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jpe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notesSlides/notesSlide2.xml" ContentType="application/vnd.openxmlformats-officedocument.presentationml.notesSlide+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notesSlides/notesSlide3.xml" ContentType="application/vnd.openxmlformats-officedocument.presentationml.notesSlide+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notesSlides/notesSlide4.xml" ContentType="application/vnd.openxmlformats-officedocument.presentationml.notesSlide+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notesSlides/notesSlide5.xml" ContentType="application/vnd.openxmlformats-officedocument.presentationml.notesSlide+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notesSlides/notesSlide6.xml" ContentType="application/vnd.openxmlformats-officedocument.presentationml.notesSlide+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notesSlides/notesSlide7.xml" ContentType="application/vnd.openxmlformats-officedocument.presentationml.notesSlide+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notesSlides/notesSlide8.xml" ContentType="application/vnd.openxmlformats-officedocument.presentationml.notesSlide+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notesSlides/notesSlide9.xml" ContentType="application/vnd.openxmlformats-officedocument.presentationml.notesSlide+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notesSlides/notesSlide11.xml" ContentType="application/vnd.openxmlformats-officedocument.presentationml.notesSlide+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notesSlides/notesSlide12.xml" ContentType="application/vnd.openxmlformats-officedocument.presentationml.notesSlide+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notesSlides/notesSlide13.xml" ContentType="application/vnd.openxmlformats-officedocument.presentationml.notesSlide+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notesSlides/notesSlide14.xml" ContentType="application/vnd.openxmlformats-officedocument.presentationml.notesSlide+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notesSlides/notesSlide17.xml" ContentType="application/vnd.openxmlformats-officedocument.presentationml.notesSlide+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notesSlides/notesSlide18.xml" ContentType="application/vnd.openxmlformats-officedocument.presentationml.notesSlide+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notesSlides/notesSlide19.xml" ContentType="application/vnd.openxmlformats-officedocument.presentationml.notesSlide+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notesSlides/notesSlide20.xml" ContentType="application/vnd.openxmlformats-officedocument.presentationml.notesSlide+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notesSlides/notesSlide21.xml" ContentType="application/vnd.openxmlformats-officedocument.presentationml.notesSlide+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notesSlides/notesSlide22.xml" ContentType="application/vnd.openxmlformats-officedocument.presentationml.notesSlide+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notesSlides/notesSlide23.xml" ContentType="application/vnd.openxmlformats-officedocument.presentationml.notesSlide+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tags/tag1.xml" ContentType="application/vnd.openxmlformats-officedocument.presentationml.tags+xml"/>
  <Override PartName="/ppt/notesSlides/notesSlide24.xml" ContentType="application/vnd.openxmlformats-officedocument.presentationml.notesSlide+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notesSlides/notesSlide25.xml" ContentType="application/vnd.openxmlformats-officedocument.presentationml.notesSlide+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notesSlides/notesSlide26.xml" ContentType="application/vnd.openxmlformats-officedocument.presentationml.notesSlide+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8" r:id="rId2"/>
    <p:sldId id="395" r:id="rId3"/>
    <p:sldId id="390" r:id="rId4"/>
    <p:sldId id="454" r:id="rId5"/>
    <p:sldId id="455" r:id="rId6"/>
    <p:sldId id="546" r:id="rId7"/>
    <p:sldId id="492" r:id="rId8"/>
    <p:sldId id="547" r:id="rId9"/>
    <p:sldId id="543" r:id="rId10"/>
    <p:sldId id="538" r:id="rId11"/>
    <p:sldId id="541" r:id="rId12"/>
    <p:sldId id="493" r:id="rId13"/>
    <p:sldId id="548" r:id="rId14"/>
    <p:sldId id="549" r:id="rId15"/>
    <p:sldId id="550" r:id="rId16"/>
    <p:sldId id="341" r:id="rId17"/>
    <p:sldId id="342" r:id="rId18"/>
    <p:sldId id="343" r:id="rId19"/>
    <p:sldId id="335" r:id="rId20"/>
    <p:sldId id="438" r:id="rId21"/>
    <p:sldId id="539" r:id="rId22"/>
    <p:sldId id="540" r:id="rId23"/>
    <p:sldId id="440" r:id="rId24"/>
    <p:sldId id="332" r:id="rId25"/>
    <p:sldId id="443" r:id="rId26"/>
    <p:sldId id="441" r:id="rId27"/>
    <p:sldId id="442" r:id="rId28"/>
    <p:sldId id="398" r:id="rId29"/>
    <p:sldId id="301" r:id="rId30"/>
    <p:sldId id="304" r:id="rId31"/>
    <p:sldId id="597" r:id="rId32"/>
    <p:sldId id="302" r:id="rId33"/>
    <p:sldId id="303" r:id="rId34"/>
    <p:sldId id="603" r:id="rId35"/>
    <p:sldId id="474" r:id="rId36"/>
    <p:sldId id="475" r:id="rId37"/>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96" autoAdjust="0"/>
    <p:restoredTop sz="96249" autoAdjust="0"/>
  </p:normalViewPr>
  <p:slideViewPr>
    <p:cSldViewPr>
      <p:cViewPr varScale="1">
        <p:scale>
          <a:sx n="98" d="100"/>
          <a:sy n="98" d="100"/>
        </p:scale>
        <p:origin x="426" y="39"/>
      </p:cViewPr>
      <p:guideLst>
        <p:guide orient="horz" pos="2333"/>
        <p:guide pos="4090"/>
      </p:guideLst>
    </p:cSldViewPr>
  </p:slideViewPr>
  <p:notesTextViewPr>
    <p:cViewPr>
      <p:scale>
        <a:sx n="1" d="1"/>
        <a:sy n="1" d="1"/>
      </p:scale>
      <p:origin x="0" y="0"/>
    </p:cViewPr>
  </p:notesTextViewPr>
  <p:sorterViewPr>
    <p:cViewPr>
      <p:scale>
        <a:sx n="80" d="100"/>
        <a:sy n="80" d="100"/>
      </p:scale>
      <p:origin x="0" y="-51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S2023_Biochem\Dna_seq.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5989333060616E-2"/>
          <c:y val="0.15348789428782222"/>
          <c:w val="0.93260802133387877"/>
          <c:h val="0.84651210571217783"/>
        </c:manualLayout>
      </c:layout>
      <c:scatterChart>
        <c:scatterStyle val="smoothMarker"/>
        <c:varyColors val="0"/>
        <c:ser>
          <c:idx val="0"/>
          <c:order val="0"/>
          <c:spPr>
            <a:ln w="38100" cap="rnd">
              <a:solidFill>
                <a:schemeClr val="tx1"/>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Sheet1!$B$2:$B$92</c:f>
              <c:numCache>
                <c:formatCode>General</c:formatCode>
                <c:ptCount val="91"/>
                <c:pt idx="0">
                  <c:v>-1.7370461670314339E-2</c:v>
                </c:pt>
                <c:pt idx="1">
                  <c:v>-2.1274100846038688E-2</c:v>
                </c:pt>
                <c:pt idx="2">
                  <c:v>-1.9244774056438884E-2</c:v>
                </c:pt>
                <c:pt idx="3">
                  <c:v>2.6371530814012688E-2</c:v>
                </c:pt>
                <c:pt idx="4">
                  <c:v>3.8076659385306806E-2</c:v>
                </c:pt>
                <c:pt idx="5">
                  <c:v>0.10639138212549867</c:v>
                </c:pt>
                <c:pt idx="6">
                  <c:v>0.18975042840266557</c:v>
                </c:pt>
                <c:pt idx="7">
                  <c:v>0.41054180045366667</c:v>
                </c:pt>
                <c:pt idx="8">
                  <c:v>0.65783936805930132</c:v>
                </c:pt>
                <c:pt idx="9">
                  <c:v>0.88951789610685961</c:v>
                </c:pt>
                <c:pt idx="10">
                  <c:v>1.0046622558686786</c:v>
                </c:pt>
                <c:pt idx="11">
                  <c:v>0.9293397183090184</c:v>
                </c:pt>
                <c:pt idx="12">
                  <c:v>0.65396943834574761</c:v>
                </c:pt>
                <c:pt idx="13">
                  <c:v>0.40061505349341386</c:v>
                </c:pt>
                <c:pt idx="14">
                  <c:v>0.1807806379177519</c:v>
                </c:pt>
                <c:pt idx="15">
                  <c:v>9.5765246312140548E-2</c:v>
                </c:pt>
                <c:pt idx="16">
                  <c:v>3.5780332918708864E-3</c:v>
                </c:pt>
                <c:pt idx="17">
                  <c:v>-1.5142567780289566E-3</c:v>
                </c:pt>
                <c:pt idx="18">
                  <c:v>-2.3071063911629785E-2</c:v>
                </c:pt>
                <c:pt idx="19">
                  <c:v>3.7225829985717013E-3</c:v>
                </c:pt>
                <c:pt idx="20">
                  <c:v>4.2428899313100932E-5</c:v>
                </c:pt>
                <c:pt idx="21">
                  <c:v>-1.8978449768813351E-2</c:v>
                </c:pt>
                <c:pt idx="22">
                  <c:v>9.5024310142267296E-3</c:v>
                </c:pt>
                <c:pt idx="23">
                  <c:v>5.8784731794391306E-3</c:v>
                </c:pt>
                <c:pt idx="24">
                  <c:v>-2.1788472415193078E-2</c:v>
                </c:pt>
                <c:pt idx="25">
                  <c:v>2.8931253611684665E-3</c:v>
                </c:pt>
                <c:pt idx="26">
                  <c:v>-9.8905365569736114E-3</c:v>
                </c:pt>
                <c:pt idx="27">
                  <c:v>-8.4030541938028957E-3</c:v>
                </c:pt>
                <c:pt idx="28">
                  <c:v>6.5289034490592273E-3</c:v>
                </c:pt>
                <c:pt idx="29">
                  <c:v>-2.3007989204771109E-2</c:v>
                </c:pt>
                <c:pt idx="30">
                  <c:v>-2.3318003031267756E-3</c:v>
                </c:pt>
                <c:pt idx="31">
                  <c:v>1.0052642540361062E-2</c:v>
                </c:pt>
                <c:pt idx="32">
                  <c:v>-1.0150173630389664E-2</c:v>
                </c:pt>
                <c:pt idx="33">
                  <c:v>4.4579713428450135E-3</c:v>
                </c:pt>
                <c:pt idx="34">
                  <c:v>1.9568133241319115E-2</c:v>
                </c:pt>
                <c:pt idx="35">
                  <c:v>-7.7369258885629129E-3</c:v>
                </c:pt>
                <c:pt idx="36">
                  <c:v>2.3606967275833769E-2</c:v>
                </c:pt>
                <c:pt idx="37">
                  <c:v>-2.4580399256268717E-2</c:v>
                </c:pt>
                <c:pt idx="38">
                  <c:v>-7.3447808418093674E-3</c:v>
                </c:pt>
                <c:pt idx="39">
                  <c:v>2.0951827217847996E-2</c:v>
                </c:pt>
                <c:pt idx="40">
                  <c:v>-6.9398065884146822E-3</c:v>
                </c:pt>
                <c:pt idx="41">
                  <c:v>1.8832442064528429E-2</c:v>
                </c:pt>
                <c:pt idx="42">
                  <c:v>9.0331556868606718E-3</c:v>
                </c:pt>
                <c:pt idx="43">
                  <c:v>1.5323913040211757E-2</c:v>
                </c:pt>
                <c:pt idx="44">
                  <c:v>5.0952340411678015E-3</c:v>
                </c:pt>
                <c:pt idx="45">
                  <c:v>-1.1955835453313147E-2</c:v>
                </c:pt>
                <c:pt idx="46">
                  <c:v>2.3358987012196294E-2</c:v>
                </c:pt>
                <c:pt idx="47">
                  <c:v>-2.1901277790816079E-3</c:v>
                </c:pt>
                <c:pt idx="48">
                  <c:v>2.3387585170546839E-2</c:v>
                </c:pt>
                <c:pt idx="49">
                  <c:v>2.4928630207205096E-3</c:v>
                </c:pt>
                <c:pt idx="50">
                  <c:v>-4.9452886355547234E-3</c:v>
                </c:pt>
                <c:pt idx="51">
                  <c:v>-2.4116390475710632E-2</c:v>
                </c:pt>
                <c:pt idx="52">
                  <c:v>1.7312406845560548E-2</c:v>
                </c:pt>
                <c:pt idx="53">
                  <c:v>2.359481958194859E-3</c:v>
                </c:pt>
                <c:pt idx="54">
                  <c:v>-8.1807616429088459E-3</c:v>
                </c:pt>
                <c:pt idx="55">
                  <c:v>-2.0772381680906844E-2</c:v>
                </c:pt>
                <c:pt idx="56">
                  <c:v>-1.9253900127305629E-2</c:v>
                </c:pt>
                <c:pt idx="57">
                  <c:v>-2.4918441693400618E-2</c:v>
                </c:pt>
                <c:pt idx="58">
                  <c:v>1.7778575175764557E-2</c:v>
                </c:pt>
                <c:pt idx="59">
                  <c:v>-5.1679719612462427E-3</c:v>
                </c:pt>
                <c:pt idx="60">
                  <c:v>6.8886534139722443E-3</c:v>
                </c:pt>
                <c:pt idx="61">
                  <c:v>-1.4230067100348328E-2</c:v>
                </c:pt>
                <c:pt idx="62">
                  <c:v>-1.2488209168413969E-2</c:v>
                </c:pt>
                <c:pt idx="63">
                  <c:v>-1.1272032783698885E-2</c:v>
                </c:pt>
                <c:pt idx="64">
                  <c:v>1.3765898881645105E-2</c:v>
                </c:pt>
                <c:pt idx="65">
                  <c:v>1.8275219723986116E-2</c:v>
                </c:pt>
                <c:pt idx="66">
                  <c:v>-2.497344056917743E-2</c:v>
                </c:pt>
                <c:pt idx="67">
                  <c:v>2.3726652660317121E-2</c:v>
                </c:pt>
                <c:pt idx="68">
                  <c:v>2.4151588139877847E-2</c:v>
                </c:pt>
                <c:pt idx="69">
                  <c:v>-2.1622949497737378E-2</c:v>
                </c:pt>
                <c:pt idx="70">
                  <c:v>-1.6599678473908551E-2</c:v>
                </c:pt>
                <c:pt idx="71">
                  <c:v>-1.0088374677030443E-2</c:v>
                </c:pt>
                <c:pt idx="72">
                  <c:v>2.4020540733596069E-2</c:v>
                </c:pt>
                <c:pt idx="73">
                  <c:v>1.6829877240104832E-2</c:v>
                </c:pt>
                <c:pt idx="74">
                  <c:v>3.7524792673781678E-3</c:v>
                </c:pt>
                <c:pt idx="75">
                  <c:v>9.8777561148556459E-2</c:v>
                </c:pt>
                <c:pt idx="76">
                  <c:v>0.2348427383905109</c:v>
                </c:pt>
                <c:pt idx="77">
                  <c:v>0.41368811593877275</c:v>
                </c:pt>
                <c:pt idx="78">
                  <c:v>0.69030855110041456</c:v>
                </c:pt>
                <c:pt idx="79">
                  <c:v>0.95094659306883011</c:v>
                </c:pt>
                <c:pt idx="80">
                  <c:v>1.0501731031829977</c:v>
                </c:pt>
                <c:pt idx="81">
                  <c:v>0.94913344331071425</c:v>
                </c:pt>
                <c:pt idx="82">
                  <c:v>0.72718757518430743</c:v>
                </c:pt>
                <c:pt idx="83">
                  <c:v>0.43842202100617322</c:v>
                </c:pt>
                <c:pt idx="84">
                  <c:v>0.2324080247260768</c:v>
                </c:pt>
                <c:pt idx="85">
                  <c:v>7.6539597065426818E-2</c:v>
                </c:pt>
                <c:pt idx="86">
                  <c:v>4.5647250225799768E-2</c:v>
                </c:pt>
                <c:pt idx="87">
                  <c:v>-4.8392906467204545E-3</c:v>
                </c:pt>
                <c:pt idx="88">
                  <c:v>-1.0779280163529569E-4</c:v>
                </c:pt>
                <c:pt idx="89">
                  <c:v>1.0250917961076083E-2</c:v>
                </c:pt>
                <c:pt idx="90">
                  <c:v>-2.0884486444915452E-2</c:v>
                </c:pt>
              </c:numCache>
            </c:numRef>
          </c:yVal>
          <c:smooth val="1"/>
          <c:extLst>
            <c:ext xmlns:c16="http://schemas.microsoft.com/office/drawing/2014/chart" uri="{C3380CC4-5D6E-409C-BE32-E72D297353CC}">
              <c16:uniqueId val="{00000000-D8C9-486A-B440-8EBDEB02BA20}"/>
            </c:ext>
          </c:extLst>
        </c:ser>
        <c:ser>
          <c:idx val="1"/>
          <c:order val="1"/>
          <c:spPr>
            <a:ln w="38100" cap="rnd">
              <a:solidFill>
                <a:srgbClr val="0702E2"/>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Sheet1!$C$2:$C$92</c:f>
              <c:numCache>
                <c:formatCode>General</c:formatCode>
                <c:ptCount val="91"/>
                <c:pt idx="0">
                  <c:v>1.7016078925952128E-2</c:v>
                </c:pt>
                <c:pt idx="1">
                  <c:v>-1.1220795181225169E-2</c:v>
                </c:pt>
                <c:pt idx="2">
                  <c:v>9.0408331192191327E-3</c:v>
                </c:pt>
                <c:pt idx="3">
                  <c:v>3.4945404096097588E-3</c:v>
                </c:pt>
                <c:pt idx="4">
                  <c:v>4.5630148827717652E-3</c:v>
                </c:pt>
                <c:pt idx="5">
                  <c:v>-9.1537129723017249E-3</c:v>
                </c:pt>
                <c:pt idx="6">
                  <c:v>-1.9574126806865641E-2</c:v>
                </c:pt>
                <c:pt idx="7">
                  <c:v>-1.5518244494146861E-2</c:v>
                </c:pt>
                <c:pt idx="8">
                  <c:v>9.9438883846454944E-4</c:v>
                </c:pt>
                <c:pt idx="9">
                  <c:v>8.7108141466664731E-3</c:v>
                </c:pt>
                <c:pt idx="10">
                  <c:v>2.1342692484054199E-2</c:v>
                </c:pt>
                <c:pt idx="11">
                  <c:v>-5.8649065043067383E-3</c:v>
                </c:pt>
                <c:pt idx="12">
                  <c:v>4.7250181883639279E-3</c:v>
                </c:pt>
                <c:pt idx="13">
                  <c:v>1.6785719651159603E-2</c:v>
                </c:pt>
                <c:pt idx="14">
                  <c:v>-1.9466221009350266E-2</c:v>
                </c:pt>
                <c:pt idx="15">
                  <c:v>-2.0287418095317495E-2</c:v>
                </c:pt>
                <c:pt idx="16">
                  <c:v>-1.2646649601423033E-3</c:v>
                </c:pt>
                <c:pt idx="17">
                  <c:v>-6.8916617663194735E-3</c:v>
                </c:pt>
                <c:pt idx="18">
                  <c:v>1.5388267993585876E-2</c:v>
                </c:pt>
                <c:pt idx="19">
                  <c:v>2.3817343099681556E-2</c:v>
                </c:pt>
                <c:pt idx="20">
                  <c:v>1.04476732905252E-2</c:v>
                </c:pt>
                <c:pt idx="21">
                  <c:v>6.5020120796627058E-3</c:v>
                </c:pt>
                <c:pt idx="22">
                  <c:v>-1.0336164602894167E-2</c:v>
                </c:pt>
                <c:pt idx="23">
                  <c:v>-2.1347609566790316E-2</c:v>
                </c:pt>
                <c:pt idx="24">
                  <c:v>1.0009637031087544E-2</c:v>
                </c:pt>
                <c:pt idx="25">
                  <c:v>1.1829986197470299E-2</c:v>
                </c:pt>
                <c:pt idx="26">
                  <c:v>5.6596315253018559E-4</c:v>
                </c:pt>
                <c:pt idx="27">
                  <c:v>9.8089795174733374E-3</c:v>
                </c:pt>
                <c:pt idx="28">
                  <c:v>-7.291512979323767E-3</c:v>
                </c:pt>
                <c:pt idx="29">
                  <c:v>-8.7246633043900346E-3</c:v>
                </c:pt>
                <c:pt idx="30">
                  <c:v>1.2167328903082543E-2</c:v>
                </c:pt>
                <c:pt idx="31">
                  <c:v>6.6806097064729952E-3</c:v>
                </c:pt>
                <c:pt idx="32">
                  <c:v>1.8395901984778758E-2</c:v>
                </c:pt>
                <c:pt idx="33">
                  <c:v>-1.2580446529706319E-2</c:v>
                </c:pt>
                <c:pt idx="34">
                  <c:v>1.7385624908777011E-2</c:v>
                </c:pt>
                <c:pt idx="35">
                  <c:v>8.2352835772803393E-3</c:v>
                </c:pt>
                <c:pt idx="36">
                  <c:v>1.1692042220954658E-3</c:v>
                </c:pt>
                <c:pt idx="37">
                  <c:v>-1.6586177761226024E-2</c:v>
                </c:pt>
                <c:pt idx="38">
                  <c:v>1.6416328350373977E-2</c:v>
                </c:pt>
                <c:pt idx="39">
                  <c:v>4.4491986858254898E-3</c:v>
                </c:pt>
                <c:pt idx="40">
                  <c:v>-3.0020994947342243E-3</c:v>
                </c:pt>
                <c:pt idx="41">
                  <c:v>-5.8962232505074168E-3</c:v>
                </c:pt>
                <c:pt idx="42">
                  <c:v>1.3823549084453166E-2</c:v>
                </c:pt>
                <c:pt idx="43">
                  <c:v>-2.0801261877491029E-2</c:v>
                </c:pt>
                <c:pt idx="44">
                  <c:v>-1.0384059442896632E-2</c:v>
                </c:pt>
                <c:pt idx="45">
                  <c:v>-6.4443663733352394E-3</c:v>
                </c:pt>
                <c:pt idx="46">
                  <c:v>-1.5103712861103296E-2</c:v>
                </c:pt>
                <c:pt idx="47">
                  <c:v>1.5106186896035795E-2</c:v>
                </c:pt>
                <c:pt idx="48">
                  <c:v>-2.1471009936932385E-2</c:v>
                </c:pt>
                <c:pt idx="49">
                  <c:v>8.4304014997278413E-3</c:v>
                </c:pt>
                <c:pt idx="50">
                  <c:v>1.7346512048336985E-2</c:v>
                </c:pt>
                <c:pt idx="51">
                  <c:v>-5.7314557841116835E-3</c:v>
                </c:pt>
                <c:pt idx="52">
                  <c:v>4.4510720941177157E-3</c:v>
                </c:pt>
                <c:pt idx="53">
                  <c:v>2.0558140067758832E-2</c:v>
                </c:pt>
                <c:pt idx="54">
                  <c:v>2.6208861646025403E-2</c:v>
                </c:pt>
                <c:pt idx="55">
                  <c:v>9.0029581625801061E-2</c:v>
                </c:pt>
                <c:pt idx="56">
                  <c:v>0.19713176459369905</c:v>
                </c:pt>
                <c:pt idx="57">
                  <c:v>0.42650777930656464</c:v>
                </c:pt>
                <c:pt idx="58">
                  <c:v>0.68337694078138711</c:v>
                </c:pt>
                <c:pt idx="59">
                  <c:v>0.90138666593610062</c:v>
                </c:pt>
                <c:pt idx="60">
                  <c:v>1.0140246001682154</c:v>
                </c:pt>
                <c:pt idx="61">
                  <c:v>0.92907153781685381</c:v>
                </c:pt>
                <c:pt idx="62">
                  <c:v>0.68966897811777073</c:v>
                </c:pt>
                <c:pt idx="63">
                  <c:v>0.42358994772713821</c:v>
                </c:pt>
                <c:pt idx="64">
                  <c:v>0.21665885456811371</c:v>
                </c:pt>
                <c:pt idx="65">
                  <c:v>0.14932077194631926</c:v>
                </c:pt>
                <c:pt idx="66">
                  <c:v>0.23203247647041308</c:v>
                </c:pt>
                <c:pt idx="67">
                  <c:v>0.38736860490233571</c:v>
                </c:pt>
                <c:pt idx="68">
                  <c:v>0.60060162584959698</c:v>
                </c:pt>
                <c:pt idx="69">
                  <c:v>0.80723295155391472</c:v>
                </c:pt>
                <c:pt idx="70">
                  <c:v>0.91029587170510695</c:v>
                </c:pt>
                <c:pt idx="71">
                  <c:v>0.80710515447578413</c:v>
                </c:pt>
                <c:pt idx="72">
                  <c:v>0.58650320551034218</c:v>
                </c:pt>
                <c:pt idx="73">
                  <c:v>0.34535012350152983</c:v>
                </c:pt>
                <c:pt idx="74">
                  <c:v>0.18275445931884973</c:v>
                </c:pt>
                <c:pt idx="75">
                  <c:v>6.3681100371359087E-2</c:v>
                </c:pt>
                <c:pt idx="76">
                  <c:v>4.2120953824551673E-3</c:v>
                </c:pt>
                <c:pt idx="77">
                  <c:v>-9.6803358074755343E-3</c:v>
                </c:pt>
                <c:pt idx="78">
                  <c:v>2.5523554997132124E-2</c:v>
                </c:pt>
                <c:pt idx="79">
                  <c:v>7.708980547457972E-3</c:v>
                </c:pt>
                <c:pt idx="80">
                  <c:v>-2.457604262012094E-2</c:v>
                </c:pt>
                <c:pt idx="81">
                  <c:v>1.3212439843814049E-2</c:v>
                </c:pt>
                <c:pt idx="82">
                  <c:v>-2.1001185618140406E-2</c:v>
                </c:pt>
                <c:pt idx="83">
                  <c:v>-1.0130023651937161E-2</c:v>
                </c:pt>
                <c:pt idx="84">
                  <c:v>9.3966087447233497E-4</c:v>
                </c:pt>
                <c:pt idx="85">
                  <c:v>1.8170454384634712E-2</c:v>
                </c:pt>
                <c:pt idx="86">
                  <c:v>-9.6577995400536302E-3</c:v>
                </c:pt>
                <c:pt idx="87">
                  <c:v>5.5928114954894902E-3</c:v>
                </c:pt>
                <c:pt idx="88">
                  <c:v>2.3950993393191573E-2</c:v>
                </c:pt>
                <c:pt idx="89">
                  <c:v>-1.2203862238413427E-2</c:v>
                </c:pt>
                <c:pt idx="90">
                  <c:v>1.0601360513000018E-2</c:v>
                </c:pt>
              </c:numCache>
            </c:numRef>
          </c:yVal>
          <c:smooth val="1"/>
          <c:extLst>
            <c:ext xmlns:c16="http://schemas.microsoft.com/office/drawing/2014/chart" uri="{C3380CC4-5D6E-409C-BE32-E72D297353CC}">
              <c16:uniqueId val="{00000001-D8C9-486A-B440-8EBDEB02BA20}"/>
            </c:ext>
          </c:extLst>
        </c:ser>
        <c:ser>
          <c:idx val="2"/>
          <c:order val="2"/>
          <c:spPr>
            <a:ln w="38100" cap="rnd">
              <a:solidFill>
                <a:srgbClr val="FF000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Sheet1!$D$2:$D$92</c:f>
              <c:numCache>
                <c:formatCode>General</c:formatCode>
                <c:ptCount val="91"/>
                <c:pt idx="0">
                  <c:v>-1.5274292531183705E-2</c:v>
                </c:pt>
                <c:pt idx="1">
                  <c:v>-9.7865854352616171E-3</c:v>
                </c:pt>
                <c:pt idx="2">
                  <c:v>2.3713216438058994E-2</c:v>
                </c:pt>
                <c:pt idx="3">
                  <c:v>1.7335573151488228E-2</c:v>
                </c:pt>
                <c:pt idx="4">
                  <c:v>2.4534026192521738E-3</c:v>
                </c:pt>
                <c:pt idx="5">
                  <c:v>-1.5345745606473274E-2</c:v>
                </c:pt>
                <c:pt idx="6">
                  <c:v>-1.7530586994030999E-3</c:v>
                </c:pt>
                <c:pt idx="7">
                  <c:v>-1.3826636323261327E-2</c:v>
                </c:pt>
                <c:pt idx="8">
                  <c:v>-1.4002422539904009E-2</c:v>
                </c:pt>
                <c:pt idx="9">
                  <c:v>1.6532806876866379E-2</c:v>
                </c:pt>
                <c:pt idx="10">
                  <c:v>-1.7937742968313318E-2</c:v>
                </c:pt>
                <c:pt idx="11">
                  <c:v>-1.2351447782765323E-2</c:v>
                </c:pt>
                <c:pt idx="12">
                  <c:v>-2.2825016820589229E-2</c:v>
                </c:pt>
                <c:pt idx="13">
                  <c:v>1.6279690195511974E-2</c:v>
                </c:pt>
                <c:pt idx="14">
                  <c:v>9.3041527997963919E-3</c:v>
                </c:pt>
                <c:pt idx="15">
                  <c:v>6.8026721913250904E-2</c:v>
                </c:pt>
                <c:pt idx="16">
                  <c:v>0.22844265014671766</c:v>
                </c:pt>
                <c:pt idx="17">
                  <c:v>0.47131753851256641</c:v>
                </c:pt>
                <c:pt idx="18">
                  <c:v>0.73491991372058862</c:v>
                </c:pt>
                <c:pt idx="19">
                  <c:v>1.0185024942749945</c:v>
                </c:pt>
                <c:pt idx="20">
                  <c:v>1.1094022671047523</c:v>
                </c:pt>
                <c:pt idx="21">
                  <c:v>1.0149199010363479</c:v>
                </c:pt>
                <c:pt idx="22">
                  <c:v>0.7380546541172408</c:v>
                </c:pt>
                <c:pt idx="23">
                  <c:v>0.42831823822382803</c:v>
                </c:pt>
                <c:pt idx="24">
                  <c:v>0.20239401416211608</c:v>
                </c:pt>
                <c:pt idx="25">
                  <c:v>0.10126841495056602</c:v>
                </c:pt>
                <c:pt idx="26">
                  <c:v>2.145858501069707E-2</c:v>
                </c:pt>
                <c:pt idx="27">
                  <c:v>5.0245912967128437E-4</c:v>
                </c:pt>
                <c:pt idx="28">
                  <c:v>-9.0222574248099447E-3</c:v>
                </c:pt>
                <c:pt idx="29">
                  <c:v>1.7115286626612991E-2</c:v>
                </c:pt>
                <c:pt idx="30">
                  <c:v>3.0617102051409958E-3</c:v>
                </c:pt>
                <c:pt idx="31">
                  <c:v>1.9656311047659972E-2</c:v>
                </c:pt>
                <c:pt idx="32">
                  <c:v>-2.3341262381833192E-2</c:v>
                </c:pt>
                <c:pt idx="33">
                  <c:v>-1.7451012277428291E-2</c:v>
                </c:pt>
                <c:pt idx="34">
                  <c:v>-8.4270825529991159E-3</c:v>
                </c:pt>
                <c:pt idx="35">
                  <c:v>-2.2429478338044467E-2</c:v>
                </c:pt>
                <c:pt idx="36">
                  <c:v>-1.0142015179767139E-2</c:v>
                </c:pt>
                <c:pt idx="37">
                  <c:v>-1.4050135054436719E-2</c:v>
                </c:pt>
                <c:pt idx="38">
                  <c:v>-2.1173803557661505E-2</c:v>
                </c:pt>
                <c:pt idx="39">
                  <c:v>2.3781020466734928E-2</c:v>
                </c:pt>
                <c:pt idx="40">
                  <c:v>2.2998180823755716E-2</c:v>
                </c:pt>
                <c:pt idx="41">
                  <c:v>1.5919026426188972E-2</c:v>
                </c:pt>
                <c:pt idx="42">
                  <c:v>2.2867387512496555E-2</c:v>
                </c:pt>
                <c:pt idx="43">
                  <c:v>-1.5352016292990687E-2</c:v>
                </c:pt>
                <c:pt idx="44">
                  <c:v>1.1999641724736445E-2</c:v>
                </c:pt>
                <c:pt idx="45">
                  <c:v>7.1560069079842942E-2</c:v>
                </c:pt>
                <c:pt idx="46">
                  <c:v>0.19339899943577862</c:v>
                </c:pt>
                <c:pt idx="47">
                  <c:v>0.36869065340534068</c:v>
                </c:pt>
                <c:pt idx="48">
                  <c:v>0.62960625640721535</c:v>
                </c:pt>
                <c:pt idx="49">
                  <c:v>0.85108700280514638</c:v>
                </c:pt>
                <c:pt idx="50">
                  <c:v>0.93635329219273533</c:v>
                </c:pt>
                <c:pt idx="51">
                  <c:v>0.83743363171748553</c:v>
                </c:pt>
                <c:pt idx="52">
                  <c:v>0.65391787345648156</c:v>
                </c:pt>
                <c:pt idx="53">
                  <c:v>0.38842486301792745</c:v>
                </c:pt>
                <c:pt idx="54">
                  <c:v>0.20676535570423382</c:v>
                </c:pt>
                <c:pt idx="55">
                  <c:v>6.3971924056741708E-2</c:v>
                </c:pt>
                <c:pt idx="56">
                  <c:v>1.4008169222852555E-2</c:v>
                </c:pt>
                <c:pt idx="57">
                  <c:v>1.171093812375635E-2</c:v>
                </c:pt>
                <c:pt idx="58">
                  <c:v>2.1426354371170922E-2</c:v>
                </c:pt>
                <c:pt idx="59">
                  <c:v>4.7295941603648231E-3</c:v>
                </c:pt>
                <c:pt idx="60">
                  <c:v>-9.0294273896034507E-4</c:v>
                </c:pt>
                <c:pt idx="61">
                  <c:v>1.6759159805943238E-2</c:v>
                </c:pt>
                <c:pt idx="62">
                  <c:v>-2.4619576915138764E-2</c:v>
                </c:pt>
                <c:pt idx="63">
                  <c:v>-2.3944284244892818E-2</c:v>
                </c:pt>
                <c:pt idx="64">
                  <c:v>-1.0096690308550841E-2</c:v>
                </c:pt>
                <c:pt idx="65">
                  <c:v>2.7404803778423984E-3</c:v>
                </c:pt>
                <c:pt idx="66">
                  <c:v>3.3595546261219811E-5</c:v>
                </c:pt>
                <c:pt idx="67">
                  <c:v>-2.1196458964045685E-2</c:v>
                </c:pt>
                <c:pt idx="68">
                  <c:v>2.0599431296799303E-4</c:v>
                </c:pt>
                <c:pt idx="69">
                  <c:v>-1.2102227242525788E-2</c:v>
                </c:pt>
                <c:pt idx="70">
                  <c:v>1.4537755568225456E-2</c:v>
                </c:pt>
                <c:pt idx="71">
                  <c:v>2.2436462592816998E-2</c:v>
                </c:pt>
                <c:pt idx="72">
                  <c:v>-2.2714298249159368E-2</c:v>
                </c:pt>
                <c:pt idx="73">
                  <c:v>1.8758408086927691E-2</c:v>
                </c:pt>
                <c:pt idx="74">
                  <c:v>-2.1738752797276474E-2</c:v>
                </c:pt>
                <c:pt idx="75">
                  <c:v>-2.3959749716652254E-2</c:v>
                </c:pt>
                <c:pt idx="76">
                  <c:v>-3.3799150520240798E-3</c:v>
                </c:pt>
                <c:pt idx="77">
                  <c:v>-1.6438608664284933E-2</c:v>
                </c:pt>
                <c:pt idx="78">
                  <c:v>-1.0094575706565845E-2</c:v>
                </c:pt>
                <c:pt idx="79">
                  <c:v>-2.1442957505715139E-2</c:v>
                </c:pt>
                <c:pt idx="80">
                  <c:v>4.4373249979856588E-5</c:v>
                </c:pt>
                <c:pt idx="81">
                  <c:v>2.2603538662010592E-2</c:v>
                </c:pt>
                <c:pt idx="82">
                  <c:v>-1.4394682518043718E-2</c:v>
                </c:pt>
                <c:pt idx="83">
                  <c:v>-2.491640757771578E-2</c:v>
                </c:pt>
                <c:pt idx="84">
                  <c:v>2.2343502104049291E-2</c:v>
                </c:pt>
                <c:pt idx="85">
                  <c:v>-1.898080961720975E-2</c:v>
                </c:pt>
                <c:pt idx="86">
                  <c:v>1.7741478881146501E-2</c:v>
                </c:pt>
                <c:pt idx="87">
                  <c:v>1.3024394712961906E-2</c:v>
                </c:pt>
                <c:pt idx="88">
                  <c:v>2.0950796790145831E-2</c:v>
                </c:pt>
                <c:pt idx="89">
                  <c:v>1.5511669547335195E-2</c:v>
                </c:pt>
                <c:pt idx="90">
                  <c:v>-1.5083009530252461E-2</c:v>
                </c:pt>
              </c:numCache>
            </c:numRef>
          </c:yVal>
          <c:smooth val="1"/>
          <c:extLst>
            <c:ext xmlns:c16="http://schemas.microsoft.com/office/drawing/2014/chart" uri="{C3380CC4-5D6E-409C-BE32-E72D297353CC}">
              <c16:uniqueId val="{00000002-D8C9-486A-B440-8EBDEB02BA20}"/>
            </c:ext>
          </c:extLst>
        </c:ser>
        <c:ser>
          <c:idx val="3"/>
          <c:order val="3"/>
          <c:spPr>
            <a:ln w="38100" cap="rnd">
              <a:solidFill>
                <a:srgbClr val="00B05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Sheet1!$E$2:$E$92</c:f>
              <c:numCache>
                <c:formatCode>General</c:formatCode>
                <c:ptCount val="91"/>
                <c:pt idx="0">
                  <c:v>-1.8429548912052434E-2</c:v>
                </c:pt>
                <c:pt idx="1">
                  <c:v>-2.4908461946390272E-2</c:v>
                </c:pt>
                <c:pt idx="2">
                  <c:v>-1.6878991843353747E-2</c:v>
                </c:pt>
                <c:pt idx="3">
                  <c:v>-2.1343115511524152E-2</c:v>
                </c:pt>
                <c:pt idx="4">
                  <c:v>1.2400203256655402E-2</c:v>
                </c:pt>
                <c:pt idx="5">
                  <c:v>-2.4775963729854023E-2</c:v>
                </c:pt>
                <c:pt idx="6">
                  <c:v>-8.708437794128443E-3</c:v>
                </c:pt>
                <c:pt idx="7">
                  <c:v>2.392859606009113E-2</c:v>
                </c:pt>
                <c:pt idx="8">
                  <c:v>1.996421135819625E-2</c:v>
                </c:pt>
                <c:pt idx="9">
                  <c:v>-2.4337019297864994E-2</c:v>
                </c:pt>
                <c:pt idx="10">
                  <c:v>-2.1507162082699382E-2</c:v>
                </c:pt>
                <c:pt idx="11">
                  <c:v>2.4483154514810125E-2</c:v>
                </c:pt>
                <c:pt idx="12">
                  <c:v>-3.3374053178722224E-4</c:v>
                </c:pt>
                <c:pt idx="13">
                  <c:v>2.1448008399524193E-2</c:v>
                </c:pt>
                <c:pt idx="14">
                  <c:v>-2.3676070994951538E-4</c:v>
                </c:pt>
                <c:pt idx="15">
                  <c:v>-2.2214766193727555E-2</c:v>
                </c:pt>
                <c:pt idx="16">
                  <c:v>9.8621221277516505E-3</c:v>
                </c:pt>
                <c:pt idx="17">
                  <c:v>-2.2913102235410324E-2</c:v>
                </c:pt>
                <c:pt idx="18">
                  <c:v>1.7814270685114236E-2</c:v>
                </c:pt>
                <c:pt idx="19">
                  <c:v>1.6409825328977549E-2</c:v>
                </c:pt>
                <c:pt idx="20">
                  <c:v>1.2841667610399446E-2</c:v>
                </c:pt>
                <c:pt idx="21">
                  <c:v>-1.0125653676545448E-2</c:v>
                </c:pt>
                <c:pt idx="22">
                  <c:v>-1.2365044408069405E-2</c:v>
                </c:pt>
                <c:pt idx="23">
                  <c:v>1.7327184483578398E-2</c:v>
                </c:pt>
                <c:pt idx="24">
                  <c:v>1.9173255094297962E-2</c:v>
                </c:pt>
                <c:pt idx="25">
                  <c:v>7.6925503541066739E-2</c:v>
                </c:pt>
                <c:pt idx="26">
                  <c:v>0.15101848746833207</c:v>
                </c:pt>
                <c:pt idx="27">
                  <c:v>0.32011444774701364</c:v>
                </c:pt>
                <c:pt idx="28">
                  <c:v>0.53901302551243913</c:v>
                </c:pt>
                <c:pt idx="29">
                  <c:v>0.73444278697344278</c:v>
                </c:pt>
                <c:pt idx="30">
                  <c:v>0.82185152280241647</c:v>
                </c:pt>
                <c:pt idx="31">
                  <c:v>0.70155193068410382</c:v>
                </c:pt>
                <c:pt idx="32">
                  <c:v>0.56259211615233307</c:v>
                </c:pt>
                <c:pt idx="33">
                  <c:v>0.32039968478872627</c:v>
                </c:pt>
                <c:pt idx="34">
                  <c:v>0.19478729951819046</c:v>
                </c:pt>
                <c:pt idx="35">
                  <c:v>0.1482307226413353</c:v>
                </c:pt>
                <c:pt idx="36">
                  <c:v>0.21255263640675903</c:v>
                </c:pt>
                <c:pt idx="37">
                  <c:v>0.43496105303490634</c:v>
                </c:pt>
                <c:pt idx="38">
                  <c:v>0.68069016218757306</c:v>
                </c:pt>
                <c:pt idx="39">
                  <c:v>0.96973631480482048</c:v>
                </c:pt>
                <c:pt idx="40">
                  <c:v>1.0664864840409061</c:v>
                </c:pt>
                <c:pt idx="41">
                  <c:v>0.94004283735735938</c:v>
                </c:pt>
                <c:pt idx="42">
                  <c:v>0.72662591522793574</c:v>
                </c:pt>
                <c:pt idx="43">
                  <c:v>0.41304404569856967</c:v>
                </c:pt>
                <c:pt idx="44">
                  <c:v>0.19196035079188503</c:v>
                </c:pt>
                <c:pt idx="45">
                  <c:v>6.2458352340843536E-2</c:v>
                </c:pt>
                <c:pt idx="46">
                  <c:v>1.3324066483195871E-2</c:v>
                </c:pt>
                <c:pt idx="47">
                  <c:v>-7.7153015185533538E-3</c:v>
                </c:pt>
                <c:pt idx="48">
                  <c:v>9.2009350624667422E-3</c:v>
                </c:pt>
                <c:pt idx="49">
                  <c:v>1.0424251679871663E-2</c:v>
                </c:pt>
                <c:pt idx="50">
                  <c:v>8.7698062275490141E-3</c:v>
                </c:pt>
                <c:pt idx="51">
                  <c:v>-7.6528649597251575E-3</c:v>
                </c:pt>
                <c:pt idx="52">
                  <c:v>-1.5355927668521006E-2</c:v>
                </c:pt>
                <c:pt idx="53">
                  <c:v>2.1652857954751692E-2</c:v>
                </c:pt>
                <c:pt idx="54">
                  <c:v>-5.2489403194363408E-3</c:v>
                </c:pt>
                <c:pt idx="55">
                  <c:v>1.4783819199924835E-2</c:v>
                </c:pt>
                <c:pt idx="56">
                  <c:v>-1.6523688087628031E-2</c:v>
                </c:pt>
                <c:pt idx="57">
                  <c:v>-2.038187129312978E-2</c:v>
                </c:pt>
                <c:pt idx="58">
                  <c:v>-2.0398737668185705E-2</c:v>
                </c:pt>
                <c:pt idx="59">
                  <c:v>-8.7238053961134557E-3</c:v>
                </c:pt>
                <c:pt idx="60">
                  <c:v>4.8306310530441864E-3</c:v>
                </c:pt>
                <c:pt idx="61">
                  <c:v>-1.522631211325492E-2</c:v>
                </c:pt>
                <c:pt idx="62">
                  <c:v>7.10519027532488E-3</c:v>
                </c:pt>
                <c:pt idx="63">
                  <c:v>1.7646805853098503E-2</c:v>
                </c:pt>
                <c:pt idx="64">
                  <c:v>8.231923397283859E-3</c:v>
                </c:pt>
                <c:pt idx="65">
                  <c:v>-1.0720881405307371E-2</c:v>
                </c:pt>
                <c:pt idx="66">
                  <c:v>1.6282654978214267E-2</c:v>
                </c:pt>
                <c:pt idx="67">
                  <c:v>-1.6770949816719973E-2</c:v>
                </c:pt>
                <c:pt idx="68">
                  <c:v>1.8729043962496129E-2</c:v>
                </c:pt>
                <c:pt idx="69">
                  <c:v>-1.4352514763136077E-2</c:v>
                </c:pt>
                <c:pt idx="70">
                  <c:v>1.5986552440075564E-2</c:v>
                </c:pt>
                <c:pt idx="71">
                  <c:v>-1.2882120956896725E-2</c:v>
                </c:pt>
                <c:pt idx="72">
                  <c:v>6.3450359366376058E-3</c:v>
                </c:pt>
                <c:pt idx="73">
                  <c:v>-1.8639994374497721E-2</c:v>
                </c:pt>
                <c:pt idx="74">
                  <c:v>6.8056909670037918E-3</c:v>
                </c:pt>
                <c:pt idx="75">
                  <c:v>2.0884878464300389E-2</c:v>
                </c:pt>
                <c:pt idx="76">
                  <c:v>-1.1936170133594376E-2</c:v>
                </c:pt>
                <c:pt idx="77">
                  <c:v>1.9193469952681078E-2</c:v>
                </c:pt>
                <c:pt idx="78">
                  <c:v>-1.3223216675557287E-2</c:v>
                </c:pt>
                <c:pt idx="79">
                  <c:v>-9.5057840977150875E-3</c:v>
                </c:pt>
                <c:pt idx="80">
                  <c:v>-1.2283590587010796E-2</c:v>
                </c:pt>
                <c:pt idx="81">
                  <c:v>-1.9385539436688443E-2</c:v>
                </c:pt>
                <c:pt idx="82">
                  <c:v>-9.6120485199454771E-3</c:v>
                </c:pt>
                <c:pt idx="83">
                  <c:v>-6.9197982225825908E-3</c:v>
                </c:pt>
                <c:pt idx="84">
                  <c:v>1.9803976027997203E-2</c:v>
                </c:pt>
                <c:pt idx="85">
                  <c:v>-5.4633507742035126E-3</c:v>
                </c:pt>
                <c:pt idx="86">
                  <c:v>1.6197398297784483E-2</c:v>
                </c:pt>
                <c:pt idx="87">
                  <c:v>-8.8908599866617029E-3</c:v>
                </c:pt>
                <c:pt idx="88">
                  <c:v>-2.0043378280275078E-2</c:v>
                </c:pt>
                <c:pt idx="89">
                  <c:v>4.7687187577656891E-4</c:v>
                </c:pt>
                <c:pt idx="90">
                  <c:v>-1.4090984629765026E-2</c:v>
                </c:pt>
              </c:numCache>
            </c:numRef>
          </c:yVal>
          <c:smooth val="1"/>
          <c:extLst>
            <c:ext xmlns:c16="http://schemas.microsoft.com/office/drawing/2014/chart" uri="{C3380CC4-5D6E-409C-BE32-E72D297353CC}">
              <c16:uniqueId val="{00000003-D8C9-486A-B440-8EBDEB02BA20}"/>
            </c:ext>
          </c:extLst>
        </c:ser>
        <c:dLbls>
          <c:showLegendKey val="0"/>
          <c:showVal val="0"/>
          <c:showCatName val="0"/>
          <c:showSerName val="0"/>
          <c:showPercent val="0"/>
          <c:showBubbleSize val="0"/>
        </c:dLbls>
        <c:axId val="1471925471"/>
        <c:axId val="1471926431"/>
      </c:scatterChart>
      <c:valAx>
        <c:axId val="1471925471"/>
        <c:scaling>
          <c:orientation val="minMax"/>
        </c:scaling>
        <c:delete val="1"/>
        <c:axPos val="b"/>
        <c:numFmt formatCode="General" sourceLinked="1"/>
        <c:majorTickMark val="none"/>
        <c:minorTickMark val="none"/>
        <c:tickLblPos val="nextTo"/>
        <c:crossAx val="1471926431"/>
        <c:crosses val="autoZero"/>
        <c:crossBetween val="midCat"/>
      </c:valAx>
      <c:valAx>
        <c:axId val="1471926431"/>
        <c:scaling>
          <c:orientation val="minMax"/>
        </c:scaling>
        <c:delete val="1"/>
        <c:axPos val="l"/>
        <c:numFmt formatCode="General" sourceLinked="1"/>
        <c:majorTickMark val="none"/>
        <c:minorTickMark val="none"/>
        <c:tickLblPos val="nextTo"/>
        <c:crossAx val="14719254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09.162"/>
    </inkml:context>
    <inkml:brush xml:id="br0">
      <inkml:brushProperty name="width" value="0.05" units="cm"/>
      <inkml:brushProperty name="height" value="0.05" units="cm"/>
      <inkml:brushProperty name="color" value="#FF0066"/>
    </inkml:brush>
  </inkml:definitions>
  <inkml:trace contextRef="#ctx0" brushRef="#br0">3 443 10546,'0'0'132,"0"0"-1,-1 0 1,1 0 0,0-1-1,0 1 1,0 0-1,0 0 1,-1-1 0,1 1-1,0 0 1,0 0-1,0 0 1,0-1 0,0 1-1,0 0 1,0 0 0,0-1-1,0 1 1,0 0-1,0 0 1,0-1 0,0 1-1,0 0 1,0 0-1,0-1 1,0 1 0,0 0-1,0 0 1,0-1-1,1 1 1,-1 0 0,0 0-1,0-1 1,0 1-1,0 0 1,0 0 0,1 0-1,-1 0 1,0-1-1,0 1 1,0 0 0,1 0-1,11-12 1021,-8 8-333,45-54 3356,-36 42-3287,1-1 1,28-25-1,-40 40-852,1 0 0,-1 0 0,0 1 0,1-1 0,-1 1 0,1-1 0,-1 1 0,1 0 0,0 0 0,-1 0 0,1 0 0,0 1 0,0-1 0,-1 1 1,1 0-1,0 0 0,0 0 0,3 0 0,-4 1-23,0 0 0,1-1 0,-1 1 1,0 0-1,0 0 0,0 1 0,0-1 1,0 0-1,0 1 0,-1-1 1,1 1-1,0-1 0,-1 1 0,1 0 1,-1 0-1,0 0 0,1 0 0,-1 0 1,0 0-1,0 0 0,0 0 0,-1 0 1,2 3-1,2 10 11,0 0-1,-1 0 1,-1 1 0,1 16-1,-3 66 28,0-10 17,0-81-59,0-1 0,0 1-1,1 0 1,0-1 0,1 1 0,-1-1-1,1 0 1,0 1 0,1-1 0,4 8-1,-7-14-6,0 1-1,1 0 0,-1 0 0,1-1 1,-1 1-1,1-1 0,-1 1 0,1 0 1,0-1-1,-1 1 0,1-1 0,0 0 1,-1 1-1,1-1 0,0 1 0,-1-1 1,1 0-1,0 0 0,0 1 0,0-1 1,-1 0-1,1 0 0,0 0 0,0 0 1,0 0-1,-1 0 0,1 0 1,0 0-1,0 0 0,0 0 0,-1 0 1,1-1-1,0 1 0,0 0 0,-1-1 1,1 1-1,0 0 0,-1-1 0,1 1 1,0-1-1,-1 1 0,1-1 0,0 1 1,-1-1-1,1 1 0,0-2 0,4-4 3,0 0 0,0-1 0,7-13 0,42-81 61,24-42 110,-68 126-65,2 2 0,0-1 0,0 2 0,2-1 1,-1 2-1,21-16 0,-30 26-65,0 0-1,0 1 1,0-1 0,0 1 0,7-3-1,-10 5-37,1 0 0,-1-1 0,1 1 0,-1 0 0,1 0-1,-1 0 1,0-1 0,1 2 0,-1-1 0,1 0-1,-1 0 1,1 0 0,-1 1 0,1-1 0,-1 1-1,0-1 1,1 1 0,-1-1 0,0 1 0,0 0 0,1 0-1,-1 0 1,1 1 0,4 3-1,-1 1 1,-1 0-1,1 0 1,6 12-1,-6-10 9,0-1-1,0 1 0,7 7 1,-9-13-10,-1 0 0,0 0 0,1 0 0,-1 0 0,1 0 0,-1-1 0,1 1 1,0-1-1,0 0 0,0 1 0,0-1 0,-1-1 0,6 2 0,-1-2 1,0 1 0,0-2-1,0 1 1,0-1-1,0 0 1,0 0-1,0-1 1,0 0 0,-1 0-1,1 0 1,-1-1-1,1 0 1,6-5 0,11-7 7,42-35 1,-53 39-8,16-13 10,-14 10 4,1 1 1,0 0-1,1 1 0,31-15 1,-47 26-15,1 0 0,0 1 0,0-1 0,-1 0 1,1 1-1,0 0 0,0-1 0,0 1 0,0 0 1,0 0-1,0 0 0,-1 0 0,1 0 0,0 0 0,0 1 1,0-1-1,0 0 0,0 1 0,-1 0 0,3 0 0,0 2 24,-1-1-1,0 1 0,0 0 1,0-1-1,-1 1 0,1 1 1,2 3-1,-3-4-10,-1-1 0,1 1 0,0-1 0,0 0 1,0 1-1,0-1 0,0 0 0,0 0 0,1 0 0,-1 0 0,1-1 1,-1 1-1,1-1 0,-1 1 0,1-1 0,0 0 0,0 0 0,0 0 0,6 0 1,-1-1 1,1 0 0,0-1 0,-1-1 0,1 0 1,-1 0-1,0 0 0,1-1 0,-1 0 0,-1-1 1,13-7-1,9-6 137,36-31 1,-42 29-23,-9 9-37,11-9 304,41-25-1,-59 40-327,0 1 0,1-1 0,0 1 0,0 0 0,0 1 0,0-1 0,0 2 0,0-1 0,0 1 0,17 0 0,-23 1-116,1 0 0,-1 1 0,0-1 0,1 1 0,-1-1 0,0 1 0,1 0 0,-1 0 0,0 0 0,0 0 1,0 0-1,0 0 0,0 1 0,2 1 0,-2-2-182,-1 0 0,0 1 0,0-1 1,0 1-1,0-1 0,-1 1 0,1-1 0,0 1 0,-1-1 1,1 1-1,-1 0 0,1-1 0,-1 1 0,0 0 1,0 0-1,0-1 0,0 1 0,0 0 0,0-1 0,0 3 1,-5 16-1759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5.252"/>
    </inkml:context>
    <inkml:brush xml:id="br0">
      <inkml:brushProperty name="width" value="0.05" units="cm"/>
      <inkml:brushProperty name="height" value="0.05" units="cm"/>
      <inkml:brushProperty name="color" value="#FF0066"/>
    </inkml:brush>
  </inkml:definitions>
  <inkml:trace contextRef="#ctx0" brushRef="#br0">11 258 14035,'1'0'159,"0"1"-1,-1-1 1,1 1 0,0-1-1,0 1 1,0-1 0,-1 0 0,1 1-1,0-1 1,0 0 0,0 0-1,0 0 1,0 0 0,0 0-1,-1 0 1,1 0 0,0 0 0,0 0-1,0 0 1,0 0 0,0 0-1,0-1 1,-1 1 0,1 0-1,0-1 1,0 1 0,0 0-1,-1-1 1,1 1 0,0-1 0,0 1-1,-1-1 1,1 0 0,-1 1-1,1-1 1,0 0 0,-1 1-1,1-1 1,-1 0 0,0 0 0,1 0-1,0-1 1,2-5 330,1 0 0,-1 0-1,3-14 1,-4 17-327,4-16 164,-1 0-1,4-32 1,-8 46-320,-1 0 0,1 0-1,-1 0 1,-1 0-1,1 0 1,-1 0 0,0 0-1,-1 0 1,1 0-1,-1 0 1,0 1 0,0-1-1,-6-8 1,7 13-8,1-1 0,-1 1 0,-1 0 0,1 0 0,0-1 0,0 1 0,0 0 0,-1 0 0,1 0 0,0 0 0,-1 0 0,1 1 0,-1-1 0,1 0 0,-1 1 0,0-1 0,1 1 0,-3-1 0,3 1-1,0 0 0,0 0 1,0 0-1,0 0 0,0 1 1,0-1-1,-1 0 0,1 1 0,0-1 1,0 1-1,0-1 0,0 1 0,1-1 1,-1 1-1,0 0 0,0-1 0,0 1 1,0 0-1,1 0 0,-1 0 0,0 0 1,1-1-1,-1 1 0,0 0 0,1 0 1,-1 0-1,1 0 0,0 0 1,-1 2-1,-2 6 14,1 1 0,0-1 0,0 1-1,1-1 1,0 1 0,1 0 0,0-1 0,1 1 0,-1 0 0,4 13 0,1-3 138,0 0 1,2 0-1,16 36 0,-18-45-64,1-1-1,0 1 0,1-1 0,1 0 0,-1 0 1,1-1-1,1 0 0,0 0 0,14 11 1,-15-15-168,1 0 0,-1 0 0,0-1 0,1 0 0,0 0 1,0-1-1,0-1 0,0 1 0,1-1 0,-1-1 0,1 0 0,16 0 1,-12-1-537,0-2-1,0 1 1,0-2 0,0 1 0,25-10 0,-29 7 175,0 0 0,14-10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58.041"/>
    </inkml:context>
    <inkml:brush xml:id="br0">
      <inkml:brushProperty name="width" value="0.05" units="cm"/>
      <inkml:brushProperty name="height" value="0.05" units="cm"/>
      <inkml:brushProperty name="color" value="#FF0066"/>
    </inkml:brush>
  </inkml:definitions>
  <inkml:trace contextRef="#ctx0" brushRef="#br0">0 0 11819,'12'0'1128,"0"1"0,1 0 0,-2 0 0,1 1 0,0 1 0,22 7 1,-26-7-745,0 1 1,-1 1 0,1-1-1,-1 1 1,0 0-1,0 0 1,-1 1 0,1 0-1,-1 1 1,6 7-1,-3-2 1,-1 0 0,-1 0-1,0 0 1,0 1 0,-1 0-1,-1 0 1,0 1-1,4 20 1,-7-26-275,-1 1-1,0 0 1,0-1 0,-1 1-1,0-1 1,0 1-1,-1 0 1,0-1 0,-1 1-1,0-1 1,0 0 0,-1 0-1,0 1 1,0-2 0,-6 10-1,4-9-106,-1 1 0,0-2 0,0 1-1,-1-1 1,1 0 0,-2 0 0,1-1 0,-1 0-1,-8 5 1,12-8-220,0-1 0,0 0-1,-1-1 1,1 1 0,0-1 0,-1 1-1,1-2 1,-1 1 0,-5 0 0,6-1-213,1 0 0,-1 0 0,1-1 1,-1 1-1,1-1 0,-1 0 0,1 0 0,0 0 1,-1-1-1,1 1 0,0-1 0,0 0 0,-4-2 0,-9-8-2154,0 0 892</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24.227"/>
    </inkml:context>
    <inkml:brush xml:id="br0">
      <inkml:brushProperty name="width" value="0.05" units="cm"/>
      <inkml:brushProperty name="height" value="0.05" units="cm"/>
      <inkml:brushProperty name="color" value="#FF0066"/>
    </inkml:brush>
  </inkml:definitions>
  <inkml:trace contextRef="#ctx0" brushRef="#br0">24 406 13803,'-13'3'1448,"3"-3"1049,12-3-1489,8-4-992,5-8-1320,5-2 4672,3 1-3031</inkml:trace>
  <inkml:trace contextRef="#ctx0" brushRef="#br0" timeOffset="1">221 0 16059,'10'17'1801,"1"6"1239,8 9-223,3 12-1025,-1 3-335,5 1-681,-5-2-296,-2-6-304,-2-1-112,-4-9-112,2 0-208,-6-8-528,1-2-584,-4-12-801,3-4-599,1-13 1847,5-3-87</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24.595"/>
    </inkml:context>
    <inkml:brush xml:id="br0">
      <inkml:brushProperty name="width" value="0.05" units="cm"/>
      <inkml:brushProperty name="height" value="0.05" units="cm"/>
      <inkml:brushProperty name="color" value="#FF0066"/>
    </inkml:brush>
  </inkml:definitions>
  <inkml:trace contextRef="#ctx0" brushRef="#br0">35 1 15403,'-8'34'2396,"2"0"0,1 0 1,0 39-1,1-9-821,2-47-1250,0 2-60,0 1-1,2 0 0,0 0 1,5 36-1,-5-54-260,0 0 0,1 0-1,-1 0 1,1 0 0,0 0 0,0 0 0,-1 0-1,1 0 1,0 0 0,1 0 0,-1-1-1,0 1 1,0 0 0,1-1 0,-1 1 0,1-1-1,0 0 1,-1 1 0,1-1 0,0 0-1,0 0 1,-1 0 0,1 0 0,0 0 0,0 0-1,0-1 1,0 1 0,0-1 0,0 1 0,1-1-1,-1 0 1,0 0 0,0 0 0,0 0-1,4-1 1,2 0-6,1-1 0,-1 0 0,0-1-1,0 0 1,0 0 0,0-1 0,10-6 0,-3 1-7,-1-1-1,1 0 1,-2-1 0,1-1 0,-2 0 0,0-1-1,12-15 1,-17 18 7,0-1 0,0 0 0,-1 0-1,0 0 1,-1-1 0,0 0 0,-1 0 0,-1 0 0,1 0 0,1-18-1,-5 26 3,1 0-1,-1 0 0,0 0 0,0 1 1,0-1-1,0 0 0,-1 0 1,0 0-1,0 1 0,-2-7 0,3 10 1,0 0 0,0 0-1,0-1 1,0 1 0,-1 0 0,1 0-1,0-1 1,0 1 0,-1 0-1,1 0 1,0 0 0,0-1 0,-1 1-1,1 0 1,0 0 0,0 0-1,-1 0 1,1 0 0,0 0 0,0 0-1,-1 0 1,1 0 0,0-1-1,-1 1 1,1 0 0,0 0 0,-1 0-1,1 1 1,0-1 0,0 0-1,-1 0 1,1 0 0,0 0 0,-1 0-1,1 0 1,0 0 0,-1 1-1,-8 8-4,7-5 17,0 1-1,0-1 1,0 1-1,0-1 1,1 1-1,0 0 1,0 0-1,0 0 0,0 0 1,1-1-1,0 1 1,0 0-1,0 0 1,1 0-1,-1 0 1,1 0-1,3 8 1,-2-7 1,0 0 0,1 0 0,0 0 0,0 0 0,1-1 0,0 1 0,-1-1 0,2 0 0,-1 0 0,1 0 1,-1-1-1,1 1 0,7 3 0,0-1-36,0 0 1,0-1 0,0 0-1,1-1 1,15 4-1,68 11-3335,-73-15 852,-10 3 969</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24.996"/>
    </inkml:context>
    <inkml:brush xml:id="br0">
      <inkml:brushProperty name="width" value="0.05" units="cm"/>
      <inkml:brushProperty name="height" value="0.05" units="cm"/>
      <inkml:brushProperty name="color" value="#FF0066"/>
    </inkml:brush>
  </inkml:definitions>
  <inkml:trace contextRef="#ctx0" brushRef="#br0">46 791 19004,'-8'6'532,"3"-3"120,0 0 1,1 1-1,-1 0 0,1 0 0,0 0 0,-6 8 0,9-8 760,7-5-167,22-9 88,29-14 0,-26 11-909,119-56 475,-3-7-1,176-120 1,-93 28-744,110-70-87,-281 206-68,-57 30 4,1 1-1,-1 0 1,1 0-1,-1 0 1,1 1-1,0-1 1,2 0-1,-5 1-3,1 0 0,-1 0 0,0 0 0,0 0 0,0 0 0,0 1 0,1-1 0,-1 0 0,0 0 0,0 0 0,0 0 0,0 0 0,0 0 0,0 0 0,1 0 0,-1 1 0,0-1 0,0 0 0,0 0 0,0 0 0,0 0 0,0 0 0,0 0 0,0 1 0,0-1 0,0 0 0,1 0 0,-1 0 0,0 0 0,0 1 0,0-1 0,0 0 0,0 0 0,0 0 0,0 0 0,0 1 0,0-1 0,-1 0 0,1 0 0,0 0 0,0 0 0,0 1-1,0-1 1,0 0 0,0 0 0,0 0 0,0 0 0,0 0 0,0 0 0,0 1 0,-1-1 0,1 0 0,0 0 0,0 0 0,0 0 0,0 0 0,-5 6-120,0 0 0,0-1 0,-1 0 0,-8 7 0,-45 28-1554,-20 4 720</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33.857"/>
    </inkml:context>
    <inkml:brush xml:id="br0">
      <inkml:brushProperty name="width" value="0.05" units="cm"/>
      <inkml:brushProperty name="height" value="0.05" units="cm"/>
      <inkml:brushProperty name="color" value="#FF0066"/>
    </inkml:brush>
  </inkml:definitions>
  <inkml:trace contextRef="#ctx0" brushRef="#br0">1 73 11602,'4'-14'19214,"-3"14"-18769,-1 0 0,1-1-1,0 1 1,0 1-437,1 0 0,-1 0 0,0 0 0,1 0 0,-1 0 0,0-1 0,1 1 0,-1-1 0,1 1 0,-1-1 0,1 1 0,0-1 0,-1 0 0,3 0 0,24-1 41,-18 0-46,34-4-3,80-22 0,-21 4 0,-88 20-220,0 0-1,0 1 1,0 1-1,0 1 1,1 0-1,-1 1 1,0 0-1,19 5 1,-47-7-9087,10 1 8057,-5 1-740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34.723"/>
    </inkml:context>
    <inkml:brush xml:id="br0">
      <inkml:brushProperty name="width" value="0.05" units="cm"/>
      <inkml:brushProperty name="height" value="0.05" units="cm"/>
      <inkml:brushProperty name="color" value="#FF0066"/>
    </inkml:brush>
  </inkml:definitions>
  <inkml:trace contextRef="#ctx0" brushRef="#br0">45 11 14275,'-2'-2'548,"-8"-6"5729,9 8-6164,1 0 0,0 0 0,-1 0 0,1 0 0,0 0-1,-1 0 1,1 0 0,0 0 0,0 0 0,-1 0 0,1 0-1,0 0 1,0 0 0,-1 0 0,1 1 0,0-1 0,0 0-1,-1 0 1,1 0 0,0 1 0,0-1 0,0 0 0,-1 0 0,1 0-1,0 1 1,0-1 0,0 0 0,0 1 0,-1-1 0,1 0-1,0 0 1,0 1 0,0-1 0,0 0 0,0 0 0,0 1-1,0-1 1,0 0 0,0 1 0,0-1 0,-1 10 431,0-1 0,1 0 0,1 1 0,-1-1 0,1 0 0,1 1 0,-1-1 1,6 15-1,2 11 228,-2 6-498,-2-1 0,-1 1 1,-2-1-1,-4 50 0,-2-325-274,4 229 0,-7-61-35,5 59 30,1 0 1,-1 1-1,-1-1 1,1 1-1,-1 0 1,-6-12-1,8 18 6,0 0 1,0 0-1,1 0 0,-1 0 0,0 0 0,0 0 0,0 0 1,0 0-1,0 0 0,0 1 0,0-1 0,0 0 0,-2 0 1,2 1-2,1 0 1,-1 0-1,1 0 1,0 0-1,-1 0 1,1 0-1,-1 0 1,1 0-1,0 0 1,-1 0-1,1 0 1,-1 0-1,1 1 1,0-1-1,-1 0 1,1 0-1,0 0 1,-1 1-1,1-1 1,0 0-1,-1 0 1,1 1-1,0-1 1,-1 0-1,1 1 1,0-1-1,0 0 1,-1 1-1,1-1 1,0 0-1,0 1 1,0-1-1,0 1 1,-1-1-1,1 0 1,0 1-1,0-1 1,0 1-1,0-1 1,0 0-1,0 1 1,0-1-1,0 1 1,0 7 2,0 0-1,1-1 1,0 1 0,0-1 0,0 1-1,1-1 1,5 14 0,4 19 3,-6-4-6,-2 0 0,-2 1 0,-4 47 0,1-46 0,1-1 0,9 69 0,-7-102 0,0-4 0,1-8 0,1-17 0,-3-27 0,-5-182 0,4 228 0,1 4 0,1 1 0,-1-1 0,0 1 0,0-1 0,-1 0 0,1 1 0,0-1 0,0 1 0,-1-1 0,1 1 0,-1 0 0,0-1 0,1 1 0,-1-1 0,0 1 0,-1-2 0,0 27 0,4 13 0,12 275 0,-13-328-1316,6-24 0,0-9-1769,-5 9 1056</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35.478"/>
    </inkml:context>
    <inkml:brush xml:id="br0">
      <inkml:brushProperty name="width" value="0.05" units="cm"/>
      <inkml:brushProperty name="height" value="0.05" units="cm"/>
      <inkml:brushProperty name="color" value="#FF0066"/>
    </inkml:brush>
  </inkml:definitions>
  <inkml:trace contextRef="#ctx0" brushRef="#br0">420 66 10610,'-6'-6'644,"-1"0"-1,1 1 1,-1 1 0,0-1-1,0 1 1,-1 0-1,1 0 1,-1 1 0,0 0-1,1 1 1,-11-3-1,12 4-434,1 0-1,-1 0 0,0 1 0,0 0 1,0 0-1,0 0 0,0 1 1,0-1-1,1 1 0,-1 1 0,0-1 1,1 1-1,-1 0 0,1 1 0,-1-1 1,-6 5-1,-7 8 228,1 0 0,0 2 0,1 0 0,1 1 0,1 0-1,-20 33 1,22-30-251,2 0 1,1 1-1,1 1 0,0 0 0,2 0 0,1 0 1,0 1-1,2 0 0,1 0 0,1 0 0,1 0 0,3 44 1,1-49-76,0 0 1,2-1 0,0 0-1,0 0 1,2 0 0,0 0-1,1-1 1,1-1 0,1 1-1,0-1 1,1-1 0,1 0-1,0 0 1,1-2 0,0 1 0,27 20-1,-26-26-60,-1-1 0,1 0 1,0-1-1,0 0 0,1-1 0,0-1 0,0 0 0,0-1 0,0-1 0,23 1 1,-12-2 86,0-2 0,-1-1 0,1 0 1,-1-2-1,38-11 0,-52 12-83,0-1 0,0-1-1,0 0 1,0 0 0,-1-1-1,0 0 1,11-9 0,-8 4 50,-1-1 1,0 0-1,-1-1 1,14-19-1,0-3 189,20-37 0,-37 57-207,-1-1 0,-1 0 1,0 0-1,0 0 0,3-25 0,-6 22-75,-1 0 1,-1 0-1,0 0 0,-1 1 0,-2-1 0,0 0 0,-1 0 1,0 1-1,-2-1 0,-7-20 0,11 36-11,-9-26 0,-1 1 0,-1 0 0,-25-42 0,33 63 0,-1 0 0,0 0 0,0 1 0,-1 0 0,0 0 0,0 0 0,0 0 0,-1 1 0,0 0 0,0 1 0,0-1 0,-1 1 0,1 1 0,-1-1 0,0 1 0,0 1 0,0 0 0,-10-2 0,-8 2 5,0 1 0,0 2 0,0 0 0,-37 8 0,25-4-73,-46 1 0,79-5-58,0-1-41,0 0 1,1-1-1,-1 1 0,-8-2 0,12 2 61,1-1-1,-1 1 1,0 0 0,0 0 0,1-1 0,-1 1 0,0 0-1,1-1 1,-1 1 0,1-1 0,-1 1 0,0-1 0,1 1-1,-1-1 1,1 1 0,-1-1 0,1 0 0,0 1 0,-1-1 0,1 1-1,0-1 1,-1 0 0,1 0 0,0 1 0,0-1 0,-1 0-1,1 1 1,0-1 0,0 0 0,0 0 0,0 1 0,0-1-1,0 0 1,0 0 0,1-1 0,5-20-1754</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37.021"/>
    </inkml:context>
    <inkml:brush xml:id="br0">
      <inkml:brushProperty name="width" value="0.05" units="cm"/>
      <inkml:brushProperty name="height" value="0.05" units="cm"/>
      <inkml:brushProperty name="color" value="#FF0066"/>
    </inkml:brush>
  </inkml:definitions>
  <inkml:trace contextRef="#ctx0" brushRef="#br0">34 96 11218,'-20'-4'9614,"26"3"-6945,2-3-1341,4-2-138,23 7-485,-1-2 0,1-2 0,-1-1 0,34-9 0,-62 10-725,-11 2-31,-13 2-77,-121 7-346,87-6 481,26 4 79,16 1 179,9-7-247,1 0-1,0 1 0,0-1 1,0 0-1,0 1 1,0-1-1,0 0 1,0 1-1,0-1 1,0 0-1,0 1 1,0-1-1,0 0 0,0 1 1,0-1-1,0 0 1,0 1-1,0-1 1,0 0-1,1 1 1,-1-1-1,0 0 1,0 1-1,0-1 0,0 0 1,1 0-1,-1 1 1,0-1-1,0 0 1,1 0-1,-1 1 1,1 0 42,0 0 0,1 0 0,-1-1 0,0 1 0,0 0 0,1-1 0,-1 1 0,0-1 1,1 1-1,-1-1 0,1 0 0,-1 1 0,0-1 0,1 0 0,-1 0 0,4 0 0,26-5 582,-25 4-482,110-27 294,-54 11-103,109-13 0,-164 29-349,19 0 6,-24 1-11,-1 0-1,1 0 1,-1 1-1,0-1 0,1 0 1,-1 1-1,1-1 0,-1 1 1,0-1-1,0 1 0,1-1 1,-1 1-1,0 0 1,2 1-1,-3-2-19,0 0 0,-1 0 0,1 0 0,0 0-1,0 0 1,0 0 0,0 0 0,0 0 0,0 0 0,0 0 0,0 0 0,-1 0-1,1 0 1,0 0 0,0 0 0,0 0 0,0 0 0,0 0 0,0 0 0,0 0-1,0 1 1,0-1 0,0 0 0,-1 0 0,1 0 0,0 0 0,0 0 0,0 0-1,0 0 1,0 0 0,0 0 0,0 0 0,0 1 0,0-1 0,0 0 0,0 0-1,0 0 1,0 0 0,0 0 0,0 0 0,0 0 0,0 0 0,0 1 0,0-1-1,0 0 1,0 0 0,0 0 0,0 0 0,0 0 0,0 0 0,0 0 0,0 0 0,0 1-1,0-1 1,0 0 0,0 0 0,0 0 0,0 0 0,1 0 0,-1 0 0,0 0-1,0 0 1,0 0 0,0 0 0,0 0 0,0 0 0,0 0 0,0 0 0,1 1-1,-10-3-3141,-12-15-3743,12 8 4665</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37.670"/>
    </inkml:context>
    <inkml:brush xml:id="br0">
      <inkml:brushProperty name="width" value="0.05" units="cm"/>
      <inkml:brushProperty name="height" value="0.05" units="cm"/>
      <inkml:brushProperty name="color" value="#FF0066"/>
    </inkml:brush>
  </inkml:definitions>
  <inkml:trace contextRef="#ctx0" brushRef="#br0">457 13 12163,'-16'-3'830,"0"1"1,-1 0 0,1 2-1,-27 1 1,32 1-421,0 0 0,0 0 0,1 1 0,-1 0 0,1 1 0,0 0 0,-17 11 0,12-6 42,1 1 0,1 1 0,0 0 0,0 1 0,1 1 0,1 0 0,0 0 0,-17 28 1,3 2 624,-34 82 0,52-106-935,1-1 1,0 1-1,2 0 1,0 0-1,1 0 1,1 1-1,0-1 1,2 1-1,0-1 1,2 1-1,0-1 1,7 32-1,-5-38-49,-1 0 0,2 0 0,0-1-1,0 1 1,1-1 0,1 0 0,0-1-1,0 0 1,1 0 0,1-1 0,0 1-1,0-2 1,1 1 0,0-2 0,0 1-1,1-1 1,0-1 0,1 0 0,15 7-1,-3-5 60,0-1 1,1-1-1,-1-1 0,42 5 0,-25-7 36,0-3 0,46-3 0,-65 0-173,0-1 1,0-1-1,0-1 0,0-1 1,-1-1-1,0-1 1,32-17-1,-28 10 27,0 0-1,-1-1 0,-1-2 1,-1 0-1,30-31 1,-38 33 2,0-1 1,-1 0 0,0-1-1,-2 0 1,0-1 0,-1-1 0,-1 1-1,-1-1 1,-1-1 0,6-24-1,-10 33-17,-1-1 0,0 0 0,-1 1 0,0-1 0,-1 0 0,-1 0 0,0 0 0,0 0 0,-1 0 0,-1 1 0,0-1 0,-1 1 0,0 0 0,-1 0 0,-1 0 0,1 1 0,-2 0 0,-10-15 0,3 9 15,-1 1-1,0 1 1,-1 0 0,-1 1-1,0 1 1,-1 1-1,-1 0 1,0 1 0,0 1-1,-1 1 1,0 1 0,-34-9-1,2 4-77,-1 2-1,-1 3 0,-104-2 1,151 10-78,3 0-176,0-1 0,0 1 0,0 0 0,0 1 1,0-1-1,1 1 0,-7 1 0,8 0-1158,6-2 18,15-3-508</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3.018"/>
    </inkml:context>
    <inkml:brush xml:id="br0">
      <inkml:brushProperty name="width" value="0.05" units="cm"/>
      <inkml:brushProperty name="height" value="0.05" units="cm"/>
      <inkml:brushProperty name="color" value="#FF0066"/>
    </inkml:brush>
  </inkml:definitions>
  <inkml:trace contextRef="#ctx0" brushRef="#br0">0 36 10074,'2'-7'728,"-1"-1"537,4 0 23,2 1 24,-2 2-208,5 5-215,-1 3-153,-1 14-200,-1 5-80,-2 10-216,-4 0-64,-1 1-104,0-1-8,-1-3-16,-4-3-160,3-4-728,-1-5-240,3-7 383</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3.417"/>
    </inkml:context>
    <inkml:brush xml:id="br0">
      <inkml:brushProperty name="width" value="0.05" units="cm"/>
      <inkml:brushProperty name="height" value="0.05" units="cm"/>
      <inkml:brushProperty name="color" value="#FF0066"/>
    </inkml:brush>
  </inkml:definitions>
  <inkml:trace contextRef="#ctx0" brushRef="#br0">96 1 13195,'-8'15'808,"0"2"344,-1 4-232,1 3-335,3 3-129,-4 1-184,3-1-64,1 2-112,-4-3-40,1 3-336,1-2-224,-1-5-497,3-6-399,15-9 760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58.430"/>
    </inkml:context>
    <inkml:brush xml:id="br0">
      <inkml:brushProperty name="width" value="0.05" units="cm"/>
      <inkml:brushProperty name="height" value="0.05" units="cm"/>
      <inkml:brushProperty name="color" value="#FF0066"/>
    </inkml:brush>
  </inkml:definitions>
  <inkml:trace contextRef="#ctx0" brushRef="#br0">0 0 15947,'4'44'1641,"1"3"1095,5-2-383,-4-5-857,3-6-528,-1-9-648,-3-7-664,-1-4-1600,-9-1 1264</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3.803"/>
    </inkml:context>
    <inkml:brush xml:id="br0">
      <inkml:brushProperty name="width" value="0.05" units="cm"/>
      <inkml:brushProperty name="height" value="0.05" units="cm"/>
      <inkml:brushProperty name="color" value="#FF0066"/>
    </inkml:brush>
  </inkml:definitions>
  <inkml:trace contextRef="#ctx0" brushRef="#br0">93 32 12323,'-11'14'1024,"0"3"816,-3 4-664,-1 6-391,0 3-273,3 1-360,6-1-40,1-2 16,3-4-184,0 1-784,2-5-385,0-3 473</inkml:trace>
  <inkml:trace contextRef="#ctx0" brushRef="#br0" timeOffset="1">904 1 9666,'-20'38'1248,"-2"-1"761,6-3-881,-4-1-88,4-6-568,1 0-160,0-4-184,2-1-48,6-7-320,0-1-384,7-3 336</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4.178"/>
    </inkml:context>
    <inkml:brush xml:id="br0">
      <inkml:brushProperty name="width" value="0.05" units="cm"/>
      <inkml:brushProperty name="height" value="0.05" units="cm"/>
      <inkml:brushProperty name="color" value="#FF0066"/>
    </inkml:brush>
  </inkml:definitions>
  <inkml:trace contextRef="#ctx0" brushRef="#br0">210 0 13771,'-15'20'1184,"0"0"160,-7 7-383,-4 0-257,-3 5-544,-3 2-56,5-4-176,4-2-256,10-6-592,6-5-465,8-10 641</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4.585"/>
    </inkml:context>
    <inkml:brush xml:id="br0">
      <inkml:brushProperty name="width" value="0.05" units="cm"/>
      <inkml:brushProperty name="height" value="0.05" units="cm"/>
      <inkml:brushProperty name="color" value="#FF0066"/>
    </inkml:brush>
  </inkml:definitions>
  <inkml:trace contextRef="#ctx0" brushRef="#br0">116 0 10826,'0'20'1313,"-6"0"927,-4 1-1024,-9 0-119,-1 6-609,-2 3-192,4 2-360,3-2-400,10-14 272</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4.961"/>
    </inkml:context>
    <inkml:brush xml:id="br0">
      <inkml:brushProperty name="width" value="0.05" units="cm"/>
      <inkml:brushProperty name="height" value="0.05" units="cm"/>
      <inkml:brushProperty name="color" value="#FF0066"/>
    </inkml:brush>
  </inkml:definitions>
  <inkml:trace contextRef="#ctx0" brushRef="#br0">214 18 8306,'-7'-8'1856,"2"0"2097,-2 6-1953,0 7-63,-3 10-521,-6 5-288,-1 7-503,-5 2-209,-3 2-280,1 1-48,1-1-400,3-3-329,3-6-1047,4-4-200,13-16 887</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5.393"/>
    </inkml:context>
    <inkml:brush xml:id="br0">
      <inkml:brushProperty name="width" value="0.05" units="cm"/>
      <inkml:brushProperty name="height" value="0.05" units="cm"/>
      <inkml:brushProperty name="color" value="#FF0066"/>
    </inkml:brush>
  </inkml:definitions>
  <inkml:trace contextRef="#ctx0" brushRef="#br0">141 0 8946,'-18'29'1416,"-1"6"2209,-1 0-2353,0 4-312,-2-4-207,4-8-441,3 0-96,8-11-528,5-1-288,14-6 295</inkml:trace>
  <inkml:trace contextRef="#ctx0" brushRef="#br0" timeOffset="1">146 362 13763,'-30'51'680,"2"-3"160,3-2-472,4-16-360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5.811"/>
    </inkml:context>
    <inkml:brush xml:id="br0">
      <inkml:brushProperty name="width" value="0.05" units="cm"/>
      <inkml:brushProperty name="height" value="0.05" units="cm"/>
      <inkml:brushProperty name="color" value="#FF0066"/>
    </inkml:brush>
  </inkml:definitions>
  <inkml:trace contextRef="#ctx0" brushRef="#br0">1 0 10842,'28'0'1833,"6"2"1503,9 0-1471,-4-1-65,-2 1-944,-7-2-327,2 2-401,2 1-80,-3 2-136,-2 0-305,-7 2-1159,-6-5 4441,5-14-2617</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6.248"/>
    </inkml:context>
    <inkml:brush xml:id="br0">
      <inkml:brushProperty name="width" value="0.05" units="cm"/>
      <inkml:brushProperty name="height" value="0.05" units="cm"/>
      <inkml:brushProperty name="color" value="#FF0066"/>
    </inkml:brush>
  </inkml:definitions>
  <inkml:trace contextRef="#ctx0" brushRef="#br0">1 59 13251,'18'-3'1096,"4"-2"544,0 2-111,3-1-393,0 1-432,0-2-488,1 0-88,-1 0-152,0-2-408,-2-3-1024,3 2 928</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6.624"/>
    </inkml:context>
    <inkml:brush xml:id="br0">
      <inkml:brushProperty name="width" value="0.05" units="cm"/>
      <inkml:brushProperty name="height" value="0.05" units="cm"/>
      <inkml:brushProperty name="color" value="#FF0066"/>
    </inkml:brush>
  </inkml:definitions>
  <inkml:trace contextRef="#ctx0" brushRef="#br0">0 348 13763,'10'3'1576,"5"0"545,7-1-593,5-2-72,6 0-936,4 0-231,-3 0-289,3-2-337,-4-4-1127,-1-3-576,7-9 855</inkml:trace>
  <inkml:trace contextRef="#ctx0" brushRef="#br0" timeOffset="1">755 0 12027,'17'7'1440,"8"-3"1160,2 1-599,8 0-217,5 3-656,-1 4-615,-1-1-209,-3 1-232,-1 2-16,-6-3-544,-1 1-569,-2-5-999,7-4-2785,-5 1 2864</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7.009"/>
    </inkml:context>
    <inkml:brush xml:id="br0">
      <inkml:brushProperty name="width" value="0.05" units="cm"/>
      <inkml:brushProperty name="height" value="0.05" units="cm"/>
      <inkml:brushProperty name="color" value="#FF0066"/>
    </inkml:brush>
  </inkml:definitions>
  <inkml:trace contextRef="#ctx0" brushRef="#br0">0 0 12883,'20'13'1608,"4"1"441,3-1-401,3 1-168,2-3-912,-1 0-144,1-3-272,2 0-24,-2-3-616,1-1-696,3-6 4129,2 4-2793</inkml:trace>
  <inkml:trace contextRef="#ctx0" brushRef="#br0" timeOffset="1">646 65 13979,'20'22'1304,"-2"0"689,3 0-177,0-4-648,-1-1-472,2-4-415,0-2-161,-2-3-176,-1-3-321,-4-5-999,3 0-312,4 0 672</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7.410"/>
    </inkml:context>
    <inkml:brush xml:id="br0">
      <inkml:brushProperty name="width" value="0.05" units="cm"/>
      <inkml:brushProperty name="height" value="0.05" units="cm"/>
      <inkml:brushProperty name="color" value="#FF0066"/>
    </inkml:brush>
  </inkml:definitions>
  <inkml:trace contextRef="#ctx0" brushRef="#br0">1 1 10482,'10'21'1529,"0"0"1831,2 0-1327,1-2-345,0-2-392,-1-1-599,2 3-177,-3 1-248,-2 5-96,-1 5-40,-3-1-224,0-4-816,2-7-561,-2-9-511,3-9 800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59.975"/>
    </inkml:context>
    <inkml:brush xml:id="br0">
      <inkml:brushProperty name="width" value="0.05" units="cm"/>
      <inkml:brushProperty name="height" value="0.05" units="cm"/>
      <inkml:brushProperty name="color" value="#FF0066"/>
    </inkml:brush>
  </inkml:definitions>
  <inkml:trace contextRef="#ctx0" brushRef="#br0">5 1070 10906,'-2'17'2206,"1"-14"-1696,1-1 1,-1 1 0,1-1 0,0 1 0,0-1 0,0 1-1,0 0 1,0-1 0,1 4 0,-1-6-427,1 1 0,-1-1 0,0 0 0,1 0 0,-1 1 0,0-1 0,0 0 0,1 0 0,-1 1 1,0-1-1,1 0 0,-1 0 0,1 0 0,-1 1 0,0-1 0,1 0 0,-1 0 0,1 0 0,-1 0 0,0 0 0,1 0 0,-1 0 0,1 0 0,-1 0 0,0 0 1,1 0-1,0 0 0,11-3 847,-11 3-834,7-4 163,0 0 0,1 0-1,-2 0 1,1-1 0,0 0 0,-1 0 0,0-1-1,0 0 1,-1 0 0,9-12 0,0 0-59,-1-2 0,21-37 0,-25 37-177,-1-1 0,-1 0 1,-1-1-1,0 0 1,-2 0-1,-1 0 0,0-1 1,-2 1-1,-1-1 1,0 0-1,-2 1 0,-1-1 1,-5-31-1,6 50-37,0-1-1,-1 0 1,1 1-1,-1 0 1,0-1-1,-4-6 1,6 10 12,-1 0 0,0 0 0,0 0 0,1 0 1,-1 0-1,0 0 0,0 0 0,0 1 1,0-1-1,0 0 0,0 1 0,0-1 0,0 1 1,-1-1-1,1 1 0,0-1 0,0 1 1,0 0-1,0 0 0,-1-1 0,1 1 0,0 0 1,0 0-1,-1 0 0,1 0 0,0 1 1,0-1-1,0 0 0,-1 0 0,0 1 0,-4 2 6,0-1 0,0 1-1,0 1 1,1-1-1,-1 1 1,1 0 0,-6 5-1,-1 3 43,-18 21 0,24-24 15,-1 0 1,2 0-1,-1 1 0,1-1 1,1 1-1,-1 1 0,2-1 1,-1 0-1,2 1 0,-3 13 0,4-19-30,1 0 0,-1-1 0,1 1 0,0 0 0,1-1-1,-1 1 1,1 0 0,0-1 0,0 1 0,0-1-1,1 1 1,-1-1 0,1 0 0,0 0 0,0 1-1,1-1 1,-1-1 0,1 1 0,0 0 0,0-1 0,0 1-1,1-1 1,-1 0 0,1 0 0,-1 0 0,6 2-1,-1 0-21,1-1 0,-1-1-1,1 1 1,0-1 0,0-1 0,0 0-1,0 0 1,1-1 0,-1 0-1,0 0 1,1-1 0,-1 0-1,0-1 1,0 0 0,1-1-1,-1 0 1,0 0 0,0-1-1,0 0 1,-1 0 0,1-1-1,-1-1 1,0 1 0,0-1-1,0 0 1,10-9 0,44-49 46,-39 39 60,47-40 1,-68 62-97,-1 1 0,1 0 0,-1 0-1,1 0 1,0 0 0,0 0 0,-1 1-1,1-1 1,0 0 0,0 1 0,0-1 0,0 1-1,0 0 1,0 0 0,0 0 0,3 0-1,-4 0 2,1 1-1,-1-1 1,1 1-1,-1-1 1,1 1-1,-1 0 1,0 0-1,1 0 1,-1-1-1,0 1 1,0 1-1,0-1 1,0 0-1,0 0 1,0 0 0,0 1-1,0-1 1,0 0-1,0 1 1,0 1-1,2 3 13,-1 1-1,0-1 1,-1 1-1,1-1 1,-1 1-1,0 0 1,-1 0-1,0 10 1,0-8-22,0 0 1,1 0 0,0 0 0,2 9 0,-3-17-11,0 0 1,1-1-1,-1 1 0,0 0 1,0-1-1,0 1 0,1-1 0,-1 1 1,0-1-1,1 1 0,-1-1 1,0 1-1,1-1 0,-1 1 1,1-1-1,-1 1 0,1-1 0,-1 0 1,1 1-1,0 0 0,0-1 0,-1 0 0,1 0 0,-1 0-1,1 0 1,-1 0 0,1 0-1,-1 0 1,1-1 0,-1 1 0,1 0-1,-1 0 1,1 0 0,-1 0 0,1-1-1,-1 1 1,0 0 0,1-1-1,-1 1 1,1-1 0,3-2 0,-1-1 0,1 0 0,-1 0-1,3-5 1,-4 6-2,10-17-21,12-27 1,-18 34 9,1 0 1,-1 0-1,2 0 1,0 1-1,0 0 1,19-19-1,-25 29 12,0 1 0,-1-1-1,1 1 1,0 0-1,-1-1 1,1 1-1,0 0 1,0 0-1,0 0 1,0 0 0,0 1-1,0-1 1,0 1-1,1-1 1,-1 1-1,0-1 1,0 1-1,0 0 1,0 0 0,1 0-1,-1 1 1,0-1-1,0 0 1,4 2-1,0 1 4,-1 0 0,1 0 0,-1 1 0,0 0 0,0 0 0,8 9 0,-9-9-11,-1 0-1,1-1 1,0 1 0,0-1-1,0 0 1,1 0 0,-1 0-1,1-1 1,-1 1-1,1-1 1,10 3 0,-10-5-92,0 0 0,0 0-1,0-1 1,0 0 0,0 0 0,0 0 0,0 0 0,0-1 0,0 0 0,0 0 0,-1 0 0,1-1 0,-1 1-1,0-1 1,6-5 0,5-4-511,-1 0 1,22-27-1,-18 16 317,-1 0 1,-2-2-1,0 0 1,-2 0 0,0-1-1,13-45 1,-24 65 294,-1 6-1,0-1 1,-1 0 0,1 0 0,-1 0-1,1 0 1,-1-1 0,0 1-1,1 0 1,-1 0 0,0 0 0,0 0-1,0 0 1,0 0 0,0 0 0,0-1-1,0 1 1,0 0 0,0 0-1,0 0 1,-1 0 0,1 0 0,-1-2-1,1 3 1,0 0 0,-1 0 0,1 0 0,0 0 0,0 0 0,-1 0 0,1 0 0,0 0 0,0 0 0,0 0 0,-1 0 0,1 0 0,0 0 0,0 0 0,-1 0 0,1 0 0,0 0 0,0 0 0,-1 0 0,1 0 0,0 0 0,0 0 0,0 0 0,-1 0 0,1 0 0,0 1 0,0-1 0,0 0 0,-1 0 0,1 0 0,0 0 0,0 1 0,0-1 0,0 0 0,-1 0 0,-5 7 74,-1 1-1,1 0 1,1-1-1,-1 2 1,-5 11-1,-20 49 617,25-54-440,1 0 1,-5 25-1,8-35-181,1 1 1,1-1-1,-1 1 0,1-1 1,0 1-1,0-1 1,1 1-1,-1-1 0,1 0 1,4 11-1,-5-15-58,1 0 0,-1 0 0,1 0-1,-1 1 1,1-1 0,0 0 0,0 0-1,0 0 1,-1-1 0,1 1 0,0 0 0,0 0-1,0 0 1,0-1 0,1 1 0,-1 0-1,0-1 1,0 1 0,0-1 0,0 1 0,1-1-1,-1 0 1,0 0 0,0 1 0,1-1-1,-1 0 1,0 0 0,0 0 0,1 0 0,-1 0-1,0-1 1,1 1 0,-1 0 0,1-1-1,3-1 11,-1 1 0,1-1 0,-1 0-1,0 0 1,1-1 0,-1 0 0,-1 1 0,5-5-1,5-6 21,-1-1-1,0-1 0,-1 0 0,-1 0 0,9-18 1,-11 19-34,5-8 14,-1-1-1,-2-1 0,0 1 0,-1-2 0,-2 1 1,0-1-1,-2 0 0,0-1 0,0-34 0,-4 44-9,0-18-17,0 1 0,-10-67 1,9 96 2,-1 1 1,0-1-1,-1 0 0,1 0 1,-1 1-1,1-1 1,-4-4-1,5 8 4,0-1 0,-1 1-1,1-1 1,-1 1 0,1-1 0,-1 1 0,1-1-1,-1 1 1,1 0 0,-1-1 0,0 1 0,1-1-1,-1 1 1,0 0 0,1 0 0,-1-1-1,0 1 1,1 0 0,-2 0 0,1 0 3,0 0 0,0 1 1,1-1-1,-1 0 0,0 0 0,0 1 1,0-1-1,0 1 0,0-1 0,1 1 0,-1-1 1,0 1-1,1-1 0,-1 1 0,0 0 1,1-1-1,-1 1 0,0 1 0,-4 5 54,1 0 0,0 0 0,0 0 0,1 1 0,0 0-1,0-1 1,-2 13 0,-9 60 511,12-50-625,1 1 0,2 0 0,1 0 0,1-1 0,2 1 1,1-1-1,19 58 0,-23-80-477,1-1-1,-1 0 1,2 0 0,-1 0-1,1-1 1,0 1 0,6 6 0,-6-9 135,0 0 0,1 0 0,8 5 1</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02.441"/>
    </inkml:context>
    <inkml:brush xml:id="br0">
      <inkml:brushProperty name="width" value="0.05" units="cm"/>
      <inkml:brushProperty name="height" value="0.05" units="cm"/>
      <inkml:brushProperty name="color" value="#FF0066"/>
    </inkml:brush>
  </inkml:definitions>
  <inkml:trace contextRef="#ctx0" brushRef="#br0">12 130 8578,'2'-17'2525,"-2"14"-1933,1 1 1,-1-1-1,0 0 1,1 0-1,-2-5 1,1 8-554,0-1-1,0 1 1,0 0 0,0 0 0,0 0-1,0 0 1,0-1 0,-1 1 0,1 0-1,0 0 1,0 0 0,0 0 0,0 0-1,0 0 1,0-1 0,0 1 0,-1 0-1,1 0 1,0 0 0,0 0 0,0 0-1,0 0 1,-1 0 0,1 0 0,0 0-1,0 0 1,0 0 0,0 0 0,-1 0-1,1 0 1,0 0 0,0 0 0,0 0-1,0 0 1,-1 0 0,1 0 0,0 0-1,0 0 1,0 0 0,0 0 0,0 0-1,-1 0 1,1 0 0,0 0 0,0 0-1,0 0 1,0 1 0,0-1 0,-1 0-1,1 0 1,0 0 0,0 0 0,0 0-1,0 1 1,0-1 0,0 0 0,0 0-1,0 0 1,0 0 0,-1 1 0,-5 8 1119,6-8-1077,0 0 0,-1 0 0,1 0 0,0 0 0,1 0 0,-1 0 0,0 0 0,0 0 0,0 0 0,0 0 0,1 0 0,-1 0 0,1 0 0,-1 0 0,1 0 0,-1 0 0,1 0 0,-1 0 0,1-1 0,0 1 0,-1 0 0,1 0 0,0-1 0,0 1 0,-1 0 0,1-1 0,0 1 0,0-1 0,0 1 0,0-1 0,0 0 0,0 1 1,0-1-1,2 1 0,4 1 252,-1-1 0,1 1 1,0-1-1,8 0 0,36 1 238,1-2-1,-1-2 0,0-2 1,-1-3-1,1-2 1,67-21-1,-110 27-872,-1 0 0,1 0 0,-1-1 0,7-4 0,-11 6 27,-1 1-1,0-1 0,0 1 1,0-1-1,0 0 0,-1 1 1,1-1-1,0 0 0,-1 0 1,1-1-1,-1 1 0,0 0 1,0 0-1,0-1 0,0 1 1,1-5-1,-2 4 20,1-1-1,-2 1 1,1-1-1,0 1 1,-2-5-1</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02.956"/>
    </inkml:context>
    <inkml:brush xml:id="br0">
      <inkml:brushProperty name="width" value="0.05" units="cm"/>
      <inkml:brushProperty name="height" value="0.05" units="cm"/>
      <inkml:brushProperty name="color" value="#FF0066"/>
    </inkml:brush>
  </inkml:definitions>
  <inkml:trace contextRef="#ctx0" brushRef="#br0">66 40 9082,'-5'-6'797,"3"3"-231,0 0 1,-1 0-1,1 0 0,-1 0 0,0 1 1,0-1-1,0 1 0,0 0 0,0-1 1,0 1-1,-7-3 0,10 5-461,-1 0-1,1 1 1,-1-1-1,1 0 0,0 0 1,-1 0-1,1 0 1,0 1-1,-1-1 0,1 0 1,0 0-1,0 1 1,-1-1-1,1 0 1,0 0-1,-1 1 0,1-1 1,0 0-1,0 1 1,0-1-1,0 0 1,-1 1-1,1-1 0,0 0 1,0 1-1,0-1 1,0 1-1,0 0 1,-3 13 1285,3-14-1317,-6 43 1795,3-1 1,2 53-1,13 84-322,-8-128-969,8 47-59,-9-81-474,1 0 0,0 0 1,11 25-1,-11-37-358,-1-9-123,0-10-494,7-167-11481,-10 175 11938,1-42-2056</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03.342"/>
    </inkml:context>
    <inkml:brush xml:id="br0">
      <inkml:brushProperty name="width" value="0.05" units="cm"/>
      <inkml:brushProperty name="height" value="0.05" units="cm"/>
      <inkml:brushProperty name="color" value="#FF0066"/>
    </inkml:brush>
  </inkml:definitions>
  <inkml:trace contextRef="#ctx0" brushRef="#br0">1 73 11859,'0'-1'208,"0"1"0,0-1 0,0 1 0,0-1 1,0 1-1,1-1 0,-1 1 0,0-1 1,0 1-1,1-1 0,-1 1 0,0 0 1,1-1-1,-1 1 0,0 0 0,1-1 0,-1 1 1,0 0-1,1-1 0,-1 1 0,1 0 1,-1 0-1,1-1 0,-1 1 0,1 0 0,14-4 1287,52-3 1652,63-11-256,-80 8-2185,-9 1-161,59-4 1,-97 12-537,0 1-1,0 0 1,0 0 0,0 0 0,0 0 0,0 1 0,-1-1 0,1 1 0,0 0-1,0-1 1,0 1 0,-1 1 0,1-1 0,-1 0 0,1 1 0,-1-1 0,1 1-1,2 2 1,-4-2 7,1 0 0,-1 1 0,1-1 0,-1 1 0,0-1 0,0 1 0,0-1 0,0 1 0,-1 0 0,1 0 0,-1-1 0,1 1 0,-1 0 0,0 0 0,0-1 0,0 1 0,-1 0 0,0 4 0,-6 29 572,-15 45 1,-5 19 372,18-29-520,2 1 1,4 92 0,3-150-470,-14-84-8820,10 37 6895</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04.301"/>
    </inkml:context>
    <inkml:brush xml:id="br0">
      <inkml:brushProperty name="width" value="0.05" units="cm"/>
      <inkml:brushProperty name="height" value="0.05" units="cm"/>
      <inkml:brushProperty name="color" value="#FF0066"/>
    </inkml:brush>
  </inkml:definitions>
  <inkml:trace contextRef="#ctx0" brushRef="#br0">105 67 11194,'7'-9'1471,"0"1"-1,1 0 0,10-9 0,-15 14-982,0 0-1,0 1 1,1 0-1,-1-1 0,1 1 1,0 1-1,0-1 1,0 0-1,-1 1 1,1 0-1,6-1 1,-10 2-456,1 0 1,-1 0-1,0 0 1,0 0-1,0 0 0,0 0 1,0 0-1,1 0 1,-1 0-1,0 0 0,0 0 1,0 0-1,0 0 1,1 0-1,-1 0 1,0 0-1,0 0 0,0 0 1,0 1-1,0-1 1,0 0-1,1 0 0,-1 0 1,0 0-1,0 0 1,0 0-1,0 0 1,0 1-1,0-1 0,0 0 1,0 0-1,0 0 1,0 0-1,1 0 0,-1 1 1,0-1-1,0 0 1,0 0-1,0 0 1,0 1-1,-2 8 447,-6 8-189,-61 87 726,20-35-687,29-40-245,11-17-46,1 0 0,0 1 1,0 0-1,-9 24 0,17-37-37,0 0-1,0 0 1,0 0 0,0 0-1,0 0 1,0 0 0,0 0-1,0 0 1,0 0 0,-1 1-1,1-1 1,0 0-1,0 0 1,0 0 0,0 0-1,0 0 1,0 0 0,0 0-1,0 1 1,0-1 0,0 0-1,0 0 1,0 0 0,0 0-1,0 0 1,0 0 0,0 1-1,0-1 1,0 0-1,0 0 1,0 0 0,0 0-1,1 0 1,-1 0 0,0 0-1,0 0 1,0 1 0,0-1-1,0 0 1,0 0 0,0 0-1,0 0 1,0 0 0,0 0-1,1 0 1,-1 0-1,0 0 1,0 0 0,0 0-1,0 0 1,0 0 0,0 0-1,0 0 1,1 0 0,-1 0-1,0 0 1,0 0 0,0 0-1,0 0 1,0 0 0,0 0-1,0 0 1,1 0 0,-1 0-1,8-4 15,8-8 8,0-1-1,26-28 0,0 0-15,113-104 42,-188 172 38,-40 48-12,62-62 1,1 1 0,0 0 0,1 1 0,-8 16 0,16-28-34,0-1 1,0 1 0,0 0 0,0 0 0,0 0 0,0 0 0,1 0 0,0-1 0,-1 1 0,1 0 0,1 6 0,-1-9-29,0 1 1,0 0 0,0-1-1,1 1 1,-1-1-1,0 1 1,0-1 0,1 1-1,-1 0 1,1-1 0,-1 1-1,0-1 1,1 0-1,-1 1 1,1-1 0,-1 1-1,1-1 1,-1 0-1,1 1 1,-1-1 0,1 0-1,0 1 1,1-1 8,0 0 0,-1 1 0,1-1 0,0 0 0,0 0 0,-1 0 0,1-1 0,0 1 1,0 0-1,-1 0 0,4-2 0,7-2 54,-1-1 1,0 0 0,0-1 0,-1 0-1,0-1 1,14-11 0,-9 5-30,-1 0 1,-1 0 0,19-25 0,-29 35-42,0-1 0,-1 0 0,1 0 0,-1 0 0,0 0 0,0-1 0,0 1 0,-1 0 0,3-8 0,-4 12-6,0-1-1,0 1 1,0-1-1,0 1 1,1-1-1,-1 1 1,0-1-1,0 1 1,0-1-1,0 1 1,0-1-1,0 1 1,0-1 0,0 1-1,-1-1 1,1 1-1,0-1 1,0 1-1,0 0 1,0-1-1,-1 1 1,1-1-1,0 1 1,0-1-1,-1 1 1,1 0-1,0-1 1,-1 1-1,1 0 1,0-1-1,-1 1 1,1 0-1,-1-1 1,1 1-1,0 0 1,-1 0-1,1 0 1,-1-1 0,1 1-1,-1 0 1,1 0-1,-1 0 1,1 0-1,-2 0 1,0 0-2,-1 0 0,1 1 0,-1 0 0,1-1 0,0 1 0,-1 0 0,1 0 0,0 1 0,-3 0 0,-15 12-5,1 1 1,1 0 0,1 2 0,0 0 0,1 1 0,-16 21 0,25-30 11,0 0 0,1 1 1,0-1-1,1 1 1,0 0-1,0 1 0,1-1 1,0 1-1,-3 14 1,7-23-3,-1-1 1,1 1-1,0 0 1,0-1-1,0 1 1,0 0-1,0 0 1,0-1-1,0 1 1,0 0-1,0 0 1,1-1-1,-1 1 1,1 0-1,0-1 1,-1 1-1,1-1 1,0 1 0,0-1-1,0 1 1,0-1-1,0 1 1,0-1-1,0 0 1,1 0-1,-1 1 1,0-1-1,1 0 1,-1 0-1,1 0 1,-1-1-1,1 1 1,-1 0-1,1-1 1,-1 1-1,1 0 1,0-1-1,0 0 1,-1 1-1,4-1 1,1 0 30,1 0 0,-1 0 0,1-1 0,-1 0 0,1 0 1,-1-1-1,0 1 0,0-1 0,0-1 0,0 1 0,0-1 0,0 0 0,9-7 0,-1 0 18,-1 0-1,0-1 0,-1 0 0,14-17 0,-15 16-35,-1-1 0,12-21-1,-20 30-15,1 0 0,-1 0 1,-1 0-1,1 0 0,0 0 0,-1 0 0,0 0 0,0-1 0,0 1 0,-1-1 0,1 1 0,-1-1 1,0 1-1,-1-5 0,1 8-1,0 0 1,0 1-1,0-1 1,0 0-1,0 1 1,-1-1-1,1 0 1,0 1-1,0-1 1,-1 1-1,1-1 1,0 0-1,-1 1 1,1-1 0,-1 1-1,1-1 1,-1 1-1,1-1 1,-1 1-1,1 0 1,-1-1-1,1 1 1,-1-1-1,0 1 1,1 0-1,-1 0 1,0-1-1,1 1 1,-1 0-1,0 0 1,1 0-1,-1 0 1,0 0-1,1 0 1,-1 0-1,0 0 1,1 0-1,-1 0 1,0 0-1,1 0 1,-2 1-1,-1 0 0,0 0 0,0 0-1,0 1 1,0 0 0,0 0-1,0 0 1,-5 4 0,-4 5 4,1 1 1,1 1-1,-1-1 1,2 2 0,0-1-1,1 1 1,0 1-1,1 0 1,0 0 0,1 0-1,1 1 1,-4 20 0,8-29 9,0 0 0,1 0 1,0 0-1,0 0 0,0 0 1,1 0-1,0 0 0,3 9 1,-4-14-1,1 0 1,0 0-1,0 0 1,0 0-1,0 0 1,0 0-1,0 0 1,0 0-1,1 0 1,-1 0-1,1-1 1,0 1-1,1 1 1,-2-2 0,1-1-1,-1 1 1,1 0 0,-1-1-1,1 1 1,-1-1-1,1 1 1,0-1 0,-1 0-1,1 0 1,-1 0 0,1 0-1,0 0 1,-1 0 0,1 0-1,-1 0 1,1-1 0,-1 1-1,1-1 1,2 0 0,0-1 6,0 0 0,-1 0 0,1 0 0,-1-1 0,1 1 0,-1-1 1,0 0-1,0 0 0,0 0 0,0 0 0,0-1 0,-1 1 0,0-1 0,1 1 1,-1-1-1,-1 0 0,1 0 0,0 0 0,-1 0 0,2-7 0,-1-1 33,0 0 0,-1 0-1,0 0 1,0 0-1,-1 0 1,-3-15-1,1 12 7,-1-1-1,0 1 1,-11-27-1,11 34-45,-1 0-1,0 1 1,0 0 0,0 0-1,-1 0 1,0 0-1,0 1 1,-12-11 0,14 14-17,-1 1 0,0 0 1,1 0-1,-1 0 0,0 0 1,0 1-1,0-1 0,0 1 1,0 0-1,0 1 0,0-1 1,0 1-1,-1-1 0,1 1 1,0 0-1,0 1 0,0-1 1,0 1-1,-1 0 0,1 0 1,0 0-1,0 0 0,1 1 1,-1 0-1,0 0 0,0 0 1,1 0-1,-1 0 0,1 1 1,0-1-1,0 1 0,-6 6 1,9-8-46,-1 0 0,0-1 0,0 1 0,1 0 0,-1 0 0,1 0 1,-1 0-1,1 0 0,-1 0 0,1 1 0,0-1 0,-1 0 0,1 0 1,0 0-1,0 0 0,0 0 0,0 0 0,0 0 0,0 1 0,0-1 1,0 0-1,1 0 0,-1 0 0,0 0 0,1 0 0,-1 0 0,0 0 1,1 0-1,0 0 0,-1 0 0,2 2 0,0-1-179,1 1 0,-1-1 0,1 0 0,0 0 0,0 0 0,0 0 1,0-1-1,0 1 0,4 1 0,37 11-1180</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07.027"/>
    </inkml:context>
    <inkml:brush xml:id="br0">
      <inkml:brushProperty name="width" value="0.05" units="cm"/>
      <inkml:brushProperty name="height" value="0.05" units="cm"/>
      <inkml:brushProperty name="color" value="#FF0066"/>
    </inkml:brush>
  </inkml:definitions>
  <inkml:trace contextRef="#ctx0" brushRef="#br0">1494 1414 8346,'-1'-2'317,"1"0"0,-1-1 0,0 1 0,1 0 0,0-1-1,-1 1 1,1-1 0,0 1 0,0 0 0,1-1 0,-1 1 0,0 0 0,1-1 0,1-3 0,-1 3-60,-1-1-1,1 1 1,-1-1 0,1 1-1,-1-1 1,0-3 0,-1 6-79,1-1 0,-1 1 0,1 0 0,-1-1 0,0 1 1,1 0-1,-1-1 0,0 1 0,0 0 0,0 0 1,-2-2-1,-8-12 1388,0-7-585,9 19-843,1 0-1,-1 0 1,0 0-1,1 0 1,0 0-1,0-1 1,0 1-1,0 0 1,0-1-1,1 1 1,-1 0-1,1-1 1,0-6-1,0 6-21,0 0 0,0 0 1,0 0-1,0 0 0,-1 0 0,0 0 0,1 0 0,-4-7 0,-16-30 384,1-1-68,-18-93 197,27 95-574,3 15-18,-2 0 0,0 1 0,-1 0 0,-1 1 0,-2 0 0,0 1 1,-30-38-1,22 35 149,-1 2-1,-1 0 1,-1 1 0,-1 1 0,-50-32 0,35 27 84,2-2-1,-45-40 0,76 63-205,1-1-1,-2 1 0,1 0 0,0 1 1,-1 0-1,-12-5 0,-50-11 400,54 16-357,0 0 0,0-1 0,0-1 0,1 0 0,-16-10 0,15 7 114,-244-138 1335,199 117-1016,-70-48 0,123 72-494,-1 1 1,0 0 0,0 1-1,0 0 1,-1 0 0,1 1 0,-1 0-1,0 0 1,0 1 0,-15-1-1,14 3-70,-18-2-114,27 2-34,1-1 0,-1 1 0,0 0 0,1-1 0,-1 1 0,1-1 0,-1 1 0,1-1 0,-1 0 0,1 0 0,-1 1 0,-1-3-1,3 3 115,-1-1-1,1 1 0,0 0 0,0 0 0,0 0 0,0 0 0,0 0 0,0 0 0,0-1 0,0 1 0,0 0 0,0 0 0,0 0 0,0 0 0,0 0 0,0-1 0,0 1 0,0 0 0,0 0 0,0 0 0,0 0 0,0 0 0,1 0 0,-1-1 0,0 1 0,0 0 0,0 0 0,0 0 0,0 0 0,0 0 0,0 0 0,0 0 0,0-1 0,1 1 0,-1 0 0,0 0 0,0 0 0,0 0 0,0 0 0,0 0 0,0 0 0,1 0 0,-1 0 0,0 0 0,12-4-1699</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41.207"/>
    </inkml:context>
    <inkml:brush xml:id="br0">
      <inkml:brushProperty name="width" value="0.05" units="cm"/>
      <inkml:brushProperty name="height" value="0.05" units="cm"/>
      <inkml:brushProperty name="color" value="#FF0066"/>
    </inkml:brush>
  </inkml:definitions>
  <inkml:trace contextRef="#ctx0" brushRef="#br0">765 1322 6465,'3'3'4714,"-2"9"-2225,-2-11-2323,1 0 1,0 0 0,0 0-1,0 0 1,0 0 0,-1 0-1,1 0 1,0 0 0,-1 0-1,1 0 1,-1 0 0,1 0-1,-1-1 1,1 1 0,-1 0-1,-3 0 2624,8-7-1369,-2 2-1081,-1 1 1,1-1-1,-1 0 1,1 1-1,0-7 0,0-7 752,0 1-468,0 0-1,-2 0 1,0-1-1,-3-25 0,1 26-379,1-1-1,0-17 1,1 16 109,-3-28 0,-20-101 891,21 138-1230,0 0 1,-4-13-1,-2-7-1,6 20 2,0 1-1,-1 0 1,0 0 0,0 0-1,-1 0 1,0 1 0,0-1-1,-1 1 1,1 0 0,-2 0-1,-9-10 1,-7-7 123,1 0 1,1-2-1,-31-52 0,41 64-51,0 1-1,-1 0 0,-1 1 1,-22-20-1,-2-1-3,27 22-72,1 0 0,0 0 0,0-1-1,1 0 1,1 0 0,-6-13 0,5 9 1,0 1 1,-2 0-1,-13-19 1,-43-36 1,11 14-6,-1-14 56,52 66-61,0 0 0,-1 0 1,1 0-1,-1 1 0,0 0 0,0 0 0,0 0 0,0 0 0,-1 0 0,1 1 0,-1 0 0,-9-3 0,12 4 4,0 1 1,1-1-1,-1 0 0,0 0 0,0 0 0,0 0 0,0 0 0,1 0 0,-1 0 1,0 0-1,1-1 0,-1 1 0,1-1 0,0 1 0,0-1 0,-2-2 0,-6-8 156,7 11-127,2 0 5,-5-3 686,4 4-420,1 3-283,1 7 30,-1-8-49,0-1 0,0 1 0,0-1 0,0 1 1,0-1-1,0 1 0,1-1 0,-1 1 0,1-1 0,-1 1 0,2 1 0,5 10 13,-1 1 0,8 23 0,0 1 12,-7-20 4,-1 0 0,6 34 1,4 15-25,-15-65-9,2 10 3,-3-11-3,-3-6 0,-19-49-1,17 37 0,-2 1 0,-11-21 0,8 19-2,1-2-1,-9-26 1,11 28 1,6 14 0,-1 0 0,0 1-1,0-1 1,0 0 0,0 1 0,0-1 0,-1 1 0,0 0-1,0 0 1,0 0 0,0 0 0,0 0 0,0 1-1,-1 0 1,0-1 0,1 1 0,-5-2 0,25-1 14,43-7-6,10-2 2,-40 9-9,0 3 0,1 0 0,-1 2 0,1 1 0,46 8 0,-76-9 0,0 0 0,-1 0 0,1 1 0,0-1 0,0 0 0,0 1 0,0-1 0,-1 0 0,1 1 0,0-1 0,0 1 0,-1-1 0,1 1 0,0-1 0,-1 1 0,1 0 0,0-1 0,-1 1 0,1 0 0,-1 0 0,1-1 0,-1 1 0,1 1 0,-1-1 0,0 1 0,1-1 0,-1 1 0,0-1 0,0 1 0,0-1 0,-1 0 0,1 1 0,0-1 0,0 1 0,-1-1 0,1 0 0,-1 2 0,-2 2 0,1 0 0,-1 0 0,0-1 0,0 1 0,0-1 0,-8 8 0,-40 30 0,37-32 0,0 2 0,0 0 0,-21 24 0,20-16 0,1 0 0,1 1 0,0 0 0,2 1 0,-11 31 0,18-47-518,4-14-773,4-14-2025,0 3 1255</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45.443"/>
    </inkml:context>
    <inkml:brush xml:id="br0">
      <inkml:brushProperty name="width" value="0.05" units="cm"/>
      <inkml:brushProperty name="height" value="0.05" units="cm"/>
      <inkml:brushProperty name="color" value="#FF0066"/>
    </inkml:brush>
  </inkml:definitions>
  <inkml:trace contextRef="#ctx0" brushRef="#br0">2 13 14763,'0'-1'145,"-1"1"-1,1 0 0,0-1 1,0 1-1,0 0 1,0-1-1,0 1 0,0-1 1,0 1-1,0 0 1,0-1-1,0 1 0,0-1 1,0 1-1,0 0 1,0-1-1,0 1 1,1 0-1,-1-1 0,0 1 1,0-1-1,0 1 1,1 0-1,-1 0 0,0-1 1,0 1-1,1 0 1,-1-1-1,0 1 0,0 0 1,1 0-1,-1-1 1,0 1-1,1 0 0,0 0 44,0 1 0,0-1 0,0 1 0,0-1 0,0 1-1,-1-1 1,1 1 0,0 0 0,-1 0 0,1-1 0,0 1-1,0 2 1,20 32 1523,-20-34-1552,25 47 661,-3 2 0,24 72-1,-44-113-854,-1-5-135,0 1-1,-1 1 1,0-1-1,0 0 1,0 0-1,0 0 1,-1 1-1,0-1 1,0 8-1,0-13 110,0 0-1,0 0 1,0 0-1,0 1 1,0-1-1,-1 0 1,1 0 0,0 0-1,0 1 1,0-1-1,0 0 1,0 0 0,0 0-1,0 1 1,-1-1-1,1 0 1,0 0 0,0 0-1,0 0 1,0 0-1,-1 1 1,1-1-1,0 0 1,0 0 0,0 0-1,-1 0 1,1 0-1,0 0 1,0 0 0,0 0-1,-1 0 1,1 0-1,0 0 1,-1 0 0,-7-4-617,-4-11 1630,0-9-640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45.827"/>
    </inkml:context>
    <inkml:brush xml:id="br0">
      <inkml:brushProperty name="width" value="0.05" units="cm"/>
      <inkml:brushProperty name="height" value="0.05" units="cm"/>
      <inkml:brushProperty name="color" value="#FF0066"/>
    </inkml:brush>
  </inkml:definitions>
  <inkml:trace contextRef="#ctx0" brushRef="#br0">1 1 13315,'25'0'1753,"-1"-1"-93,-1 2-1,48 6 1,-66-6-1542,77 20 1561,-75-19-1550,0 1 0,0 0 0,0 0 0,-1 0 0,1 1 0,-1 0 0,0 0 0,0 1 0,6 6 0,-10-9-100,0 1-1,-1-1 1,1 1-1,-1-1 1,1 1-1,-1 0 1,0 0-1,0 0 1,0 0-1,-1-1 1,1 1-1,-1 0 1,1 0-1,-1 0 1,0 0-1,0 1 1,0-1-1,-1 0 1,1 0-1,-1-1 1,0 1-1,1 0 1,-3 4-1,-2 4 58,1 0-1,-2-1 0,0 0 1,-11 16-1,15-23-206,-1-1-1,1 1 1,-1 0-1,0-1 0,0 1 1,0-1-1,0 0 1,-5 2-1,8-3 56,-1-1-1,0 1 0,1-1 1,-1 0-1,0 1 1,0-1-1,1 0 0,-1 0 1,0 0-1,0 1 0,0-1 1,1 0-1,-1 0 1,0 0-1,0 0 0,0 0 1,1-1-1,-1 1 1,0 0-1,0 0 0,0 0 1,1-1-1,-1 1 0,0 0 1,0-1-1,1 1 1,-1-1-1,0 1 0,1-1 1,-1 1-1,1-1 1,-1 1-1,1-1 0,-1 0 1,1 1-1,-1-1 1,1 0-1,-1 1 0,1-1 1,0 0-1,-1 1 0,1-1 1,0 0-1,-1-1 1,-4-18-348</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46.228"/>
    </inkml:context>
    <inkml:brush xml:id="br0">
      <inkml:brushProperty name="width" value="0.05" units="cm"/>
      <inkml:brushProperty name="height" value="0.05" units="cm"/>
      <inkml:brushProperty name="color" value="#FF0066"/>
    </inkml:brush>
  </inkml:definitions>
  <inkml:trace contextRef="#ctx0" brushRef="#br0">1 312 15715,'25'10'1120,"-13"-6"-260,0 1 1,-1 0-1,0 0 1,0 1-1,-1 0 1,1 1-1,9 9 0,-20-16-854,0 0-1,0 0 1,1 0-1,-1 0 0,0 0 1,0 0-1,0 0 0,0 0 1,0 0-1,1 0 0,-1 0 1,0 0-1,0 1 1,0-1-1,0 0 0,0 0 1,0 0-1,0 0 0,1 0 1,-1 0-1,0 1 1,0-1-1,0 0 0,0 0 1,0 0-1,0 0 0,0 0 1,0 1-1,0-1 1,0 0-1,0 0 0,0 0 1,0 0-1,0 1 0,0-1 1,0 0-1,0 0 1,0 0-1,0 0 0,0 1 1,0-1-1,0 0 0,0 0 1,-1 0-1,1 0 0,0 0 1,0 0-1,0 1 1,0-1-1,0 0 0,0 0 1,0 0-1,-1 0 0,1 0 1,0 0-1,0 0 1,0 0-1,0 0 0,0 1 1,-1-1-1,1 0 0,0 0 1,0 0-1,0 0 1,0 0-1,0 0 0,-1 0 1,-11-2 75,6 0-72,1-1-1,0 0 0,-1-1 1,1 1-1,1-1 1,-1 0-1,1-1 1,-1 1-1,1-1 0,-4-6 1,-1 0 7,2-1 0,0 0 0,-9-19 1,15 28-19,-1-1 1,1 1-1,0 0 1,0-1 0,0 1-1,1-1 1,-1 0-1,1 1 1,0-1 0,0 1-1,1-7 1,-1 9 0,0 0 1,1 0-1,-1 0 1,0 0-1,1 1 1,-1-1-1,1 0 1,-1 0-1,1 0 0,-1 0 1,1 1-1,0-1 1,-1 0-1,1 1 1,0-1-1,0 1 1,-1-1-1,3 0 1,-2 0-1,1 1 1,0-1 0,-1 1 0,1-1 0,0 1 0,0 0-1,-1 0 1,1 0 0,0 0 0,0 0 0,0 0-1,-1 1 1,4 0 0,1 1 5,0 0 1,1 1-1,-1-1 0,10 8 0,-10-6 22,1-1 0,-1 0 0,1 0 0,0 0 0,8 2 0,-11-4 35,1 0-1,-1-1 0,1 0 0,-1 0 1,1 0-1,0 0 0,-1-1 1,1 1-1,5-3 0,-8 3-17,-1-1 0,1 1-1,-1-1 1,0 1 0,1-1-1,-1 0 1,0 1 0,0-1-1,0 0 1,1 0 0,-1 0-1,0 0 1,0 0 0,0 0-1,0 0 1,0-1 0,-1 1-1,1 0 1,0 0 0,-1-1-1,1 1 1,-1 0 0,1-1-1,-1 1 1,1-1 0,-1 1-1,0 0 1,0-1 0,0 1-1,0-1 1,0 1 0,0-1-1,0-2 1,-1 2-5,0 0 1,1 1-1,-1-1 0,0 0 0,0 0 1,0 1-1,0-1 0,0 0 1,0 1-1,-1-1 0,1 1 0,0 0 1,-1-1-1,1 1 0,-3-2 1,-31-17 139,17 10-119,14 8-96,0-1 0,1 0 0,-1 0 1,0 0-1,1 0 0,0 0 0,0-1 0,0 0 0,0 1 0,1-1 0,-1 0 0,1 0 0,-3-8 0,4 9-224,0 0-1,1 0 0,0 1 1,-1-1-1,1 0 0,0 0 1,0 0-1,0 0 0,1 0 1,-1 1-1,1-1 0,-1 0 1,1 0-1,0 1 0,0-1 1,0 0-1,1 1 0,-1-1 1,1 1-1,-1 0 0,1-1 1,0 1-1,2-3 0,10-7-2035,8 2 916</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46.595"/>
    </inkml:context>
    <inkml:brush xml:id="br0">
      <inkml:brushProperty name="width" value="0.05" units="cm"/>
      <inkml:brushProperty name="height" value="0.05" units="cm"/>
      <inkml:brushProperty name="color" value="#FF0066"/>
    </inkml:brush>
  </inkml:definitions>
  <inkml:trace contextRef="#ctx0" brushRef="#br0">1 237 13275,'29'27'2736,"-22"-21"-1612,1 1 0,-2-1-1,1 1 1,9 13 0,-15-18-955,-1 0 0,1-1 1,0 1-1,0 0 0,-1 0 0,1-1 1,-1 1-1,0 0 0,1 0 0,-1 3 1,-9-26 426,5 4-573,0 1-1,0-1 1,-1-27 0,3-53-22,2 48 14,0-10 2,0 58-14,0 1 0,0-1 0,0 1-1,0-1 1,0 0 0,0 1 0,0-1 0,0 1 0,1-1 0,-1 0 0,0 1 0,0-1-1,1 1 1,-1-1 0,0 1 0,1-1 0,-1 1 0,0-1 0,1 1 0,-1-1 0,1 1 0,0 0 3,-1-1 0,0 1 0,1 0 0,-1 0 1,1 0-1,-1 0 0,1 0 0,-1 0 1,1 0-1,-1 1 0,0-1 0,1 0 0,-1 0 1,1 0-1,-1 0 0,0 0 0,1 1 0,-1-1 1,1 0-1,-1 0 0,1 1 0,2 2 61,0 0 0,-1-1 0,1 1 0,4 7 0,19 34 629,-20-32-468,0 0 1,2 0-1,-1-1 0,2 1 0,10 10 0,2-2 0,9 10-240,50 38-1,-79-68-192,8 8-305,-8-8 398,-1 0 1,0 0 0,0 0 0,0 0-1,1 0 1,-1 1 0,0-1 0,0 0-1,0 0 1,1 0 0,-1 0 0,0 1-1,0-1 1,0 0 0,0 0 0,0 0-1,0 1 1,1-1 0,-1 0 0,0 0-1,0 0 1,0 1 0,0-1 0,0 0-1,0 0 1,0 1 0,0-1 0,0 0-1,0 0 1,0 0 0,0 1-1,0-1 1,0 0 0,0 0 0,0 1-1,0-1 1,-1 0 0,1 0 0,-7 5-1582</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00.688"/>
    </inkml:context>
    <inkml:brush xml:id="br0">
      <inkml:brushProperty name="width" value="0.05" units="cm"/>
      <inkml:brushProperty name="height" value="0.05" units="cm"/>
      <inkml:brushProperty name="color" value="#FF0066"/>
    </inkml:brush>
  </inkml:definitions>
  <inkml:trace contextRef="#ctx0" brushRef="#br0">118 471 11891,'11'-11'3476,"17"-23"1,-24 29-2642,-1 0 0,0-1 0,0 1 0,0-1 0,-1 1 0,0-1 0,3-9 0,-5 14-767,0 1-1,0-1 1,0 0-1,1 1 1,-1-1-1,0 0 1,0 0-1,0 1 1,0-1 0,0 0-1,0 0 1,-1 1-1,1-1 1,0 0-1,0 0 1,0 1-1,-1-1 1,1 0-1,0 1 1,-1-1 0,1 0-1,-1 1 1,1-1-1,0 0 1,-1 1-1,1-1 1,-1 1-1,0-1 1,1 1-1,-1-1 1,1 1 0,-1 0-1,0-1 1,1 1-1,-1 0 1,0-1-1,0 1 1,1 0-1,-1 0 1,0 0-1,0 0 1,1 0 0,-1 0-1,0 0 1,0 0-1,1 0 1,-1 0-1,-1 0 1,-3 0 86,1 1-1,-1 0 1,0 0 0,1 0 0,-1 1 0,-6 2-1,1 2-55,-1-1 0,1 2 0,0-1 0,1 2 0,0-1 0,0 1 0,0 0 0,1 1 0,0 0 0,-9 14 0,16-20-96,-1 0-1,0 0 1,1 0-1,0 0 1,0 0-1,0 1 1,0-1 0,0 1-1,1-1 1,-1 0-1,1 1 1,0-1-1,1 7 1,-1-8-1,0-1 0,0 0 0,1 0 0,-1 1 0,1-1 0,-1 0 0,1 0 0,-1 1 0,1-1 0,0 0 0,0 0 0,-1 0 0,1 0-1,0 0 1,0 0 0,0 0 0,0-1 0,0 1 0,0 0 0,0 0 0,1-1 0,-1 1 0,0 0 0,0-1 0,0 0 0,1 1 0,-1-1 0,0 0 0,1 1 0,-1-1 0,0 0 0,0 0 0,1 0 0,-1 0 0,0 0 0,1 0 0,2-1 0,1 0 0,0-1 0,0 1 1,0-1-1,1 0 0,-2 0 0,1-1 1,0 1-1,5-4 0,33-29 4,-40 33-5,10-11-29,-1 0 1,1 0 0,-2-2 0,0 1 0,-1-1-1,-1-1 1,0 0 0,-1 0 0,0-1 0,-2 0-1,0 0 1,4-19 0,-3 0-53,0 0-1,-3 0 1,-1-1-1,-4-68 1,0 98-9,-1 10 48,-6 24-10,2 1 0,-6 55 1,4-24 46,-21 262 123,28-240 53,20 159 0,-15-211-84,14 48-1,-15-68-56,1 0 0,-1 0 0,1 0 0,1 0 0,0-1 0,0 1 0,1-1 0,11 13 0,-15-20-19,-1 1 1,0-1-1,0 0 0,0 0 1,1 0-1,-1 0 0,1 0 1,-1 0-1,1 0 0,-1-1 1,1 1-1,-1-1 1,1 1-1,3 0 0,-4-1-3,0 0 1,1-1-1,-1 1 0,0 0 0,0-1 1,1 1-1,-1-1 0,0 1 0,0-1 0,0 1 1,1-1-1,-1 0 0,0 0 0,0 0 1,0 1-1,0-1 0,0 0 0,0 0 0,0-2 1,3-1 4,-1 0 0,0 0 0,0-1 0,0 1 0,-1-1 1,0 0-1,0 0 0,0 0 0,0 0 0,-1 0 0,0 0 0,0 0 1,1-8-1,-2 6-13,-1 0 1,1 0-1,-1-1 1,-1 1-1,1 0 1,-1 0-1,0 0 1,-1 1 0,-4-10-1,-3-4-272,-1 0 1,-1 0-1,-1 2 1,-1-1-1,-21-21 0,21 26-1788,-1 1-1,0 0 0,-26-16 0,30 24 194</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47.030"/>
    </inkml:context>
    <inkml:brush xml:id="br0">
      <inkml:brushProperty name="width" value="0.05" units="cm"/>
      <inkml:brushProperty name="height" value="0.05" units="cm"/>
      <inkml:brushProperty name="color" value="#FF0066"/>
    </inkml:brush>
  </inkml:definitions>
  <inkml:trace contextRef="#ctx0" brushRef="#br0">1 121 14003,'1'5'2256,"6"-3"2513,8-8-1872,14-7-928,1-5-609,0-8-776,-7 5-352,-16 2 224,-5-6-304</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57.513"/>
    </inkml:context>
    <inkml:brush xml:id="br0">
      <inkml:brushProperty name="width" value="0.05" units="cm"/>
      <inkml:brushProperty name="height" value="0.05" units="cm"/>
      <inkml:brushProperty name="color" value="#FF0066"/>
    </inkml:brush>
  </inkml:definitions>
  <inkml:trace contextRef="#ctx0" brushRef="#br0">0 60 11418,'12'-2'2660,"-11"1"-2375,1 1-1,-1 0 1,0-1-1,1 1 1,-1 0 0,1 0-1,-1 0 1,0 0-1,1 0 1,-1 0-1,2 1 1,11 2 156,1 0 0,-1-1 0,1-1-1,0 0 1,-1-1 0,1-1 0,0 0 0,22-5 0,171-26 1827,-172 30-2191,1 1 0,-1 2 0,66 9 0,19 8 244,-95-16-151,0-1 0,45-5 0,51-15 469,34-3 32,-129 20-576,-1 1 0,1 1 0,48 7 0,13 11 118,-52-9-7,1-2 0,39 3 0,-40-10-32,0-2 0,0-1 0,37-9 0,32-3 421,-84 14-427,-1 0 0,1 1 1,25 4-1,60 14 291,-64-9-235,1-2 1,0-2 0,53 0 0,-57-9 152,58-11 1,20-2 123,-11 14-88,-89 4-353,-1 1 0,1 0 1,0 2-1,20 6 1,-35-9-83,7 2 52,1-1 0,16 4 0,-24-6-73,0 1 0,0-1 0,-1 0 0,1 0 0,0 0 0,0 0 0,0 0 0,0-1 1,-1 1-1,1-1 0,0 1 0,0-1 0,-1 1 0,1-1 0,0 0 0,-1 0 0,1 0 0,0 0 0,-1 0 0,0 0 0,3-2 0,-4 2-89,1 1 0,-1-1-1,1 0 1,-1 0 0,0 1 0,1-1-1,-1 0 1,0 0 0,0 1-1,1-1 1,-1 0 0,0 0-1,0 0 1,0 0 0,0 1-1,0-1 1,0 0 0,0 0-1,-1 0 1,1 1 0,0-1-1,0 0 1,0 0 0,-1 0-1,1 1 1,-1-1 0,1 0-1,0 1 1,-1-1 0,1 0-1,-1 1 1,1-1 0,-1 0-1,0 1 1,1-1 0,-1 1-1,-1-1 1,-1-2-864,0 1 1,0 0-1,-1 0 1,0 0-1,1 0 1,-7-2-1,-17-3-2408</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58.395"/>
    </inkml:context>
    <inkml:brush xml:id="br0">
      <inkml:brushProperty name="width" value="0.05" units="cm"/>
      <inkml:brushProperty name="height" value="0.05" units="cm"/>
      <inkml:brushProperty name="color" value="#FF0066"/>
    </inkml:brush>
  </inkml:definitions>
  <inkml:trace contextRef="#ctx0" brushRef="#br0">1 79 10690,'0'1'185,"0"-1"1,0 1-1,0 0 0,0-1 0,0 1 0,0 0 0,0-1 1,1 1-1,-1 0 0,0-1 0,0 1 0,1 0 0,-1-1 0,0 1 1,1-1-1,-1 1 0,1 0 0,-1-1 0,1 1 0,-1-1 1,1 0-1,-1 1 0,1-1 0,0 1 0,-1-1 0,1 0 0,-1 1 1,1-1-1,0 0 0,-1 0 0,1 1 0,0-1 0,-1 0 1,1 0-1,0 0 0,1 0 0,2 0 141,1 0 0,-1 0 0,1-1 0,6-1 0,-7 1-61,55-11 1396,70-13 395,-105 22-1783,0 1-1,0 2 0,36 2 1,-16 3-85,97 8 323,-108-11-254,1-2 1,38-5 0,-57 3-148,277-25 1879,-226 26-1681,96-4 893,-114 2-383,64-14 1,-98 14-631,24-4 503,-36 6-600,1 1-1,0 0 0,0 0 0,0 0 0,0 0 0,0 1 0,0-1 0,0 1 0,5 1 0,1 4-61,0 0-31,18-11-420,-16 1-72,-10 3 186,-3 1-36,1 0 291,1 0 0,0 0 0,0-1 0,-1 1 0,1 0 0,0 0 0,-1 0 0,1 0 0,0 0 0,0 1 0,-1-1 0,1 0 0,0 0 0,-1 0 0,1 0 0,0 0 0,0 0 0,-1 0 0,1 0 0,0 1 0,0-1 0,-1 0 1,1 0-1,0 0 0,0 1 0,0-1 0,-1 0 0,1 0 0,0 0 0,0 1 0,0-1 0,0 0 0,0 1 0,-1-1 0,1 2-406</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1.838"/>
    </inkml:context>
    <inkml:brush xml:id="br0">
      <inkml:brushProperty name="width" value="0.05" units="cm"/>
      <inkml:brushProperty name="height" value="0.05" units="cm"/>
      <inkml:brushProperty name="color" value="#FF0066"/>
    </inkml:brush>
  </inkml:definitions>
  <inkml:trace contextRef="#ctx0" brushRef="#br0">329 96 7578,'2'-5'793,"-1"0"1,0 0-1,0-1 1,-1 1-1,0 0 1,0-1 0,-1-8-1,1 12-559,-1-1 0,1 1 0,-1 0 0,1 0 0,-1-1-1,0 1 1,0 0 0,0 0 0,0 0 0,0 0 0,-1 0 0,1 0-1,-1 0 1,1 0 0,-1 1 0,0-1 0,1 1 0,-1-1 0,0 1-1,-3-2 1,4 3-172,0-1 0,-1 1 0,1-1 0,-1 1-1,1 0 1,-1 0 0,0 0 0,1 0 0,-1 0 0,1 0-1,-1 0 1,1 1 0,-1-1 0,-2 2 0,-22 9 64,19-8-75,-9 5-16,0 1 1,1 0 0,0 1-1,1 0 1,0 1 0,1 1-1,0 0 1,1 1 0,0 0 0,1 1-1,1 0 1,0 1 0,0 0-1,2 1 1,0 0 0,-11 33-1,15-35-13,-2 2 20,1 0-1,1 0 1,0 0-1,1 0 0,1 1 1,0 18-1,2-32 93,1 0-1,0-1 1,-1 1-1,1 0 0,0-1 1,0 1-1,1-1 1,-1 1-1,0-1 0,1 0 1,0 1-1,-1-1 1,1 0-1,4 4 0,9 12 870,-9-8-610,-1-1-123,1 0 0,0-1-1,0 1 1,0-1 0,14 12 0,-18-19-252,-1 1 0,1-1 0,0 0 0,0 0 0,0 0 1,0 0-1,0 0 0,0 0 0,0-1 0,0 1 0,0-1 0,0 1 0,0-1 0,0 0 0,0 0 1,0 0-1,0 0 0,1 0 0,-1 0 0,0 0 0,0-1 0,0 1 0,0-1 0,0 0 1,0 0-1,0 1 0,0-1 0,0-1 0,0 1 0,-1 0 0,1 0 0,0-1 0,-1 1 1,3-3-1,3-3 85,0 0 471,-6 7-566,-1 0-1,0 0 0,0 0 0,1 1 0,-1-1 0,0 0 1,0 0-1,0 1 0,1-1 0,-1 0 0,0 1 0,0-1 1,0 0-1,0 0 0,1 1 0,-1-1 0,0 0 0,0 1 0,0-1 1,0 0-1,0 1 0,0-1 0,0 0 0,0 1 0,0-1 1,0 0-1,0 1 0,0-1 0,0 0 0,0 1 0,-1-1 1,1 2-12,0-1 0,0 1 0,0-1 0,0 1 1,1-1-1,-1 1 0,0-1 0,1 1 1,0 1-1,-1-3-20,0 1 1,1-1 0,-1 0 0,0 0-1,0 0 1,0 1 0,1-1-1,-1 0 1,0 0 0,0 1-1,1-1 1,-1 0 0,0 0 0,0 0-1,1 0 1,-1 0 0,0 0-1,0 1 1,1-1 0,-1 0 0,0 0-1,1 0 1,-1 0 0,0 0-1,1 0 1,-1 0 0,0 0-1,1 0 1,1-1-219,-1 0-1,1 0 1,0 0-1,-1 0 1,1 0 0,-1 0-1,1-1 1,-1 1-1,1 0 1,-1-1 0,0 1-1,2-3 1,-2 2 203,0 2-106,-1 0 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2.256"/>
    </inkml:context>
    <inkml:brush xml:id="br0">
      <inkml:brushProperty name="width" value="0.05" units="cm"/>
      <inkml:brushProperty name="height" value="0.05" units="cm"/>
      <inkml:brushProperty name="color" value="#FF0066"/>
    </inkml:brush>
  </inkml:definitions>
  <inkml:trace contextRef="#ctx0" brushRef="#br0">23 4 8450,'-17'5'2914,"11"-6"-287,11-4-371,-4 4-2155,0 1 0,0 0-1,0-1 1,0 1 0,0 0-1,0-1 1,-1 1-1,1 0 1,0 0 0,0 0-1,0 0 1,0 0 0,0 0-1,0 0 1,0 0-1,0 1 1,0-1 0,0 0-1,0 0 1,0 1 0,0-1-1,-1 1 1,1-1-1,0 1 1,0-1 0,0 1-1,-1-1 1,1 1 0,0 0-1,-1-1 1,1 1 0,0 0-1,0 1 1,3 2 222,-1 1 0,0-1 0,0 1 0,4 8 1,6 18 1343,14 51 0,-21-52-1174,-1 1 0,-1-1 0,-2 1 0,-2 31 0,-4-47-599,2-13-750,2-10-606,2-9-743,5 0 698</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3.330"/>
    </inkml:context>
    <inkml:brush xml:id="br0">
      <inkml:brushProperty name="width" value="0.05" units="cm"/>
      <inkml:brushProperty name="height" value="0.05" units="cm"/>
      <inkml:brushProperty name="color" value="#FF0066"/>
    </inkml:brush>
  </inkml:definitions>
  <inkml:trace contextRef="#ctx0" brushRef="#br0">30 48 8194,'-1'0'254,"0"0"0,0-1 0,0 1 0,-1 0 0,1-1 0,0 1 0,0-1 0,0 0 0,0 1 0,0-1 0,0 0 0,0 1 0,0-1 0,0 0 0,0 0 0,1 0 0,-1 0 1,0 0-1,1 0 0,-1 0 0,0 0 0,0-1 0,0-1 389,0 1 0,0-1-1,0 0 1,0 1 0,0-1 0,0 0 0,1 0 0,-1-4 0,3 7-518,0 0-1,0-1 1,-1 1-1,1 0 1,0 0 0,0 0-1,3 0 1,-3 0-46,10 0 110,-1 1 0,1 0 1,0 1-1,-1 0 0,0 1 0,1 0 0,-1 1 0,20 10 0,-26-12-149,0 0 1,-1 1-1,1 0 0,-1 0 0,0 1 0,0-1 0,0 1 0,0 0 0,-1 0 0,1 0 1,-1 0-1,0 0 0,-1 1 0,1 0 0,-1-1 0,0 1 0,0 0 0,0 0 0,0 0 0,-1 1 1,1 8-1,-2 2-32,0 0 0,-1-1 0,-1 1 0,-1 0 0,0 0 1,-1-1-1,0 1 0,-13 26 0,15-38-7,1-1 1,-1 0-1,0 0 0,0 1 1,0-1-1,0 0 1,0-1-1,-1 1 0,1 0 1,-1-1-1,0 0 0,0 1 1,0-1-1,-3 2 0,1-2-14,-1 1-1,1-1 1,-1-1-1,1 1 1,-1-1-1,0 1 1,-10-1-1,15-1 10,-31 5-66,31-4 70,-1-1 1,1 1-1,0-1 0,-1 1 1,1 0-1,0-1 1,0 1-1,-1 0 1,1 0-1,0 0 1,0 0-1,0 0 1,0 0-1,0 0 0,0 0 1,0 0-1,1 1 1,-1-1-1,0 2 1,-4 7-2,4-10 1,0 1 0,1 0-1,-1 0 1,1 0-1,-1 0 1,1 0 0,-1 0-1,1 0 1,0 1 0,-1-1-1,1 0 1,0 0 0,0 0-1,0 0 1,0 0 0,0 0-1,1 3 1,-1 0 20,0 1 1,0 0-1,0-1 1,-1 1-1,-1 6 1,-1 15 76,4-3 123,8 42 0,-5-50 65,-2-1-1,0 0 0,-1 1 1,0-1-1,-1 1 0,-1 0 1,-3 19-1,0-4 411,-1-24-3048,1 1-3729,4-1 4606</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3.808"/>
    </inkml:context>
    <inkml:brush xml:id="br0">
      <inkml:brushProperty name="width" value="0.05" units="cm"/>
      <inkml:brushProperty name="height" value="0.05" units="cm"/>
      <inkml:brushProperty name="color" value="#FF0066"/>
    </inkml:brush>
  </inkml:definitions>
  <inkml:trace contextRef="#ctx0" brushRef="#br0">0 2 10442,'0'0'136,"1"0"0,-1 1-1,0-1 1,0 0 0,1 1-1,-1-1 1,0 0 0,0 0-1,1 0 1,-1 1 0,0-1-1,0 0 1,1 0 0,-1 0-1,0 0 1,1 1 0,-1-1-1,0 0 1,1 0 0,-1 0-1,0 0 1,1 0 0,-1 0-1,0 0 1,1 0 0,-1 0-1,0 0 1,1 0 0,-1 0-1,0 0 1,1 0 0,-1 0-1,1-1 1,14-2 2008,-12 3-1461,-2 0-581,-1-1-1,1 1 1,0 0-1,0 0 1,0-1-1,0 1 1,0 0-1,0 0 0,-1 0 1,1 0-1,0 0 1,0 1-1,0-1 1,0 0-1,0 0 1,-1 0-1,1 1 1,0-1-1,0 0 0,0 1 1,-1-1-1,1 1 1,0-1-1,-1 1 1,1-1-1,0 1 1,-1 0-1,1-1 0,-1 1 1,1 0-1,0-1 1,-1 1-1,0 0 1,1 1-1,11 12 77,-10-13-138,0 0 0,0 0-1,0 0 1,1 0 0,-1 0 0,0-1-1,0 1 1,1-1 0,-1 1 0,0-1-1,1 0 1,3 0 0,32-3 224,-37 3-262,21-5 56,-16 3-81,0 1-1,0-1 1,10 0-1,-16 2-8,0 0 0,0 0 0,0 0-1,0 0 1,-1 0 0,1 0 0,0 0 0,0 0-1,0 0 1,0 0 0,0 0 0,0 0-1,0 0 1,0 0 0,0 0 0,0-1 0,0 1-1,0 0 1,0 0 0,0 0 0,0 0 0,0 0-1,0 0 1,0 0 0,0 0 0,0 0 0,0 0-1,0 0 1,0-1 0,0 1 0,0 0 0,0 0-1,0 0 1,0 0 0,0 0 0,0 0 0,0 0-1,0 0 1,0 0 0,0 0 0,0 0 0,0-1-1,0 1 1,0 0 0,0 0 0,0 0 0,0 0-1,0 0 1,0 0 0,1 0 0,-1 0 0,0 0-1,0 0 1,0 0 0,0 0 0,0 0 0,0 0-1,0 0 1,0 0 0,-9-7-2614,4 4 1270,2-4 239</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4.229"/>
    </inkml:context>
    <inkml:brush xml:id="br0">
      <inkml:brushProperty name="width" value="0.05" units="cm"/>
      <inkml:brushProperty name="height" value="0.05" units="cm"/>
      <inkml:brushProperty name="color" value="#FF0066"/>
    </inkml:brush>
  </inkml:definitions>
  <inkml:trace contextRef="#ctx0" brushRef="#br0">0 0 13435,'0'9'1200,"0"1"737,4 0-185,-1 5-496,0 0-288,4 0-359,-7-2-209,7-2-184,-4-3-88,-1-1-576,-2-6-361,1 3-903,-1-9-1425</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4.633"/>
    </inkml:context>
    <inkml:brush xml:id="br0">
      <inkml:brushProperty name="width" value="0.05" units="cm"/>
      <inkml:brushProperty name="height" value="0.05" units="cm"/>
      <inkml:brushProperty name="color" value="#FF0066"/>
    </inkml:brush>
  </inkml:definitions>
  <inkml:trace contextRef="#ctx0" brushRef="#br0">8 51 10346,'-1'0'161,"1"0"1,0 0-1,-1 0 0,1 0 0,0 0 1,-1 0-1,1-1 0,0 1 0,0 0 0,-1 0 1,1 0-1,0 0 0,-1 0 0,1-1 0,0 1 1,0 0-1,-1 0 0,1 0 0,0-1 1,0 1-1,-1 0 0,1 0 0,0-1 0,0 1 1,0 0-1,0-1 0,0 1 0,-1 0 1,1 0-1,0-1 0,0 1 0,8-7 2420,26-3-849,-26 8-1043,23-5 507,1 1 1,46-2-1,-35 4-1041,-41 4-175,0 0 1,-1 0 0,1 0 0,0 0-1,0 0 1,0 0 0,-1 0 0,1 1 0,0-1-1,0 1 1,-1-1 0,1 1 0,1 0-1,-2 0-5,-1-1 0,0 0 0,0 0 0,0 0 0,1 0 0,-1 1 0,0-1 0,0 0 0,0 0 0,0 0 0,0 1 0,0-1 0,1 0 0,-1 0 0,0 1 0,0-1 0,0 0 0,0 0 0,0 1 0,0-1 0,0 0 0,0 0-1,0 1 1,0-1 0,0 0 0,0 0 0,0 1 0,0-1 0,0 0 0,0 0 0,-1 0 0,1 1 0,-1 0-103,1 0 0,-1 0-1,0 0 1,0 0 0,0 0 0,0 0 0,0 0-1,0-1 1,0 1 0,-2 1 0,-1 0-399,0 0 1,0-1 0,0 1 0,-1-1 0,1 0-1,-8 1 1,-4 1 194,-2 1-241</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4.990"/>
    </inkml:context>
    <inkml:brush xml:id="br0">
      <inkml:brushProperty name="width" value="0.05" units="cm"/>
      <inkml:brushProperty name="height" value="0.05" units="cm"/>
      <inkml:brushProperty name="color" value="#FF0066"/>
    </inkml:brush>
  </inkml:definitions>
  <inkml:trace contextRef="#ctx0" brushRef="#br0">139 40 9522,'4'1'9512,"-10"7"-9409,1-1 94,0 0 0,-1 0-1,1-1 1,-2 1-1,1-1 1,-1-1-1,-12 10 1,8-13-1351,11-2 1094,0 0 0,0 0 1,0 0-1,0 0 0,0-1 0,-1 1 1,1 0-1,0 0 0,0 0 0,0 0 1,0 0-1,0 0 0,0 0 0,0-1 0,0 1 1,0 0-1,0 0 0,0 0 0,0 0 1,0 0-1,0-1 0,0 1 0,0 0 0,0 0 1,0 0-1,0 0 0,0 0 0,0-1 1,0 1-1,0 0 0,0 0 0,0 0 0,0 0 1,0 0-1,0-1 0,0 1 0,12-16-2620,34-27 408,-16 14 3670,-51 44 1282,-1 4-2205,-49 34-1,41-32-312,22-14-2,9-7 82,16-10 7,17-16 236,52-49-1,-82 72-314,-1-1-1,1 1 1,0 0-1,1 0 0,4-3 1,-29 26 339,-20 27 1,36-42-502,2-3 4,0-1 0,1 1 0,-1 0 0,1 0 0,-1 0 0,1 0 0,0 0 0,0 0 0,0 1 0,0-1 0,0 0 0,0 0 0,0 4 0,1-6-4,1 0 0,-1 1 0,0-1 1,0 0-1,0 1 0,1-1 1,-1 0-1,0 1 0,0-1 0,1 0 1,-1 1-1,0-1 0,1 0 0,-1 0 1,0 0-1,1 1 0,-1-1 1,0 0-1,1 0 0,-1 0 0,1 0 1,-1 0-1,0 1 0,1-1 1,-1 0-1,1 0 0,-1 0 0,0 0 1,1 0-1,-1 0 0,1 0 0,-1 0 1,1-1-1,16-2 182,-14 3-144,10-4 162,1 1 1,0 1-1,0 1 0,26 0 1,-39 1-192,0 0 0,0 0 1,0 0-1,0 0 0,0 0 1,0 0-1,0 0 0,0 0 1,-1 1-1,1-1 0,0 0 1,0 1-1,0-1 0,-1 1 1,1-1-1,0 1 0,0-1 1,-1 1-1,1 0 0,0-1 1,-1 1-1,1 0 0,-1-1 1,1 1-1,-1 0 0,1 0 1,-1-1-1,0 1 0,1 0 1,-1 0-1,0 0 0,1 1 1,-1 1 2,0 0 1,0 0-1,-1 0 0,1-1 1,-1 1-1,1 0 1,-1 0-1,0-1 0,-2 4 1,3-5-34,0-1 1,0 0 0,0 0-1,0 1 1,0-1-1,0 0 1,0 1 0,0-1-1,0 0 1,0 0-1,-1 1 1,1-1 0,0 0-1,0 0 1,0 1 0,-1-1-1,1 0 1,0 0-1,0 1 1,0-1 0,-1 0-1,1 0 1,0 0-1,-1 0 1,1 1 0,0-1-1,0 0 1,-1 0 0,1 0-1,0 0 1,-1 0-1,1 0 1,0 0 0,0 0-1,-1 0 1,1 0-1,0 0 1,-1 0 0,1 0-1,-1 0 1,1-1-43,0 1-1,0 0 1,-1-1 0,1 1 0,0-1-1,0 1 1,0-1 0,0 1 0,-1 0-1,1-1 1,0 1 0,0-1 0,0 1-1,0-1 1,0 1 0,0-1-1,0 1 1,0-1 0,0 1 0,1-1-1,-1 1 1,0-1 0,0 1 0,0 0-1,0-1 1,1 1 0,-1-1 0,13-17-778</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01.098"/>
    </inkml:context>
    <inkml:brush xml:id="br0">
      <inkml:brushProperty name="width" value="0.05" units="cm"/>
      <inkml:brushProperty name="height" value="0.05" units="cm"/>
      <inkml:brushProperty name="color" value="#FF0066"/>
    </inkml:brush>
  </inkml:definitions>
  <inkml:trace contextRef="#ctx0" brushRef="#br0">9 0 11562,'0'0'180,"-1"0"1,1 0-1,0 1 0,-1-1 0,1 0 0,0 0 0,0 0 0,-1 0 0,1 0 0,0 0 0,-1 1 0,1-1 0,0 0 0,0 0 0,-1 0 0,1 1 0,0-1 0,0 0 0,0 0 0,-1 1 0,1-1 0,0 0 0,0 1 0,0-1 0,0 0 0,0 1 0,0-1 0,-1 0 0,1 0 0,0 1 0,0-1 0,0 0 0,0 1 0,0-1 0,0 0 0,0 1 0,1 0 0,-3 18 2540,4 85 1521,11 53-2058,-4-65-1409,23 93-365,-30-168-570,-2-11-727,-18-49-7434,11 18 6823</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5.419"/>
    </inkml:context>
    <inkml:brush xml:id="br0">
      <inkml:brushProperty name="width" value="0.05" units="cm"/>
      <inkml:brushProperty name="height" value="0.05" units="cm"/>
      <inkml:brushProperty name="color" value="#FF0066"/>
    </inkml:brush>
  </inkml:definitions>
  <inkml:trace contextRef="#ctx0" brushRef="#br0">6 527 12779,'0'0'77,"-1"0"0,1 0 1,0-1-1,0 1 0,-1 0 1,1 0-1,0 0 0,-1-1 1,1 1-1,0 0 0,0 0 0,0-1 1,-1 1-1,1 0 0,0 0 1,0-1-1,0 1 0,-1 0 1,1-1-1,0 1 0,0 0 1,0-1-1,0 1 0,0 0 1,0-1-1,0 1 0,0 0 1,0-1-1,0 1 0,0 0 0,0-1 1,0 1-1,0 0 0,0-1 1,0 1-1,0 0 0,1 0 1,-1-1-1,0 1 0,0 0 1,0-1-1,0 1 0,1 0 1,0-3 236,0 1 0,1 0 0,-1-1 0,1 1 1,-1 0-1,4-2 0,9-8 768,1 1 1,21-12-1,-16 10-432,134-84 2430,149-100-56,-114 64-2525,-172 124-853,-9 7-61,-7 4-534,-4 3 387,-1 0 0,-1 1 0,1-1 0,-1-1 0,-7 7 0,0 1-379,-35 31-1750,-9 7 857</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5.832"/>
    </inkml:context>
    <inkml:brush xml:id="br0">
      <inkml:brushProperty name="width" value="0.05" units="cm"/>
      <inkml:brushProperty name="height" value="0.05" units="cm"/>
      <inkml:brushProperty name="color" value="#FF0066"/>
    </inkml:brush>
  </inkml:definitions>
  <inkml:trace contextRef="#ctx0" brushRef="#br0">47 93 12491,'-47'10'7453,"55"-15"-5163,112-31 126,-71 23-1902,-20 5-336,92-23 565,-102 27-826,1 1 1,0 1 0,0 1 0,25 2-1,-43-1 58,2 0-197,0 1 0,0-1 0,0 1 1,6 2-1,-9-3 135,0 0 1,-1 0-1,1 1 1,-1-1-1,1 0 0,-1 0 1,1 1-1,0-1 1,-1 1-1,1-1 0,-1 0 1,0 1-1,1-1 1,-1 1-1,1-1 0,-1 1 1,0-1-1,1 1 1,-1-1-1,0 1 0,1-1 1,-1 1-1,0 0 1,0-1-1,0 1 0,0-1 1,1 1-1,-1 0 1,0-1-1,0 1 1,0 0-1,0-1 0,0 1 1,0 0-1,-1-1 1,1 1-1,0-1 0,0 1 1,-1 0-1,-10 16-1224</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6.218"/>
    </inkml:context>
    <inkml:brush xml:id="br0">
      <inkml:brushProperty name="width" value="0.05" units="cm"/>
      <inkml:brushProperty name="height" value="0.05" units="cm"/>
      <inkml:brushProperty name="color" value="#FF0066"/>
    </inkml:brush>
  </inkml:definitions>
  <inkml:trace contextRef="#ctx0" brushRef="#br0">10 0 13979,'-5'5'1096,"0"2"609,5 1-185,9 2-240,7 0-224,15 2-7,4-2-121,10-1-160,7-1-136,7-3-360,3 0-88,-8 0-256,-9 0-176,-15 4-600,-7-1-704,-12 0 3360,-5 4-1904</inkml:trace>
  <inkml:trace contextRef="#ctx0" brushRef="#br0" timeOffset="1">99 69 17252,'22'23'1680,"5"4"1329,6 5-585,9 2-391,4-2-721,2-7-840,-1-2-160,-3-14-976,1 6-928,7-14 911</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9.334"/>
    </inkml:context>
    <inkml:brush xml:id="br0">
      <inkml:brushProperty name="width" value="0.05" units="cm"/>
      <inkml:brushProperty name="height" value="0.05" units="cm"/>
      <inkml:brushProperty name="color" value="#FF0066"/>
    </inkml:brush>
  </inkml:definitions>
  <inkml:trace contextRef="#ctx0" brushRef="#br0">0 27 4345,'5'-1'659,"-1"0"0,0 0 1,1-1-1,-1 0 0,0 0 0,0 0 1,0 0-1,5-5 0,-9 7-599,1 0 1,-1 0-1,0 0 0,0 0 0,0-1 1,0 1-1,0 0 0,0 0 0,0 0 0,0 0 1,0-1-1,0 1 0,0 0 0,0 0 0,0 0 1,0-1-1,0 1 0,0 0 0,0 0 1,0 0-1,0 0 0,-1-1 0,1 1 0,0 0 1,0 0-1,0 0 0,0 0 0,0 0 1,0-1-1,0 1 0,-1 0 0,1 0 0,0 0 1,0 0-1,0 0 0,0 0 0,0 0 1,-1 0-1,1-1 0,0 1 0,0 0 0,0 0 1,0 0-1,-1 0 0,1 0 0,0 0 1,0 0-1,0 0 0,-1 0 0,1 0 0,0 0 1,0 0-1,0 0 0,0 0 0,-1 1 1,1-1-1,-12-2 1959,2 4 573,9-2-2503,1 0 0,0 1 0,0-1 1,0 0-1,0 1 0,0-1 0,0 0 0,1 1 1,-1-1-1,0 0 0,0 1 0,0-1 0,0 0 1,0 1-1,0-1 0,0 0 0,1 1 0,-1-1 1,0 0-1,0 0 0,0 1 0,1-1 0,-1 0 1,0 0-1,0 1 0,1-1 0,-1 0 0,0 0 1,1 0-1,0 1-20,0 0 0,-1 0 0,1 0 0,-1 0 0,1-1 0,-1 1 0,1 0 0,-1 0 0,0 0 0,1 0 0,-1 0 0,0 0 0,0 0 0,0 0 0,1 0 0,-1 0 0,0 0 0,0 0 0,-1 0 0,1 0 0,0 2 0,-10 23 1209,1-4-155,7 13-434,1-1-1,1 1 1,9 60-1,0-3-334,-8-70-159,7 37 0,-6-52-127,0 1 1,0-1-1,1 0 1,0 0-1,0 0 1,0-1-1,1 1 1,8 10 0,-4-7 27,-5-8-65,-1 0-1,0 1 0,0-1 1,0 1-1,0 0 0,0 0 0,0 0 1,-1 0-1,1 0 0,-1 0 1,0 0-1,1 5 0,-1-1-16,-2 4 52,1-10-62,-1-1 0,1 1 0,-1-1 0,0 1 0,1-1 1,-1 0-1,0 0 0,1 1 0,-1-1 0,0 0 0,0 0 0,1 0 0,-1 0 0,0 0 0,0 0 0,1 0 0,-1 0 1,-1 0-1,2 0-44,-1 0 0,1-1 0,0 1 0,-1 0 0,1 0 0,-1-1 0,1 1 0,0 0 0,0-1 0,-1 1 0,1 0 0,0-1 0,0 1 0,-1-1 0,1 1 0,0-1 0,0 1 0,0 0 0,0-1 0,0 1 0,-1-1 1,1 1-1,0-1 0,0 1 0,0-1 0,0 1 0,0-1 0,0 1 0,1 0 0,-1-1 0,0 1 0,0-1 0,0 0 0,1-4-1642,-3-1-33,1-1 1,0 0-1,0 0 1,1 0-1,1-13 0,0 6 503</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09.834"/>
    </inkml:context>
    <inkml:brush xml:id="br0">
      <inkml:brushProperty name="width" value="0.05" units="cm"/>
      <inkml:brushProperty name="height" value="0.05" units="cm"/>
      <inkml:brushProperty name="color" value="#FF0066"/>
    </inkml:brush>
  </inkml:definitions>
  <inkml:trace contextRef="#ctx0" brushRef="#br0">13 0 11859,'-1'1'629,"0"-1"1,-5 5 4406,5-4-4407,1 0 1,-2 1-1,0 10 3686,3-7-3887,-1-1 0,1 0-1,0 1 1,3 6 0,2 5 99,5 30 91,-2 1 0,-2 1 0,2 66-1,-9-112-607,0 6 46,0 0 0,1 0 0,0 0-1,0 0 1,3 7 0,-4-14-52,0 0 0,0 1 1,1-1-1,-1 0 0,1 0 0,-1 0 1,1 0-1,-1 0 0,1 0 1,0 0-1,-1 0 0,1 0 0,0 0 1,0-1-1,0 1 0,0 0 1,0 0-1,0-1 0,0 1 0,0-1 1,0 1-1,0-1 0,0 1 1,0-1-1,0 1 0,0-1 0,0 0 1,0 0-1,1 0 0,-1 0 1,0 0-1,0 0 0,0 0 0,0 0 1,1 0-1,-1 0 0,0 0 1,0-1-1,0 1 0,0-1 0,0 1 1,0-1-1,0 1 0,0-1 0,2 0 1,1-2 0,0 0 1,0 1-1,0-2 0,0 1 1,0 0-1,-1-1 1,1 1-1,3-7 1,22-36-13,-23 36 7,2-4 9,0 0 0,-1 0 0,-1-1 0,0 0 0,-1-1 0,0 1 0,-2-1 0,0 0 0,2-31 0,-5 44-7,0 1 0,0-1-1,0 0 1,0 0 0,-1 0 0,0 0 0,1 0 0,-1 0 0,0 1-1,0-1 1,-1 0 0,1 1 0,-1-1 0,1 1 0,-1-1 0,0 1-1,-3-4 1,3 4 2,-1 0 1,0 1-1,1-1 0,-1 0 0,0 1 0,0 0 0,0 0 0,0 0 1,0 0-1,0 0 0,0 1 0,0-1 0,0 1 0,-1 0 1,1 0-1,-3 0 0,2 0-123,-1 1 0,1-1 0,0 1 1,0 0-1,0 0 0,0 0 0,0 1 0,0 0 1,0-1-1,1 1 0,-1 1 0,-4 2 0</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17.962"/>
    </inkml:context>
    <inkml:brush xml:id="br0">
      <inkml:brushProperty name="width" value="0.05" units="cm"/>
      <inkml:brushProperty name="height" value="0.05" units="cm"/>
      <inkml:brushProperty name="color" value="#FF0066"/>
    </inkml:brush>
  </inkml:definitions>
  <inkml:trace contextRef="#ctx0" brushRef="#br0">526 858 9506,'-2'0'390,"0"0"1,0 1-1,0-1 0,0 1 1,0-1-1,0 1 0,-3 1 1,4-2-288,1 1 1,-1-1 0,1 0 0,-1 0 0,1 0-1,-1 1 1,1-1 0,-1 0 0,1 1 0,0-1-1,-1 0 1,1 1 0,-1-1 0,1 1 0,0-1-1,0 0 1,-1 1 0,1-1 0,0 1 0,0-1-1,-1 1 1,1-1 0,0 1 0,0-1 0,0 1-1,0 0 1,0-1 0,0 1 0,0-1 0,0 1-1,0-1 1,0 2 0,0-2-26,1 0 1,-1 1-1,0-1 0,1 0 1,-1 1-1,1-1 0,-1 0 1,1 1-1,-1-1 1,1 0-1,-1 0 0,1 0 1,-1 1-1,1-1 0,-1 0 1,1 0-1,-1 0 0,1 0 1,-1 0-1,2 0 0,15-1 653,-13 1-420,17-2 1004,33-7-1,-40 6-1019,1 0 0,-1 1 0,1 0 0,0 1 0,-1 1 1,22 2-1,140 20 379,-111-14-619,169 2 1031,-147-9-603,-64 1-259,0 1 0,-1 0 1,42 14-1,-25-6 64,-28-9-209,-1 0 1,0-1-1,1-1 0,-1 1 1,0-2-1,1 1 0,-1-1 0,12-3 1,80-25 145,-78 21-180,37-12 60,-20 5-26,74-15 0,-95 27-37,68-15 239,-74 14-254,0 0 0,-1-1 0,0 0 0,15-9-1,-16 7 23,0 2 0,15-5 0,8-4 44,-29 11-80,-1 0-1,0 0 1,-1-1-1,1 1 1,-1-1-1,1 0 0,-1 0 1,0-1-1,-1 1 1,1-1-1,-1 0 0,0 0 1,0 0-1,0 0 1,-1 0-1,0-1 1,0 1-1,0-1 0,-1 0 1,0 1-1,0-1 1,0 0-1,0 0 0,-1 0 1,-1-8-1,-1-1 48,0 0 1,-1 0-1,-1 1 0,0-1 1,-1 1-1,-1 0 0,0 0 0,-1 1 1,0 0-1,-17-22 0,-3 1-43,4 4 5,-1 1 0,-2 1-1,-44-37 1,48 49-25,0 1 1,-1 2-1,-1 0 0,-43-17 1,20 14-1,-80-18 0,-9 0 32,-60-12 0,163 41-27,-233-23-47,221 28 46,-77 12-1,-46 18 16,62-10-2,76-15-13,0 2 0,1 1 0,0 1 0,0 1 0,1 2 0,1 1 0,0 1 0,-30 21 0,25-13-11,-18 13 13,-89 78-1,129-102-5,0 0 1,1 1-1,1 0 1,-1 1-1,2 0 1,0 0-1,1 0 1,-8 22-1,8-13 97,0 0 0,1 0 0,1 1 0,-1 40 0,5-54-15,0 1 1,0-1 0,1 0 0,1 0 0,-1 0-1,1 0 1,1 0 0,0-1 0,0 1 0,1-1 0,0 1-1,0-1 1,1-1 0,0 1 0,0 0 0,1-1 0,0 0-1,0-1 1,0 1 0,13 8 0,-1-4-23,0-1 1,1-1 0,0-1-1,1-1 1,-1 0-1,1-1 1,29 4-1,1-4 32,97 2-1,-37-9-76,154-22-1,-204 10-1217,-45 8 316,1 1 0,0 1 1,24-1-1,-21 5-954</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07.114"/>
    </inkml:context>
    <inkml:brush xml:id="br0">
      <inkml:brushProperty name="width" value="0.05" units="cm"/>
      <inkml:brushProperty name="height" value="0.05" units="cm"/>
      <inkml:brushProperty name="color" value="#FF0066"/>
    </inkml:brush>
  </inkml:definitions>
  <inkml:trace contextRef="#ctx0" brushRef="#br0">384 699 12803,'4'5'685,"0"0"1,1 0-1,0-1 0,0 0 1,0 0-1,0 0 1,1-1-1,0 0 1,6 3-1,2-1 265,1 0-1,26 5 1,-28-8-873,0 1-1,1-2 1,-1 0 0,0 0-1,1-2 1,-1 1 0,1-2-1,-1 0 1,0 0 0,0-1-1,0-1 1,0 0 0,0-1-1,-1 0 1,0-1 0,0 0-1,0-1 1,-1-1 0,0 1-1,0-2 1,-1 0 0,13-14-1,-9 7 9,-1 0 0,-1-1 0,0-1 0,-2 0 0,0-1 0,-1 0-1,10-28 1,-16 37-43,0-1 0,0 0 0,-2 0-1,1 0 1,-1 1 0,-1-1 0,0-1-1,0 1 1,-1 1 0,-1-1-1,0 0 1,0 0 0,-1 0 0,0 1-1,-9-19 1,4 13 114,-1 1-1,-1 1 1,0-1-1,-1 2 1,0-1 0,-1 2-1,-1-1 1,0 2-1,0 0 1,-1 0 0,-27-14-1,12 7 451,-40-33 1,47 33-254,13 12-304,1 0 1,-1 1 0,0 0-1,0 0 1,-1 1-1,1 0 1,-1 1 0,0 0-1,0 1 1,0 0-1,0 0 1,0 1 0,-1 0-1,1 1 1,0 0 0,0 1-1,-1 0 1,-18 5-1,8 0-50,0 1 0,0 1 0,1 1 0,0 0 0,0 2 0,1 0 0,-31 25-1,26-18 13,2 1 0,0 1 0,1 1 0,1 1 0,1 0 0,-20 32 0,32-43 35,1 1-1,0-1 1,0 1-1,1 0 1,1 0-1,0 1 1,1-1 0,0 1-1,1 0 1,1 0-1,0 0 1,0-1-1,1 1 1,1 0-1,0 0 1,6 24-1,-3-22 15,1 0 0,1-1-1,1 0 1,0 0 0,0 0-1,2-1 1,0 0 0,0-1-1,1 0 1,0 0 0,1-1-1,1 0 1,-1-1 0,2-1-1,21 14 1,-14-11-229,1-1-1,1-1 1,-1-1 0,2-1 0,-1-1 0,1-1-1,0-1 1,1 0 0,38 1 0,-43-6-546,-1 0 0,37-5 0,-26-2-16,35-13 0,-63 20 712</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53.510"/>
    </inkml:context>
    <inkml:brush xml:id="br0">
      <inkml:brushProperty name="width" value="0.05" units="cm"/>
      <inkml:brushProperty name="height" value="0.05" units="cm"/>
      <inkml:brushProperty name="color" value="#FF0066"/>
    </inkml:brush>
  </inkml:definitions>
  <inkml:trace contextRef="#ctx0" brushRef="#br0">7 141 9258,'0'0'89,"-1"0"0,1 0 1,0 0-1,-1 0 0,1 1 0,0-1 0,-1 0 0,1 0 1,0 0-1,0 0 0,-1 1 0,1-1 0,0 0 1,0 0-1,-1 1 0,1-1 0,0 0 0,0 0 0,0 1 1,0-1-1,-1 0 0,1 0 0,0 1 0,0-1 1,0 0-1,0 1 0,0-1 0,0 0 0,0 1 1,0-1-1,0 0 0,0 1 0,0-1 0,0 0 0,0 0 1,0 1-1,0-1 0,0 0 0,0 1 0,0-1 1,0 0-1,0 1 0,1-1 0,-1 0 0,0 0 0,0 1 1,1 0 34,-1 1 1,1-1-1,-1 0 1,1 0-1,-1 1 1,1-1-1,0 0 1,0 0-1,0 0 1,1 2-1,21 10 713,-14-8-689,0 1 1,0 0-1,-1 0 0,0 0 1,10 11-1,-12-11-175,0 0 1,-1 0-1,0 1 0,0 0 0,-1-1 0,0 1 0,0 1 0,0-1 1,-1 1-1,0-1 0,-1 1 0,0 0 0,0 0 0,0 0 1,0 12-1,-3 21-254,0-25 239,0-1 0,3 23 0,-1-34 42,-1-1 1,1 1-1,0-1 0,0 1 1,0-1-1,0 1 0,1-1 1,-1 0-1,1 0 0,0 0 1,0 0-1,0 0 0,0 0 1,1 0-1,4 4 0,-3-4 4,1-1 0,-1 0 0,1 1 0,-1-1 0,1-1 0,0 1 0,0-1 0,0 0 0,0 0 0,0 0 0,0-1 0,8 0 0,2 0 29,0-1 1,29-5-1,-41 5-41,1 0-1,-1 1 0,1-2 0,-1 1 0,1 0 1,-1-1-1,1 1 0,-1-1 0,0 0 1,3-3-1,-4 3-44,0 0 1,0 0 0,-1 0-1,1 0 1,0 0-1,-1-1 1,0 1-1,0-1 1,0 1 0,0-1-1,0 1 1,0-1-1,0 0 1,0-4 0,0-5-80,-1 1 1,0-1 0,-1 0 0,0 1 0,0-1 0,-1 1 0,-1-1 0,0 1 0,-5-11 0,-7-15-49,-24-43 0,26 59 189,-5-12 75,16 30-54,1 0 1,0 1-1,0-1 0,0 0 1,1 0-1,-1 0 1,1 0-1,0 0 1,-1-5-1,2 7-26,-1 0 0,0 0 0,0 1 0,1-1 0,-1 0 0,0 0 0,1 1 0,-1-1 0,1 0 0,-1 1 0,1-1 0,-1 0 0,1 1 0,-1-1 0,1 1 0,-1-1 0,1 1 0,0-1 0,0 1 0,0-1 0,19-7 20,-9 4-9,80-37 180,-60 25 42,0 2 0,1 1 1,35-9-1,-61 21-191,-1 0-1,1 0 1,0 0 0,0 1 0,11 0 0,-15 0-41,0 1 0,0-1 1,0 0-1,0 1 0,-1 0 1,1-1-1,0 1 0,0 0 1,0 0-1,-1 0 0,1 0 1,0 0-1,-1 0 0,1 0 1,-1 1-1,1-1 0,-1 0 1,0 1-1,0 0 0,2 2 1,-1 0-6,-1 0 0,1 0 0,-1 0 0,0 0 0,-1 1 0,1-1 1,-1 1-1,1-1 0,-1 0 0,-1 8 0,-8 46-17,8-54 15,-15 63-15,-5 28-23,21-93 7,-1 0 0,1-1 0,-1 1 0,1 0 0,0 0 0,0 0 0,0 0 0,0 0 0,1 0 0,-1 0 0,1 0 0,-1 0 0,1 0 0,-1 0 0,1 0 0,0 0 0,0-1 0,0 1 1,0 0-1,0-1 0,0 1 0,0-1 0,1 1 0,-1-1 0,1 1 0,-1-1 0,1 0 0,-1 0 0,1 0 0,0 0 0,-1 0 0,1 0 0,0 0 0,0-1 0,3 2 0,7-1-147,0 0 0,-1 0 0,1-1-1,0-1 1,-1 0 0,17-4 0,9 0 121,-11 2 65,-16 1 32,0 0 0,0 1 0,0 1 0,0 0 0,0 0 0,19 4 0,-27-4-33,-1 1 0,1 0 0,0 0 0,-1 0 0,1-1 0,-1 2 0,1-1 0,-1 0 0,0 0 0,1 0 0,-1 1 0,0-1 0,0 0 0,0 1 0,0-1 0,0 1 0,0-1 0,0 1 0,0 0 0,-1-1 0,1 1 0,-1 0 0,1 0 0,-1-1 0,0 1 0,0 0 0,0 0 0,0-1 0,0 1 0,0 3 0,-1 5-84,0 0 1,-1-1-1,0 0 1,-5 13-1,5-17 55,0 0 0,0 0 0,0-1-1,-1 1 1,0 0 0,0-1 0,0 0-1,-6 6 1,8-9 47,0 0 1,0 0-1,0 0 0,0 0 0,0 0 0,0 0 1,0-1-1,-1 1 0,1 0 0,0-1 1,-1 1-1,1-1 0,0 1 0,-1-1 1,1 0-1,0 0 0,-1 0 0,1 1 1,-1-1-1,1 0 0,0-1 0,-1 1 1,1 0-1,-1 0 0,1-1 0,0 1 0,-1 0 1,1-1-1,0 0 0,0 1 0,-1-1 1,1 0-1,0 1 0,0-1 0,0 0 1,-2-2-1,-1-2-7,1 1 1,-1-1-1,1-1 1,0 1-1,0 0 0,1-1 1,-1 0-1,1 1 1,1-1-1,-2-6 0,-6-16-59,-9-15-62,10 23 31,0-1-1,-11-41 1,18 54 93,0 1 1,0-1-1,1 0 1,0 1-1,0-1 0,1 0 1,0 1-1,0-1 1,1 1-1,0-1 0,0 1 1,5-11-1,-4 11 70,1 1-1,0-1 1,0 1 0,8-9-1,-11 14-63,0 0 1,0 0-1,0 0 0,0 0 0,0 0 1,0 0-1,1 0 0,-1 0 1,0 1-1,1-1 0,-1 0 0,0 1 1,3-1-1,-3 1-14,0 0 0,0 0 0,-1 0 1,1 0-1,0 1 0,0-1 0,0 0 1,0 0-1,-1 1 0,1-1 0,0 0 0,0 1 1,-1-1-1,1 1 0,0-1 0,0 1 0,-1-1 1,1 1-1,-1 0 0,1-1 0,-1 1 1,1 0-1,-1-1 0,1 1 0,0 1 0,0 1-9,0-1-1,0 1 0,0-1 0,-1 1 0,1 0 1,-1-1-1,1 1 0,-1 0 0,0-1 0,0 1 0,0 0 1,0-1-1,-1 1 0,1 0 0,-1-1 0,1 1 0,-1-1 1,0 1-1,-2 3 0,-1 2 4,0 0 1,0 0-1,-1-1 1,-9 12-1,5-11-2,0 1 0,0-1 0,-1-1 0,0 0-1,0 0 1,-12 5 0,-23 16-14,36-21 16,0 0-1,1 0 0,-1 1 0,-6 9 0,13-15-2,0 0-1,0 1 0,1-1 0,-1 0 0,1 1 0,-1-1 0,1 1 0,0-1 0,0 1 0,0 0 0,0-1 0,1 1 0,-1 0 0,1 0 0,0 0 0,-1-1 0,1 1 0,1 0 0,-1 0 0,0 0 0,2 4 0,-1-5-1,0 0 0,0 0 0,0 0 0,0 0 0,1-1 0,-1 1 0,1 0 0,-1-1 0,1 1 0,-1-1-1,1 0 1,0 0 0,0 1 0,0-1 0,0 0 0,0 0 0,0-1 0,0 1 0,0 0 0,0-1-1,4 1 1,6 1 1,-1-1-1,23 0 1,-24-1 1,134-10 15,-93 4-16,72 2 1,-117 4 0,-1 1 0,0-1 0,1 1 0,-1 0 0,9 4 0,-12-5-2,0 1-1,0 0 1,-1 0 0,1 0 0,0 0 0,0 0 0,-1 1 0,1-1 0,-1 0 0,0 1 0,1-1 0,-1 1 0,0 0 0,0-1 0,0 1 0,0 0 0,0 0 0,1 2-1,-1 1-1,0-1 0,0 1-1,0-1 1,-1 1-1,0-1 1,0 1 0,0 0-1,-1-1 1,-1 9 0,-3 6-10,-7 19 1,-1 4 11,11-36 0,1 1 1,-1 0-1,1 1 1,0-1-1,0 0 1,0 9-1,1-14 1,1-1 0,-1 1-1,0-1 1,0 1-1,1-1 1,-1 0 0,1 1-1,-1-1 1,1 0-1,-1 1 1,1-1-1,0 0 1,0 0 0,0 1-1,-1-1 1,1 0-1,0 0 1,0 0-1,1 0 1,-1 0 0,0-1-1,0 1 1,0 0-1,1 0 1,-1-1-1,0 1 1,1-1 0,-1 1-1,0-1 1,1 1-1,-1-1 1,3 0-1,6 1 1,-1-1-1,1 0 0,0 0 0,-1-1 0,18-4 0,49-16-59,-67 18 45,30-10-96,-1-2-1,-1-1 0,0-2 0,35-23 0,-53 28-99,-19 13 198,0 0 0,1-1 1,-1 1-1,0 0 0,0 0 0,0 0 0,1-1 0,-1 1 0,0 0 0,0 0 0,0-1 0,1 1 0,-1 0 0,0 0 0,0-1 0,0 1 1,0 0-1,0 0 0,0-1 0,0 1 0,0 0 0,0-1 0,0 1 0,0 0 0,0-1 0,0 1 0,0 0 0,0 0 0,0-1 0,0 1 1,0 0-1,0-1 0,0 1 0,0 0 0,0 0 0,0-1 0,-1 1 0,1 0 0,0 0 0,0-1 0,0 1 0,0 0 0,-1 0 0,1-1 1,0 1-1,0 0 0,-1 0 0,1 0 0,0 0 0,0 0 0,-1-1 0,1 1 0,0 0 0,-1 0 0,1 0 0,0 0 0,0 0 0,-1 0 1,1 0-1,0 0 0,-1 0 0,-20-4-295,19 4 280,-22-4-154,-60-6 76,-107-27-1,179 34 256,1-1-1,-1 0 1,1 0 0,0-1 0,1-1 0,-17-10 0,24 14-93,1 0-1,-1 0 1,1 0 0,-1 0 0,1-1 0,0 1-1,0-1 1,0 1 0,0-1 0,1 0 0,-1 0-1,1 0 1,0 0 0,0 0 0,0 0 0,0 0 0,0 0-1,0-1 1,1 1 0,0 0 0,0 0 0,-1-1-1,2 1 1,-1 0 0,0 0 0,1-1 0,0 1-1,1-5 1,0 2-37,0 1 0,1-1 0,0 1 0,0 0 0,0-1 0,1 1 0,7-8 0,3-1 7,18-14 0,-22 19-1,215-155 1097,-217 159-1072,-3 1-14,0 0 1,1 0 0,0 1 0,0 0-1,0 0 1,10-3 0,-15 6-38,-1-1-1,0 1 1,0 0 0,1 0-1,-1 0 1,0 0-1,1 0 1,-1 0 0,0 0-1,1 0 1,-1 0 0,0 1-1,1-1 1,-1 0 0,0 0-1,1 0 1,-1 0 0,0 0-1,1 0 1,-1 1 0,0-1-1,0 0 1,1 0-1,-1 0 1,0 1 0,0-1-1,0 0 1,1 0 0,-1 1-1,0-1 1,0 0 0,0 1-1,0-1 1,1 0 0,-1 0-1,0 1 1,0-1-1,0 0 1,0 1 0,0-1-1,0 0 1,0 1 0,0-1-1,-3 17-35,-2-5 16,-1 1 1,0-1-1,-1-1 0,0 1 0,-10 11 1,-48 50-100,0 1 5,61-70 109,1 0 0,0 1 0,1-1 0,-1 1 0,1 0 0,-1-1 0,2 1-1,-1 1 1,-2 7 0,4-11 0,0 0 0,0 1 0,0-1 1,0 0-1,0 0 0,1 0 0,-1 1 0,1-1 0,-1 0 0,1 0 0,0 0 0,0 0 0,0 0 0,0 0 1,0 0-1,0 0 0,1 0 0,-1 0 0,0-1 0,1 1 0,0-1 0,-1 1 0,1-1 0,0 1 0,2 0 0,5 3-28,0 0 0,0-1 0,0 0-1,1 0 1,0-1 0,0 0 0,0-1-1,0 0 1,13 1 0,3-2-21,0 0 0,39-4 0,29-13 27,-70 11 31,1 0 1,-1 2-1,51 0 0,-72 3-3,-1 0 0,1 0 0,0 1-1,0-1 1,0 1 0,-1 0 0,1-1-1,0 1 1,-1 0 0,1 1 0,0-1 0,-1 0-1,0 1 1,1 0 0,-1-1 0,0 1-1,0 0 1,0 0 0,0 0 0,0 0-1,2 4 1,-1-1-1,-1 0 0,0 1 0,-1-1 0,1 0 0,-1 1 0,0-1 0,0 1 0,-1 0-1,0 10 1,-3 35 3,1-33 15,1 32 0,1-49-13,0 1-1,0 0 1,0 0 0,1-1-1,-1 1 1,1 0 0,-1-1-1,1 1 1,-1-1 0,1 1-1,0-1 1,0 1-1,0-1 1,0 1 0,0-1-1,0 0 1,0 1 0,0-1-1,1 0 1,-1 0 0,0 0-1,1 0 1,-1 0 0,1 0-1,-1-1 1,1 1 0,-1 0-1,1-1 1,0 1-1,-1-1 1,1 1 0,0-1-1,-1 0 1,1 0 0,0 0-1,2 0 1,7-1 79,0 0-1,0 0 1,0-1 0,17-6-1,-15 4 7,17-4 95,78-18 353,-93 24-448,0 0-1,0 1 1,0 0-1,0 1 1,18 2-1,-16 4-8,-13-2-69,-12 1-29,0-3-16,-1 0-1,0-1 0,0 0 0,0 0 1,0-1-1,-10-1 0,-6-1-140,-26-7 0,28 5 121,0-2-1,1 0 0,-1-2 1,2 0-1,-1-2 0,1 0 1,-20-14-1,31 18 58,0-2 0,0 1 0,1-1 0,0-1 0,1 0 0,0 0-1,0 0 1,1-1 0,0-1 0,1 1 0,0-1 0,1 0 0,0 0 0,0 0 0,-3-17 0,4 9-84,1 0 1,0-1 0,2 1 0,0 0 0,2-1 0,0 1 0,1-1 0,5-24 0,-4 33 15,-1 0 1,2-1 0,0 1 0,0 1 0,1-1 0,0 1 0,0-1 0,2 2 0,-1-1 0,1 1-1,0 0 1,1 0 0,0 0 0,1 1 0,10-7 0,-13 11 70,0 0 1,1 0-1,0 1 1,0 0-1,0 0 0,0 1 1,0 0-1,1 0 1,-1 1-1,1 0 0,-1 0 1,1 1-1,-1 0 1,1 0-1,-1 0 0,1 1 1,-1 1-1,12 2 1,-9-1 11,-1 1-1,1 0 1,-1 0 0,0 1 0,0 1 0,0-1-1,-1 1 1,0 1 0,0-1 0,0 1 0,-1 1-1,0-1 1,7 11 0,8 14-4,-1 2-1,19 40 1,-37-67-31,0 0 0,-1 1 0,0-1-1,0 0 1,0 1 0,-1-1 0,-1 1 0,1 0 0,-1-1 0,0 1 0,-1 0-1,0-1 1,-2 11 0,-3 5-132,-2-1 1,0-1-1,-12 22 0,-7 20-53,25-58 198,0 0 0,1 0-1,-1 1 1,1-1-1,0 1 1,1-1-1,-1 1 1,1-1-1,0 1 1,0 0-1,1-1 1,1 8-1,-1-10 5,0 0-1,0-1 1,0 1-1,1-1 1,-1 0-1,1 1 1,-1-1-1,1 0 1,0 0-1,0 0 1,0 0 0,0 0-1,0-1 1,0 1-1,0 0 1,1-1-1,-1 0 1,1 1-1,-1-1 1,1 0-1,-1 0 1,1-1-1,0 1 1,-1 0-1,1-1 1,0 0-1,3 1 1,18-1 5,0-1-1,0-1 1,0 0 0,30-8 0,13-2 197,-60 11-170,9-1 127,0 0 0,0 0-1,0 2 1,23 1 0,-38 0-150,1-1 0,-1 0 0,0 0 0,1 0 0,-1 1 0,0-1 0,0 1 0,1-1 0,-1 1 0,0-1 0,0 1 0,0 0 0,1 0 0,-1-1 1,0 1-1,0 0 0,0 0 0,0 0 0,-1 0 0,1 0 0,1 3 0,-1-3-13,-1 1 1,0 0-1,1-1 1,-1 1-1,0-1 1,0 1 0,0-1-1,0 1 1,-1 0-1,1-1 1,0 1-1,-1-1 1,1 1-1,-1-1 1,0 3-1,-4 4-67,1 0 0,-1 0 0,0-1 0,-13 14 0,10-12 30,-1 0 1,0 0-1,0-1 1,-1 0-1,-12 7 1,19-13 22,0 0 0,-1-1 0,1 1 0,0-1 0,-1 0 0,1 0 0,-1 0 0,1 0 0,-1-1 0,1 1 0,-1-1 0,1 0 0,-1 0 0,0 0 0,1-1 0,-1 1 0,1-1 0,-1 0 0,1 0 0,-1 0 0,1 0 0,-5-3-1,-9-6-137,2-1 0,0-1 0,0 0 0,1-1 0,1 0 0,0-1-1,1-1 1,-18-26 0,25 31 180,-1 1-1,1-1 1,1 1-1,0-1 1,0-1-1,1 1 1,0 0-1,0-1 1,2 0-1,-1 1 1,1-1-1,1-21 1,2 20 7,-1 0 0,2 1 0,-1-1 0,2 1 0,-1 0 1,2 0-1,-1 0 0,2 1 0,-1-1 0,1 1 0,15-17 0,-4 5 114,2 2-1,0 0 1,2 2-1,25-19 1,-33 27-10,0 2 0,1-1-1,0 2 1,1-1 0,0 2 0,0 0 0,0 1-1,25-5 1,-34 10-116,0-1 1,0 0-1,-1 1 1,12 1-1,-16-1-19,1 0 1,0 1-1,-1-1 0,1 0 0,-1 1 0,1-1 1,-1 1-1,0 0 0,1-1 0,-1 1 0,1 0 1,-1 0-1,0 0 0,0 0 0,0 0 0,1 0 1,-1 0-1,0 0 0,0 0 0,0 1 0,-1-1 1,1 0-1,0 1 0,0 0 0,0 2-5,0 0 1,0 1-1,-1-1 1,0 0-1,1 0 0,-2 0 1,1 0-1,0 0 0,-1 0 1,0 0-1,-1 6 0,-3 4-30,-11 24 0,-19 30-54,-4 9 31,33-65 57,1 2 1,1-1-1,-6 27 0,9-37-3,1 0-1,-1 0 1,1 0-1,-1 0 0,1 1 1,0-1-1,1 0 1,-1 0-1,0 1 1,1-1-1,0 0 1,0 0-1,0 0 1,0 0-1,0 0 1,0 0-1,1 0 1,0 0-1,-1-1 1,1 1-1,0-1 1,0 1-1,1-1 1,-1 0-1,0 1 1,1-1-1,0 0 1,-1-1-1,1 1 0,0 0 1,0-1-1,0 0 1,0 1-1,0-1 1,5 1-1,7 1-10,0 0 0,0 0 1,0-2-1,19 1 0,64-6 4,-75 2 9,40-3-1,40-3 139,-83 8-31,0 0 1,0 2-1,20 3 0,-34-4-89,0 1 0,0-1 0,0 1 0,-1 0 0,1 1 0,-1-1 0,0 1 0,0 0 0,0 0 0,0 1 0,0 0-1,0-1 1,-1 2 0,0-1 0,0 0 0,0 1 0,-1 0 0,5 7 0,-5-8-14,0-1 1,0 1-1,0-1 0,0 1 1,1-1-1,0 0 0,-1-1 1,1 1-1,0 0 1,0-1-1,1 0 0,-1 0 1,0 0-1,1-1 0,-1 1 1,1-1-1,-1 0 1,1 0-1,6-1 0,10 2 4,0-2 1,0-1-1,21-3 0,-28 3-8,69-10 5,122-33 1,-202 43-3,-1 1 0,1-1 1,-1 0-1,1 0 0,-1 0 0,1 0 0,-1 0 1,0-1-1,4-2 0,-6 4-1,1-1 0,-1 1 0,0 0-1,0-1 1,0 1 0,1 0 0,-1-1 0,0 1-1,0 0 1,0-1 0,0 1 0,0 0-1,0-1 1,0 1 0,0 0 0,0-1 0,0 1-1,0 0 1,0-1 0,0 1 0,0-1 0,0 1-1,0 0 1,0-1 0,0 0 0,-1 0 0,0 0 0,0 0 0,0 0 0,1 0 0,-1 0-1,0 0 1,0 0 0,0 0 0,-1 0 0,-1-1 0,-43-25-66,-82-34-1,69 35 15,-104-46-149,-114-55 524,273 125-229,1 0 1,0 0 0,0 0-1,-1 0 1,1-1 0,0 1-1,-4-6 1,7 7-73,-1 0 1,0 0-1,1 0 1,-1 0-1,0-1 1,1 1 0,0 0-1,-1-1 1,1 1-1,0 0 1,-1-1-1,1 1 1,0 0-1,0-1 1,0 1-1,0 0 1,0-1-1,1 1 1,-1 0-1,0-1 1,1 1-1,-1 0 1,1-2-1,2-4 19,1 1 1,0-1-1,8-10 0,-8 12-35,-1 0 0,1 0 1,-1-1-1,0 1 0,4-11 0,-7 15-8,0 1 1,0-1-1,0 1 0,0-1 0,1 1 0,-1-1 1,0 1-1,0-1 0,0 1 0,0-1 0,0 1 0,0-1 1,-1 1-1,1-1 0,0 0 0,0 1 0,0 0 1,0-1-1,-1 1 0,1-1 0,0 1 0,0-1 0,-1 1 1,1-1-1,0 1 0,-1 0 0,1-1 0,0 1 1,-1 0-1,1-1 0,-1 1 0,1 0 0,-1-1 1,1 1-1,0 0 0,-1 0 0,1 0 0,-1-1 0,1 1 1,-2 0-1,-23-2-220,2 3-31,-1 1 1,1 1 0,0 1 0,1 1 0,-1 1 0,1 1 0,-39 18 0,55-22 239,0 1-1,1 0 1,0-1-1,-1 1 1,2 1-1,-1-1 1,0 1-1,1 0 1,0 0-1,-4 6 1,7-9 12,-1 0-1,2 0 1,-1 0 0,0-1-1,0 1 1,0 0 0,1 0 0,-1 0-1,1 0 1,0 0 0,0 0 0,-1 0-1,1 1 1,0-1 0,1 0 0,-1 0-1,0 0 1,1 0 0,-1 0 0,1 0-1,-1 0 1,1 0 0,0-1 0,0 1-1,0 0 1,0 0 0,0-1 0,0 1-1,1 0 1,-1-1 0,0 1 0,1-1-1,-1 0 1,1 1 0,0-1 0,2 1-1,5 4 0,0-1 0,1 0 0,0 0 0,0-1 0,0 0 0,15 2 0,65 11 53,-89-17-51,57 10 250,0 2 1,0 3 0,62 25 0,117 43-54,-197-71-191,1-3 1,0-1-1,83 4 1,-97-13-3,18 1 7,-42 0-9,0 0-1,1 1 1,-1-1 0,0 1 0,1 0 0,-1 0 0,0 0-1,0 0 1,5 3 0,-7-3-3,0 0 0,0-1 0,-1 1 0,1 0 1,-1 0-1,1 0 0,0 0 0,-1-1 0,1 1 0,-1 0 0,0 0 0,1 0 0,-1 0 1,0 0-1,0 0 0,1 0 0,-1 0 0,0 0 0,0 0 0,0 0 0,0 0 1,0 0-1,-1 2 0,-6 25 9,5-22-1,-1 2 1,1-4-2,1 1-1,0-1 1,-1 1 0,2 0 0,-2 9 0,2-13-5,0 0 0,0 0 0,1 1-1,-1-1 1,0 0 0,1 0 0,-1 0 0,1 1 0,-1-1 0,1 0 0,-1 0 0,1 0 0,0 0 0,-1 0 0,1 0 0,0 0 0,0 0 0,0 0 0,0-1-1,0 1 1,0 0 0,0 0 0,0-1 0,0 1 0,0-1 0,0 1 0,2 0 0,3 0 36,-1 1 0,1-1 0,0 0-1,-1-1 1,1 1 0,0-1 0,0 0 0,-1 0 0,1-1-1,0 0 1,0 0 0,-1 0 0,1-1 0,-1 0 0,7-3-1,-11 5-40,-1 0 0,0 0-1,1 0 1,-1 0-1,0 0 1,1 0-1,-1-1 1,0 1 0,1 0-1,-1 0 1,0 0-1,0-1 1,1 1-1,-1 0 1,0 0-1,0-1 1,1 1 0,-1 0-1,0-1 1,0 1-1,0 0 1,1-1-1,-1 1 1,0 0-1,0-1 1,0 1 0,0 0-1,0-1 1,0 1-1,0 0 1,0-1-1,0 1 1,0 0-1,0-1 1,0 1 0,0-1-1,0 1 1,0 0-1,0-1 1,0 1-1,-1 0 1,1-1 0,0 1-1,0 0 1,0-1-1,0 1 1,-1 0-1,1 0 1,0-1-1,0 1 1,-1 0 0,1 0-1,0-1 1,-1 1-1,1 0 1,0 0-1,0 0 1,-1 0-1,1-1 1,0 1 0,-1 0-1,-26-13-466,23 12 401,-58-25-279,1-3 0,2-2 0,1-3 0,1-2 0,-86-74 0,134 103 345,-38-38-4,42 40 37,0-1 1,0 0 0,1 0 0,0-1 0,0 0-1,-3-7 1,6 13-24,1 1 0,0 0 0,0-1 0,-1 1 1,1-1-1,0 1 0,0-1 0,0 1 0,0-1 0,0 1 0,0-1 0,-1 1 0,1-1 0,0 1 0,1-1 0,-1 1 0,0-1 0,0 1 0,0-1 0,0 1 0,0-1 1,0 1-1,1-1 0,-1 1 0,0-1 0,0 1 0,1-1 0,-1 1 0,0-1 0,0 1 0,1 0 0,-1-1 0,1 1 0,-1 0 0,0-1 0,1 1 0,-1 0 0,1-1 1,-1 1-1,1 0 0,-1 0 0,1 0 0,-1-1 0,1 1 0,-1 0 0,1 0 0,-1 0 0,1 0 0,-1 0 0,1 0 0,-1 0 0,1 0 0,0 0 0,6 0 23,0 1 0,0 0 0,10 2 0,-4-1-27,23 2 122,1-1 0,0-2-1,0-2 1,57-8-1,140-39 1677,-44 6-863,-178 40-930,1-1-1,-1 2 1,0 0-1,1 1 1,-1 0-1,16 2 0,-26-2-9,0 1 0,0-1 0,0 1 0,0-1 0,0 1-1,0 0 1,0 0 0,0 0 0,0 0 0,0 0-1,-1 1 1,1-1 0,0 0 0,-1 1 0,1 0 0,1 1-1,-2-1-2,-1 0 1,1-1-1,0 1 0,-1 0 0,1 0 0,-1 0 0,1-1 0,-1 1 0,0 0 0,0 0 0,0 0 0,0 0 0,0 0 0,0 0 0,-1 1 0,-1 5-28,0-1-1,0 0 1,-1 0-1,-1-1 1,1 1-1,-1 0 1,-9 11-1,-45 49-457,34-41 228,-23 31 0,41-49 244,1 1 0,-1 1-1,1-1 1,1 0 0,0 1-1,0 0 1,1 0 0,-2 11-1,4-19 8,1 0 0,-1 0-1,1 0 1,0 0-1,0 0 1,0 0 0,0 1-1,0-1 1,0 0-1,0 0 1,1 0 0,-1 0-1,1 0 1,0 0-1,0 0 1,-1 0 0,1 0-1,0-1 1,1 1-1,-1 0 1,0 0 0,0-1-1,1 1 1,-1-1-1,1 1 1,-1-1 0,1 0-1,0 1 1,0-1-1,-1 0 1,1 0 0,2 0-1,5 3-16,0-2-1,0 0 1,1 0-1,-1 0 1,16 0-1,-24-2 31,80 2-36,-58-3 35,1 1 1,-1 1-1,0 1 0,-1 1 0,30 8 1,-47-9 0,0 0 0,0 0 0,0 0 0,-1 1 0,1 0 1,-1 0-1,0 0 0,0 0 0,0 1 0,0 0 0,0-1 1,-1 1-1,4 5 0,1 4 8,-1 0 1,0 1-1,5 16 0,-6-16 43,0 0 1,0-1-1,14 21 0,-18-32-22,0 0-1,0 0 1,0 0-1,0 0 1,0-1-1,0 1 0,0-1 1,1 1-1,-1-1 1,1 0-1,-1 0 1,0 0-1,1 0 0,0-1 1,-1 1-1,1-1 1,-1 1-1,1-1 1,0 0-1,-1 0 1,1 0-1,0 0 0,-1-1 1,1 1-1,3-2 1,6-1 72,0 0 0,-1-2-1,1 1 1,10-7 0,-6 3-53,0-1 0,0-1 0,-1 0-1,22-19 1,-31 24-43,-1-1 0,0 1 0,0-1 0,0 0 0,-1 0 0,0 0-1,-1-1 1,1 1 0,-1-1 0,0 0 0,-1 0 0,1 0 0,-2 0-1,2-9 1,-2 5-28,0-1 0,-2 0 0,1 0-1,-2 0 1,1 0 0,-2 1-1,0-1 1,0 1 0,-1 0 0,-9-20-1,-6-5-238,-39-58 1,50 82 229,0 0 1,-1 0 0,-1 1-1,0 0 1,0 1 0,-15-12-1,32 24 49,23 4-10,1-1 0,-1-1 0,1-1 0,54-3 0,125-21 649,-187 18-518,163-27 2011,-180 29-2087,-1 1 0,1-1 0,-1 1 0,1 0 0,-1 0 0,1 1 1,-1-1-1,1 1 0,9 3 0,-12-2-63,0-1 1,0 1 0,0-1-1,-1 1 1,1 0 0,0 0-1,-1 1 1,0-1 0,1 0-1,-1 1 1,0-1 0,0 1-1,0 0 1,-1 0 0,1-1-1,-1 1 1,2 5 0,4 14 9,0 1 0,-2-1 0,-1 1 0,-1 0 1,0 33-1,-2-52-2,-1-1 0,0 1 0,1-1 0,0 1 1,0-1-1,0 1 0,0-1 0,0 0 0,1 1 0,-1-1 0,1 0 1,0 0-1,0 0 0,0 0 0,5 4 0,-3-3 27,0-1 0,0 0 1,1 0-1,-1 0 0,1-1 0,-1 1 0,1-1 0,0 0 1,10 2-1,-3-2 33,-1 0-1,1 0 1,0-2 0,-1 1-1,1-2 1,0 1 0,-1-2-1,1 1 1,12-5 0,-8 2-199,26-12 0,-37 13-102,0 1 0,0-1 1,0 0-1,0 0 1,-1 0-1,0-1 1,0 0-1,7-7 1,-2-6-562</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54.140"/>
    </inkml:context>
    <inkml:brush xml:id="br0">
      <inkml:brushProperty name="width" value="0.05" units="cm"/>
      <inkml:brushProperty name="height" value="0.05" units="cm"/>
      <inkml:brushProperty name="color" value="#FF0066"/>
    </inkml:brush>
  </inkml:definitions>
  <inkml:trace contextRef="#ctx0" brushRef="#br0">68 12 13379,'5'-3'598,"1"1"0,0 0 0,0 1 0,12-3 0,-16 4-484,-1 0 0,0 0 0,1 0-1,-1 0 1,0 0 0,1 1 0,-1-1-1,0 0 1,0 1 0,1-1 0,-1 0-1,0 1 1,0 0 0,1-1 0,-1 1-1,0 0 1,0-1 0,0 1-1,0 0 1,0 0 0,0 0 0,0 0-1,0 0 1,0 0 0,-1 0 0,1 0-1,0 0 1,-1 1 0,1 0 0,1 5 88,0 0 1,-1 0-1,1 0 1,-2 0-1,1 0 1,-1 0-1,0 0 1,-2 11-1,1-10-71,-6 63 1121,-26 112-1,-35 66-65,62-230-1158,-18 71 88,21-77-145,1 0 1,0 0 0,1 0 0,1 0 0,0 13 0,1-25 1,-1 0 0,0 0 0,0 0 0,0 0 0,0 0 0,1 0 0,-1 0 0,0 0 1,1 0-1,-1 0 0,1 0 0,0 1 0,-1-2-3,0 0 1,0 0 0,1 0-1,-1 0 1,0 1-1,0-1 1,0 0 0,1 0-1,-1 0 1,0 0 0,0 0-1,1 0 1,-1 0-1,0 0 1,0 0 0,0 0-1,1 0 1,-1 0-1,0 0 1,0 0 0,1 0-1,-1 0 1,0 0-1,0 0 1,0 0 0,1-1-1,-1 1 1,0 0 0,0 0-1,0 0 1,1 0-1,-1 0 1,0-1 0,2-1-279,1-1 1,-1 1 0,0-1 0,-1 0 0,1 1 0,2-7-1,11-27-875</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55.739"/>
    </inkml:context>
    <inkml:brush xml:id="br0">
      <inkml:brushProperty name="width" value="0.05" units="cm"/>
      <inkml:brushProperty name="height" value="0.05" units="cm"/>
      <inkml:brushProperty name="color" value="#FF0066"/>
    </inkml:brush>
  </inkml:definitions>
  <inkml:trace contextRef="#ctx0" brushRef="#br0">9 956 15979,'12'32'1606,"-2"2"0,-1 0-1,5 42 1,-12-61-1485,0 0 0,-2 0 1,0 0-1,0 0 0,-2 0 0,0 0 1,0 0-1,-1 0 0,-10 25 0,13-38-113,-1-1 0,1 0 0,-1 1 0,0-1 0,1 1 0,-1-1 0,0 0 0,0 0 0,0 0 0,-2 2-1,3-3-4,0 0-1,0 0 0,0 0 0,-1 0 0,1 0 1,0 1-1,0-1 0,0 0 0,-1 0 0,1 0 1,0 0-1,0-1 0,0 1 0,-1 0 0,1 0 0,0 0 1,0 0-1,0 0 0,0 0 0,-1 0 0,1 0 1,0 0-1,0 0 0,0 0 0,0-1 0,-1 1 1,1 0-1,0 0 0,0 0 0,0 0 0,0-1 1,0 1-1,-1 0 0,1 0 0,0 0 0,0 0 1,0-1-1,0 1 0,0 0 0,0-1 0,-2-4 27,1 0 0,0-1 0,-1-9-1,1 10-25,-6-50 0,2-1 0,4-109 0,2 154-6,1-1-1,0 2 0,1-1 1,5-16-1,-7 24 4,1 0 0,-1 0 0,1 0 0,0 0 0,0 0 0,0 1 0,0-1 0,3-3 0,-3 5 3,-1 0 0,1 0 0,-1 0 0,1 0 0,-1 0 0,1 1 0,-1-1 0,1 0 0,0 1 1,-1-1-1,1 1 0,0 0 0,0-1 0,-1 1 0,1 0 0,3 0 0,-2 1 8,0 0 1,0 0 0,0 0-1,0 0 1,-1 1-1,1-1 1,0 1 0,-1-1-1,1 1 1,-1 0 0,0 0-1,1 0 1,-1 0-1,0 1 1,0-1 0,0 0-1,-1 1 1,3 4-1,5 7 75,-2 0-1,7 18 1,-13-30-74,4 11 122,7 24 1,-11-33-107,0 1-1,-1-1 1,1 1 0,-1-1 0,0 1 0,0-1 0,0 1 0,-1-1 0,-1 7 0,0-52 91,4 18-119,0-1 0,2 1 0,1 0 0,0 0 0,2 1 0,0 0 0,2 0 0,0 1 0,19-32 0,-27 51 5,0 1-1,0-1 1,0 1 0,0-1 0,0 1-1,0 0 1,0 0 0,0-1 0,1 1-1,-1 0 1,0 0 0,1 0-1,-1 0 1,3-1 0,-3 3 2,0-1-1,0 0 1,0 0 0,0 0 0,0 1 0,0-1 0,0 0-1,0 1 1,-1-1 0,1 1 0,0-1 0,0 1-1,0 0 1,-1-1 0,1 1 0,0 0 0,-1-1-1,1 1 1,-1 0 0,1 0 0,-1 0 0,1-1 0,-1 1-1,1 0 1,-1 0 0,1 1 0,26 42 147,6 12 30,-27-44-167,8 16 189,23 35 1,-33-57-142,1 1 0,0-1-1,0 0 1,0-1 0,1 1 0,0-1 0,0 0 0,0 0 0,1-1 0,12 7-1,-18-11-59,-1 0 0,1 1 0,-1-1 0,0 0-1,1 0 1,-1 0 0,1 0 0,-1 0-1,1 0 1,-1 0 0,1 0 0,-1 0 0,1 0-1,-1-1 1,1 1 0,-1 0 0,1 0 0,-1 0-1,1-1 1,-1 1 0,1 0 0,-1 0-1,0-1 1,1 1 0,-1 0 0,0-1 0,1 1-1,-1 0 1,0-1 0,1 1 0,-1-1-1,0 1 1,0 0 0,1-1 0,-1 1 0,0-1-1,0 0 1,7-25 243,-4 13-188,11-31-64,1 0-6,-1-1-1,-3 0 1,6-50-1,-17 86 18,1-1-1,-1 1 1,-1 0-1,-1-13 1,1 19-6,1 0 0,-1 1 0,0-1-1,0 0 1,1 1 0,-2-1 0,1 1 0,0-1 0,0 1 0,-1 0 0,0-1 0,1 1-1,-1 0 1,0 0 0,0 0 0,0 0 0,0 0 0,-5-2 0,6 3-1,0 1 0,0-1 0,0 1 0,0-1 0,0 1 1,0 0-1,0-1 0,0 1 0,0 0 0,-1 0 0,1 0 0,0 0 0,0 0 0,0 0 1,0 0-1,-1 0 0,1 0 0,0 0 0,0 1 0,0-1 0,0 1 0,0-1 1,0 1-1,0-1 0,0 1 0,0-1 0,0 1 0,0 0 0,0 0 0,0-1 0,0 1 1,1 0-1,-1 0 0,0 0 0,1 0 0,-1 0 0,1 0 0,-1 0 0,1 0 0,-1 0 1,1 0-1,-1 2 0,0 1 0,0-1 0,0 1 0,0 0 0,1 0-1,-1 0 1,1 0 0,0 0 0,0-1 0,0 1 0,1 0 0,1 7 0,-1-8-1,0 1 0,1 0 0,0-1 0,0 1 0,0-1 0,0 0 1,0 0-1,1 0 0,-1 0 0,1 0 0,0 0 0,0-1 0,0 1 0,0-1 0,4 3 0,-2-3-2,1 1-1,0-1 1,0 0-1,0 0 1,0 0-1,0-1 0,0 0 1,11 1-1,-3-2-3,0-1 0,0 0 1,-1-1-1,1 0 0,0-1 0,-1 0 0,25-11 0,-27 9 3,1 0 0,-1-2 0,0 1 0,-1-1 0,1-1-1,-1 1 1,-1-2 0,1 0 0,-2 0 0,1 0 0,-1-1-1,0 0 1,-1-1 0,-1 0 0,10-20 0,-13 24 6,1-2 13,0 1 1,0 0 0,1 0 0,-1 1 0,7-8-1,-9 13-10,-1 1 0,1-1-1,-1 1 1,1-1 0,-1 1-1,1 0 1,0 0 0,0 0-1,0 0 1,-1 0 0,1 0-1,0 0 1,0 1-1,0-1 1,0 1 0,0-1-1,1 1 1,-1 0 0,0 0-1,0 0 1,0 0 0,0 0-1,0 0 1,0 1 0,0-1-1,0 1 1,3 1 0,1 0 29,-1 1 1,1 0 0,-1 0 0,0 1 0,0 0-1,0 0 1,0 0 0,-1 0 0,1 1 0,-1 0-1,0 0 1,-1 0 0,1 0 0,-1 0 0,0 1-1,0 0 1,-1-1 0,0 1 0,0 0 0,2 12-1,-4-15-27,0 1-1,0-1 0,-1 0 1,1 0-1,-1 0 0,0 0 1,0 0-1,0 0 0,0 0 1,-1 0-1,1 0 0,-1-1 1,0 1-1,-3 4 0,2-4-4,1 0 0,-1-1 0,1 1 0,-1-1 0,0 1 0,0-1 0,0 0 0,0 0 0,0 0 0,0-1-1,-1 1 1,-5 1 0,8-3-8,1 0 0,-1 1 0,0-1-1,0 0 1,1 0 0,-1 0-1,0 0 1,0 0 0,0 0 0,1 0-1,-1 0 1,0 0 0,0 0-1,0 0 1,1 0 0,-1 0 0,0-1-1,0 1 1,0 0 0,1-1-1,-1 1 1,0-1 0,1 1 0,-1-1-1,0 1 1,1-1 0,-1 1-1,1-1 1,-1 1 0,1-1 0,-1 0-1,1 1 1,-1-1 0,1 0 0,0 1-1,-1-1 1,1 0 0,0 0-1,0 0 1,-1 1 0,1-2 0,0 0-14,0 1 1,0-1 0,0 1-1,0 0 1,1-1 0,-1 1 0,1-1-1,-1 1 1,0 0 0,1-1-1,0 1 1,-1 0 0,1 0-1,0-1 1,0 1 0,0 0 0,0 0-1,0 0 1,0 0 0,0 0-1,0 0 1,0 0 0,2-1 0,9-3-20,0 0 1,1 0 0,18-4 0,-17 5 33,1 0 1,16-8-1,-20 6 11,-1-1 1,1 0-1,-2 0 1,1-1-1,-1 0 0,0 0 1,0-1-1,9-14 1,-6 7 30,0-2 1,-2 0-1,0 0 1,9-22-1,-13 23-8,-1-1-1,0 1 0,-1-1 1,-1 0-1,-1 0 0,-1 0 1,0 0-1,-1 0 0,-1 0 1,-4-19-1,-1 4 3,-1 0 0,-2 1-1,-1 0 1,-21-45 0,28 73 17,0 6-24,2 9 6,1 7 2,0 0-1,2-1 0,5 25 0,16 51 151,-8-41 15,42 95 0,-56-143-194,1 0 0,1 0 0,-1 0 0,0 0 0,1 0 0,0-1 1,0 1-1,0-1 0,0 0 0,7 5 0,-10-8-2,0 0-1,1 1 0,-1-1 1,1 0-1,-1 0 1,1 0-1,-1 0 0,1 0 1,-1 0-1,1 0 1,-1 0-1,1 0 0,-1 0 1,1 0-1,-1 0 0,1 0 1,-1 0-1,1 0 1,-1-1-1,1 1 0,-1 0 1,1 0-1,-1 0 1,1-1-1,-1 1 0,0 0 1,1-1-1,-1 1 1,0 0-1,1-1 0,-1 1 1,1-1-1,10-17 34,-9 13-26,-2 5-8,9-16 18,0 1 0,0 0 0,2 1-1,13-16 1,-21 26 10,0 1 0,1 0 0,-1 0-1,1 0 1,0 1 0,-1-1 0,1 1-1,1 0 1,-1 0 0,0 0 0,0 1-1,1-1 1,-1 1 0,1 0 0,-1 0-1,1 1 1,-1-1 0,1 1 0,-1 0-1,1 0 1,8 2 0,-4 0 151,1 2-1,-1-1 1,0 1-1,0 0 1,-1 1 0,1 0-1,14 12 1,-10-8 90,21 12 0,-32-20-275,0 0 0,-1 0 0,1 0 0,0 0 0,0 0 1,0-1-1,0 1 0,0-1 0,0 1 0,0-1 0,0 0 0,0 0 0,0 0 0,0 0 0,0 0 0,0 0 0,0 0 1,1-1-1,1 0 0,0-1-110,-1-1 0,1 0 0,-1 1 0,0-1 0,0 0 0,0-1 0,0 1 0,-1 0 0,3-5 0,29-37-404</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01.530"/>
    </inkml:context>
    <inkml:brush xml:id="br0">
      <inkml:brushProperty name="width" value="0.05" units="cm"/>
      <inkml:brushProperty name="height" value="0.05" units="cm"/>
      <inkml:brushProperty name="color" value="#FF0066"/>
    </inkml:brush>
  </inkml:definitions>
  <inkml:trace contextRef="#ctx0" brushRef="#br0">14 341 15595,'-8'3'1577,"3"-3"1111,8-3-63,26-11-473,4-8-263,26-14-281,6-6-216,7-5-415,2 3-217,-5 4-424,-10 6-144,-14 9-248,-3 3-128,-15 12-560,-7 5-449,-10 10-1191,-8 7-785,-6 15 1697</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58.070"/>
    </inkml:context>
    <inkml:brush xml:id="br0">
      <inkml:brushProperty name="width" value="0.05" units="cm"/>
      <inkml:brushProperty name="height" value="0.05" units="cm"/>
      <inkml:brushProperty name="color" value="#FF0066"/>
    </inkml:brush>
  </inkml:definitions>
  <inkml:trace contextRef="#ctx0" brushRef="#br0">488 9 11178,'-5'-1'287,"-1"0"0,0 1-1,0-1 1,1 1 0,-1 0-1,0 0 1,0 1 0,1 0-1,-1 0 1,0 0-1,1 1 1,-1 0 0,1 0-1,0 0 1,-6 3 0,-22 19 256,2 2 0,0 0 1,2 2-1,1 1 0,1 2 1,-29 44-1,30-38-391,2 2 1,-19 42-1,31-53-140,0-1-1,2 2 1,1-1-1,-5 33 1,10-26-9,1 0 1,2 1-1,1-1 1,9 63-1,-6-83 61,1 1 1,0-1-1,1 0 0,1 0 0,0-1 0,1 0 0,0 0 1,1 0-1,13 15 0,14 15 729,50 49 1,-62-69-582,1 1-28,0-1 1,2-2-1,1 0 0,52 31 1,-64-44-111,1-1 0,0-1 1,0-1-1,1 0 0,0-1 1,0 0-1,0-2 0,1 0 1,-1-1-1,1-1 0,20-1 1,-17-2-17,-1 0 1,0-2 0,0-1 0,0 0 0,-1-1 0,33-15 0,-21 5 75,-1-1 0,-1-1 0,35-27 0,-19 5-121,51-57 0,-83 84-2,29-34 138,-3-1 1,48-75-1,-80 110 0,0 1 0,-1-1-1,0-1 1,-1 1 0,0-1 0,-1 0 0,-1 0-1,3-24 1,4-120 41,-11 124-100,-1-1-1,-9-53 1,7 71-68,0-1-1,0 0 1,-2 1-1,0 0 1,-2 1 0,1-1-1,-2 1 1,0 1-1,-1 0 1,-1 0-1,0 1 1,0 0 0,-2 1-1,0 0 1,-19-14-1,10 11-7,-1 1-1,-1 2 0,0 0 1,-1 1-1,0 2 0,-1 1 1,0 0-1,0 2 0,-1 1 1,0 2-1,-28-2 0,8 4 21,-1 2-1,-79 10 0,16 2-3260,97-8-1495,7-1 1716</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5:58.974"/>
    </inkml:context>
    <inkml:brush xml:id="br0">
      <inkml:brushProperty name="width" value="0.05" units="cm"/>
      <inkml:brushProperty name="height" value="0.05" units="cm"/>
      <inkml:brushProperty name="color" value="#FF0066"/>
    </inkml:brush>
  </inkml:definitions>
  <inkml:trace contextRef="#ctx0" brushRef="#br0">0 1391 8642,'6'0'828,"0"-1"1,0 1-1,0-1 1,0-1-1,0 1 1,0-1-1,-1 0 1,1 0-1,-1-1 1,6-3-1,6-5-21,27-22-1,-11 7-110,100-72 518,274-193 404,225-118-27,-554 357-1202,-2-4 0,-3-2 1,111-115-1,-151 133-147,-30 35-166,0 1 0,0-1 0,-1 1 0,0-1 1,0 0-1,0 0 0,2-10 0,-4 11-322,1 1 0,-1-1 0,1 1 0,0-1 1,0 1-1,0-1 0,0 1 0,0 0 0,1-1 0,0 1 0,0 0 0,-1 0 0,2 0 0,-1 0 1,0 1-1,1-1 0,2-2 0,18-10-1299</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01.010"/>
    </inkml:context>
    <inkml:brush xml:id="br0">
      <inkml:brushProperty name="width" value="0.05" units="cm"/>
      <inkml:brushProperty name="height" value="0.05" units="cm"/>
      <inkml:brushProperty name="color" value="#FF0066"/>
    </inkml:brush>
  </inkml:definitions>
  <inkml:trace contextRef="#ctx0" brushRef="#br0">241 943 13323,'0'-2'273,"-1"0"1,1 0 0,-1 0-1,0 0 1,0 0 0,0 0-1,0 0 1,0 0-1,0 0 1,0 1 0,-1-1-1,-1-1 1,2 2-135,0 0 0,0 1 0,0 0 1,0-1-1,-1 1 0,1-1 0,0 1 0,0 0 1,0 0-1,0 0 0,0 0 0,0 0 0,-1 0 1,1 0-1,0 0 0,0 0 0,0 0 0,0 1 1,0-1-1,0 0 0,-1 1 0,1-1 0,0 1 1,0-1-1,-1 2 0,-7 3 187,1 1 1,0-1-1,1 1 1,-1 1-1,1-1 0,0 2 1,1-1-1,-10 14 1,-2 6 135,-17 38 0,17-30-314,8-17-117,-16 33 21,24-46-50,-1 1-1,1-1 1,1 1-1,-1 0 1,1 0-1,0 0 0,0 6 1,1-11-3,0-1 1,0 1-1,0 0 1,0 0-1,0 0 1,0 0 0,0-1-1,0 1 1,0 0-1,0 0 1,1 0-1,-1-1 1,0 1-1,0 0 1,1 0-1,-1-1 1,1 1-1,-1 0 1,1-1-1,-1 1 1,1-1-1,-1 1 1,1 0-1,-1-1 1,1 1-1,0-1 1,-1 1-1,1-1 1,0 0-1,0 1 1,-1-1-1,1 0 1,0 1-1,0-1 1,0 0-1,-1 0 1,1 0-1,0 0 1,0 0-1,0 0 1,-1 0-1,1 0 1,0 0 0,1 0-1,2-1-1,1 0 1,-1 0-1,0-1 1,0 1-1,0-1 0,0 0 1,4-3-1,1-2-2,-1 0-1,1 0 0,-1-1 0,0 0 1,-1 0-1,0-1 0,0 0 0,-1 0 1,0-1-1,5-11 0,4-12 3,19-63 0,-27 75 5,-1 0-1,-1-1 0,-1 0 1,2-37-1,-8 47-7,0 19-2,2-6 6,0 1 5,-1 1-1,1-1 1,0 1 0,1-1 0,-1 0 0,0 1-1,1-1 1,-1 0 0,1 1 0,0-1 0,-1 0-1,1 0 1,2 3 0,-2-4-1,0 0-1,0 0 1,0 1 0,0-1 0,0-1-1,1 1 1,-1 0 0,0 0 0,0 0-1,1-1 1,-1 1 0,1 0 0,-1-1-1,1 1 1,-1-1 0,0 0-1,1 0 1,0 1 0,-1-1 0,1 0-1,-1 0 1,2-1 0,4 1 4,0-1 0,0-1 0,-1 0 0,1 0 0,-1 0 0,1 0 0,-1-1 0,0 0 0,0-1 0,0 1 0,10-9 0,-3 1 7,0-1-1,0 0 1,16-21 0,-10 8 28,-2 0 0,0-1 1,14-31-1,-23 40 12,-1 0 0,-1 0-1,0-1 1,-1 0 0,-1 0-1,2-27 1,-5 36-30,-1 0 0,0 0 1,-1 0-1,-3-16 0,4 23-20,-1-1-1,0 0 1,0 1 0,0 0 0,0-1-1,0 1 1,-1 0 0,1-1 0,-3-2 0,3 5-3,0-1 0,0 0 0,1 0 0,-1 0 0,-1 1 0,1-1 0,0 1 0,0-1 0,0 0 0,0 1 1,0 0-1,0-1 0,-1 1 0,1 0 0,0 0 0,0 0 0,0-1 0,-1 1 0,1 0 0,-2 1 0,0 0 2,1-1-1,-1 1 1,1 1-1,0-1 1,-1 0-1,1 0 1,0 1-1,0-1 1,0 1-1,0 0 1,0 0-1,0 0 1,1 0-1,-1 0 1,1 0-1,-1 0 0,1 0 1,0 0-1,0 1 1,0-1-1,-2 5 1,-2 7 6,1 0 0,-3 22 0,4-26 4,2 1-1,0-1 1,0 1 0,1 0 0,0-1 0,0 1 0,5 20-1,-4-28-8,0 1-1,0 0 0,1-1 0,-1 1 0,1-1 0,0 0 0,0 1 0,0-1 0,0 0 0,0 0 0,1-1 0,0 1 1,-1 0-1,1-1 0,0 1 0,0-1 0,0 0 0,1 0 0,-1 0 0,0-1 0,1 1 0,-1-1 0,1 1 0,0-1 0,4 0 1,2 1-2,0-1 0,0-1 1,-1 0-1,1 0 0,0-1 1,0-1-1,-1 1 0,1-1 1,-1-1-1,17-6 0,-10 2 1,0-1-1,0 0 0,-1-1 1,-1 0-1,17-14 1,-19 11 2,0 0 1,-1 0 0,0-1 0,-1 0 0,-1-1-1,0 0 1,-1-1 0,0 0 0,-1 0 0,8-26 0,-4 2 18,-1-1 0,-2 0 0,3-48 0,-4-17-6,-7 85-4,0 0 0,-1 0 0,-5-21 0,5 38 13,1 0 0,-1 1 0,0-1 0,0 1 0,0-1 0,-1 1 0,1-1 0,0 1 0,-1 0-1,-3-5 1,4 7-10,1-1-1,-1 1 0,1-1 0,-1 1 0,0 0 1,1-1-1,-1 1 0,0-1 0,1 1 0,-1 0 1,0 0-1,1 0 0,-1-1 0,0 1 1,0 0-1,1 0 0,-1 0 0,0 0 0,0 0 1,1 0-1,-1 0 0,0 0 0,1 1 0,-1-1 1,0 0-1,0 0 0,1 0 0,-1 1 1,0-1-1,1 1 0,-1-1 0,0 0 0,1 1 1,-1-1-1,1 1 0,-1-1 0,1 1 0,-1-1 1,1 1-1,-1 0 0,1-1 0,0 1 1,-1 0-1,-2 5 67,-1-1 1,2 0-1,-1 1 0,1 0 1,0 0-1,0-1 0,0 1 1,1 0-1,-1 11 1,-1 61 639,3-59-511,0 4 21,1-1 0,0 1 0,2-1 0,10 40-1,-11-55-215,0 0-1,1 0 0,0 0 0,0 0 0,1 0 1,0-1-1,0 1 0,0-1 0,1 0 1,0-1-1,0 1 0,1-1 0,0 0 1,-1 0-1,1-1 0,1 0 0,-1 0 1,8 3-1,-4-3-288,0 0 0,0 0-1,0-2 1,1 1 0,-1-1 0,1-1 0,-1 0 0,1 0-1,0-1 1,0 0 0,-1-1 0,1 0 0,20-6 0,-23 4 179,-1-1 0,-1 0 0,10-6 0</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01.698"/>
    </inkml:context>
    <inkml:brush xml:id="br0">
      <inkml:brushProperty name="width" value="0.05" units="cm"/>
      <inkml:brushProperty name="height" value="0.05" units="cm"/>
      <inkml:brushProperty name="color" value="#FF0066"/>
    </inkml:brush>
  </inkml:definitions>
  <inkml:trace contextRef="#ctx0" brushRef="#br0">139 60 11859,'2'-6'709,"-1"-1"1,0 1 0,0 0 0,-1-12-1,0 17-585,0 0-1,0 0 1,0 0-1,0 1 0,-1-1 1,1 0-1,0 0 0,0 1 1,-1-1-1,1 0 1,0 1-1,-1-1 0,1 0 1,-1 1-1,1-1 1,-1 0-1,1 1 0,-1-1 1,1 1-1,-2-1 0,1 0-23,0 1 0,0 0 0,0 0 0,0 0 0,0 0-1,0 0 1,0 0 0,-1 0 0,1 0 0,0 0 0,0 0-1,0 1 1,0-1 0,0 0 0,0 1 0,0-1-1,0 1 1,0-1 0,-1 2 0,-4 1 164,0 1 0,1 1 1,0-1-1,0 1 0,0 0 1,0 0-1,1 0 0,0 0 0,-4 7 1,0 1 107,1 0 0,0 0 0,-6 19 1,6-10-211,2 1 0,0 0 0,1 0 1,1 0-1,2 0 0,0 0 0,1 1 1,2-1-1,6 38 0,1-18-57,2-1 1,1 0-1,2-1 1,26 50-1,-23-58-223,29 40 0,-22-37-1667,-23-35 1494,2 5-492,-15-4-4074</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02.132"/>
    </inkml:context>
    <inkml:brush xml:id="br0">
      <inkml:brushProperty name="width" value="0.05" units="cm"/>
      <inkml:brushProperty name="height" value="0.05" units="cm"/>
      <inkml:brushProperty name="color" value="#FF0066"/>
    </inkml:brush>
  </inkml:definitions>
  <inkml:trace contextRef="#ctx0" brushRef="#br0">0 470 15147,'3'-5'959,"0"0"-1,0 0 0,0 1 1,0-1-1,5-3 0,1-1-18,1 1 0,15-11-1,-10 9-152,21-14-6,1 1 1,1 1-1,61-23 1,-88 40-763,0 1 0,1 1 0,19-4 1,-27 6-18,-1 1 0,1-1 1,-1 1-1,1 0 1,-1 1-1,1-1 0,-1 1 1,1-1-1,-1 1 0,1 0 1,-1 0-1,0 1 0,1-1 1,-1 1-1,0 0 1,4 2-1,2 4-4,1 1 1,-1 0 0,-1 1-1,13 17 1,24 45 12,-41-64 0,-2-7-9,-1 0 0,0 1-1,-1-1 1,1 1 0,0-1 0,0 1-1,-1-1 1,1 1 0,-1 0 0,1-1-1,-1 1 1,0 0 0,1-1 0,-1 3-1,0-4-1,0 1 0,0-1 0,0 0 0,0 0 0,0 1 0,0-1 0,-1 0 0,1 0 0,0 0 0,0 1 0,0-1 0,0 0-1,0 0 1,0 0 0,-1 1 0,1-1 0,0 0 0,0 0 0,0 0 0,0 0 0,-1 1 0,1-1 0,0 0 0,0 0 0,0 0 0,-1 0 0,1 0 0,0 0-1,0 0 1,-1 0 0,1 0 0,0 0 0,0 0 0,-1 0 0,1 0 0,0 0 0,0 0 0,-1 0 0,1 0 0,0 0 0,0 0 0,-1 0 0,-9-7 5,7 4-1,1-1-1,0 1 1,0-1 0,0 1-1,0-1 1,1 0 0,0 0-1,-2-8 1,-3-34 1,5 44-6,0-12-23,0 0-1,1 0 1,1 0 0,0 0-1,1 0 1,1 0-1,0 0 1,0 1 0,2-1-1,-1 1 1,2 0 0,0 1-1,0-1 1,1 1-1,1 0 1,13-16 0,-12 18-124,0-1 0,1 2 1,0 0-1,0 0 1,1 1-1,1 0 1,12-7-1,14 0-2900,3 5-3536,-19 6 4611</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02.491"/>
    </inkml:context>
    <inkml:brush xml:id="br0">
      <inkml:brushProperty name="width" value="0.05" units="cm"/>
      <inkml:brushProperty name="height" value="0.05" units="cm"/>
      <inkml:brushProperty name="color" value="#FF0066"/>
    </inkml:brush>
  </inkml:definitions>
  <inkml:trace contextRef="#ctx0" brushRef="#br0">202 1 11851,'-19'3'2252,"0"0"1,0 1-1,-24 10 1,35-11-1853,0 0 1,0 1-1,1-1 1,-1 2-1,1-1 1,0 1-1,0 0 0,1 1 1,-12 11-1,16-14-332,0 0 0,0 0 0,0 0 0,1 0 0,-1 0-1,1 1 1,0-1 0,0 1 0,0-1 0,0 1 0,0-1 0,1 1-1,-1-1 1,1 7 0,1-8-64,-1 0-1,0 1 0,0-1 1,1 0-1,0 0 1,-1 0-1,1 0 0,0 0 1,0 1-1,0-1 1,0-1-1,0 1 0,0 0 1,1 0-1,-1 0 1,1-1-1,-1 1 0,1-1 1,0 1-1,0-1 1,-1 1-1,1-1 0,0 0 1,4 2-1,-4-3-13,-1 0 0,0 1 0,0-1 0,1 0 0,-1 0 0,0 0 0,1 0 0,-1 0 0,1 0 1,-1 0-1,0 0 0,0 0 0,1-1 0,-1 1 0,0 0 0,1-1 0,-1 0 0,0 1 0,0-1 0,0 1 0,0-1 0,1 0 0,-1 0 0,1-2 0,4-2-44,-1-1 1,0 0-1,6-9 1,3-5-15,-10 16 70,1 0-1,-1-1 0,1 2 0,0-1 1,0 0-1,0 1 0,1 0 0,-1 0 0,8-2 1,-4 2-143,0 1 0,0 1 0,0-1 1,0 1-1,15 1 0,-12 0-782,-1 0 0,1 0 0,-1-1 0,0 0 0,1-1 0,-1-1 0,0 0 0,14-5 0,3-6-172</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03.881"/>
    </inkml:context>
    <inkml:brush xml:id="br0">
      <inkml:brushProperty name="width" value="0.05" units="cm"/>
      <inkml:brushProperty name="height" value="0.05" units="cm"/>
      <inkml:brushProperty name="color" value="#FF0066"/>
    </inkml:brush>
  </inkml:definitions>
  <inkml:trace contextRef="#ctx0" brushRef="#br0">137 1139 11146,'0'-2'279,"-1"1"0,1-1-1,-1 0 1,0 0 0,1 0-1,-1 0 1,0 1-1,0-1 1,0 0 0,0 1-1,-1-1 1,1 1 0,0-1-1,-1 1 1,1 0-1,-2-2 1,1 2-44,0 1-1,1-1 1,-1 1-1,0-1 1,0 1 0,1 0-1,-1 0 1,0 0-1,0 0 1,0 0-1,0 0 1,1 0 0,-1 0-1,0 1 1,0-1-1,0 1 1,-3 1 0,-2 1 313,0 0 1,0 1-1,0 0 1,1 0-1,-10 8 0,13-10-438,0 0-1,0 1 0,1 0 0,-1-1 0,1 1 1,-1 0-1,1 0 0,0 0 0,0 1 0,1-1 1,-1 0-1,0 1 0,-1 5 0,3-7-104,0-1 0,0 1 0,0 0 0,0 0 0,1 0 0,-1-1 0,0 1 0,1 0 0,-1 0 0,1-1 0,-1 1 0,1 0-1,0-1 1,0 1 0,0-1 0,0 1 0,0-1 0,0 1 0,0-1 0,1 0 0,-1 0 0,0 1 0,4 1 0,2 2-10,1 0-1,1-1 1,12 6 0,-5-3 6,1 1 0,0 1 1,-1 1-1,0 1 0,-1 0 0,0 1 0,-1 1 1,0 0-1,-1 1 0,0 0 0,-2 1 1,1 1-1,-2-1 0,0 2 0,9 19 1,-9-15 16,-2 0 0,0 1 0,9 38 0,-15-51-17,-1 0 0,0-1 1,0 1-1,-1 0 0,0 0 1,-1-1-1,0 1 0,0 0 1,-1-1-1,0 1 0,0-1 1,-1 1-1,-4 7 0,1-4 2,0-1 0,-1 0 0,-14 17 0,18-24-1,0 0-1,-1-1 1,0 0-1,1 1 1,-1-1-1,0 0 1,0-1 0,0 1-1,-1-1 1,1 0-1,-1 0 1,-9 3-1,13-5 1,0 0 0,-1 0 0,1 0-1,0 0 1,-1 0 0,1 0 0,0 0 0,-1 0-1,1-1 1,0 1 0,0 0 0,-1-1-1,1 1 1,0-1 0,0 0 0,0 1 0,0-1-1,-1 0 1,1 1 0,0-1 0,0 0-1,0 0 1,1 0 0,-1 0 0,0 0 0,0 0-1,0 0 1,1-1 0,-1 1 0,1 0-1,-1 0 1,1 0 0,-1-1 0,0-1 0,-1-5 6,1 0 1,-1-1-1,1 1 1,0-10 0,1-47 54,12-97 0,-3 70 24,-4 21-65,5-61-6,-6 110-20,0 0 0,1-1 0,13-34-1,-14 47 55,1 0-1,0 1 0,0 0 1,1 0-1,0 0 1,1 1-1,-1 0 0,2 0 1,15-13-1,-19 18 33,1-1-1,-1 1 1,1 0-1,0 1 1,0-1-1,1 1 1,-1 0-1,0 0 1,1 0-1,-1 1 1,1 0 0,0 0-1,-1 0 1,1 1-1,0 0 1,-1 0-1,1 0 1,0 1-1,10 2 1,-10-1-41,0 1 0,0 0 1,0 0-1,0 0 0,-1 0 0,1 1 0,-1 0 1,0 1-1,0-1 0,-1 1 0,1 0 0,-1 0 1,0 0-1,-1 0 0,1 1 0,-1-1 0,0 1 1,0 0-1,2 7 0,-2-3 20,1 0 0,-1 0 0,-1 1 0,0-1 1,-1 1-1,1 0 0,-2-1 0,0 1 0,0 0 0,-4 21 0,4-31-61,-1 0 1,1 0-1,0 1 0,0-1 0,-1 0 0,1 0 0,-1 0 1,1 0-1,-1 0 0,0 1 0,1-1 0,-1 0 0,0-1 1,0 1-1,0 0 0,0 0 0,0 0 0,0 0 1,0-1-1,0 1 0,0 0 0,-2 0 0,3-1 0,-1 0 0,1 0 0,0 0 0,-1 0 0,1 0 0,-1 0 0,1 0 0,-1 0 0,1 0 0,-1 0 0,1 0 0,-1 0 1,1-1-1,-1 1 0,1 0 0,0 0 0,-1 0 0,1-1 0,-1 1 0,1 0 0,0-1 0,-1 0 0,0 0-1,0 0 1,0 0 0,0-1-1,1 1 1,-1 0-1,0-1 1,1 1-1,-1-1 1,1 1 0,-1-3-1,-1-8-24,1-1 1,1 1-1,0 0 0,0-1 0,1 1 1,5-23-1,24-71-289,-26 94 274,1 0-1,1 1 0,8-15 0,-11 21 32,1 0-1,-1 0 1,1 0-1,0 1 0,0-1 1,1 1-1,-1 0 1,9-6-1,-11 10 9,-1-1 0,1 0 0,0 0 1,-1 1-1,1-1 0,-1 1 0,1 0 0,0-1 0,-1 1 0,1 0 1,0 0-1,0 0 0,-1 0 0,1 0 0,0 0 0,-1 1 0,1-1 0,0 1 1,-1-1-1,1 1 0,-1-1 0,1 1 0,-1 0 0,1 0 0,-1 0 0,1 0 1,-1 0-1,0 0 0,1 0 0,0 2 0,4 4 2,0 0 1,0 1-1,-1-1 0,6 13 1,-2-6 9,-5-7-5,0-1 0,0 0 0,1 1 0,0-2 1,1 1-1,7 6 0,-12-10-6,1-1 1,0 0-1,-1 0 1,1 0-1,0 0 0,0 0 1,0 0-1,0-1 0,0 1 1,0-1-1,0 1 1,0-1-1,0 0 0,0 0 1,0 1-1,0-2 1,0 1-1,0 0 0,0 0 1,0-1-1,0 1 1,0-1-1,0 1 0,0-1 1,0 0-1,0 0 1,0 0-1,3-2 0,-1 0 3,-1-1 0,1 0-1,-1 0 1,0 0-1,0 0 1,0-1 0,-1 1-1,1-1 1,-1 0 0,2-6-1,6-11-1,10-15-19,25-51 34,-40 77-9,-1 0 0,-1-1 0,0 1 0,0-1 1,-1 1-1,1-17 0,-3 25-6,0-1 0,-1 1 0,1-1 0,-1 1 0,1-1 0,-1 1 0,0-1 0,0 1 0,-3-6 0,3 8-1,1 1 0,-1-1 0,1 0 0,-1 1 0,1-1 0,-1 0 0,1 1 0,-1-1 0,0 1 0,1-1 0,-1 0 0,0 1 0,0 0 0,1-1 0,-1 1 0,0 0 0,0-1 0,-1 1 0,1 0 0,0 0 0,0 0 0,0 0 0,0 0 0,-1 0 0,1 1 0,0-1 0,0 0 0,0 1 0,0-1 0,0 1-1,0-1 1,0 1 0,0-1 0,0 1 0,0 0 0,-1 1 0,-2 1 0,1 0 0,0 1 1,0-1-1,0 1 0,0 0 0,1-1 0,0 1 1,0 0-1,0 1 0,0-1 0,0 0 0,-1 7 1,2-8-1,1-1 1,0 0 0,-1 0-1,1 0 1,0 0 0,0 1-1,0-1 1,0 0-1,1 0 1,-1 0 0,0 0-1,1 0 1,0 0 0,-1 1-1,1-1 1,0 0 0,0-1-1,0 1 1,0 0 0,1 0-1,-1 0 1,0-1 0,1 1-1,-1 0 1,1-1-1,0 0 1,-1 1 0,5 1-1,-2-1-1,0 0-1,0 0 1,1-1-1,-1 1 1,1-1-1,-1 0 1,1-1-1,-1 1 0,1-1 1,0 0-1,-1 0 1,1 0-1,0-1 1,-1 1-1,1-1 1,-1 0-1,1 0 1,-1-1-1,5-2 0,9-4 27,-1-1-1,0 0 0,20-16 0,-11 7 94,-5 3 17,19-11 184,-37 24-276,0 0 0,1 1-1,-1-1 1,1 1 0,0 0 0,-1 0 0,1 0-1,0 0 1,5 0 0,-9 1-41,1 0 1,-1 0 0,1 0-1,-1 0 1,1 0-1,-1 0 1,1 1-1,-1-1 1,1 0-1,-1 0 1,1 0-1,-1 1 1,1-1-1,-1 0 1,1 0-1,-1 1 1,0-1-1,1 0 1,-1 1-1,1-1 1,-1 1-1,0-1 1,1 0-1,-1 1 1,0-1-1,0 1 1,1-1-1,-1 1 1,0-1-1,0 1 1,0-1-1,0 1 1,0-1-1,1 1 1,-2 22 21,0-7-111,1-15 63,0-1-1,0 1 0,0-1 0,1 1 0,-1-1 0,0 1 1,0-1-1,0 1 0,0-1 0,0 0 0,0 1 0,1-1 1,-1 1-1,0-1 0,0 1 0,1-1 0,-1 0 1,0 1-1,1-1 0,-1 0 0,0 1 0,1-1 0,-1 0 1,0 0-1,1 1 0,-1-1 0,1 0 0,-1 0 1,0 0-1,1 1 0,-1-1 0,1 0 0,-1 0 0,1 0 1,-1 0-1,1 0 0,0 0 0,1-1-10,-1 0 1,1 1-1,0-1 1,0-1-1,-1 1 0,1 0 1,-1 0-1,1-1 0,1-1 1,21-24-184,33-48 0,-38 48 140,-5 7 28,-1-2 0,-1 0 0,-1-1 0,-1 0 0,-1 0 0,-1-1-1,7-34 1,-4 0-152,6-114 0,-15 148 131,-2-1 1,0 1 0,-6-32-1,7 55 70,-1 1-1,0-1 0,0 0 0,-1 1 0,1-1 0,0 0 0,0 1 1,0-1-1,0 0 0,0 1 0,-1-1 0,1 1 0,0-1 0,-1 0 1,1 1-1,0-1 0,-1 1 0,1-1 0,-1 1 0,0-1 0,1 2 2,-1 0 0,1 0 0,-1 0-1,1 0 1,-1 0 0,1 0 0,-1 0-1,1 0 1,0 0 0,0 0-1,0 0 1,-1 0 0,1 2 0,-2 21 126,0 1-1,2 0 1,0-1 0,2 1 0,0-1 0,7 26 0,4 4 614,32 83 1,-30-94-406,30 68-244,-63-134-5903,5-4 6174,1-5-725</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04.265"/>
    </inkml:context>
    <inkml:brush xml:id="br0">
      <inkml:brushProperty name="width" value="0.05" units="cm"/>
      <inkml:brushProperty name="height" value="0.05" units="cm"/>
      <inkml:brushProperty name="color" value="#FF0066"/>
    </inkml:brush>
  </inkml:definitions>
  <inkml:trace contextRef="#ctx0" brushRef="#br0">1 123 11899,'12'10'1288,"1"-3"776,15-7-831,6-7-377,0-8-432,-1-2-24,1-9-4313,4-8 2913</inkml:trace>
  <inkml:trace contextRef="#ctx0" brushRef="#br0" timeOffset="1">670 1 22741,'-23'33'2344,"-9"-4"841,-7-6-240,-4-9-2177,2-6-856,9-20-32</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09.647"/>
    </inkml:context>
    <inkml:brush xml:id="br0">
      <inkml:brushProperty name="width" value="0.05" units="cm"/>
      <inkml:brushProperty name="height" value="0.05" units="cm"/>
      <inkml:brushProperty name="color" value="#FF0066"/>
    </inkml:brush>
  </inkml:definitions>
  <inkml:trace contextRef="#ctx0" brushRef="#br0">969 90 11066,'-1'0'51,"1"0"-1,0 0 0,0 0 0,-1-1 0,1 1 0,0 0 1,0 0-1,0 0 0,-1 0 0,1 0 0,0-1 0,0 1 0,0 0 1,-1 0-1,1 0 0,0 0 0,0-1 0,0 1 0,0 0 1,0 0-1,-1-1 0,1 1 0,0 0 0,0 0 0,0-1 1,0 1-1,0 0 0,0 0 0,0-1 0,0 1 0,0 0 1,0 0-1,0-1 0,0 1 0,0 0 0,0 0 0,0-1 1,0 1-1,0 0 0,0 0 0,0-1 0,1 1 0,-1 0 1,11-11 428,-10 10-348,0 1 1,0-1-1,0 0 1,0 0-1,0 0 1,0 0-1,-1 0 1,1 0-1,0 0 1,1-2-1,-2 2-51,0 1 1,0-1-1,0 1 0,0-1 0,-1 1 1,1 0-1,0-1 0,0 1 0,0-1 0,0 1 1,-1-1-1,1 1 0,0-1 0,0 1 1,-1 0-1,1-1 0,0 1 0,-1 0 0,1-1 1,0 1-1,-1 0 0,1-1 0,-1 1 1,1 0-1,-1 0 0,1-1 0,0 1 0,-1 0 1,1 0-1,-1 0 0,1 0 0,-1 0 1,1 0-1,-1 0 0,1-1 0,-1 1 0,1 1 1,-1-1-1,1 0 0,-1 0 0,1 0 1,-2 0-1,-24 4 1232,24-4-1198,-5 1 170,0 0 0,0-1 1,-1 0-1,1 0 0,0-1 0,0 0 1,0 0-1,0-1 0,-10-3 0,7 2-87,-1 1-93,1 1 0,-1 0-1,0 1 1,1 0-1,-1 1 1,1 0 0,-1 0-1,-14 5 1,-17 1 210,9-3-28,1-2 0,-1-1 0,1-1 0,-1-2 1,-38-7-1,-23-5 909,83 13-1123,-1 1 0,0 0 1,1 1-1,-1 0 1,1 1-1,-12 2 0,0 3 100,-29 4 0,44-10-108,0 0 0,0 0-1,0-1 1,0 0 0,0-1-1,-1 0 1,-9-2 0,7 0 92,0 0 1,0 1-1,0 1 0,-13-1 1,20 2-179,0 0 0,1 0 0,-1 1 0,0 0-1,1-1 1,-1 1 0,0 0 0,1 1 0,-1-1 0,1 1 0,0-1 0,0 1 0,-1 0 0,1 0 0,0 0 0,-2 3 0,7-15-2363,26-27-3336,-15 16 4143</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10.126"/>
    </inkml:context>
    <inkml:brush xml:id="br0">
      <inkml:brushProperty name="width" value="0.05" units="cm"/>
      <inkml:brushProperty name="height" value="0.05" units="cm"/>
      <inkml:brushProperty name="color" value="#FF0066"/>
    </inkml:brush>
  </inkml:definitions>
  <inkml:trace contextRef="#ctx0" brushRef="#br0">200 10 11442,'-2'0'495,"0"0"-1,1 0 1,-1-1-1,0 1 1,1 0-1,-1-1 1,1 0-1,-1 1 1,1-1-1,-1 0 1,1 0-1,0 0 1,-3-1-1,2 1-262,1 1 1,0 0-1,-1 0 0,1 0 0,-1 1 1,1-1-1,0 0 0,-1 0 0,1 1 1,-1-1-1,1 1 0,0-1 0,0 1 0,-3 1 1,-5 5 6,0-1 0,0 2 1,0-1-1,1 1 1,-9 11-1,-5 4-7,13-13-156,-1 0 0,2 0 1,-1 1-1,-6 12 0,12-19-58,1 1 0,0 0 0,-1-1-1,2 1 1,-1 0 0,1 0 0,-1 0 0,2 0 0,-1 0-1,0 0 1,1 0 0,0 0 0,1 10 0,0-12 6,0 0 0,0-1 0,0 1 0,0 0 0,0 0 0,1-1 0,-1 1 0,1-1 0,0 1 0,0-1-1,0 0 1,0 0 0,0 0 0,0 0 0,1 0 0,-1 0 0,1-1 0,-1 1 0,1-1 0,0 1 0,3 0 0,5 2 108,-1-1-1,1 0 0,-1 0 1,16 1-1,-15-3 34,0 0-1,16 0 1,-24-2-134,1 1 0,-1 0 0,0-1 1,0 1-1,0-1 0,0 0 1,0 0-1,0 0 0,0-1 0,0 1 1,0-1-1,5-3 0,-7 3-14,0 1 0,0 0 0,-1 0-1,1 0 1,0-1 0,-1 1 0,1-1-1,0 1 1,-1 0 0,0-1 0,1 1 0,-1-1-1,0 1 1,0-1 0,0 1 0,0-1-1,0 1 1,0-1 0,0-2 0,-9-32 259,5 21-169,-2-16 48,3 12-79,-1 1 1,-6-19-1,9 36-77,1 0 0,-1 0 0,1 0 0,-1-1 0,1 1 0,-1 0 0,1 0 0,-1 0 0,0 0 0,0 0 0,0 1 0,0-1 0,1 0 0,-1 0 0,0 0-1,0 1 1,0-1 0,-3 0 0,-13-11-3376,-4-6 2132</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01.890"/>
    </inkml:context>
    <inkml:brush xml:id="br0">
      <inkml:brushProperty name="width" value="0.05" units="cm"/>
      <inkml:brushProperty name="height" value="0.05" units="cm"/>
      <inkml:brushProperty name="color" value="#FF0066"/>
    </inkml:brush>
  </inkml:definitions>
  <inkml:trace contextRef="#ctx0" brushRef="#br0">0 284 12739,'8'-2'968,"-1"0"0,1-1 1,-1-1-1,0 1 0,0-1 0,0 0 1,-1 0-1,0-1 0,11-10 0,0-2 386,28-36 0,-34 39-868,16-28 0,-24 37-436,-1-1 0,1 1-1,-1-1 1,0 1 0,-1-1-1,1 0 1,-1 0-1,0 1 1,0-8 0,-1 11-48,0 0 0,0 0 0,-1 0-1,1 0 1,-1 0 0,1 0 0,-1 0 0,1 1 0,-1-1 0,0 0 0,0 0 0,0 0 0,0 1 0,0-1 0,0 1 0,-1-1 0,1 1 0,0-1 0,-1 1 0,1 0 0,-1-1 0,1 1 0,-1 0-1,0 0 1,0 0 0,1 0 0,-1 1 0,0-1 0,0 0 0,-3 0 0,1 1-3,1-1 1,-1 0-1,1 1 0,-1 0 0,0 0 0,1 0 1,-1 0-1,0 1 0,1 0 0,-1-1 1,1 1-1,-1 0 0,1 1 0,-1-1 0,-5 4 1,5-2-1,0 0 1,0 1-1,1-1 1,-1 1-1,1 0 1,0 0-1,0 0 1,1 1 0,-1-1-1,1 1 1,0-1-1,0 1 1,0 0-1,-2 7 1,1 5 13,0-1-1,1 1 1,-1 18 0,3-24 51,-1 1 1,2-1-1,0 0 1,0 0-1,1 0 1,5 19 0,-5-26-34,-1 0 0,1 1 0,0-1 0,0 0 1,1-1-1,-1 1 0,1 0 0,0-1 1,0 1-1,0-1 0,1 0 0,-1 0 0,1 0 1,-1 0-1,1-1 0,0 0 0,0 0 0,0 0 1,6 2-1,-5-2-56,1 0 1,-1-1-1,1 1 1,0-2-1,-1 1 0,1 0 1,0-1-1,-1 0 1,1 0-1,0-1 0,0 0 1,-1 0-1,1 0 1,-1-1-1,1 1 0,-1-1 1,8-4-1,-6 1-618,0 1-1,0-1 0,0 0 1,-1-1-1,0 0 1,0 0-1,0 0 0,-1 0 1,0-1-1,0 0 1,4-10-1,5-6-1328</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16.154"/>
    </inkml:context>
    <inkml:brush xml:id="br0">
      <inkml:brushProperty name="width" value="0.05" units="cm"/>
      <inkml:brushProperty name="height" value="0.05" units="cm"/>
      <inkml:brushProperty name="color" value="#FF0066"/>
    </inkml:brush>
  </inkml:definitions>
  <inkml:trace contextRef="#ctx0" brushRef="#br0">19 48 9842,'-1'-1'325,"0"0"1,1 1-1,-1-1 1,1 0-1,-1 0 0,1 1 1,-1-1-1,1 0 1,-1 0-1,1 0 0,0 0 1,0 0-1,-1 0 1,1 1-1,0-1 0,0 0 1,0 0-1,0 0 1,0 0-1,0 0 0,0 0 1,0 0-1,0 0 1,1 0-1,-1-4 2674,-5 14-1645,3-4-1303,1-4 36,1 0 1,-1 0-1,0 0 0,1 0 1,-1 0-1,1 0 1,-1 0-1,1 0 1,0 1-1,-1-1 0,1 0 1,0 0-1,0 1 1,0-1-1,0 0 1,0 0-1,0 1 0,0-1 1,1 1-1,0-1-15,-1 0 1,1 0-1,0-1 0,0 1 0,0 0 1,0-1-1,-1 1 0,1-1 0,0 1 1,0-1-1,0 1 0,0-1 0,0 0 1,0 1-1,0-1 0,0 0 0,1 0 1,-1 0-1,0 0 0,0 0 0,0 0 1,2 0-1,0 0 69,1 0 0,0-1 0,-1 1-1,1-1 1,0 1 0,-1-1 0,1 0 0,-1-1 0,5-1 0,-2-1-534,0 0-1,0 0 1,-1 0 0,9-9-1,17-16-586</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17.863"/>
    </inkml:context>
    <inkml:brush xml:id="br0">
      <inkml:brushProperty name="width" value="0.05" units="cm"/>
      <inkml:brushProperty name="height" value="0.05" units="cm"/>
      <inkml:brushProperty name="color" value="#FF0066"/>
    </inkml:brush>
  </inkml:definitions>
  <inkml:trace contextRef="#ctx0" brushRef="#br0">7 12 7818,'-2'-3'1424,"-2"-5"5111,12 7-3046,0 1-4068,16 2 1275,0 0 0,-1 2 0,26 7 0,-16-4-325,741 119 1347,-659-117 215,200-8 1,-210-1-1248,122 17 1,-180-13-681,-45-4-24,1 1 0,-1-1 0,1 0 0,-1 0 0,1-1 0,-1 1 0,4-1 0,-6 1-16,1 0 1,-1-1 0,1 1 0,-1 0 0,0 0 0,1-1 0,-1 1-1,1 0 1,-1-1 0,0 1 0,1-1 0,-1 1 0,1 0-1,-1-1 1,0 1 0,0-1 0,1 1 0,-1-1 0,0 1-1,0-1 1,0 1 0,1-1 0,-1 1 0,0-1 0,0 1 0,0-1-1,0 1 1,0-1 0,0 1 0,0-1 0,0 1 0,0-1-1,0 0 1,0 1 0,-1-1 0,1 1 0,0-1 0,-1 0 0,-1-3-389,0 0 0,0 0 0,0 1 0,-1-1 0,0 1 0,0-1 0,0 1 0,0 0 0,0 0 0,-1 0 0,1 1 0,-1-1 0,-5-2 0,-18-10-1147</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18.341"/>
    </inkml:context>
    <inkml:brush xml:id="br0">
      <inkml:brushProperty name="width" value="0.05" units="cm"/>
      <inkml:brushProperty name="height" value="0.05" units="cm"/>
      <inkml:brushProperty name="color" value="#FF0066"/>
    </inkml:brush>
  </inkml:definitions>
  <inkml:trace contextRef="#ctx0" brushRef="#br0">0 151 9626,'0'-2'141,"1"0"-1,0 0 1,-1 0 0,1 0-1,0 0 1,0 0 0,0 0-1,0 0 1,0 0 0,0 1 0,1-1-1,-1 0 1,1 1 0,-1-1-1,1 1 1,-1 0 0,1-1-1,0 1 1,0 0 0,0 0-1,0 0 1,-1 0 0,1 0-1,0 1 1,1-1 0,1 0-1,8-1 318,-1 0-1,0 1 0,21-1 1,-22 2-142,27 2 662,-1 1 0,72 16 1,-55-9-328,29 4 424,-1-4-1,2-3 0,-1-4 1,1-3-1,104-15 1,190-62 2502,-68 10-898,-200 55-2072,-94 12-549,1 0 0,-1 1 0,0 0 0,27 7 0,-14 3-44,-27-11-14,0 1-1,0-1 1,0 1 0,0-1 0,0 1 0,0 0 0,0-1 0,0 1 0,0 0-1,-1 0 1,1 0 0,0 0 0,0 0 0,-1 0 0,1 0 0,-1 0 0,1 0-1,-1 0 1,1 0 0,-1 0 0,1 1 0,-1-1-9,0-1-1,-1 0 1,1 0 0,0 1 0,0-1-1,0 0 1,0 0 0,0 1-1,-1-1 1,1 0 0,0 0-1,0 0 1,-1 1 0,1-1 0,0 0-1,0 0 1,-1 0 0,1 0-1,0 0 1,0 1 0,-1-1 0,1 0-1,0 0 1,-1 0 0,1 0-1,0 0 1,0 0 0,-1 0-1,1 0 1,0 0 0,-1 0 0,1 0-1,0 0 1,0 0 0,-1 0-1,1-1 1,0 1 0,-1 0 0,1 0-1,-14-4-1100,-9-9-438,-5-12 449</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23.001"/>
    </inkml:context>
    <inkml:brush xml:id="br0">
      <inkml:brushProperty name="width" value="0.05" units="cm"/>
      <inkml:brushProperty name="height" value="0.05" units="cm"/>
      <inkml:brushProperty name="color" value="#FF0066"/>
    </inkml:brush>
  </inkml:definitions>
  <inkml:trace contextRef="#ctx0" brushRef="#br0">375 734 7322,'-2'4'4028,"3"-4"-3940,2 7 1635,6 6-126,4-2-994,0-1-1,1-1 1,0 0 0,0-1-1,1-1 1,0 0 0,0-1-1,1-1 1,0 0 0,28 5 0,-5-5-422,1-1 1,0-2-1,51-4 1,-48-1-149,0-2 0,0-3 0,-1 0 0,0-3 0,0-2 0,-1-1 0,-1-2 0,-1-2 0,0-2 0,65-44 0,-94 56-21,1-1 0,-1 0 0,0 0 0,-1-1-1,0 0 1,-1-1 0,0 0 0,-1 0 0,0 0 0,-1-1 0,0 0 0,-1-1 0,0 1 0,-1-1 0,0 0 0,-1 0 0,2-23 0,-2 12 67,-1 0 0,-1 0 1,-1-1-1,-4-23 0,3 40-31,0-1 0,-1 1-1,0 0 1,-1 1 0,0-1 0,0 0-1,0 1 1,-1-1 0,0 1-1,-1 0 1,0 1 0,0-1 0,0 1-1,0 0 1,-11-8 0,3 4 36,0 1 0,0 1 1,-1 0-1,-1 1 1,1 0-1,-1 2 0,-26-8 1,-7 3 70,-57-5 0,23 3-83,-58-20-33,89 18-38,-61-8 1,-18 12 50,113 10-45,1 1 0,0 0 0,0 2 0,0-1 0,-31 11 0,-108 51-24,128-49 13,0 0 0,1 1 0,-35 29 0,44-31 10,1 1 0,0 0 0,-26 35 1,36-42 22,1 0 1,0 1 0,1-1 0,0 1 0,0 0 0,0 0 0,1 1 0,1-1 0,0 0 0,0 1 0,0 16 0,3 14 184,2 0 0,16 72 0,-16-95-60,1 1 0,1-1 0,1 0 1,1 0-1,0-1 0,1 0 1,11 18-1,-13-25-32,1 0 1,0-1-1,1 0 1,-1 0 0,2 0-1,-1-1 1,1 0-1,0-1 1,0 0-1,1 0 1,0-1-1,17 7 1,-9-6 48,-1-1 0,2-1 0,-1 0 0,0-1 0,1-1 0,0-1 0,31-2 0,-37 0-520,0-1 1,0 0-1,0-1 1,0 0-1,-1-1 0,1 0 1,-1-1-1,0-1 0,-1 0 1,1 0-1,16-13 1,-8 0-1265</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25.240"/>
    </inkml:context>
    <inkml:brush xml:id="br0">
      <inkml:brushProperty name="width" value="0.05" units="cm"/>
      <inkml:brushProperty name="height" value="0.05" units="cm"/>
      <inkml:brushProperty name="color" value="#FF0066"/>
    </inkml:brush>
  </inkml:definitions>
  <inkml:trace contextRef="#ctx0" brushRef="#br0">2484 34 7778,'0'-2'420,"-2"-1"1,1 1-1,0 0 1,0 0-1,-1 0 1,1 0-1,-1 0 1,1 0 0,-1 0-1,0 0 1,-3-2-1,3 3-377,1 1 0,-1-1 0,0 1 0,0 0 0,0-1 1,1 1-1,-1 0 0,0 0 0,0 0 0,0 0 0,1 1 0,-1-1 0,0 0 0,0 1 0,0-1 0,-2 2 0,-5 1 186,0-1-1,0 0 0,0-1 1,0 0-1,-14-1 0,-49-5 751,20 0-798,36 4-137,-88-4 207,-163 11 0,235-3-206,-46 6 86,-131-3 1,143-9-46,-122 10 0,110 3 10,40-4-26,0-1 0,0-2 1,-55-3-1,59-2 243,1 1 0,-1 2 0,-51 8 0,-96 29-57,140-29-194,-3 2 462,-1-3 0,-1-2 0,-60 2 0,-168-26 406,213 14-1854,60 4 842,1 0 1,-1 0 0,1 0 0,-1 0 0,1-1 0,0 1 0,-1 0 0,1 0 0,-1 0-1,1-1 1,0 1 0,-1 0 0,1-1 0,-1 1 0,1 0 0,0-1 0,0 1 0,-1 0 0,1-1-1,0 1 1,0 0 0,-1-1 0,1 1 0,0-1 0,0 1 0,0-1 0,0 1 0,-1-1-1,1 1 1,0 0 0,0-1 0,0 1 0,0-1 0,0 1 0,0-1 0,0 1 0,0-1 0,1 1-1,-1-1 1,0 1 0,0-1 0,10-18-4097,-9 17 3461,6-14-1228</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25.910"/>
    </inkml:context>
    <inkml:brush xml:id="br0">
      <inkml:brushProperty name="width" value="0.05" units="cm"/>
      <inkml:brushProperty name="height" value="0.05" units="cm"/>
      <inkml:brushProperty name="color" value="#FF0066"/>
    </inkml:brush>
  </inkml:definitions>
  <inkml:trace contextRef="#ctx0" brushRef="#br0">511 1 8594,'-2'1'497,"0"0"0,0 0 0,-1 1 0,1-1 0,0 0 0,0 1 1,0 0-1,-1 1 0,-11 9 587,-65 32 764,-19 13 459,-90 51-1412,167-97-881,14-8-9,0-1-1,1 1 1,-1-1 0,0 0 0,0-1-1,-11 1 1,-6 2 27,17 1-183,7-5 148,0 0 0,0 0-1,0 0 1,0 0-1,0 0 1,0 1-1,0-1 1,0 0 0,0 0-1,0 0 1,0 0-1,0 0 1,0 0 0,0 0-1,0 1 1,0-1-1,0 0 1,0 0-1,0 0 1,0 0 0,0 0-1,0 0 1,0 0-1,0 1 1,0-1 0,0 0-1,0 0 1,1 0-1,-1 0 1,0 0-1,0 0 1,0 0 0,0 0-1,0 0 1,0 0-1,0 1 1,0-1-1,0 0 1,1 0 0,-1 0-1,0 0 1,0 0-1,0 0 1,0 0 0,0 0-1,0 0 1,0 0-1,1 0 1,-1 0-1,0 0 1,0 0 0,0 0-1,0 0 1,0 0-1,0 0 1,0 0 0,1 0-1,-1 0 1,0 0-1,0 0 1,0 0-1,0-1 1,0 1 0,0 0-1,0 0 1,1 0-1,14-1-3,0 1-1,0 1 1,0 0-1,0 1 1,0 1-1,21 6 0,-6-2 11,9 2 100,80 7 1,-104-15 18,1-1 1,-1-1-1,0 0 1,1-1-1,-1 0 1,0-1-1,0-1 1,19-8-1,-31 11-48,-1 0-1,1 0 0,-1 0 0,0-1 1,1 1-1,-1-1 0,0 1 1,0-1-1,0 0 0,0 0 1,0 0-1,-1 0 0,1 0 0,0 0 1,-1 0-1,0-1 0,1 1 1,-1-1-1,0 1 0,0-1 1,-1 1-1,2-4 0,-2 2 65,0 0-1,0 0 1,0 0-1,0-1 1,-1 1-1,0 0 1,1 0-1,-1 0 1,-1 0 0,1 0-1,-1 0 1,0 1-1,-4-8 1,4 7-87,-2-1 1,1 1-1,0 0 1,-1 0-1,0 0 1,0 0-1,0 0 1,0 1-1,-1 0 0,0 0 1,1 0-1,-1 1 1,0-1-1,0 1 1,0 0-1,-8-1 1,-5-1-410,0 2-1,0 0 1,-29 1 0,10 0-969,24-1 949</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28.799"/>
    </inkml:context>
    <inkml:brush xml:id="br0">
      <inkml:brushProperty name="width" value="0.05" units="cm"/>
      <inkml:brushProperty name="height" value="0.05" units="cm"/>
      <inkml:brushProperty name="color" value="#FF0066"/>
    </inkml:brush>
  </inkml:definitions>
  <inkml:trace contextRef="#ctx0" brushRef="#br0">373 559 8058,'0'0'199,"0"1"0,0-1-1,0 0 1,0 1 0,0-1 0,0 0 0,0 1 0,0-1 0,0 0 0,-1 0 0,1 1 0,0-1 0,0 0-1,0 1 1,0-1 0,0 0 0,0 0 0,-2 2 1194,2-2-1195,0 0 1,0 1 0,-1-1 0,1 0 0,0 0 0,-1 0 0,-13 14 335,11-11 926,17-1-820,1-1 0,-1 2 0,1 0 0,26 10 0,-25-8-624,0 0 0,0-1-1,0-1 1,18 2 0,23-6 260,-41 0-239,-1 1-1,1 0 0,0 1 0,23 5 1,-21-2-31,-1-1 0,1 0 1,0-2-1,0 0 0,0-1 1,0 0-1,-1-2 1,30-5-1,-11-1-5,-13 2-1,42-5 0,-55 10 24,-1 0-1,0-1 0,1 0 0,-1 0 0,0-1 0,0 0 1,0-1-1,-1 0 0,1 0 0,-1-1 0,0 0 1,8-6-1,-11 8 64,-1-1 0,1 1 0,0-1 0,-1-1 0,0 1 0,0 0 0,0-1 0,-1 0 0,1 0 0,2-7 0,0 1 36,-1-1 0,0 0-1,-1-1 1,0 1 0,-1-1-1,1-15 1,-3 20-104,-1 1 0,0 0 1,0-1-1,0 1 0,-1 0 0,-1 0 0,1-1 0,-1 1 0,-3-7 0,3 9-6,-1 0-1,1 0 0,-1 1 0,-1-1 0,1 1 0,-1 0 0,1 0 0,-1 0 0,0 0 0,0 1 0,-1-1 0,-7-3 0,-36-24 25,-75-40-28,82 52-15,-78-23 1,-47 0 16,104 27 3,-100-28 400,150 40-383,0 1 0,0 1 0,0 0 0,-1 0 0,-16 2 0,3 2-27,-36 8 0,54-10 60,-1 1 0,2 0 1,-1 1-1,0-1 0,0 2 0,1-1 0,0 1 0,0 0 0,0 1 0,0-1 0,1 1 0,-1 1 1,1-1-1,0 1 0,1 0 0,-6 9 0,-7 12-30,2 0 0,1 2-1,-21 54 1,2-4-32,31-73 1,0 0-1,1 0 0,0 1 1,0-1-1,1 0 0,-2 13 0,2-16 2,1 0-1,1 0 1,-1 0-1,0 0 0,1 0 1,0 0-1,-1 0 1,1 0-1,0-1 0,0 1 1,1 0-1,-1-1 1,1 1-1,-1-1 0,1 1 1,0-1-1,3 4 1,2 0 31,0 0 0,0 0-1,1-1 1,-1 0 0,12 4 0,44 18 238,-42-19-135,25 9 269,0-1 0,2-3-1,-1-2 1,1-3 0,1-1 0,0-2 0,61-3 0,-46-9-3625,-40 8 1867</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32.289"/>
    </inkml:context>
    <inkml:brush xml:id="br0">
      <inkml:brushProperty name="width" value="0.05" units="cm"/>
      <inkml:brushProperty name="height" value="0.05" units="cm"/>
      <inkml:brushProperty name="color" value="#FF0066"/>
    </inkml:brush>
  </inkml:definitions>
  <inkml:trace contextRef="#ctx0" brushRef="#br0">104 2 14259,'-2'-2'1824,"-6"2"1305,-2 0-672,-5 7-1233,-4 3-280,-1-2-1672,-10-8 600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37.186"/>
    </inkml:context>
    <inkml:brush xml:id="br0">
      <inkml:brushProperty name="width" value="0.05" units="cm"/>
      <inkml:brushProperty name="height" value="0.05" units="cm"/>
      <inkml:brushProperty name="color" value="#FF0066"/>
    </inkml:brush>
  </inkml:definitions>
  <inkml:trace contextRef="#ctx0" brushRef="#br0">3200 807 8954,'-1'-8'1168,"1"1"0,-1 0 0,0 0 0,0-1 0,-1 1 0,0 0 0,-6-12 0,3 9-476,0 0-1,-1 1 1,0 0-1,-12-14 1,-5-1-745,-2 2-1,-41-31 1,29 24 763,8 6-703,0 2 0,-2 1 0,0 1 1,-1 1-1,-59-22 0,-208-45 379,-7 19 37,118 26-365,-347-83 487,401 92-231,-1 7 0,-1 6 0,0 5 0,-153 6 0,-54 18 833,327-11-1101,-82 8 253,87-6-269,-1 0 0,1 1 0,0 0 0,0 0-1,0 2 1,-13 5 0,21-7-76,-1-1 0,1 0 0,-1 1 0,1 0-1,0 0 1,0 0 0,0 0 0,1 0 0,-1 1-1,1-1 1,0 1 0,0 0 0,-2 5 0,3-8-47,1 0 0,-1 0 1,1 1-1,0-1 0,0 0 1,0 0-1,0 1 0,-1-1 1,2 0-1,-1 1 0,0-1 0,0 0 1,0 0-1,1 1 0,-1-1 1,0 0-1,1 0 0,0 2 1,0-1-44,0-1 0,1 0 0,-1 0 0,0 1 0,1-1 0,-1 0 0,0 0 0,1-1 0,0 1 0,-1 0 0,1 0 0,-1-1 0,1 1 0,0-1 0,-1 1 0,1-1 0,3 1 0,3-1-367,0 0 0,15-1 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38.421"/>
    </inkml:context>
    <inkml:brush xml:id="br0">
      <inkml:brushProperty name="width" value="0.05" units="cm"/>
      <inkml:brushProperty name="height" value="0.05" units="cm"/>
      <inkml:brushProperty name="color" value="#FF0066"/>
    </inkml:brush>
  </inkml:definitions>
  <inkml:trace contextRef="#ctx0" brushRef="#br0">0 1 13531,'24'39'5872,"19"16"-2990,-8-13-1570,9 23 140,57 112 0,-78-135-1325,-21-37-131,2 2-41,0-1 0,-1 1 1,0 0-1,0 0 0,0 1 1,-1-1-1,0 0 0,0 8 1,-1-14-38,-1 0 0,0-1 0,0 1 0,0-1 1,0 1-1,0 0 0,0-1 0,0 1 0,0 0 0,0-1 1,0 1-1,-1-1 0,1 1 0,0 0 0,0-1 1,0 1-1,-1-1 0,1 1 0,0 0 0,-1-1 1,1 1-1,0-1 0,-1 1 0,1-1 0,-1 1 0,1-1 1,-1 0-1,1 1 0,-1-1 0,1 0 0,-1 1 1,0-1-1,1 0 0,-1 0 0,1 1 0,-1-1 0,0 0 1,0 0-1,-1 0-200,1 0 1,-1 0 0,0-1-1,0 1 1,1 0 0,-1-1-1,0 0 1,0 1 0,1-1-1,-1 0 1,1 0 0,-1 0-1,-1-1 1,-16-15-1143</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02.686"/>
    </inkml:context>
    <inkml:brush xml:id="br0">
      <inkml:brushProperty name="width" value="0.05" units="cm"/>
      <inkml:brushProperty name="height" value="0.05" units="cm"/>
      <inkml:brushProperty name="color" value="#FF0066"/>
    </inkml:brush>
  </inkml:definitions>
  <inkml:trace contextRef="#ctx0" brushRef="#br0">3 383 10138,'0'10'3030,"1"1"-1,3 16 0,8 21 2160,-7-32-4414,-1 0-1,0 1 1,0 20-1,-3-31-731,-1-1 1,-1 1-1,1-1 0,-1 0 0,0 1 0,0-1 0,0 0 1,-1 1-1,0-1 0,0 0 0,0 0 0,-1-1 0,0 1 1,-4 5-1,7-10-45,0 1 1,0-1 0,0 0-1,-1 1 1,1-1 0,0 0-1,0 1 1,-1-1 0,1 0 0,0 0-1,0 1 1,-1-1 0,1 0-1,0 0 1,-1 0 0,1 1-1,0-1 1,-1 0 0,1 0-1,-1 0 1,1 0 0,-1 0-1,-2-5-61,1-16-101,2 20 158,2-19-145,0 0 1,1 0 0,1 0-1,1 0 1,1 1 0,0 0 0,2 0-1,0 0 1,15-24 0,-22 42 157,-1-1 1,1 1 0,0-1 0,0 1 0,0-1 0,0 1-1,1 0 1,-1 0 0,0-1 0,0 1 0,1 0-1,-1 0 1,1 0 0,-1 0 0,1 0 0,-1 1 0,1-1-1,0 0 1,-1 1 0,1-1 0,0 1 0,1-1-1,-1 2 23,0-1-1,-1 0 0,1 1 0,-1-1 0,1 1 0,-1 0 0,1-1 0,-1 1 1,1 0-1,-1 0 0,0 0 0,1 0 0,-1 0 0,0 0 0,0 0 0,0 0 0,0 1 1,0-1-1,0 0 0,0 1 0,0-1 0,1 3 0,1 5 148,1-1 0,3 17 1,5 15 133,-10-38-297,-1 1 0,0 0 0,0-1 0,1 0 0,0 1 0,-1-1 0,1 0 0,0 1 0,0-1 0,0 0 0,3 1 0,-4-2-12,-1-1 0,1 1 0,0-1 0,0 0 0,0 1 0,-1-1-1,1 0 1,0 1 0,0-1 0,0 0 0,-1 0 0,1 0 0,0 0 0,0 0 0,0 0 0,0 0 0,0 0 0,-1 0 0,1-1-1,0 1 1,0 0 0,0 0 0,-1-1 0,1 1 0,0 0 0,0-1 0,-1 1 0,1-1 0,0 1 0,-1-1 0,1 1-1,0-1 1,-1 0 0,1 1 0,-1-1 0,1 0 0,-1 1 0,1-1 0,-1 0 0,0 0 0,1 0 0,-1 0 0,3-6-12,0 0 0,0 0 0,2-13 0,-4 16-8,3-11-33,1-5-71,0 0 1,1 0 0,2 0-1,18-36 1,-26 55 120,1 0 0,0 0 0,-1 0 1,1 0-1,-1 0 0,1 0 0,0 0 0,0 1 1,-1-1-1,1 0 0,0 1 0,0-1 1,0 1-1,0-1 0,0 1 0,0-1 1,0 1-1,0-1 0,0 1 0,0 0 1,0 0-1,0-1 0,2 1 0,0 1 8,0-1 0,0 1-1,-1 0 1,1 0 0,0 0-1,-1 0 1,4 2-1,-3-1 3,0-1-1,0 0 0,0 1 0,0-1 0,1 0 0,5 1 1,-7-2-6,0 0 1,0 0 0,0 0 0,0 0-1,0 0 1,0-1 0,0 1 0,0-1-1,0 1 1,0-1 0,0 0 0,-1 0-1,1 0 1,0 0 0,3-2 0,-2 0-1,0 0 1,0-1-1,0 1 1,0-1 0,2-4-1,-2 4 0,0-1 0,0 1 0,0 0 0,1 1 1,4-5-1,-8 7-4,1 1 1,0-1-1,0 1 1,0-1-1,0 1 1,0-1-1,-1 1 1,1 0-1,0-1 1,0 1-1,0 0 1,0 0-1,0 0 1,0 0-1,0 0 1,0 0 0,0 0-1,0 0 1,0 0-1,0 0 1,0 0-1,0 1 1,0-1-1,0 0 1,0 1-1,0-1 1,-1 1-1,1-1 1,0 1-1,0-1 1,0 1-1,-1 0 1,1-1-1,0 1 1,-1 0-1,2 1 1,2 3 15,0 0 0,-1 0 1,1 0-1,2 8 0,-5-12-11,13 31 163,-1 0 0,-1 1 1,-2 1-1,-1 0 0,-1 0 0,-3 1 0,0 0 0,-3 0 0,-1 55 0,-3-78-131,-2-9-18,3-4-21,1 0 0,-1 0 1,0 1-1,1-1 0,-1 0 0,1 0 1,-1 0-1,1 0 0,-1 0 0,1 0 1,0 0-1,-1 0 0,1 0 0,0 0 0,0-2 1,-4-26-179,1 0 0,2-51 1,2 43-2,-3-64-383,0 31-44,3-1 0,12-88 0,-12 151 578,2-8-45,6-23-1,-8 36 80,0 0 0,0 0 1,0 0-1,1 0 1,-1 0-1,1 0 0,0 0 1,-1 1-1,1-1 0,0 1 1,1-1-1,-1 1 1,4-4-1,-5 6 9,0-1 1,0 1-1,0-1 1,0 1-1,0 0 0,0 0 1,0-1-1,0 1 1,0 0-1,0 0 1,0 0-1,0 0 0,0 0 1,0 0-1,0 0 1,0 1-1,0-1 1,1 0-1,-2 0 0,1 1 1,0-1-1,0 1 1,0-1-1,0 1 1,0-1-1,0 1 0,0 0 1,0-1-1,-1 1 1,1 0-1,0 0 1,-1-1-1,1 1 0,0 1 1,2 2 68,0 0 0,-1 0 0,0 0 0,1 1 0,-1-1 0,1 5 0,2 10 260,0 1 0,-1-1 1,-1 1-1,-1 0 0,-1 28 1,-2-31-177,0-1 0,-1 1 0,0-1 1,-2 1-1,0-1 0,-11 29 0,13-40-152,-1 0 1,1-1-1,-1 1 0,0-1 0,-5 8 0,7-12-46,0 1-1,1 0 0,-1 0 0,0 0 0,0-1 0,0 1 0,0 0 0,0-1 0,0 1 1,0-1-1,0 1 0,0-1 0,0 0 0,0 1 0,0-1 0,0 0 0,0 0 1,0 0-1,-1 1 0,1-1 0,0 0 0,0-1 0,0 1 0,0 0 0,0 0 0,0 0 1,0-1-1,0 1 0,-1 0 0,1-1 0,0 1 0,-1-2 0,-2-1-373,-1 0 0,1-1 0,0 1 0,0-1 0,1 0 0,-1 0 0,1-1 0,0 1 0,-3-6 0,-3-8-2023,-9-20 0,3 3 598</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38.794"/>
    </inkml:context>
    <inkml:brush xml:id="br0">
      <inkml:brushProperty name="width" value="0.05" units="cm"/>
      <inkml:brushProperty name="height" value="0.05" units="cm"/>
      <inkml:brushProperty name="color" value="#FF0066"/>
    </inkml:brush>
  </inkml:definitions>
  <inkml:trace contextRef="#ctx0" brushRef="#br0">0 142 14707,'27'-24'1642,"1"2"0,33-21-1,-48 35-1271,0 1-1,0 0 0,1 1 0,0 0 0,0 1 1,0 1-1,24-4 0,-34 7-329,0 1 0,0-1 0,0 1 0,-1 0 0,1 1 0,0-1 0,0 1 0,0-1 0,0 1 1,0 0-1,-1 0 0,1 1 0,0-1 0,3 3 0,-5-2-25,1 0 0,0 1 0,0-1 0,-1 0 0,0 1 0,1 0 0,-1 0 0,0 0 0,0 0 0,-1 0 0,1 0 0,0 0 0,-1 0 1,0 1-1,1 3 0,0 1 3,-1-1 0,0 0 0,0 0 0,0 1 0,-1-1 0,0 0 0,-1 1 0,0-1 0,0 0 0,0 1 0,-1-1 1,-3 8-1,-4 7 26,-1 0 1,-18 28-1,20-35-32,4-9-30,-13 21-115,16-26 20,0 1 0,0-1-1,-1 1 1,1-1 0,-1 0 0,0 1 0,1-1 0,-1 0 0,0 0-1,0 0 1,0 0 0,-2 1 0,3-2 17,1 0 0,-1 0-1,0 0 1,1 0 0,-1 0 0,1 0-1,-1 0 1,1 0 0,-1 0 0,1 0 0,-1 0-1,0 0 1,1 0 0,-1 0 0,1-1-1,-1 1 1,1 0 0,-2-1 0,-5-9-1154</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39.193"/>
    </inkml:context>
    <inkml:brush xml:id="br0">
      <inkml:brushProperty name="width" value="0.05" units="cm"/>
      <inkml:brushProperty name="height" value="0.05" units="cm"/>
      <inkml:brushProperty name="color" value="#FF0066"/>
    </inkml:brush>
  </inkml:definitions>
  <inkml:trace contextRef="#ctx0" brushRef="#br0">1 284 16259,'51'16'3769,"60"23"1228,-101-34-4877,-5-2-59,-7-6 30,-5-7-110,0 0 0,1 0 0,1-1 0,0 1 0,0-1-1,-4-16 1,2 0-803,-7-44 1,13 60 221,0 1 1,0 0-1,2-16 0,-1 21 576,1 1 0,0-1-1,0 1 1,0-1-1,1 1 1,-1 0-1,1 0 1,0 0-1,0 0 1,4-5-1,18-19-23</inkml:trace>
  <inkml:trace contextRef="#ctx0" brushRef="#br0" timeOffset="1">358 0 14563,'10'32'1937,"3"-4"711,3 1-399,-3-6-449,-1-4-856,-2-2-280,-2-9-320,1 0-168,-3-4-120,1-3-192,-2-1-736,-2-6-376,-3-8-1169,-3-4-231,-9-11 1432</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39.579"/>
    </inkml:context>
    <inkml:brush xml:id="br0">
      <inkml:brushProperty name="width" value="0.05" units="cm"/>
      <inkml:brushProperty name="height" value="0.05" units="cm"/>
      <inkml:brushProperty name="color" value="#FF0066"/>
    </inkml:brush>
  </inkml:definitions>
  <inkml:trace contextRef="#ctx0" brushRef="#br0">0 19 12955,'0'0'920,"0"-2"448,0 0-336,4-1-287,2 0-577,8-4-1097,4 5 697</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40.558"/>
    </inkml:context>
    <inkml:brush xml:id="br0">
      <inkml:brushProperty name="width" value="0.05" units="cm"/>
      <inkml:brushProperty name="height" value="0.05" units="cm"/>
      <inkml:brushProperty name="color" value="#FF0066"/>
    </inkml:brush>
  </inkml:definitions>
  <inkml:trace contextRef="#ctx0" brushRef="#br0">0 727 12395,'28'49'4097,"-20"-38"-3371,-1 1-1,0 0 1,-1 1 0,0-1-1,-1 1 1,3 15-1,-3-7-331,3-28-288,-5 0-88,0-1 0,0 0 0,0 0 0,1-13 0,3-4 3,9-49 16,-11 48 0,1 0 0,10-28 0,-15 52-2,0 0 0,-1 1 0,1-1 1,0 0-1,0 1 0,0-1 0,0 0 0,0 1 0,0-1 0,1 1 0,-1 0 0,0 0 1,1-1-1,-1 1 0,4-1 0,-4 1 15,0 1 1,0-1 0,1 1-1,-1 0 1,0 0-1,1 0 1,-1 0 0,0 0-1,1 0 1,-1 0 0,0 1-1,1-1 1,-1 0-1,0 1 1,0-1 0,1 1-1,-1-1 1,0 1-1,0-1 1,0 1 0,0 0-1,2 1 1,4 4 158,-1-1 0,0 1 0,-1 0 0,1 1 0,-1-1 1,0 1-1,-1 0 0,8 15 0,0 7 179,10 31 0,-13-33-294,-7-19-80,3 5 22,-3-14-21,-2-10-5,-2-23-12,2 1 0,2-1 0,1 1 0,1 0 0,12-42 0,-15 71 1,0 0 1,0 0-1,1 0 0,0 0 0,0 0 0,4-6 1,-5 9 0,-1 1 1,1-1-1,0 0 1,-1 1-1,1-1 1,0 0-1,-1 1 1,1-1-1,0 1 1,0-1 0,0 1-1,0 0 1,-1-1-1,1 1 1,0 0-1,0 0 1,0-1-1,0 1 1,0 0-1,0 0 1,0 0 0,0 0-1,0 0 1,0 0-1,-1 0 1,1 1-1,0-1 1,0 0-1,0 0 1,0 1-1,0-1 1,0 1 0,-1-1-1,1 1 1,0-1-1,1 2 1,7 4 37,-1 2 0,0-1 0,0 1 0,9 12 0,2 2 156,15 26 79,-31-47-70,-3-1-201,0 0 1,1 0-1,-1 0 0,0 1 0,0-1 0,0 0 1,1 0-1,-1 0 0,0 0 0,0 0 1,1 0-1,-1 0 0,0 1 0,0-1 0,0 0 1,0 0-1,1 0 0,-1 0 0,0 1 0,0-1 1,0 0-1,0 0 0,0 0 0,0 1 1,1-1-1,-1 0 0,0 0 0,0 1 0,0-1 1,0 0-4,0 1 1,0-1 0,0 0-1,0 1 1,0-1 0,0 0-1,0 0 1,0 1 0,0-1-1,0 0 1,0 0 0,0 1 0,1-1-1,-1 0 1,0 0 0,0 1-1,0-1 1,0 0 0,1 0-1,-1 0 1,0 1 0,0-1-1,0 0 1,1 0 0,-1 0-1,0 0 1,0 1 0,1-1-1,-1 0 1,0 0 0,0 0 0,1 0-1,-1 0 1,0 0 0,0 0-1,1 0 1,-1 0 0,0 0-1,1 0 1,-1 0 0,0 0-1,0 0 1,1 0 0,-1 0-1,0 0 1,0 0 0,1 0 0,8-10 33,-6 6-11,-2 4-22,-1 0 0,0 0 0,1 0 0,-1 0 0,0 0 0,0 0 0,1 0 0,-1 0 0,0 0 0,1 0 0,-1 1 0,0-1 0,0 0 0,1 0 0,-1 0 0,0 0 0,0 1 0,1-1 1,-1 0-1,0 0 0,0 1 0,0-1 0,0 0 0,1 0 0,-1 1 0,0-1 0,0 0 0,0 1 0,0-1 0,0 1-1,1-1 1,-1 1 0,0-1-1,0 1 1,1-1 0,-1 0 0,0 1-1,1-1 1,-1 0 0,0 1-1,1-1 1,-1 0 0,1 1-1,-1-1 1,0 0 0,1 0-1,-1 1 1,1-1 0,-1 0 0,1 0-1,-1 0 1,1 0 0,-1 0-1,1 0 1,1 0 0,0-1 1,0 0-1,0 0 1,0-1-1,-1 1 0,1 0 1,0-1-1,-1 1 1,1-1-1,-1 1 0,2-3 1,14-20 15,-10 13-17,-1-1 1,1 0-1,-2 0 0,0 0 0,6-22 0,-9 25 0,-1 0-1,1-1 0,-2 1 0,1 0 0,-1-1 0,-1 1 1,1-1-1,-5-16 0,4 21 0,-3-12-19,-8-20 0,11 33 15,0 1 0,-1 0 1,1 0-1,-1 0 1,0 0-1,0 0 0,0 0 1,0 0-1,0 0 0,-1 1 1,1-1-1,-6-3 1,7 5 3,0 0 1,0 1 0,0-1 0,0 1 0,0 0 0,0-1-1,0 1 1,0 0 0,0-1 0,0 1 0,0 0 0,0 0-1,0 0 1,0 0 0,0 0 0,0 0 0,0 0 0,0 0-1,0 0 1,0 1 0,-1-1 0,2 0 0,-3 1 0,2 0 0,0 0 0,0 0 0,-1 1 0,1-1 0,0 0 0,0 0 0,0 1 0,1-1 0,-1 0 0,0 1 0,0-1 0,1 1 1,-2 2-1,1 3 1,-1 0-1,1 0 1,0 0 0,0 0 0,1 10 0,0-8 12,1 0 0,0 0 0,0 0 0,1-1 0,0 1 0,1 0 0,5 14 0,-6-20 0,0 0-1,-1 0 1,1 0-1,0 0 1,1 0-1,-1-1 1,0 1-1,1-1 1,-1 1 0,1-1-1,0 0 1,0 0-1,0 0 1,0 0-1,0-1 1,0 1-1,1-1 1,-1 0-1,0 0 1,1 0 0,-1 0-1,7 0 1,-6-1 1,0 0 1,0 0-1,0-1 1,0 1-1,-1-1 1,1 0-1,0 0 0,0-1 1,-1 1-1,1-1 1,0 0-1,-1 0 1,0 0-1,1 0 1,2-3-1,2-1-4,-1-1 0,0 0 0,-1 0 0,1-1 0,4-8 0,-3 4-6,-2 0 0,1-1-1,-1 0 1,6-21 0,11-57 11,-17 65-13,-6 26-1,0 0 0,0 0 0,0-1 0,0 1 0,0 0-1,0 0 1,0 0 0,0-1 0,0 1 0,0 0 0,0 0-1,0 0 1,0-1 0,0 1 0,0 0 0,0 0 0,0 0-1,0 0 1,0-1 0,0 1 0,1 0 0,-1 0 0,0 0 0,0 0-1,0 0 1,0 0 0,0-1 0,1 1 0,-1 0 0,0 0-1,0 0 1,0 0 0,0 0 0,1 0 0,-1 0 0,0 0-1,0 0 1,0 0 0,0 0 0,1 0 0,-1 0 0,0 0-1,0 0 1,0 0 0,1 0 0,-1 0 0,0 0 0,0 0 0,0 0-1,0 0 1,1 0 0,-1 0 0,0 0 0,0 0 0,0 0-1,0 1 1,1-1 0,-1 0 0,0 0 0,0 0 0,0 0-1,0 0 1,0 0 0,1 1 0,8 12-17,-7-9 14,1 0 2,0-1 0,0 1-1,0-1 1,1 1 0,-1-1 0,1 0 0,0-1 0,-1 1 0,1-1 0,1 1 0,-1-1 0,0 0 0,7 1 0,-7-2 10,-1 0 1,1-1 0,0 0 0,-1 0 0,1 0 0,-1 0 0,1 0 0,0-1 0,-1 0 0,1 1 0,-1-1 0,1-1 0,-1 1-1,0 0 1,1-1 0,-1 0 0,0 0 0,3-2 0,0 0 59,-1-1-1,1 1 1,-1-1-1,0 0 1,-1 0 0,1-1-1,-1 1 1,0-1-1,0 0 1,-1 0-1,0 0 1,0 0 0,0-1-1,-1 0 1,0 1-1,0-1 1,-1 0 0,1 0-1,-2 0 1,1 0-1,-1 0 1,0 0-1,0 0 1,-1 0 0,0 1-1,0-1 1,-1 0-1,0 0 1,0 0-1,0 1 1,-1-1 0,-4-6-1,2 4-111,-1 0-1,0 1 1,0 0 0,-9-8-1,11 12-371,1 1-1,-1-1 0,0 1 1,0 1-1,0-1 0,0 0 1,-1 1-1,1 0 0,-1 0 1,-7-2-1,7 5-2520,-3 4 977</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40.979"/>
    </inkml:context>
    <inkml:brush xml:id="br0">
      <inkml:brushProperty name="width" value="0.05" units="cm"/>
      <inkml:brushProperty name="height" value="0.05" units="cm"/>
      <inkml:brushProperty name="color" value="#FF0066"/>
    </inkml:brush>
  </inkml:definitions>
  <inkml:trace contextRef="#ctx0" brushRef="#br0">0 121 14179,'0'0'1352,"9"-3"1073,4-6-89,14-4-111,5-2-225,0-2-383,-2 0-329,-7 4-576,-1 1-240,-7 4-336,0 3-56,-8 1-40,-5 4-216,1-3-560,-6 1-624,-4 2-1449,-6 0-320,-1 0 1497</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41.414"/>
    </inkml:context>
    <inkml:brush xml:id="br0">
      <inkml:brushProperty name="width" value="0.05" units="cm"/>
      <inkml:brushProperty name="height" value="0.05" units="cm"/>
      <inkml:brushProperty name="color" value="#FF0066"/>
    </inkml:brush>
  </inkml:definitions>
  <inkml:trace contextRef="#ctx0" brushRef="#br0">1 399 13923,'12'5'1200,"4"7"793,3 0-73,1 13-304,2 4-279,-7 1-433,0 2-240,2-4-336,-2 1-144,7-9-136,0-2-48,3-9-584,-5-8-392,-3-6-1241,-1-5 4410,-1-2-2073</inkml:trace>
  <inkml:trace contextRef="#ctx0" brushRef="#br0" timeOffset="1">363 0 17244,'12'2'1512,"6"6"961,4 7 31,7 14-487,-1 4-297,1 14-416,-2 5-328,-2 7-496,-7 0-103,-8-2-545,-10-5-617,2 0 465</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45.381"/>
    </inkml:context>
    <inkml:brush xml:id="br0">
      <inkml:brushProperty name="width" value="0.05" units="cm"/>
      <inkml:brushProperty name="height" value="0.05" units="cm"/>
      <inkml:brushProperty name="color" value="#FF0066"/>
    </inkml:brush>
  </inkml:definitions>
  <inkml:trace contextRef="#ctx0" brushRef="#br0">41 1686 6849,'-25'12'3576,"24"-11"-3409,0-1-1,0 1 1,0 0 0,0 0-1,0-1 1,0 1-1,0 0 1,0 0 0,1 0-1,-1 0 1,0 0 0,1 0-1,-1 0 1,0 0-1,1 1 1,-1-1 0,1 0-1,0 0 1,-1 2 0,1-5-13,0 1 1,0-1 0,0 0 0,0 0-1,1 0 1,-1 1 0,1-1 0,-1 0-1,1 0 1,0 1 0,-1-1 0,1 1-1,0-1 1,0 0 0,0 1 0,0 0-1,1-1 1,-1 1 0,0 0 0,1-1-1,-1 1 1,0 0 0,1 0-1,-1 0 1,1 0 0,0 1 0,-1-1-1,3 0 1,12-6 447,0 1 0,0-2 0,26-16-1,41-37 56,-22 16-480,-18 16 153,-13 9 457,50-44 0,-40 30-320,53-34 0,-16 13-130,-54 36-327,68-53 100,-40 32 277,0 3 1,88-47-1,-104 62-339,58-44 0,25-36 155,-69 59 135,34-41 380,-20 19-502,-15 12 120,-37 40-261,1-1 1,0 2-1,1 0 0,0 0 1,19-12-1,129-76-11,-136 82-25,1 0 1,-2-2-1,37-38 0,-32 32-23,-18 16-8,0 0 0,9-11 0,-2 1-13,28-24-1,-9 8 40,-33 33-21,-1-1-1,0 0 1,0 0-1,-1-1 1,4-5 0,6-11 159,-11 19-153,1 0 0,0 1-1,-1-1 1,1 1 0,0-1 0,3-1-1,-3 2-13,0-1 0,0 1-1,0 0 1,0-1 0,-1 1-1,1-1 1,-1 1 0,3-4 0,-3 3-2,1 0 0,-1 0 1,1 0-1,0 1 0,-1-1 1,1 1-1,3-3 0,-5 4-2,0 0 1,0 0-1,0 0 0,0 0 0,1 0 0,-1 0 0,0-1 1,0 1-1,0 0 0,0 0 0,1 0 0,-1 0 1,0 0-1,0 0 0,0 0 0,0 0 0,1 0 1,-1 0-1,0 0 0,0 0 0,0 0 0,1 0 1,-1 0-1,0 0 0,0 0 0,0 0 0,1 0 1,-1 0-1,0 1 0,0-1 0,1 0 0,-3 11 48,-1-4-1046,7-14-733,5-10 629</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47.453"/>
    </inkml:context>
    <inkml:brush xml:id="br0">
      <inkml:brushProperty name="width" value="0.05" units="cm"/>
      <inkml:brushProperty name="height" value="0.05" units="cm"/>
      <inkml:brushProperty name="color" value="#FF0066"/>
    </inkml:brush>
  </inkml:definitions>
  <inkml:trace contextRef="#ctx0" brushRef="#br0">472 706 6137,'-8'-6'1747,"8"5"-1548,-1 1 0,1 0 0,0-1 0,-1 1 1,1 0-1,0 0 0,-1-1 0,1 1 0,0 0 0,-1 0 1,1-1-1,0 1 0,-1 0 0,1 0 0,-1 0 0,1 0 0,-1 0 1,1-1-1,0 1 0,-1 0 0,1 0 0,-1 0 0,1 0 1,-1 0-1,1 0 0,0 1 0,-1-1 0,1 0 0,-1 0 1,1 0-1,-1 0 0,1 0 0,0 1 0,-1-1 0,1 0 0,-2 1 567,2-1-686,0 0-1,0 0 0,0 0 0,0 0 0,0 0 0,0-1 0,-1 1 1,1 0-1,0 0 0,0 0 0,0 0 0,0 0 0,0 0 0,0-1 1,0 1-1,0 0 0,0 0 0,0 0 0,0 0 0,0 0 0,0-1 1,0 1-1,0 0 0,0 0 0,0 0 0,0 0 0,0-1 0,0 1 1,0 0-1,0 0 0,0 0 0,2-2 94,1 0-1,-1 0 1,0 1-1,1-1 1,0 1 0,-1 0-1,1 0 1,0 0-1,4-1 1,8-4 240,1-1 230,1 1 0,19-5 0,-18 5-448,29-11 0,-39 13-173,16-7 78,-1-1 0,0-1 0,40-29 0,-50 31 177,7-5-23,-1-1 0,19-21 1,-32 32-251,-1-1 0,0 0 0,-1 0 0,1 0 0,-1-1 0,-1 1 1,1-1-1,-1 0 0,-1 0 0,3-12 0,1-25 424,-2 0-1,-2-47 1,-3 86-424,0-1 0,0 0 1,0 1-1,-1-1 0,0 1 0,0 0 0,0 0 0,-1 0 0,0 0 1,0 0-1,-1 0 0,0 1 0,1 0 0,-2-1 0,1 1 1,-1 1-1,-8-8 0,2 3 2,0 1 0,-1 0 1,0 1-1,0 0 0,0 1 1,-1 0-1,-20-6 1,19 9-9,0 0 0,0 1 1,-1 0-1,1 1 1,-1 1-1,1 0 1,-16 2-1,-99 24-11,72-13 16,41-10 18,-27 0 0,34-3-22,0 1 0,0 0 0,0 0 0,0 1 0,0 0 0,0 0 0,0 1 0,0 0 0,-10 6 0,1 1-4,0 1 0,0 1 1,-20 19-1,8-5 6,17-15-4,0 0 0,1 0 0,1 1 0,0 1 0,0 0 0,1 0 0,-10 18 0,14-20 3,1 0 0,0 0 0,0 1 0,1 0 0,0 0 0,1 0 0,-2 20 0,2 0 4,2 1 0,1 0-1,6 49 1,-5-76-2,1-1 1,-1 0-1,1 1 0,1-1 0,-1 0 0,1 0 0,0-1 1,0 1-1,0 0 0,1-1 0,-1 0 0,6 4 0,3 4 7,2-1 0,22 15 0,-12-11 299,1-1 1,0-1-1,2-1 0,50 15 1,-69-25-269,9 4 170,28 4 1,-38-9-139,-1 0 0,1-1 0,-1 0 0,1 0 0,-1 0 0,1-1 0,-1 0 0,8-2 0,-10 1-26,29-7 884,48-21-1,-72 26-780,-1-1-1,1 1 1,0-2 0,-1 1-1,0-1 1,-1 0-1,1-1 1,-1 0-1,0 0 1,6-9 0,-12 14-383,0 0 1,0 0-1,0 0 1,0 0 0,0 0-1,0 0 1,0-4-1,-16 2-3830</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50.483"/>
    </inkml:context>
    <inkml:brush xml:id="br0">
      <inkml:brushProperty name="width" value="0.05" units="cm"/>
      <inkml:brushProperty name="height" value="0.05" units="cm"/>
      <inkml:brushProperty name="color" value="#FF0066"/>
    </inkml:brush>
  </inkml:definitions>
  <inkml:trace contextRef="#ctx0" brushRef="#br0">1 21 15923,'3'-7'2457,"6"0"1256,-1 4-857,0 0-631,1 6-1353,-4-1-328,-2 4-1120,-11-16-1969</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57.422"/>
    </inkml:context>
    <inkml:brush xml:id="br0">
      <inkml:brushProperty name="width" value="0.05" units="cm"/>
      <inkml:brushProperty name="height" value="0.05" units="cm"/>
      <inkml:brushProperty name="color" value="#FF0066"/>
    </inkml:brush>
  </inkml:definitions>
  <inkml:trace contextRef="#ctx0" brushRef="#br0">0 18 8370,'2'-12'5067,"4"13"-1122,6 4-2816,6-2-529,-1-1 0,0-1 0,1 0 0,18-3 1,7 1-335,111 7 355,3 0 570,-59-4 49,174 26 0,-157-11-138,0-5 0,176-4 0,-242-9-750,0 2 0,76 12 0,-72-6-299,1-2 1,0-3-1,-1-2 0,1-2 1,0-3-1,94-20 0,-102 14 362,1 3 0,93-5 0,-48 12-157,92 2 201,-157 1-459,1-1 0,0-2 0,0-1 0,-1-1 0,1-1 0,-1-2 0,39-12 0,-51 12 0,0 0 0,30-6 0,-41 11 0,0 0 0,0 1 0,0-1 0,0 1 0,0 0 0,0 0 0,0 1 0,-1-1 0,1 1 0,0 0 0,0 0 0,7 3 0,-10-4-1,1 1 0,-1 0 1,0 0-1,1 0 0,-1-1 0,0 2 1,0-1-1,1 0 0,-1 0 0,0 0 1,0 0-1,0 1 0,0-1 0,-1 0 0,1 1 1,0-1-1,-1 1 0,2 1 0,-3-3-111,1 1 0,-1 0 0,1-1 0,-1 1 0,1-1 0,-1 1 0,1-1 0,-1 0 0,0 1 0,1-1 0,-1 1 0,1-1 0,-1 0 0,0 0 0,0 1 0,1-1 0,-2 0 0,-4 3-1204,-7 6-1978,-3 4 981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03.117"/>
    </inkml:context>
    <inkml:brush xml:id="br0">
      <inkml:brushProperty name="width" value="0.05" units="cm"/>
      <inkml:brushProperty name="height" value="0.05" units="cm"/>
      <inkml:brushProperty name="color" value="#FF0066"/>
    </inkml:brush>
  </inkml:definitions>
  <inkml:trace contextRef="#ctx0" brushRef="#br0">0 0 17612,'14'26'2224,"1"2"977,0 11-769,-3 3-319,1 5-921,-5 1-192,4-1-448,3 0-167,-5-7-233,5-4-64,-4-8-16,-3-3-128,-1-3-488,-2-5-377,-2-7-1127,0-3-377,2-7-959,9 0 1671</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58.163"/>
    </inkml:context>
    <inkml:brush xml:id="br0">
      <inkml:brushProperty name="width" value="0.05" units="cm"/>
      <inkml:brushProperty name="height" value="0.05" units="cm"/>
      <inkml:brushProperty name="color" value="#FF0066"/>
    </inkml:brush>
  </inkml:definitions>
  <inkml:trace contextRef="#ctx0" brushRef="#br0">1 0 11058,'0'1'130,"0"0"0,0-1-1,1 1 1,-1-1-1,0 1 1,1 0 0,-1-1-1,0 1 1,1-1-1,-1 1 1,0-1 0,1 1-1,-1-1 1,1 0 0,-1 1-1,1-1 1,-1 1-1,1-1 1,-1 0 0,1 1-1,-1-1 1,1 0-1,0 0 1,-1 0 0,2 1-1,18-1 1382,-12 0-1024,367-6 4992,2 31-1943,-271-13-2314,0-4 1,191-12-1,-266 2-971,114-6 1458,-126 9-1461,1 1-1,-1 0 1,0 1 0,0 1 0,28 10 0,-28-7-194,-8-2-41,1-1 0,0 0-1,23 3 1,-34-6-200,0-1 0,1 0 0,-1 0 0,1 0-1,-1 0 1,1-1 0,-1 1 0,1 0 0,-1-1-1,1 1 1,-1 0 0,0-1 0,1 0 0,-1 1 0,0-1-1,0 0 1,1 0 0,-1 0 0,0 0 0,0 0-1,0 0 1,0 0 0,0 0 0,1-2 0,4-8-1636</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6:59.394"/>
    </inkml:context>
    <inkml:brush xml:id="br0">
      <inkml:brushProperty name="width" value="0.05" units="cm"/>
      <inkml:brushProperty name="height" value="0.05" units="cm"/>
      <inkml:brushProperty name="color" value="#FF0066"/>
    </inkml:brush>
  </inkml:definitions>
  <inkml:trace contextRef="#ctx0" brushRef="#br0">1 0 10770,'0'1'125,"0"1"0,0-1 0,0 0 0,-1 0 0,1 1 0,0-1 0,1 0 0,-1 0 0,0 0 0,0 1 0,0-1 0,1 0 1,-1 0-1,1 0 0,-1 0 0,1 0 0,-1 1 0,1-1 0,0 0 0,-1 0 0,1 0 0,0-1 0,0 1 0,0 0 0,0 0 0,-1 0 0,1-1 0,0 1 0,1 0 0,-1-1 0,0 1 0,0-1 0,0 1 0,2 0 0,4 1 232,0 1 0,0-1 0,0 0-1,10 1 1,32 2 2016,29 4 1088,30 16-248,51 10-365,-119-28-2523,1-2 1,42-1-1,-68-4-433,1-1 0,0 0 0,-1-2 0,1 0 0,-1 0 0,21-8 0,30-17-235</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00.886"/>
    </inkml:context>
    <inkml:brush xml:id="br0">
      <inkml:brushProperty name="width" value="0.05" units="cm"/>
      <inkml:brushProperty name="height" value="0.05" units="cm"/>
      <inkml:brushProperty name="color" value="#FF0066"/>
    </inkml:brush>
  </inkml:definitions>
  <inkml:trace contextRef="#ctx0" brushRef="#br0">86 5 4601,'-8'3'183,"6"-1"144,-1-1-1,0 1 1,0-1 0,-1 0 0,1 0-1,0 0 1,0-1 0,0 1-1,-1-1 1,1 0 0,0 0 0,-1 0-1,1 0 1,-4-1 0,-8-2 1501,14 3-1642,1 0 1,-1-1-1,1 1 0,0 0 0,-1 0 0,1 0 1,0 0-1,-1 0 0,1 0 0,-1 0 0,1 0 1,0 0-1,-1 0 0,1 0 0,0 0 1,-1 0-1,1 0 0,-1 1 0,1-1 0,0 0 1,-1 0-1,1 0 0,0 1 0,-1-1 1,1 0-1,0 0 0,0 0 0,-1 1 0,1 0 1,0-1 12,0 0 0,0 1 0,0-1 1,0 1-1,0-1 0,0 1 0,0-1 1,0 1-1,0-1 0,1 0 0,-1 1 0,0-1 1,0 1-1,1-1 0,-1 0 0,0 1 1,1-1-1,-1 0 0,0 1 0,1-1 0,-1 0 1,0 0-1,1 1 0,13 3 1142,15-6-717,83-9 731,139 2-1,-71 5 1419,-70 0-1304,-32 7-484,-9 1-201,-64-4-739,15 1 70,-20-1-113,1 0 0,0 0-1,-1 0 1,1 0-1,-1 0 1,1 1 0,0-1-1,-1 0 1,1 0 0,-1 1-1,1-1 1,0 0 0,-1 1-1,1-1 1,-1 1 0,1-1-1,-1 1 1,0-1-1,1 1 1,-1-1 0,1 1-1,-1-1 1,1 2 0,18 57-1245,-15-44-523,-5-14 1651,1 0 0,-1 1 0,1-1 0,-1 1 0,0-1-1,1 0 1,-1 0 0,0 1 0,-2 1 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21.925"/>
    </inkml:context>
    <inkml:brush xml:id="br0">
      <inkml:brushProperty name="width" value="0.05" units="cm"/>
      <inkml:brushProperty name="height" value="0.05" units="cm"/>
      <inkml:brushProperty name="color" value="#FF0066"/>
    </inkml:brush>
  </inkml:definitions>
  <inkml:trace contextRef="#ctx0" brushRef="#br0">18 163 7882,'-4'1'462,"4"-1"-299,-1 0 0,1 0 0,-1 0 0,0 0 0,1 0 0,-1 0 1,1 0-1,-1 0 0,1 1 0,-1-1 0,1 0 0,-1 0 0,1 1 0,-1-1 0,1 0 0,-1 0 0,1 1 0,0-1 0,-1 1 0,1-1 1,-1 0-1,1 1 0,0-1 0,-1 1 0,1-1 0,0 1 0,0-1 0,-1 1 0,1 0 834,8-6 5279,32-19-2271,78-57-562,-45 27-4075,-59 45 236</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30.463"/>
    </inkml:context>
    <inkml:brush xml:id="br0">
      <inkml:brushProperty name="width" value="0.05" units="cm"/>
      <inkml:brushProperty name="height" value="0.05" units="cm"/>
      <inkml:brushProperty name="color" value="#FF0066"/>
    </inkml:brush>
  </inkml:definitions>
  <inkml:trace contextRef="#ctx0" brushRef="#br0">1 253 7250,'0'-2'204,"0"1"1,1 0-1,-1 0 1,1 0-1,-1 1 1,1-1-1,0 0 1,-1 0 0,1 0-1,0 0 1,0 0-1,-1 1 1,1-1-1,0 0 1,0 1-1,2-2 1,-2 2-14,-1-1-1,1 1 1,0-1 0,0 1 0,0-1-1,-1 0 1,1 1 0,0-1 0,-1 0-1,1 1 1,-1-1 0,1 0 0,-1 0-1,1 0 1,-1 1 0,1-1 0,-1 0-1,0 0 1,1 0 0,-1-1-1,2-7 5644,-5 13-5345,2 0 240,7-5-250,7-5 60,10-13 443,-1-1 0,33-40 0,-36 38-452,2 0 0,35-30 0,-53 50-633,-1 0 1,1 0-1,0 0 1,0 1-1,0-1 1,0 1-1,0 0 1,4-1-1,2 0-330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04.654"/>
    </inkml:context>
    <inkml:brush xml:id="br0">
      <inkml:brushProperty name="width" value="0.05" units="cm"/>
      <inkml:brushProperty name="height" value="0.05" units="cm"/>
      <inkml:brushProperty name="color" value="#FF0066"/>
    </inkml:brush>
  </inkml:definitions>
  <inkml:trace contextRef="#ctx0" brushRef="#br0">201 19 9474,'4'-2'830,"0"0"-1,0 0 1,-1 0 0,1-1 0,6-5 748,-13 13 795,-15 9-1941,2 1 0,-1 1 0,2 1 0,0 1 0,1 0 0,-16 27 0,-59 125-761,85-163 394,3-4-159,-1 0 1,1 0-1,0 0 1,0 0-1,0 0 1,0 0-1,0 3 1,1-6 40,1 1 0,-1-1 1,0 0-1,0 0 1,0 0-1,0 0 1,1 0-1,-1 0 1,0 0-1,0 0 1,0 0-1,0 0 1,1 1-1,-1-1 1,0 0-1,0 0 1,0 0-1,1 0 1,-1 0-1,0 0 1,0 0-1,0 0 1,1 0-1,-1-1 1,0 1-1,0 0 1,0 0-1,0 0 1,1 0-1,-1 0 1,0 0-1,0 0 1,0 0-1,0 0 1,1-1-1,-1 1 0,0 0 1,0 0-1,0 0 1,0 0-1,0 0 1,0-1-1,0 1 1,1 0-1,9-10-773</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05.079"/>
    </inkml:context>
    <inkml:brush xml:id="br0">
      <inkml:brushProperty name="width" value="0.05" units="cm"/>
      <inkml:brushProperty name="height" value="0.05" units="cm"/>
      <inkml:brushProperty name="color" value="#FF0066"/>
    </inkml:brush>
  </inkml:definitions>
  <inkml:trace contextRef="#ctx0" brushRef="#br0">298 0 8314,'-4'22'3669,"-11"39"0,6-38-3502,0 0 1,-1 0-1,-1-2 1,-1 1-1,-30 38 1,-7 1 17,24-31-216,1 0 0,2 2 0,-28 51 0,35-53 1513,15-17-630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05.466"/>
    </inkml:context>
    <inkml:brush xml:id="br0">
      <inkml:brushProperty name="width" value="0.05" units="cm"/>
      <inkml:brushProperty name="height" value="0.05" units="cm"/>
      <inkml:brushProperty name="color" value="#FF0066"/>
    </inkml:brush>
  </inkml:definitions>
  <inkml:trace contextRef="#ctx0" brushRef="#br0">394 1 8594,'-5'16'1478,"-6"31"-1,9-34-1066,-1 1 0,-1 0-1,-9 22 1,-14 14 462,-50 71 1,14-26-647,44-63-318,-71 120 239,65-106-1497,-25 67 0,45-97-1141,5-16 2408,1 1-1,-1-1 0,0 1 0,0-1 1,0 1-1,0-1 0,0 1 0,1-1 1,-1 0-1,0 1 0,0-1 0,1 1 1,-1-1-1,0 1 0,1-1 0,-1 0 1,1 1-1</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05.836"/>
    </inkml:context>
    <inkml:brush xml:id="br0">
      <inkml:brushProperty name="width" value="0.05" units="cm"/>
      <inkml:brushProperty name="height" value="0.05" units="cm"/>
      <inkml:brushProperty name="color" value="#FF0066"/>
    </inkml:brush>
  </inkml:definitions>
  <inkml:trace contextRef="#ctx0" brushRef="#br0">449 1 8786,'0'2'347,"-1"0"0,1 0 0,0 0 0,-1 0 0,1 0 0,-1-1 1,0 1-1,0 0 0,0 0 0,1 0 0,-2-1 0,0 4 0,-20 18 517,5-5-320,7-3-253,0 1 0,1 0 0,-8 19 0,-4 9 193,-203 376 638,143-291-3223,68-110 1398,1-1-178,10-3 333</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06.239"/>
    </inkml:context>
    <inkml:brush xml:id="br0">
      <inkml:brushProperty name="width" value="0.05" units="cm"/>
      <inkml:brushProperty name="height" value="0.05" units="cm"/>
      <inkml:brushProperty name="color" value="#FF0066"/>
    </inkml:brush>
  </inkml:definitions>
  <inkml:trace contextRef="#ctx0" brushRef="#br0">500 0 8690,'1'2'387,"0"1"-1,-1-1 1,1 0 0,0 0 0,-1 0 0,1 1 0,-1-1-1,0 0 1,0 0 0,0 1 0,0 3 0,-1-2-206,0 0 0,0 0 0,0 0 0,-1-1 0,1 1 0,-3 4 0,-2 2-154,-1 1 1,0-1-1,-13 13 0,-173 214 376,150-171 89,-64 133-1,11-3-587,82-154-2116,14-39 441,6-3 678</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03.628"/>
    </inkml:context>
    <inkml:brush xml:id="br0">
      <inkml:brushProperty name="width" value="0.05" units="cm"/>
      <inkml:brushProperty name="height" value="0.05" units="cm"/>
      <inkml:brushProperty name="color" value="#FF0066"/>
    </inkml:brush>
  </inkml:definitions>
  <inkml:trace contextRef="#ctx0" brushRef="#br0">143 565 12275,'8'1'9171,"-7"0"-8948,-4 11 3004,-12 12-1836,-34 43 330,-23 34-1067,70-99-651,1 0 0,0 0 0,-1 1 0,1-1-1,0 0 1,0 0 0,1 0 0,-1 1 0,0-1 0,1 0 0,-1 1 0,1 3-1,0-5-7,0-1 0,0 0-1,0 1 1,0-1 0,0 0-1,0 1 1,0-1-1,0 0 1,0 0 0,1 1-1,-1-1 1,0 0-1,0 1 1,0-1 0,0 0-1,1 0 1,-1 0-1,0 1 1,0-1 0,1 0-1,-1 0 1,0 0-1,0 1 1,1-1 0,-1 0-1,0 0 1,1 0 0,-1 0-1,0 0 1,0 0-1,1 0 1,-1 0 0,0 0-1,1 0 1,-1 0-1,0 0 1,1 0 0,-1 0-1,0 0 1,0 0-1,1 0 1,-1 0 0,0 0-1,1 0 1,-1 0 0,1-1-1,13-6-241,-7 2 49,0-1-1,0 0 0,0-1 0,-1 1 0,0-1 0,0-1 0,8-13 1,0-4-882,12-31 1,-11 22 3,-15 32 1018,0 1 1,1 0-1,-1 0 0,1 0 0,0 0 0,-1 0 0,1 0 0,0 0 0,-1 0 1,1 0-1,0 0 0,0 0 0,0 0 0,0 0 0,0 1 0,2-2 0,-3 2 45,0 0 0,0 0 0,1 0 0,-1 0 0,0 0 0,1 0 0,-1 0 0,0 0 0,0 0 0,1 0 0,-1 1 0,0-1 0,0 0 0,0 0 0,1 0 0,-1 0 0,0 1 0,0-1 0,0 0 0,1 0 0,-1 0 0,0 1 0,0-1 0,0 1 0,5 12 3,-3-6 30,-1-1 0,1 1-1,1-1 1,-1 1-1,1-1 1,1 0 0,-1 0-1,5 7 1,-6-11 25,0 0 1,0 0-1,0 0 1,0 0-1,0 0 0,1-1 1,-1 1-1,0-1 1,1 0-1,-1 1 1,1-1-1,0 0 0,-1 0 1,1-1-1,0 1 1,-1-1-1,1 1 1,0-1-1,0 0 1,-1 0-1,1 0 0,0 0 1,4-1-1,-2-1 32,0 1 0,0-1-1,0 0 1,0 0-1,0-1 1,0 1 0,-1-1-1,1 0 1,-1 0 0,0-1-1,0 0 1,0 1-1,7-9 1,2-7 229,24-37 0,-29 42-166,1-3 27,0-1 0,-1 0 0,-1 0 1,9-37-1,8-79 165,-20 105-315,3-31 13,0-101-1,-7 161-29,0-7 31,0 0 0,-1 0-1,1 1 1,-1-1-1,0 0 1,-4-10 0,5 17-23,0 0 0,0-1 1,0 1-1,0 0 1,-1-1-1,1 1 0,0 0 1,0 0-1,-1-1 0,1 1 1,0 0-1,0 0 1,-1 0-1,1-1 0,0 1 1,0 0-1,-1 0 0,1 0 1,0 0-1,-1 0 1,1-1-1,0 1 0,-1 0 1,1 0-1,0 0 0,-1 0 1,1 0-1,0 0 1,-1 0-1,0 1 18,0-1 0,0 0 1,0 1-1,1-1 0,-1 0 0,0 1 1,0-1-1,1 1 0,-1 0 0,0-1 0,1 1 1,-2 1-1,-3 6 118,-1 0-1,1 1 1,1-1 0,0 1 0,0 0-1,-4 15 1,-12 62 582,16-61-474,0-1 0,2 1 0,1 0 0,2 0 0,5 47-1,0-40-81,1 0 0,1-1 0,2 0 0,14 31 0,-19-51-153,0-1 1,7 11-1,-11-19-30,1 0 0,-1 0 0,0 0 0,1 0 0,-1-1 0,1 1 0,-1 0 0,1-1 0,0 1 0,-1-1-1,1 0 1,0 0 0,0 0 0,0 0 0,0 0 0,0 0 0,4 1 0,-4-2-101,-1 0 0,0 0 0,0-1 0,0 1 0,1 0 0,-1-1 0,0 1 0,0 0 0,0-1 0,0 1 0,0-1 0,0 0 0,0 1 0,0-1 0,0 0 0,0 0 0,0 0 0,0 0 0,0 0 0,-1 1 0,1-1 0,0-1 0,-1 1 0,1 0 0,-1 0 0,1 0 0,-1 0 0,1 0 0,-1 0 0,1-2 0,0-3-928,0 0 0,0 0 0,0 0 0,0-10-1,-1-8-948</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06.641"/>
    </inkml:context>
    <inkml:brush xml:id="br0">
      <inkml:brushProperty name="width" value="0.05" units="cm"/>
      <inkml:brushProperty name="height" value="0.05" units="cm"/>
      <inkml:brushProperty name="color" value="#FF0066"/>
    </inkml:brush>
  </inkml:definitions>
  <inkml:trace contextRef="#ctx0" brushRef="#br0">189 0 13331,'-19'25'1216,"-4"4"697,8 3-625,1 0-8,-4 1-440,4 4-208,-1 2-376,0-2-128,-3-1-280,-2-4-736,3-5 584</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25.372"/>
    </inkml:context>
    <inkml:brush xml:id="br0">
      <inkml:brushProperty name="width" value="0.05" units="cm"/>
      <inkml:brushProperty name="height" value="0.05" units="cm"/>
      <inkml:brushProperty name="color" value="#FF0066"/>
    </inkml:brush>
  </inkml:definitions>
  <inkml:trace contextRef="#ctx0" brushRef="#br0">236 1 10618,'1'1'3919,"4"9"-2695,-5-4-1065,-1 0 0,0-1 1,0 1-1,0-1 1,-1 1-1,0-1 0,0 1 1,-4 5-1,-23 39 655,27-48-774,-182 319-1448,175-305-1085,8-15 1580</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25.771"/>
    </inkml:context>
    <inkml:brush xml:id="br0">
      <inkml:brushProperty name="width" value="0.05" units="cm"/>
      <inkml:brushProperty name="height" value="0.05" units="cm"/>
      <inkml:brushProperty name="color" value="#FF0066"/>
    </inkml:brush>
  </inkml:definitions>
  <inkml:trace contextRef="#ctx0" brushRef="#br0">327 1 5665,'-66'108'7591,"52"-83"-6891,-107 218 1413,100-196-2092,20-46-27,-10 24-350,-1 0 0,-2 0-1,-22 31 1,21-38-1531,-1 1 653</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26.160"/>
    </inkml:context>
    <inkml:brush xml:id="br0">
      <inkml:brushProperty name="width" value="0.05" units="cm"/>
      <inkml:brushProperty name="height" value="0.05" units="cm"/>
      <inkml:brushProperty name="color" value="#FF0066"/>
    </inkml:brush>
  </inkml:definitions>
  <inkml:trace contextRef="#ctx0" brushRef="#br0">394 1 9778,'1'4'348,"-1"1"0,0-1 1,0 1-1,0-1 0,-1 1 0,0-1 0,0 1 1,0-1-1,0 1 0,-1-1 0,-1 4 0,-5 8 247,-14 23-1,15-28-446,-192 361 2540,175-326-3599,-58 84-1,78-125 503,0 0-1,0-1 1,0 0-1,-8 7 1,-3 0-355</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26.580"/>
    </inkml:context>
    <inkml:brush xml:id="br0">
      <inkml:brushProperty name="width" value="0.05" units="cm"/>
      <inkml:brushProperty name="height" value="0.05" units="cm"/>
      <inkml:brushProperty name="color" value="#FF0066"/>
    </inkml:brush>
  </inkml:definitions>
  <inkml:trace contextRef="#ctx0" brushRef="#br0">406 1 9458,'-2'7'1522,"0"0"0,-2 15 1,3-14-934,-1-1 1,0 1 0,-3 10 0,-108 192 1244,46-93-2388,-17 26-513,64-115 183,0-1 0,-46 45 1,48-55 356</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26.981"/>
    </inkml:context>
    <inkml:brush xml:id="br0">
      <inkml:brushProperty name="width" value="0.05" units="cm"/>
      <inkml:brushProperty name="height" value="0.05" units="cm"/>
      <inkml:brushProperty name="color" value="#FF0066"/>
    </inkml:brush>
  </inkml:definitions>
  <inkml:trace contextRef="#ctx0" brushRef="#br0">332 0 11771,'-1'16'779,"0"-1"1,-1 0 0,-1 0 0,0 0-1,-1 0 1,-9 23 0,-46 82 731,53-108-1388,-80 137 325,-25 51-555,103-184-540,1 0 0,0 1 0,1-1 0,1 1 0,-5 32 0,10-45-344</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27.415"/>
    </inkml:context>
    <inkml:brush xml:id="br0">
      <inkml:brushProperty name="width" value="0.05" units="cm"/>
      <inkml:brushProperty name="height" value="0.05" units="cm"/>
      <inkml:brushProperty name="color" value="#FF0066"/>
    </inkml:brush>
  </inkml:definitions>
  <inkml:trace contextRef="#ctx0" brushRef="#br0">312 1 8234,'7'13'1456,"-2"2"1857,2 2-1513,-6 5-199,-1 3-33,-6 9-208,-6 6-136,-6 10-127,-4 6-65,-8 4 0,-2 0-24,-7-1-256,4 0-215,-2-6-217,3 1-296,11-10-1161,3-7-1063,-4-12 1112</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35.381"/>
    </inkml:context>
    <inkml:brush xml:id="br0">
      <inkml:brushProperty name="width" value="0.05" units="cm"/>
      <inkml:brushProperty name="height" value="0.05" units="cm"/>
      <inkml:brushProperty name="color" value="#FF0066"/>
    </inkml:brush>
  </inkml:definitions>
  <inkml:trace contextRef="#ctx0" brushRef="#br0">263 0 6337,'0'4'1824,"0"0"0,-1 1 0,0-1-1,0 0 1,-2 6 0,-15 28 662,-25 32-2706,-117 218 71,157-281-324,0-1 0,-1 1-1,0-1 1,0 0-1,0 0 1,-8 7-1,10-11-382</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35.752"/>
    </inkml:context>
    <inkml:brush xml:id="br0">
      <inkml:brushProperty name="width" value="0.05" units="cm"/>
      <inkml:brushProperty name="height" value="0.05" units="cm"/>
      <inkml:brushProperty name="color" value="#FF0066"/>
    </inkml:brush>
  </inkml:definitions>
  <inkml:trace contextRef="#ctx0" brushRef="#br0">435 1 10962,'-87'127'4930,"12"-17"-3737,-18 12-395,-45 66-980,128-172-1035,-14 32 0,17-32 465</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36.140"/>
    </inkml:context>
    <inkml:brush xml:id="br0">
      <inkml:brushProperty name="width" value="0.05" units="cm"/>
      <inkml:brushProperty name="height" value="0.05" units="cm"/>
      <inkml:brushProperty name="color" value="#FF0066"/>
    </inkml:brush>
  </inkml:definitions>
  <inkml:trace contextRef="#ctx0" brushRef="#br0">422 1 9058,'-17'17'1021,"2"1"-1,0 0 1,1 2-1,1-1 1,-16 34-1,4-8-642,-182 260-16,174-264-560,-15 22-1754,43-50 1416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6.002"/>
    </inkml:context>
    <inkml:brush xml:id="br0">
      <inkml:brushProperty name="width" value="0.05" units="cm"/>
      <inkml:brushProperty name="height" value="0.05" units="cm"/>
      <inkml:brushProperty name="color" value="#FF0066"/>
    </inkml:brush>
  </inkml:definitions>
  <inkml:trace contextRef="#ctx0" brushRef="#br0">53 20 10442,'-4'0'896,"-14"0"3998,18 1-4794,0-1 1,-1 0-1,1 0 1,0 0-1,-1 0 0,1 0 1,0 0-1,0 0 1,-1 0-1,1 1 0,0-1 1,0 0-1,-1 0 1,1 0-1,0 0 1,0 1-1,0-1 0,-1 0 1,1 0-1,0 1 1,0-1-1,0 0 1,0 0-1,-1 1 0,1-1 1,0 0-1,0 1 1,0-1-1,0 0 1,0 0-1,0 1 0,0-1 1,0 0-1,0 1 1,0-1-1,0 0 0,0 0 1,0 1-1,0-1 1,0 0-1,0 1 1,0-1-1,0 0 0,1 0 1,-1 1-1,0-1 1,0 0-1,1 1 1,1 1 101,1 1 1,0-1-1,0 0 1,0 0-1,0 0 1,0 0-1,0-1 1,0 1-1,1-1 1,-1 0 0,4 1-1,6 3 168,13 6 221,2 0-113,-1 2 1,42 26-1,-67-38-466,-1 0 0,1 0 0,-1 0-1,1 0 1,-1 0 0,0 0 0,1 1 0,-1-1 0,0 0 0,0 1-1,0-1 1,0 1 0,0 0 0,-1-1 0,1 1 0,0 0 0,-1-1 0,1 1-1,-1 0 1,1-1 0,-1 1 0,0 0 0,0 0 0,0 0 0,0-1 0,0 1-1,0 0 1,-1 0 0,1 0 0,0-1 0,-1 1 0,1 0 0,-1-1 0,0 1-1,0 0 1,0-1 0,1 1 0,-4 2 0,1 1-4,-1 0-1,-1-1 1,1 1 0,-1-1-1,0 1 1,0-2 0,0 1 0,0 0-1,-11 4 1,6-4 5,-1-1 0,0 1 0,-20 2-1,24-6-43,0 1 0,1 1-1,-1-1 1,0 1 0,1 0-1,-1 0 1,1 1 0,0 0-1,0 0 1,0 1 0,0-1-1,-10 10 1,12-8-87,2-4 31,1 1-1,0-1 1,0 0-1,-1 0 1,1 1-1,-1-1 0,1 0 1,-1 0-1,0 0 1,1-1-1,-4 2 1,4-3 39,1 0-1,-1 0 1,1-1 0,0 1 0,-1 0 0,1-1 0,0 1 0,0-1 0,0 1-1,0 0 1,0-3 0,12-59-149,-7 42 144,-1 0 0,1-28 0,-7-14-1334,0 42-1694,2-32 1,2 44 1736,6 9 570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04.043"/>
    </inkml:context>
    <inkml:brush xml:id="br0">
      <inkml:brushProperty name="width" value="0.05" units="cm"/>
      <inkml:brushProperty name="height" value="0.05" units="cm"/>
      <inkml:brushProperty name="color" value="#FF0066"/>
    </inkml:brush>
  </inkml:definitions>
  <inkml:trace contextRef="#ctx0" brushRef="#br0">1 117 14515,'5'3'1945,"1"-1"1615,16-6-1655,3-6-73,7-3-592,0-4-207,-2 2-561,-3 0-224,-5 3-632,1 0-433,-8 2-863,-1 2-776,1 3 3000,-3 5-1128</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36.511"/>
    </inkml:context>
    <inkml:brush xml:id="br0">
      <inkml:brushProperty name="width" value="0.05" units="cm"/>
      <inkml:brushProperty name="height" value="0.05" units="cm"/>
      <inkml:brushProperty name="color" value="#FF0066"/>
    </inkml:brush>
  </inkml:definitions>
  <inkml:trace contextRef="#ctx0" brushRef="#br0">461 1 11362,'-106'132'3946,"-18"27"-3357,46-36-481,-33 45-371,95-149 11,11-14-111,1-1 0,0 2-1,0-1 1,-4 7 0</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36.916"/>
    </inkml:context>
    <inkml:brush xml:id="br0">
      <inkml:brushProperty name="width" value="0.05" units="cm"/>
      <inkml:brushProperty name="height" value="0.05" units="cm"/>
      <inkml:brushProperty name="color" value="#FF0066"/>
    </inkml:brush>
  </inkml:definitions>
  <inkml:trace contextRef="#ctx0" brushRef="#br0">303 0 15555,'-27'39'1257,"-8"6"695,-1 7-152,-7 5-503,1 0-329,8-3-448,-1-9-336,13-8-872,4-8-960,8-6 879</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38.997"/>
    </inkml:context>
    <inkml:brush xml:id="br0">
      <inkml:brushProperty name="width" value="0.05" units="cm"/>
      <inkml:brushProperty name="height" value="0.05" units="cm"/>
      <inkml:brushProperty name="color" value="#FF0066"/>
    </inkml:brush>
  </inkml:definitions>
  <inkml:trace contextRef="#ctx0" brushRef="#br0">0 60 13971,'9'-11'1736,"4"-2"1713,2 1-560,0 1-569,-1 1-551,-6 8-873,-1 2-376,-12 5-2304,-15 0 1391</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54.034"/>
    </inkml:context>
    <inkml:brush xml:id="br0">
      <inkml:brushProperty name="width" value="0.05" units="cm"/>
      <inkml:brushProperty name="height" value="0.05" units="cm"/>
      <inkml:brushProperty name="color" value="#FF0066"/>
    </inkml:brush>
  </inkml:definitions>
  <inkml:trace contextRef="#ctx0" brushRef="#br0">0 460 8738,'5'14'8655,"-3"-8"-7977,0 0 1,0 0-1,-1 0 1,2 11 0,-3-3-364,3 23-1,-3-37-273,0 1-1,0-1 1,1 1 0,-1-1-1,0 1 1,0-1 0,0 1-1,0-1 1,0 1 0,1-1-1,-1 1 1,0-1-1,0 1 1,1-1 0,-1 0-1,0 1 1,1-1 0,-1 0-1,1 1 1,-1-1-18,1 0 1,-1 0-1,0 0 1,1 0-1,-1 0 1,0 0-1,1 0 1,-1 0-1,0 0 0,1 0 1,-1 0-1,0 0 1,0 0-1,1 0 1,-1 0-1,0 0 1,1-1-1,-1 1 1,0 0-1,0 0 1,1 0-1,-1-1 1,16-17 554,-13 13-456,37-46 602,56-75 608,21-36 750,29-42-720,-141 198-4523,-7 13 2119</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56.388"/>
    </inkml:context>
    <inkml:brush xml:id="br0">
      <inkml:brushProperty name="width" value="0.05" units="cm"/>
      <inkml:brushProperty name="height" value="0.05" units="cm"/>
      <inkml:brushProperty name="color" value="#FF0066"/>
    </inkml:brush>
  </inkml:definitions>
  <inkml:trace contextRef="#ctx0" brushRef="#br0">7 439 9610,'0'0'169,"-1"0"-1,1 1 0,-1-1 1,1 1-1,-1-1 1,1 0-1,0 1 1,-1-1-1,1 1 1,0-1-1,-1 1 1,1 0-1,0-1 1,0 1-1,0-1 1,-1 1-1,1-1 1,0 1-1,0 0 0,0-1 1,0 1-1,0-1 1,0 1-1,0-1 1,0 2-1,10 8 3065,-8-9-3072,-1 0 1,1 0 0,-1 0 0,0 0 0,0 1-1,1-1 1,-1 0 0,0 1 0,0-1 0,0 0-1,0 1 1,0-1 0,-1 1 0,2 2 0,4 43 1014,-2-12-623,-4-34-530,0-1 0,0 1 0,1 0 0,-1-1-1,0 1 1,0-1 0,0 1 0,0 0 0,1-1 0,-1 1-1,0-1 1,1 1 0,-1-1 0,0 1 0,1-1 0,-1 1-1,1-1 1,-1 1 0,1-1 0,0 1 0,-1-1 0,0 0 1,1 0-1,-1 0 1,1 0 0,-1 0-1,1 0 1,-1 0-1,0 0 1,1 0-1,-1 0 1,1 0 0,-1-1-1,1 1 1,-1 0-1,0 0 1,1 0-1,-1 0 1,1-1-1,-1 1 1,0 0 0,1-1-1,3-2 161,-1-1 0,1 0 0,5-8 0,-7 10-152,127-188 1761,-65 92-1219,84-135-805,-134 214-158,-4 9-114</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58.668"/>
    </inkml:context>
    <inkml:brush xml:id="br0">
      <inkml:brushProperty name="width" value="0.05" units="cm"/>
      <inkml:brushProperty name="height" value="0.05" units="cm"/>
      <inkml:brushProperty name="color" value="#FF0066"/>
    </inkml:brush>
  </inkml:definitions>
  <inkml:trace contextRef="#ctx0" brushRef="#br0">2 424 9506,'-1'-6'913,"1"-1"0,0 1 0,0-1 0,1-8 0,-1 13-573,1-1 0,-1 0 0,1 0-1,0 0 1,0 1 0,0-1 0,0 1 0,0-1 0,1 0 0,-1 1 0,1 0-1,2-4 1,-4 6-302,0 0 1,0 0-1,0 0 0,0 0 0,0 0 0,1-1 0,-1 1 1,0 0-1,0 0 0,0 0 0,0 0 0,1 0 0,-1 0 0,0 0 1,0 0-1,0 0 0,0 0 0,1 0 0,-1 0 0,0 0 0,0 0 1,0 0-1,1 0 0,-1 0 0,0 0 0,0 0 0,0 0 1,0 0-1,1 0 0,-1 0 0,0 0 0,0 0 0,0 0 0,0 0 1,1 1-1,4 6 500,0 11-81,-3-6-151,-1-3-113,1 0-1,-1 0 1,2 0-1,-1-1 1,6 10-1,-8-17-174,0-1-1,0 1 0,1-1 0,-1 1 0,0-1 0,0 1 0,1-1 0,-1 1 0,1-1 1,-1 0-1,0 1 0,1-1 0,-1 0 0,1 1 0,-1-1 0,1 0 0,-1 1 1,1-1-1,-1 0 0,1 0 0,-1 0 0,1 0 0,-1 0 0,1 1 0,1-1 0,-1-1 9,0 1-1,0 0 1,0 0-1,0-1 0,0 1 1,0-1-1,0 1 1,0-1-1,-1 1 0,1-1 1,0 0-1,1 0 1,2-4 96,0 1 0,0 0 0,6-10 1,94-183 1510,-7 13-2518,-90 171 198,-6 10 316,0 1 1,0 0-1,0 0 1,0 0-1,0 0 1,1 0-1,-1 0 1,1 0-1,-1 0 1,3-1 0,-2 1-812</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7:59.117"/>
    </inkml:context>
    <inkml:brush xml:id="br0">
      <inkml:brushProperty name="width" value="0.05" units="cm"/>
      <inkml:brushProperty name="height" value="0.05" units="cm"/>
      <inkml:brushProperty name="color" value="#FF0066"/>
    </inkml:brush>
  </inkml:definitions>
  <inkml:trace contextRef="#ctx0" brushRef="#br0">1 408 11610,'0'-3'571,"0"0"-1,0-1 1,0 1-1,0 0 1,0 0-1,2-5 1,-2 8-496,0 0 1,0 0-1,0-1 1,0 1 0,0 0-1,0 0 1,0-1-1,0 1 1,0 0 0,1 0-1,-1-1 1,0 1-1,0 0 1,0 0 0,0 0-1,0 0 1,1-1-1,-1 1 1,0 0 0,0 0-1,0 0 1,1 0 0,-1 0-1,0-1 1,0 1-1,1 0 1,-1 0 0,0 0-1,0 0 1,1 0-1,-1 0 1,0 0 0,1 0 23,0 1 0,0-1 0,-1 1 0,1-1 0,0 1 0,0 0 0,-1-1 1,1 1-1,-1 0 0,1-1 0,-1 1 0,1 0 0,-1 0 0,1 1 1,1 2 66,0 0 1,-1 0 0,1 0 0,-1 0 0,0 1 0,0-1-1,0 9 1,-1-8-61,0-1 0,1 1 0,0 0 0,0-1 0,0 1 0,3 5 0,-4-9-89,0-1-1,1 1 1,-1-1-1,0 0 1,0 1 0,1-1-1,-1 0 1,0 1-1,0-1 1,1 0 0,-1 1-1,0-1 1,1 0-1,-1 0 1,0 1 0,1-1-1,-1 0 1,1 0-1,-1 0 1,0 0 0,1 0-1,-1 1 1,1-1 0,-1 0-1,0 0 1,1 0-1,-1 0 1,1 0 0,12-7 486,10-16 336,-22 22-815,170-244 2976,-115 158-2864,8 1-2637,-42 61 1409</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00.635"/>
    </inkml:context>
    <inkml:brush xml:id="br0">
      <inkml:brushProperty name="width" value="0.05" units="cm"/>
      <inkml:brushProperty name="height" value="0.05" units="cm"/>
      <inkml:brushProperty name="color" value="#FF0066"/>
    </inkml:brush>
  </inkml:definitions>
  <inkml:trace contextRef="#ctx0" brushRef="#br0">1 300 11482,'2'-3'6144,"3"10"-5301,-2-3-585,3 3 299,0-1 1,1 1-1,0-1 0,11 8 1,-16-13-477,0 1 1,1-1 0,-1 0-1,1 0 1,0 0 0,-1 0-1,1 0 1,0-1 0,0 1 0,0-1-1,-1 0 1,1 1 0,0-1-1,0-1 1,0 1 0,-1 0 0,1-1-1,0 1 1,3-2 0,1-1-11,0 0 1,0-1 0,-1 0 0,1 0-1,-1 0 1,0-1 0,0 0 0,7-8-1,3-4 11,19-27 0,-10 8-480,-1-1 0,31-67 1,-25 32-98</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01.626"/>
    </inkml:context>
    <inkml:brush xml:id="br0">
      <inkml:brushProperty name="width" value="0.05" units="cm"/>
      <inkml:brushProperty name="height" value="0.05" units="cm"/>
      <inkml:brushProperty name="color" value="#FF0066"/>
    </inkml:brush>
  </inkml:definitions>
  <inkml:trace contextRef="#ctx0" brushRef="#br0">1 178 11707,'0'0'279,"1"0"1,-1 0-1,1 0 1,0 0-1,-1 0 1,1 0-1,0 0 1,-1 0-1,1 1 1,0-1-1,-1 0 1,1 0 0,-1 0-1,1 1 1,0-1-1,-1 0 1,1 1-1,-1-1 1,1 1-1,0 0 1,2 13 1950,-3-12-2315,3 39 1056,-3-28-776,1-1 0,0 0 0,1 1-1,0-1 1,1 0 0,4 12 0,-7-23-143,1 0 1,-1 0-1,1 0 1,-1 0 0,1 0-1,-1 0 1,1 0-1,0 0 1,0 0 0,-1 0-1,1-1 1,0 1-1,0 0 1,0-1-1,0 1 1,0-1 0,0 1-1,0-1 1,0 1-1,0-1 1,2 1 0,-1-1 10,0 0 0,-1 0 1,1 0-1,0 0 1,0 0-1,0-1 1,0 1-1,-1-1 0,1 1 1,0-1-1,0 1 1,1-2-1,5-3 106,0 0 0,0-1 1,0 0-1,6-7 0,-12 11-141,38-37-21,-3-3-1,-1 0 1,50-80 0,-52 70-3335,-19 37 1977</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02.045"/>
    </inkml:context>
    <inkml:brush xml:id="br0">
      <inkml:brushProperty name="width" value="0.05" units="cm"/>
      <inkml:brushProperty name="height" value="0.05" units="cm"/>
      <inkml:brushProperty name="color" value="#FF0066"/>
    </inkml:brush>
  </inkml:definitions>
  <inkml:trace contextRef="#ctx0" brushRef="#br0">33 407 14635,'-31'104'6824,"31"-103"-6686,-1 0 0,1 0 0,0 1 0,-1-1-1,1 0 1,0 1 0,0-1 0,0 0 0,0 0 0,0 1-1,0-1 1,1 0 0,-1 1 0,0-1 0,1 0 0,-1 0 0,1 2-1,0-3-61,-1 1-1,1-1 0,-1 1 0,1-1 1,-1 0-1,1 1 0,-1-1 1,1 0-1,0 1 0,-1-1 0,1 0 1,0 0-1,-1 0 0,1 1 0,0-1 1,-1 0-1,1 0 0,0 0 0,-1 0 1,1 0-1,-1 0 0,1-1 1,1 1-1,3-1 113,0-1 0,-1 0-1,1 0 1,0 0 0,-1-1 0,1 1 0,4-5 0,15-12 206,-1-1-1,23-27 1,40-53 178,-60 69-407,46-58 211,21-27-1222,-27 48-2531,-37 41 1517</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04.431"/>
    </inkml:context>
    <inkml:brush xml:id="br0">
      <inkml:brushProperty name="width" value="0.05" units="cm"/>
      <inkml:brushProperty name="height" value="0.05" units="cm"/>
      <inkml:brushProperty name="color" value="#FF0066"/>
    </inkml:brush>
  </inkml:definitions>
  <inkml:trace contextRef="#ctx0" brushRef="#br0">1 208 13963,'8'-5'1201,"1"1"0,-1-1 0,0-1-1,0 1 1,10-12 0,33-35 2822,-47 47-3755,-1 0 0,1 0 1,-1 0-1,0-1 0,0 1 1,0-1-1,-1 0 0,0 0 0,2-7 1,-3 11-250,-1 1-1,0-1 1,1 0 0,-1 1 0,0-1 0,0 0-1,0 1 1,0-1 0,0 0 0,0 1 0,-1-1 0,1 0-1,0 1 1,-1-1 0,1 0 0,-1 1 0,0-1-1,0 1 1,1-1 0,-1 1 0,0-1 0,0 1 0,-1 0-1,1-1 1,0 1 0,0 0 0,0 0 0,-1 0-1,1 0 1,-1 0 0,1 0 0,-1 0 0,1 1-1,-1-1 1,1 1 0,-1-1 0,-3 0 0,3 1-20,0-1 1,0 1-1,0 0 1,0 0-1,1 1 1,-1-1-1,0 0 1,0 1-1,0-1 1,0 1-1,0-1 1,0 1-1,1 0 1,-1 0-1,0 0 1,1 0-1,-1 0 1,1 0-1,-1 0 1,1 1-1,-1-1 1,1 0-1,0 1 0,0-1 1,-1 1-1,1 0 1,0-1-1,-1 4 1,-3 4-2,1 1 1,0-1-1,1 1 1,-3 10-1,1 1 14,1 1 0,0 0 0,0 25 0,4-36 66,0 0 0,1 0 0,0 0 0,0-1 1,1 1-1,0-1 0,1 1 0,6 14 0,-6-20-25,-1-1-1,1 0 1,-1 0 0,1 0 0,0 0 0,1 0-1,-1-1 1,1 1 0,-1-1 0,1 0-1,0 0 1,0 0 0,0-1 0,1 1-1,-1-1 1,1 0 0,-1-1 0,1 1 0,0-1-1,-1 1 1,1-2 0,0 1 0,0 0-1,8-1 1,-5 0-52,0-1 0,0 0 0,-1 0 0,1 0 1,-1-1-1,1 0 0,-1-1 0,1 0 0,-1 0 0,0 0 0,-1-1 0,1 0 0,-1 0 0,1-1 0,5-5 0,21-26-2136,-30 31 1213,1 0 0,-1 0 0,0 0-1,0 0 1,4-10 0,-7 2-954</inkml:trace>
  <inkml:trace contextRef="#ctx0" brushRef="#br0" timeOffset="1">584 359 20212,'-13'13'2817,"1"-1"2128,-3-5-2360,3-7-1809,2 0-1016,-10-4-7210,-13-9 5258</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03.220"/>
    </inkml:context>
    <inkml:brush xml:id="br0">
      <inkml:brushProperty name="width" value="0.05" units="cm"/>
      <inkml:brushProperty name="height" value="0.05" units="cm"/>
      <inkml:brushProperty name="color" value="#FF0066"/>
    </inkml:brush>
  </inkml:definitions>
  <inkml:trace contextRef="#ctx0" brushRef="#br0">1 315 11979,'0'0'315,"1"-1"1,0 0 0,-1 1 0,1-1 0,0 0 0,-1 1 0,1-1 0,0 1 0,0 0-1,0-1 1,-1 1 0,1-1 0,0 1 0,0 0 0,0 0 0,0 0 0,1-1 0,-1 1-146,0 1 0,-1-1 1,1 0-1,-1 0 0,1 0 1,0 1-1,-1-1 1,1 0-1,-1 1 0,1-1 1,0 1-1,-1-1 0,1 0 1,-1 1-1,0-1 0,1 1 1,-1-1-1,1 2 1,2 3 301,0 1 0,-1-1 1,0 1-1,2 10 1,3 6 688,-6-21-1112,-1 0 1,1 0-1,0 1 0,0-1 0,0 0 1,0 0-1,0 0 0,0 0 0,1-1 0,-1 1 1,0 0-1,0 0 0,1-1 0,-1 1 1,0-1-1,1 1 0,-1-1 0,0 1 0,1-1 1,-1 0-1,1 0 0,-1 0 0,1 0 1,-1 0-1,1 0 0,-1 0 0,0 0 0,1 0 1,-1-1-1,1 1 0,-1-1 0,2 0 1,4-2 63,0 0 1,0 0-1,0 0 1,11-9 0,4-4 22,-2-1 0,0-1 0,19-22 0,48-66-637,-76 91 276,44-58-1320,-4-6 619</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05.942"/>
    </inkml:context>
    <inkml:brush xml:id="br0">
      <inkml:brushProperty name="width" value="0.05" units="cm"/>
      <inkml:brushProperty name="height" value="0.05" units="cm"/>
      <inkml:brushProperty name="color" value="#FF0066"/>
    </inkml:brush>
  </inkml:definitions>
  <inkml:trace contextRef="#ctx0" brushRef="#br0">13 73 7226,'-2'-4'379,"0"1"1,1-1-1,-1 1 1,1-1-1,-2-7 1,2 10-301,1 0 0,0 0 0,0 0 0,0-1 0,0 1 0,0 0 0,0 0 0,0 0 1,0 0-1,0 0 0,0 0 0,1-1 0,-1 1 0,0 0 0,1 0 0,-1 0 0,1 0 0,-1 0 0,1 0 0,0 0 0,-1 0 1,1 0-1,0 1 0,1-2 0,-2 1-48,1 1 0,-1 0 0,0 0 0,1 0 0,-1 0 0,0-1-1,1 1 1,-1 0 0,0 0 0,1 0 0,-1 0 0,1 0 0,-1 0 0,0 0 0,1 0 0,-1 0 0,0 0 0,1 0 0,-1 0 0,1 0 0,-1 1 0,0-1 0,1 0 0,-1 0 0,0 0 0,1 0 0,-1 1 0,0-1 0,1 0-1,-1 0 1,0 1 0,0-1 0,1 0 0,-1 0 0,0 1 0,1-1 0,9 17 808,-4-6-120,-3-8-538,-1-1 0,1 1 0,0-1 1,0 0-1,1 0 0,-1 0 0,0 0 0,1-1 0,-1 1 1,1-1-1,-1 0 0,1 0 0,-1 0 0,1 0 0,6-1 1,8 1 580,-1-1 0,21-2 0,-13 0 29,-10 2-618,0 1-1,0 1 1,-1 1-1,1 0 1,-1 1-1,20 7 1,40 9-77,-39-14 28,0-2-1,1-2 1,0-2 0,0 0-1,-1-3 1,1-1-1,-1-1 1,47-14-1,10-3 88,1 4-1,170-9 0,-256 26-210,360-2-81,-279 6 91,0-4 0,117-16-1,-160 12 202,60 1 1,-86 5-97,-1 0 1,0 2 0,0 0-1,0 1 1,35 12 0,-16-1 106,2-1 0,-1-2 1,47 7-1,-26-12 344,91-2 0,-122-3-361,-1 1 1,1 1-1,-1 2 0,44 14 0,-33-8-18,50 7 1,-62-16 124,0-2 0,48-4 0,-50 1-55,-1 1 0,1 1 0,0 1 0,24 5 0,-20 1 27,0 2-1,45 20 0,-64-25-234,2 0 3,0 0-1,0 0 0,1-2 1,-1 1-1,1-1 0,-1-1 0,1 0 1,0-1-1,16-1 0,5-4 95,62-16-1,-49 9-81,-8 5 6,48-3 0,20-4 201,-66 6-55,-1-1 0,70-29 0,-73 24-209,1 1 0,0 2-1,42-7 1,-67 16-7,0 2 0,0-1 0,1 1 0,-1 1 0,0 0 0,0 1 0,17 4 0,-27-5-172,0-1 0,0 1 1,0-1-1,0 0 0,0 1 0,0-1 0,0 0 1,0 0-1,0-1 0,0 1 0,0 0 0,0-1 1,4 0-1,-5 0-25,0 0 0,0 0-1,1 0 1,-1 0 0,0 0 0,0-1 0,0 1 0,0 0 0,0-1 0,0 1-1,-1 0 1,1-1 0,0 1 0,-1-1 0,1 1 0,-1-1 0,1 1 0,-1-4-1,7-28-1869</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10.403"/>
    </inkml:context>
    <inkml:brush xml:id="br0">
      <inkml:brushProperty name="width" value="0.05" units="cm"/>
      <inkml:brushProperty name="height" value="0.05" units="cm"/>
      <inkml:brushProperty name="color" value="#FF0066"/>
    </inkml:brush>
  </inkml:definitions>
  <inkml:trace contextRef="#ctx0" brushRef="#br0">0 12 14987,'4'0'1553,"-1"0"1199,2-1-87,2-1-369,-2-2-183,3 1-417,-1 1-208,-2 2-487,0 0-249,-5 2-424,2 1-104,-2-1-872,8 2 456</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12.041"/>
    </inkml:context>
    <inkml:brush xml:id="br0">
      <inkml:brushProperty name="width" value="0.05" units="cm"/>
      <inkml:brushProperty name="height" value="0.05" units="cm"/>
      <inkml:brushProperty name="color" value="#FF0066"/>
    </inkml:brush>
  </inkml:definitions>
  <inkml:trace contextRef="#ctx0" brushRef="#br0">0 112 5729,'23'13'358,"0"0"-1,0-2 1,1 0 0,1-2-1,0 0 1,0-2-1,1-1 1,39 5 0,-11-6 306,-1-3 0,1-2 0,65-7 0,109-30 1638,-2-15-951,151-27-491,-249 63-766,2 4 1,0 7 0,188 15 0,39 25 4141,-250-27-2997,91 11 524,26 0-526,-41-5-146,-146-9-618,-1 2 1,70 21-1,-86-19-132,0 0-1,0 2 1,33 23 0,-17-10 190,-32-21-439,1 0 0,0-1 0,9 5 1,-13-7-92,0 0 1,0 1 0,0-1 0,0 0-1,0 0 1,0 1 0,0-1 0,0 0-1,0 0 1,0 0 0,0 0-1,0 0 1,0-1 0,0 1 0,0 0-1,0 0 1,0-1 0,0 1 0,0 0-1,0-1 1,0 1 0,0-1-1,0 1 1,-1-1 0,1 0 0,0 1-1,1-2 1,0-1-163,-1 0 1,1 0-1,-1 0 0,0 0 1,1 0-1,-1-1 0,-1 1 0,1 0 1,0-6-1,-1-11-539</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51.627"/>
    </inkml:context>
    <inkml:brush xml:id="br0">
      <inkml:brushProperty name="width" value="0.05" units="cm"/>
      <inkml:brushProperty name="height" value="0.05" units="cm"/>
      <inkml:brushProperty name="color" value="#FF0066"/>
    </inkml:brush>
  </inkml:definitions>
  <inkml:trace contextRef="#ctx0" brushRef="#br0">1 152 10386,'-1'-11'1620,"2"0"1099,0 10-2626,0 0 1,0 0-1,0 0 1,0 0 0,0 0-1,0 1 1,0-1-1,0 0 1,1 0-1,0 0 1,1 0 33,0-1-1,0 1 1,1-1 0,-1 1-1,0 0 1,1 1-1,-1-1 1,0 0 0,1 1-1,-1 0 1,1 0 0,-1 0-1,0 0 1,1 1 0,-1-1-1,0 1 1,1 0 0,-1 0-1,0 0 1,0 0-1,1 0 1,-1 1 0,5 3-1,5 2 256,0 0-1,24 7 1,-31-13-283,1 1 0,-1-1 0,1 0 0,-1 0 0,1-1 0,-1 0 0,1 0 0,-1-1 0,8-1 0,77-21 600,-3 1-219,-38 13-66,80-4 0,-100 12-184,0 2 1,1 0-1,58 13 1,-68-9-68,-1-1 0,2 0 0,-1-2 0,0-1 0,0 0 0,1-2 0,-1 0 0,0-2 0,0 0 0,22-6-1,37-18 518,-50 16-352,0 1 1,55-10-1,-54 18-6,1 0 1,51 5 0,-1 1 629,-67-5-674,1 0 0,0 0-1,-1-2 1,1 0 0,-1-1 0,0 0-1,17-8 1,-28 11-397,-2 0 30,-1 0-1,1 0 0,0 0 0,0 0 0,0 0 1,0 1-1,0-1 0,0 1 0,0 0 0,1-1 0,-1 1 1,0 0-1,0 0 0,0 0 0,0 1 0,0-1 1,0 0-1,0 1 0,0-1 0,0 1 0,0 0 0,3 1 1,13 10-793</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53.871"/>
    </inkml:context>
    <inkml:brush xml:id="br0">
      <inkml:brushProperty name="width" value="0.05" units="cm"/>
      <inkml:brushProperty name="height" value="0.05" units="cm"/>
      <inkml:brushProperty name="color" value="#FF0066"/>
    </inkml:brush>
  </inkml:definitions>
  <inkml:trace contextRef="#ctx0" brushRef="#br0">524 886 5729,'-1'-4'569,"0"1"-1,0-1 0,1 0 0,-1 1 1,1-1-1,0 0 0,0 0 1,1 0-1,-1 1 0,1-1 1,0 0-1,0 1 0,0-1 0,2-5 1,-2 10-456,0 0 1,0-1-1,-1 1 1,1 0 0,-1 0-1,1-1 1,-1 1-1,1 0 1,-1 0-1,1 0 1,-1 0 0,0 0-1,0 0 1,1 1-1,0 2 193,3 2-62,0 1-1,1-1 0,0 0 0,0 0 1,0 0-1,1-1 0,-1 0 0,1 0 1,0 0-1,1-1 0,-1 0 1,1 0-1,0 0 0,0-1 0,0 0 1,0-1-1,1 1 0,-1-1 0,14 1 1,115 0 1163,-35-3-485,45 12 328,60 1 297,-48-23-343,29 0-400,-115 15-516,-55-3-188,0-1 0,0 0 0,0-1 0,0-1 0,0 0 0,0-1 1,17-5-1,-12-1 160,31-16 1,-37 15-165,1 2 1,0 0-1,30-8 0,-37 13-92,0-1 0,-1 0 0,1-1 0,-1 0 0,0 0 0,9-6 0,1-2 20,27-25-1,-24 19 7,-10 9-26,-1-1 0,0 0 0,16-18-1,-15 12 7,0-1 0,-1 0 0,15-33 0,-23 43-8,0-1 0,-1 1 1,0 0-1,0 0 0,0-1 1,-1 1-1,-1-1 0,1 1 1,-1-1-1,0 0 0,-1 1 1,0-1-1,-2-10 1,-1 4-2,0 0 0,-1 0 0,0 1 0,-1 0 1,-1 0-1,0 0 0,-1 1 0,0 0 0,0 0 1,-16-14-1,1 3 7,-1 1 0,-1 2 1,0 0-1,-2 2 0,-54-28 0,66 38-7,0 1-1,-1 1 1,0 1 0,0 0-1,-1 1 1,1 0-1,-1 2 1,0 0 0,0 1-1,-28 1 1,-96 8-10,118-9 9,0 0 0,1-2 0,-1 0 0,-27-9 0,6-3 18,-81-42 1,48 21 1,64 30-20,-1 1 1,-1 0-1,1 1 1,-1 1-1,1 0 1,-1 1-1,0 1 0,0 0 1,0 1-1,0 1 1,0 0-1,0 1 1,1 0-1,-19 6 1,-34 12-5,-56 12-9,103-28 12,-1-1 0,1-1 0,0-1 0,-27-2 0,23-2 13,1-1-1,-24-7 1,23 4-16,-41-5-1,57 11 3,0 1 0,-1 0 0,1 0 0,0 1 0,0 0 0,0 0 0,1 1 0,-1 0 0,-9 3 0,-3 4-3,2 1 1,-1 0 0,1 1 0,1 1 0,-22 19 0,-74 80-42,80-76 26,14-16-3,1 1 0,1 2-1,1-1 1,1 2 0,1 0 0,1 1 0,1 0 0,1 1-1,1 0 1,-8 31 0,17-49 16,-1 0 1,1 0-1,1 0 1,0 0-1,0 0 0,0 0 1,0 0-1,1-1 0,1 1 1,-1 0-1,1 0 1,0-1-1,3 8 0,-1-5 5,1-1 0,0 0 0,0 0 0,1 0-1,0 0 1,0-1 0,1 0 0,0 0 0,9 6-1,5 3 33,2-1-1,-1-1 1,2-2-1,0 0 1,0-1-1,1-2 1,0 0-1,1-2 1,44 7-1,-24-8-35,0-2 0,0-2 0,0-2 0,85-12-1,-31-9-2024,-81 16 1593,46-10-585</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8:57.357"/>
    </inkml:context>
    <inkml:brush xml:id="br0">
      <inkml:brushProperty name="width" value="0.05" units="cm"/>
      <inkml:brushProperty name="height" value="0.05" units="cm"/>
      <inkml:brushProperty name="color" value="#FF0066"/>
    </inkml:brush>
  </inkml:definitions>
  <inkml:trace contextRef="#ctx0" brushRef="#br0">288 972 16844,'18'5'4366,"-15"-3"-4008,1-1 1,0 0-1,0 1 1,0-1-1,5 0 1,25 0 459,0-2 1,57-9-1,-20 1-212,-29 4-372,0-2 0,0-2 0,-1-2 0,58-24 1,-52 19-138,-30 10-55,1 0-1,-1 0 0,0-2 0,-1 0 1,0-1-1,18-13 0,-30 18 11,1 0-1,-2-1 1,1 0 0,0 1-1,-1-1 1,0 0-1,0-1 1,0 1-1,-1-1 1,4-10-1,0-6 143,4-35-1,-5 31-141,-3 13-2,-1-1-1,0 0 1,0 1 0,-2-1-1,-2-21 1,-1 13 28,-1 0 1,-13-34-1,2 19-18,-2 0 0,-1 2 0,-31-44 0,-4-8-10,44 71-37,0 0 0,-1 1 1,-19-22-1,23 30-11,0 1 0,0-1-1,-1 1 1,0 0 0,0 1 0,-1 0 0,0 0-1,-13-4 1,1 2-1,0 1 0,0 1 0,-1 1 1,1 0-1,-1 2 0,0 1 0,0 1 0,-27 2 0,22 2 7,1 0-1,0 2 1,0 0-1,0 2 1,1 1-1,-33 16 1,31-9-5,0 1 1,2 2-1,0 0 1,-35 35-1,48-42 8,0 0 1,1 1-1,0 0 0,0 0 0,2 1 0,0 1 1,0-1-1,1 2 0,1-1 0,1 1 1,-5 18-1,2 3 44,2 1 0,-3 52 0,7 77 216,4-138-90,8 56 0,-8-76-135,1 0 1,1 0 0,0 0 0,0-1-1,1 1 1,0 0 0,0-1 0,1 0 0,0 0-1,7 8 1,-5-8 3,1-1 0,0 0 0,0 0 1,1 0-1,0-1 0,0 0 0,0-1 0,1 0 0,13 5 1,-9-5 15,0-1 1,0-1-1,0 0 1,1-1 0,-1 0-1,22-1 1,-17-1-62,0-2-1,0 0 1,0-2-1,-1 0 1,1 0 0,-1-2-1,0 0 1,-1-2 0,1 0-1,30-19 1,-28 11-766,0 0-1,-1-2 1,-1 0 0,16-21-1,-9 10-2498,-6 5 1293</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03.755"/>
    </inkml:context>
    <inkml:brush xml:id="br0">
      <inkml:brushProperty name="width" value="0.05" units="cm"/>
      <inkml:brushProperty name="height" value="0.05" units="cm"/>
      <inkml:brushProperty name="color" value="#FF0066"/>
    </inkml:brush>
  </inkml:definitions>
  <inkml:trace contextRef="#ctx0" brushRef="#br0">19 227 9418,'-1'-2'258,"-1"1"1,1 0-1,-1 0 0,1-1 0,0 1 1,0 0-1,0-1 0,-1 0 1,2 1-1,-1-1 0,0 1 0,0-1 1,0 0-1,1 0 0,-1 0 0,1 1 1,-1-1-1,1 0 0,0 0 1,0 0-1,0-3 0,-1 1 27,1-1 0,1 1-1,-1 0 1,1-1 0,0 1-1,-1 0 1,2-1 0,1-3-1,-3 6-159,1 1 0,0-1-1,0 0 1,0 1-1,0-1 1,0 1 0,0-1-1,1 1 1,-1-1-1,1 1 1,-1 0 0,1 0-1,1-2 1,-2 3-44,0 0 0,0-1-1,1 1 1,-1 0 0,0-1 0,0 1 0,0 0 0,0 0 0,1 0-1,-1 0 1,0 0 0,0 0 0,0 1 0,1-1 0,-1 0 0,0 1 0,0-1-1,0 0 1,0 1 0,0 0 0,2 0 0,2 2 131,1 0-1,0 0 1,-1-1 0,1 0 0,0 0-1,0-1 1,1 0 0,-1 0-1,0 0 1,0 0 0,13-2 0,-1-1 268,0-1 1,30-9 0,13-3 46,-30 11-355,1 1-1,51 2 1,65 12 378,-101-7-273,10-1 200,59-5 0,24 0-226,-100 4-214,-5 1 79,0-2 0,0-1 0,59-9-1,-76 6-50,30-7 339,0 2 0,70-1 0,-98 7-296,1 0 1,-1-1-1,0-1 1,24-8-1,-20 5-39,0 1 0,34-4 0,-39 9-22,1 0-1,0 2 0,-1 0 1,32 6-1,-1 3 33,1-3 0,81 1-1,-118-8-57,-1 1 0,1 0-1,0 1 1,-1 0 0,27 8-1,-37-9-15,1 0 0,-1 0-1,1-1 1,0 1 0,-1-1 0,1 0-1,0 0 1,-1-1 0,6 0-1,33-10 44,-32 7-40,0 1 0,14-2 0,-22 5-8,1 0 1,-1-1-1,0 1 0,1-1 1,-1 1-1,0-1 1,0 0-1,0 0 0,1 0 1,-1 0-1,0 0 0,0-1 1,-1 1-1,1-1 0,0 1 1,0-1-1,-1 1 0,3-3 1,2 0 4,8-4 24,-14 8-29,0 0 0,1-1 0,-1 1 0,0 0 0,0 0 0,0-1 0,1 1 0,-1 0 0,0-1 0,0 1 0,0-1-1,0 1 1,0 0 0,0-1 0,0 1 0,0 0 0,0-1 0,0 1 0,0-1 0,0 1 0,0 0 0,0-1 0,0 1 0,0 0 0,0-1 0,0 1 0,0 0 0,-1-1 0,1 1 0,0 0 0,0-1 0,0 1 0,-1 0 0,1-1 0,0 1 0,0 0 0,-1 0 0,1-1 0,-1 1 0,0-1 5,-12 4-618,13-3 554,0 1 0,0-1 0,-1 0 0,1 0-1,0 0 1,0 0 0,-1 0 0,1 0 0,0 0 0,0 0 0,-1 0 0,1 0 0,0 0 0,-1 0-1,1 0 1,0 0 0,0 0 0,-1 0 0,1 0 0,0 0 0,-1 0 0,1 0 0,0 0 0,0 0 0,-1-1-1,1 1 1,0 0 0,0 0 0,-1 0 0,1 0 0,0-1 0,0 1 0,0 0 0,-1-1-1,1 1-24,0 0-1,-1 0 1,1-1-1,-1 1 0,1 0 1,0 0-1,0-1 1,-1 1-1,1 0 0,0-1 1,0 1-1,-1-1 0,1 1 1,0 0-1,0-1 1,0 1-1,0-1 0,-1 1 1,1-1-1,6-13-972</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10.014"/>
    </inkml:context>
    <inkml:brush xml:id="br0">
      <inkml:brushProperty name="width" value="0.05" units="cm"/>
      <inkml:brushProperty name="height" value="0.05" units="cm"/>
      <inkml:brushProperty name="color" value="#FF0066"/>
    </inkml:brush>
  </inkml:definitions>
  <inkml:trace contextRef="#ctx0" brushRef="#br0">408 1020 9762,'0'1'151,"0"0"0,0 1 0,0-1 0,0 0-1,0 0 1,0 0 0,0 0 0,1 0 0,-1 0 0,0 1-1,1-1 1,-1 0 0,0 0 0,1 0 0,-1 0 0,1 0 0,0 0-1,-1 0 1,1-1 0,0 1 0,0 0 0,-1 0 0,1 0 0,0-1-1,0 1 1,0 0 0,0-1 0,0 1 0,0-1 0,0 1 0,0-1-1,0 1 1,0-1 0,0 0 0,0 0 0,2 1 0,4-1 331,0 0 1,-1-1 0,1 0 0,-1 0-1,11-3 1,-11 2 113,0 0-1,0 1 1,12-1 0,1 4 170,0 2 0,31 8 0,-8-2-210,85 12 427,-111-20-805,0-2 0,0 0 0,-1-1 0,1 0 0,-1-2 0,20-4 0,-21 3-5,22-6 308,0 1 0,68-7 0,-32 12-93,118-11 323,-162 11-516,0 2 0,0 0 0,0 3 0,39 4 0,-57-5-139,-1 1 1,1-2-1,-1 1 1,1-1-1,-1 0 1,0-1-1,1 0 1,-1-1 0,0 0-1,0 0 1,-1-1-1,1 0 1,-1 0-1,10-7 1,9-6 127,-1 0 1,30-26 0,-47 35-176,-1-1-1,0 1 1,0-1 0,-1-1 0,-1 1-1,1-1 1,-1-1 0,-1 1 0,5-14-1,-6 12-3,-1 0-1,0-1 0,-1 0 1,-1 1-1,0-1 0,-1 0 1,0 0-1,-1 0 1,0 1-1,-4-18 0,1 18-1,-1 0 0,0 0-1,0 0 1,-1 1 0,0 0-1,-12-15 1,-4-7 25,15 22-35,-1 1 1,-8-10-1,8 11 5,0-1-1,-9-15 0,11 14 5,-1 0 0,0 0 1,-1 1-1,0 0 0,0 0 0,-1 1 1,0 0-1,-15-11 0,3 5-5,-1 1 1,0 1-1,-1 1 0,0 1 1,-1 1-1,0 1 0,-43-10 1,-138-29 16,96 11-138,79 27 106,-8-7 21,26 12-2,1 0 0,-24-7 0,-73-7-31,72 14 29,0-1 0,0-2 0,-39-15 0,55 14-1,17 7 0,-1 0-1,1 0 0,-1 0 0,0 1 0,0-1 1,0 1-1,0 0 0,0 0 0,0 1 0,-8-1 1,1 2 5,-1 0 0,1 1 0,-1 1 0,-15 5 1,-46 20 0,-13 6-34,77-32 35,1 1 0,1 1-1,-1-1 1,0 1 0,1 0-1,0 1 1,-11 8 0,0 4-19,-21 23 0,8-7 16,19-20-18,0-1 0,1 1 0,0 1 0,1 0 0,-9 18 0,-40 60 17,41-67 4,1 1-1,-17 37 1,29-51-4,0 0 1,1 1 0,0-1-1,1 1 1,-3 22 0,6-25-2,-1-1 1,2 1 0,-1-1 0,1 0 0,1 1 0,-1-1 0,2 0-1,5 16 1,4 4-9,1 0 1,2 0-1,26 39 0,-31-54 51,1 0-1,0-1 0,1-1 0,0 0 1,1 0-1,0-1 0,1-1 0,18 11 1,0-4 120,-1-2-1,2-1 1,35 11 0,-49-20-83,0 0 1,0-2-1,0 0 0,0 0 0,0-2 1,1-1-1,25-2 0,-41 1-68,12 0 110,25-8 1,-36 8-105,1-1 1,-1 0-1,0 0 1,0-1-1,-1 1 1,1-1-1,0 0 1,6-7-1,21-15 4,-30 24-29,0-1 0,0 1 0,0 0 0,0 0 0,0 0 0,0 0 0,0 1 1,1-1-1,-1 0 0,0 1 0,0 0 0,1-1 0,-1 1 0,0 0 0,5 1 0,-6-1-110,-1 0 0,1 1 0,0-1 0,0 1 0,0 0 1,0-1-1,-1 1 0,1 0 0,0-1 0,-1 1 0,1 0 1,0 0-1,-1 0 0,1-1 0,-1 1 0,1 2 0,0-3-40,-1 1 0,0-1 0,0 1 0,1-1 0,-1 1 0,0-1 0,0 1 0,0-1 0,0 1 0,0-1 0,0 1 0,0-1 0,0 1 0,0-1 0,0 1 0,0-1 0,0 1 0,0-1 0,0 0 0,0 1 0,0-1 0,0 1 0,-1-1 0,1 1 0,0-1 0,0 1 0,-1-1 0,1 0 0,0 1 0,-1-1 0,1 1-1,-1-1 1,-13 0-1907</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18.360"/>
    </inkml:context>
    <inkml:brush xml:id="br0">
      <inkml:brushProperty name="width" value="0.05" units="cm"/>
      <inkml:brushProperty name="height" value="0.05" units="cm"/>
      <inkml:brushProperty name="color" value="#FF0066"/>
    </inkml:brush>
  </inkml:definitions>
  <inkml:trace contextRef="#ctx0" brushRef="#br0">461 1218 9794,'0'0'103,"-1"0"0,1-1 0,-1 1 0,1 0 0,-1 0 0,1-1 0,-1 1 0,0 0 0,1 0-1,-1 0 1,1 0 0,-1 0 0,0-1 0,1 1 0,-1 0 0,1 0 0,-1 1 0,0-1 0,1 0 0,-1 0 0,1 0 0,-1 0 0,1 0 0,-1 1-1,0-1 1,1 0 0,-1 0 0,1 1 0,-1-1 0,1 1 0,-1-1 0,1 0 0,0 1 0,-1-1 0,1 1 0,-1-1 0,1 1 0,0-1 0,0 1-1,-1-1 1,1 1 0,0-1 0,0 1 0,-1-1 0,1 1 0,0 0 0,0-1 0,0 1 0,0-1 0,0 1 0,0 0 0,0-1 0,0 2 0,0 2 89,0-1 0,0 1 1,0 0-1,1 0 0,-1 0 1,1 0-1,1 4 1,-1-6-61,1 1 0,-1-1 1,1 0-1,-1 0 0,1 0 1,-1 0-1,1 0 0,0 0 1,0 0-1,0 0 1,0-1-1,0 1 0,1-1 1,-1 0-1,0 1 0,1-1 1,-1 0-1,1-1 0,-1 1 1,1 0-1,-1-1 0,5 1 1,7 1 350,0-1 0,0 0 0,15-2 1,-6 0 77,52 2 657,1 4 0,97 18 0,-135-16-778,1-1 0,0-2 0,0-1 0,68-5-1,43-19 392,65-5-153,-45 26-449,67-5 110,46-18 65,2 22-265,-199 8-108,52 2-33,-72-5 37,-47-2-27,0-1 1,40-3 0,-35-2 2,0-2-1,0-1 1,0-1 0,-1 0-1,24-14 1,54-19 17,-88 37-21,0-1 0,0-1 0,0 0 0,-1-1 0,0 0 0,0-1 0,12-11 0,-15 12-8,-2 2 5,0-1-1,0 0 0,0 0 1,-1 0-1,0-1 0,-1 0 0,1 0 1,-1-1-1,4-8 0,-2 1-3,0 0 0,-1 0 0,-1-1 0,6-31 0,-10 39 4,0 0 1,-1 0-1,0 0 0,0 0 1,-1 0-1,0 0 0,0 0 1,-1 0-1,0 0 0,-1 0 1,1 1-1,-5-9 0,-58-93-52,18 32-8,43 70 55,0 0 0,-1 0 0,0 0 0,0 1 0,0 0 0,-1 0 0,0 1-1,0-1 1,-1 1 0,1 0 0,-1 1 0,0 0 0,0 0 0,-1 0 0,1 1 0,-1 0-1,-10-2 1,-28-5 3,-24-7 4,62 15-7,0-1-1,0-1 1,0 1-1,1-1 1,-1-1-1,-7-5 1,-53-48 0,40 33 13,-49-34 1,62 51-15,0 1 0,-1 0 1,0 1-1,-30-8 0,23 8 2,-35-15 1,-5-12 2,47 24-3,0 0 0,-1 1 0,0 1 0,0 0 0,0 1 0,-26-5 1,-336-63 3,213 40-17,33 9 2,41-1-39,61 16-178,1 1 1,-2 2-1,-49-5 0,2 10-622,-128 15 0,183-12 799,-1-1 0,-34-5 0,40 3 54,0 0 0,-1 2 0,1 0-1,-35 4 1,-170 58-250,142-37 182,69-22 58,0 0-1,-1-1 1,-22 0-1,19-1 10,-26 4 0,25 0 1,0 1 0,1 1 1,-1 0-1,-28 18 0,28-15-2,9-4 0,-1 0 0,1 0 1,1 1-1,-1 1 0,-13 14 0,6-5 0,-54 47 30,-38 68 153,99-117-174,1-1 0,0 2 0,1-1 0,1 1 0,0 1 0,-5 24 0,-2 5 20,7-22 59,2 1 1,0 0-1,1-1 1,2 1-1,1 0 1,5 48 0,0-34 39,3-1 1,17 53 0,-21-76-102,0-4 29,-1-1 0,1 0 0,1 1-1,0-2 1,0 1 0,1 0 0,0-1 0,1 0 0,0-1 0,0 1 0,1-1-1,0-1 1,1 1 0,-1-2 0,1 1 0,20 10 0,-2-2 152,104 54 625,-105-57-637,0-2 0,1 0 0,33 6 0,-44-13-151,0-1 0,0-1-1,1 0 1,26-3 0,66-14 228,-11 1-157,-62 11-242,71-18 1,-99 20-691,0 1 0,1-1 0,-1 1 0,11 1 0,7-2-518</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36.509"/>
    </inkml:context>
    <inkml:brush xml:id="br0">
      <inkml:brushProperty name="width" value="0.05" units="cm"/>
      <inkml:brushProperty name="height" value="0.05" units="cm"/>
      <inkml:brushProperty name="color" value="#FF0066"/>
    </inkml:brush>
  </inkml:definitions>
  <inkml:trace contextRef="#ctx0" brushRef="#br0">1536 3316 12115,'36'-1'4363,"16"-4"-2173,20-2-1172,200 2 400,114-6-137,-311 4-827,0-2 0,0-5 0,79-23 0,-58 4 75,-1-5-1,-2-3 1,-2-4 0,156-104-1,-16-38-84,-76 57-201,-104 89-158,67-69-1,-97 88-55,-1-2 0,-1 0 0,-1-1 0,-2-1 0,19-38 0,33-95 160,-11 22-71,-41 101-113,-2 0 1,-1-1-1,-2 0 1,-2-1-1,-2 0 1,-1 0-1,1-47 1,-5 50-5,-3 0 0,0 0 0,-3 0 0,-1 0 0,-1 0 0,-2 1-1,-1 0 1,-2 0 0,-1 1 0,-25-45 0,-6 0 23,-54-102 18,60 99-35,14 28-17,-3 1 1,-46-70-1,60 105 9,-2 1 0,0 1 0,-1 0 0,0 1 0,-2 1 0,1 1 0,-1 0 0,-20-10 0,-21-8 4,-73-26-1,-584-185-25,593 203 21,-272-67-16,343 95-4,-1 3-1,1 2 1,-1 3 0,0 1-1,-97 13 1,99-2 12,0 2 0,0 2-1,1 3 1,1 1 0,1 3 0,1 2-1,0 2 1,-41 30 0,-371 244-10,407-264 26,2 2 0,-78 77 1,-178 245-14,259-299 6,2 3 0,3 2 0,3 1-1,2 2 1,4 1 0,-28 89 0,31-62 5,4 2 1,4 0-1,-12 161 0,28-178-4,11 145 1,-2-191-1,1 1 0,2-1 1,2 0-1,1-1 0,2 0 1,25 52-1,-19-52 17,3-2-1,0 0 1,2-2 0,1 0-1,2-1 1,1-2 0,1-1 0,1-1-1,1-1 1,1-2 0,49 27-1,-24-20 47,1-2 0,2-3-1,1-3 1,0-2-1,1-3 1,77 10 0,12-8 346,0-7 1,252-14-1,-295-4-921,0-5-1,0-5 1,186-54-1,-231 52-1079,-53 18 1251,-1-1 1,14 0-1</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27.841"/>
    </inkml:context>
    <inkml:brush xml:id="br0">
      <inkml:brushProperty name="width" value="0.05" units="cm"/>
      <inkml:brushProperty name="height" value="0.05" units="cm"/>
      <inkml:brushProperty name="color" value="#FF0066"/>
    </inkml:brush>
  </inkml:definitions>
  <inkml:trace contextRef="#ctx0" brushRef="#br0">0 45 13635,'0'-2'476,"0"0"1,1-1-1,-1 1 0,0 0 1,1 0-1,-1 0 0,1-1 1,0 1-1,0 0 0,0 0 1,0 0-1,0 0 0,0 0 1,0 0-1,1 1 0,-1-1 1,4-3-1,-4 4-302,-1 1 1,1-1-1,0 1 1,0 0-1,0-1 1,0 1-1,-1-1 1,1 1-1,0 0 1,0 0-1,0-1 0,0 1 1,0 0-1,0 0 1,0 0-1,0 0 1,2 1-1,-2-1-87,1 1-1,-1-1 0,0 1 1,1-1-1,-1 1 1,0 0-1,1 0 1,-1 0-1,0 0 1,0 0-1,0 0 0,0 0 1,0 0-1,2 2 1,0 3-6,1 0 0,-1 0 0,0 0 0,0 0 0,-1 1 0,1-1 1,-2 1-1,1 0 0,-1 0 0,0-1 0,0 1 0,-1 0 0,0 11 0,-2 9-68,-1-1 1,-8 30-1,8-43-74,2-8-95,-1 1-1,1-1 0,0 1 0,0-1 0,1 1 1,-1-1-1,1 1 0,0-1 0,1 1 0,0-1 1,1 7-1,-2-11-12,1 0-1,-1 0 1,1-1 0,0 1-1,-1 0 1,1 0 0,0-1-1,-1 1 1,1-1 0,0 1-1,0 0 1,0-1 0,-1 0-1,1 1 1,0-1 0,0 1-1,0-1 1,0 0 0,0 0-1,0 0 1,0 1 0,0-1-1,0 0 1,-1 0 0,1 0-1,0 0 1,0 0 0,0-1-1,0 1 1,2-1 0,10-1-993</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28.290"/>
    </inkml:context>
    <inkml:brush xml:id="br0">
      <inkml:brushProperty name="width" value="0.05" units="cm"/>
      <inkml:brushProperty name="height" value="0.05" units="cm"/>
      <inkml:brushProperty name="color" value="#FF0066"/>
    </inkml:brush>
  </inkml:definitions>
  <inkml:trace contextRef="#ctx0" brushRef="#br0">45 25 15707,'4'-18'4410,"-3"12"-1866,-4 12-238,-2 12-2086,-29 109 387,31-112-596,1 0-1,0 1 0,2-1 1,-1 0-1,2 0 1,4 26-1,-5-39-9,1 1 0,-1-1 0,1 1 0,0-1-1,-1 0 1,1 0 0,0 1 0,1-1 0,-1 0 0,0 0 0,1 0 0,-1 0 0,1 0 0,-1-1 0,1 1 0,0 0-1,0-1 1,0 1 0,0-1 0,0 0 0,0 0 0,0 1 0,1-1 0,3 1 0,-2-1-1,0-1 0,-1 0 0,1 1 0,-1-1 0,1 0 1,0-1-1,-1 1 0,1-1 0,-1 0 0,1 1 0,-1-1 0,1-1 1,-1 1-1,0-1 0,1 1 0,3-4 0,-2 2 11,0-1 0,0 0 1,0 0-1,0 0 0,-1-1 0,1 0 0,-1 0 0,0 0 0,-1 0 0,0-1 0,1 1 1,-2-1-1,1 0 0,-1 0 0,0 0 0,0 0 0,0 0 0,-1 0 0,0-1 0,0 1 1,-1 0-1,1-1 0,-2-6 0,0 4-8,0 0 0,0 1 0,-1-1 0,0 1 0,-1 0 0,0 0 0,0 0 0,-1 0 0,1 0 0,-2 1 1,1-1-1,-1 1 0,0 0 0,-1 1 0,0-1 0,-11-9 0,14 14-45,0 0 0,0 0 1,1 0-1,-2 1 0,1-1 0,0 1 0,0 0 1,0 0-1,-1 0 0,-3-1 0,6 2-57,0 0 0,0 0 0,1 0 0,-1 0 0,0 0 0,0 0 0,0 0 0,0 0 0,0 1 0,0-1 0,1 0 0,-1 0 0,0 1 0,0-1 0,0 0 0,1 1 0,-1-1 0,0 1 0,0-1 0,1 1 0,-1 0 0,0-1 0,1 1 0,-1-1 0,1 1 0,-1 0 0,1 0 0,-1-1 0,1 1 0,-1 0 0,1 0 0,0 0 0,0-1 0,-1 1 0,1 0 0,0 0 0,0 0 0,0 0 0,0 0 0,0 0 0,0-1 0,0 1 0,0 1 0,0-1-10,0-1 0,0 1-1,0-1 1,0 1 0,1-1-1,-1 1 1,0 0 0,0-1-1,0 1 1,1-1-1,-1 1 1,0-1 0,1 1-1,-1-1 1,0 0 0,1 1-1,-1-1 1,1 1 0,-1-1-1,0 0 1,1 1 0,-1-1-1,1 0 1,-1 0 0,1 1-1,-1-1 1,1 0 0,-1 0-1,1 0 1,0 1 0,-1-1-1,1 0 1,0 0 0,2 1-343,11 4-1043</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28.680"/>
    </inkml:context>
    <inkml:brush xml:id="br0">
      <inkml:brushProperty name="width" value="0.05" units="cm"/>
      <inkml:brushProperty name="height" value="0.05" units="cm"/>
      <inkml:brushProperty name="color" value="#FF0066"/>
    </inkml:brush>
  </inkml:definitions>
  <inkml:trace contextRef="#ctx0" brushRef="#br0">101 4 14403,'-13'4'5551,"-3"5"-3888,-12 12-915,24-16-625,0 0 0,-1 0 0,2 1 0,-1-1 0,0 1 0,1 0 0,0 0 1,1 0-1,-1 0 0,1 0 0,1 1 0,-1-1 0,1 1 0,-1 10 0,1-10-59,1 1 0,0-1 0,1 0 0,-1 0 1,1 0-1,1 0 0,-1 0 0,1 0 0,1 0 0,-1 0 0,1 0 0,0-1 0,6 9 0,-7-12-45,0-1 0,0 1 0,0 0 0,0-1 0,0 0 0,1 0 0,-1 1 0,1-1 0,-1-1 0,1 1 0,0 0 0,0-1 0,0 1 0,0-1 0,0 0 0,0 0 0,0 0 0,1 0 0,-1-1 0,0 1 0,0-1 0,1 0 0,-1 0 0,0 0 0,1 0 0,-1-1 0,6-1 0,-5 1 40,0-1 1,0 1 0,0-1-1,-1 0 1,1-1-1,0 1 1,-1 0 0,0-1-1,0 0 1,0 0-1,0 0 1,0 0 0,0 0-1,-1 0 1,0-1-1,0 1 1,0-1 0,0 0-1,0 0 1,-1 0-1,3-6 1,-3 2 15,0-1-1,0 1 1,-1 0-1,0 0 1,0 0 0,0-1-1,-2 1 1,1 0-1,-1 0 1,0 0 0,-3-8-1,2 9-63,0 0-1,0 0 0,0 0 1,-1 0-1,0 1 1,0 0-1,-1 0 1,0 0-1,0 0 1,0 1-1,0-1 1,-8-4-1,10 8-52,-1 0 0,0 0 0,0 1 0,0-1-1,0 1 1,-1-1 0,1 2 0,0-1 0,0 0 0,-1 1 0,-4-1 0,6 1-150,1 0 0,0 0 0,0 1 1,0-1-1,0 0 0,0 1 0,0-1 0,0 1 1,0 0-1,0-1 0,0 1 0,0 0 1,0 0-1,1 0 0,-1 1 0,0-1 0,1 0 1,-1 1-1,1-1 0,-1 1 0,1-1 1,0 1-1,-1 0 0,0 2 0,0 5-1956,9 4 866</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29.049"/>
    </inkml:context>
    <inkml:brush xml:id="br0">
      <inkml:brushProperty name="width" value="0.05" units="cm"/>
      <inkml:brushProperty name="height" value="0.05" units="cm"/>
      <inkml:brushProperty name="color" value="#FF0066"/>
    </inkml:brush>
  </inkml:definitions>
  <inkml:trace contextRef="#ctx0" brushRef="#br0">63 7 13987,'-9'15'8411,"-18"43"-6478,21-45-1718,1 0 0,1 0 0,0 1 0,-3 17 0,7-27-170,0 0-1,-1 1 1,1-1 0,1 0 0,-1 0 0,0 0 0,1 0-1,2 6 1,-3-8-20,1 0 0,0 0 0,0 0 0,0-1 0,0 1 0,0 0 0,1 0 1,-1-1-1,1 1 0,-1 0 0,1-1 0,-1 0 0,1 1 0,0-1 0,0 0 0,3 2 0,-2-2 19,-1 0 0,1-1 0,0 1 0,0 0 0,-1-1 0,1 0 0,0 0 0,0 0 0,-1 0 0,1 0 1,0-1-1,0 1 0,-1-1 0,1 0 0,0 0 0,-1 0 0,1 0 0,0 0 0,-1 0 0,0-1 0,5-2 0,2-3 204,0 0 0,-1 0 1,15-16-1,-19 18-159,0 0-1,-1 1 1,0-1 0,0 0 0,0-1 0,0 1 0,-1 0-1,2-8 1,-3 9-56,0 0-1,0 1 1,-1-1-1,1 0 1,-1 0-1,0 1 1,0-1-1,0 0 1,-1 0-1,1 1 1,-1-1-1,0 0 1,0 1-1,-2-6 1,0 4-67,0 1 0,0-1 0,0 0 0,-1 1 0,1 0 0,-1-1 1,0 1-1,0 1 0,-1-1 0,-4-3 0,5 5-116,0 0 0,1-1 0,-1 2 0,0-1 0,0 0 0,0 1 0,0 0 0,0 0 0,0 0 1,0 0-1,0 1 0,0-1 0,-1 1 0,-3 0 0,4 1-1,0 0 0,0 0 1,0 1-1,1-1 0,-7 4 1</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33.181"/>
    </inkml:context>
    <inkml:brush xml:id="br0">
      <inkml:brushProperty name="width" value="0.05" units="cm"/>
      <inkml:brushProperty name="height" value="0.05" units="cm"/>
      <inkml:brushProperty name="color" value="#FF0066"/>
    </inkml:brush>
  </inkml:definitions>
  <inkml:trace contextRef="#ctx0" brushRef="#br0">1 22 12955,'0'-5'882,"2"-6"1867,-2 10-2625,0 1 0,0 0 1,0 0-1,0-1 0,0 1 1,0 0-1,1 0 0,-1 0 1,0-1-1,0 1 0,0 0 1,0 0-1,0-1 1,0 1-1,1 0 0,-1 0 1,0 0-1,0 0 0,0-1 1,0 1-1,1 0 0,-1 0 1,0 0-1,0 0 0,0 0 1,1 0-1,-1 0 0,0-1 1,0 1-1,1 0 0,-1 0 1,0 0-1,0 0 0,1 0 1,0 1 5,-1-1 1,1 1 0,0-1 0,-1 1-1,1 0 1,-1-1 0,1 1-1,-1 0 1,0 0 0,1-1-1,-1 1 1,0 0 0,1 0-1,-1-1 1,0 1 0,0 0-1,0 0 1,0 0 0,1 0-1,-2 1 1,2 1 204,3 30 807,-2 46-1,-1-23-790,1-12-231,-1 1-275,2 0 1,2-1-1,12 51 0,-16-92-31,-1 0-1,1 0 0,0 0 1,1-1-1,-1 1 0,0-1 1,1 1-1,-1-1 0,4 4 1,-5-6 78,1 0 0,-1 1 0,1-1 0,-1 1-1,1-1 1,-1 0 0,1 0 0,0 1 0,-1-1 0,1 0 0,-1 0 0,1 1 0,0-1 0,-1 0 0,1 0 0,0 0 0,-1 0 0,1 0 0,0 0-1,-1 0 1,1 0 0,-1 0 0,1-1 0,0 1 0,-1 0 0,1 0 0,0-1 0,-1 1 0,1 0 0,-1 0 0,1-1 0,-1 1 0,1-1 0,-1 1-1,1-1 1,-1 1 0,1 0 0,-1-1 0,0 1 0,1-1 0,-1 0 0,0 1 0,1-1 0,-1 0 0,14-19-2226,7-7 880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33.540"/>
    </inkml:context>
    <inkml:brush xml:id="br0">
      <inkml:brushProperty name="width" value="0.05" units="cm"/>
      <inkml:brushProperty name="height" value="0.05" units="cm"/>
      <inkml:brushProperty name="color" value="#FF0066"/>
    </inkml:brush>
  </inkml:definitions>
  <inkml:trace contextRef="#ctx0" brushRef="#br0">78 0 12875,'-6'8'746,"0"1"1,1 0-1,1-1 0,-1 2 1,1-1-1,-4 16 1,-11 61 867,17-76-1397,-15 107 1053,16-99-1068,1 1 1,0-1-1,1 0 0,6 28 1,-6-40-137,1 0-1,-1-1 1,1 1 0,1-1 0,-1 0 0,1 0-1,0 0 1,0 0 0,0 0 0,8 8 0,-8-10-31,0-1 1,0 1 0,0-1 0,0 1 0,1-1-1,-1 0 1,1 0 0,0-1 0,-1 1-1,1-1 1,0 0 0,0 0 0,0 0 0,0 0-1,0-1 1,7 1 0,-3-2 10,0 0-1,0 0 1,1-1-1,-1 0 1,-1-1 0,1 0-1,0 0 1,0 0 0,-1-1-1,0 0 1,0-1-1,0 0 1,-1 0 0,12-10-1,-10 7 18,0-1-1,0 1 1,-1-1-1,0-1 1,0 1 0,-1-1-1,-1-1 1,1 1-1,-2-1 1,5-12-1,-8 17-32,1 1-1,-1-1 1,0 0-1,-1 0 1,0 0-1,0 0 1,0 0-1,0 1 1,-1-1-1,0 0 1,0 0-1,-3-8 1,1 8-7,0-1 0,-1 1 1,1-1-1,-1 1 0,0 0 0,-1 1 1,1-1-1,-1 1 0,-11-9 0,-21-16-117,-2 2-1,-81-42 0,115 67-256,-1 0-1,0 1 0,-10-3 0,16 5 288,0 0 0,0 0 0,-1 0-1,1-1 1,0 1 0,0 0-1,0 0 1,-1 0 0,1 0 0,0-1-1,0 1 1,0 0 0,0 0-1,0 0 1,-1-1 0,1 1 0,0 0-1,0 0 1,0-1 0,0 1-1,0 0 1,0 0 0,0 0 0,0-1-1,0 1 1,0 0 0,0 0-1,0-1 1,0 1 0,0 0 0,0 0-1,0-1 1,0 1 0,0 0-1,0 0 1,0-1 0,0 1 0,1 0-1,-1 0 1,0 0 0,0-1-1,0 1 1,1 0 0,11-11 339,10-5-399</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33.926"/>
    </inkml:context>
    <inkml:brush xml:id="br0">
      <inkml:brushProperty name="width" value="0.05" units="cm"/>
      <inkml:brushProperty name="height" value="0.05" units="cm"/>
      <inkml:brushProperty name="color" value="#FF0066"/>
    </inkml:brush>
  </inkml:definitions>
  <inkml:trace contextRef="#ctx0" brushRef="#br0">0 1 15907,'3'31'7718,"14"17"-4641,7 21-1834,10 91-749,-22-90-3978,-13-84-3775,8-8 5758</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34.343"/>
    </inkml:context>
    <inkml:brush xml:id="br0">
      <inkml:brushProperty name="width" value="0.05" units="cm"/>
      <inkml:brushProperty name="height" value="0.05" units="cm"/>
      <inkml:brushProperty name="color" value="#FF0066"/>
    </inkml:brush>
  </inkml:definitions>
  <inkml:trace contextRef="#ctx0" brushRef="#br0">118 0 13883,'-32'17'1896,"4"1"1033,4 9-777,9 3-231,2 4-673,8-1-240,6-2-400,8-5-239,18-10-265,5-8-16,13-11-112,3-14-72,6-15-657,0-3-399,-2-6 1696,0 3-944</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34.749"/>
    </inkml:context>
    <inkml:brush xml:id="br0">
      <inkml:brushProperty name="width" value="0.05" units="cm"/>
      <inkml:brushProperty name="height" value="0.05" units="cm"/>
      <inkml:brushProperty name="color" value="#FF0066"/>
    </inkml:brush>
  </inkml:definitions>
  <inkml:trace contextRef="#ctx0" brushRef="#br0">1 1 14499,'2'15'1632,"-1"10"1681,13 5-1224,-3 10-801,1 6-240,0-5-616,-5 1-200,-2-3-176,-4-2-64,1 0-464,-4-4-296,6-9-1104,-1-7-417,4-12 1233</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35.200"/>
    </inkml:context>
    <inkml:brush xml:id="br0">
      <inkml:brushProperty name="width" value="0.05" units="cm"/>
      <inkml:brushProperty name="height" value="0.05" units="cm"/>
      <inkml:brushProperty name="color" value="#FF0066"/>
    </inkml:brush>
  </inkml:definitions>
  <inkml:trace contextRef="#ctx0" brushRef="#br0">6 355 15067,'-3'73'2455,"1"-45"-1564,1 0-1,1 0 1,6 34 0,-6-58-831,1-1 0,0 1 1,0 0-1,1-1 0,-1 1 1,1-1-1,0 0 0,-1 1 1,2-1-1,-1 0 0,0 0 1,0 0-1,1 0 1,0-1-1,0 1 0,-1-1 1,1 1-1,1-1 0,-1 0 1,0 0-1,0-1 0,1 1 1,6 2-1,-6-3-20,1 0 0,-1 0 1,1-1-1,-1 1 0,1-1 0,0 0 0,-1 0 0,1 0 0,-1-1 0,1 0 1,-1 0-1,1 0 0,-1 0 0,0-1 0,1 1 0,-1-1 0,0 0 0,0-1 1,4-2-1,-4 2-14,1-1-1,0 0 1,-1 0 0,0 0 0,0-1 0,0 1 0,0-1 0,-1 0 0,0 0 0,0 0 0,0-1 0,0 1-1,-1-1 1,0 0 0,0 1 0,-1-1 0,0 0 0,0 0 0,0 0 0,0-8 0,-2 7-62,1-1 1,-1 0 0,-1 1-1,0-1 1,0 0-1,0 1 1,-1 0-1,0 0 1,0-1 0,-1 2-1,0-1 1,0 0-1,0 1 1,-1 0-1,-7-7 1,0 2-715,-1 0 0,0 2 0,0-1 0,-1 2 1,0 0-1,-29-12 0,7 4-694</inkml:trace>
  <inkml:trace contextRef="#ctx0" brushRef="#br0" timeOffset="1">214 23 14315,'52'-11'5590,"-42"8"-4988,0 1 0,0 0 0,0 0-1,0 1 1,0 0 0,0 1 0,14 1 0,-21-1-547,0 1-1,-1-1 1,1 1 0,-1 0-1,1 0 1,-1 0 0,1 1-1,-1-1 1,1 0-1,-1 1 1,0 0 0,0-1-1,0 1 1,0 0 0,3 4-1,-3-3-20,1 1 0,-1-1 0,0 1 0,-1 0-1,1 0 1,0 0 0,-1 0 0,0 0 0,1 6 0,-1 0 3,-1 0 1,1 1-1,-1-1 1,-1 0 0,0 1-1,-1-1 1,-3 14 0,2-14 106,1 1 1,-2 14 0,3-22-75,1-1 0,0 0 0,0 0 0,0 1 0,0-1 0,0 0 0,1 0 0,-1 1 1,1-1-1,-1 0 0,1 0 0,0 0 0,0 0 0,-1 0 0,2 0 0,-1 0 0,0 0 0,2 2 0,-2-3-34,0-1-1,0 1 0,0 0 0,0-1 0,0 1 1,0-1-1,1 0 0,-1 1 0,0-1 0,0 0 1,0 0-1,1 0 0,-1 0 0,0 0 0,0 0 1,0 0-1,1 0 0,-1 0 0,0 0 0,2-1 1,26-10 201,-26 9-199,20-11-99,0 0-1,-1-2 1,23-19-1,0 0-985,-3 9 412</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54.270"/>
    </inkml:context>
    <inkml:brush xml:id="br0">
      <inkml:brushProperty name="width" value="0.05" units="cm"/>
      <inkml:brushProperty name="height" value="0.05" units="cm"/>
      <inkml:brushProperty name="color" value="#FF0066"/>
    </inkml:brush>
  </inkml:definitions>
  <inkml:trace contextRef="#ctx0" brushRef="#br0">1 701 11843,'64'-9'2764,"125"-34"1,55-41 1144,118-77-2322,-191 66-1638,-152 82-647,-1 0 0,0-1 0,0-2 0,-2 1 0,0-2 0,21-27 0,-35 41 507,0 0 0,0 0 1,-1-1-1,0 1 1,1 0-1,-1-1 1,0 1-1,0-1 1,-1 1-1,1-1 1,-1 1-1,0-1 1,0 1-1,0-1 1,0 1-1,-1-1 1,1 1-1,-1-1 1,0 1-1,0 0 1,0-1-1,0 1 1,-1 0-1,0 0 1,-3-6-1,-1 0 58,0 0 0,-1 1 0,-1-1 0,1 1-1,-1 1 1,0 0 0,-10-7 0,14 11 282,3 2-64,0 0 0,0 0 0,0 1 0,0-1 0,0 0 0,0 1-1,0-1 1,0 1 0,0-1 0,0 1 0,0-1 0,0 1-1,0 0 1,0-1 0,0 1 0,0 0 0,0 0 0,-2 0 0,3 0-57,0 0 1,0 0 0,-1 0 0,1 0-1,0 0 1,0 0 0,0 0 0,0 1 0,0-1-1,0 0 1,0 0 0,0 0 0,0 0 0,0 0-1,0 0 1,0 0 0,0 0 0,0 0-1,0 1 1,0-1 0,0 0 0,0 0 0,0 0-1,0 0 1,0 0 0,0 0 0,0 0-1,0 0 1,0 1 0,0-1 0,0 0 0,0 0-1,0 0 1,0 0 0,0 0 0,0 0-1,0 0 1,0 0 0,0 0 0,0 1 0,0-1-1,1 0 1,-1 0 0,0 0 0,0 0-1,0 0 1,0 0 0,0 0 0,0 0 0,5 5 466,-1 0 0,1-1 1,0 0-1,0 1 1,0-2-1,1 1 0,-1-1 1,7 4-1,52 19 1720,-23-11-845,-29-9-898,0 0 1,0 0-1,17 13 1,-24-15-340,0 1 0,0-1 0,0 1 1,0 0-1,-1 0 0,0 1 0,0-1 0,6 13 0,-6-9-114,0 0 0,-1 1 0,-1-1 0,1 1 0,-1 0 0,-1-1 0,0 1 0,-1 19 0,-2 1-779,-9 47 1,9-67 544,-9 51-533</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36.119"/>
    </inkml:context>
    <inkml:brush xml:id="br0">
      <inkml:brushProperty name="width" value="0.05" units="cm"/>
      <inkml:brushProperty name="height" value="0.05" units="cm"/>
      <inkml:brushProperty name="color" value="#FF0066"/>
    </inkml:brush>
  </inkml:definitions>
  <inkml:trace contextRef="#ctx0" brushRef="#br0">24 62 9794,'-1'-7'1930,"0"1"-1,1-1 0,0 0 1,0 1-1,1-1 1,0 1-1,2-9 416,-12 57-1864,2 1 0,2-1 0,0 61 0,6 9-807,-1-110 188,0 1 0,0-1 1,0 1-1,1-1 0,-1 0 0,1 1 0,-1-1 0,1 0 0,0 0 0,1 4 1,-2-6 45,1 0 1,-1 1-1,0-1 1,0 0 0,1 1-1,-1-1 1,0 0-1,1 0 1,-1 1-1,1-1 1,-1 0 0,0 0-1,1 1 1,-1-1-1,1 0 1,-1 0-1,0 0 1,1 0 0,-1 0-1,1 0 1,-1 0-1,1 0 1,1 0-82,-1 0 0,0 0 0,0-1 0,0 1 0,1-1 0,-1 1 0,0-1 0,0 1 0,0-1 0,0 0 0,0 0 0,1-1 0,17-16-2105,5-3 977</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36.530"/>
    </inkml:context>
    <inkml:brush xml:id="br0">
      <inkml:brushProperty name="width" value="0.05" units="cm"/>
      <inkml:brushProperty name="height" value="0.05" units="cm"/>
      <inkml:brushProperty name="color" value="#FF0066"/>
    </inkml:brush>
  </inkml:definitions>
  <inkml:trace contextRef="#ctx0" brushRef="#br0">40 10 15587,'1'1'262,"-1"0"-1,1 1 0,0-1 0,-1 0 0,1 0 0,-1 0 1,1 0-1,-1 0 0,0 1 0,0-1 0,1 0 1,-1 0-1,0 1 0,0-1 0,0 2 0,-3 21 1046,2-21-1135,-17 75 1484,-2 10-635,19-76-903,-1 0 0,2 0 0,0-1 0,0 1-1,3 19 1,-2-27-100,0-1 0,0 1 0,0-1 0,0 1-1,0-1 1,1 1 0,0-1 0,-1 0 0,1 0 0,1 0-1,-1 0 1,0 0 0,1 0 0,-1 0 0,1-1 0,0 1-1,0-1 1,0 0 0,0 0 0,0 0 0,0 0-1,1-1 1,-1 1 0,1-1 0,-1 0 0,1 0 0,-1 0-1,1-1 1,0 1 0,-1-1 0,6 0 0,1 1 21,1-2 0,0 0 0,-1 0 1,1-1-1,-1 0 0,1-1 0,-1 0 1,0-1-1,16-7 0,-16 5 18,0 1-1,0-2 1,0 1 0,-1-2-1,15-12 1,-22 17-40,1 0-1,-1 0 0,1 0 1,-1 0-1,0 0 1,0-1-1,0 1 1,-1-1-1,1 1 0,-1-1 1,0 0-1,0 1 1,0-1-1,0 0 1,0 0-1,-1 1 0,0-1 1,0 0-1,0 0 1,0 0-1,-2-4 1,0 1 4,0 0 1,-1 0 0,0 0-1,-1 0 1,1 1 0,-1-1-1,-1 1 1,1 0 0,-1 0-1,0 1 1,-7-6 0,-3-3 2,0 1 0,-35-20 0,23 18-568,0 2 1,-50-16 0,62 21-938,15 8 1399,0 0 0,0 0 0,-1 0 1,1-1-1,0 1 0,0 0 0,-1 0 1,1-1-1,0 1 0,0 0 0,0 0 0,0-1 1,0 1-1,-1 0 0,1 0 0,0-1 1,0 1-1,0 0 0,0 0 0,0-1 1,0 1-1,0 0 0,0-1 0,0 1 1,0 0-1,0 0 0,0-1 0,0 1 1,0 0-1,0-1 0,0 1 0,0 0 1,1 0-1,-1-1 0,0 1 0,0 0 1,0 0-1,0-1 0,0 1 0,1 0 0,-1 0 1,0-1-1,0 1 0,0 0 0,1 0 1,-1 0-1,0 0 0,0-1 0,1 1 1,-1 0-1,0 0 0,1 0 0,-1 0 1,0 0-1,1 0 0,15-6-1338</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9:36.963"/>
    </inkml:context>
    <inkml:brush xml:id="br0">
      <inkml:brushProperty name="width" value="0.05" units="cm"/>
      <inkml:brushProperty name="height" value="0.05" units="cm"/>
      <inkml:brushProperty name="color" value="#FF0066"/>
    </inkml:brush>
  </inkml:definitions>
  <inkml:trace contextRef="#ctx0" brushRef="#br0">80 15 13259,'-2'-14'4518,"1"14"-4445,1 0-1,0 0 1,0 0-1,0 0 0,0-1 1,0 1-1,0 0 1,0 0-1,0 0 0,-1 0 1,1 0-1,0 0 1,0 0-1,0 0 0,0 0 1,0 0-1,0 0 1,0 0-1,0 0 0,-1 0 1,1 0-1,-1 1 942,1-1-942,0 1 0,-13 20 2605,2 0-2212,2 1-1,0 0 1,1 1-1,2 0 1,-6 33 0,9-41-366,2 1 0,0 0 0,0-1 0,2 1 0,0 0 0,0-1 0,2 1 0,0-1 0,6 20 0,-7-31-76,0 1 0,0-1 0,0 0 0,0 1 0,1-1 0,0 0 0,0 0 1,0-1-1,0 1 0,1-1 0,3 4 0,-5-6-16,0 1 0,1-1 0,-1 1 1,0-1-1,0 0 0,1 0 0,-1 0 1,1-1-1,-1 1 0,1 0 0,0-1 0,-1 0 1,1 1-1,-1-1 0,1 0 0,0 0 1,-1-1-1,1 1 0,-1 0 0,1-1 0,-1 0 1,4-1-1,-4 1 0,0 1 0,0-1 1,0 0-1,0 0 0,0-1 1,-1 1-1,1 0 0,-1 0 0,1-1 1,-1 1-1,1-1 0,-1 0 0,0 1 1,1-1-1,-1 0 0,0 0 1,0 0-1,0 0 0,-1 1 0,1-1 1,0 0-1,-1-1 0,1 1 1,-1 0-1,0 0 0,0 0 0,0 0 1,0-3-1,0 2-21,-1 0 0,1 0 0,-1 0-1,0 0 1,0 1 0,0-1 0,0 0 0,0 1 0,0-1 0,-1 1 0,0-1 0,1 1-1,-1 0 1,0-1 0,0 1 0,0 0 0,0 0 0,0 0 0,-1 1 0,-3-3 0,1 1-304,-1 1 1,1 0 0,-1 1-1,0-1 1,1 1 0,-1 0 0,0 0-1,-5 1 1,-9 2-851</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22.223"/>
    </inkml:context>
    <inkml:brush xml:id="br0">
      <inkml:brushProperty name="width" value="0.05" units="cm"/>
      <inkml:brushProperty name="height" value="0.05" units="cm"/>
      <inkml:brushProperty name="color" value="#FF0066"/>
    </inkml:brush>
  </inkml:definitions>
  <inkml:trace contextRef="#ctx0" brushRef="#br0">1 277 11506,'0'0'90,"0"0"0,1 1-1,-1-1 1,1 0-1,-1 0 1,0 0 0,1 0-1,-1 0 1,1 0-1,-1 0 1,1 0-1,-1-1 1,0 1 0,1 0-1,-1 0 1,1 0-1,-1 0 1,0 0 0,1-1-1,-1 1 1,1 0-1,-1 0 1,0-1 0,1 1-1,-1 0 1,0-1-1,0 1 1,1 0-1,-1-1 1,0 1 0,0 0-1,1-1 1,-1 1-1,0 0 1,0-1 0,0 1-1,0-1 1,1 1-1,-1-1 1,0 1-1,0 0 1,0-1 0,0 0-1,3-25 1359,-2 21-935,-1 3-449,0 0 1,0 0-1,1 0 0,-1 1 1,1-1-1,-1 0 0,1 0 0,0 0 1,0 1-1,0-1 0,-1 0 1,2 1-1,-1-1 0,0 1 1,0-1-1,0 1 0,3-2 1,-2 2-36,-1 0 0,1 0 0,0 0 1,0 0-1,0 1 0,0-1 0,0 1 1,1-1-1,-1 1 0,0 0 0,0 0 1,0 0-1,0 0 0,0 0 1,0 0-1,4 2 0,6 0 216,0 0 1,1-1-1,-1 0 1,0-1-1,18-2 0,-23 1-148,0 0-1,0-1 0,0 0 0,0 0 1,0-1-1,0 0 0,-1 0 0,1-1 1,-1 0-1,10-7 0,-11 6-13,1 0-1,-1 0 0,0 0 0,0-1 0,-1 0 1,0 0-1,0 0 0,4-8 0,-8 13-67,1-1 0,0 1 0,0-1-1,-1 1 1,1-1 0,-1 0-1,1 1 1,-1-1 0,0 0 0,0 1-1,1-1 1,-1 0 0,0 1 0,-1-1-1,1 0 1,0 1 0,0-1 0,-1 0-1,1 1 1,-1-1 0,0 0 0,1 1-1,-1-1 1,0 1 0,0-1-1,0 1 1,0 0 0,0-1 0,0 1-1,0 0 1,0 0 0,-1-1 0,1 1-1,0 0 1,-1 0 0,1 1 0,-1-1-1,1 0 1,-1 0 0,-2 0 0,-29-10-570,32 10 507,1 1 0,0 0 0,0 0 0,-1 0 0,1 0-1,0-1 1,0 1 0,0 0 0,-1 0 0,1-1 0,0 1 0,0 0 0,0 0 0,0-1 0,-1 1 0,1 0 0,0 0 0,0-1 0,0 1 0,0 0 0,0-1 0,0 1 0,0 0 0,0 0-1,0-1 1,0 1 0,0 0 0,0-1 0,0 1 0,0 0 0,0-1 0,0 1 0,0 0 0,0 0 0,0-1 0,1 1 0,-1 0 0,0 0 0,0-1 0,0 1 0,0 0 0,1 0-1,-1-1 1,10-10 521,-10 11-492,17-17-61</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22.608"/>
    </inkml:context>
    <inkml:brush xml:id="br0">
      <inkml:brushProperty name="width" value="0.05" units="cm"/>
      <inkml:brushProperty name="height" value="0.05" units="cm"/>
      <inkml:brushProperty name="color" value="#FF0066"/>
    </inkml:brush>
  </inkml:definitions>
  <inkml:trace contextRef="#ctx0" brushRef="#br0">1 1 14867,'1'3'1392,"6"7"529,5 2-65,3 8-559,8 5-401,-8 5-264,1 2-136,-6 7-328,-7-1-72,2-1-48,-2 2-48,-3-12-440,2-7-248,11-35-4265</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22.995"/>
    </inkml:context>
    <inkml:brush xml:id="br0">
      <inkml:brushProperty name="width" value="0.05" units="cm"/>
      <inkml:brushProperty name="height" value="0.05" units="cm"/>
      <inkml:brushProperty name="color" value="#FF0066"/>
    </inkml:brush>
  </inkml:definitions>
  <inkml:trace contextRef="#ctx0" brushRef="#br0">12 1 13563,'-3'10'603,"0"0"0,1 1 1,1-1-1,0 1 0,0-1 0,1 1 1,0 0-1,1-1 0,0 1 0,0 0 1,7 18-1,-8-27-561,1 0 0,-1 0 1,1 0-1,0 0 0,0 0 1,0 0-1,0 0 0,0-1 1,1 1-1,-1 0 0,0-1 0,1 1 1,-1-1-1,1 1 0,0-1 1,-1 0-1,1 0 0,0 0 1,0 0-1,0 0 0,0 0 1,0 0-1,0-1 0,0 1 1,0 0-1,0-1 0,4 1 0,-3-2-1,1 1-1,-1 0 1,1-1 0,-1 1-1,1-1 1,-1 0-1,0 0 1,0 0-1,1-1 1,-1 1-1,0-1 1,0 0-1,0 0 1,0 0-1,-1 0 1,5-4 0,-4 3-13,0-1 0,0 0 0,0 0 0,-1 0 0,1 0 0,-1 0 0,0 0 0,0-1 0,0 1 1,-1-1-1,0 0 0,2-7 0,-3 10-26,0 1-1,0-1 1,0 0 0,0 0-1,0 1 1,0-1 0,0 0-1,0 1 1,-1-1 0,1 0-1,-1 0 1,1 1-1,-1-1 1,0 1 0,0-1-1,1 1 1,-1-1 0,0 1-1,0-1 1,-1 1 0,1 0-1,0-1 1,0 1 0,-1 0-1,1 0 1,0 0 0,-1 0-1,1 0 1,-1 0 0,0 1-1,1-1 1,-1 0 0,1 1-1,-1-1 1,0 1 0,-2-1-1,-5 0-667,-1-1 0,1-1 0,0 0 0,0 0 0,-16-10-1,18 8-1130,10-2 692</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23.411"/>
    </inkml:context>
    <inkml:brush xml:id="br0">
      <inkml:brushProperty name="width" value="0.05" units="cm"/>
      <inkml:brushProperty name="height" value="0.05" units="cm"/>
      <inkml:brushProperty name="color" value="#FF0066"/>
    </inkml:brush>
  </inkml:definitions>
  <inkml:trace contextRef="#ctx0" brushRef="#br0">26 37 13915,'-7'32'3688,"4"-21"-2900,0-1 0,1 1 0,-1 17 0,3-24-708,0 0 1,0 0 0,1 0 0,-1 0-1,1 0 1,0 0 0,0-1-1,1 1 1,-1 0 0,1-1 0,0 1-1,0-1 1,4 7 0,-2-6-43,0 0 1,0 0-1,0 0 1,1-1-1,-1 0 0,1 0 1,0 0-1,0 0 1,0-1-1,0 1 1,0-1-1,10 2 1,-10-3 0,0 0 1,0 0 0,0 0 0,1-1-1,-1 1 1,0-1 0,0-1 0,1 1-1,-1-1 1,0 0 0,0 0-1,0 0 1,10-5 0,-12 5 7,0-1 0,0 0 0,-1 0 0,1 0 0,0 0 0,-1-1 0,1 1 0,-1-1 0,0 1 0,0-1 0,0 0 0,0 0 0,0 0 0,1-3 0,-1 1 17,-1 0 1,1-1-1,-1 1 0,0 0 1,0 0-1,0-1 0,-1 1 0,0-10 1,0 9-38,-1 1 1,0-1-1,0 0 1,0 1-1,-1-1 1,1 1-1,-1-1 1,0 1-1,-1 0 1,0 0 0,1 0-1,-2 0 1,1 0-1,0 1 1,-1-1-1,0 1 1,0 0-1,-5-4 1,2 4-90,0 0 1,0 1-1,0 0 1,0 0-1,-1 1 1,1 0-1,-1 0 1,0 0-1,0 1 1,1 0-1,-15 1 1,13 0-588,0 1-1,0 0 1,-1 0-1,1 1 1,-12 5 0,17-6-621</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23.970"/>
    </inkml:context>
    <inkml:brush xml:id="br0">
      <inkml:brushProperty name="width" value="0.05" units="cm"/>
      <inkml:brushProperty name="height" value="0.05" units="cm"/>
      <inkml:brushProperty name="color" value="#FF0066"/>
    </inkml:brush>
  </inkml:definitions>
  <inkml:trace contextRef="#ctx0" brushRef="#br0">23 3 12083,'-23'-3'7584,"25"8"-6144,6 7-590,-7-11-574,63 93 2697,23 29-2248,-87-122-724,0-1 1,0 0-1,0 0 1,0 0-1,1 1 0,-1-1 1,0 0-1,0 0 1,0 0-1,0 0 0,1 0 1,-1 1-1,0-1 1,0 0-1,1 0 0,-1 0 1,0 0-1,0 0 1,0 0-1,1 0 1,-1 0-1,0 0 0,0 0 1,1 0-1,-1 0 1,0 0-1,0 0 0,1 0 1,-1 0-1,0 0 1,0 0-1,1 0 0,-1 0 1,0 0-1,0 0 1,0 0-1,1 0 1,-1-1-1,0 1 0,0 0 1,0 0-1,1 0 1,-1 0-1,0-1 0,0 1 1,0 0-1,0 0 1,0 0-1,1-1 0,-1 1 1,0 0-1,0 0 1,0 0-1,0-1 1,0 1-1,0 0 0,0 0 1,0-1-1,0 1 1,5-20-11,-4 15-3,1-5-19,0 2-46,0 0 0,0 0 0,1 0 0,5-12 0,-7 18 66,0 0 0,0 0 0,0 1 1,0-1-1,1 0 0,-1 1 0,1-1 0,-1 1 0,1-1 0,0 1 1,-1 0-1,1 0 0,0-1 0,0 1 0,0 1 0,0-1 1,0 0-1,0 0 0,0 1 0,0-1 0,0 1 0,0 0 1,3-1-1,-3 1 11,0 0 0,1 0 1,-1 0-1,0 0 0,0 1 1,1-1-1,-1 1 0,0-1 1,0 1-1,1 0 0,-1 0 1,0 0-1,0 0 0,0 0 1,0 0-1,-1 0 0,1 1 1,0-1-1,1 3 0,-1-3 1,-1 1 0,0-1 0,-1 1 0,1 0 0,0 0 0,0-1 0,-1 1 0,1 0 0,-1 0 0,1 0 0,-1 0 0,0-1 0,0 1 0,0 0 0,0 0 0,0 0 0,0 0 0,-1 0 0,1 0 0,0-1 0,-1 1 0,0 0 0,1 0-1,-2 1 1,-3 7 15,0-1 0,-1-1-1,0 1 1,0-1 0,-12 11-1,8-7-48,-14 19 0,-4 12-2611,33-66-6726</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24.375"/>
    </inkml:context>
    <inkml:brush xml:id="br0">
      <inkml:brushProperty name="width" value="0.05" units="cm"/>
      <inkml:brushProperty name="height" value="0.05" units="cm"/>
      <inkml:brushProperty name="color" value="#FF0066"/>
    </inkml:brush>
  </inkml:definitions>
  <inkml:trace contextRef="#ctx0" brushRef="#br0">1 1 13651,'0'8'2064,"5"0"833,5 2-657,2 1-247,6 0-905,-5 3-104,8 2-416,-5 1-263,-2 2-209,-3 1-64,-2-3-144,-1-2-313,-3-4-799,0-4-560,-1-12-2385</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24.793"/>
    </inkml:context>
    <inkml:brush xml:id="br0">
      <inkml:brushProperty name="width" value="0.05" units="cm"/>
      <inkml:brushProperty name="height" value="0.05" units="cm"/>
      <inkml:brushProperty name="color" value="#FF0066"/>
    </inkml:brush>
  </inkml:definitions>
  <inkml:trace contextRef="#ctx0" brushRef="#br0">1 6 14603,'86'-2'6012,"-47"-1"-4458,1 3-1,40 4 1,-77-4-1524,0 0 0,0 1 0,0-1 0,0 1 0,0 0 0,0 0 0,0 0 1,-1 0-1,1 0 0,0 1 0,-1-1 0,1 1 0,2 2 0,-4-4-26,-1 1 1,1 0 0,-1-1-1,0 1 1,1 0-1,-1 0 1,1-1 0,-1 1-1,0 0 1,0 0-1,1 0 1,-1 0 0,0 0-1,0-1 1,0 1-1,0 0 1,0 0-1,0 1 1,-1 0-1,1 1-1,-1-1 1,0 0-1,0 0 1,0 0 0,0 1-1,0-1 1,0 0 0,-2 2-1,-6 7-26,-1-1 0,0 0 0,-1 0 0,0-1 0,-21 13-1,-13 11-2729,28-18-692,-2-8 1118</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54.812"/>
    </inkml:context>
    <inkml:brush xml:id="br0">
      <inkml:brushProperty name="width" value="0.05" units="cm"/>
      <inkml:brushProperty name="height" value="0.05" units="cm"/>
      <inkml:brushProperty name="color" value="#FF0066"/>
    </inkml:brush>
  </inkml:definitions>
  <inkml:trace contextRef="#ctx0" brushRef="#br0">0 1 15571,'7'3'1345,"8"16"967,7 6 73,0 22-609,0 6-232,-12 9-711,-4-1-241,3-3-248,-1-1-120,2-8-176,0-4-16,-1-16-112,-1-9-248,-11-27-2217,-11-14-167,-4-11 1751,-6-9 209</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35.048"/>
    </inkml:context>
    <inkml:brush xml:id="br0">
      <inkml:brushProperty name="width" value="0.05" units="cm"/>
      <inkml:brushProperty name="height" value="0.05" units="cm"/>
      <inkml:brushProperty name="color" value="#FF0066"/>
    </inkml:brush>
  </inkml:definitions>
  <inkml:trace contextRef="#ctx0" brushRef="#br0">208 1133 9386,'5'-4'435,"1"1"1,-1 0-1,0 0 1,1 0-1,0 1 1,0 0-1,0 0 0,0 0 1,0 1-1,0 0 1,0 0-1,0 0 1,1 1-1,-1 0 0,0 0 1,0 0-1,10 3 1,26 3 680,0-1 0,56-2 0,-27-2-502,342 28 323,-301-15-914,94 7 218,-158-18 3,-1-3 0,67-7-1,308-53 982,-390 55-1084,-1 0 1,45-16-1,-58 14-59,0 0-1,0-1 0,-1-1 0,0-1 1,19-14-1,-16 10 68,-2-1 0,22-22 0,-34 30-97,-1 0 0,1 0 0,-1 0 0,0-1 0,-1 0 0,0 0 0,0 0 0,0 0 0,2-11 0,-3 5 4,0-1 0,-1 1 1,0 0-1,-1-1 0,-1 1 1,-1 0-1,0-1 0,0 1 1,-2 0-1,0-1 1,0 1-1,-1 1 0,-1-1 1,-8-15-1,5 13-47,-1 0 1,0 1-1,-1 0 1,-1 1-1,-1 0 1,0 1-1,0 0 1,-1 1-1,-1 0 1,0 1-1,-17-10 0,-43-21 58,45 27-74,1-2 0,0 0-1,-29-26 1,54 41 10,-14-14 42,-1 1 1,0 0-1,-1 2 1,-37-20 0,-234-85-32,241 100-7,-13-4-23,-1 2 0,-89-15 0,-137 3 3,247 31 1,-1 2 1,1 1-1,0 3 1,-77 17-1,68-6-1,0 1 0,-89 44 0,103-40 7,0 1 1,1 1 0,1 2 0,-32 31 0,52-42 9,1 0-1,0 0 1,1 2 0,1 0 0,1 0 0,0 1-1,1 0 1,1 1 0,0 0 0,2 1 0,0 0-1,1 0 1,0 0 0,2 1 0,1-1 0,0 1-1,1 0 1,1 0 0,3 35 0,0-37 34,1 0 0,0 0 0,1 0-1,1-1 1,1 1 0,0-1 0,1 0 0,1-1 0,1 0 0,0 0 0,1-1 0,1 0 0,0 0-1,1-2 1,0 1 0,1-1 0,1-1 0,0-1 0,1 0 0,0 0 0,0-2 0,1 0-1,25 10 1,-2-4-61,0-2-1,2-2 0,-1-1 0,49 4 0,167 5-4042,-157-15 2433</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36.511"/>
    </inkml:context>
    <inkml:brush xml:id="br0">
      <inkml:brushProperty name="width" value="0.05" units="cm"/>
      <inkml:brushProperty name="height" value="0.05" units="cm"/>
      <inkml:brushProperty name="color" value="#FF0066"/>
    </inkml:brush>
  </inkml:definitions>
  <inkml:trace contextRef="#ctx0" brushRef="#br0">576 1147 11474,'-7'0'325,"-1"1"702,-1 0 0,1 0-1,-15 4 1,23-5-990,0 0-1,1 1 0,-1-1 1,0 0-1,0 0 1,0 0-1,0 0 1,0 0-1,0 0 0,1 0 1,-1 0-1,0 1 1,0-1-1,0 0 1,0 0-1,0 0 0,0 0 1,0 0-1,0 0 1,0 1-1,0-1 1,0 0-1,0 0 1,0 0-1,0 0 0,0 0 1,0 1-1,0-1 1,0 0-1,0 0 1,0 0-1,0 0 0,0 0 1,0 1-1,0-1 1,0 0-1,0 0 1,0 0-1,0 0 0,0 0 1,0 1-1,0-1 1,0 0-1,0 0 1,-1 0-1,1 0 0,0 0 1,0 0-1,0 0 1,0 0-1,0 1 1,0-1-1,-1 0 1,1 0-1,0 0 0,0 0 1,0 0-1,0 0 1,0 0-1,-1 0 1,1 0-1,0 0 0,0 0 1,0 0-1,13 4 868,-11-3-883,45 9 1241,58 6 0,-39-7-711,-56-7-474,173 23 905,-127-20-717,72-2 1,442-64 1245,-413 33-1176,161-49 1,-291 69-298,0-1 0,-1-1 0,-1-1 1,0-2-1,0 0 0,43-33 0,-58 38-3,-1-1 0,1 0-1,-1-1 1,-1 0 0,0 0 0,0-1-1,7-14 1,-10 16-1,-2 0-1,1 1 1,-1-1 0,0 0-1,-1-1 1,0 1 0,-1 0-1,0-1 1,0 1 0,-1-1-1,-1-9 1,-1-1 14,-2-1 0,0 1 0,-1 0 0,-1 1 0,-1-1 0,0 1 0,-2 1 0,0-1 1,-22-31-1,17 30 8,-2 0 0,0 2-1,-1 0 1,0 1 0,-2 0 0,0 2 0,-42-27 0,-76-27 311,-17-11-131,101 49-206,-1 1 0,-107-40-1,-1 20-29,125 41 7,-1 2 1,-52-3 0,-169 13 15,-1 19 1,206-17-23,13-1-10,0 2 0,0 2 0,1 1 0,0 3 0,1 1 0,0 1 0,1 3 0,1 1 0,-49 32-1,81-47 9,-143 103 14,129-90-13,1 1 0,1 0 0,0 1-1,2 1 1,-20 30 0,26-36-1,2 1 1,-1 1-1,2-1 0,0 1 0,1 0 1,0 1-1,1-1 0,-3 28 0,5-11 4,0-1 0,2 1 0,1 0 0,2 0 0,14 62 0,-12-74 43,1-1 0,1 1 0,0-1 0,2 0 0,0-1 0,1 0-1,1 0 1,1-1 0,0-1 0,20 20 0,-23-28 38,0 0-1,1-1 1,0 0-1,0-1 1,1 0-1,0 0 1,0-1-1,0-1 1,1 0-1,0 0 1,-1-1-1,1-1 1,0 0-1,14 0 1,19 0 304,-1-2 0,66-9 0,-95 7-342,50-5-22,96-24-1,-158 30-19,14-3-1002,21-3 0,-34 6 372,0 1-1,0 0 0,0 0 1,0 0-1,0 0 1,0 0-1,0 1 0,0 0 1,0 0-1,6 2 1,-8-2 272,0 0 0,0 1 0,-1-1 1,1 0-1,0 0 0,-1 1 1,1-1-1,1 3 0,-3-4 330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52.256"/>
    </inkml:context>
    <inkml:brush xml:id="br0">
      <inkml:brushProperty name="width" value="0.05" units="cm"/>
      <inkml:brushProperty name="height" value="0.05" units="cm"/>
      <inkml:brushProperty name="color" value="#FF0066"/>
    </inkml:brush>
  </inkml:definitions>
  <inkml:trace contextRef="#ctx0" brushRef="#br0">0 0 11226,'4'5'1681,"1"4"2320,3-1-1881,2 4-304,0 6-159,4 9-513,-3 2-232,4 9-416,0 4-144,4 7-160,3-1-136,-2-9-784,3-7-600,6-22 656</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53.082"/>
    </inkml:context>
    <inkml:brush xml:id="br0">
      <inkml:brushProperty name="width" value="0.05" units="cm"/>
      <inkml:brushProperty name="height" value="0.05" units="cm"/>
      <inkml:brushProperty name="color" value="#FF0066"/>
    </inkml:brush>
  </inkml:definitions>
  <inkml:trace contextRef="#ctx0" brushRef="#br0">142 9 9234,'-1'0'174,"1"-1"-1,0 1 1,-1-1-1,1 1 1,0-1-1,-1 1 1,1-1-1,-1 1 1,1-1-1,-1 1 1,1-1-1,-1 1 1,1 0 0,-1-1-1,1 1 1,-1 0-1,0-1 1,1 1-1,-1 0 1,0 0-1,1 0 1,-1 0-1,1-1 1,-1 1-1,0 0 1,1 0 0,-1 0-1,0 0 1,1 1-1,-1-1 1,0 0-1,1 0 1,-1 0-1,1 0 1,-1 1-1,0-1 1,1 0 0,-1 0-1,1 1 1,-1-1-1,0 1 1,-3 2 110,0 0 0,1 0 0,-1 0 1,-4 4-1,-2 6-93,0 0 1,1 1-1,1 0 1,0 1-1,0-1 0,-5 18 1,-6 10 187,18-38-346,-1-1 1,0 1 0,1 0-1,0-1 1,0 1 0,-1 4-1,2-7-27,0 0 0,0 0-1,0-1 1,0 1-1,0 0 1,0 0 0,1-1-1,-1 1 1,0 0 0,0-1-1,0 1 1,1 0 0,-1-1-1,0 1 1,1 0 0,-1-1-1,1 1 1,-1-1-1,1 1 1,-1-1 0,1 1-1,-1-1 1,1 1 0,-1-1-1,1 1 1,0-1 0,-1 0-1,1 1 1,0-1 0,-1 0-1,1 0 1,0 1 0,-1-1-1,1 0 1,0 0-1,-1 0 1,1 0 0,0 0-1,0 0 1,0 0 0,8 0 65,0-1 0,0 0 1,0 0-1,0-1 1,11-3-1,-13 2-4,1 1 0,0 1-1,0-1 1,0 1 0,0 0 0,0 1 0,11 1 0,-16-1-18,0 0 0,0 1 0,0 0 1,0 0-1,0 0 0,0 0 1,0 0-1,0 1 0,0-1 1,0 1-1,-1 0 0,1-1 0,-1 1 1,0 1-1,1-1 0,-1 0 1,0 0-1,0 1 0,0-1 1,2 5-1,-3-4-1,0 0 0,0 1 0,0-1 1,0 0-1,0 0 0,-1 0 0,0 1 0,0-1 1,0 0-1,0 1 0,0-1 0,0 0 0,-1 0 0,0 1 1,1-1-1,-1 0 0,-1 0 0,1 0 0,-3 5 1,2-3 23,-1-1 0,1 1 0,-1-1 0,0 0 0,-1 0 0,1 0 0,-1 0 0,0 0 0,-5 4 0,6-6-56,0-1 1,1 0-1,-1 1 0,0-1 1,0 0-1,0 0 0,0 0 0,0-1 1,0 1-1,0-1 0,-1 0 0,1 1 1,0-1-1,0-1 0,0 1 1,0 0-1,-4-2 0,-19-8-1464,26 10 1337,-1 0 1,1 0-1,-1-1 1,1 1-1,-1 0 1,1-1-1,0 1 1,-1 0-1,1-1 1,-1 1-1,1 0 1,0-1-1,-1 1 1,1-1-1,0 1 1,0-1-1,0 1 1,-1-1-1,1 0 1,0 0 2,0 1 0,0-1 0,1 1 0,-1-1 0,0 1 0,1-1 0,-1 1 0,0-1 0,1 1 0,-1-1 0,0 1 0,1 0 0,-1-1 0,1 1 0,-1 0 0,1-1 0,-1 1 0,1 0 1,-1-1-1,1 1 0,-1 0 0,1 0 0,0-1 0,14-2 616</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53.437"/>
    </inkml:context>
    <inkml:brush xml:id="br0">
      <inkml:brushProperty name="width" value="0.05" units="cm"/>
      <inkml:brushProperty name="height" value="0.05" units="cm"/>
      <inkml:brushProperty name="color" value="#FF0066"/>
    </inkml:brush>
  </inkml:definitions>
  <inkml:trace contextRef="#ctx0" brushRef="#br0">90 3 11707,'3'-1'6495,"-11"10"-4913,4-2-1372,1-1 0,0 1 0,0 1 0,0-1-1,1 0 1,0 1 0,0-1 0,0 12 0,2-17-172,-1 0 1,1 0-1,0 0 1,0 0 0,0 0-1,1 0 1,-1 0-1,0 0 1,1 0-1,-1 0 1,1 0-1,0 0 1,0 0 0,0 0-1,0 0 1,0 0-1,0-1 1,0 1-1,0 0 1,1-1 0,-1 1-1,1-1 1,-1 0-1,1 1 1,-1-1-1,1 0 1,0 0 0,0 0-1,0 0 1,-1 0-1,1 0 1,0-1-1,0 1 1,0-1-1,0 1 1,3-1 0,-1 0 5,-1 0 0,1 0 1,0 0-1,-1-1 1,1 1-1,-1-1 0,1 0 1,-1 0-1,1-1 1,-1 1-1,0-1 0,0 1 1,1-1-1,-1 0 1,0 0-1,-1-1 1,1 1-1,4-4 0,-3 1 9,0 1 0,-1 0 0,1-1-1,-1 0 1,0 1 0,0-1 0,0-1 0,-1 1-1,0 0 1,4-11 0,-6 14-45,0 1 0,1-1 0,-1 0 0,0 1 0,0-1 0,0 1 1,0-1-1,0 0 0,0 1 0,-1-1 0,1 1 0,-1-1 0,1 1 0,-1-1 0,1 1 0,-1-1 0,0 1 0,1-1 1,-1 1-1,0 0 0,0-1 0,0 1 0,0 0 0,0 0 0,-1 0 0,1 0 0,0 0 0,0 0 0,-1 0 0,1 0 1,-1 0-1,1 1 0,-1-1 0,1 1 0,-1-1 0,1 1 0,-1-1 0,1 1 0,-3 0 0,-5-2-35,0 2-1,0-1 0,0 1 1,0 0-1,-14 3 0,4 0-1048,-36 12 0,43-12 216,10-2 690,-8 2-879,10-3 1083,0 0-1,-1 0 1,1 0-1,0 0 1,0 0-1,0 0 1,-1 0 0,1 0-1,0 0 1,0 0-1,-1 0 1,1 0 0,0 0-1,0 0 1,0 0-1,-1 0 1,1-1-1,0 1 1,0 0 0,0 0-1,-1 0 1,1 0-1,0 0 1,0 0-1,0-1 1,0 1 0,-1 0-1,1 0 1,0 0-1,0 0 1,0-1-1,0 1 1,0 0 0,0 0-1,-1-1 1,1 1-1,0 0 1,0-12 381</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53.898"/>
    </inkml:context>
    <inkml:brush xml:id="br0">
      <inkml:brushProperty name="width" value="0.05" units="cm"/>
      <inkml:brushProperty name="height" value="0.05" units="cm"/>
      <inkml:brushProperty name="color" value="#FF0066"/>
    </inkml:brush>
  </inkml:definitions>
  <inkml:trace contextRef="#ctx0" brushRef="#br0">1 1 15139,'0'1'259,"0"0"1,0 0-1,0 0 0,1 0 0,-1 0 1,0 0-1,0-1 0,1 1 0,-1 0 0,1 0 1,-1 0-1,1 0 0,-1 0 0,1-1 1,0 1-1,0 1 0,1 0 171,10 20 808,0 0 1,14 38-1,11 52 159,-19-55-873,-5-9-267,-10-33-222,1-1 0,1 0 1,0 0-1,0 0 0,1-1 0,11 17 0,-15-27-32,0 0 0,1 0 0,-1-1 1,1 1-1,0-1 0,0 0 0,0 0 0,0 0 0,0 0 1,0 0-1,0-1 0,7 3 0,-8-4-1,-1 1 0,1-1 0,0 0 1,-1 0-1,1 0 0,-1 0 0,1 0 0,0 0 0,-1 0 0,1 0 0,-1 0 0,1-1 0,-1 1 1,1-1-1,-1 1 0,1-1 0,-1 0 0,1 1 0,-1-1 0,0 0 0,1 0 0,-1 0 1,0 0-1,0 0 0,0 0 0,0 0 0,0-1 0,0 1 0,0 0 0,0-1 0,0 1 0,0-2 1,5-11 2,-2-1 0,0 0 0,0-1 0,-1 1 0,0-17 0,-2 25-5,0-32 35,-2 30-12,1-1-1,2-15 1,-1 31 56,0 1-1,1 0 1,-1 0 0,1-1-1,1 1 1,-1-1 0,6 9-1,-5-10 0,0 1 0,0-1 0,1 0 0,8 9 0,-10-12-64,-1-1 0,1 1 0,0-1 0,0 1 0,0-1 0,-1 0 0,1 0 0,1 0 0,-1 0 0,0 0 0,0 0 0,0-1 0,0 1 1,4 0-1,-4-1-51,0 0 0,0 0 0,0 0 0,-1-1 0,1 1 0,0 0 0,0-1 0,0 0 0,-1 1 0,1-1 0,0 0 0,-1 0 0,1 0 0,-1 0 0,1 0 0,-1 0 0,1 0 0,-1 0 0,0-1 0,1 1 0,-1-1 0,0 1 0,0-1 0,0 1 0,0-1 0,-1 1 0,1-1 0,0 0 0,-1 0 0,1-2 0,2-6-884,0 0-1,-1-1 0,-1 0 1,1-10-1,-2 10-273,4-20-512</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54.271"/>
    </inkml:context>
    <inkml:brush xml:id="br0">
      <inkml:brushProperty name="width" value="0.05" units="cm"/>
      <inkml:brushProperty name="height" value="0.05" units="cm"/>
      <inkml:brushProperty name="color" value="#FF0066"/>
    </inkml:brush>
  </inkml:definitions>
  <inkml:trace contextRef="#ctx0" brushRef="#br0">0 41 15859,'0'7'1073,"5"-2"471,0-5-640,12-5-536,-4-4-368,4-4-936,3-1-336,2 3 544</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54.661"/>
    </inkml:context>
    <inkml:brush xml:id="br0">
      <inkml:brushProperty name="width" value="0.05" units="cm"/>
      <inkml:brushProperty name="height" value="0.05" units="cm"/>
      <inkml:brushProperty name="color" value="#FF0066"/>
    </inkml:brush>
  </inkml:definitions>
  <inkml:trace contextRef="#ctx0" brushRef="#br0">40 305 12403,'0'0'4672,"-3"3"-3435,-1 4-929,0-1-1,-1 1 1,2 0-1,-1 0 1,1 0 0,0 0-1,1 0 1,0 1-1,0-1 1,0 1 0,1 0-1,0 9 1,0-6-247,1 0 0,0 1 1,1-1-1,1 0 0,-1 1 0,2-1 1,6 19-1,-8-25-36,1-1 0,1 0-1,-1 1 1,1-1 0,-1 0 0,1 0 0,6 6-1,-8-9-18,1 0-1,-1 0 0,0 0 0,0 0 0,0 0 0,0 0 0,1-1 0,-1 1 0,0 0 0,1-1 0,-1 1 0,0-1 0,1 1 0,-1-1 1,1 0-1,-1 0 0,1 1 0,-1-1 0,1 0 0,-1 0 0,1-1 0,-1 1 0,1 0 0,-1 0 0,0-1 0,1 1 0,-1-1 0,1 1 1,1-2-1,-1 0 4,1 0 0,0 0 0,-1 0 1,1-1-1,-1 1 0,0-1 0,1 1 1,-1-1-1,0 0 0,-1 0 1,1 0-1,1-4 0,2-6 59,7-23 0,-12 35-64,7-23 55,-2-1 0,-1 0 0,0 0 1,-2 0-1,-1-1 0,-1 1 0,-1 0 0,-2 0 1,0 0-1,-1 0 0,-2 0 0,0 1 1,-2 0-1,-1 0 0,0 1 0,-15-25 1,4 19 105,20 28-146,-1 1-1,1-1 1,-1 0-1,0 1 1,1-1 0,-1 1-1,0-1 1,1 1-1,-1-1 1,0 1 0,0-1-1,0 1 1,0 0-1,1 0 1,-3-1 0,3 1-5,-1 0 0,1 0 1,-1 0-1,1 0 0,-1 1 0,1-1 1,-1 0-1,1 0 0,0 0 0,-1 1 1,1-1-1,-1 0 0,1 0 1,0 1-1,-1-1 0,1 0 0,0 1 1,-1-1-1,1 0 0,0 1 0,-1-1 1,1 1-1,0-1 0,0 0 1,0 1-1,-1-1 0,1 2 0,-2 3 47,1 0-1,0 1 1,0-1-1,1 0 1,-1 1-1,1-1 0,0 1 1,2 7-1,0 5-16,7 22 1,-1-12-203,2 0 0,1 0 1,1-1-1,1-1 1,2 0-1,22 31 1,-24-40-619,1 0 1,1-1-1,26 24 1,5 0-522</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55.093"/>
    </inkml:context>
    <inkml:brush xml:id="br0">
      <inkml:brushProperty name="width" value="0.05" units="cm"/>
      <inkml:brushProperty name="height" value="0.05" units="cm"/>
      <inkml:brushProperty name="color" value="#FF0066"/>
    </inkml:brush>
  </inkml:definitions>
  <inkml:trace contextRef="#ctx0" brushRef="#br0">188 19 11827,'-1'-2'276,"0"1"1,-1-1 0,1 1 0,-1 0 0,1-1 0,-1 1 0,0 0 0,1 0 0,-1 0 0,0 0 0,0 0 0,0 1 0,0-1 0,1 0-1,-1 1 1,0 0 0,-4-1 0,3 1-66,-1 0-1,0 0 1,0 1-1,0-1 0,1 1 1,-1 0-1,0 0 1,-6 3-1,-1 2-26,1 0-1,-1 0 0,1 1 0,-18 15 1,23-17-84,0 0 0,0 0 0,1 0 1,0 1-1,0-1 0,0 1 0,-4 10 0,7-15-73,0 1 0,1-1 0,-1 1 0,1 0 0,0-1 0,-1 1 0,1 0 0,0-1-1,0 1 1,0 0 0,0-1 0,0 1 0,0 0 0,1-1 0,0 4 0,0-4-14,-1 0 1,1 1 0,0-1-1,0 0 1,0 0 0,0 0 0,0 0-1,1 0 1,-1 0 0,0 0 0,0 0-1,1 0 1,-1 0 0,1-1-1,-1 1 1,0-1 0,1 1 0,-1-1-1,1 1 1,1-1 0,50 7 396,-42-7-266,0 1-1,0 1 0,-1-1 0,1 2 0,17 5 0,-27-7-103,1 0-1,0 0 0,-1 0 1,1 0-1,0 0 0,-1 0 0,1 1 1,-1-1-1,0 0 0,1 1 1,-1-1-1,0 1 0,0-1 1,0 1-1,0 0 0,0 0 0,0 2 1,0-1 1,0 0-1,0 0 1,-1 0 0,0 1 0,1-1 0,-1 0 0,-1 0 0,1 1 0,-1 3-1,-1 3 6,-1 0 0,0 0-1,-1 0 1,0 0-1,-6 10 1,6-12-26,-1 0 0,0-1 0,-1 1 0,-9 10 0,14-17-54,-1 1 0,1-1 0,-1 1 0,1-1 0,-1 0 0,1 0 0,-1 0 0,0 0 0,1 0 0,-1 0 0,0 0 0,0 0 0,0-1 0,0 1 0,0-1 0,0 1 0,0-1 0,0 0 0,0 0 0,0 1 0,0-2 0,0 1 0,0 0 0,0 0 0,0-1 0,0 1 0,-2-1 0,3 0-82,0 0 1,0 0-1,-1 0 0,1 0 0,0 1 1,0-2-1,0 1 0,0 0 1,1 0-1,-1 0 0,0 0 1,0 0-1,1-1 0,-1 1 1,1 0-1,-1-1 0,0-1 0,0-1 291,1 1-1,-1-1 0,0 0 0,1 1 0,0-6 0,3-11 224</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56.071"/>
    </inkml:context>
    <inkml:brush xml:id="br0">
      <inkml:brushProperty name="width" value="0.05" units="cm"/>
      <inkml:brushProperty name="height" value="0.05" units="cm"/>
      <inkml:brushProperty name="color" value="#FF0066"/>
    </inkml:brush>
  </inkml:definitions>
  <inkml:trace contextRef="#ctx0" brushRef="#br0">0 625 12459,'8'-4'1332,"-6"2"-563,1 1 1,-1-1-1,1 1 0,-1 0 1,1 0-1,0 0 0,4-1 1,-6 3-636,-1-1 0,0 1 1,1-1-1,-1 1 0,1 0 1,-1-1-1,0 1 0,0-1 1,1 1-1,-1 0 0,0-1 1,0 1-1,0 0 0,1-1 1,-1 1-1,0 0 1,0-1-1,0 1 0,0 0 1,-1-1-1,1 1 0,0 1 1,0-1 81,-4 42 1532,2-29-1391,1-1 1,0 15-1,1-24-301,1 0 1,-1 0-1,1 0 1,0 0-1,0 0 0,0-1 1,0 1-1,1 0 0,-1-1 1,1 1-1,3 4 0,-4-7-52,-1 0-1,1-1 1,-1 1-1,1-1 1,-1 1-1,1-1 0,-1 1 1,1-1-1,-1 1 1,1-1-1,-1 0 1,1 1-1,0-1 1,-1 0-1,1 0 0,0 1 1,-1-1-1,1 0 1,0 0-1,-1 0 1,1 0-1,0 0 0,0 0 1,-1 0-1,1 0 1,0 0-1,0 0 1,1-1-2,0 1 0,-1-1 1,1 0-1,0 0 1,-1 0-1,1 0 1,-1 0-1,1 0 1,-1 0-1,2-3 0,1 1-3,-1-1 0,0 0 0,0 0 0,0 0 0,-1-1 0,1 1 0,2-8 0,0-11-27,-1 0 0,0 0 0,-1-35 0,20 75 39,-17-13-12,0-1 0,0 1 0,1-1 0,-1-1 0,1 1 0,0-1 0,-1 0 0,1-1-1,0 1 1,0-1 0,0-1 0,9 1 0,-14-2 2,0 1 0,-1 0 0,1-1 0,-1 1 0,1-1 0,-1 0 0,0 1 0,1-1 0,-1 0 0,0 0 0,1 0 0,-1 0 0,0 0 0,0 0-1,0 0 1,0-1 0,0 1 0,0 0 0,0-1 0,0 1 0,-1 0 0,1-1 0,0 1 0,-1-1 0,1 1 0,-1-1 0,0 1 0,1-1 0,-1 0 0,0 1-1,0-1 1,0-2 0,0-6 9,-1 1 0,0-1 0,-4-18 0,4 26-9,-7-45-15,8 42 12,0 0-1,-1 0 1,2 0 0,-1 0 0,0 0 0,1 0 0,2-6-1,-3 11 3,0-1 0,0 1 0,0 0 0,0-1 0,0 1 0,0-1-1,0 1 1,1 0 0,-1-1 0,0 1 0,0 0 0,0 0 0,1-1 0,-1 1-1,0 0 1,0-1 0,1 1 0,-1 0 0,0 0 0,1-1 0,-1 1 0,0 0-1,1 0 1,-1 0 0,0 0 0,1 0 0,-1-1 0,0 1 0,1 0 0,-1 0-1,0 0 1,1 0 0,-1 0 0,0 0 0,1 0 0,-1 0 0,1 0 0,-1 0-1,0 0 1,1 1 0,-1-1 0,0 0 0,1 0 0,-1 0 0,0 0 0,1 0-1,-1 1 1,0-1 0,1 0 0,-1 0 0,0 1 0,0-1 0,1 0 0,-1 0-1,0 1 1,18 20 0,-15-16-2,1 1-8,6 6 7,-1 0 0,17 15 0,-24-24 5,0-1 1,1 0-1,0 0 0,-1 0 1,1 0-1,0 0 1,0 0-1,0-1 0,0 0 1,0 1-1,0-1 1,0 0-1,1-1 0,-1 1 1,0-1-1,1 1 1,4-1-1,-6 0-2,0-1-1,0 0 1,0 1-1,0-1 1,0 0-1,0 0 1,-1 0-1,1 0 1,0 0-1,0 0 1,-1-1-1,1 1 1,-1 0 0,1-1-1,-1 1 1,0-1-1,1 0 1,-1 1-1,2-5 1,1-2-5,0-1 0,5-18 0,-8 24 5,7-27 24,-1-1 1,-2 1-1,-1-1 1,-2 0-1,0 1 0,-5-40 1,2 50-15,-2 1 0,0 0 0,-1 1-1,-1-1 1,-1 1 0,-1 0 0,0 0 0,-11-19 0,15 33-2,1 0-1,-1 0 1,0 0-1,0 1 1,0-1-1,-1 1 1,1 0-1,-1 0 1,0 0-1,-7-4 1,9 7-5,1-1 0,0 0 0,-1 1-1,1-1 1,-1 1 0,1 0 0,-1-1 0,1 1 0,-1 0 0,1 0 0,-1 0 0,1 0 0,-1 0 0,1 0 0,-1 1 0,1-1 0,0 0 0,-1 1 0,1-1 0,-1 1 0,1-1-1,0 1 1,-1 0 0,1 0 0,0-1 0,0 1 0,-1 0 0,1 0 0,0 0 0,0 0 0,0 1 0,0-1 0,0 0 0,1 0 0,-1 1 0,0-1 0,0 0 0,0 2-1,0 1-1,-1 0 0,1 0 0,0 0 0,0 0-1,0 0 1,0 1 0,1-1 0,0 0-1,0 0 1,0 1 0,0-1 0,1 0 0,-1 0-1,3 7 1,1 2-3,0-1-1,1 1 0,10 17 1,2 0 9,2-2-1,24 31 1,50 48 10,-51-60-19,64 90 0,-98-123 10,-1-1-1,0 1 1,-1 0 0,0 1-1,-1 0 1,-1-1-1,-1 1 1,0 1-1,0-1 1,-2 0 0,0 1-1,-2 27 1,1-40-6,-1 0 0,1 0 0,-1 0 0,1 0 0,-1 0 0,0 0 0,0 0 0,-1-1 0,1 1 0,0 0 1,-1-1-1,0 1 0,1-1 0,-1 1 0,0-1 0,0 0 0,-1 0 0,1 0 0,-5 3 0,4-3 2,0-1 0,0 0 0,-1 1 0,1-1 0,0-1 0,-1 1 0,1 0 0,-1-1 0,1 0 0,-1 0 0,1 0 0,0 0 0,-1 0 0,1-1 0,-1 1 0,1-1 0,-5-2 0,-1 0-31,1-1-1,0 0 0,0 0 1,0-1-1,0 0 0,1 0 1,0 0-1,0-1 0,0-1 1,1 1-1,0-1 1,0 0-1,1 0 0,0-1 1,0 1-1,1-1 0,-1 0 1,2-1-1,-1 1 0,1-1 1,1 1-1,-1-1 0,2 0 1,-1 0-1,1 0 1,0 0-1,1 0 0,0 0 1,1 0-1,0 0 0,0 0 1,1 0-1,0 0 0,0 1 1,1-1-1,0 0 1,1 1-1,0 0 0,9-15 1,70-75-8612,-62 75 6571,-1-2 608</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55.214"/>
    </inkml:context>
    <inkml:brush xml:id="br0">
      <inkml:brushProperty name="width" value="0.05" units="cm"/>
      <inkml:brushProperty name="height" value="0.05" units="cm"/>
      <inkml:brushProperty name="color" value="#FF0066"/>
    </inkml:brush>
  </inkml:definitions>
  <inkml:trace contextRef="#ctx0" brushRef="#br0">1 481 13835,'6'0'1768,"8"-6"865,23-9 63,3-10-87,19-13-577,4-8-271,5-9-737,2-4-336,-8 1-440,-3 1-152,-11 13-368,-2 9-336,-4 13-1072,-2 7-457,-5 10-1207,-3 5-1553,-15 5 3032</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0:56.789"/>
    </inkml:context>
    <inkml:brush xml:id="br0">
      <inkml:brushProperty name="width" value="0.05" units="cm"/>
      <inkml:brushProperty name="height" value="0.05" units="cm"/>
      <inkml:brushProperty name="color" value="#FF0066"/>
    </inkml:brush>
  </inkml:definitions>
  <inkml:trace contextRef="#ctx0" brushRef="#br0">51 477 9554,'2'-28'2562,"-1"19"-1115,0 1 0,-1-1 1,-1-8-1,1 16-1324,0 0-1,0 1 1,0-1-1,0 1 1,0-1-1,0 0 1,-1 1-1,1-1 1,0 0-1,0 1 1,-1-1 0,1 1-1,0-1 1,-1 0-1,1 1 1,-1-1-1,1 1 1,0-1-1,-1 1 1,1 0-1,-1-1 1,1 1-1,-1-1 1,0 1-1,1 0 1,-1-1 0,1 1-1,-2 0 1,1 0-36,0 0 1,0 0 0,0 0 0,0 0 0,1 0 0,-1 0 0,0 1 0,0-1-1,0 0 1,0 1 0,1-1 0,-1 1 0,0-1 0,0 1 0,1-1-1,-1 1 1,0-1 0,1 1 0,-1 0 0,1-1 0,-2 2 0,-1 3 56,1-1 0,-1 1 0,1 0 1,0 0-1,0 0 0,1 0 1,-3 10-1,2-3-12,1 0 0,-1 16 1,2-22-96,0 0 30,0 1 0,0-1 0,1 1 1,2 10-1,-3-16-60,0 0 1,0 0 0,1 0 0,-1 0 0,1 0-1,-1-1 1,0 1 0,1 0 0,0 0 0,-1 0-1,1 0 1,-1 0 0,1-1 0,0 1 0,0 0-1,-1-1 1,1 1 0,0 0 0,0-1 0,0 1-1,0-1 1,0 0 0,0 1 0,0-1 0,0 0-1,0 1 1,0-1 0,0 0 0,0 0 0,0 0-1,0 0 1,0 0 0,0 0 0,0 0 0,0 0-1,1 0 1,1-1-6,-1 0 0,0 0 0,0 0 0,0-1 0,0 1 0,0 0 0,0-1 0,0 0 0,0 1 0,0-1 1,0 0-1,-1 0 0,1 0 0,-1 0 0,0 0 0,1 0 0,-1 0 0,0 0 0,0-1 0,0 1 0,-1 0 0,2-5 0,1-4-22,-1-1 0,0 1 0,0-17 0,-1 21 12,-1-1-1,0 0 0,1 0 1,3-14-1,-3 19 7,0 1 1,0-1 0,0 1-1,0 0 1,1 0 0,-1-1-1,0 1 1,1 0-1,0 0 1,-1 0 0,1 0-1,0 1 1,0-1-1,0 0 1,0 1 0,3-2-1,1 0 15,1 0 0,0 0 0,0 1 0,0 0 0,0 0-1,11-1 1,11-3 676,-27 6-600,0-1 1,0 0-1,0 0 1,0 0-1,0 0 1,-1-1-1,1 1 1,0 0-1,-1-1 0,1 1 1,-1-1-1,1 0 1,-1 1-1,0-1 1,1 0-1,-1 0 1,0 0-1,0 0 1,0 0-1,-1 0 0,1 0 1,0 0-1,0-4 1,1-5 31,-1 1 0,0-1 0,-1-15-1,0 25-123,1 1-2,-1 0 1,0 0-1,0 0 0,0 0 1,0 0-1,0 1 0,0-1 0,0 0 1,0 0-1,0 0 0,0 0 1,1 0-1,-1 0 0,0 0 0,0 0 1,0 0-1,0 0 0,0 0 1,0 0-1,0 0 0,0 0 0,1 0 1,-1 0-1,0 0 0,0 0 1,0 0-1,0 0 0,0 0 0,0 0 1,0 0-1,0 0 0,1 0 1,-1 0-1,0 0 0,0 0 0,0 0 1,0 0-1,0 0 0,0-1 1,0 1-1,0 0 0,0 0 0,0 0 1,1 0-1,-1 0 0,0 0 1,0 0-1,0 0 0,0 0 0,0 0 1,0-1-1,0 1 0,0 0 1,0 0-1,0 0 0,0 0 0,0 0 1,0 0-1,0 0 0,0-1 1,0 1-1,0 0 0,0 0 0,10 13-112,-7-10 113,-1 0-1,0 0 1,1 0-1,-1-1 1,5 5 0,-5-7 4,-1 1 1,0-1 0,0 1-1,1-1 1,-1 1-1,1-1 1,-1 0 0,0 0-1,1 1 1,-1-1-1,1 0 1,-1 0 0,0 0-1,1-1 1,-1 1 0,1 0-1,-1-1 1,2 0-1,0 0 0,-1 0 0,1-1 0,0 1 0,-1-1 0,1 0 0,-1 0 0,0 0 0,3-2 0,2-4-1,-1 0 0,0 0 1,0-1-1,4-9 1,-7 11 20,0 1 0,0-1 0,0 0 0,-1 0 0,0 0 1,-1-1-1,0 1 0,1-8 0,-2 11 8,0 0 1,0 0-1,0 1 1,-1-1-1,1 0 1,-1 0-1,0 1 1,0-1-1,0 1 1,0-1-1,-1 1 1,0-1-1,1 1 1,-1 0-1,-1-1 1,-3-4-1,5 7-18,1 1 0,0 0 0,-1-1 0,1 1 0,0 0 0,0-1 0,-1 1 0,1 0 0,-1-1 0,1 1 0,0 0 0,-1 0 0,1-1 0,-1 1 0,1 0 0,-1 0 0,1 0 0,0 0 0,-1 0 0,1 0 0,-1 0 0,1 0 0,-1 0 0,1 0 1,-1 0-1,1 0 0,-1 0 0,1 0 0,-1 0 0,1 0 0,0 0 0,-1 0 0,1 1 0,-1-1 0,1 0 0,-1 0 0,1 0 0,0 1 0,-1-1 0,1 0 0,0 1 0,-1-1 0,1 0 0,0 1 0,-1-1 0,1 1 0,0-1 0,0 0 0,0 1 0,-1-1 0,1 1 0,0-1 0,0 1 0,0-1 0,0 0 0,0 2 0,-1 0 58,0 1-1,0 0 1,1 0 0,-1 0 0,1-1-1,0 1 1,0 0 0,0 3-1,1-3-13,0 0-1,0-1 0,0 1 0,0-1 0,1 1 0,-1-1 0,1 1 1,0-1-1,-1 0 0,1 0 0,0 0 0,0 0 0,1 0 0,-1 0 0,0 0 1,1-1-1,-1 1 0,1-1 0,-1 0 0,4 2 0,3 0 88,1 1 1,0-1-1,0 0 0,14 1 0,-13-2-67,0-1-1,0 0 0,0-1 1,0-1-1,-1 1 0,1-2 1,0 1-1,16-6 0,-20 4-243,1 0-1,-1 0 0,0 0 0,0-1 0,0 0 0,0-1 0,-1 0 0,0 0 0,1 0 0,-2-1 0,1 1 0,7-11 1,14-28-2712,-2-9 951</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00.031"/>
    </inkml:context>
    <inkml:brush xml:id="br0">
      <inkml:brushProperty name="width" value="0.05" units="cm"/>
      <inkml:brushProperty name="height" value="0.05" units="cm"/>
      <inkml:brushProperty name="color" value="#FF0066"/>
    </inkml:brush>
  </inkml:definitions>
  <inkml:trace contextRef="#ctx0" brushRef="#br0">1 194 6609,'1'-2'7038,"10"2"-2839,26-2-3364,-9 0-427,15-2 267,1-1-1,49-14 0,-43 8 221,56-5-1,150 11 706,2 19-637,-120-6-353,164 21-173,-262-25-382,2 0 39,0-2 1,0-3 0,0-1-1,0-1 1,0-3 0,-1-1-1,56-18 1,-42 10 86,2 2-1,63-5 1,116 0-57,-200 16 21,1 1 0,-1 2 0,45 8 0,-44-4 94,1-2 1,0-1-1,0-2 1,0-1 0,-1-2-1,1-2 1,44-11-1,-6-1 129,86-23 726,-147 36-1009,0 1 0,1 0 1,-1 0-1,22 1 0,-29 2-76,-1 0-1,1 1 0,-1 0 0,1 0 0,0 1 0,-1 0 0,0 0 1,1 1-1,-1 0 0,12 7 0,-7-2-119,-8-6-93,-1 1 1,0-1-1,1 0 0,0 0 0,0 0 0,5 1 0,-8-3 137,-1 0 0,1 1 0,-1-1-1,1 0 1,-1 0 0,1 0 0,-1 0 0,1 0-1,-1 0 1,1-1 0,-1 1 0,1 0 0,-1 0-1,1 0 1,-1 0 0,1-1 0,-1 1 0,1 0-1,-1 0 1,0-1 0,1 1 0,0-1 0,17-17-907</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01.547"/>
    </inkml:context>
    <inkml:brush xml:id="br0">
      <inkml:brushProperty name="width" value="0.05" units="cm"/>
      <inkml:brushProperty name="height" value="0.05" units="cm"/>
      <inkml:brushProperty name="color" value="#FF0066"/>
    </inkml:brush>
  </inkml:definitions>
  <inkml:trace contextRef="#ctx0" brushRef="#br0">0 1359 10010,'0'-2'362,"1"-1"0,-1 0 0,1 1 1,0-1-1,0 0 0,0 1 0,2-4 0,-2 5-242,-1 0 0,1 0 0,0 0-1,-1 0 1,1 0 0,0 1 0,0-1 0,0 0-1,0 1 1,0-1 0,0 0 0,0 1 0,0-1 0,0 1-1,0-1 1,0 1 0,0 0 0,1 0 0,-1-1-1,1 1 1,3-1 32,0 0-1,0 0 0,0 0 1,0-1-1,0 0 0,-1 0 1,1 0-1,-1 0 0,8-6 1,5-5 706,16-15 0,-19 15-394,79-78 1639,-62 58-1726,68-54 0,142-82 174,-145 103-114,68-40 197,-126 86-632,106-59 610,-105 54-29,57-45 0,-67 46-252,0-2 109,2 1 0,0 2 1,2 1-1,35-18 1,-33 24-24,40-21 430,-65 32-761,-1-2 0,-1 1 0,1-1 0,-1 0 0,13-15 0,-1-2 94,0 0 0,-2-2 0,-1 0 0,24-49 0,-35 63 597,5 1-4791,2-1-194,2-10 2253</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02.622"/>
    </inkml:context>
    <inkml:brush xml:id="br0">
      <inkml:brushProperty name="width" value="0.05" units="cm"/>
      <inkml:brushProperty name="height" value="0.05" units="cm"/>
      <inkml:brushProperty name="color" value="#FF0066"/>
    </inkml:brush>
  </inkml:definitions>
  <inkml:trace contextRef="#ctx0" brushRef="#br0">0 91 9154,'11'-17'5658,"-10"15"-5455,0 0-1,0 0 0,1 0 1,-1 0-1,1 0 0,-1 0 0,1 1 1,0-1-1,-1 0 0,1 1 0,0 0 1,0-1-1,0 1 0,1 0 0,-1 0 1,0 0-1,0 0 0,1 0 0,-1 1 1,0-1-1,5 0 0,6 0 243,0 0 0,25 1-1,-20 0-246,76 2 489,90-4 728,-122-1-819,72 5 1,60 15 111,-89-6-202,-76-9-240,1-1 0,-1-1 1,1-1-1,-1-2 0,42-8 0,-41 3-194,1 2-1,0 1 1,0 2-1,1 0 1,-1 3-1,44 3 1,-36 2 91,132 11 174,-148-15-146,0-2-1,-1 0 0,1-2 1,-1 0-1,35-11 1,-29 5 23,-10 3-100,0 0-1,36-5 1,-48 10-94,0 1 0,0-1 0,0 1 0,1 1 1,-1 0-1,0-1 0,0 2 0,0-1 0,0 1 0,-1 0 1,1 0-1,0 0 0,5 4 0,-4-1 45,-1-1 0,0 1 1,10 9-1,-1 0 87,-14-13-157,1 0 0,0 0 0,-1 0 0,1 0 0,0 0 0,0-1 0,0 1 0,0 0 0,0-1 0,0 0 0,0 1 0,0-1 0,0 0 0,0 0 0,3-1 0,-4 1-174,-1 0-1,0-1 1,1 1-1,-1-1 0,0 1 1,1-1-1,-1 1 0,0-1 1,0 1-1,1-1 0,-1 1 1,0-1-1,0 1 0,0-1 1,0 1-1,0-1 0,0 1 1,0-1-1,0 0 0,0 1 1,0-1-1,0 1 0,0-1 1,0 1-1,-1-1 0,1 0 1,-1-3-1485,1-4 9</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03.780"/>
    </inkml:context>
    <inkml:brush xml:id="br0">
      <inkml:brushProperty name="width" value="0.05" units="cm"/>
      <inkml:brushProperty name="height" value="0.05" units="cm"/>
      <inkml:brushProperty name="color" value="#FF0066"/>
    </inkml:brush>
  </inkml:definitions>
  <inkml:trace contextRef="#ctx0" brushRef="#br0">21 1295 8074,'-1'0'155,"0"0"-1,0 0 1,0 0 0,0 0 0,0-1 0,0 1-1,0 0 1,1-1 0,-1 1 0,0-1 0,0 1-1,0-1 1,0 1 0,1-1 0,-1 1 0,0-1-1,1 0 1,-1 0 0,0 1 0,1-1 0,-1 0-1,1 0 1,-1 1 0,1-1 0,0 0 0,-1 0-1,0-2 1,2 2 139,-1-1 0,0 0 0,0 0 0,1 0 0,-1 0 0,1 0 0,0 1 0,-1-1 0,1 0 0,0 0 0,0 1 0,2-4 0,-1 2 61,0 0-1,0-1 0,-1 1 1,0 0-1,2-6 1,-3 7-206,1-1 1,0 1-1,0 0 1,0-1-1,0 1 1,0 0-1,0-1 1,1 1-1,-1 0 1,1 0-1,-1 0 1,3-2-1,135-127 2873,-98 94-2507,13-13 486,90-63 0,-61 66-416,-60 35-432,-1 0 0,1-2 0,28-23 0,52-65 251,-73 70-351,-14 14-38,-2 0 1,0-2 0,15-27 0,-16 24 8,1 2 0,25-31 1,2 7 91,58-68 692,-70 80-360,34-29 0,-55 55-377,0 1 1,1-1-1,16-8 1,4-2-2,-27 16-249,-1 1 0,1-1 1,-1 0-1,0 0 0,0 0 0,1 0 0,-1 0 0,0 0 1,0-1-1,0 1 0,2-3 0,-3 3-55,0 0 0,0-1 0,0 1 0,0-1 0,-1 1 0,1-1 0,0 1-1,-1 0 1,1-1 0,-1 1 0,1 0 0,-1-1 0,1 1 0,-2-2 0,-14-46-6292,5 31 4987</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04.415"/>
    </inkml:context>
    <inkml:brush xml:id="br0">
      <inkml:brushProperty name="width" value="0.05" units="cm"/>
      <inkml:brushProperty name="height" value="0.05" units="cm"/>
      <inkml:brushProperty name="color" value="#FF0066"/>
    </inkml:brush>
  </inkml:definitions>
  <inkml:trace contextRef="#ctx0" brushRef="#br0">14 1 10498,'-1'1'286,"1"-1"0,-1 0-1,0 0 1,1 1 0,-1-1 0,0 0-1,0 1 1,1-1 0,-1 1-1,1-1 1,-1 1 0,0-1 0,1 1-1,-1 0 1,1-1 0,-1 1-1,1-1 1,0 1 0,-1 0 0,1 0-1,0-1 1,-1 1 0,1 0-1,0-1 1,0 1 0,0 0 0,0 0-1,-1 1 1,2-1-170,-1 0 1,1-1-1,-1 1 0,1 0 0,0-1 0,-1 1 1,1 0-1,0-1 0,0 1 0,-1-1 1,1 1-1,0-1 0,0 1 0,0-1 1,-1 0-1,1 1 0,0-1 0,0 0 1,0 0-1,0 1 0,0-1 0,0 0 0,0 0 1,1 0-1,35 3 246,80 3 237,-112-5-523,1-2 0,-1 1-1,0 0 1,1-1-1,-1 0 1,0 0 0,0-1-1,0 0 1,0 0-1,0 0 1,8-4-1,-8-2-194,6-4-163,-11 12 279,1-1 0,-1 1-1,0 0 1,0 0 0,1 0-1,-1 0 1,0 0 0,0 0-1,1 0 1,-1 0 0,0 0-1,0 0 1,1 0 0,-1 0-1,0 0 1,1 0 0,-1 0-1,0 0 1,0 0 0,1 0-1,-1 0 1,0 0 0,0 0-1,1 0 1,-1 0 0,0 0-1,0 1 1,1-1-1,-1 0 1,0 0 0,0 0-1,0 0 1,1 1 0,-1-1-1,0 0 1,0 0 0,0 1-1,0-1 1,0 0 0,1 0-1,-1 0 1,0 1 0,0-1-1,0 0 1,0 1 0,0-1-1,0 0 1,0 0 0,0 1-1,3 7-6,-2-5 43,0 1 1,1-1-1,-1 0 0,1 0 0,3 5 0,-4-6-9,0-1-1,0 0 0,0 0 1,1 0-1,-1 0 0,1 0 1,-1 0-1,1 0 0,-1 0 1,1-1-1,-1 1 1,1 0-1,0-1 0,-1 0 1,3 1-1,22 1 352,-20-2-199,-1 1 0,1-1 0,9 3-1,-13-2-128,0 0-1,0 0 1,0 0-1,0 0 1,0 0-1,0 0 0,0 0 1,0 0-1,-1 1 1,1-1-1,0 1 1,-1-1-1,3 4 0,-1 1 27,0-1-1,0 1 0,-1 0 0,1 0 0,-1 0 0,0 0 0,-1 0 0,1 0 0,-1 0 0,-1 1 1,1 11-1,-2 3 290,0 1 1,-6 23 0,3-26-48,-1-1 0,0 0-1,-1-1 1,-11 22 0,17-39-345,0 0 0,0 0 0,-1 0 0,1-1 0,0 1 1,0 0-1,0 0 0,0 0 0,0 0 0,0 0 0,0 0 0,0 0 0,0 0 0,0-1 1,-1 1-1,1 0 0,0 0 0,0 0 0,0 0 0,0 0 0,0 0 0,0 0 1,0 0-1,-1 0 0,1 0 0,0 0 0,0 0 0,0 0 0,0 0 0,0 0 0,0 0 1,-1 0-1,1 0 0,0 0 0,0 0 0,0 0 0,0 0 0,0 0 0,0 0 1,-1 0-1,1 0 0,0 0 0,0 1 0,0-1 0,0 0 0,0 0 0,0 0 0,0 0 1,0 0-1,-1 0 0,1 0 0,0 0 0,0 1 0,0-1 0,0 0 0,0 0 1,0 0-1,-1-16-1737,4-27 343</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07.998"/>
    </inkml:context>
    <inkml:brush xml:id="br0">
      <inkml:brushProperty name="width" value="0.05" units="cm"/>
      <inkml:brushProperty name="height" value="0.05" units="cm"/>
      <inkml:brushProperty name="color" value="#FF0066"/>
    </inkml:brush>
  </inkml:definitions>
  <inkml:trace contextRef="#ctx0" brushRef="#br0">1 1003 11987,'0'-2'240,"0"1"1,0-1 0,0 0-1,0 1 1,1-1 0,-1 0-1,1 1 1,-1-1-1,1 1 1,-1-1 0,1 0-1,2-1 1,3-9 726,-5 7-678,0 0 0,0 0 0,-1 0 0,1 0-1,-1 0 1,0 0 0,-1-8 0,0-5 374,2-29 45,2 0 0,2 0 0,16-66-1,-9 53-541,-2 0 0,-3 0 0,-3-1 0,-2 1-1,-13-122 1,10 171-91,0 0-1,1-15 0,0 22-64,1 0-1,-1 0 0,1 0 1,0 0-1,0 0 0,0 1 0,1-1 1,-1 0-1,4-4 0,-8 26 5,-4 20 1,2 1 0,0 71 1,2-21-33,-5 132-723,7-138 429,-4 16 158,0 23 150,5-86 164,1-41-118,0 0-1,-1 0 0,2 0 0,-1 1 1,3-8-1,3-6-37,8-37 36,-2 0 0,7-68 0,12-344 1358,-31 442-1206,0 8 254,0 1 0,-4-34 1,3 50-443,0 0 1,0 0-1,0-1 1,0 1-1,0 0 1,0 0-1,1 0 1,-1 0-1,0 0 1,0 0-1,0 0 1,0 0-1,0 0 1,0-1-1,0 1 1,0 0-1,0 0 1,0 0-1,0 0 1,0 0-1,0 0 1,0 0-1,0 0 1,0 0-1,0-1 1,-1 1-1,1 0 1,0 0-1,0 0 1,0 0-1,0 0 1,0 0-1,0 0 1,0 0-1,0 0 1,0 0-1,0 0 1,0 0-1,0-1 1,0 1-1,0 0 1,-1 0-1,1 0 1,0 0-1,0 0 1,0 0-1,0 0 1,0 0-1,0 0 1,0 0-1,0 0 1,0 0-1,-1 0 1,1 0-1,0 0 1,0 0-1,0 0 1,0 0-1,0 0 1,0 0-1,-3 8 58,-1 11-94,-3 72 38,5 120 0,3-108-7,-19 346 26,17-436-17,1-12-2,0-3 0,4-19-2,19-112 77,8-52-75,-9-32 12,-19 162 18,-9-107-1,3 142 121,-6-21 0,3 17 289,6 24-434,0-1 0,0 1 0,0 0 0,0-1 0,0 1 0,0 0 0,0 0 0,0-1 0,0 1 0,0 0 0,0 0 0,0-1 0,0 1 0,0 0 0,0 0 0,-1 0 0,1-1 0,0 1 0,0 0 0,0 0 0,0 0 0,-1-1 0,1 1 0,0 0 0,0 0 0,0 0 0,-1 0 0,1 0 0,0-1 0,0 1 0,-1 0 0,1 0 0,0 0 0,-6 7 217,-2 16-100,4 9-124,2 0 1,2 58 0,1-35 1,-2 25-12,7 197 34,-4-252-35,-1-13 5,0 0 0,0 0 0,-1 0-1,-1 0 1,0 0 0,0 0 0,-6 19 0,8-42 8,0-1 0,-1-20 1,0 12 5,4-653 252,-3 658-221,0 10-15,-1 0-1,0 0 1,0 0 0,0 0 0,0 0 0,-1 0 0,0 0-1,0 1 1,-3-11 0,4 15-25,0 0 0,0 0-1,0-1 1,-1 1 0,1 0 0,0 0 0,0-1 0,0 1-1,0 0 1,0 0 0,-1 0 0,1-1 0,0 1-1,0 0 1,0 0 0,-1 0 0,1 0 0,0 0-1,0-1 1,0 1 0,-1 0 0,1 0 0,0 0-1,0 0 1,-1 0 0,1 0 0,0 0 0,0 0-1,-1 0 1,1 0 0,0 0 0,0 0 0,-1 0 0,1 0-1,0 0 1,0 0 0,-1 0 0,1 0 0,0 0-1,0 1 1,-1-1 0,1 0 0,0 0 0,0 0-1,-1 0 1,1 0 0,0 1 0,0-1 0,0 0-1,0 0 1,-1 0 0,1 1 0,-7 11 91,4 1-53,0 0 0,0-1-1,1 1 1,-1 18 0,3 55 28,1-61-59,3 160-38,2 146 53,-7-326-8,1-11-6,0-14 2,17-484 51,-15 405-49,-3 93 16,-2 9-25,-2 10-6,1 10-11,0 0-1,-1 45 1,8 51 95,-1-59 46,1 19 98,1-21 840,-4 0-1,-11 105 0,16-184-1509,4-14-637,-4-22 452</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12.122"/>
    </inkml:context>
    <inkml:brush xml:id="br0">
      <inkml:brushProperty name="width" value="0.05" units="cm"/>
      <inkml:brushProperty name="height" value="0.05" units="cm"/>
      <inkml:brushProperty name="color" value="#008C3A"/>
    </inkml:brush>
  </inkml:definitions>
  <inkml:trace contextRef="#ctx0" brushRef="#br0">84 225 10730,'-1'-3'694,"1"1"0,-1-1-1,0 1 1,0-1 0,0 1-1,0 0 1,0-1 0,0 1-1,-1 0 1,1 0 0,-1 0 0,-3-4-1,2 23 2197,-18 240-1707,-2 23-1118,5-111-25,18-157-33,3-10 27,-3-3-28,1 1 0,0-1 0,-1 0 0,1 1 0,0-1 0,-1 0 0,1 0 0,-1 0 0,1 0 0,-1 1 0,0-1 0,1 0 0,-1 0 0,0 0 0,1 0 0,-1-1 0,61-356 1697,-47 251-1296,7-82 669,-20 164-923,0 4-6,-1 0 0,0-1 0,-2 1 0,-5-29 0,6 44-111,-4-11 37,5 16-67,-1 1 0,1-1 0,0 1 0,0-1 0,0 1 0,-1 0 1,1-1-1,0 1 0,-1-1 0,1 1 0,0-1 0,-1 1 0,1 0 0,-1-1 0,1 1 0,-1 0 0,1 0 0,-1-1 1,1 1-1,-1 0 0,1 0 0,-1-1 0,1 1 0,-1 0 0,0 0 0,1 0-1,-1 0 1,1 0-1,-1 0 0,1 0 1,0 1-1,-1-1 0,1 0 0,0 0 1,-1 0-1,1 0 0,0 1 1,-1-1-1,1 0 0,0 0 0,-1 1 1,1-1-1,0 0 0,0 0 1,-1 1-1,1-1 0,0 0 0,0 1 1,0-1-1,-1 0 0,1 1 1,0-1-1,0 1 0,-3 10 52,0 0 1,1 0-1,0 0 0,0 0 1,2 0-1,-1 12 0,1-1-18,8 300 157,2-108-120,-10-191-73,1-4 6,-1 0-1,-1 0 1,-4 23 0,3-44 61,1-8-50,3-235 174,-7 112-180,-1-169 364,12 151 701,-8 302 65,8 229-621,-4-362-521,24 189-243,-24-197 98,6 20-151,-8-28 178,1 0 0,0-1 0,-1 1-1,1-1 1,0 0 0,0 1 0,0-1 0,0 0 0,0 1 0,0-1 0,1 0 0,-1 0 0,0 0 0,1 0 0,1 1 0,-3-2 53,0 0 0,1 0 1,-1 1-1,1-1 0,-1 0 0,0 0 0,1 0 0,-1 0 1,1 0-1,-1 0 0,1 0 0,-1 0 0,1 0 0,-1 0 1,0 0-1,1 0 0,-1 0 0,1 0 0,-1-1 0,1 1 1,-1 0-1,0 0 0,1 0 0,-1-1 0,0 1 0,1 0 1,-1 0-1,0-1 0,1 1 0,-1 0 0,0-1 1,1 1-1,-1 0 0,1-2 0,23-31-1385</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17.392"/>
    </inkml:context>
    <inkml:brush xml:id="br0">
      <inkml:brushProperty name="width" value="0.05" units="cm"/>
      <inkml:brushProperty name="height" value="0.05" units="cm"/>
      <inkml:brushProperty name="color" value="#33CCFF"/>
    </inkml:brush>
  </inkml:definitions>
  <inkml:trace contextRef="#ctx0" brushRef="#br0">48 127 11971,'0'-4'459,"3"-39"4297,-3 39-4144,0 1-1,0-1 1,0 1 0,-1-1-1,0 1 1,0-1-1,0 1 1,0 0 0,-3-6-1,4 9-566,0 0 0,0-1-1,0 1 1,0 0 0,0 0-1,0 0 1,0-1 0,0 1-1,-1 0 1,1 0 0,0 0-1,0 0 1,0 0 0,0-1-1,-1 1 1,1 0 0,0 0-1,0 0 1,0 0 0,0 0-1,-1 0 1,1 0 0,0 0-1,0 0 1,-1 0 0,1 0 0,0 0-1,0 0 1,0 0 0,-1 0-1,1 0 1,0 0 0,0 0-1,0 0 1,-1 0 0,1 0-1,-7 7 852,-1 13-177,1 8-421,2 1 0,1-1 0,1 1 1,1 40-1,15 116-101,0-28-120,-11-108-66,1 82 20,-4-121-17,1-27 0,8-143 22,1-130 34,-14 50 368,5 228-383,-1-21 72,0 31-104,1-1 1,0 1-1,-1 0 1,1-1 0,-1 1-1,0 0 1,1 0-1,-1 0 1,-2-4-1,2 7-13,0-1 0,1 1 0,-1 0 0,0 0 0,1 0 0,-1 0 0,1 0 0,0 0 0,-1 0-1,1 0 1,0 0 0,-1 1 0,1-1 0,0 0 0,0 1 0,-8 69 112,0 89 0,14 75-58,-2-142-65,-2-40 9,10 59 1,-7-95 3,-5-17-12,0 0 0,0 0 0,1 0 1,-1 0-1,0 0 0,0 0 1,0 0-1,0 0 0,1 0 0,-1 0 1,0 0-1,0-1 0,0 1 0,0 0 1,0 0-1,1 0 0,-1 0 0,0 0 1,0 0-1,0 0 0,0-1 0,0 1 1,0 0-1,0 0 0,0 0 0,1 0 1,-1 0-1,0-1 0,0 1 0,0 0 1,0 0-1,0 0 0,0 0 0,0 0 1,0-1-1,0 1 0,0 0 0,0 0 1,0 0-1,0 0 0,0-1 0,0 1 1,0 0-1,0 0 0,3-36 25,-1-325 56,-4 253 75,-1-34 750,3 142-901,0 0-1,0-1 1,0 1 0,0 0 0,0 0-1,0 0 1,0 0 0,0 0 0,0 0-1,0 0 1,0-1 0,0 1 0,0 0-1,0 0 1,0 0 0,0 0 0,0 0-1,0 0 1,0 0 0,0-1-1,0 1 1,0 0 0,0 0 0,0 0-1,0 0 1,0 0 0,0 0 0,0 0-1,0 0 1,0-1 0,0 1 0,-1 0-1,1 0 1,0 0 0,0 0 0,0 0-1,0 0 1,0 0 0,0 0-1,0 0 1,0 0 0,-1 0 0,1 0-1,0 0 1,0 0 0,0 0 0,0 0-1,0 0 1,0 0 0,0 0 0,-1 0-1,1 0 1,0 0 0,-3 4 47,1 3-26,0 0-1,1-1 1,-1 1-1,1 11 1,0-4-6,-2 44 134,8 97-1,1-19-15,-1 99-52,-5-232-87,0 6 3,0-12 3,0-12 1,0 2-2,-9-334 29,0 39 127,15 645 92,-9-96 15,3-240-267,0-1 1,0 0-1,0 0 0,0 1 1,0-1-1,0 0 0,0 0 1,0 0-1,0 1 1,0-1-1,0 0 0,0 0 1,0 1-1,0-1 0,0 0 1,0 0-1,0 1 0,-1-1 1,1 0-1,0 0 0,0 0 1,0 0-1,0 1 1,-1-1-1,1 0 0,0 0 1,0 0-1,0 0 0,0 0 1,-1 1-1,-2-3 1,1-3-1,0 1 0,1-1 0,0 1 0,0-1 0,0 0 0,1 0 0,-1 1 0,1-1 0,1-9 0,0 2 0,-1-23-1354,5-40 1,1 33 179</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21.343"/>
    </inkml:context>
    <inkml:brush xml:id="br0">
      <inkml:brushProperty name="width" value="0.05" units="cm"/>
      <inkml:brushProperty name="height" value="0.05" units="cm"/>
      <inkml:brushProperty name="color" value="#33CCFF"/>
    </inkml:brush>
  </inkml:definitions>
  <inkml:trace contextRef="#ctx0" brushRef="#br0">24 72 6225,'0'-7'1619,"-1"-13"2010,1 19-3476,0 0 1,0 0 0,0 0-1,0 0 1,-1 1-1,1-1 1,0 0-1,-1 0 1,1 0 0,-1 1-1,1-1 1,-1 0-1,1 1 1,-1-1 0,1 0-1,-1 1 1,0-1-1,1 1 1,-2-2-1,1 3 212,0-1-1,0 0 0,0 1 1,0-1-1,0 1 0,0-1 1,0 1-1,0 0 0,0-1 1,1 1-1,-1 0 0,-2 2 1683,5-5-1074,0-1-887,-2 3-13,1-1-1,0 1 1,-1-1-1,1 1 1,-1 0 0,1-1-1,-1 1 1,1 0-1,0-1 1,-1 1-1,1 0 1,0 0 0,-1 0-1,1-1 1,0 1-1,-1 0 1,1 0 0,0 0-1,0 0 1,-1 0-1,1 0 1,0 0-1,-1 1 1,1-1 0,1 0-1,19 10 645,-11-5-398,-3-2-128,1 0 0,0-1 0,1 0 0,-1-1 0,0 0 0,0 0 0,13 0-1,4-3 320,29-5-1,-39 4-436,0 1-1,1 0 1,-1 1-1,0 0 1,1 2 0,22 2-1,-32-1-2,-3-1-195,0-1 0,-1 1 0,1-1 0,0 0 0,0 1 0,5-2 0,-8 1-35,1 0 0,0 0 0,0 0 0,-1-1 0,1 1 0,0-1 1,0 1-1,-1 0 0,1-1 0,0 1 0,-1-1 0,1 0 1,-1 1-1,1-1 0,-1 1 0,1-1 0,-1 0 0,1 1 1,-1-1-1,1 0 0,-1 0 0,0 1 0,1-1 0,-1 0 1,0 0-1,0 0 0,0 1 0,0-2 0,6-17-4057,-1 6 2944</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55.598"/>
    </inkml:context>
    <inkml:brush xml:id="br0">
      <inkml:brushProperty name="width" value="0.05" units="cm"/>
      <inkml:brushProperty name="height" value="0.05" units="cm"/>
      <inkml:brushProperty name="color" value="#FF0066"/>
    </inkml:brush>
  </inkml:definitions>
  <inkml:trace contextRef="#ctx0" brushRef="#br0">1 250 13147,'1'0'177,"0"1"1,0-1 0,0 0-1,0 0 1,0 1 0,0-1-1,0 0 1,0 0 0,0 0-1,1 0 1,-1 0 0,0 0-1,0-1 1,0 1 0,0 0-1,0 0 1,0-1 0,0 1-1,0-1 1,0 1 0,0-1-1,0 1 1,-1-1 0,1 1-1,1-2 1,2-2 424,0 0 0,0 0 0,5-7 0,-5 6-216,7-9 502,0-1 0,-1 0-1,15-33 1,-22 41-803,0-1 0,0 0 0,0 0 0,-1 0 0,0 0 0,-1 0 0,0-1-1,0 1 1,-1 0 0,-1-16 0,1 23-87,0 0-1,-1-1 0,1 1 1,0 0-1,0 0 1,-1 0-1,1 0 0,-1 0 1,1 0-1,-1 0 0,1 0 1,-1 0-1,0 0 1,0 0-1,1 0 0,-1 1 1,0-1-1,-1-1 0,1 2-2,0 0 0,0-1 0,1 1 0,-1 0 0,0 0 0,0 0-1,0 0 1,0 0 0,1 0 0,-1 0 0,0 0 0,0 1 0,0-1 0,0 0 0,1 0-1,-1 1 1,0-1 0,0 0 0,1 1 0,-1-1 0,0 1 0,1-1 0,-1 1-1,0-1 1,1 1 0,-1-1 0,0 2 0,-6 5-25,1 1-1,0 0 1,0 0-1,0 0 1,2 1-1,-7 14 1,3-5 23,1 0-1,-6 28 1,11-35 29,0 0-1,1 0 1,0 0 0,1 0-1,0 0 1,0 0-1,2 1 1,-1-1 0,1 0-1,5 13 1,-6-19 1,1 0 1,0 0 0,0 0-1,1-1 1,-1 1 0,1-1-1,0 1 1,0-1 0,1 0-1,-1 0 1,1-1 0,0 1-1,0-1 1,0 1 0,0-1-1,1-1 1,-1 1 0,1-1-1,0 1 1,-1-1 0,1-1-1,0 1 1,9 1 0,-7-2-7,0-1 0,-1 0 0,1 0 0,0-1 1,0 1-1,-1-2 0,1 1 0,-1-1 0,1 0 0,-1 0 1,1 0-1,-1-1 0,0 0 0,10-8 0,2-1-156,-2-1 1,0 0-1,22-24 0,-21 18-1118,-1 0 1,-1-1-1,22-37 0,-18 20-117</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22.045"/>
    </inkml:context>
    <inkml:brush xml:id="br0">
      <inkml:brushProperty name="width" value="0.05" units="cm"/>
      <inkml:brushProperty name="height" value="0.05" units="cm"/>
      <inkml:brushProperty name="color" value="#33CCFF"/>
    </inkml:brush>
  </inkml:definitions>
  <inkml:trace contextRef="#ctx0" brushRef="#br0">46 1 9266,'4'3'9513,"-3"-3"-9371,0 0 1,0 0-1,1 0 0,-1 0 1,0 0-1,0 0 1,0 0-1,1 0 1,-1 1-1,0-1 0,0 0 1,0 1-1,0-1 1,0 1-1,0-1 1,0 1-1,0-1 1,0 1-1,0 0 0,0 0 1,0-1-1,0 1 1,0 0-1,0 0 1,-1 0-1,1 0 0,0 1 1,4 5 129,-1 0-1,7 14 1,-8-15 30,3 7-84,3 3 94,12 34 1,-20-46-300,0 1-1,0-1 1,0 1 0,0-1 0,0 1 0,-1 0 0,0-1 0,0 1-1,0-1 1,-1 1 0,1 0 0,-1-1 0,-2 6 0,-2-2 1,-9-5 11,6-2-22,2 0-370,1 0-1,-1 0 1,1 0-1,-1 1 1,1 0-1,-10 5 1,14-6 313,0-1 53,1 1 0,-1-1 0,1 1 0,0-1-1,-1 0 1,0 1 0,1-1 0,-1 0 0,1 0 0,-1 1 0,1-1 0,-1 0 0,1 0 0,-1 0 0,0 1 0,1-1 0,-1 0 0,1 0-1,-1 0 1,0 0 0,1 0 0,-1 0 0,1-1 0,-1 1 0,0 0 0,1 0 0,-1 0 0,1 0 0,-1-1 0,1 1 0,-1 0 0,0-1-1,1 1 1,-1 0 0,1-1 0,0 1 0,-1-1 0,-26-19 68,26 20-63,1-1 1,0 1 0,-1 0-1,1 0 1,0 0-1,-1 0 1,1 0-1,0 0 1,-1 0 0,1 0-1,0 0 1,-1 0-1,1 0 1,0 1-1,-1-1 1,1 0 0,0 0-1,-1 0 1,1 0-1,0 0 1,-1 1 0,-4 0 103,3-8-44,3-1 3,0 0 0,1-1 1,0 1-1,0 1 0,1-1 0,0 0 0,0 1 0,1-1 0,5-8 0,9-19 174,-18 15-2839,4 8 1610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22.929"/>
    </inkml:context>
    <inkml:brush xml:id="br0">
      <inkml:brushProperty name="width" value="0.05" units="cm"/>
      <inkml:brushProperty name="height" value="0.05" units="cm"/>
      <inkml:brushProperty name="color" value="#33CCFF"/>
    </inkml:brush>
  </inkml:definitions>
  <inkml:trace contextRef="#ctx0" brushRef="#br0">0 198 11650,'2'0'907,"0"0"-1,0 1 0,0-1 0,0 1 1,0-1-1,0 1 0,-1 0 0,1 0 1,3 1-1,19 17 1677,-17-12-2419,-1 0-1,0 0 1,0 1 0,0-1 0,4 11 0,-3-5 143,-1 0 0,8 29 0,-12-36-258,0 1 0,-1-1 0,0 1 0,-1 0 0,1-1 0,-1 1 0,-1 0 0,-1 11 0,2-18-48,0 0 0,0 0 0,0 0 0,0 0 0,0-1 0,0 1 0,0 0 0,0 0-1,-1 0 1,1 0 0,0 0 0,0 0 0,0-1 0,0 1 0,0 0 0,0 0 0,0 0 0,-1 0-1,1 0 1,0 0 0,0 0 0,0 0 0,0 0 0,0 0 0,-1 0 0,1 0 0,0 0-1,0 0 1,0 0 0,0 0 0,-1 0 0,1 0 0,0 0 0,0 0 0,0 0 0,0 0-1,0 0 1,-1 0 0,1 0 0,0 0 0,0 0 0,0 0 0,0 0 0,0 0 0,-1 0-1,1 0 1,0 1 0,0-1 0,0 0 0,0 0 0,0 0 0,0 0 0,0 0 0,0 0-1,0 1 1,-1-1 0,1 0 0,0 0 0,0 0 0,0 0 0,0 1 0,-5-14 3,-20-87-77,-18-61-395,32 127 425,-10-54 1,21 87 49,0 1 1,0-1 0,-1 0 0,1 1-1,0-1 1,0 0 0,0 0-1,0 1 1,1-1 0,-1 0 0,0 0-1,0 1 1,0-1 0,0 0-1,1 1 1,-1-1 0,0 0 0,1 1-1,-1-1 1,0 1 0,1-1-1,-1 1 1,1-1 0,0 0 0,0 0 19,0 1 0,0-1 0,0 1 0,1-1 0,-1 1 0,0 0 1,0-1-1,0 1 0,0 0 0,1 0 0,-1 0 0,0 0 0,2 0 0,3 1 149,0 0-1,0 0 0,0 1 0,9 3 0,-1 0-39,-1 2-1,1 0 1,-1 0 0,0 2 0,-1-1-1,0 2 1,0-1 0,17 20 0,-15-13-134,-1 1 0,-1 0 0,0 1 0,-1 0 0,13 32 0,-3-5-1567,-31-65-4892,2 9 5246</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23.271"/>
    </inkml:context>
    <inkml:brush xml:id="br0">
      <inkml:brushProperty name="width" value="0.05" units="cm"/>
      <inkml:brushProperty name="height" value="0.05" units="cm"/>
      <inkml:brushProperty name="color" value="#33CCFF"/>
    </inkml:brush>
  </inkml:definitions>
  <inkml:trace contextRef="#ctx0" brushRef="#br0">1 171 14547,'0'4'1400,"0"-1"833,5-1-217,5-2-383,3-4-329,6-2-336,1-6-176,0-2-440,0-1-120,-3 0-216,-4-2-176,-1 2-704,-2-3-408,-2-1-1225,-1-1 137,-2-5 1200</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24.127"/>
    </inkml:context>
    <inkml:brush xml:id="br0">
      <inkml:brushProperty name="width" value="0.05" units="cm"/>
      <inkml:brushProperty name="height" value="0.05" units="cm"/>
      <inkml:brushProperty name="color" value="#33CCFF"/>
    </inkml:brush>
  </inkml:definitions>
  <inkml:trace contextRef="#ctx0" brushRef="#br0">0 479 9258,'11'11'4695,"18"15"0,2 1-230,-27-23-4312,-1 0 1,0 0-1,1 0 0,-2 1 1,1 0-1,0-1 1,-1 1-1,0 0 0,0 0 1,0 0-1,-1 0 0,1 0 1,-1 1-1,0 8 0,-1-13-152,0-1-1,0 0 0,0 0 1,0 0-1,-1 0 0,1 0 1,0 0-1,0 1 0,0-1 1,0 0-1,0 0 0,-1 0 1,1 0-1,0 0 0,0 0 1,0 0-1,0 0 0,-1 0 1,1 0-1,0 0 0,0 0 1,0 0-1,0 0 0,-1 0 1,1 0-1,0 0 0,0 0 1,0 0-1,0 0 0,0 0 1,-1 0-1,1 0 0,0 0 1,0 0-1,0-1 0,0 1 0,0 0 1,-1 0-1,1 0 0,0 0 1,0 0-1,0 0 0,0 0 1,0-1-1,0 1 0,0 0 1,-1 0-1,1 0 0,-8-7 32,4 1-29,0 0-1,1 0 0,-1 0 0,1-1 0,0 1 0,1-1 0,0 0 0,0 1 0,0-1 0,1 0 0,0 0 0,0 0 0,1-11 0,0 13 26,0 1-1,1-1 1,0 1-1,0 0 0,0-1 1,0 1-1,0 0 0,1 0 1,0-1-1,2-3 0,-2 6 38,-1-1-1,1 1 0,0 0 0,0 0 1,0 0-1,0 0 0,0 0 0,1 1 0,-1-1 1,1 1-1,-1-1 0,1 1 0,-1 0 0,1 0 1,0 0-1,4-1 0,-5 1-13,0 1 0,0 0 0,0 0 0,0 0 0,0 0-1,-1 0 1,1 0 0,0 0 0,0 0 0,0 1 0,0-1 0,-1 1 0,1 0 0,0-1-1,-1 1 1,1 0 0,0 0 0,-1 0 0,1 0 0,-1 0 0,1 0 0,1 3 0,1 1 78,1 1 0,-1-1 1,0 1-1,4 10 0,1 0 39,-5-10-85,-1-6-40,-2-12-57,-2 6-16,1-42-46,-1 22 41,0 0 1,3 0 0,0 1-1,7-32 1,-9 55 32,0 0-1,1 1 1,-1-1 0,1 0-1,-1 1 1,1-1-1,0 1 1,0-1 0,0 1-1,0 0 1,0-1-1,0 1 1,2-2 0,-2 2 0,0 1 1,-1 0-1,1 0 1,0-1 0,0 1-1,-1 0 1,1 0 0,0 0-1,0 0 1,0 0-1,0 0 1,-1 0 0,1 0-1,0 0 1,0 0 0,0 1-1,-1-1 1,1 0 0,0 0-1,0 1 1,-1-1-1,1 1 1,0-1 0,-1 0-1,1 1 1,0-1 0,-1 1-1,1 0 1,-1-1-1,2 2 1,4 5-17,0 0 1,9 13-1,-11-14 23,0 0 0,0-1 1,0 0-1,1 1 0,0-2 1,10 9-1,-14-12-7,-1 0 0,1-1 0,0 1 0,0-1 0,-1 0 0,1 1 0,0-1 0,0 0 0,0 1 0,0-1 0,-1 0 0,1 0 0,0 0 1,0 0-1,0 0 0,0 0 0,0 0 0,0 0 0,1 0 0,-2-1-16,1 1 1,0 0-1,-1-1 1,1 1-1,-1-1 1,1 1-1,-1-1 1,1 1 0,-1-1-1,1 1 1,-1-1-1,1 0 1,-1 1-1,0-1 1,1 0-1,-1 1 1,0-1-1,1-1 1,0-4-108,0 0-1,0 0 1,-1 0 0,0-10 0,1 6 167,-1 1-61,0 4 17,0 1 0,0-1-1,0 1 1,1-1 0,0 1 0,0-1 0,3-6 0,-4 11 2,0-1-1,0 1 1,1-1-1,-1 1 1,0-1-1,1 1 0,-1 0 1,0-1-1,1 1 1,-1-1-1,1 1 1,-1 0-1,1-1 1,-1 1-1,1 0 1,-1 0-1,1-1 1,-1 1-1,1 0 0,-1 0 1,1 0-1,-1 0 1,1 0-1,-1 0 1,2 0-1,-1 0 2,1 0 0,-1 0 1,1 1-1,0-1 0,-1 1 0,1-1 0,-1 1 0,3 1 0,24 18 87,-11-6 41,-2 1 0,1 1 0,-2 0 0,0 1 0,12 20 0,-14-12-63,-11-24-62,-1 0 1,1 1-1,-1-1 1,1 1-1,-1-1 1,0 1-1,1-1 1,-1 1 0,0-1-1,0 1 1,0-1-1,0 1 1,0-1-1,0 1 1,-1 1-1,0-3-1,1 0 1,-1 0-1,1 0 0,-1 0 0,1 0 0,0-1 0,-1 1 0,1 0 0,-1 0 0,1 0 0,-1-1 0,1 1 0,0 0 0,-1 0 0,1-1 0,-1 1 0,1 0 0,0-1 0,-1 1 0,1 0 0,0-1 0,0 1 0,-1-1 0,1 1 0,0-1 0,-1 0 0,-10-14 22,0-5 5,1-1 0,-14-41-1,-7-48-20,30 105-8,-2-8-5,0 1 0,1-1 1,0 0-1,1 0 0,0 0 0,2-17 1,0 26 10,0 0-1,-1 1 1,1-1 0,0 1 0,0-1 0,1 0 0,-1 1-1,1 0 1,0-1 0,0 1 0,3-4 0,-3 5 15,0 0 0,0 0 0,0 0 0,1 1 0,-1-1 1,0 1-1,1-1 0,-1 1 0,1 0 0,0 0 0,-1 0 1,1 0-1,0 1 0,-1-1 0,1 1 0,0 0 0,3-1 1,4 1 166,0 1 1,0-1-1,-1 1 1,14 4 0,-19-4-101,0 0 1,0 0 0,0 0 0,-1 1-1,1 0 1,0-1 0,-1 2 0,0-1-1,1 0 1,-1 0 0,0 1 0,0 0-1,3 3 1,-5-4-66,0 0 0,0 1-1,0-1 1,0 0 0,-1 0 0,1 1 0,0-1-1,-1 1 1,0-1 0,0 0 0,0 1 0,0-1-1,0 1 1,0-1 0,0 1 0,-1-1 0,1 0-1,-1 1 1,0-1 0,0 0 0,0 0 0,-1 4-1,-3 2-40,1 0-1,-1-1 0,0 1 1,-9 11-1,3-9-422,1 0 0,-18 12 1,-6 6-1880,19-9 1072</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28.330"/>
    </inkml:context>
    <inkml:brush xml:id="br0">
      <inkml:brushProperty name="width" value="0.05" units="cm"/>
      <inkml:brushProperty name="height" value="0.05" units="cm"/>
      <inkml:brushProperty name="color" value="#33CCFF"/>
    </inkml:brush>
  </inkml:definitions>
  <inkml:trace contextRef="#ctx0" brushRef="#br0">25 730 10394,'0'0'116,"0"0"-1,-1 0 1,1 0 0,0 0-1,-1 0 1,1 0 0,0-1-1,-1 1 1,1 0-1,0 0 1,-1 0 0,1 0-1,0-1 1,0 1-1,-1 0 1,1 0 0,0 0-1,-1-1 1,1 1 0,0 0-1,0 0 1,0-1-1,-1 1 1,1 0 0,0-1-1,0 1 1,0 0-1,0-1 1,0 1 0,0 0-1,-1-1 1,1 1 0,0-1-1,1 1 49,-1-1 0,1 0 0,-1 0-1,1 1 1,-1-1 0,1 1 0,0-1-1,-1 0 1,1 1 0,0-1 0,-1 1 0,1-1-1,1 0 1,6-1 388,-1-1 0,0 1 0,1 0 0,-1 1-1,1 0 1,10-1 0,-13 2-225,5-1-14,0 1 0,-1 1-1,1 0 1,0 0 0,11 3-1,49 17 1094,-11-3-408,-11-5-48,91 39-1,-110-41-782,0 0 0,0-2 0,44 8 0,-69-17-126,33 8 358,63 3 0,-16-6-217,-40-2-129,72-3 0,-109-1-44,-1 0 1,1 0-1,-1-1 1,0 0-1,0 0 0,0-1 1,0 1-1,0-1 0,-1-1 1,8-4-1,5-7 85,26-26 1,-29 26-56,31-23 0,-33 29 11,0-1 1,-1 0 0,0-1-1,-1 0 1,15-19 0,-9 11 69,36-33 0,-39 40-111,-1 0 0,-1-1 0,1 0-1,-2-1 1,15-22 0,-23 28-3,0 0 0,0-1 0,-1 1 1,0-1-1,0 1 0,-1-1 0,0 0 0,-1-9 0,3-18-16,0 13 28,-1 0 0,-1-29-1,-2 41 60,0 0 1,0 0-1,-1 0 0,0 1 0,-1-1 1,-8-20-1,7 25-72,0 0 0,0 0-1,-1 0 1,1 0 0,-1 1 0,0 0 0,-1 0 0,1 0 0,-1 1 0,-12-8-1,0 2 49,1 1 0,-36-12 0,-109-30 278,132 44-316,-1 2 0,1 0 0,-48 0 0,-25 8-33,-101 15 0,183-15 23,1 2 0,0 0 0,-35 14 0,-53 32-22,15-6 0,61-33 19,23-9-4,1 0 1,0 0 0,0 1 0,0 0 0,0 0 0,1 1-1,-10 6 1,-111 111-37,104-100 28,17-16 5,0 0 1,0 1-1,1 0 1,0 0-1,-9 14 0,3 2-3,2 1-1,0 1 1,2-1-1,-6 31 1,12-48 10,1 0 1,0 0 0,0-1 0,0 1-1,1 0 1,0 0 0,1 0 0,0 0 0,0 0-1,0 0 1,3 8 0,0-4-8,1 0 1,1 0 0,-1 0-1,2 0 1,11 15-1,-6-11 8,0 0 0,1-1-1,0-1 1,29 23 0,-32-29 10,0-1 1,0 0 0,0 0-1,1-1 1,-1-1-1,1 0 1,0 0-1,0-1 1,17 2 0,7-1 49,1-2 0,0-1 0,-1-2 0,64-10 1,-96 10-316,1 0 0,0 0 0,-1 0 0,1 0 0,-1-1 0,0 1 0,4-3 1,13-9-663</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32.549"/>
    </inkml:context>
    <inkml:brush xml:id="br0">
      <inkml:brushProperty name="width" value="0.05" units="cm"/>
      <inkml:brushProperty name="height" value="0.05" units="cm"/>
      <inkml:brushProperty name="color" value="#33CCFF"/>
    </inkml:brush>
  </inkml:definitions>
  <inkml:trace contextRef="#ctx0" brushRef="#br0">49 565 8818,'-1'-3'827,"-2"-24"2540,2 26-2986,1-1-1,0 1 0,1 0 1,-1-1-1,0 1 0,0 0 1,0-1-1,1 1 0,-1 0 0,1-1 1,-1 1-1,1 0 0,0 0 1,-1-1-1,1 1 0,1-1 0,5 13 2306,0-2-2173,0-1 0,1 0 0,0 0 0,0-1 0,16 10 0,10 10 305,-13-10-318,36 22-1,-34-24-78,32 25-1,-45-31-316,2-1 0,-1 0 0,1-1 0,0 0 0,1-1 0,23 8 0,84 17 267,-50-14-144,-22-4-54,66 15 203,-100-26-331,0 0 1,0-1-1,1 0 0,-1-2 1,0 1-1,16-4 1,13-4 42,97-16 44,-134 23-126,0 0 1,0-1-1,0 1 1,0-1-1,0-1 1,0 1-1,7-6 1,4-2 26,15-14 0,-19 14-23,1 0-1,14-8 1,-10 9-16,-10 5 7,1 0-1,-2 0 1,1 0-1,0-1 1,-1-1-1,0 1 1,0-1-1,-1 0 1,12-14 0,-7 3 13,-1 0 1,0-1 0,-1 0-1,6-21 1,-14 36-13,5-11 10,-1 0 1,14-21 0,-17 29-6,1 0 0,-1 0 0,0 0 0,-1 0 0,1 0-1,-1 0 1,-1 0 0,1 0 0,-1-1 0,-1-11 0,2-14 14,-1 28 11,0 0 0,0 0 0,-1 0-1,1 1 1,-1-1 0,0 0 0,0 1 0,0-1 0,0 0-1,-1 1 1,-3-6 0,-3-4 151,-16-20 0,5 8-235,13 16 65,-2-1 0,1 1-1,-1 1 1,0-1-1,-1 1 1,0 1 0,0 0-1,-1 0 1,0 1-1,-18-9 1,18 10 27,-1 0-1,2-1 0,-1 1 1,1-2-1,-1 0 1,-13-14-1,6 4 6,3 1-23,-1 1 0,-22-18 0,31 30-21,1-1 0,-1 0 0,1 1 0,-1 0 0,0 1 0,0-1 0,0 1 0,-1 0 0,1 1 0,0-1 0,-14 0 0,5 2 10,-1 1 0,-23 5 0,23-4-4,0 0 0,-26 0 0,-24-7 7,44 2-12,-1 1 1,1 1-1,-1 1 0,-31 5 1,-303 54 1,347-57-14,-1 0-1,1 1 1,0 1 0,0 0-1,0 0 1,0 1 0,-15 11 0,12-7-9,1 1 0,0 1-1,0 0 1,-16 21 0,10-7 7,1 0-1,1 1 0,1 1 1,2 0-1,-11 31 0,21-47 19,0-1-1,0 1 0,1 0 0,0-1 0,1 1 1,0 0-1,1 0 0,0 0 0,1 0 1,0 0-1,1 0 0,0 0 0,0-1 0,1 1 1,1-1-1,0 1 0,0-1 0,1-1 0,0 1 1,7 9-1,-4-9-131,-1 0 1,1 0-1,1-1 0,-1 0 1,2-1-1,-1 0 1,1 0-1,0-1 1,1 0-1,0-1 0,0 0 1,0-1-1,1 0 1,-1-1-1,1 0 0,0-1 1,19 3-1,-17-5-725,0 0 0,28-2-1,-20-2-11,27-7-1</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37.290"/>
    </inkml:context>
    <inkml:brush xml:id="br0">
      <inkml:brushProperty name="width" value="0.05" units="cm"/>
      <inkml:brushProperty name="height" value="0.05" units="cm"/>
      <inkml:brushProperty name="color" value="#33CCFF"/>
    </inkml:brush>
  </inkml:definitions>
  <inkml:trace contextRef="#ctx0" brushRef="#br0">17 329 11731,'-3'-8'1256,"0"0"1,0 0 0,1 0-1,0 0 1,-2-13 0,4 20-660,11 13 1218,-2 5-490,2-1 0,18 24-1,-15-23-951,18 32 0,-22-30-144,2 0 1,0-1-1,25 29 0,-29-38-170,0-2 1,0 1-1,1-1 0,0-1 0,1 1 1,-1-2-1,1 1 0,0-1 0,12 4 1,15 3 104,-24-9-88,-1 1-1,1 1 1,-1 0-1,0 1 1,0 0 0,13 9-1,-16-8-44,2 2-23,0-1 0,21 12 0,-27-18 1,1 0-1,-1 0 1,1 0 0,-1-1-1,1 0 1,-1 0 0,1 0-1,0 0 1,10-1-1,-6-1 70,1-1 0,0 0 0,17-6 0,-22 6-45,1-1 0,0 1 0,0 1 0,0-1 0,0 1 0,0 1-1,1-1 1,-1 1 0,0 0 0,0 1 0,8 1 0,12 6-18,-11-3 67,27 5 0,-37-10-48,-1 1 0,1-1 0,0 0 1,0 0-1,-1 0 0,1-1 1,0 0-1,9-3 0,4-1 58,0 1-1,38-4 1,1 0-23,-53 7-54,0-1-1,-1 0 1,1 0-1,-1 0 0,1 0 1,-1-1-1,0 1 1,0-1-1,7-6 1,-8 6 1,1-1 1,0 1-1,0 1 0,0-1 1,0 0-1,1 1 0,-1 0 1,1 0-1,5-1 0,7-1 17,0 0-1,17-7 1,-28 9-32,-1-1 1,1 0 0,-1 0-1,0 0 1,0 0 0,0-1 0,0 0-1,-1 0 1,7-8 0,-2 2 25,-6 7-24,-1 0 0,0 1 0,1-1 1,-1 0-1,0 0 0,0 0 0,-1-1 0,1 1 1,-1 0-1,1-1 0,0-3 0,8-34-3,-6 29 9,0-1 0,-1 0-1,1-20 1,-3 22 1,-1-28 29,0 36-35,0 1 0,0-1 1,-1 0-1,1 1 0,-1-1 0,0 1 1,0-1-1,0 1 0,0-1 0,0 1 1,-3-4-1,-21-24 11,7 9-4,-27-44-1,41 60-12,1-2 2,-1 0 0,0 1 0,0-1 0,-1 1 0,1 0 0,-1 1-1,-1-1 1,1 1 0,-1 0 0,-9-6 0,-16-6 17,0 2 0,-2 1-1,-58-18 1,42 21-1,-79-8 0,57 11-11,53 6-8,-1 1 0,0 0 0,0 2-1,0 1 1,0 0 0,-19 5 0,22-5 5,0-1 1,0 0-1,-1-1 1,1-1-1,-23-4 1,24 2-1,-1 1 1,1 1-1,0 1 0,-1 0 1,1 1-1,-24 4 1,16 0-10,0 2 0,0 0 0,1 2 0,-32 16 0,47-21 5,0 1 0,0-1 0,1 1 0,-1 0 0,1 1 0,0 0 0,1 0 0,-1 0 0,1 0 0,1 1 0,-1 0-1,1 0 1,0 0 0,1 1 0,-1-1 0,-3 16 0,-1 15 6,2-1 0,2 1-1,0 49 1,4-82 22,0 1 0,0-1-1,1 0 1,-1 0 0,1 0 0,4 10 0,-4-13-14,0 1-1,0-1 1,0 0 0,1 0 0,-1 0 0,1 0 0,0 0 0,0 0 0,0 0-1,0 0 1,0 0 0,0-1 0,0 1 0,0-1 0,3 2 0,5 1-40,0-1 1,0 1 0,0-2 0,0 1 0,0-1-1,1-1 1,11 1 0,75-4-2229,-89 2 1910,44-4-719</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43.631"/>
    </inkml:context>
    <inkml:brush xml:id="br0">
      <inkml:brushProperty name="width" value="0.05" units="cm"/>
      <inkml:brushProperty name="height" value="0.05" units="cm"/>
      <inkml:brushProperty name="color" value="#33CCFF"/>
    </inkml:brush>
  </inkml:definitions>
  <inkml:trace contextRef="#ctx0" brushRef="#br0">1 603 10402,'27'-33'1178,"2"2"0,2 1 0,0 1 0,2 2 0,60-38 0,74-31 166,79-51-705,-244 146-646,53-38-889,85-46-1,-113 71-425,-9 9 394</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1:58.663"/>
    </inkml:context>
    <inkml:brush xml:id="br0">
      <inkml:brushProperty name="width" value="0.05" units="cm"/>
      <inkml:brushProperty name="height" value="0.05" units="cm"/>
      <inkml:brushProperty name="color" value="#33CCFF"/>
    </inkml:brush>
  </inkml:definitions>
  <inkml:trace contextRef="#ctx0" brushRef="#br0">38 1 18868,'-15'10'968,"3"0"409,2-5-825,23-3-328</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21.742"/>
    </inkml:context>
    <inkml:brush xml:id="br0">
      <inkml:brushProperty name="width" value="0.05" units="cm"/>
      <inkml:brushProperty name="height" value="0.05" units="cm"/>
      <inkml:brushProperty name="color" value="#33CCFF"/>
    </inkml:brush>
  </inkml:definitions>
  <inkml:trace contextRef="#ctx0" brushRef="#br0">1017 2124 10882,'-5'2'4137,"12"-3"-2186,9-9-1166,0-1 0,0 0-1,-2-1 1,1 0 0,17-21-1,-13 14-537,0 1 0,23-17 0,-21 21-132,0-2-1,-2 0 0,0-1 0,26-29 0,-11-1 346,-2-1 0,42-83 0,-44 75 43,62-131 632,-84 170-1085,0 0-1,0-1 1,-2 1-1,0-1 1,-1 0-1,4-27 1,4-50 66,1-121 0,-14 173-92,-2 1 0,-2 0 1,-2 1-1,-1-1 0,-20-59 0,23 87-26,-53-140 2,45 127 2,-1 1 0,-1 0 1,-29-39-1,26 43 78,-1 1 0,-27-25 0,33 36 20,0 0 0,0 1-1,-1 1 1,0 0-1,-27-12 1,-30-7 97,-72-33 230,117 47-378,0 2 1,-36-12-1,47 20-47,1-1 0,-1 2 0,0 0-1,-1 0 1,1 2 0,-22 1 0,-22 7 49,-101 26 0,133-27-22,-20 6 40,0 3 0,-84 42-1,119-52-64,1 0-1,1 1 0,-1 0 0,1 1 0,0 0 0,1 0 0,0 1 0,-8 10 0,-51 83 26,64-97-28,-47 83-13,-63 149 0,100-200 23,1 1 1,2 0-1,-8 67 1,2 117-29,15-153 19,3-1 0,4 0 0,2 0-1,18 71 1,-12-81 2,4-1 0,1-1 0,3-1-1,56 102 1,23-8-2,-80-124 10,0 0 0,2-1 0,36 29-1,-43-41 38,0-2-1,1 0 0,0 0 0,0-2 0,1 0 0,0-1 0,1-1 0,-1 0 0,1-2 0,26 4 0,-28-6 107,-1-1 0,1-1 1,0 0-1,0-1 0,0-1 0,0 0 1,0-1-1,-1-1 0,1-1 0,-1 0 0,30-15 1,3-10 337,-2-2-1,62-54 1,-85 66-447,6-6-117,50-59-1,-78 82-258,1 0-1,0 0 0,-1 0 1,0 0-1,0-1 0,0 1 1,0-1-1,0 1 0,0-1 1,-1 0-1,0 1 0,0-1 1,0 0-1,0 0 0,0-6 1,-5-18-1587</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56.368"/>
    </inkml:context>
    <inkml:brush xml:id="br0">
      <inkml:brushProperty name="width" value="0.05" units="cm"/>
      <inkml:brushProperty name="height" value="0.05" units="cm"/>
      <inkml:brushProperty name="color" value="#FF0066"/>
    </inkml:brush>
  </inkml:definitions>
  <inkml:trace contextRef="#ctx0" brushRef="#br0">1 599 12043,'37'35'4627,"-27"-27"-2894,0 1-1,13 15 0,-20-20-1513,0 1 0,-1 0 0,1 1 0,-1-1 0,0 0-1,0 1 1,-1-1 0,1 1 0,-1 0 0,-1 0 0,1 8 0,2 11-48,-2-23-156,-1-5 2,-1-38 15,2-57-323,0 87 217,0 0 1,1 0 0,0 0 0,1 1 0,0-1-1,8-16 1,-10 24 68,0 1 0,0-1 0,1 0 0,-1 1 0,1-1 0,0 1 0,0 0 0,0-1 0,0 1 0,0 0 0,1 0 0,-1 0 0,0 1 0,1-1 0,0 1 0,-1-1 0,1 1 0,0 0 0,0 0 0,-1 0 0,1 0 0,0 0 0,0 1 0,0-1 0,0 1 0,0 0 0,0 0 0,0 0 0,0 0 0,0 1 0,0-1 0,0 1 0,0 0 0,0 0 0,0 0 0,3 2 0,0 0 41,-1 0 0,0 0 0,0 1 0,0 0 0,0 0 0,-1 0 1,7 7-1,25 39 463,-6-8-108,-30-41-387,0 0 0,1-1 0,-1 1 0,1-1-1,-1 1 1,1 0 0,0-1 0,-1 1 0,1-1 0,-1 1 0,1-1 0,0 0 0,-1 1 0,1-1 0,0 0 0,0 1 0,-1-1 0,1 0 0,0 0 0,1 1 0,-1-2-2,-1 1 0,1 0 0,-1 0 0,0-1 0,1 1 0,-1 0 0,1-1 0,-1 1 0,1 0 0,-1-1 0,0 1 0,1-1 0,-1 1 0,0-1 0,1 1 0,-1-1 0,0 1 0,0-1 0,1 1 0,-1-1 0,0 0 0,2-6 5,-1 0 0,0 0 1,1-11-1,-2 10-1,2-8-74,0 0 0,2 0 0,0 0 0,0 0 0,1 1 0,1 0 0,1 0 0,0 0-1,1 1 1,0 0 0,1 1 0,1 0 0,0 0 0,1 1 0,15-14 0,-23 24 59,-1 0 0,1 1 0,-1-1 0,1 1 0,-1 0 0,1 0 0,0-1 0,0 2 0,0-1 0,0 0-1,0 1 1,0-1 0,0 1 0,0 0 0,0 0 0,3 0 0,6 2 44,0-1 1,20 7-1,-19-4 21,-3-1 16,-1 0 1,0 1-1,0 0 1,0 1-1,-1 0 1,1 0-1,-1 1 1,0 0-1,-1 0 1,1 1-1,-1 0 1,-1 1-1,1-1 1,7 13-1,1 4 30,-1 0-1,-1 1 1,18 48-1,-29-65-94,20 59 35,-20-60-37,-1-1-1,0 0 1,0 1-1,-1-1 1,1 1-1,-2-1 1,1 1-1,-2 10 1,2-16-5,-1 0 0,1-1 1,0 1-1,0 0 0,0-1 1,-1 1-1,1 0 0,0-1 1,-1 1-1,1 0 0,0-1 0,-1 1 1,1-1-1,-1 1 0,1-1 1,-1 1-1,1-1 0,-1 1 1,1-1-1,-1 1 0,0-1 1,1 0-1,-1 1 0,1-1 1,-1 0-1,0 0 0,-1 1 0,1-1 2,-1 0-1,0-1 1,1 1-1,-1 0 1,0 0-1,1-1 1,-1 1-1,1-1 1,-1 0-1,1 1 0,-3-2 1,-4-3-17,1 0 0,0-1-1,-10-10 1,-1-3-153,2 0-1,0-1 1,2-1 0,-22-40-1,12 11-217,-20-58 0,35 85 280,2 0-1,0-1 0,1 0 0,2 0 0,-4-48 0,8 63 116,1 1 0,-1 0 0,1-1 0,0 1 0,1 0 0,0 0 0,0 0 0,1 0 0,0 1 0,0-1 0,1 1 0,0-1 0,0 1 0,1 1 0,0-1 0,0 0 0,1 1 0,-1 0 0,1 1-1,1-1 1,9-6 0,-5 5 149,0 1 0,1 0-1,0 0 1,1 2 0,-1-1-1,1 1 1,23-3-1,-25 5 11,0 1-1,0 0 0,1 1 1,-1 0-1,0 1 0,0 0 0,0 1 1,0 0-1,15 5 0,-22-6-117,-1 1-1,1-1 1,-1 1-1,1 0 1,-1 0 0,0 1-1,1-1 1,-1 1-1,-1-1 1,1 1-1,0 0 1,-1 0-1,1 0 1,-1 0-1,0 0 1,0 1-1,2 4 1,-2-3-27,0 0 0,-1 0-1,0 0 1,0 0 0,-1 0 0,1 0 0,-1 0-1,0 0 1,0 0 0,-1 0 0,0 0 0,1-1-1,-4 8 1,-3 8-69,-1 0 0,-1-1 0,0-1 0,-2 1 0,0-2 0,-1 1 0,-27 29 0,36-44-154,-1 1 0,1-1 0,-1 0 0,0 0 0,0 0 0,0 0 0,0-1 0,0 1 0,0-1 0,-7 2-1,9-3 10,-1-1 0,1 1 0,0-1 0,0 0 0,0 0 0,0 0 0,0 0 0,0 0 0,0-1 0,-1 1 0,1-1 0,0 1 0,0-1-1,0 0 1,0 1 0,0-1 0,1 0 0,-1-1 0,0 1 0,0 0 0,1 0 0,-1-1 0,0 1 0,-1-3 0,-16-24-1215</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2.669"/>
    </inkml:context>
    <inkml:brush xml:id="br0">
      <inkml:brushProperty name="width" value="0.05" units="cm"/>
      <inkml:brushProperty name="height" value="0.05" units="cm"/>
      <inkml:brushProperty name="color" value="#33CCFF"/>
    </inkml:brush>
  </inkml:definitions>
  <inkml:trace contextRef="#ctx0" brushRef="#br0">99 475 6969,'-12'7'2927,"-21"15"-1,2 0 358,28-20-2310,-10 5 2019,13-7-2932,0 0 0,0 1-1,0-1 1,0 0 0,-1 0-1,1 0 1,0 0-1,0 0 1,0 0 0,0 0-1,-1 0 1,1 0-1,0 0 1,0 0 0,0 0-1,0 0 1,-1 0-1,1 0 1,0 0 0,0 0-1,0 0 1,0 0-1,-1 0 1,1 0 0,0 0-1,0 0 1,0 0-1,0 0 1,-1-1 0,1 1-1,0 0 1,0 0-1,0 0 1,0 0 0,0 0-1,0 0 1,-1-1-1,1 1 1,0 0 0,0 0-1,0 0 1,0 0 0,0-1-1,0 1 1,0 0-1,0 0 1,0 0 0,0 0-1,0-1 1,0 1-1,0 0 1,0 0 0,0 0-1,0 0 1,0-1-1,0 1 1,0 0 0,0 0-1,0 0 1,0-1-1,2-2 168,-1 1 0,1-1 0,0 0 0,0 1 0,0-1-1,0 1 1,0-1 0,1 1 0,-1 0 0,1 0-1,4-3 1,4-3 230,110-96 1866,88-85-1732,-186 167-792,-12 11-373,0 1 0,-1-2 1,0 1-1,0-1 1,-1-1-1,7-13 0,-14 22 76,0 0 0,-1 0 0,0 0-1,0-1 1,0 1 0,0 0-1,-1 0 1,1-1 0,-1 1-1,-1-6 1,-1-17-1514</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3.004"/>
    </inkml:context>
    <inkml:brush xml:id="br0">
      <inkml:brushProperty name="width" value="0.05" units="cm"/>
      <inkml:brushProperty name="height" value="0.05" units="cm"/>
      <inkml:brushProperty name="color" value="#33CCFF"/>
    </inkml:brush>
  </inkml:definitions>
  <inkml:trace contextRef="#ctx0" brushRef="#br0">4 1 12067,'-3'11'1320,"5"-2"952,8-1-343,15-6-169,12-2-80,20-7-23,5 0 15,-5 7-488,-9 9-303,-22 16-537,-13 10-224,-11 17-96,-12 12 24,-16 10-296,-7-2-544,-6-9-1393,2-6-928,1-20 1521</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4.397"/>
    </inkml:context>
    <inkml:brush xml:id="br0">
      <inkml:brushProperty name="width" value="0.05" units="cm"/>
      <inkml:brushProperty name="height" value="0.05" units="cm"/>
      <inkml:brushProperty name="color" value="#33CCFF"/>
    </inkml:brush>
  </inkml:definitions>
  <inkml:trace contextRef="#ctx0" brushRef="#br0">5 750 10010,'-5'18'8096,"10"-26"-6643,3-12-274,0 1 0,-2-1 1,6-32-1,-3 15-383,-7 30-659,9-37 586,5-49-1,-14 81-698,-1 0 0,-1 0 0,0 0 0,0-1 0,-1 1 0,-1 0 0,0 1 0,-1-1 0,-5-16 0,-4 8-17,11 19-6,1 1-1,0 0 1,0-1 0,-1 1-1,1 0 1,0-1-1,0 1 1,-1 0 0,1 0-1,0-1 1,-1 1-1,1 0 1,-1 0 0,1-1-1,0 1 1,-1 0-1,1 0 1,-1 0 0,1 0-1,0 0 1,-1 0-1,1-1 1,-1 1 0,1 0-1,-1 0 1,1 0-1,-1 1 1,1-1 0,0 0-1,-1 0 1,1 0-1,-1 0 1,1 0 0,0 0-1,-1 1 1,1-1-1,-1 0 1,1 0 0,0 0-1,-1 1 1,1-1-1,0 0 1,-1 1-1,1-1 1,0 0 0,0 1-1,-1-1 1,1 0-1,0 1 1,-3 4 2,1 0 0,0 0 0,0 0-1,0 0 1,1 1 0,0-1 0,0 0 0,0 1 0,1-1 0,-1 1-1,1-1 1,2 10 0,-1-2 4,2 0 0,-1 1-1,2-1 1,5 13 0,-7-19-7,1-1 1,0 0-1,0 0 1,1 0-1,0-1 1,0 1 0,0-1-1,1 0 1,0 0-1,0-1 1,0 1-1,0-1 1,1 0-1,11 6 1,-13-8 0,-1-1 0,1 1 0,-1-1 0,1 0 0,0 0 0,0 0 0,0-1 0,0 1-1,-1-1 1,1 0 0,0 0 0,0 0 0,0-1 0,0 0 0,0 1 0,0-1 0,-1 0 0,1-1 0,0 1 0,-1-1 0,1 1 0,-1-1 0,0 0 0,1-1 0,-1 1 0,0 0 0,4-5-1,-2 2 12,0-1 0,-1-1 0,1 1 0,-1-1 0,0 0 0,-1 0 0,0 0 0,0 0 0,3-12 0,-1-1 43,0 0 0,2-29 0,-6 34 140,0 1 1,0-1 0,-4-28-1,1 38 353,0 7-139,2 9-129,2 0-230,1-1 1,1-1-1,0 1 1,6 10 0,-7-14-29,0-1-1,1 1 1,-1-1 0,1 0 0,1 0 0,-1-1-1,1 1 1,5 4 0,-8-8-20,-1 0 0,0 0-1,1 0 1,-1 0 0,0-1 0,1 1 0,-1 0 0,1-1-1,-1 1 1,1-1 0,0 1 0,-1-1 0,1 0-1,-1 0 1,1 1 0,0-1 0,-1-1 0,1 1 0,-1 0-1,1 0 1,0 0 0,-1-1 0,1 1 0,-1-1-1,1 1 1,-1-1 0,1 0 0,-1 0 0,1 1 0,-1-1-1,0 0 1,0 0 0,1 0 0,-1-1 0,0 1-1,0 0 1,0 0 0,0-1 0,0 1 0,0 0 0,1-3-1,3-6 41,-1 0-1,1 0 0,-1-1 0,4-19 0,-8 29-34,9-36 103,-5 17 2,0 2 0,2-1 0,0 0 0,10-19 0,-15 36-95,-1 1-1,1-1 1,1 0-1,-1 1 1,0-1 0,0 0-1,1 1 1,-1 0-1,0-1 1,1 1 0,0 0-1,-1 0 1,1-1-1,0 1 1,3-1 0,-4 2-11,0 0 0,0 0 0,1 0 0,-1 0 0,0 0 0,1 0 0,-1 0 0,0 0 0,0 1 0,1-1 0,-1 0 0,0 1 0,0-1 0,0 1 1,0 0-1,0-1 0,1 1 0,-1 0 0,0-1 0,0 1 0,0 0 0,-1 0 0,1 0 0,0 0 0,0 0 0,0 2 0,4 4-1,-1 0 0,0 0-1,0 1 1,-1 0 0,0-1-1,0 1 1,2 13 0,-4-13-2,1 0 0,1 0 0,0-1 0,0 1 0,0-1 0,1 1 0,5 7 0,-9-15-3,0 0-1,0 0 1,0 0 0,0 0 0,0 1 0,0-1 0,0 0-1,0 0 1,0 0 0,0 0 0,0 1 0,1-1 0,-1 0 0,0 0-1,0 0 1,0 0 0,0 0 0,0 0 0,0 1 0,1-1 0,-1 0-1,0 0 1,0 0 0,0 0 0,0 0 0,1 0 0,-1 0 0,0 0-1,0 0 1,0 0 0,0 0 0,1 0 0,-1 0 0,0 0-1,0 0 1,0 0 0,0 0 0,1 0 0,-1 0 0,0 0 0,0 0-1,0 0 1,1 0 0,-1 0 0,0 0 0,0 0 0,0 0 0,0 0-1,0-1 1,1 1 0,-1 0 0,0 0 0,0 0 0,0 0 0,0 0-1,0-1 1,0 1 0,0 0 0,1 0 0,-1 0 0,0 0-1,0-1 1,2-11-12,-2 10 11,2-74 2,-2 56 0,0 0 0,1 0 0,1 0 0,8-36 1,-9 53-1,0 1 0,0-1 0,-1 1 1,1-1-1,1 1 0,-1 0 1,0-1-1,1 1 0,-1 0 0,1 0 1,-1 0-1,1 0 0,0 0 0,0 0 1,0 1-1,0-1 0,0 0 0,1 1 1,-1 0-1,0-1 0,1 1 1,-1 0-1,0 0 0,1 1 0,0-1 1,-1 0-1,1 1 0,-1 0 0,1-1 1,0 1-1,-1 0 0,1 0 0,0 1 1,-1-1-1,1 0 0,-1 1 0,1 0 1,4 1-1,0 2 5,0 0 1,-1 0-1,0 1 0,0-1 0,0 1 1,0 1-1,-1-1 0,5 7 1,-5-6-29,0-1 0,0 1 1,1-1-1,-1 0 1,1-1-1,0 1 1,1-1-1,8 4 1,-14-8-55,0 1-1,-1-1 1,1 0 0,0 1 0,0-1 0,0 0 0,0 0 0,0 0-1,-1 0 1,1 0 0,0 0 0,0 0 0,0 0 0,0 0-1,0-1 1,0 1 0,-1 0 0,1 0 0,0-1 0,0 1 0,0 0-1,-1-1 1,1 1 0,0-1 0,0 1 0,-1-1 0,1 0 0,0 1-1,-1-1 1,1 0 0,-1 1 0,1-1 0,0-1 0,2-3-589,-1 0 1,0 0 0,0 0 0,1-9-1,0 5-328,5-23-1779,-4-7 917</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4.813"/>
    </inkml:context>
    <inkml:brush xml:id="br0">
      <inkml:brushProperty name="width" value="0.05" units="cm"/>
      <inkml:brushProperty name="height" value="0.05" units="cm"/>
      <inkml:brushProperty name="color" value="#33CCFF"/>
    </inkml:brush>
  </inkml:definitions>
  <inkml:trace contextRef="#ctx0" brushRef="#br0">1 1 16812,'3'15'1536,"2"5"1032,2 4-207,5 6-705,0 0-367,4 2-625,-1 1-200,1-2-336,0 0-56,-2-2-128,-3-4-272,3-6-792,1-4-473,0-12-1255,5-8 2536,2-20-313</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5.532"/>
    </inkml:context>
    <inkml:brush xml:id="br0">
      <inkml:brushProperty name="width" value="0.05" units="cm"/>
      <inkml:brushProperty name="height" value="0.05" units="cm"/>
      <inkml:brushProperty name="color" value="#33CCFF"/>
    </inkml:brush>
  </inkml:definitions>
  <inkml:trace contextRef="#ctx0" brushRef="#br0">44 409 15651,'-6'8'567,"1"1"0,0 0 0,0-1 0,1 1 0,0 1 0,1-1 0,0 0 0,1 1-1,-1 0 1,2 0 0,-1-1 0,1 17 0,1-18-386,1 1 1,0-1-1,1 0 1,-1 0-1,1 1 1,1-1-1,0 0 1,0-1-1,6 12 1,-6-14-162,5 10 43,1 0 0,0-1 1,21 23-1,-30-37-62,0 1-1,0-1 0,1 1 1,-1-1-1,0 1 0,1-1 1,-1 0-1,1 1 0,-1-1 1,0 0-1,1 1 0,-1-1 1,1 0-1,-1 1 0,1-1 0,-1 0 1,1 0-1,-1 0 0,1 1 1,-1-1-1,1 0 0,-1 0 1,1 0-1,-1 0 0,1 0 1,-1 0-1,1 0 0,0 0 1,-1 0-1,1 0 0,-1-1 1,1 1-1,-1 0 0,1 0 1,-1 0-1,1-1 0,-1 1 0,1 0 1,-1 0-1,0-1 0,1 1 1,-1 0-1,1-1 0,-1 1 1,0-1-1,1 1 0,-1-1 1,2-3 3,0 0 0,0 0-1,-1 0 1,1 0 0,0-5 0,0 0 0,8-29 9,4-41-1,-9 44 9,17-61 0,-17 80 32,8-21 207,-12 35-194,0 0 0,0-1 0,0 1 1,1 0-1,-1 0 0,1 0 1,-1 0-1,1 0 0,0 1 0,0-1 1,3-2-1,-4 3-32,0 1 1,0-1-1,0 1 1,0-1-1,0 1 1,0 0-1,0-1 1,0 1-1,0 0 1,0 0-1,0 0 1,0 0-1,1 0 1,-1 0-1,0 0 1,0 0-1,0 0 1,0 0-1,0 1 1,0-1-1,1 1 1,0 0 3,0 0 1,0 0 0,-1 0 0,1 1-1,0-1 1,-1 1 0,0-1 0,1 1-1,-1-1 1,2 3 0,2 4 51,-1 1 0,0-1 0,5 16 0,-9-22-76,34 121 162,-43-163-415,-5-59-1,13 82 163,0 0-1,1 0 1,1 0-1,0 0 1,1 0-1,9-32 0,-10 45 65,1 1 0,-1 0 0,0 0 0,1 0 0,0 0 0,0 0 0,0 0 0,4-4 0,-6 6 12,1 1 0,-1-1 1,1 1-1,0-1 1,0 1-1,-1-1 0,1 1 1,0-1-1,0 1 1,-1 0-1,1 0 1,0-1-1,0 1 0,0 0 1,0 0-1,0 0 1,-1 0-1,1 0 0,0 0 1,0 0-1,0 0 1,0 0-1,0 0 1,0 0-1,-1 1 0,1-1 1,0 0-1,0 1 1,0-1-1,-1 1 0,1-1 1,0 0-1,-1 1 1,1 0-1,0-1 1,-1 1-1,2 0 0,3 5 2,0 0 0,-1 0-1,1 0 1,-1 1-1,3 8 1,-3-8 21,0 1 0,1-1 1,-1 0-1,10 10 0,-9-12 19,1 0 0,-1-1 0,1 0 0,0 0 0,1 0 0,-1-1 0,0 0 0,8 3 0,-12-5-21,1-1-1,-1 1 0,0 0 0,0-1 1,0 1-1,0-1 0,1 0 0,-1 1 1,0-1-1,0 0 0,0-1 0,1 1 1,-1 0-1,0 0 0,0-1 0,0 0 1,1 1-1,-1-1 0,0 0 0,0 0 1,0 0-1,0 0 0,-1 0 0,1-1 1,0 1-1,0-1 0,-1 1 0,1-1 1,1-2-1,3-6 19,-1 0 0,0 0 0,-1-1 0,0 1 0,0-1 0,-1 0 0,-1 0 0,2-14 0,-1-13-16,-1-39 1,-3 51-17,1 16-6,-1 1 0,1 0 0,2-11 0,-2 20 0,0 0-1,0-1 1,0 1 0,0 0-1,0 0 1,0 0-1,0 0 1,0-1-1,0 1 1,0 0-1,0 0 1,0 0-1,0 0 1,0 0 0,0 0-1,0-1 1,1 1-1,-1 0 1,0 0-1,0 0 1,0 0-1,0 0 1,0 0-1,0 0 1,0-1 0,1 1-1,-1 0 1,0 0-1,0 0 1,0 0-1,0 0 1,0 0-1,1 0 1,-1 0-1,0 0 1,0 0-1,0 0 1,0 0 0,1 0-1,-1 0 1,0 0-1,0 0 1,0 0-1,0 0 1,0 0-1,1 0 1,-1 0-1,0 0 1,0 0 0,0 0-1,0 1 1,0-1-1,1 0 1,-1 0-1,0 0 1,0 0-1,0 0 1,0 0-1,0 0 1,0 0 0,0 1-1,0-1 1,0 0-1,1 0 1,-1 0-1,7 10-4,-6-8 3,8 10 3,3 6-9,20 20 1,-27-33 7,0 0-1,0-1 1,0 1 0,1-1 0,0 0 0,0-1-1,0 1 1,9 3 0,-14-7 1,0 1 0,0-1 0,0 0 0,0 1 0,0-1 0,0 0 0,0 1 0,1-1 0,-1 0 0,0 0 0,0 0 0,0 0 0,0 0 0,0 0 0,1-1 0,-1 1 0,0 0 0,0-1 0,0 1 0,0 0 0,2-2 0,-2 1 0,-1 0 0,1 1 0,0-1 1,0 0-1,-1 0 0,1 0 1,-1 0-1,1 0 0,-1 0 0,1-1 1,-1 1-1,1 0 0,-1 0 0,0 0 1,0 0-1,0-1 0,0 0 0,1-2 6,-2 0-1,1 0 1,0 0-1,-1 0 1,0 0-1,0 0 0,0 0 1,0 1-1,-1-1 1,1 0-1,-5-5 0,1 2 15,-1 0-1,0 1 0,-1 0 0,1 0 0,-1 1 0,0-1 0,-1 1 0,1 1 0,-16-7 0,13 6-403,-1 2 0,1-1-1,-1 1 1,0 1 0,0 0-1,0 0 1,-15 0-1,19 3-2577,16 1-2506,2-8 4013</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6.092"/>
    </inkml:context>
    <inkml:brush xml:id="br0">
      <inkml:brushProperty name="width" value="0.05" units="cm"/>
      <inkml:brushProperty name="height" value="0.05" units="cm"/>
      <inkml:brushProperty name="color" value="#33CCFF"/>
    </inkml:brush>
  </inkml:definitions>
  <inkml:trace contextRef="#ctx0" brushRef="#br0">1 222 12131,'0'0'197,"0"0"0,0 0 1,0-1-1,0 1 0,0 0 1,0-1-1,0 1 0,0 0 1,0 0-1,0-1 1,0 1-1,2-3 2368,-2 3-2367,1 0-1,-1 0 1,0-1-1,0 1 0,1 0 1,-1 0-1,0 0 0,1 0 1,-1 0-1,0 0 0,0 0 1,1 0-1,8 12 3231,-4-1-2497,0 0 0,4 13-1,-5-12-491,1 0-1,7 15 1,-10-24-383,0 0 1,0 0-1,0 0 1,0 0-1,1-1 0,-1 1 1,1-1-1,-1 1 0,1-1 1,0 0-1,0 0 1,0 0-1,3 1 0,-5-3-43,0 1-1,0-1 1,0 1-1,-1-1 1,1 0-1,0 0 1,0 1 0,0-1-1,0 0 1,0 0-1,0 0 1,0 0-1,0 0 1,0 0-1,0 0 1,0-1-1,0 1 1,0 0-1,-1 0 1,1-1-1,0 1 1,0-1 0,0 1-1,0-1 1,1 0-1,-1-1-1,0 1-1,1-1 0,-1 1 1,0-1-1,0 0 0,0 0 1,0 1-1,-1-1 1,1 0-1,0 0 0,0-3 1,1-5-3,-1 0 1,0 0-1,-1-16 0,-2 8-11,2 11 8,-1 1 1,1-1-1,0 0 1,0 0-1,3-13 1,-3 19-6,1-1 1,-1 1-1,1 0 1,0-1-1,-1 1 1,1 0 0,0-1-1,0 1 1,0 0-1,0 0 1,0 0 0,0 0-1,0 0 1,0 0-1,0 0 1,0 0 0,1 0-1,-1 1 1,0-1-1,1 0 1,-1 1 0,0-1-1,1 1 1,-1-1-1,1 1 1,-1 0 0,1 0-1,-1 0 1,0 0-1,1 0 1,-1 0 0,1 0-1,1 0 1,-1 0 5,0 1 0,1-1 0,-1 1 0,0-1 0,0 1 0,0 0 0,0-1 0,0 1 0,0 0 0,0 0 1,0 1-1,0-1 0,0 0 0,0 1 0,-1-1 0,3 3 0,1 2 10,-1 0-1,0 0 1,5 11 0,-7-12-15,1 0-1,0 0 1,-1-1 0,2 1 0,-1-1 0,6 6 0,-9-10-1,0 0 0,0 1 0,0-1 0,0 0 0,1 0 1,-1 0-1,0 0 0,0 0 0,0 1 0,0-1 0,1 0 0,-1 0 0,0 0 0,0 0 1,0 0-1,1 0 0,-1 0 0,0 0 0,0 0 0,0 0 0,1 0 0,-1 0 1,0 0-1,0 0 0,0 0 0,1 0 0,-1 0 0,0 0 0,0 0 0,0 0 0,1 0 1,-1 0-1,0 0 0,0 0 0,0-1 0,0 1 0,1 0 0,-1 0 0,0 0 1,4-10-4,-3-13-5,-3-6 21,1-55-17,2 75 33,0 0-1,0 0 1,1 0 0,0 0-1,1 0 1,0 0-1,4-8 1,-5 14 25,-1 0 1,1 0-1,0 0 1,0 1-1,0-1 0,0 0 1,0 1-1,1-1 1,-1 1-1,1 0 1,0 0-1,0 0 0,0 0 1,0 0-1,0 0 1,0 1-1,0 0 1,0 0-1,0-1 0,1 2 1,-1-1-1,6 0 1,-5 1 7,0 0 1,1 0 0,-1 0-1,1 1 1,-1 0-1,0 0 1,0 0 0,0 1-1,1-1 1,-1 1 0,0 0-1,-1 0 1,1 0-1,0 1 1,-1-1 0,1 1-1,3 3 1,-3-2-52,-1 0 1,1 0-1,-1 0 1,1 1-1,-1-1 1,0 1-1,-1 0 1,1-1-1,-1 1 1,0 0-1,0 1 1,-1-1-1,1 0 1,-1 0-1,0 1 1,-1-1-1,1 1 0,-1-1 1,0 1-1,0-1 1,-1 0-1,0 1 1,0-1-1,0 0 1,0 1-1,-1-1 1,0 0-1,0 0 1,-6 9-1,4-7-127,-1 0-1,-9 11 0,-1-5-1658,14-12 1384,0-1-1,0 1 0,0-1 0,0 1 0,0-1 1,0 0-1,0 0 0,0 1 0,0-1 0,0 0 1,0 0-1,0 0 0,-1 0 0,0 0 0,-10-6-2946</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39.304"/>
    </inkml:context>
    <inkml:brush xml:id="br0">
      <inkml:brushProperty name="width" value="0.05" units="cm"/>
      <inkml:brushProperty name="height" value="0.05" units="cm"/>
      <inkml:brushProperty name="color" value="#33CCFF"/>
    </inkml:brush>
  </inkml:definitions>
  <inkml:trace contextRef="#ctx0" brushRef="#br0">31 619 8762,'-31'6'10521,"37"-8"-10014,-1 0 0,1-1 1,-1 0-1,1 0 0,-1 0 0,0-1 1,9-8-1,-2 2 45,61-55 1398,66-74 0,19-18-646,61-34-717,-211 184-660,-6 4-7,0 1 1,0 0-1,0 0 1,0 0-1,1 1 1,-1-1-1,0 0 1,1 1 0,0-1-1,-1 1 1,1 0-1,0 0 1,3-1-1,-6 3-84,0 0 1,0-1-1,0 1 0,-1 0 0,1 0 1,0-1-1,0 1 0,0 0 0,-1-1 1,1 1-1,0-1 0,-1 1 0,1 0 1,0-1-1,-1 1 0,1-1 1,-1 1-1,-7 9-3056,-1 0-1,-19 17 1,3-10 853</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39.927"/>
    </inkml:context>
    <inkml:brush xml:id="br0">
      <inkml:brushProperty name="width" value="0.05" units="cm"/>
      <inkml:brushProperty name="height" value="0.05" units="cm"/>
      <inkml:brushProperty name="color" value="#33CCFF"/>
    </inkml:brush>
  </inkml:definitions>
  <inkml:trace contextRef="#ctx0" brushRef="#br0">218 1 12067,'-11'2'6268,"11"-2"-6187,4 16 1962,-3-5-1623,0 0 0,-1 1 0,0-1 0,-1 1 0,-1-1 1,0 0-1,-5 17 0,-11 15-201,-2-1 0,-2-1 0,-35 49 0,9-26-119,24-33-55,13-14-31,11-11 50,0-6-55,1 0 1,-1 1-1,0-1 1,1 0-1,-1 0 1,1 0-1,-1 0 1,1 0-1,-1 0 0,1 0 1,-1 0-1,1 0 1,-1 0-1,0 0 1,1 0-1,-1 0 1,1-1-1,-1 1 1,1 0-1,120-49 1126,-22 8-436,-92 38-653,68-27 306,-67 26-289,-1 0-1,1-1 0,-1 1 1,0-1-1,0-1 1,0 0-1,5-6 0,-10 10-13,-1 0-1,0 0 0,1 0 1,-1 0-1,0 0 0,0 0 1,0-1-1,-1 1 0,1 0 1,0 0-1,-1-1 0,0 1 1,1 0-1,-1-1 0,0 1 1,0 0-1,0-1 0,-1 1 1,1 0-1,0-1 0,-1 1 1,0 0-1,1-1 0,-1 1 1,0 0-1,0 0 0,0 0 1,-1 0-1,1 0 0,-2-3 1,-4-3 139,0 0-1,0 0 1,0 1 0,-1 0 0,-12-10 0,9 9 8,-1 1 0,-14-9 0,21 14-164,0 0 1,0 0 0,-1 0-1,1 0 1,-1 1 0,1 0-1,-1 0 1,-8 0 0,14 1-46,-1 0 1,1 0 0,0 0 0,0 0-1,0 0 1,0 0 0,0 0-1,0 0 1,0 0 0,0 0 0,0 0-1,0 0 1,0 0 0,-1 0-1,1 0 1,0 0 0,0 0 0,0 0-1,0 0 1,0 0 0,0 0-1,0 0 1,0 0 0,0 0 0,0 0-1,0 0 1,-1 0 0,1 0-1,0 0 1,0 0 0,0 0 0,0 0-1,0 0 1,0 0 0,0 0-1,0 0 1,0 0 0,0 0 0,0-1-1,0 1 1,0 0 0,0 0-1,0 0 1,0 0 0,0 0 0,0 0-1,0 0 1,0 0 0,0 0-1,0 0 1,0 0 0,0-1-1,0 1 1,0 0 0,0 0 0,5-4-1022,15-5-620,22 0 417</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7.785"/>
    </inkml:context>
    <inkml:brush xml:id="br0">
      <inkml:brushProperty name="width" value="0.05" units="cm"/>
      <inkml:brushProperty name="height" value="0.05" units="cm"/>
      <inkml:brushProperty name="color" value="#33CCFF"/>
    </inkml:brush>
  </inkml:definitions>
  <inkml:trace contextRef="#ctx0" brushRef="#br0">22 374 9314,'-21'8'5348,"27"-11"-883,7-6-2365,3-1-647,148-110 4906,-35 25-5190,-99 74-1113,-5 6-454,-1-2 0,35-31 0,-32 15-4231,-16 22 2753</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8.324"/>
    </inkml:context>
    <inkml:brush xml:id="br0">
      <inkml:brushProperty name="width" value="0.05" units="cm"/>
      <inkml:brushProperty name="height" value="0.05" units="cm"/>
      <inkml:brushProperty name="color" value="#33CCFF"/>
    </inkml:brush>
  </inkml:definitions>
  <inkml:trace contextRef="#ctx0" brushRef="#br0">0 198 14571,'2'0'374,"-1"0"0,1 1 0,-1-1-1,1 0 1,0 1 0,-1 0 0,1-1 0,-1 1-1,0 0 1,1-1 0,-1 1 0,0 0 0,1 0 0,-1 0-1,0 0 1,2 2 0,17 24 2547,-14-18-2005,13 18-203,-1 1 0,-1 1 0,-2 1 0,-1 0 0,13 41 0,-22-54-641,4 10 70,7 39 0,-16-65-141,1-1 0,-1 0-1,0 1 1,0-1 0,0 0 0,0 1 0,0-1 0,0 1-1,1-1 1,-1 0 0,0 1 0,0-1 0,0 1 0,0-1-1,0 1 1,-1-1 0,1 0 0,0 1 0,0-1 0,0 0 0,0 1-1,0-1 1,0 1 0,-1-1 0,1 0 0,0 1 0,0-1-1,-1 0 1,1 1 0,0-1 0,0 0 0,-1 0 0,1 1-1,0-1 1,-1 0 0,1 0 0,0 1 0,-1-1 0,0 0-2,0-1 0,1 1 0,-1 0 0,0-1 0,0 1 0,1-1 1,-1 1-1,1-1 0,-1 1 0,0-1 0,1 1 0,-1-1 0,1 1 1,-1-1-1,1 0 0,0 1 0,-1-1 0,1 0 0,0 0 0,-1-1 1,-22-52-352,3-1 1,-25-106 0,42 142 297,0 1 0,2 0 0,0 0 0,0-1 0,2 1 0,2-19 0,-1 28 52,0 1 1,0-1 0,0 1-1,1 0 1,0 0 0,1 0-1,0 0 1,0 0-1,1 1 1,0-1 0,0 1-1,0 1 1,1-1 0,9-7-1,-10 10 39,0 0-1,-1 1 0,1 0 1,1 0-1,-1 0 1,0 0-1,1 1 0,-1 0 1,1 0-1,7-1 0,-11 3-9,0 0-1,0-1 0,-1 1 0,1 0 1,0 0-1,0 0 0,0 1 0,0-1 1,0 0-1,0 1 0,0-1 0,0 1 1,0 0-1,-1 0 0,1-1 0,0 1 1,-1 0-1,1 0 0,0 1 0,-1-1 0,1 0 1,-1 1-1,0-1 0,1 0 0,-1 1 1,0 0-1,0-1 0,0 1 0,0 0 1,0-1-1,0 1 0,-1 0 0,2 3 1,0 2 19,-1 1 1,0-1 0,0 1-1,-1-1 1,0 1 0,0-1-1,0 1 1,-1-1 0,0 1 0,-1-1-1,-3 11 1,-1 0-29,-1-1-1,0 1 1,-14 21-1,21-38-25,-7 10-102,0 1-1,-10 12 1,15-22-18,1 0 1,-1-1-1,1 1 0,-1 0 0,1-1 1,-1 1-1,0-1 0,0 0 1,0 1-1,0-1 0,0 0 1,0 0-1,0 0 0,0-1 1,0 1-1,0 0 0,0-1 1,-1 1-1,1-1 0,-5 0 1,6 0-87,0 0 0,-1-1 0,1 0-1,0 1 1,0-1 0,-1 0 0,1 1 0,0-1 0,0 0 0,0 0 0,0 0 0,0 0 0,0 0 0,0 0 0,0 0 0,1 0-1,-1-1 1,0 1 0,1 0 0,-1 0 0,1-1 0,-2-1 0,1-22-1464</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56.766"/>
    </inkml:context>
    <inkml:brush xml:id="br0">
      <inkml:brushProperty name="width" value="0.05" units="cm"/>
      <inkml:brushProperty name="height" value="0.05" units="cm"/>
      <inkml:brushProperty name="color" value="#FF0066"/>
    </inkml:brush>
  </inkml:definitions>
  <inkml:trace contextRef="#ctx0" brushRef="#br0">0 1 14715,'27'20'1897,"5"5"607,6 15 121,3 7-497,-8 10-808,-3 4-303,-4-4-449,-6-2-184,3-8-256,1-7-40,1-8-24,0-3-144,-2-8-880,-1-6-473,0-9-1463,-2-8-313,9-8 1801</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8.726"/>
    </inkml:context>
    <inkml:brush xml:id="br0">
      <inkml:brushProperty name="width" value="0.05" units="cm"/>
      <inkml:brushProperty name="height" value="0.05" units="cm"/>
      <inkml:brushProperty name="color" value="#33CCFF"/>
    </inkml:brush>
  </inkml:definitions>
  <inkml:trace contextRef="#ctx0" brushRef="#br0">0 142 14203,'10'3'966,"0"2"-1,-1-1 1,0 1 0,0 1-1,0-1 1,-1 2 0,12 10-1,-15-12-566,-1 0 0,0 0 0,0 0 0,-1 0 0,1 1 0,-1 0 0,-1 0 0,1 0 0,-1 0 0,0 0 0,0 0 0,0 0 0,0 10 0,-1-9-296,0 1 0,-1 0 0,0 0 0,-1-1 0,1 1 0,-4 11 0,4-19-102,0 0-1,0 0 1,0 0-1,0 0 0,0 1 1,0-1-1,0 0 0,0 0 1,0 0-1,0 0 1,0 0-1,0 0 0,0 0 1,0 0-1,0 0 0,0 0 1,0 0-1,0 0 1,0 0-1,0 0 0,0 0 1,0 0-1,0 1 1,0-1-1,0 0 0,0 0 1,0 0-1,0 0 0,0 0 1,-1 0-1,1 0 1,0 0-1,0 0 0,0 0 1,0 0-1,0 0 0,0 0 1,0 0-1,0 0 1,0 0-1,0 0 0,0 0 1,0 0-1,0 0 1,0 0-1,-1 0 0,1 0 1,0 0-1,0 0 0,0 0 1,0 0-1,0 0 1,0 0-1,0 0 0,0-1 1,0 1-1,0 0 0,0 0 1,-4-5 4,-2-10-17,2-7-264,1 1 0,1-1-1,0 0 1,4-41 0,-1 48-556,1 1 0,0-1 1,2 1-1,-1 0 0,2 0 0,0 0 1,0 0-1,11-17 0,-4 13-1175,1 3 841</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9.141"/>
    </inkml:context>
    <inkml:brush xml:id="br0">
      <inkml:brushProperty name="width" value="0.05" units="cm"/>
      <inkml:brushProperty name="height" value="0.05" units="cm"/>
      <inkml:brushProperty name="color" value="#33CCFF"/>
    </inkml:brush>
  </inkml:definitions>
  <inkml:trace contextRef="#ctx0" brushRef="#br0">41 154 10954,'10'23'1585,"0"2"1399,5 4-271,5-2-249,4-1-391,3-2-577,0-4-256,-6-7-623,6-1-209,-10-7-304,-2-3-64,-5-2-528,-8-4-537,3-7-1319,-4-3-545,-7-6 1457</inkml:trace>
  <inkml:trace contextRef="#ctx0" brushRef="#br0" timeOffset="1">11 21 13651,'-10'5'5209,"16"-7"-4233,3-1-488,6-2-488,2 2-392,0-1-1104,-1-1 4561,-4 2-2729</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49.590"/>
    </inkml:context>
    <inkml:brush xml:id="br0">
      <inkml:brushProperty name="width" value="0.05" units="cm"/>
      <inkml:brushProperty name="height" value="0.05" units="cm"/>
      <inkml:brushProperty name="color" value="#33CCFF"/>
    </inkml:brush>
  </inkml:definitions>
  <inkml:trace contextRef="#ctx0" brushRef="#br0">0 217 13859,'1'0'294,"0"1"1,0-1-1,0 1 0,0-1 1,0 0-1,0 1 0,0-1 1,0 1-1,-1 0 1,1-1-1,0 1 0,0 0 1,-1 0-1,1-1 0,0 1 1,-1 0-1,1 0 0,-1 0 1,1 0-1,-1 0 1,1-1-1,-1 1 0,0 0 1,0 0-1,1 0 0,-1 2 1,5 9 591,-5-11-876,0-1 0,0 0 1,0 0-1,0 0 0,0 0 0,0 0 1,1 0-1,-1 0 0,0 0 0,0 0 0,0 1 1,0-1-1,0 0 0,0 0 0,0 0 1,0 0-1,0 0 0,0 0 0,0 1 1,0-1-1,0 0 0,0 0 0,0 0 1,0 0-1,0 0 0,0 1 0,0-1 1,0 0-1,0 0 0,0 0 0,0 0 0,0 0 1,0 0-1,0 1 0,0-1 0,0 0 1,0 0-1,0 0 0,-1 0 0,1 0 1,0 0-1,0 0 0,0 0 0,0 1 1,0-1-1,0 0 0,0 0 0,-1 0 1,1 0-1,0 0 0,0 0 0,0 0 0,0 0 1,0 0-1,-1 0-5,1 0 1,0 0 0,-1 0-1,1 0 1,0-1-1,0 1 1,-1 0-1,1 0 1,0 0-1,0 0 1,-1-1-1,1 1 1,0 0-1,0 0 1,-1-1-1,1 1 1,0 0-1,0 0 1,0-1-1,0 1 1,0 0-1,-1 0 1,1-1-1,0 1 1,0 0-1,0-1 1,0 1-1,-1-6 5,1 1 0,-1 0 0,1 0 0,1-1-1,-1 1 1,1 0 0,1-8 0,-1 10-8,-1 0 0,1 1-1,0-1 1,0 1 0,0-1 0,0 1 0,1-1-1,-1 1 1,0 0 0,1 0 0,0-1 0,-1 1-1,1 0 1,0 1 0,0-1 0,3-2 0,-2 3 45,0 0 0,-1 0 0,1 0 0,0 1 0,0-1 0,0 1 1,0 0-1,0 0 0,0 0 0,0 0 0,-1 0 0,1 1 0,0-1 0,0 1 0,0 0 1,0 0-1,-1 0 0,1 0 0,3 2 0,0 0 134,0 0 1,0 1-1,0 0 0,0 0 0,-1 1 1,0-1-1,5 6 0,-6-5-29,1 0 0,0 0 0,0-1-1,6 5 1,-7-31 29,-1-3-180,0-2-3,7-30 0,-8 49 2,0 1-1,1-1 1,0 1 0,0-1-1,1 1 1,0 0 0,0 0-1,7-9 1,-9 14 18,-1 1 0,1-1 0,0 0 0,-1 1 0,1-1 0,0 1 0,0-1 0,0 1 0,0 0 0,0 0 0,0 0 0,0 0 0,1 0 0,-1 1 0,0-1 0,1 0 0,3 1 0,-4 0 2,-1 0 0,1 0 0,0 1 0,0-1 0,-1 0 0,1 1 0,-1 0 0,1-1 0,0 1 0,-1 0-1,1 0 1,-1 0 0,0 0 0,1 0 0,-1 0 0,0 0 0,1 0 0,-1 1 0,0-1 0,0 1 0,0-1 0,0 0 0,0 1 0,0 2 0,5 9 343,-1 0 0,5 24 1,-7-25-222,0-1 0,0 0 0,1 0 0,1-1 1,9 18-1,-9-22-87,-1-7-456,-2-13-1105,-2 5 789,4-50-6347,-1 39 5265</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50.322"/>
    </inkml:context>
    <inkml:brush xml:id="br0">
      <inkml:brushProperty name="width" value="0.05" units="cm"/>
      <inkml:brushProperty name="height" value="0.05" units="cm"/>
      <inkml:brushProperty name="color" value="#33CCFF"/>
    </inkml:brush>
  </inkml:definitions>
  <inkml:trace contextRef="#ctx0" brushRef="#br0">5 417 8266,'24'-28'11412,"-6"-3"-6290,-14 23-4908,0-1 1,-1 1-1,0-1 0,-1 0 1,1 0-1,-2 0 0,1 0 0,-1 0 1,-1-15-1,0 23-212,0 0 0,0 0 0,0 0 0,0 0 0,0 0-1,0 0 1,0 1 0,0-1 0,0 0 0,-1 0 0,1 0 0,0 0 0,-1 0-1,1 0 1,-1 1 0,1-1 0,-1 0 0,1 0 0,-1 0 0,1 1 0,-1-1 0,0 0-1,1 1 1,-1-1 0,0 1 0,0-1 0,0 1 0,1-1 0,-1 1 0,-1-1 0,0 1-2,1 0 0,0 0 0,0 0 1,0 1-1,0-1 0,0 0 1,0 1-1,0-1 0,-1 1 0,1-1 1,0 1-1,0-1 0,1 1 1,-1 0-1,0-1 0,0 1 0,0 0 1,0 0-1,1 0 0,-1 0 1,0 0-1,1 0 0,-2 1 0,-3 7 3,0 0 0,1 0 0,0 0-1,1 0 1,-4 15 0,6-18-1,0 0 0,0 0 0,0 0 0,1 0 0,0 0 0,0 0 0,1 0 0,-1 0 0,1 0 0,3 8 0,-4-12 1,0-1 0,1 0 0,-1 1-1,1-1 1,0 0 0,-1 0 0,1 1 0,0-1-1,-1 0 1,1 0 0,0 0 0,0 0 0,0 0 0,0 0-1,0 0 1,0 0 0,1 0 0,-1-1 0,0 1 0,0 0-1,1-1 1,1 1 0,-1 0 12,-1-1 1,1 0-1,0 0 1,0-1-1,0 1 0,-1 0 1,1 0-1,0-1 1,0 0-1,-1 1 1,1-1-1,0 0 0,-1 1 1,1-1-1,1-2 1,3-1 56,0-1 0,0 1 0,-1-2 1,0 1-1,0-1 0,0 1 0,5-10 1,18-41 81,-22 40-109,1 1 1,16-23-1,-22 37-39,0 0 0,0 0-1,0 0 1,0 0 0,0 0-1,0 0 1,0 0 0,0 1-1,0-1 1,1 0 0,-1 1-1,0-1 1,1 1 0,-1 0-1,0-1 1,1 1 0,-1 0-1,0 0 1,1 0 0,-1 0-1,1 0 1,-1 0 0,0 0-1,1 0 1,-1 1 0,0-1-1,1 0 1,-1 1 0,2 1-1,6 1 76,0 2 0,0-1 1,10 8-1,-5-3 28,-5-4 72,-3-1-10,1 0 0,0-1-1,12 5 1,-17-7-134,0 0 0,0-1-1,0 0 1,0 1 0,0-1 0,-1 0-1,1 0 1,0 0 0,0 0 0,0-1 0,0 1-1,0 0 1,0-1 0,0 1 0,0-1-1,-1 0 1,1 0 0,0 1 0,3-3 0,3-4 84,1-1 0,-1 1 1,-1-2-1,1 1 1,-1-1-1,-1 0 1,1 0-1,-2-1 0,1 0 1,-1 0-1,-1 0 1,0 0-1,0-1 1,-1 0-1,-1 0 0,0 0 1,0 0-1,0-22 1,-2 31-124,0-1 0,-1 0 0,1 0 1,-1 1-1,1-1 0,-1 1 0,0-1 0,0 0 1,0 1-1,-1 0 0,1-1 0,0 1 0,-1 0 1,0 0-1,1-1 0,-1 1 0,0 1 0,0-1 1,0 0-1,-1 0 0,-2-1 0,-1 0-346,1 0 0,-1 1-1,0 0 1,1 0 0,-1 1 0,0 0-1,0 0 1,-10-1 0,-11 2-954</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20.710"/>
    </inkml:context>
    <inkml:brush xml:id="br0">
      <inkml:brushProperty name="width" value="0.05" units="cm"/>
      <inkml:brushProperty name="height" value="0.05" units="cm"/>
      <inkml:brushProperty name="color" value="#33CCFF"/>
    </inkml:brush>
  </inkml:definitions>
  <inkml:trace contextRef="#ctx0" brushRef="#br0">90 624 9106,'-2'-2'301,"0"-1"0,0 0 1,-1 0-1,2-1 0,-1 1 0,0 0 1,1 0-1,-1-1 0,1 1 0,0-1 0,0 1 1,1-1-1,-1 0 0,1 1 0,0-8 1,0 11-275,0-1 0,0 1 0,0 0 0,0-1 0,0 1 0,0 0 0,0-1 0,0 1 0,0-1 0,0 1 0,0 0 0,0-1 0,1 1 0,-1 0 0,0-1 0,0 1 0,0 0 0,1 0 0,-1-1 0,0 1 0,0 0 0,1 0 0,-1-1 0,0 1 0,1 0 0,-1 0 0,0 0 0,1-1 1,-1 1-1,0 0 0,1 0 0,-1 0 0,0 0 0,1 0 0,-1 0 0,0 0 0,1 0 0,-1 0 0,1 0 0,-1 0 0,0 0 0,1 0 0,-1 0 0,0 0 0,1 0 0,-1 0 0,1 0 0,-1 0 0,0 1 0,1-1 0,-1 0 0,1 1 0,24 13 273,-18-10-117,3 2-45,1-1 0,-1 0 1,1-1-1,1 0 1,-1-1-1,0 0 0,1-1 1,-1 0-1,1-1 0,0 0 1,11-1-1,-4-1-78,0-1 0,-1 0 0,1-2 1,-1 0-1,0-1 0,0-1 0,0-1 0,-1 0 0,0-2 0,-1 1 0,0-2 1,0 0-1,24-22 0,-27 22-55,-2-1 1,1-1-1,-2 0 0,1 0 1,-2-1-1,0 0 1,0-1-1,-1 0 0,-1-1 1,0 1-1,-1-1 1,-1-1-1,0 1 0,-1-1 1,-1 1-1,2-22 1,-5 29-3,0 0 0,0 1 0,0-1-1,-1 1 1,-1-1 0,1 1 0,-1-1 0,0 1 0,-1 0 0,0 0 0,0 0 0,-7-11 0,4 9 0,-1 1-1,1 0 1,-1 0 0,-1 1-1,0-1 1,0 2 0,0-1-1,-13-7 1,1 4 0,0 0-1,-1 1 1,0 1-1,-1 1 1,1 1-1,-1 1 1,0 0-1,-23 0 1,25 3-2,1 1 1,-1 1-1,0 1 0,1 1 1,-1 0-1,-37 11 0,47-10 4,1 0-1,0 1 0,0 0 0,0 1 1,0 0-1,1 0 0,0 1 0,0 0 1,0 0-1,1 1 0,0 0 0,0 0 1,1 1-1,0 0 0,-9 14 0,10-12-22,0 1-1,0 0 1,1 0-1,0 0 1,1 0-1,-2 13 1,4-17-47,0 0 1,1 0 0,0 0 0,0 0 0,0 0 0,1 1 0,0-1 0,0 0 0,1 0 0,4 10-1,-5-13 26,1-1-1,0 0 0,0 0 0,0 0 0,1 0 0,-1 0 0,1 0 1,5 3-1</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23.972"/>
    </inkml:context>
    <inkml:brush xml:id="br0">
      <inkml:brushProperty name="width" value="0.05" units="cm"/>
      <inkml:brushProperty name="height" value="0.05" units="cm"/>
      <inkml:brushProperty name="color" value="#33CCFF"/>
    </inkml:brush>
  </inkml:definitions>
  <inkml:trace contextRef="#ctx0" brushRef="#br0">1 140 9434,'1'3'281,"0"-1"0,0 1 1,0 0-1,1-1 0,-1 1 0,1-1 0,0 1 1,-1-1-1,1 0 0,0 0 0,0 1 0,1-2 1,-1 1-1,0 0 0,1 0 0,-1-1 0,1 1 1,-1-1-1,1 0 0,0 0 0,0 0 0,0 0 1,-1 0-1,1 0 0,4 0 0,8 1 487,0-1 1,1 0-1,24-2 0,-30 0-450,8 0-116,-2 1-48,0-1-1,0 0 1,25-7-1,-36 7-378,-1-1 0,1 1 0,-1-1 0,0 0 0,0 0-1,0 0 1,0-1 0,0 0 0,0 0 0,-1 0 0,1 0 0,-1 0-1,0 0 1,0-1 0,0 0 0,0 0 0,1-4 0,-1 3-263,-1 0 1,0 0 0,0 0 0,-1-1 0,1 1-1,-1-1 1,0 1 0,-1-1 0,1 1 0,-2-10-1,1 13 419,0-1-1,0 0 0,-1 1 1,1-1-1,-1 0 0,0 1 0,1-1 1,-1 1-1,0-1 0,-1 1 1,1 0-1,0 0 0,-1-1 1,0 1-1,1 0 0,-1 0 1,0 0-1,0 0 0,0 1 1,0-1-1,0 0 0,0 1 0,-1 0 1,-2-2-1,4 3 162,1-1 0,-1 1 0,0-1 0,0 1 0,0 0 0,0 0 0,0-1 0,0 1 0,0 0 0,0 0 0,0 0 0,0 0 0,0 0 0,1 0 0,-1 0 0,0 1 0,0-1 0,0 0 0,0 0 0,0 1 0,0-1 0,0 1 0,0 0 0,0 0 76,0 0 1,0 0-1,0 0 1,0 0-1,0 0 0,1 0 1,-1 0-1,1 0 1,-1 1-1,1-1 0,-1 0 1,1 1-1,-1-1 1,1 2-1,-1 3 321,1-1 0,0 0 0,0 1 1,0-1-1,1 0 0,0 1 0,2 6 0,5 10 1285,16 30 0,-15-33-1421,0 1 0,9 30 0,-9-17-1216,-4-5 327</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55.122"/>
    </inkml:context>
    <inkml:brush xml:id="br0">
      <inkml:brushProperty name="width" value="0.05" units="cm"/>
      <inkml:brushProperty name="height" value="0.05" units="cm"/>
      <inkml:brushProperty name="color" value="#33CCFF"/>
    </inkml:brush>
  </inkml:definitions>
  <inkml:trace contextRef="#ctx0" brushRef="#br0">16 46 9378,'-1'-3'430,"1"0"1,1 0-1,-1-1 0,0 1 1,1 0-1,0 0 0,0 0 1,0-1-1,0 1 0,0 0 1,0 0-1,4-4 1,-5 7-400,0-1 1,0 1 0,0 0 0,0 0 0,0 0 0,0 0-1,0 0 1,1 0 0,-1 0 0,0 0 0,0 0 0,0 0-1,0 0 1,0 0 0,0 0 0,0 0 0,0 0 0,0 0-1,0 0 1,0 0 0,1 0 0,-1 0 0,0 0 0,0 0 0,0 1-1,0-1 1,0 0 0,0 0 0,0 0 0,0 0 0,0 0-1,0 0 1,0 0 0,0 0 0,0 0 0,0 0 0,0 0-1,0 0 1,0 0 0,1 0 0,-1 0 0,0 1 0,0-1-1,0 0 1,0 0 0,0 0 0,0 0 0,0 0 0,0 0-1,0 0 1,0 0 0,0 0 0,0 0 0,0 0 0,0 0 0,0 1-1,1 8 870,-1 13 11,0-21-765,5 403 5861,2-276-5709,-2-78 5,-4 72-1,-10 64 128,13-69-369,0-41 203,-6 125 541,-1-57-484,-7-24-214,0-1 556,9-106-602,0 0 0,-6 22 0,0 7 19,4-11 369,1 0 0,4 52 0,-3-63-402,1-17-51,-1-1 0,1 0 1,0 1-1,0-1 0,0 1 1,0-1-1,0 0 0,1 1 1,0 3-1,2 3-1062,-4-20-1189,-2-49-4421,0 35 4892</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2:55.909"/>
    </inkml:context>
    <inkml:brush xml:id="br0">
      <inkml:brushProperty name="width" value="0.05" units="cm"/>
      <inkml:brushProperty name="height" value="0.05" units="cm"/>
      <inkml:brushProperty name="color" value="#33CCFF"/>
    </inkml:brush>
  </inkml:definitions>
  <inkml:trace contextRef="#ctx0" brushRef="#br0">14 71 12179,'-1'-1'242,"1"1"1,-1 0 0,1 0 0,-1 0 0,1 0 0,-1 0-1,1 0 1,-1 0 0,1 0 0,-1 0 0,1 0 0,-1 0-1,1 0 1,0 0 0,-1 1 0,1-1 0,-1 0 0,1 0-1,-1 0 1,1 1 0,0-1 0,-1 0 0,1 0 0,-1 1-1,1-1 1,0 0 0,-1 1 0,1-1 0,-1 1 0,7 12 4401,-2-7-4855,27 41 2417,6 10-1219,-29-39-875,-1 1-1,0-1 1,-2 1 0,0 1 0,3 29-1,-3-20-29,-3-12 40,0-1 0,0 21 1,0-49-15,0 0-1,3-12 1,-2 11-90,0 3-14,0-1 0,0 1 0,1 0 0,1 1 0,0-1 0,9-13 0,44-51-35,-18 24 19,-28 31 15,-9 15 2,-1-1-1,1 1 1,0 0 0,0 0 0,0 0 0,1 0 0,0 0-1,-1 1 1,9-6 0,-12 9-5,0-1 1,0 1-1,0 0 0,0-1 1,0 1-1,0 0 0,0-1 0,0 1 1,0 0-1,0-1 0,0 1 1,0 0-1,0-1 0,0 1 0,-1 0 1,1-1-1,0 1 0,0 0 1,0-1-1,0 1 0,-1 0 0,1 0 1,0-1-1,0 1 0,0 0 1,-1 0-1,1-1 0,0 1 0,-1 0 1,1 0-1,0 0 0,0-1 1,-1 1-1,1 0 0,0 0 1,-1 0-1,-78-33 74,4 2 154,64 25-83,5 3 12,1 0 0,-1 1 1,-9-4-1,13 6-150,1 0-1,0-1 0,-1 1 0,1 0 1,-1 0-1,1 0 0,-1 0 0,1 0 1,-1 0-1,1 0 0,0 1 1,-1-1-1,1 0 0,-1 1 0,1-1 1,0 1-1,0-1 0,-1 1 0,1 0 1,-2 1-1,2-1 291,-2 1-2096,2-9-1572,-1-9 1556</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02.953"/>
    </inkml:context>
    <inkml:brush xml:id="br0">
      <inkml:brushProperty name="width" value="0.05" units="cm"/>
      <inkml:brushProperty name="height" value="0.05" units="cm"/>
      <inkml:brushProperty name="color" value="#33CCFF"/>
    </inkml:brush>
  </inkml:definitions>
  <inkml:trace contextRef="#ctx0" brushRef="#br0">4 442 8986,'-4'-2'6107,"12"-3"-5381,100-83 4733,-16 11-3548,119-75 212,-53 39-6200,-150 109 2822</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03.509"/>
    </inkml:context>
    <inkml:brush xml:id="br0">
      <inkml:brushProperty name="width" value="0.05" units="cm"/>
      <inkml:brushProperty name="height" value="0.05" units="cm"/>
      <inkml:brushProperty name="color" value="#33CCFF"/>
    </inkml:brush>
  </inkml:definitions>
  <inkml:trace contextRef="#ctx0" brushRef="#br0">3 517 7762,'-2'10'6644,"3"-10"-6419,1 0-1,-1 0 1,1 0-1,-1-1 1,1 1-1,-1-1 1,0 1-1,1-1 1,-1 1-1,2-2 1,77-44 1724,-1-3 0,-3-4 0,-3-3 0,89-87 1,-120 102-1395,-16 14-476,2 1 0,0 1 1,37-23-1,-62 46-235,-2 1 5,-1 1-1,1-1 1,-1 1-1,1 0 1,-1-1 0,1 1-1,0-1 1,-1 1-1,1 0 1,0 0-1,-1-1 1,1 1-1,0 0 1,-1 0-1,1 0 1,0 0-1,-1 0 1,1 0-1,0 0 1,-1 0-1,1 0 1,1 0-1,3 4-1337</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57.181"/>
    </inkml:context>
    <inkml:brush xml:id="br0">
      <inkml:brushProperty name="width" value="0.05" units="cm"/>
      <inkml:brushProperty name="height" value="0.05" units="cm"/>
      <inkml:brushProperty name="color" value="#FF0066"/>
    </inkml:brush>
  </inkml:definitions>
  <inkml:trace contextRef="#ctx0" brushRef="#br0">1 577 11322,'9'9'6422,"-4"5"-3332,-2 19-1742,-2-22-688,0 2-456,0-5-207,-1-1 0,1 0 0,1 0 1,-1 0-1,1 0 0,5 11 0,-7-18-76,1 0 0,-1 0 0,0 0 0,1 0 0,-1 0 0,0 0 0,1 0 0,-1-1 0,1 1 0,-1 0 0,0 0 0,1 0 0,-1-1 0,0 1 0,0 0 0,1-1 0,-1 1 0,0 0 0,0 0 0,1-1 0,-1 1 0,0-1 0,3-2-279,0-1 0,-1 1 0,1-1 0,-1 0 0,3-6 0,-3 5 196,0 1 0,0 0 0,1 0-1,0 0 1,4-6 0,6-1 96,0 0-1,20-12 1,-18 13 104,21-18-1,-32 23 13,1 0-1,0 0 1,-1 0 0,0 0 0,0-1 0,-1 0 0,6-11 0,-5 4 208,1 0 0,-2 0 1,0 0-1,0-1 0,0-26 0,-5-70 910,2 108-1161,-1-23 44,-2 0 1,-1 0-1,0 1 0,-2-1 1,-1 1-1,-1 0 0,-1 1 0,-1 0 1,-1 0-1,-20-30 0,31 53-45,-1 0 0,1 0 0,0-1 0,0 1 0,0 0 0,0-1-1,0 1 1,0 0 0,-1 0 0,1 0 0,0-1 0,0 1 0,0 0 0,-1 0 0,1 0-1,0-1 1,0 1 0,-1 0 0,1 0 0,0 0 0,0 0 0,-1 0 0,1-1-1,0 1 1,0 0 0,-1 0 0,1 0 0,0 0 0,-1 0 0,1 0 0,0 0-1,0 0 1,-1 0 0,1 0 0,0 0 0,-1 0 0,-2 9 174,3-1-62,0-1 0,1 1 0,0-1 0,1 0 0,0 0 0,0 1 0,6 12 1,-4-8 55,73 175 2336,-62-157-2299,1-1 0,2 0 0,1-1 0,23 25 1,-20-27-262,25 27 16,-40-46-418,0 0 1,1-1-1,-1 1 0,15 7 1,-21-13 297,0-1 0,0 1 1,0-1-1,0 1 0,0-1 0,0 1 1,0-1-1,1 0 0,-1 0 0,0 1 1,0-1-1,0 0 0,2 0 0,9-8-1013,-10 6 931</inkml:trace>
  <inkml:trace contextRef="#ctx0" brushRef="#br0" timeOffset="1">219 305 13283,'12'0'880,"8"-6"648,7-1-535,6-3-73,2 1-320,0 1-480,-3 0-608,-1 3-985,-5-2 1506,3 5-690</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08.036"/>
    </inkml:context>
    <inkml:brush xml:id="br0">
      <inkml:brushProperty name="width" value="0.05" units="cm"/>
      <inkml:brushProperty name="height" value="0.05" units="cm"/>
      <inkml:brushProperty name="color" value="#33CCFF"/>
    </inkml:brush>
  </inkml:definitions>
  <inkml:trace contextRef="#ctx0" brushRef="#br0">19 1 11586,'-3'8'521,"-1"2"-25,-1 2-128,-2 3-496,7-3 112</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08.405"/>
    </inkml:context>
    <inkml:brush xml:id="br0">
      <inkml:brushProperty name="width" value="0.05" units="cm"/>
      <inkml:brushProperty name="height" value="0.05" units="cm"/>
      <inkml:brushProperty name="color" value="#33CCFF"/>
    </inkml:brush>
  </inkml:definitions>
  <inkml:trace contextRef="#ctx0" brushRef="#br0">1 42 17596,'11'-8'1256,"4"-2"216,4 0-279,6 2-1794,-15 2 425</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10.865"/>
    </inkml:context>
    <inkml:brush xml:id="br0">
      <inkml:brushProperty name="width" value="0.05" units="cm"/>
      <inkml:brushProperty name="height" value="0.05" units="cm"/>
      <inkml:brushProperty name="color" value="#33CCFF"/>
    </inkml:brush>
  </inkml:definitions>
  <inkml:trace contextRef="#ctx0" brushRef="#br0">1287 249 10010,'-13'-8'1185,"1"-1"1,1-1-1,0 0 1,-11-14-1,-34-49 1322,47 61-2075,0 1 0,0 0 0,-22-19 1,25 25-295,-1 0 0,1 0 1,-2 1-1,1 0 0,0 0 1,-1 1-1,1 0 1,-13-3-1,0 2 146,0 0 0,0 2-1,0 1 1,0 0 0,-26 3 0,-101 20 666,78-10-840,36-6 114,0 0 1,1 2-1,-43 17 0,62-20-169,0 1-1,0 1 1,1 0-1,0 1 1,0 0 0,1 1-1,0 0 1,1 0 0,0 1-1,-14 18 1,-117 194-11,75-111-19,47-81 70,2 2 0,0 0-1,2 0 1,-17 59 0,17-37 126,-9 71 0,21-98-164,1 0 0,1 0 0,2 1 1,6 45-1,1-25 76,3-1-1,26 75 1,-28-98-74,2-1 1,0 0-1,1-1 0,2 0 0,0-1 0,30 34 0,-14-25 137,1-2-1,1 0 1,70 44 0,-74-58-85,-1 0 1,2-2-1,0-1 1,47 11-1,-27-8 44,14 4 167,90 14 0,-113-26-179,0-3 0,0-1 0,62-5 0,-39-5-102,101-23 0,-123 20 52,1-3 0,-2-1 1,52-27-1,-41 16 20,-21 12-59,1-2 0,-2-1 1,0-2-1,25-22 0,-38 26 72,-1 0-1,-1-2 1,22-31 0,26-61 238,-52 88-329,-2 0 0,0 0 0,-2 0 0,5-27 0,-5 10 113,3-62 0,-9 81-135,-1 1 0,-1 0 0,0 0 0,-6-19 0,-24-70 34,20 69-42,-35-89-5,40 112 0,0 1 0,-1 1 0,0-1 0,-1 1 0,-1 1 0,-16-18 0,-4 2 0,-52-54 0,62 61 0,-2 0 0,-1 1 0,0 2 0,-40-25 0,46 33 0,-1 1 0,0 0 0,0 1 0,-1 2 0,0 0 0,0 0 0,-36-4 0,13 7-108,0 1-1,-66 5 1,73 5-2188,50-8-7006</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27.556"/>
    </inkml:context>
    <inkml:brush xml:id="br0">
      <inkml:brushProperty name="width" value="0.05" units="cm"/>
      <inkml:brushProperty name="height" value="0.05" units="cm"/>
      <inkml:brushProperty name="color" value="#33CCFF"/>
    </inkml:brush>
  </inkml:definitions>
  <inkml:trace contextRef="#ctx0" brushRef="#br0">1830 65 9370,'42'-22'1871,"-31"16"-1266,0 0 1,1 1-1,-1 0 1,18-4-1,-16 4-309,-11 4-213,0 0 1,1 0-1,-1 1 0,1-1 0,-1 0 1,1 1-1,-1-1 0,1 1 1,-1 0-1,1 0 0,-1 0 0,1 0 1,3 1-1,-5 0-27,-1-1 0,0 1 0,1-1 0,-1 1 0,1-1 0,-1 1 1,0-1-1,1 1 0,-1 0 0,0-1 0,0 1 0,1 0 0,-1-1 0,0 1 0,0 0 0,0-1 0,0 1 0,0 0 0,0-1 0,0 1 0,0 0 1,0-1-1,0 1 0,0 0 0,-1 1 0,-5 19 1253,5-19-1109,-4 11 256,-1 0-1,0-1 1,-1 0 0,0 0-1,-16 18 1,-50 49 76,34-39-334,21-22-145,0-1 0,-40 27 0,-48 22 211,-8 6 320,-277 189 85,168-142-571,61-37-63,59-29 259,-133 47-1,77-49-150,31-13 932,104-29-880,0 2 1,-37 20 0,59-30-278,5-4 7,6-7-143,-1 3-358,-8 7 562,1 0 1,-1 0 0,0 0-1,0 0 1,0 0-1,1 0 1,-1 0 0,0 0-1,0 0 1,0 1-1,0-1 1,0 0 0,1 0-1,-1 0 1,0 0-1,0 0 1,0 1 0,0-1-1,0 0 1,0 0-1,0 0 1,0 0 0,0 1-1,1-1 1,-1 0-1,0 0 1,0 0 0,0 0-1,0 1 1,0-1 0,0 0-1,-1 23-209,1-18 409,0-4-137,0 0 0,0 1 0,0-1-1,0 0 1,0 0 0,1 1 0,-1-1-1,0 0 1,1 0 0,-1 0 0,0 0-1,1 1 1,0-1 0,-1 0 0,1 0-1,0 0 1,-1 0 0,1 0 0,0 0-1,2 1 1,-2-1 12,1 0 0,-1-1-1,1 1 1,0 0 0,-1-1 0,1 1 0,0-1-1,0 0 1,-1 1 0,1-1 0,0 0-1,0 0 1,1 0 0,6-2 31,-1 1 0,0-1-1,0 0 1,16-7 0,58-29-2319,-39 14 1228</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30.010"/>
    </inkml:context>
    <inkml:brush xml:id="br0">
      <inkml:brushProperty name="width" value="0.05" units="cm"/>
      <inkml:brushProperty name="height" value="0.05" units="cm"/>
      <inkml:brushProperty name="color" value="#33CCFF"/>
    </inkml:brush>
  </inkml:definitions>
  <inkml:trace contextRef="#ctx0" brushRef="#br0">0 8 14659,'1'-1'159,"0"0"-1,0 1 1,0-1 0,-1 1-1,1-1 1,0 1 0,0-1-1,0 1 1,0-1-1,0 1 1,0 0 0,0-1-1,0 1 1,0 0 0,0 0-1,0 0 1,0 0-1,0 0 1,0 0 0,0 0-1,0 0 1,1 1 0,-1 0-31,0 0 0,0 0 0,0 0 0,0 0 0,0 0 0,-1 0 0,1 0 1,0 0-1,-1 1 0,1-1 0,-1 0 0,1 0 0,-1 1 0,0-1 0,1 0 1,-1 3-1,14 112 2922,-7-49-2041,6 78 325,-7-68-909,20 102-1,-26-177-427,1 4-14,0-1 0,1 1 0,-1-1-1,1 0 1,0 1 0,0-1 0,0 0 0,1 0 0,0 0-1,0 0 1,4 4 0,-7-8-19,1-1-1,-1 0 1,0 1-1,0-1 1,1 0 0,-1 1-1,1-1 1,-1 0 0,0 0-1,1 0 1,-1 1-1,0-1 1,1 0 0,-1 0-1,1 0 1,-1 0 0,1 0-1,-1 1 1,0-1-1,1 0 1,-1 0 0,1 0-1,-1 0 1,1 0 0,-1-1-1,1 1 1,-1 0-1,1 0 1,0-1-69,-1 1-1,1-1 1,-1 1 0,1-1-1,-1 1 1,1-1 0,-1 0-1,1 1 1,-1-1 0,0 0-1,1 1 1,-1-1 0,0 0-1,1-1 1,2-27-2865,-4 0 676,-8-2 910</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30.429"/>
    </inkml:context>
    <inkml:brush xml:id="br0">
      <inkml:brushProperty name="width" value="0.05" units="cm"/>
      <inkml:brushProperty name="height" value="0.05" units="cm"/>
      <inkml:brushProperty name="color" value="#33CCFF"/>
    </inkml:brush>
  </inkml:definitions>
  <inkml:trace contextRef="#ctx0" brushRef="#br0">77 603 10946,'-16'12'1047,"10"-6"202,0-1 1,-1 0 0,1-1 0,-1 1 0,0-1 0,-15 5 0,33-17 2978,8-8-3235,686-555 5811,-634 513-6804,-71 59-10,0-1 1,0 0-1,0 0 0,0 1 0,0-1 1,0 0-1,0 0 0,0 0 0,0 1 1,0-1-1,0 0 0,0 0 1,0 1-1,0-1 0,0 0 0,0 0 1,0 0-1,0 1 0,0-1 1,0 0-1,0 0 0,1 0 0,-1 1 1,0-1-1,0 0 0,0 0 0,0 0 1,0 0-1,1 0 0,-1 1 1,0-1-1,0 0 0,0 0 0,1 0 1,-1 0-1,0 0 0,0 0 1,0 0-1,1 0 0,-1 0 0,0 0 1,0 0-1,1 0 0,-1 0 0,0 0 1,0 0-1,0 0 0,1 0 1,-1 0-1,0 0 0,0 0 0,1 0 1,-1 0-1,0 0 0,0 0 1,0 0-1,1 0 0,-1 0 0,0-1 1,0 1-1,0 0 0,0 0 0,1 0 1,-1 0-1,0-1 0,0 1 1,0 0-1,0 0 0,-5 21-1473,3-14 820,-6 31-537</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33.589"/>
    </inkml:context>
    <inkml:brush xml:id="br0">
      <inkml:brushProperty name="width" value="0.05" units="cm"/>
      <inkml:brushProperty name="height" value="0.05" units="cm"/>
      <inkml:brushProperty name="color" value="#33CCFF"/>
    </inkml:brush>
  </inkml:definitions>
  <inkml:trace contextRef="#ctx0" brushRef="#br0">286 895 12219,'30'0'2826,"2"1"-982,0-2 0,-1-1 0,43-8 0,47-20 179,152-59 0,-263 85-1987,1-1 0,-1 0-1,0-1 1,0 0 0,0 0 0,-1-1-1,0-1 1,0 1 0,-1-1 0,0-1-1,8-11 1,-10 13-18,-1-1 0,-1 1 0,0-1 0,0-1 1,0 1-1,-1 0 0,0-1 0,-1 0 0,0 0 0,0 0 0,-1 0 0,0 0 0,0 0 0,-2-15 0,-3 1 0,-1 0 1,0 0-1,-2 0 0,-12-27 0,18 48-17,-5-13 3,0 1 0,-1 0-1,-1 0 1,0 1 0,-1 0-1,0 0 1,-1 1 0,0 0 0,-1 1-1,-1 0 1,0 1 0,0 0-1,-26-15 1,-140-87 516,158 98-401,2-1 10,-2 2 1,-25-14-1,39 24-107,-1 0 0,1 0-1,-1 1 1,0 0 0,0 0 0,0 1-1,0 0 1,-1 0 0,1 0 0,0 1 0,-13 1-1,6 2-14,0 0 0,0 1 0,1 0 0,-1 1 0,-14 8-1,-63 38 11,65-34-3,0 0-1,2 1 1,-40 39 0,51-44-16,1 1 0,1 0 0,0 1 0,1 1 0,0 0 0,1 0 0,-11 28-1,11-18 7,1 1 0,1 0 0,2 1 0,-4 46-1,8-59 41,0 1 0,2-1-1,0 0 1,0 1-1,2-1 1,0 0 0,0 0-1,1 0 1,1-1 0,8 16-1,-8-21 68,1-1 0,-1 1 0,2-1 0,-1 0 0,1-1 1,0 0-1,1 0 0,0 0 0,0-1 0,0 0 0,1-1 0,0 0 0,0 0 0,13 5 0,6-1 121,-1-1-1,1 0 1,51 5 0,1-8 18,-52-4-1074,43 6 0,-41 1 153</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37.721"/>
    </inkml:context>
    <inkml:brush xml:id="br0">
      <inkml:brushProperty name="width" value="0.05" units="cm"/>
      <inkml:brushProperty name="height" value="0.05" units="cm"/>
      <inkml:brushProperty name="color" value="#33CCFF"/>
    </inkml:brush>
  </inkml:definitions>
  <inkml:trace contextRef="#ctx0" brushRef="#br0">661 727 11482,'-3'-2'4406,"14"3"-2654,23 3-1159,-26-3 13,67 9 1003,0 1-384,141 2-1,-33-25-261,40-2-394,139 39-191,-121-5 693,-161-19-419,103-12 1,18 0-478,-165 13-116,-25-1 14,0 0 0,-1-1 0,22-2 0,-28 1-40,0 0 1,0-1 0,-1 1 0,1-1 0,-1 0 0,1 0 0,-1 0 0,0-1 0,0 1-1,1-1 1,-2 1 0,5-5 0,-2 1 10,-1 0 0,1 0 0,-1 0 0,0-1 0,4-10 0,-5 10-19,-1 0-1,0 0 1,-1 0 0,1-1 0,-1 1 0,-1 0-1,0-1 1,0 1 0,0-1 0,-1 1 0,0 0-1,0-1 1,-3-8 0,-5-10-7,-1 0 0,-16-31 0,4 7-26,9 19 16,-29-62 8,36 82-20,-1 1 1,0-1 0,-1 1-1,0 0 1,0 1 0,-12-10-1,5 7-4,0 1 0,-1 0 0,-1 1 0,0 1-1,-23-10 1,-95-26-21,65 23 52,43 12-19,-103-29 16,105 32-18,0 2 1,0 2-1,-34-2 1,-113 5-11,-70-2 28,-103-1 196,234 9-204,-121 22 0,55 13 117,-10 1 45,147-36-161,-9 1 85,-93 26-1,128-29-84,1 1-1,-1 0 0,1 2 0,0-1 0,1 1 0,0 1 1,0 0-1,1 1 0,0 1 0,0-1 0,-12 15 0,13-11-9,0 0-1,1 0 0,0 1 1,1 0-1,-8 22 0,13-30 0,1 1 1,0 0-1,1 0 0,-1 0 0,1 0 0,1 0 0,0 0 0,-1 0 0,2 1 1,-1-1-1,1 0 0,1 0 0,-1 0 0,1 0 0,3 6 0,0 2 31,2-1 0,0 0 0,1-1 0,0 1-1,1-1 1,1-1 0,0 0 0,0 0-1,1-1 1,1-1 0,0 0 0,0 0 0,1-1-1,0 0 1,1-2 0,20 10 0,23 5 215,2-3 1,110 22 0,129 0 875,-237-38-941,0-3 0,100-11 0,-93 5-135,-55 5-48,-1 1 0,17 2 0,-23-2 7,-3 0 3,6-4-102,6-7-1669,8 6-1389,5-2 1175</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49.400"/>
    </inkml:context>
    <inkml:brush xml:id="br0">
      <inkml:brushProperty name="width" value="0.05" units="cm"/>
      <inkml:brushProperty name="height" value="0.05" units="cm"/>
      <inkml:brushProperty name="color" value="#33CCFF"/>
    </inkml:brush>
  </inkml:definitions>
  <inkml:trace contextRef="#ctx0" brushRef="#br0">915 1343 9306,'-5'4'2679,"8"-1"-612,14 1 512,-8-2-1801,5 1-117,-1 0 0,1-1-1,1 0 1,-1-1 0,0-1 0,28-2 0,6 0 284,-37 1-798,0 1 0,0 1 0,1 0 1,-1 0-1,0 1 0,0 1 0,0 0 0,0 0 1,17 9-1,-14-5-134,1-1-1,0-1 1,1 0 0,-1-1 0,17 2 0,80 4 60,2 0-40,-68-5 73,0-2 1,83-7 0,-46 1 39,103 8 993,47-1 164,-136-10-805,177-7 809,-243 15-1177,0 1 1,52 11-1,0 1-43,-66-13 13,0-1 0,0 0 0,30-4-1,48-13 417,-64 9-432,-1 2 0,1 1 0,37 1 0,-31 4-88,44 1 15,-69-3 7,0 0-1,0-1 1,0 0-1,21-8 1,127-54 275,-127 56-270,-27 7-11,-1 0 1,0 0-1,1 0 0,-1-1 1,0 0-1,0 0 1,0 0-1,0 0 1,7-6-1,16-13-19,-18 14 8,0-1 0,0 1 0,-1-2 0,0 1 0,0-2 0,-1 1 0,8-12 0,7-12 2,-18 27-1,0 1 1,-1-1 0,0-1 0,0 1 0,0-1 0,-1 1-1,0-1 1,0 0 0,-1 0 0,3-12 0,-4 8-4,1 1 0,0 1 1,-1-1-1,-1 1 0,0-1 0,0 1 0,-1-1 0,-1-10 0,-6-12 6,0 1-1,-2 0 1,-21-43 0,25 61-3,-1 2 0,0-1 0,-1 1 0,0 0 0,-1 0 0,0 1 0,-1 1 0,0-1 0,0 2 0,-1-1 0,-13-6-1,-2 1 5,0 2 0,-48-15-1,37 14-22,-84-28 29,-128-26-1,-4-1-8,21 5-15,124 37 4,-112-23-26,176 37-16,0-1-1,0-2 1,-50-26-1,-40-14-156,51 27 168,-140-31 1,174 49 64,-51-20 0,37 11 6,13 7-4,-88-9-1,91 16-32,2-1 20,-1 2 0,1 2-1,0 2 1,-79 10 0,69 0-6,-115 13 23,143-21-33,0 2 1,0 0-1,1 1 1,-51 18-1,56-15 1,1 2 0,0 0 0,0 1 0,1 1 0,1 0 0,-24 22 0,-106 122-4,137-144 3,-26 30 8,-62 93 1,91-121-7,1 1 0,1 0 1,0 0-1,-5 20 0,-11 67 8,17-73-8,2-13-3,1 0 0,0 0 0,2 0 0,-1-1 0,2 1 0,4 29 0,-3-36 3,1 0-1,-1 1 0,2-1 0,-1 0 0,1 0 0,0-1 0,1 1 0,0-1 0,1 0 0,-1 0 1,1 0-1,11 9 0,12 11 16,13 11 59,55 41 0,-82-70-58,1 0 0,0 0-1,0-2 1,1 0 0,0-1 0,0 0 0,34 7 0,24-1 3,33 7 105,-62-10 31,-1-1-1,1-2 0,55 0 0,-65-5-101,-1 0 1,1 3 0,-1 1-1,45 13 1,-60-15-55,0 0 0,1-2 0,-1-1 0,1 0 0,0-1 0,-1-2 0,41-6 0,-47 7 28,-12 1-202,0 0 1,1 0-1,-1-1 0,0 1 0,0 0 1,1-1-1,3-1 0,-14 8-3250,-3 4 1433</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57.041"/>
    </inkml:context>
    <inkml:brush xml:id="br0">
      <inkml:brushProperty name="width" value="0.05" units="cm"/>
      <inkml:brushProperty name="height" value="0.05" units="cm"/>
      <inkml:brushProperty name="color" value="#33CCFF"/>
    </inkml:brush>
  </inkml:definitions>
  <inkml:trace contextRef="#ctx0" brushRef="#br0">56 181 9426,'-1'0'185,"1"-1"0,-1 1 0,1 0 0,-1-1 0,1 1 0,-1-1 0,1 1 0,0-1 0,-1 1 0,1-1 0,0 1-1,-1-1 1,1 1 0,0-1 0,-1 1 0,1-1 0,0 1 0,0-1 0,0 0 0,0 1 0,-1-1 0,1 1 0,0-1 0,0 0 0,0 1 0,0-1 0,1 1 0,-1-1 0,0 0 0,0 1 0,0-1 0,0 1-1,0-1 1,1 0 0,-1 0-152,0 1 0,0 0-1,0 0 1,0 0 0,0 0-1,0 0 1,0 0 0,0 0-1,0 0 1,0 0 0,0-1-1,0 1 1,0 0 0,0 0 0,0 0-1,0 0 1,0 0 0,0 0-1,0 0 1,0 0 0,0 0-1,0 0 1,0-1 0,0 1-1,0 0 1,-1 0 0,1 0-1,0 0 1,0 0 0,0 0-1,0 0 1,0 0 0,0 0-1,0 0 1,0 0 0,0 0-1,0 0 1,-1 0 0,1 0-1,0 0 1,0 0 0,0 0-1,0 0 1,0 0 0,0 0-1,0 0 1,0 0 0,-1 0-1,1 0 1,0 0 0,0 0-1,0 0 1,0 0 0,0 0 0,0 0-1,0 0 1,0 0 0,0 0-1,0 0 1,0 1 0,-1-1-1,1 0 1,0 0 0,0 0-1,0 0 1,0 0 0,-8 5 811,7-3-740,0 0-1,0 0 0,0 0 1,0 0-1,0 1 0,0-1 1,0 0-1,0 0 0,1 1 1,0-1-1,-1 1 1,1-1-1,0 0 0,0 1 1,0-1-1,1 3 0,-2 18 429,-4 6 99,1-10 267,-1 38 1,0-21 43,-4-122-665,9 58-368,2-1-1,0 1 0,2 0 0,1 0 0,13-44 1,6 17-5,-24 54 97,0 0 1,1 0-1,-1 1 1,0-1-1,0 0 1,1 0 0,-1 1-1,1-1 1,-1 0-1,1 1 1,-1-1 0,1 1-1,-1-1 1,1 0-1,-1 1 1,1-1 0,0 1-1,-1-1 1,1 1-1,0 0 1,-1-1-1,1 1 1,0 0 0,0 0-1,-1-1 1,1 1-1,0 0 1,0 0 0,0 0-1,-1 0 1,2 0-1,1 0 59,0 1-1,0 0 1,0 0-1,0 1 1,0-1-1,5 3 1,5 3 293,-7-5-236,-1 1 0,0-1 1,0 1-1,0 0 0,0 0 1,0 0-1,0 1 1,-1-1-1,0 1 0,0 1 1,0-1-1,0 0 0,0 1 1,-1 0-1,0 0 0,0 0 1,0 0-1,-1 0 0,0 0 1,0 1-1,0-1 1,-1 1-1,1 0 0,-1-1 1,0 10-1,-1-15-113,1 22 549,7 38 1,-7-55-497,4 28 154,-5-31-220,0 0 0,0 1 0,-1-1 0,1 0 0,-1 0 0,1 0 0,-1 0 0,0 0 0,0 0-1,0 0 1,0 0 0,0 0 0,-1 1 0,-2 2-1987,11-11-3196,-5 0 1065,7-3 2876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04.756"/>
    </inkml:context>
    <inkml:brush xml:id="br0">
      <inkml:brushProperty name="width" value="0.05" units="cm"/>
      <inkml:brushProperty name="height" value="0.05" units="cm"/>
      <inkml:brushProperty name="color" value="#FF0066"/>
    </inkml:brush>
  </inkml:definitions>
  <inkml:trace contextRef="#ctx0" brushRef="#br0">6 1 9722,'-3'61'9348,"1"-39"-8775,1 0 0,2 0 0,4 40 0,14 46 225,9 47-59,-20-120-621,2 0-1,19 44 1,10-6-52,-27-52-55,20 45 1,-4 30 12,-20-66-28,21 57 0,-20-70-12,1-1 1,0 0-1,1 0 0,24 25 0,-16-20 24,17 26-1,-7 3 63,-18-29 16,22 29 1,-29-44 14,1-1 1,0 1 0,0-1 0,1 0-1,-1 0 1,1-1 0,0 1 0,1-1-1,7 3 1,-13-7-49,0 1 0,0-1-1,0 0 1,0 1 0,0-1 0,0 1-1,0 0 1,0-1 0,0 1 0,0-1-1,-1 1 1,1 0 0,0 0 0,0 0-1,0 0 1,-1-1 0,1 1 0,-1 0-1,1 0 1,-1 0 0,1 0 0,-1 0-1,1 0 1,-1 1 0,0-1 0,1 0-1,-1 0 1,0 0 0,0 0 0,0 2-1,0-3-77,0 0-1,0 1 1,0-1 0,0 1-1,0-1 1,0 0 0,0 1-1,0-1 1,0 1-1,0-1 1,1 0 0,-1 1-1,0-1 1,0 0-1,0 1 1,0-1 0,1 0-1,-1 1 1,0-1 0,0 0-1,1 1 1,-1-1-1,0 0 1,1 0 0,-1 0-1,0 1 1,1-1-1,-1 0 1,1 0 0,2-2-2373,-4-7-429,-1 5 882,1 2 772</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57.538"/>
    </inkml:context>
    <inkml:brush xml:id="br0">
      <inkml:brushProperty name="width" value="0.05" units="cm"/>
      <inkml:brushProperty name="height" value="0.05" units="cm"/>
      <inkml:brushProperty name="color" value="#FF0066"/>
    </inkml:brush>
  </inkml:definitions>
  <inkml:trace contextRef="#ctx0" brushRef="#br0">93 40 9482,'-2'-10'1392,"-3"0"1377,-7 0-449,-3 5-463,-2 0-209,-3 5-416,7 3-151,4 8-201,9 5-96,9 8-216,6 3-96,15 5-272,0-2 72,12-5-816,8 0-1368,2-8 1256</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57.495"/>
    </inkml:context>
    <inkml:brush xml:id="br0">
      <inkml:brushProperty name="width" value="0.05" units="cm"/>
      <inkml:brushProperty name="height" value="0.05" units="cm"/>
      <inkml:brushProperty name="color" value="#33CCFF"/>
    </inkml:brush>
  </inkml:definitions>
  <inkml:trace contextRef="#ctx0" brushRef="#br0">45 21 10002,'-5'2'1181,"0"-1"0,0 2 0,0-1 0,-7 5 0,0 0 1735,13-5-2443,0 0 0,0 0 0,0 0 0,1 0 0,-1-1 0,1 1 0,-1 0 0,3 1 0,-3-3-372,0 1 1,1-1-1,-1 0 0,0 1 1,1-1-1,-1 0 1,0 0-1,1 0 1,-1 0-1,1 0 1,-1 0-1,0-1 0,3 0 1,19-7 606,-15 4-437,82-37 1066,-76 38-2802,-1-1 855</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58.570"/>
    </inkml:context>
    <inkml:brush xml:id="br0">
      <inkml:brushProperty name="width" value="0.05" units="cm"/>
      <inkml:brushProperty name="height" value="0.05" units="cm"/>
      <inkml:brushProperty name="color" value="#33CCFF"/>
    </inkml:brush>
  </inkml:definitions>
  <inkml:trace contextRef="#ctx0" brushRef="#br0">4 276 11594,'-1'0'169,"1"0"-1,0 0 0,0 0 0,-1 1 0,1-1 0,0 0 0,0 0 1,0 1-1,-1-1 0,1 0 0,0 0 0,0 1 0,0-1 0,0 0 0,-1 1 1,1-1-1,0 0 0,0 1 0,0-1 0,0 0 0,0 1 0,0-1 1,0 0-1,0 1 0,0-1 0,0 0 0,0 1 0,0-1 0,0 0 0,0 1 1,1-1-1,-1 0 0,0 1 0,0-1 0,11 8 3182,1 1-1632,-10-6-1504,-1-1 0,1 1 0,-1 0 0,0 0 0,0 0-1,0 0 1,0 0 0,0 0 0,0 6 0,1 32 719,-1-27-660,1 62 829,8-391-1426,-10 294 238,-1 6 13,1 0 1,0 0 0,1 0 0,1 0 0,7-28 0,-8 42 80,-1 0 0,1 0 0,-1 0 0,1 1 1,-1-1-1,1 0 0,-1 0 0,1 0 0,0 1 0,0-1 0,-1 0 1,1 1-1,0-1 0,0 1 0,0-1 0,-1 1 0,1-1 0,0 1 1,0-1-1,0 1 0,0 0 0,0 0 0,0-1 0,0 1 0,0 0 1,0 0-1,0 0 0,0 0 0,0 0 0,0 0 0,0 0 0,0 1 1,0-1-1,0 0 0,0 1 0,0-1 0,0 0 0,-1 1 0,2 0 1,5 2 167,0 0 0,0 1 1,10 9-1,-13-11-92,8 7 95,0 1 0,-1 1 1,0 0-1,0 0 0,-1 1 1,-1 0-1,0 1 0,0 0 0,-2 0 1,1 1-1,-2 0 0,0 0 1,0 1-1,-2-1 0,6 26 0,2 14-4,4 22-12,-15-68-169,0-2-29,0-1 1,0 0-1,-1 0 1,0 0-1,0 0 0,-1 10 1,1-14-29,0-1 1,-1 1-1,1-1 1,0 0-1,0 1 1,-1-1-1,1 0 1,0 1-1,0-1 1,-1 0 0,1 1-1,0-1 1,-1 0-1,1 1 1,0-1-1,-1 0 1,1 0-1,-1 0 1,1 1-1,0-1 1,-1 0-1,1 0 1,-1 0-1,1 0 1,-1 0-1,1 0 1,0 0-1,-1 0 1,1 0-1,-1 0 1,1 0-1,-1 0 1,1 0 0,-1 0-1,1 0 1,0 0-1,-1 0 1,1-1-1,-1 1 1,0 0-1,-1-1-499,0-1 1,0 1-1,0 0 0,0-1 1,1 1-1,-4-4 0,-16-23-4637,-1 7 3688</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3:59.022"/>
    </inkml:context>
    <inkml:brush xml:id="br0">
      <inkml:brushProperty name="width" value="0.05" units="cm"/>
      <inkml:brushProperty name="height" value="0.05" units="cm"/>
      <inkml:brushProperty name="color" value="#33CCFF"/>
    </inkml:brush>
  </inkml:definitions>
  <inkml:trace contextRef="#ctx0" brushRef="#br0">2 120 14475,'-2'0'2265,"7"-2"1311,17-8-727,8-2-401,10-5-1023,6 1-385,-8 1-616,-4 1-472,-7-3-4089,-9 1 2985</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4:04.794"/>
    </inkml:context>
    <inkml:brush xml:id="br0">
      <inkml:brushProperty name="width" value="0.05" units="cm"/>
      <inkml:brushProperty name="height" value="0.05" units="cm"/>
      <inkml:brushProperty name="color" value="#33CCFF"/>
    </inkml:brush>
  </inkml:definitions>
  <inkml:trace contextRef="#ctx0" brushRef="#br0">8 2 20492,'3'-2'2633,"-3"11"-3673,-10 9 832</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4:17.145"/>
    </inkml:context>
    <inkml:brush xml:id="br0">
      <inkml:brushProperty name="width" value="0.05" units="cm"/>
      <inkml:brushProperty name="height" value="0.05" units="cm"/>
      <inkml:brushProperty name="color" value="#33CCFF"/>
    </inkml:brush>
  </inkml:definitions>
  <inkml:trace contextRef="#ctx0" brushRef="#br0">2770 1599 9306,'39'4'2373,"37"10"0,29 3-1326,-65-14-962,0-2-1,-1-1 1,1-2 0,62-11-1,-75 7-72,0-1 0,0-1 0,-1-2 0,0 0 0,0-2 0,-2 0 0,34-24 0,-25 13 14,-2-2 0,-1-1 1,34-39-1,-44 44 79,-2-2 0,-1-1 0,0 0 0,-2-1 0,14-31 0,-22 40 119,-2 1 1,1-1 0,-2-1-1,0 1 1,-1-1-1,-1 1 1,0-1 0,-1 0-1,-3-34 1,0 33 17,-2-1 1,0 0 0,-1 1 0,0 0-1,-2 0 1,0 1 0,-1 0-1,-18-28 1,3 11-84,-2 1 0,-1 1 0,-2 1-1,-43-37 1,16 22-51,-103-65 0,94 74-54,-1 3 1,-1 2-1,-90-28 1,-217-47 137,194 59-142,74 18-19,-199-51 78,237 67-79,0 4 1,-111-5 0,86 17 19,0 3 1,1 5-1,-98 22 1,52 1 32,-176 67 1,262-81-67,0 2 0,1 3 0,1 2 0,2 1 0,-73 57 0,47-19 52,3 3 0,-111 142 1,164-188-54,1 0 1,1 1-1,-15 30 1,24-39 3,0 0 1,1 0-1,0 1 1,1 0 0,1-1-1,0 1 1,0 23-1,3-17 31,1 1-1,1-1 0,1 0 0,1 0 0,0-1 1,10 25-1,-3-15 46,1-1 0,1-1-1,28 43 1,-23-45-32,1 0 1,1-2-1,1-1 0,1 0 0,1-1 0,1-2 1,1 0-1,1-2 0,38 21 0,-21-17 88,1-2 1,1-2-1,1-2 0,0-2 0,76 13 0,-10-11 441,1-5-1,176-5 1,229-50 783,-510 43-1361,215-34 331,-164 23-322,100-34 1,-154 44-38,42-17-276,-44 17 147,0 1 0,0-1 1,0 0-1,0 0 1,0 0-1,-1 0 1,1 0-1,-1-1 1,1 1-1,-1-1 1,3-4-1,-5 7 146,0 0 0,0-1 0,0 1 1,0 0-1,0 0 0,0 0 0,0 0 0,0 0 0,0 0 0,0-1 0,0 1 0,0 0 0,0 0 1,0 0-1,0 0 0,0 0 0,0 0 0,0 0 0,0-1 0,0 1 0,0 0 0,0 0 0,0 0 1,0 0-1,-1 0 0,1 0 0,0 0 0,0 0 0,0 0 0,0 0 0,0-1 0,0 1 0,0 0 1,0 0-1,-1 0 0,1 0 0,0 0 0,0 0 0,0 0 0,0 0 0,0 0 0,0 0 1,-1 0-1,1 0 0,0 0 0,0 0 0,0 0 0,0 0 0,0 0 0,0 0 0,0 0 0,-1 0 1,1 0-1,0 0 0,0 1 0,0-1 0,0 0 0,0 0 0,0 0 0,0 0 0,0 0 0,-1 0 1,1 0-1,0 0 0,0 0 0,0 1 0,-16 5-208</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4:35.050"/>
    </inkml:context>
    <inkml:brush xml:id="br0">
      <inkml:brushProperty name="width" value="0.05" units="cm"/>
      <inkml:brushProperty name="height" value="0.05" units="cm"/>
      <inkml:brushProperty name="color" value="#33CCFF"/>
    </inkml:brush>
  </inkml:definitions>
  <inkml:trace contextRef="#ctx0" brushRef="#br0">152 0 10794,'0'6'1523,"0"-1"1,1 1-1,2 9 0,8 17 660,-8-22-1949,0 0 1,0 0 0,2 14-1,3 109 601,1 0-354,-5 0 0,-18 159 0,-6-118-340,-35 444 1132,43-489-433,8-57-283,4-46-352,-2-1 1,-5 30-1,2-29-60,-36 142 1065,37-158-1150,2 1 0,-1 0 0,2-1 0,-1 1-1,1 16 1,1-27-66,-3-16-2396,-1 5-119,0-1 1,-7-14-1,5 16 1251</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4:35.503"/>
    </inkml:context>
    <inkml:brush xml:id="br0">
      <inkml:brushProperty name="width" value="0.05" units="cm"/>
      <inkml:brushProperty name="height" value="0.05" units="cm"/>
      <inkml:brushProperty name="color" value="#33CCFF"/>
    </inkml:brush>
  </inkml:definitions>
  <inkml:trace contextRef="#ctx0" brushRef="#br0">18 9 8538,'-2'2'438,"0"0"1,1 1 0,-1-1-1,1 1 1,-1-1 0,1 1-1,0-1 1,0 1 0,0-1-1,0 1 1,0 0 0,1 0-1,0 0 1,-1-1-1,1 1 1,0 0 0,0 0-1,0 0 1,1 5 0,2 5 564,1 1 1,-1-1-1,7 13 1,1 5 496,-3-7-199,16 39 0,-19-53-1133,1 1 0,0-1 0,1 0 0,0 0 0,14 15 0,-20-24-161,0-1 1,0 1-1,-1 0 1,1 0-1,0-1 1,0 1-1,0 0 1,1-1-1,-1 1 1,0-1-1,0 0 1,0 1-1,0-1 0,0 0 1,1 1-1,-1-1 1,0 0-1,0 0 1,0 0-1,1 0 1,-1 0-1,0 0 1,0-1-1,0 1 1,0 0-1,1-1 0,-1 1 1,0-1-1,0 1 1,0-1-1,0 1 1,0-1-1,0 0 1,0 1-1,0-1 1,1-1-1,3-3 52,0-1-1,0 1 1,0-1-1,5-10 1,-9 15-45,11-20 151,-2-1 0,0 0 0,11-39 1,-19 56-152,1-5 34,0 0 1,-1-1 0,0 1-1,0-1 1,-1 1-1,-1-1 1,0-17 0,-1 25-19,1 1 0,0-1 0,-1 1 0,1-1 1,-1 1-1,0 0 0,1-1 0,-1 1 0,-1 0 0,1 0 0,0-1 1,0 1-1,-1 0 0,1 0 0,-1 0 0,0 1 0,1-1 1,-1 0-1,0 1 0,0-1 0,0 1 0,0-1 0,-1 1 0,1 0 1,0 0-1,0 0 0,-1 0 0,1 0 0,0 1 0,-1-1 0,1 1 1,-1 0-1,1-1 0,-1 1 0,1 0 0,-1 0 0,-4 1 1,0 0-76,-1 0 0,0 1 1,1 0-1,0 0 0,-1 1 1,1 0-1,-11 6 0,16-8-86,1-1 45,1 1 0,0-1-1,-1 0 1,1 0 0,0 1-1,-1-1 1,1 0 0,0 0 0,-1 0-1,1 0 1,0 1 0,-1-1-1,1 0 1,-1 0 0,1 0 0,0 0-1,-1 0 1,1 0 0,0 0-1,-1 0 1,1 0 0,-1 0 0,1 0-1,0 0 1,-1-1 0,1 1-1,0 0 1,-1 0 0,1 0 0,-1 0-1,1-1 1,0 1 0,0 0-1,-1 0 1,1-1 0,0 1 0,-1 0-1,1 0 1,0-1 0,-1 0-1,-8-15-1501</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4:41.868"/>
    </inkml:context>
    <inkml:brush xml:id="br0">
      <inkml:brushProperty name="width" value="0.05" units="cm"/>
      <inkml:brushProperty name="height" value="0.05" units="cm"/>
      <inkml:brushProperty name="color" value="#33CCFF"/>
    </inkml:brush>
  </inkml:definitions>
  <inkml:trace contextRef="#ctx0" brushRef="#br0">182 1058 11538,'-1'0'155,"1"0"-1,0 0 0,-1 0 0,1 0 0,-1 0 0,1 0 0,0 0 0,-1 0 0,1 0 0,0 0 0,-1 0 0,1 0 0,0 0 0,-1 1 0,1-1 0,0 0 0,-1 0 0,1 0 0,0 1 0,-1-1 0,1 0 0,0 0 0,0 1 0,-1-1 0,1 0 0,0 0 1,0 1-1,-1-1 0,1 0 0,0 1 0,0-1 0,0 0 0,-1 1 0,1 0 46,1 0-1,-1 0 1,0 0 0,0 1 0,0-1 0,0 0-1,1 0 1,-1 0 0,0 0 0,1 0-1,0 1 1,1 2 103,1-1 0,-1 1 0,0-1-1,1 0 1,5 5 0,1-2-47,0-1-1,0 0 1,0-1 0,1 0-1,-1-1 1,1 0 0,0 0-1,0-1 1,0 0 0,0-1 0,16 0-1,0-1 13,0-1-1,0-1 1,33-8-1,-16 0 47,0-2 0,-1-2-1,0-2 1,-1-1 0,-1-3 0,-1-1 0,-1-2-1,-1-1 1,53-46 0,-75 57-232,0 0-1,-1-2 0,-1 0 1,0 0-1,14-23 1,-22 28-65,1 0 1,-1-1-1,-1 1 1,0-1-1,0 0 1,-1 0-1,-1 0 1,1-1-1,-2 1 1,1-19 0,-3-3-12,-2 1 1,-1 0 0,-1 0 0,-2 0 0,-16-49 0,7 41 34,0 0 1,-3 1-1,-39-62 0,47 87 6,1 0 0,-2 0-1,0 1 1,0 0 0,-1 1-1,-1 0 1,0 1 0,0 1 0,-27-14-1,21 14-18,0 1 0,-1 2-1,1 0 1,-1 1 0,-1 1-1,1 1 1,-30-2 0,23 4 2,-1 2 0,0 1 0,1 2 0,-1 1 0,1 1 0,0 1 0,0 1 0,1 2 0,0 0 0,0 2 0,1 1 0,-34 22 0,48-26-24,1 0 1,-1 0-1,2 1 0,-1 1 1,2-1-1,-1 2 0,1-1 1,1 2-1,0-1 0,0 1 0,1 0 1,1 0-1,0 1 0,0 0 1,2 0-1,-1 0 0,-2 18 0,3-1 11,1 1-1,1 1 0,2-1 0,1 0 1,1 0-1,2 0 0,1-1 0,19 60 1,-13-57 85,2-1 1,1 0-1,2 0 0,1-2 1,1 0-1,2-1 1,39 45-1,-46-59 1,1-1-1,1-1 1,0 0-1,1-1 1,0-1-1,19 10 1,-21-14-44,0-1 1,0 0 0,1-1 0,0-1-1,0 0 1,0-1 0,0 0-1,21 0 1,-11-3-23,1-1 0,0-1-1,-1-1 1,1-1 0,39-13 0,-34 7-113,-1-1-1,-1-2 1,0-1 0,32-20 0,-52 28-349,1 0-1,-1 0 1,-1-1 0,1 0 0,-1-1-1,0 0 1,9-13 0,-13 15-68,0-1 0,5-13 0</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4:45.896"/>
    </inkml:context>
    <inkml:brush xml:id="br0">
      <inkml:brushProperty name="width" value="0.05" units="cm"/>
      <inkml:brushProperty name="height" value="0.05" units="cm"/>
      <inkml:brushProperty name="color" value="#33CCFF"/>
    </inkml:brush>
  </inkml:definitions>
  <inkml:trace contextRef="#ctx0" brushRef="#br0">17 1 16211,'-2'1'1545,"-6"1"623,4 6-1023,1 6-305,8 11-720</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4:47.709"/>
    </inkml:context>
    <inkml:brush xml:id="br0">
      <inkml:brushProperty name="width" value="0.05" units="cm"/>
      <inkml:brushProperty name="height" value="0.05" units="cm"/>
      <inkml:brushProperty name="color" value="#33CCFF"/>
    </inkml:brush>
  </inkml:definitions>
  <inkml:trace contextRef="#ctx0" brushRef="#br0">73 826 13939,'-3'-2'4118,"13"0"-2627,10 3-708,1 2 0,33 6-1,15 3-141,-42-9-490,0-2 0,0-1 0,0-1-1,0-1 1,0-1 0,0-2 0,-1-1 0,0-1 0,0-1 0,-1-1 0,1-1 0,30-18 0,-17 6 39,0-2 0,-1-1 1,-1-2-1,48-46 1,-78 65-173,1-1 0,-1 1 0,-1-1 0,0 0 0,0-1 0,-1 1 0,0-1 0,0 0 0,-1-1 0,4-16 0,-5 13-10,-1 0 1,0-1 0,-1 1-1,-1-1 1,0 1-1,-1-1 1,-5-21-1,2 16-3,0 1-1,-2 0 0,0 1 0,-1 0 0,-1 0 0,-1 0 0,-1 1 0,0 0 0,-1 1 0,-16-19 0,16 23-7,0 1 0,0 0 0,-1 0 0,-1 1 0,0 1 0,0 0 0,-1 1-1,0 0 1,0 1 0,-1 1 0,0 0 0,0 1 0,-17-3 0,10 5 10,0 0 0,0 2 0,0 0 0,0 2 0,0 0 0,0 1 0,0 2 0,1 0 0,-1 1 0,1 1 0,0 1 0,1 1 0,0 1 0,0 1 0,-35 23 0,35-20 36,0 2 0,2 0 0,0 1 0,1 1 0,0 0 0,1 1 1,1 1-1,1 1 0,1 0 0,1 0 0,1 2 0,0-1 0,2 1 1,-11 34-1,17-41 66,0 0 0,0 1 0,1-1 0,1 1 1,2 28-1,0-33-21,0 0-1,2 0 1,-1 0 0,1 0 0,1 0 0,-1-1 0,2 0 0,0 1-1,6 9 1,0-5 70,1 0 0,0 0-1,1-1 1,1-1 0,0 0-1,0 0 1,2-2 0,21 14-1,-9-10 92,0 0 1,1-2-1,0-1 0,40 11 0,-39-15-101,0-2 1,1-1-1,47 2 0,-60-7-208,0 0 0,0-1 0,0-1 0,0-1 0,0 0 0,0-1 0,19-8 0,-31 10 12,-1-1-1,1 0 1,-1 0-1,0 0 0,0-1 1,8-7-1,-7 5-54,0 0 1,9-14-1,-15 19 96</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58.449"/>
    </inkml:context>
    <inkml:brush xml:id="br0">
      <inkml:brushProperty name="width" value="0.05" units="cm"/>
      <inkml:brushProperty name="height" value="0.05" units="cm"/>
      <inkml:brushProperty name="color" value="#FF0066"/>
    </inkml:brush>
  </inkml:definitions>
  <inkml:trace contextRef="#ctx0" brushRef="#br0">0 264 6361,'9'-13'3295,"-9"13"-3146,0 0 0,0 0 0,0 0 0,1-1 0,-1 1 0,0 0 0,0 0 0,0 0 0,0-1-1,0 1 1,1 0 0,-1 0 0,0-1 0,0 1 0,0 0 0,0 0 0,0-1 0,0 1 0,0 0 0,0 0 0,0-1 0,0 1 0,0 0 0,0 0-1,0-1 1,0 1 0,0 0 0,0-1 0,0 1 0,0 0 0,0 0 0,-1 0 0,1-1 0,0 1 0,0 0 0,0 0 0,0-1 0,0 1 0,-1 0-1,1 0 1,0 0 0,0 0 0,0-1 0,-1 1 0,1 0 0,0 0 0,-1 0 0,1 0-60,0 0-1,0 0 1,0-1-1,0 1 1,0 0 0,-1 0-1,1 0 1,0 0 0,0 0-1,0 0 1,0 0-1,0 0 1,-1 0 0,1 0-1,0 0 1,0 0 0,0 0-1,0 0 1,0 0-1,-1 1 1,1-1 0,0 0-1,0 0 1,0 0 0,0 0-1,0 0 1,0 0 0,-1 0 88,1 0-89,0 0 1,0 1 0,0-1-1,0 0 1,0 0 0,0 0-1,0 0 1,0 0-1,0 0 1,0 1 0,0-1-1,0 0 1,0 0 0,0 0-1,0 0 1,0 0-1,0 1 1,0-1 0,0 0-1,0 0 1,0 0 0,0 0-1,0 0 1,0 0-1,0 1 1,0-1 0,0 0-1,0 0 1,0 0 0,8 6 2605,-6-6-2532,0 0 0,0 0 0,0 0 0,0 0 0,0 0-1,0 0 1,0-1 0,0 1 0,0-1 0,0 1 0,0-1-1,2-1 1,24-15 666,-23 14-656,155-116 1316,-57 33-4585,-80 66 1878</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5:29.524"/>
    </inkml:context>
    <inkml:brush xml:id="br0">
      <inkml:brushProperty name="width" value="0.05" units="cm"/>
      <inkml:brushProperty name="height" value="0.05" units="cm"/>
      <inkml:brushProperty name="color" value="#33CCFF"/>
    </inkml:brush>
  </inkml:definitions>
  <inkml:trace contextRef="#ctx0" brushRef="#br0">4 145 7186,'0'-1'208,"-1"1"0,1-1 0,-1 0 1,1 1-1,0-1 0,0 0 0,-1 1 1,1-1-1,0 0 0,0 1 1,0-1-1,0 0 0,-1 1 0,1-1 1,0 0-1,0 0 0,1 1 0,-1-1 1,0 0-1,0 1 0,0-1 1,0 0-1,1 1 0,-1-1 0,0 0 1,1 1-1,-1-1 0,0 0 1,1 1-1,-1-1 0,1 1 0,-1-1 1,1 1-1,-1-1 0,1 1 0,-1-1 1,1 1-1,-1-1 0,1 1 1,0 0-1,1-1 0,2-1 35,1 1 0,0 0 0,0 0 0,0 0-1,6 0 1,-3 1 131,382-17 2178,-323 16-2465,159-15-32,-33 1-30,197 13-4,-200 4 46,-18-3-17,290 6 806,-272 8-657,14 1-20,112-8 555,-173-5-315,4 5 31,89-2 504,-87-13 734,286-57-1,-421 63-1625,0 1-1,0 0 0,1 0 1,-1 2-1,0-1 0,0 2 1,0 0-1,23 5 0,-36-6-110,1 1 0,0-1-1,0 0 1,-1 0-1,1 0 1,0 0-1,0 0 1,-1 0 0,1 0-1,2-1 1,-3 1-80,0-1 1,-1 1 0,1-1-1,0 1 1,0 0 0,-1-1-1,1 1 1,0-1 0,-1 0-1,1 1 1,-1-1-1,1 1 1,0-1 0,-1 0-1,1 0 1,-1 1 0,0-1-1,1 0 1,-1 0-1,0 1 1,1-1 0,-1 0-1,0 0 1,0-1 0,1-14-1246</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5:47.444"/>
    </inkml:context>
    <inkml:brush xml:id="br0">
      <inkml:brushProperty name="width" value="0.05" units="cm"/>
      <inkml:brushProperty name="height" value="0.05" units="cm"/>
      <inkml:brushProperty name="color" value="#33CCFF"/>
    </inkml:brush>
  </inkml:definitions>
  <inkml:trace contextRef="#ctx0" brushRef="#br0">315 884 7338,'0'-66'10657,"0"64"-10519,1 0 1,-1 1 0,0-1-1,1 1 1,0-1 0,-1 0-1,1 1 1,0-1 0,0 1-1,0 0 1,0-1 0,0 1 0,0 0-1,0 0 1,0-1 0,1 1-1,-1 0 1,0 0 0,1 0-1,-1 0 1,1 1 0,-1-1 0,1 0-1,-1 1 1,1-1 0,0 1-1,-1-1 1,1 1 0,0 0-1,-1-1 1,1 1 0,0 0 0,-1 0-1,1 1 1,0-1 0,-1 0-1,1 0 1,0 1 0,2 0-1,16 7 195,1-1-1,1-1 0,-1-1 0,1-1 0,30 2 1,114-3-73,-101-4-74,274 6 1729,-319-6-1717,0 0 1,-1-2 0,38-9 0,56-24 34,-44 12-189,-35 14-23,-12 4 119,39-16 0,-55 19-79,0 1 0,-1-1 0,1-1-1,-1 1 1,0-1 0,0 0 0,0-1 0,0 1-1,-1-1 1,0 1 0,5-8 0,-2 1 40,0-1 1,-1 0 0,8-19-1,-13 27-92,1 0 0,-1 0 0,-1 0 0,1-1 0,0 1-1,-1 0 1,0 0 0,0-1 0,0 1 0,-1 0 0,0 0-1,1 0 1,-1-1 0,-1 1 0,-1-6 0,-8-14 21,-2 1 0,-28-42 0,30 51-31,0 1-1,-1 0 1,0 1-1,-1 0 1,-21-15-1,-128-73 13,125 80-1,-2 2-1,-61-20 1,96 37-10,-45-14-2,1-1-1,-83-42 0,112 48 3,0 0 1,-28-10-1,35 17-13,1 0 0,-1 0 0,0 1 0,0 1 0,-24-1 0,11 3 6,-1 1 1,1 2-1,0 0 1,0 2-1,0 0 1,0 2-1,1 1 1,1 1-1,-26 14 1,13-4-11,-56 40 0,76-47 18,0 1 0,0 1 0,1 0 0,1 1 0,-13 19 0,-80 124-48,92-139 48,1 1 0,1 0-1,1 1 1,-10 26 0,19-42 0,1 0 0,0 0 0,1 0 0,-1 1 0,1-1 0,1 0 0,-1 1 0,1-1 0,0 1 0,0-1 0,1 1 0,0-1 0,0 1 0,1-1-1,-1 0 1,1 0 0,1 0 0,-1 0 0,1 0 0,0 0 0,5 6 0,-1-2 51,2 1 0,0-1-1,0-1 1,0 0 0,1 0-1,1 0 1,-1-2 0,1 1-1,24 11 1,-19-12 68,1-1 0,0-1 0,0 0-1,0-1 1,1-1 0,28 2 0,-12-4 125,-1-1-1,59-9 0,59-22-44,-23-8-190,-87 25-11,-36 12-61,-1 0-366,1 1 1,-1-1-1,1 1 1,0 0-1,-1 0 0,1 1 1,0-1-1,0 1 0,5 0 1,0 2-1188</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5:53.452"/>
    </inkml:context>
    <inkml:brush xml:id="br0">
      <inkml:brushProperty name="width" value="0.05" units="cm"/>
      <inkml:brushProperty name="height" value="0.05" units="cm"/>
      <inkml:brushProperty name="color" value="#33CCFF"/>
    </inkml:brush>
  </inkml:definitions>
  <inkml:trace contextRef="#ctx0" brushRef="#br0">261 610 10850,'-1'-1'1142,"1"1"-1015,0 0-1,-1 0 1,1-1 0,0 1 0,0 0 0,0 0 0,0 0-1,0 0 1,0-1 0,0 1 0,0 0 0,0 0 0,0 0-1,0 0 1,0-1 0,0 1 0,0 0 0,0 0 0,0 0-1,0-1 1,0 1 0,0 0 0,0 0 0,1-2 1268,0 2-1268,10-4 2601,13 2-503,106 17 2092,58-10-2318,-81-5-1508,-82 2-354,-1 1 1,46 12-1,-47-9-3,1-1 0,-1-1 0,35 1 0,-3-7 118,-1-2 0,64-14 0,-86 11-100,-1-2 0,0-1 1,57-27-1,-82 34-118,0-1 1,-1 0 0,1 0 0,0 0 0,-1 0 0,0-1 0,0 0-1,-1 0 1,1 0 0,-1-1 0,0 0 0,0 1 0,-1-1 0,0-1-1,0 1 1,0 0 0,2-11 0,-3 11-27,-1 1 0,0-1 0,0 0 0,-1 1 0,0-1-1,0 0 1,0 0 0,0 1 0,-1-1 0,0 0 0,0 1 0,-1-1 0,1 1 0,-1-1 0,-1 1 0,1 0-1,-1 0 1,1 0 0,-2 0 0,1 0 0,-6-6 0,-7-4 20,-1 1 0,-1 1 0,1 0 0,-26-13 0,6 4-11,-7-5-13,-75-34 0,89 48-5,-1 2 0,-1 1-1,-52-10 1,39 13 16,-81-26 1,122 32-15,-40-14-1,-1 1 0,-49-8 0,72 20 1,1 0 1,-1 2-1,0 0 1,1 1-1,-41 8 0,20 1 3,-76 29-1,104-33-5,0 0-1,0 1 1,1 0 0,0 1 0,0 1-1,0 0 1,2 1 0,-1 0 0,1 1 0,1 0-1,0 1 1,0 0 0,1 0 0,-10 19-1,8-13 4,1 1-1,1 0 0,1 1 0,1 0 1,-7 24-1,12-31 0,-1 1 0,1-1 0,1 1 0,1 0 0,0 0 0,0-1 0,1 1 0,1-1 0,4 15 0,-3-14 1,1-1 0,0-1 1,1 1-1,9 16 0,-10-23 15,0-1 1,-1 0-1,1 1 0,1-1 0,-1-1 0,1 1 0,0-1 0,0 0 0,0 0 1,1 0-1,7 3 0,0-1 60,0 0 0,0-2 1,1 0-1,0 0 0,0-1 1,0-1-1,15 1 0,5-2 75,62-5 0,-35-5-128,83-23 0,-72 15-21,-58 13-959,0-1 0,-1 0 0,15-8-1,15-6-2184,-18 9 839</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00.610"/>
    </inkml:context>
    <inkml:brush xml:id="br0">
      <inkml:brushProperty name="width" value="0.05" units="cm"/>
      <inkml:brushProperty name="height" value="0.05" units="cm"/>
      <inkml:brushProperty name="color" value="#33CCFF"/>
    </inkml:brush>
  </inkml:definitions>
  <inkml:trace contextRef="#ctx0" brushRef="#br0">212 768 8090,'0'-4'875,"0"1"1,0-1 0,0 0 0,1 1-1,-1-1 1,1 1 0,2-5-1,-3 7-596,1 0 0,0-1 0,-1 1-1,1 0 1,0 0 0,0 0 0,0 0 0,0 0-1,0 0 1,0 0 0,0 1 0,1-1-1,-1 0 1,0 1 0,0-1 0,1 0 0,-1 1-1,0 0 1,0-1 0,1 1 0,2-1 0,5 0 167,0 0 0,0 1 0,1 0 0,-1 0 1,17 3-1,47 15 204,-19-4-365,-19-8-174,1 0 0,-1-2 0,1-2 1,0-1-1,-1-2 0,1-1 0,0-2 0,-1-2 0,0-1 0,40-13 0,-26 3 154,0-3 0,-2-2 0,50-30 0,-86 44-186,0-1 0,0 0-1,-1-1 1,18-21 0,-4 4 41,-21 23-80,1 0 1,0 0-1,-1-1 1,0 0-1,0 1 1,0-1 0,-1 0-1,0-1 1,1 1-1,-2 0 1,1-1 0,-1 1-1,0-1 1,0 1-1,0-1 1,-1 1-1,0-1 1,0 0 0,0 1-1,-1-1 1,0 1-1,0-1 1,0 1-1,-1-1 1,1 1 0,-2 0-1,-3-9 1,-9-12-27,-2 2-1,0 0 1,-1 0 0,-2 2-1,0 0 1,-26-21 0,19 22-7,0 0 0,-1 2 0,0 1 0,-2 1 0,0 1 0,-35-12 0,34 18-3,0 1 1,0 1-1,-1 2 0,0 1 0,0 1 0,-1 2 1,1 2-1,-33 3 0,42-1-3,0 1 1,0 2 0,0 0-1,1 2 1,-1 0-1,2 1 1,-1 2-1,1 0 1,1 1-1,0 1 1,-34 27-1,37-23 3,0 0 0,1 2 0,0 0 0,2 1 0,-17 28 0,-49 108 18,74-142 30,0 1 1,1 0 0,0 0 0,1 0 0,1 1 0,0-1 0,1 1-1,1-1 1,0 1 0,1 0 0,0 0 0,1-1 0,7 30 0,-3-24 121,1 0 1,2 0 0,0 0 0,1-1 0,0-1-1,20 28 1,-24-39-151,0 0-1,1 0 1,0-1 0,1 1-1,0-1 1,0-1-1,0 1 1,0-1 0,1-1-1,0 1 1,0-1-1,0-1 1,0 1 0,1-2-1,-1 1 1,1-1-1,16 2 1,-14-3-153,0-1 1,0-1-1,0 0 0,0 0 0,-1-1 0,17-5 1,-7 0-1093,-1 0 1,27-15 0,0-7-477</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02.043"/>
    </inkml:context>
    <inkml:brush xml:id="br0">
      <inkml:brushProperty name="width" value="0.05" units="cm"/>
      <inkml:brushProperty name="height" value="0.05" units="cm"/>
      <inkml:brushProperty name="color" value="#33CCFF"/>
    </inkml:brush>
  </inkml:definitions>
  <inkml:trace contextRef="#ctx0" brushRef="#br0">6 717 11698,'0'0'101,"0"0"0,-1 0 0,1 1 0,-1-1-1,1 0 1,0 1 0,-1-1 0,1 0-1,0 0 1,-1 1 0,1-1 0,0 1 0,0-1-1,0 0 1,-1 1 0,1-1 0,0 1-1,0-1 1,0 0 0,0 1 0,-1-1 0,1 1-1,0-1 1,0 1 0,0-1 0,0 1-1,0-1 1,0 0 0,0 1 0,1 0 0,-1 0 61,1 0 0,-1 0 1,1 0-1,0 0 0,0 0 1,-1 0-1,1 0 0,0 0 1,0 0-1,2 1 0,27 16 1681,-30-18-1831,18 7 511,0 0 0,0-1-1,1-1 1,0 0 0,29 2 0,99 1 1000,-134-8-1377,53-1 502,67-10 0,65-17 182,6-2-106,-168 26-586,88-14 552,-108 15-531,-1-1-1,1-1 1,-1-1-1,-1 0 0,26-14 1,-28 13-19,-1 0 0,0-1 0,-1-1 1,0 1-1,0-2 0,12-14 0,-19 20-79,0 0 0,0-1 1,0 0-1,-1 1 0,0-1 0,0 0 1,0 0-1,0 0 0,-1 0 0,0-1 1,0 1-1,0 0 0,0 0 0,-1-1 1,0 1-1,-1 0 0,1-1 0,-1 1 1,-1-7-1,-4-9 1,-2 1 0,0 0 1,-1 0-1,-1 1 0,0 0 1,-2 1-1,0 0 0,-1 0 1,-1 2-1,-1-1 0,0 2 1,-1 0-1,0 1 0,-22-14 1,22 19-66,1 1 0,-1 0 0,0 1 0,0 1 1,-21-4-1,-88-14 7,88 19-4,0-2-1,-68-22 1,57 10 12,-10-4 5,-100-27 1,146 49-27,1-1 0,0 1-1,-1 1 1,1 0 0,-1 0 0,1 2-1,0-1 1,-1 1 0,1 1 0,0 0-1,0 0 1,-12 7 0,8-3 0,0 0 0,1 2 0,0-1 0,0 2 0,1 0 0,0 1 0,-20 21 0,21-18 4,1 1 1,0 1 0,1 0-1,0 0 1,2 1-1,0 0 1,-11 35-1,12-27 13,1 1-1,1 0 0,2 0 0,0 0 1,2 30-1,1-33 48,2 0 0,0-1 1,2 1-1,0-1 0,2 1 0,0-1 0,2-1 1,0 0-1,14 26 0,-17-39-13,1 0 0,-1 0 0,1-1 0,1 0 1,-1 0-1,1 0 0,0-1 0,1 0 0,0-1 0,0 1 0,0-2 0,0 1 0,1-1 0,-1 0 1,1-1-1,0 0 0,0 0 0,17 2 0,-8-3-186,1 0 0,-1-2 0,0 0 0,0 0 0,0-2 0,1-1 0,-1 0 0,34-11 0,53-26-4851,-74 27 3247,37-16-928</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04.301"/>
    </inkml:context>
    <inkml:brush xml:id="br0">
      <inkml:brushProperty name="width" value="0.05" units="cm"/>
      <inkml:brushProperty name="height" value="0.05" units="cm"/>
      <inkml:brushProperty name="color" value="#33CCFF"/>
    </inkml:brush>
  </inkml:definitions>
  <inkml:trace contextRef="#ctx0" brushRef="#br0">1 20 10362,'0'-5'698,"0"4"-483,0 0 0,0 0 0,0 1 0,0-1 0,0 0 0,0 0 0,1 0 0,-1 1 0,0-1 0,0 0 0,0 0 0,1 1 0,-1-1 0,1 0 0,-1 1 0,0-1 0,1 0 0,0 1-128,-1 0-1,1 0 1,-1 1 0,0-1 0,1 0 0,-1 1-1,1-1 1,-1 0 0,0 1 0,0-1 0,1 0-1,-1 1 1,0-1 0,0 1 0,1-1 0,-1 1-1,0-1 1,0 1 0,0-1 0,0 0 0,0 1-1,0-1 1,1 1 0,-1-1 0,-1 2 0,4 12 546,-1 231 3398,11 107-2658,0-180-1166,2 41 7,-1-33 102,-13-139-237,1 283 821,-14-58-240,20-87-370,-2-86-173,-2 124 4,-5-147-86,0-21-4,-7 54 1,1-30 64,4 133 0,4-111 40,12 55-56,-4-75 38,-8-48 53,-3 41-1,0-43-43,2 0-1,2 31 1,16 105-59,-6 43 714,-11-189-597,4 25 1,-3-25-34,1 24 0,-1-16-75,-1-19-61,0 1 0,-1 0 0,0-1 0,-1 9 1,2 12 64,-1-21-72,0 0 0,1 0 0,-1 0 0,-1 0 0,1 0 0,0-1 0,-1 1 0,-1 5 0,4-18-2649,-16-76-6038,13 60 7146</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04.732"/>
    </inkml:context>
    <inkml:brush xml:id="br0">
      <inkml:brushProperty name="width" value="0.05" units="cm"/>
      <inkml:brushProperty name="height" value="0.05" units="cm"/>
      <inkml:brushProperty name="color" value="#33CCFF"/>
    </inkml:brush>
  </inkml:definitions>
  <inkml:trace contextRef="#ctx0" brushRef="#br0">1 18 11234,'0'5'6636,"0"-5"-6498,4 6 1223,2 4-814,-1 0-1,0 0 0,0 1 1,-1-1-1,0 1 0,-1 0 1,-1 0-1,2 13 0,6 17 577,-8-33-929,1 0-1,0 0 1,0-1-1,1 1 1,0-1-1,7 10 1,-10-15-180,1 0 0,-1 0 0,1-1 0,0 1-1,0-1 1,-1 1 0,1-1 0,0 0 0,0 1 0,0-1 0,0 0 0,3 1 0,-3-2-10,-1 0-1,1 0 1,0 0-1,-1 1 1,1-1-1,-1-1 1,1 1-1,0 0 1,-1 0-1,1-1 1,-1 1-1,1 0 1,-1-1-1,1 0 1,-1 1-1,1-1 1,-1 0-1,0 0 1,3-1-1,0-2 23,0 0 0,0 0-1,-1 0 1,1 0 0,-1-1 0,0 1 0,0-1-1,-1 0 1,1 0 0,-1 0 0,0 0-1,0 0 1,-1 0 0,2-8 0,-1-1 67,0 0 0,-1-1 0,0 1 0,-2-20 0,1 29-12,-1-1-1,1 1 0,-1 0 0,-1-1 1,1 1-1,-1 0 0,-3-8 0,3 11-47,1 0 0,0 0 0,-1 0 0,1 0 0,-1 0 0,1 1 0,-1-1 0,0 0 0,1 1 0,-1 0 0,0-1 0,0 1 0,0 0 0,0 0 0,-1 0 0,1 0 0,0 1 0,0-1 0,0 1 0,-4-1 0,-1 0 31,1 0 0,-1 1-1,0 0 1,0 1 0,1-1-1,-1 1 1,-9 3 0,12-3-4,-1 1 0,1-1 0,0 1 0,1 0 0,-1 0 0,0 0 0,1 1 0,-1-1 0,1 1 0,-1 0 0,1 0 0,-5 6 0,9-9-546,3-2-72,8-9-352,9-21 210</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09.989"/>
    </inkml:context>
    <inkml:brush xml:id="br0">
      <inkml:brushProperty name="width" value="0.05" units="cm"/>
      <inkml:brushProperty name="height" value="0.05" units="cm"/>
      <inkml:brushProperty name="color" value="#33CCFF"/>
    </inkml:brush>
  </inkml:definitions>
  <inkml:trace contextRef="#ctx0" brushRef="#br0">1 65 9674,'0'0'1967,"20"-8"7115,2 6-8465,0 0 1,24-6-1,25-2 982,212 3 1158,-236 7-2526,128 13 164,-74-3 369,-73-8-226,-1-2 0,49-5 0,-59 3-143,0-1 1,0-1-1,0-1 0,-1-1 1,24-10-1,-8 5-74,-37 13-695,4-2 290,0 0 0,0 1-1,1-1 1,-1 0 0,0 0 0,0 1 0,0-1-1,1 1 1,-1-1 0,0 1 0,0-1-1,1 1 1,-1-1 0,1 1 0,-1 0-1,0-1 1,1 1 0,-1 0 0,1-1-1,0 1 1,-1 0 0,1 0 0,-1 0-1,1-1 1,0 1 0,-1 1 0,1 14-666</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14.046"/>
    </inkml:context>
    <inkml:brush xml:id="br0">
      <inkml:brushProperty name="width" value="0.05" units="cm"/>
      <inkml:brushProperty name="height" value="0.05" units="cm"/>
      <inkml:brushProperty name="color" value="#33CCFF"/>
    </inkml:brush>
  </inkml:definitions>
  <inkml:trace contextRef="#ctx0" brushRef="#br0">1 73 11747,'3'-3'743,"0"0"1,0 1 0,0-1 0,1 0 0,-1 1 0,1 0-1,0 0 1,7-3 0,9-5 1254,-11 5-1523,0 0 0,0 1 0,1 1 0,0-1 0,0 1 0,0 1 0,11-2 0,71-4 1313,102 16 599,-107-2-1575,485-8 2698,-559 1-3498,24-1-2,74 5-1,-111-3-9,25 5 31,-24-5-35,0 0-1,-1 0 0,1 0 0,0 0 1,-1 0-1,1 1 0,0-1 0,-1 0 1,1 1-1,0-1 0,-1 0 0,1 1 1,-1-1-1,1 1 0,-1-1 0,1 1 1,-1-1-1,1 1 0,-1-1 0,1 1 1,-1 0-1,0-1 0,1 1 0,-1-1 1,0 1-1,1 0 0,-1-1 0,0 1 1,0 0-1,0 0 0,0-1 0,0 2 1,0-1-99,-1 0 1,1 0-1,-1 0 1,0 0-1,1 0 1,-1 0 0,0 0-1,0 0 1,0 0-1,0-1 1,1 1-1,-1 0 1,0 0-1,-1-1 1,0 2 0,-22 9-3030,20-10 2455,-27 11-1432</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16.740"/>
    </inkml:context>
    <inkml:brush xml:id="br0">
      <inkml:brushProperty name="width" value="0.05" units="cm"/>
      <inkml:brushProperty name="height" value="0.05" units="cm"/>
      <inkml:brushProperty name="color" value="#33CCFF"/>
    </inkml:brush>
  </inkml:definitions>
  <inkml:trace contextRef="#ctx0" brushRef="#br0">36 1 13027,'-8'0'536,"-2"0"-192,3 3-96,-3 7-96,10 5-464,2 0-352,-1 4 344</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00.123"/>
    </inkml:context>
    <inkml:brush xml:id="br0">
      <inkml:brushProperty name="width" value="0.05" units="cm"/>
      <inkml:brushProperty name="height" value="0.05" units="cm"/>
      <inkml:brushProperty name="color" value="#FF0066"/>
    </inkml:brush>
  </inkml:definitions>
  <inkml:trace contextRef="#ctx0" brushRef="#br0">0 232 11642,'0'-4'453,"1"1"0,-1 0-1,1 1 1,-1-1-1,1 0 1,0 0-1,0 0 1,0 0-1,0 0 1,1 1-1,-1-1 1,1 0-1,0 1 1,-1 0 0,1-1-1,3-2 1,4-3 273,0 1 1,0 0 0,11-6-1,-10 7-299,202-126 3830,-199 124-4547,-39 19-4915,-36 25 267,26-13 3480</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17.472"/>
    </inkml:context>
    <inkml:brush xml:id="br0">
      <inkml:brushProperty name="width" value="0.05" units="cm"/>
      <inkml:brushProperty name="height" value="0.05" units="cm"/>
      <inkml:brushProperty name="color" value="#33CCFF"/>
    </inkml:brush>
  </inkml:definitions>
  <inkml:trace contextRef="#ctx0" brushRef="#br0">4 24 11931,'-2'-7'848,"2"-1"296,-1 3 40,1 2-672,1 3-168,6 0-256,3 0-72,2 0-152,1 0-184,6 0-568,-1 0-408,4 8 648</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17.889"/>
    </inkml:context>
    <inkml:brush xml:id="br0">
      <inkml:brushProperty name="width" value="0.05" units="cm"/>
      <inkml:brushProperty name="height" value="0.05" units="cm"/>
      <inkml:brushProperty name="color" value="#33CCFF"/>
    </inkml:brush>
  </inkml:definitions>
  <inkml:trace contextRef="#ctx0" brushRef="#br0">1 37 11002,'1'-5'953,"-1"-3"159,2 3-104,0 0-280,0-2-448,6 4-160,-1-1-168,1 4-96,4 2-360,-2 3-264,3 0-2201,2 5 1889</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18.292"/>
    </inkml:context>
    <inkml:brush xml:id="br0">
      <inkml:brushProperty name="width" value="0.05" units="cm"/>
      <inkml:brushProperty name="height" value="0.05" units="cm"/>
      <inkml:brushProperty name="color" value="#33CCFF"/>
    </inkml:brush>
  </inkml:definitions>
  <inkml:trace contextRef="#ctx0" brushRef="#br0">26 36 12579,'-3'-10'1032,"-2"2"608,-2 1-135,2 2-689,2 1-248,1 3-304,4 8-712,-2-1-272,0 3-657,6 1-423,13-5 992</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18.740"/>
    </inkml:context>
    <inkml:brush xml:id="br0">
      <inkml:brushProperty name="width" value="0.05" units="cm"/>
      <inkml:brushProperty name="height" value="0.05" units="cm"/>
      <inkml:brushProperty name="color" value="#33CCFF"/>
    </inkml:brush>
  </inkml:definitions>
  <inkml:trace contextRef="#ctx0" brushRef="#br0">1 248 12827,'3'-4'632,"2"-1"344,2-2-680,3 1-144,4-3-240,7-1 16,4 2 8</inkml:trace>
  <inkml:trace contextRef="#ctx0" brushRef="#br0" timeOffset="1">1175 1 18988,'13'8'1104,"-4"1"161,-7 1-121,-6 0-1144,-3 0-1104,4 8 695</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19.729"/>
    </inkml:context>
    <inkml:brush xml:id="br0">
      <inkml:brushProperty name="width" value="0.05" units="cm"/>
      <inkml:brushProperty name="height" value="0.05" units="cm"/>
      <inkml:brushProperty name="color" value="#33CCFF"/>
    </inkml:brush>
  </inkml:definitions>
  <inkml:trace contextRef="#ctx0" brushRef="#br0">278 341 8210,'3'-100'7874,"-1"9"-4376,-1 81-3107,0-1 1,-1 1 0,-1-1 0,0 1 0,0-1 0,-1 1 0,-3-10 0,4 17-271,0-1 0,0 1 0,-1 0 0,1 0 0,-1 0 0,0 0-1,0 1 1,0-1 0,0 0 0,0 1 0,-1-1 0,1 1 0,-1 0 0,1 0 0,-1 0 0,0 0 0,0 1 0,0-1 0,0 1 0,0-1 0,0 1 0,-1 0 0,1 0 0,0 1 0,-6-2 0,-1 2 10,1 0 0,0 1 0,0-1 0,0 2 0,0-1 0,0 2 0,0-1 0,0 1 0,0 0 0,1 1 0,0 0 0,-1 0 0,-6 6 0,9-6-83,1 0 1,0 0 0,0 0 0,0 1 0,0 0 0,1 0 0,0 0 0,-5 8 0,7-9-11,0 0 1,0 0-1,0-1 1,1 1-1,0 0 0,0 0 1,0 0-1,0 1 1,1-1-1,0 0 1,-1 0-1,1 0 1,1 0-1,0 5 1,-1-6-15,1-1 1,0 0-1,-1 0 1,1 0-1,0 0 1,0 0-1,0-1 1,1 1-1,-1 0 0,0 0 1,1-1-1,-1 1 1,1-1-1,-1 1 1,1-1-1,0 0 1,-1 1-1,1-1 1,0 0-1,0 0 1,0 0-1,0-1 0,0 1 1,0 0-1,3 0 1,4 1 64,-1-1 0,0 0 0,0-1 0,1 0 1,11-1-1,-7 0 16,0-1 0,0 0 0,-1-2 0,1 1 0,16-8 0,-22 8-66,-1 1 1,-1-1-1,1-1 1,0 1 0,-1-1-1,0 0 1,0 0-1,0-1 1,0 1-1,-1-1 1,1 0-1,4-9 1,-8 13-28,0-1 0,0 0 0,0 1 0,0-1 0,-1 0 0,1 0 0,-1 0 0,1 0 0,-1 1 0,0-1 0,1 0 0,-1 0 0,0 0 0,0 0 0,-1 0 0,1 0 0,0 0 0,-1 0 0,1 1 0,-1-1 0,1 0 0,-1 0 0,0 0 0,0 1 0,0-1 0,0 0 0,0 1 0,0-1 0,0 1 0,-1-1 0,1 1 0,-1 0 0,-2-3 0,-2 0-5,1 1 1,-1-1-1,0 1 1,-1 0 0,1 1-1,-1-1 1,1 1-1,-8-1 1,-2 0-176,-1 0 1,1 1-1,-33 1 1,41 1-202,1 1 0,0 0 0,-1 0 0,1 1 0,0-1 0,0 1 0,0 1 0,0 0 0,0 0 0,-12 8 0,17-10 103,1 0-1,-1 0 0,1 0 1,-1 0-1,1 1 1,0-1-1,0 1 1,0-1-1,0 1 1,0-1-1,0 1 1,0 0-1,1 0 0,-1-1 1,0 1-1,1 0 1,0 0-1,-1-1 1,1 1-1,0 0 1,0 4-1,7 15-1656</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20.129"/>
    </inkml:context>
    <inkml:brush xml:id="br0">
      <inkml:brushProperty name="width" value="0.05" units="cm"/>
      <inkml:brushProperty name="height" value="0.05" units="cm"/>
      <inkml:brushProperty name="color" value="#33CCFF"/>
    </inkml:brush>
  </inkml:definitions>
  <inkml:trace contextRef="#ctx0" brushRef="#br0">133 1 12715,'-5'5'1480,"0"0"0,1 0 0,-2-1 0,-5 5 0,-14 12 1258,16-11-2249,1 0 1,0 1-1,1-1 0,0 1 1,1 1-1,0-1 0,-7 23 1,10-26-355,0-1 1,1 1-1,1 0 1,-1 0-1,1 0 1,1 0-1,-1 0 1,1 0-1,1 0 1,-1 0-1,2 0 1,-1 0-1,5 13 1,-5-17-79,1 0 0,0 0 0,1 0 1,-1 0-1,1-1 0,-1 1 0,1-1 1,0 0-1,0 1 0,1-1 0,-1-1 0,6 5 1,-3-4 22,-1 0 0,2 0 1,-1 0-1,0-1 0,0 0 1,1 0-1,10 1 0,-5-2 47,-1 0-1,1-1 1,-1 0 0,1-1-1,-1 0 1,1-1 0,-1 0-1,1-1 1,12-4-1,-15 3-34,0 0-1,0 0 0,-1-1 0,0 0 1,0 0-1,0-1 0,-1 0 1,1 0-1,-1-1 0,6-7 0,-10 10-71,0 0 0,-1 0-1,1-1 1,-1 1-1,1 0 1,-1-1-1,-1 1 1,1-1 0,-1 0-1,0 0 1,0 0-1,0 1 1,0-1 0,-1 0-1,0 0 1,0 0-1,0 0 1,-1 0 0,0 0-1,0 0 1,-2-7-1,0 4-40,-1 0 0,0 0 0,0 1 1,0-1-1,-1 1 0,0 0 0,-1 1 0,0-1 0,0 1 0,0 0 0,-1 0 0,1 1 0,-1 0 0,-9-5 0,2 2-215,1 2-1,-1-1 1,0 2-1,0 0 1,-1 0-1,1 2 1,-21-4 0,-1 3-449</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20.921"/>
    </inkml:context>
    <inkml:brush xml:id="br0">
      <inkml:brushProperty name="width" value="0.05" units="cm"/>
      <inkml:brushProperty name="height" value="0.05" units="cm"/>
      <inkml:brushProperty name="color" value="#33CCFF"/>
    </inkml:brush>
  </inkml:definitions>
  <inkml:trace contextRef="#ctx0" brushRef="#br0">165 121 13147,'7'-7'979,"30"-33"5263,-34 36-5784,0 1 1,-1-1-1,0 0 1,0 1-1,0-1 1,0 0-1,0 0 0,-1 0 1,0 0-1,1-6 1,-2 9-384,1 1-1,-1-1 1,0 0 0,0 0 0,0 0 0,0 0 0,0 0 0,0 0-1,0 0 1,-1 0 0,1 1 0,0-1 0,0 0 0,-1 0-1,1 0 1,-1 0 0,1 1 0,-1-1 0,1 0 0,-1 0-1,1 1 1,-1-1 0,1 0 0,-1 1 0,-1-2 0,1 2-10,0-1 1,-1 1 0,1-1 0,-1 1-1,0-1 1,1 1 0,-1 0-1,1 0 1,-1 0 0,1 0 0,-1 0-1,0 0 1,-1 0 0,-4 2 41,0-1 0,0 1 0,0 1 0,1-1 0,-11 6 1,4 0 26,1 0 1,-1 1 0,2 1-1,0-1 1,0 2 0,0 0-1,2 0 1,-1 0 0,1 2-1,1-1 1,0 1 0,-10 23 0,17-34-108,0 1 1,1-1 0,-1 1-1,1-1 1,-1 0 0,1 1-1,0-1 1,0 1 0,0-1-1,0 1 1,0-1 0,0 1 0,2 2-1,-2-3-4,1 0 0,0-1 0,0 1-1,0 0 1,0-1 0,0 1 0,0-1-1,1 1 1,-1-1 0,1 1 0,-1-1-1,1 0 1,-1 0 0,1 0 0,-1 0-1,1 0 1,0 0 0,2 0 0,4 2 38,0 0 0,0-1 1,1 0-1,-1-1 0,1 0 1,-1 0-1,1-1 0,8 0 0,-10 0-26,0-1 0,0 0 0,0 0 0,0-1 0,-1 0-1,1 0 1,-1 0 0,1-1 0,-1 0 0,10-6 0,-14 8-30,0-1 1,0 1-1,-1-1 1,1 1-1,0-1 1,-1 0 0,1 0-1,-1 1 1,0-1-1,1 0 1,-1 0 0,0-1-1,0 1 1,-1 0-1,1 0 1,0 0-1,-1-1 1,1 1 0,-1 0-1,0-1 1,1 1-1,-1 0 1,-1-1-1,1 1 1,0 0 0,0-1-1,-1 1 1,1 0-1,-1 0 1,0-1-1,0 1 1,0 0 0,0 0-1,0 0 1,-1-2-1,-3-3 11,0-1 0,0 1-1,-1 1 1,0-1-1,0 1 1,-1 0 0,1 0-1,-8-4 1,0 0-153,-1 1 0,0 1 0,0 0 0,0 1 0,-1 1 0,-18-5 0,32 11-57,1-1 0,-1 1 0,0 0 0,1-1 0,-1 1 0,1 0 0,-1 0 0,0 0-1,1 1 1,-1-1 0,-2 1 0,4-1 108,0 0-1,0 0 1,0 0 0,0 0-1,-1 0 1,1 0-1,0 1 1,0-1-1,0 0 1,0 0 0,0 0-1,-1 0 1,1 0-1,0 0 1,0 1-1,0-1 1,0 0 0,0 0-1,0 0 1,0 1-1,0-1 1,0 0-1,0 0 1,0 0 0,0 0-1,-1 1 1,1-1-1,0 0 1,0 0-1,1 0 1,-1 1 0,0-1-1,7 10-2655,9 4-391,1 2 1153</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21.340"/>
    </inkml:context>
    <inkml:brush xml:id="br0">
      <inkml:brushProperty name="width" value="0.05" units="cm"/>
      <inkml:brushProperty name="height" value="0.05" units="cm"/>
      <inkml:brushProperty name="color" value="#33CCFF"/>
    </inkml:brush>
  </inkml:definitions>
  <inkml:trace contextRef="#ctx0" brushRef="#br0">233 1 15923,'-36'17'3109,"-42"26"0,64-34-2273,0 1 0,0 1 0,1 0 1,0 0-1,-14 19 0,24-27-665,1 0-1,-1 0 1,1 1 0,0-1 0,0 1 0,0 0 0,1-1-1,-1 1 1,1 0 0,0 0 0,0 0 0,0 0-1,1 0 1,-1 5 0,1-7-109,1 1-1,-1-1 1,1 1 0,-1-1-1,1 0 1,0 1-1,0-1 1,0 0 0,0 1-1,0-1 1,0 0-1,1 0 1,-1 0 0,1 0-1,0 0 1,-1-1-1,1 1 1,0 0 0,0-1-1,0 1 1,0-1-1,0 0 1,4 2 0,3 1 23,0 0 1,0-1-1,1-1 1,-1 1-1,0-2 0,1 1 1,-1-1-1,15-1 1,-3 0 93,0-2 0,38-6 1,-54 7-163,13-3 70,22-7-1,-35 9-79,0 0 0,-1 0 0,1-1 0,0 1 1,-1-1-1,1 0 0,-1 0 0,0-1 0,4-3 0,-7 5-9,0 1 1,1-1-1,-1 0 0,0 0 0,0 0 1,-1 0-1,1 0 0,0 0 1,-1 0-1,1 0 0,-1 0 0,1 0 1,-1 0-1,0 0 0,0 0 1,0 0-1,0 0 0,-1 0 0,1 0 1,0 0-1,-1 0 0,1 0 1,-1 0-1,0 0 0,0 0 0,0 0 1,-2-3-1,-1-2-44,0 0 1,-1 1-1,0 0 0,0-1 0,-1 2 1,-7-7-1,6 6-421,0 0 1,-1 1-1,0 0 1,0 0-1,0 0 0,-1 1 1,1 1-1,-1 0 1,0 0-1,0 0 1,0 1-1,0 0 0,-13 0 1,-35 3-1676</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41.130"/>
    </inkml:context>
    <inkml:brush xml:id="br0">
      <inkml:brushProperty name="width" value="0.05" units="cm"/>
      <inkml:brushProperty name="height" value="0.05" units="cm"/>
      <inkml:brushProperty name="color" value="#33CCFF"/>
    </inkml:brush>
  </inkml:definitions>
  <inkml:trace contextRef="#ctx0" brushRef="#br0">196 725 9930,'0'-1'152,"0"1"0,0 0 0,0 0 1,-1 0-1,1-1 0,0 1 0,0 0 0,0 0 0,0 0 0,0-1 0,0 1 0,-1 0 0,1-1 1,0 1-1,0 0 0,0 0 0,0-1 0,0 1 0,0 0 0,0 0 0,0-1 0,0 1 1,0 0-1,0 0 0,0-1 0,0 1 0,0 0 0,1-1 0,-1 1 0,8 2 3286,-2 1-3480,2-1 409,0 0 0,1 0 0,-1-1 0,0 0 0,1 0 0,11-1 0,54-7 617,-29 1-492,373-4 1667,-343 10-1903,-38 0-158,1-2-1,-1-2 0,41-8 1,-64 8-57,1 1 0,0-2 0,-1 0 0,0-1 0,0 0 0,-1-1 0,0-1 0,0 0 1,0 0-1,14-15 0,-21 17-3,0 0 0,-1 0 0,1 0 1,-1-1-1,-1 0 0,0 0 0,0 0 0,0 0 1,-1-1-1,0 1 0,0-1 0,-1 0 0,0 0 1,0 0-1,-1 0 0,0 0 0,0-1 1,-1 1-1,0 0 0,-1 0 0,0 0 0,0-1 1,0 1-1,-1 0 0,-4-9 0,-4-13 2,-3 0-1,0 1 1,-2 0 0,-1 1-1,-1 1 1,-1 0-1,-2 2 1,-24-26-1,33 39-10,-2 0-1,1 1 1,-1 1 0,-1 0-1,0 0 1,0 1-1,-1 1 1,0 1-1,0 0 1,-1 1-1,0 0 1,0 2 0,0 0-1,0 0 1,-1 2-1,-28-2 1,3 6-25,-1 1 0,1 2 0,0 2 0,-73 22 0,61-11-1,1 2-1,1 3 0,-52 31 0,71-35-1,1 1-1,2 1 1,0 2 0,-42 40-1,61-51 10,1 0 0,-1 1 0,2 0-1,0 0 1,1 1 0,0 0 0,1 0-1,0 1 1,1 0 0,1 0 0,0 1 0,2-1-1,-3 18 1,5-27 29,0 0 0,1 0 0,-1 0 0,1 0-1,1-1 1,-1 1 0,1 0 0,0 0 0,1 0 0,-1-1-1,1 1 1,0-1 0,0 1 0,1-1 0,0 0 0,0 0 0,0 0-1,0 0 1,1-1 0,0 1 0,0-1 0,7 6 0,-1-3 89,0 0 0,1-1 1,0 0-1,0-1 0,1 0 1,-1-1-1,1-1 0,0 1 1,16 1-1,14 0 321,57 1-1,-32-6-309,-1-2-1,69-13 1,42-21-3365,-99 13 1869</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45.894"/>
    </inkml:context>
    <inkml:brush xml:id="br0">
      <inkml:brushProperty name="width" value="0.05" units="cm"/>
      <inkml:brushProperty name="height" value="0.05" units="cm"/>
      <inkml:brushProperty name="color" value="#33CCFF"/>
    </inkml:brush>
  </inkml:definitions>
  <inkml:trace contextRef="#ctx0" brushRef="#br0">265 773 9690,'1'-2'400,"0"1"1,0 0-1,0 0 0,0 0 0,1 0 0,-1 0 1,0 0-1,1 0 0,-1 1 0,0-1 1,1 0-1,-1 1 0,1-1 0,-1 1 0,1-1 1,3 1-1,30-4 951,-27 3-765,56-1 1330,72 5 0,-14 1-950,106 4-372,-38 0-44,8-4 255,267-1 567,-201-22-853,-223 15-433,224 0 271,-159 5-328,-23 0-2,59-1 18,-99-4 189,0-2 1,70-19 0,-104 22-241,6 0 32,32-2 0,-37 5-19,1-1 0,0-1 0,-1 1 0,1-2 0,-1 1 1,15-7-1,8-5-4,-15 7 12,0-1 1,-1-1 0,19-12-1,2-5 151,-22 16-134,0-1 1,-1-1-1,0 0 0,18-20 0,-29 27-32,-1 1 0,1-1-1,-1-1 1,-1 1 0,1 0 0,-1-1 0,0 1 0,0-1 0,-1 0 0,2-10 0,0-4 10,-2-37 1,-1 42-21,-1 5 10,0-1 0,0 1-1,-1 0 1,0 0-1,-1 0 1,-7-17-1,0 6 17,0 2 0,-14-23 0,18 34-18,-1 0 1,1 0 0,-1 1 0,-1 0 0,0 0 0,0 1 0,0 0 0,0 0-1,-1 1 1,0 0 0,0 0 0,-1 1 0,1 0 0,-1 1 0,-12-3 0,-16-2 8,0 2 0,-67-1 0,71 5-8,-459-35-80,425 31 91,-197-20-26,211 22 28,1 2-1,-71 5 1,6 2-27,20-6 76,-260 9-16,182-1-43,73-5 12,11-2-37,-117-17 0,74 4 17,104 12 11,0 1 1,1 2-1,-1 1 0,0 1 1,1 2-1,-46 14 0,58-14-8,1 1-1,0 0 0,1 1 1,-1 1-1,1 1 1,1 0-1,0 1 1,-24 24-1,30-26 6,1 0-1,0 0 1,1 0-1,0 1 1,1 0 0,0 1-1,0 0 1,1 0 0,1 0-1,0 0 1,0 1-1,1-1 1,1 1 0,-2 19-1,3-19 10,1 0-1,0 0 1,1 0-1,0 0 1,1 0-1,1-1 0,0 1 1,7 19-1,-6-22 29,1 0-1,0 0 0,1 0 0,0-1 0,0 1 0,1-1 0,-1-1 0,2 1 0,-1-1 0,12 8 1,1-2 76,-1-1 0,2-1 1,-1-1-1,2 0 0,-1-2 0,1 0 1,31 6-1,5-3 384,98 6 0,-137-16-589,1-1 1,-1 0-1,1-1 1,37-8-1,-56 9-80,0 0 1,-1 0-1,1 0 0,0 0 1,-1 0-1,1 0 1,0 0-1,-1 0 0,1 0 1,0 0-1,-1 0 1,1 1-1,0-1 0,-1 0 1,1 0-1,-1 1 1,1-1-1,0 0 0,-1 1 1,1-1-1,0 1 0,11 10-1317</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00.513"/>
    </inkml:context>
    <inkml:brush xml:id="br0">
      <inkml:brushProperty name="width" value="0.05" units="cm"/>
      <inkml:brushProperty name="height" value="0.05" units="cm"/>
      <inkml:brushProperty name="color" value="#FF0066"/>
    </inkml:brush>
  </inkml:definitions>
  <inkml:trace contextRef="#ctx0" brushRef="#br0">0 8 11162,'0'1'149,"0"-1"0,1 1 0,-1-1 0,0 1 0,0-1 0,0 1 0,0-1 0,1 1 0,-1-1 0,0 1 0,0-1 0,1 1 0,-1-1 0,0 0 0,1 1 0,-1-1 0,1 0 0,-1 1 0,0-1 0,1 0 0,-1 1 0,1-1 0,-1 0 0,1 0 0,-1 0-1,1 1 1,-1-1 0,1 0 0,-1 0 0,1 0 0,-1 0 0,1 0 0,-1 0 0,1 0 0,-1 0 0,1 0 0,-1 0 0,1 0 0,-1 0 0,1 0 0,-1 0 0,1-1 0,0 1 0,31-10 1790,-19 6-979,-5 2-729,-1 1 0,1 1-1,0-1 1,0 1 0,-1 1-1,1-1 1,0 1 0,0 1-1,-1-1 1,1 1-1,12 6 1,-7-3 114,-1 1 1,0 0-1,-1 0 0,1 2 1,20 16-1,-28-20-236,-1-1 0,1 1 1,0 0-1,-1 0 0,0 1 0,0-1 0,4 9 1,-6-11-90,0 0 0,-1 0 0,1-1 0,-1 1 0,1 0 0,-1 0 0,1 0 0,-1 0 0,0 0 0,0 0 0,0 0 0,0 0 0,-1 0 0,1 0 0,0 0 0,-1 0 0,0 0 0,1-1 0,-1 1 0,0 0 0,0 0 0,0-1 0,0 1 0,-2 2 0,-1 1-6,-1-1 1,0 0 0,0 0-1,0 0 1,0 0 0,-1-1-1,1 0 1,-1 0 0,-10 3-1,-7 1 36,-27 5-1,44-10-60,-47 7-811,47-8 624,-1-1 0,1 0 0,0 0 0,0 0 0,0-1 0,-10-2 0,15 3 37,0 0 0,-1-1-1,1 1 1,0-1 0,0 1 0,0-1 0,0 1 0,0-1-1,0 0 1,0 1 0,0-1 0,0 0 0,0 0-1,0 0 1,0 0 0,1 0 0,-1 0 0,0 0 0,1 0-1,-1 0 1,1 0 0,-1-1 0,1 1 0,-1 0-1,1 0 1,0 0 0,0-1 0,-1 1 0,1 0 0,0 0-1,0-1 1,0 1 0,1 0 0,-1 0 0,1-3-1,4-13-1039</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47.775"/>
    </inkml:context>
    <inkml:brush xml:id="br0">
      <inkml:brushProperty name="width" value="0.05" units="cm"/>
      <inkml:brushProperty name="height" value="0.05" units="cm"/>
      <inkml:brushProperty name="color" value="#33CCFF"/>
    </inkml:brush>
  </inkml:definitions>
  <inkml:trace contextRef="#ctx0" brushRef="#br0">696 0 10698,'21'7'5835,"-18"-6"-5139,0 0 0,0 0 0,0 0 0,0 1 0,6 2 0,-8-3-558,0 0 0,0 0 0,0 0 0,0 0 0,-1 0 0,1 0 0,0 0 0,0 0 0,-1 0 0,1 0 0,-1 0 0,1 0 0,-1 1 0,1-1 0,-1 0 0,0 0 0,0 1 0,1-1 0,-1 2 0,-1 5 38,1 0-1,-1 0 1,0-1-1,-1 1 1,0 0 0,0-1-1,-1 1 1,0-1-1,0 0 1,0 0 0,-1 0-1,0-1 1,-1 1-1,1-1 1,-7 7 0,-12 11 51,0-1 1,-33 25 0,47-40-130,-335 241 1432,335-243-1503,-82 51 247,79-51-263,0 0-1,0-1 1,0 0-1,-1-1 1,-22 4-1,33-7-50,0-1 0,0 1 0,0-1 0,-1 0-1,1 0 1,0 0 0,0 0 0,0 0 0,0-1 0,0 1 0,0-1-1,0 1 1,-1-1 0,1 0 0,1 1 0,-1-1 0,0 0-1,0-1 1,-3-1 0,4 1-127,0 1-1,0-1 1,0 1-1,0-1 1,0 0-1,1 1 1,-1-1 0,1 0-1,-1 0 1,1 1-1,0-1 1,-1 0-1,1 0 1,0 1-1,0-1 1,0 0 0,1 0-1,-1 0 1,0 1-1,1-1 1,-1 0-1,2-3 1,0 1-358,0 0 0,0 0-1,0 0 1,0 0 0,1 0 0,-1 1 0,1-1 0,7-5 0,15-16-1053</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48.224"/>
    </inkml:context>
    <inkml:brush xml:id="br0">
      <inkml:brushProperty name="width" value="0.05" units="cm"/>
      <inkml:brushProperty name="height" value="0.05" units="cm"/>
      <inkml:brushProperty name="color" value="#33CCFF"/>
    </inkml:brush>
  </inkml:definitions>
  <inkml:trace contextRef="#ctx0" brushRef="#br0">205 18 9602,'-1'-1'183,"1"0"0,0 0 0,-1 0-1,1 1 1,-1-1 0,1 0 0,-1 1 0,1-1 0,-1 0 0,0 1-1,1-1 1,-1 1 0,0-1 0,1 1 0,-1-1 0,0 1 0,0-1-1,0 1 1,1 0 0,-1-1 0,0 1 0,0 0 0,0 0-1,0 0 1,0-1 0,1 1 0,-1 0 0,0 0 0,0 0 0,0 1-1,0-1 1,0 0 0,1 0 0,-2 1 0,-4 0 368,0 1 0,1 1 1,-1-1-1,-5 4 0,0 0 47,-20 9 670,9-4-333,0-2 0,-36 12 0,126-48-143,-49 20-794,15-6 104,62-15 0,-86 26 14,0 1 0,0-1 1,0 1-1,0 1 0,-1 0 1,1 0-1,0 1 0,0 1 1,0-1-1,0 1 1,13 6-1,-18-7-24,-1 2-1,0-1 1,0 0 0,1 1-1,-1 0 1,-1 0 0,1 0 0,0 0-1,-1 1 1,0 0 0,1-1-1,-2 1 1,1 0 0,0 1-1,-1-1 1,0 0 0,0 1 0,0-1-1,0 1 1,-1-1 0,1 1-1,-1 5 1,2 9-96,-2-1 0,0 1 0,-2-1 0,-3 27 0,3-37-205,1-5-12,0 0 0,0 1 0,0-1 0,0 0-1,2 6 1,7 12-722</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49.461"/>
    </inkml:context>
    <inkml:brush xml:id="br0">
      <inkml:brushProperty name="width" value="0.05" units="cm"/>
      <inkml:brushProperty name="height" value="0.05" units="cm"/>
      <inkml:brushProperty name="color" value="#33CCFF"/>
    </inkml:brush>
  </inkml:definitions>
  <inkml:trace contextRef="#ctx0" brushRef="#br0">14 5 13667,'-7'-5'1560,"2"9"1977,4 9-1849,2 17-127,3 11-201,-1 7-416,0 6-208,2-2-344,-3-2-136,5-8-175,-1-7-25,-2-13-449,1-5-311,-5-15-752,-5-2-929,-7-14 1401</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49.896"/>
    </inkml:context>
    <inkml:brush xml:id="br0">
      <inkml:brushProperty name="width" value="0.05" units="cm"/>
      <inkml:brushProperty name="height" value="0.05" units="cm"/>
      <inkml:brushProperty name="color" value="#33CCFF"/>
    </inkml:brush>
  </inkml:definitions>
  <inkml:trace contextRef="#ctx0" brushRef="#br0">0 330 18964,'12'-4'1592,"8"-8"705,11-9 15,9-16-399,10-7-441,7-3-528,2 4-288,-2 6-424,-5 5-111,-9 10-394,-7 4-367,-8 7-1224,-8 10-505,-10 4-1175,-3 11 1631</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50.331"/>
    </inkml:context>
    <inkml:brush xml:id="br0">
      <inkml:brushProperty name="width" value="0.05" units="cm"/>
      <inkml:brushProperty name="height" value="0.05" units="cm"/>
      <inkml:brushProperty name="color" value="#33CCFF"/>
    </inkml:brush>
  </inkml:definitions>
  <inkml:trace contextRef="#ctx0" brushRef="#br0">1 226 15155,'20'-17'3150,"29"-30"-1,-34 31-2409,-1-1-1,0-1 0,-2 0 0,16-28 1,-28 44-708,3-3 37,-1 0 1,1 0 0,1-9-1,-4 14-66,1-1-1,-1 1 1,0-1-1,0 1 0,0-1 1,0 1-1,0 0 1,0-1-1,0 1 0,0-1 1,0 1-1,0-1 1,0 1-1,0-1 1,0 1-1,0 0 0,0-1 1,0 1-1,0-1 1,-1 1-1,1 0 1,0-1-1,0 1 0,0-1 1,-1 1-1,1 0 1,0-1-1,-1 1 0,1 0 1,0-1-1,-1 1 1,1 0-1,0 0 1,-1-1-1,1 1 0,0 0 1,-1 0-1,1 0 1,-1-1-1,1 1 1,0 0-1,-1 0 0,1 0 1,-1 0-1,1 0 1,-1 0-1,1 0 1,-1 0-1,1 0 0,0 0 1,-1 0-1,1 0 1,-1 0-1,1 1 0,-1-1 1,1 0-1,0 0 1,-1 1-1,-4 0 1,0 1 0,0 0-1,1 1 1,-1-1 0,1 1 0,0 0-1,0 0 1,0 0 0,0 0 0,-7 8-1,2 0 16,1-1-1,-14 24 1,13-19 87,2 0-1,0 0 1,1 0 0,0 1 0,-4 21 0,9-30-12,0 1 0,0-1 1,1 0-1,0 1 0,0-1 1,1 9-1,0-11-27,0-1 0,0 0-1,0 0 1,1 0 0,0 0 0,-1 0-1,1 0 1,1 0 0,-1-1-1,0 1 1,5 4 0,-4-5-26,0 0 0,1 0 0,-1 0 0,1 0 0,-1-1 0,1 0 0,0 0 0,0 0 0,0 0 0,0 0-1,0-1 1,0 0 0,8 2 0,-5-3 0,0 1 0,0-1-1,0 0 1,0-1 0,0 1-1,-1-1 1,1-1 0,8-2-1,-4 0-156,0 0 0,0-1 0,-1 0 0,0 0 0,0-2 0,0 1 0,-1-1 0,0 0 0,0-1 0,9-10 0,-12 10-704,0-1 0,-1 1 0,0-1 0,0 0 0,-1 0 0,0 0 0,-1-1 0,3-11 0,2-9-1077</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50.986"/>
    </inkml:context>
    <inkml:brush xml:id="br0">
      <inkml:brushProperty name="width" value="0.05" units="cm"/>
      <inkml:brushProperty name="height" value="0.05" units="cm"/>
      <inkml:brushProperty name="color" value="#33CCFF"/>
    </inkml:brush>
  </inkml:definitions>
  <inkml:trace contextRef="#ctx0" brushRef="#br0">1 367 10610,'17'53'8178,"-8"-29"-5615,-1 1-1,6 37 1,-10-23-1783,-4-62-701,6-42 0,-5 56-77,1 1 0,0-1 0,1 1-1,-1 0 1,2 0 0,-1 0-1,1 0 1,9-13 0,-13 20-2,1 0 1,0 0-1,0 0 1,0 0-1,-1 0 1,1 0-1,0 0 1,0 0-1,0 0 0,0 0 1,1 1-1,-1-1 1,0 0-1,0 1 1,0-1-1,1 1 1,-1-1-1,0 1 1,0 0-1,1-1 1,-1 1-1,0 0 0,1 0 1,-1 0-1,0 0 1,1 0-1,-1 0 1,0 0-1,1 1 1,-1-1-1,0 0 1,1 1-1,-1-1 0,0 1 1,0-1-1,0 1 1,0 0-1,1 0 1,-1-1-1,0 1 1,0 0-1,0 0 1,0 1-1,4 3 4,-1 0-1,0 0 0,0 0 1,-1 0-1,1 1 1,-1-1-1,4 12 1,0 7 12,-5-17-5,0 0 0,0-1 0,0 1 0,7 11 0,-3-23-25,3-12 19,9-26 0,-10 23-3,-1 5 0,0 1 1,0 0-1,2 0 0,-1 1 0,2 0 0,0 1 0,19-20 1,-29 32-4,1-1 1,-1 1 0,1-1 0,-1 1-1,1-1 1,-1 1 0,1-1 0,0 1-1,-1-1 1,1 1 0,-1 0 0,1-1-1,0 1 1,-1 0 0,1 0 0,0-1-1,0 1 1,-1 0 0,1 0 0,0 0-1,-1 0 1,1 0 0,0 0 0,0 0-1,-1 0 1,1 0 0,0 0 0,0 1-1,1 0 0,-1 0-1,0 0 0,0 0 0,0 0 0,0 1 1,0-1-1,0 0 0,0 1 0,-1-1 0,2 2 0,-2-2 2,0 1-1,1-1 0,-1 0 1,1 0-1,-1 0 0,1 0 1,0 0-1,-1 0 0,1 0 0,0 0 1,0 0-1,-1 0 0,1-1 1,0 1-1,0 0 0,0 0 0,0-1 1,0 1-1,1-1 0,-1 1 1,0-1-1,0 1 0,2 0 1,-2-2 0,0 1 1,0 0 0,0-1 0,0 1 0,0 0-1,0-1 1,0 1 0,0-1 0,0 0-1,0 1 1,0-1 0,0 0 0,0 1 0,-1-1-1,1 0 1,0 0 0,0-1 0,11-16-1,-9 12 2,-1 0 1,0 1-1,1-10 0,-2 11-2,0 0 0,0 1 0,0-1 0,0 0 0,0 1 0,1-1 0,-1 1 0,1-1-1,0 1 1,0 0 0,3-4 0,-4 6 0,0 1 1,1-1-1,-1 0 0,0 1 0,0-1 1,0 1-1,1-1 0,-1 1 0,0 0 0,0-1 1,1 1-1,-1 0 0,0 0 0,1 0 0,-1 0 1,0 0-1,0 0 0,1 0 0,-1 0 1,0 1-1,1-1 0,-1 0 0,0 1 0,2 0 1,3 2 2,0 0 0,-1 0 1,10 7-1,-4-1 41,1 0 1,-2 1-1,1 0 1,-2 1 0,1 0-1,-1 0 1,11 20-1,-15-22 8,0-1 1,-1 1-1,0 1 0,-1-1 0,0 1 0,0-1 1,-1 1-1,0 0 0,0 0 0,-2 0 1,1 20-1,-1-29-51,-1 1 1,1 0-1,0-1 1,-1 1-1,1-1 0,-1 1 1,1-1-1,-1 1 1,0-1-1,1 1 1,-1-1-1,-2 2 1,3-2-2,-1-1 1,1 0-1,0 1 1,-1-1-1,1 0 1,-1 1-1,1-1 1,-1 0-1,1 0 1,-1 1-1,0-1 1,1 0-1,-1 0 1,1 0-1,-1 0 1,1 0-1,-1 0 1,1 0-1,-1 0 1,0 0-1,1 0 1,-1 0-1,1 0 1,-1-1-1,1 1 1,-1 0-1,1 0 1,-1 0-1,1-1 1,-1 1-1,1 0 1,-1-1-1,1 1 1,-1 0-1,1-1 1,0 1-1,-1-1 1,0 0-1,-2-2-1,0-1 0,0 0 0,0-1 0,0 1 0,1 0 0,0-1 0,-1 1 0,2-1-1,-1 0 1,-2-8 0,1-5-63,-4-30-1,5 12-112,1 1 0,6-61-1,-2 74 122,1 0-1,1 0 1,1 0-1,0 1 1,14-29-1,-19 48 55,2-3-1,-1-1 1,1 1-1,0 0 0,5-6 1,-7 10 6,0 0 1,0 0-1,-1 0 0,1 1 1,0-1-1,0 0 1,0 1-1,0-1 0,0 0 1,0 1-1,0-1 0,0 1 1,0 0-1,0-1 1,0 1-1,0 0 0,0-1 1,1 1-1,-1 0 0,0 0 1,0 0-1,0 0 1,0 0-1,0 1 0,1-1 1,-1 0-1,0 0 0,0 1 1,1 0-1,1 0 38,1 1-1,-1 0 0,0 1 1,0-1-1,0 1 0,-1-1 1,1 1-1,0 0 1,-1 0-1,0 0 0,0 0 1,0 0-1,0 1 0,2 6 1,0 0 105,-1-1 1,0 1 0,0 0 0,1 14-1,-3-15-91,-1 0 0,1 0 0,-2 0 0,1 1 0,-1-2-1,-1 1 1,1 0 0,-1 0 0,-1 0 0,0-1 0,0 1 0,-1-1-1,0 0 1,0 0 0,-1 0 0,0-1 0,-8 10 0,12-16-127,0 0 1,1 0-1,-1 0 0,0 0 1,0 0-1,0 0 1,0-1-1,0 1 1,0 0-1,0-1 0,0 1 1,0-1-1,0 1 1,-1-1-1,1 0 1,0 1-1,0-1 0,0 0 1,-1 0-1,1 0 1,0 0-1,0 0 0,0 0 1,-1 0-1,1 0 1,0 0-1,0-1 1,0 1-1,-1-1 0,1 1 1,0 0-1,0-1 1,0 0-1,0 1 1,0-1-1,0 0 0,0 1 1,0-1-1,0 0 1,1 0-1,-1 0 0,0 0 1,0 0-1,0-1 1,-4-6-926,0 0 1,1 1 0,0-1 0,-5-16-1,5 13 107,1 0 0,-2-12 0,0-31-915</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51.431"/>
    </inkml:context>
    <inkml:brush xml:id="br0">
      <inkml:brushProperty name="width" value="0.05" units="cm"/>
      <inkml:brushProperty name="height" value="0.05" units="cm"/>
      <inkml:brushProperty name="color" value="#33CCFF"/>
    </inkml:brush>
  </inkml:definitions>
  <inkml:trace contextRef="#ctx0" brushRef="#br0">0 73 12179,'10'-16'1369,"-4"5"1129,1 1 0,15-19 0,-22 28-2404,1 1 0,-1-1 0,0 1 0,0 0 0,1-1 0,-1 1-1,0 0 1,1-1 0,-1 1 0,1 0 0,-1-1 0,0 1 0,1 0 0,-1 0 0,1-1 0,-1 1 0,0 0 0,1 0 0,-1 0 0,1 0 0,-1 0 0,1 0 0,-1 0 0,1 0-1,-1 0 1,1 0 0,-1 0 0,1 0 0,-1 0 0,0 0 0,1 0 0,-1 0 0,1 0 0,-1 0 0,1 1 0,-1-1 0,1 0 0,-1 0 0,0 1 0,1-1 0,-1 0 0,0 1 0,1-1-1,-1 0 1,0 1 0,1-1 0,-1 0 0,0 1 0,1 0 0,1 3 244,0 0 0,0 0 0,-1 0 0,2 7 0,0-4-113,7 30 300,-2 1-1,8 75 1,-7-34-992,-6-66-331,0 0 1,6 18-1,6 3-5131</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51.806"/>
    </inkml:context>
    <inkml:brush xml:id="br0">
      <inkml:brushProperty name="width" value="0.05" units="cm"/>
      <inkml:brushProperty name="height" value="0.05" units="cm"/>
      <inkml:brushProperty name="color" value="#33CCFF"/>
    </inkml:brush>
  </inkml:definitions>
  <inkml:trace contextRef="#ctx0" brushRef="#br0">82 416 12691,'6'-5'4941,"-6"5"-4843,0 0-1,0 0 1,0 0 0,0 0-1,1 0 1,-1 1 0,0-1-1,0 0 1,0 0-1,0 0 1,0 0 0,0 0-1,1 0 1,-1 1-1,0-1 1,0 0 0,0 0-1,0 0 1,0 0-1,0 1 1,0-1 0,0 0-1,0 0 1,0 0-1,0 0 1,0 1 0,0-1-1,0 0 1,0 0 0,0 0-1,0 0 1,0 1-1,0-1 1,0 0 0,0 0-1,0 0 1,0 0-1,0 1 1,0-1 0,0 0-1,0 0 1,0 0-1,-1 0 1,1 1 0,-2 4 397,0 1 1,0-1-1,-1 1 1,0-1-1,-6 8 1,-3 6 186,4-4-297,-3 4-41,1 0 0,-16 42 1,27-57-334,4-6-11,5-6-10,-4-2-93,1 0 0,-1 0 0,-1 0 0,0 0 0,-1-1 1,6-18-1,10-23-735,-19 50 802,2-5-134,1 0 1,0 0 0,10-13 0,-13 18 160,1 0-1,0 0 1,1 1-1,-1-1 1,0 0 0,0 1-1,1 0 1,-1-1-1,1 1 1,-1 0-1,1 0 1,-1 0-1,1 1 1,5-2 0,-3 1 86,1 0 0,-1-1 0,0 1 0,0-1 0,0-1 0,0 1 0,0-1 0,0 0 0,0 0 0,-1 0 0,0-1 0,0 1 0,0-1-1,0 0 1,0 0 0,-1 0 0,1-1 0,-1 0 0,3-6 0,-1 2 35,-1-1-1,0 0 0,0 1 0,-1-2 0,0 1 0,-1 0 0,0 0 1,-1-1-1,1-14 0,-2 16-57,0-42 213,-10-82 0,9 130 157,0 7-293,0 13 5,10 53 438,3 0 0,3-1 0,3-1 0,35 87 0,-49-144-790,3 5 62,-6-12-1407,-6-25-4857,3-6 4693</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52.179"/>
    </inkml:context>
    <inkml:brush xml:id="br0">
      <inkml:brushProperty name="width" value="0.05" units="cm"/>
      <inkml:brushProperty name="height" value="0.05" units="cm"/>
      <inkml:brushProperty name="color" value="#33CCFF"/>
    </inkml:brush>
  </inkml:definitions>
  <inkml:trace contextRef="#ctx0" brushRef="#br0">0 103 13195,'6'9'996,"1"-1"0,0 1-1,0-1 1,1 0 0,0-1 0,10 8 0,-13-12-560,-1 0 1,1-1-1,0 1 0,0-1 1,0 0-1,0-1 0,0 1 1,0-1-1,1 0 0,-1 0 1,0 0-1,1-1 0,-1 0 1,7-1-1,-3 0-43,-1 0-1,1-1 1,-1 0-1,0-1 1,0 0-1,0 0 0,0 0 1,0-1-1,-1-1 1,0 1-1,0-1 1,12-10-1,-16 12-371,-1 1 0,1-1 0,-1 0 0,0 0 0,1 1 0,-1-1 0,-1-1 0,1 1 0,0 0 0,-1 0 0,1-1 0,-1 1 0,0-1 0,0 1-1,-1-1 1,1 1 0,-1-1 0,0 1 0,1-1 0,-2 0 0,1 1 0,0-1 0,-1 1 0,1-1 0,-1 1 0,0-1 0,0 1 0,-1-1 0,1 1-1,-1 0 1,0 0 0,-2-5 0,2 6-56,1 0-1,-1 0 0,1 0 1,-1 0-1,0 1 1,0-1-1,0 0 0,0 1 1,-3-3-1,4 4 9,0-1 0,-1 1 1,1-1-1,0 1 0,0 0 0,0-1 1,-1 1-1,1 0 0,0 0 0,0 0 0,-1 0 1,1 0-1,0 0 0,0 0 0,-1 0 1,1 1-1,0-1 0,0 0 0,0 1 1,-1-1-1,1 1 0,0-1 0,-1 2 0,-2 1-14,1-1 0,0 2-1,-1-1 1,1 0 0,0 0-1,0 1 1,1 0-1,-1 0 1,1 0 0,0 0-1,-2 4 1,-3 11-16,-7 23 0,12-34 50,-6 22-122,2 1-1,1-1 1,2 1 0,1 0 0,1 0-1,2 0 1,1 0 0,1 0 0,2-1 0,15 56-1,-7-48-2280,1-18 839</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55.289"/>
    </inkml:context>
    <inkml:brush xml:id="br0">
      <inkml:brushProperty name="width" value="0.05" units="cm"/>
      <inkml:brushProperty name="height" value="0.05" units="cm"/>
      <inkml:brushProperty name="color" value="#33CCFF"/>
    </inkml:brush>
  </inkml:definitions>
  <inkml:trace contextRef="#ctx0" brushRef="#br0">1 231 14387,'12'-2'1224,"6"0"801,7 1-73,14 1-520,-2-2-223,6-3-441,3 0-192,1-2-280,6-3-88,-4 0-144,-2-3 40,-5-4-448,-5 0-328,-9-6-768,-3-1-689,-10-3-271,-8-3 87,-17-5 1217</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00.870"/>
    </inkml:context>
    <inkml:brush xml:id="br0">
      <inkml:brushProperty name="width" value="0.05" units="cm"/>
      <inkml:brushProperty name="height" value="0.05" units="cm"/>
      <inkml:brushProperty name="color" value="#FF0066"/>
    </inkml:brush>
  </inkml:definitions>
  <inkml:trace contextRef="#ctx0" brushRef="#br0">59 1 16548,'2'23'1768,"-2"9"872,-5 5 9,-3 10-1177,-4 3-527,-2-1-609,6-5-672,-5-31 232</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55.709"/>
    </inkml:context>
    <inkml:brush xml:id="br0">
      <inkml:brushProperty name="width" value="0.05" units="cm"/>
      <inkml:brushProperty name="height" value="0.05" units="cm"/>
      <inkml:brushProperty name="color" value="#33CCFF"/>
    </inkml:brush>
  </inkml:definitions>
  <inkml:trace contextRef="#ctx0" brushRef="#br0">36 1 8802,'-4'3'506,"1"0"0,-1 0 0,1 1 0,-1 0 0,1 0 0,0 0 0,1 0-1,-4 6 1,5-8-347,1-1 0,-1 1-1,1-1 1,-1 1-1,1 0 1,0-1 0,0 1-1,0 0 1,0-1-1,0 1 1,0 0-1,0-1 1,0 1 0,1 0-1,-1-1 1,1 1-1,-1 0 1,1-1 0,-1 1-1,1-1 1,0 1-1,0-1 1,0 1 0,0-1-1,0 0 1,0 0-1,0 1 1,2 0-1,4 4 232,-1-1-1,1 0 0,1 0 0,-1-1 1,1 0-1,-1 0 0,12 3 0,62 16 1274,-51-15-1096,-6-2-164,60 19 564,-76-22-906,0 0 0,0 1 1,0 0-1,-1 1 1,1 0-1,-1 0 0,11 11 1,-15-13-54,-1 0 0,1 0 0,-1 0 0,0 1 0,0-1 0,0 1 0,-1-1 0,1 1 0,-1 0 0,0-1 0,0 1 0,0 0 0,0 0 0,-1 0 0,1 0 0,-1 0 0,0 0 0,-1 0 0,1 0 1,-1 4-1,0-3-42,0-1 0,-1 1 1,1-1-1,-1 0 0,0 0 0,0 1 1,0-1-1,-1 0 0,1-1 1,-1 1-1,0 0 0,0-1 1,0 1-1,0-1 0,-1 0 1,0 0-1,-3 2 0,5-4-98,-1 0 0,1 0 0,0 0 0,0 0 0,0 0 0,-1-1 0,1 1 0,0-1 0,0 1 0,-1-1 0,1 0 0,0 0 0,-1 0 0,1 0 0,0-1 0,-1 1 0,1-1 0,0 1-1,-1-1 1,1 0 0,0 0 0,0 0 0,0 0 0,0 0 0,0 0 0,0-1 0,0 1 0,0 0 0,1-1 0,-4-3 0,-2-2-609,0-1-1,1-1 1,0 1-1,0-1 1,-7-16-1,4 6-593,1-1 0,-8-30 0,13 41 1060,1 0 0,1 0 0,0 0 0,0 0-1,0 0 1,1 0 0,0 0 0,3-13 0,-3 21 314,0-1 1,1 1-1,-1 0 0,1 0 0,-1 0 0,1 0 1,0 0-1,-1-1 0,1 1 0,1-1 1,-1 2-4,-1-1 1,0 1 0,0 0 0,1 0-1,-1 0 1,0-1 0,0 1 0,1 0-1,-1 0 1,0 0 0,1 0-1,-1 0 1,0 0 0,1 0 0,-1 0-1,0 0 1,1 0 0,-1 0 0,0 0-1,0 0 1,1 0 0,-1 0 0,0 0-1,1 0 1,-1 0 0,0 0 0,1 0-1,-1 0 1,0 0 0,1 1 0,-1-1-1,0 0 1,0 0 0,1 0 0,-1 1-1,0-1 1,0 0 0,0 0 0,1 0-1,-1 1 1,0-1 0,0 0 0,0 1-1,0-1 1,1 0 0,3 9 548,0 0 1,-1 0-1,0 0 0,-1 1 1,0-1-1,0 1 1,-1-1-1,1 11 0,0 2 183,0-11-418,8 50 1126,-8-55-1459,-1-1 0,1 1-1,0-1 1,0 1 0,1-1-1,0 0 1,0 0 0,4 6-1,-3-7-49,0 0 1,1-1-1,-1 1 0,7 3 0</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6:56.081"/>
    </inkml:context>
    <inkml:brush xml:id="br0">
      <inkml:brushProperty name="width" value="0.05" units="cm"/>
      <inkml:brushProperty name="height" value="0.05" units="cm"/>
      <inkml:brushProperty name="color" value="#33CCFF"/>
    </inkml:brush>
  </inkml:definitions>
  <inkml:trace contextRef="#ctx0" brushRef="#br0">4 3 16115,'-3'0'3609,"23"-3"-3561</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7:05.312"/>
    </inkml:context>
    <inkml:brush xml:id="br0">
      <inkml:brushProperty name="width" value="0.05" units="cm"/>
      <inkml:brushProperty name="height" value="0.05" units="cm"/>
      <inkml:brushProperty name="color" value="#33CCFF"/>
    </inkml:brush>
  </inkml:definitions>
  <inkml:trace contextRef="#ctx0" brushRef="#br0">36 0 13059,'-14'9'776,"1"1"376,5 2-304,8-2-368,1 0-175,14-7-874,9-5 4594,-7-11-3065</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7:05.727"/>
    </inkml:context>
    <inkml:brush xml:id="br0">
      <inkml:brushProperty name="width" value="0.05" units="cm"/>
      <inkml:brushProperty name="height" value="0.05" units="cm"/>
      <inkml:brushProperty name="color" value="#33CCFF"/>
    </inkml:brush>
  </inkml:definitions>
  <inkml:trace contextRef="#ctx0" brushRef="#br0">9 0 11963,'-7'16'384,"6"-5"-208,1-6-304,23-5 72</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7:06.144"/>
    </inkml:context>
    <inkml:brush xml:id="br0">
      <inkml:brushProperty name="width" value="0.05" units="cm"/>
      <inkml:brushProperty name="height" value="0.05" units="cm"/>
      <inkml:brushProperty name="color" value="#33CCFF"/>
    </inkml:brush>
  </inkml:definitions>
  <inkml:trace contextRef="#ctx0" brushRef="#br0">57 11 15715,'-28'7'1233,"8"-2"1167,11-4-1608,26-7-1408,18-11 560</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7:09.162"/>
    </inkml:context>
    <inkml:brush xml:id="br0">
      <inkml:brushProperty name="width" value="0.05" units="cm"/>
      <inkml:brushProperty name="height" value="0.05" units="cm"/>
      <inkml:brushProperty name="color" value="#33CCFF"/>
    </inkml:brush>
  </inkml:definitions>
  <inkml:trace contextRef="#ctx0" brushRef="#br0">0 0 6945,'9'7'137,"1"3"-1066,12-3 689</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7:09.504"/>
    </inkml:context>
    <inkml:brush xml:id="br0">
      <inkml:brushProperty name="width" value="0.05" units="cm"/>
      <inkml:brushProperty name="height" value="0.05" units="cm"/>
      <inkml:brushProperty name="color" value="#33CCFF"/>
    </inkml:brush>
  </inkml:definitions>
  <inkml:trace contextRef="#ctx0" brushRef="#br0">0 9 12075,'5'4'440,"9"-4"-48,3 0-80,10-12-272</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7:11.299"/>
    </inkml:context>
    <inkml:brush xml:id="br0">
      <inkml:brushProperty name="width" value="0.05" units="cm"/>
      <inkml:brushProperty name="height" value="0.05" units="cm"/>
      <inkml:brushProperty name="color" value="#33CCFF"/>
    </inkml:brush>
  </inkml:definitions>
  <inkml:trace contextRef="#ctx0" brushRef="#br0">16 0 11034,'-8'7'368,"1"1"-192,10 1-208,9-4-216,8-10 104</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7:11.762"/>
    </inkml:context>
    <inkml:brush xml:id="br0">
      <inkml:brushProperty name="width" value="0.05" units="cm"/>
      <inkml:brushProperty name="height" value="0.05" units="cm"/>
      <inkml:brushProperty name="color" value="#33CCFF"/>
    </inkml:brush>
  </inkml:definitions>
  <inkml:trace contextRef="#ctx0" brushRef="#br0">12 17 13643,'-5'0'568,"0"-1"88,4 1-264,2 0-152,6 1-120,8-1-704,2-3 1160,6-10-624</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7:12.181"/>
    </inkml:context>
    <inkml:brush xml:id="br0">
      <inkml:brushProperty name="width" value="0.05" units="cm"/>
      <inkml:brushProperty name="height" value="0.05" units="cm"/>
      <inkml:brushProperty name="color" value="#33CCFF"/>
    </inkml:brush>
  </inkml:definitions>
  <inkml:trace contextRef="#ctx0" brushRef="#br0">26 0 13227,'-15'15'440,"5"0"-104,18-25-296</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19.618"/>
    </inkml:context>
    <inkml:brush xml:id="br0">
      <inkml:brushProperty name="width" value="0.05" units="cm"/>
      <inkml:brushProperty name="height" value="0.05" units="cm"/>
      <inkml:brushProperty name="color" value="#FF0066"/>
    </inkml:brush>
  </inkml:definitions>
  <inkml:trace contextRef="#ctx0" brushRef="#br0">44 620 12275,'-4'-23'1349,"4"17"-721,-1 0 0,0 1 1,0-1-1,0 0 1,-1 1-1,-3-9 1,5 14-595,0 0 0,-1-1 0,1 1 1,0 0-1,0 0 0,0 0 0,0 0 1,0 0-1,0-1 0,0 1 0,-1 0 1,1 0-1,0 0 0,0 0 1,0 0-1,0 0 0,0 0 0,-1 0 1,1 0-1,0 0 0,0-1 0,0 1 1,0 0-1,-1 0 0,1 0 1,0 0-1,0 0 0,0 0 0,0 0 1,-1 0-1,1 1 0,0-1 0,0 0 1,0 0-1,0 0 0,-1 0 1,1 0-1,0 0 0,0 0 0,0 0 1,0 0-1,-1 0 0,1 0 0,0 1 1,0-1-1,0 0 0,0 0 1,0 0-1,0 0 0,0 0 0,0 1 1,-1-1-1,1 0 0,0 0 0,0 0 1,0 0-1,0 1 0,0-1 0,0 0 1,0 0-1,0 0 0,-4 12 769,-1 8-369,1 1 0,1-1 0,1 1 1,0 0-1,2 0 0,3 32 0,-2-49-368,-1 0-1,1-1 1,0 1 0,0 0-1,0-1 1,1 1-1,-1-1 1,1 0 0,3 6-1,-4-8-43,-1 0-1,1 0 0,0-1 0,0 1 0,0 0 1,-1 0-1,1-1 0,0 1 0,0-1 1,0 1-1,0-1 0,0 1 0,0-1 0,0 1 1,0-1-1,0 0 0,0 1 0,1-1 1,-1 0-1,0 0 0,0 0 0,0 0 0,0 0 1,0 0-1,0 0 0,0-1 0,0 1 1,0 0-1,1 0 0,-1-1 0,0 1 1,0-1-1,0 1 0,0-1 0,1 0 0,3-3 67,1-1 0,-1 1 0,0-1 0,0 0 0,-1 0-1,1 0 1,3-7 0,2-1 42,377-513 1109,-317 419-1745,-5 13 137</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2T10:55:50.419"/>
    </inkml:context>
    <inkml:brush xml:id="br0">
      <inkml:brushProperty name="width" value="0.05" units="cm"/>
      <inkml:brushProperty name="height" value="0.05" units="cm"/>
      <inkml:brushProperty name="color" value="#66CC00"/>
    </inkml:brush>
  </inkml:definitions>
  <inkml:trace contextRef="#ctx0" brushRef="#br0">43 1 48,'-42'24'8</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02.529"/>
    </inkml:context>
    <inkml:brush xml:id="br0">
      <inkml:brushProperty name="width" value="0.05" units="cm"/>
      <inkml:brushProperty name="height" value="0.05" units="cm"/>
      <inkml:brushProperty name="color" value="#33CCFF"/>
    </inkml:brush>
  </inkml:definitions>
  <inkml:trace contextRef="#ctx0" brushRef="#br0">713 1237 7842,'-5'-1'558,"0"-1"1,0 1 0,1-1 0,-1 0-1,1 0 1,-1-1 0,1 1-1,-6-6 1,8 6-287,-1 0 1,1-1-1,1 1 0,-1-1 1,0 0-1,0 0 0,1 1 0,0-1 1,0 0-1,-1 0 0,2 0 0,-1-1 1,0 1-1,0-4 0,-5-34 3907,6 41-4158,0 0 1,0-1 0,0 1 0,1 0 0,-1 0 0,0 0 0,0 0 0,0 0-1,1-1 1,-1 1 0,0 0 0,0 0 0,1 0 0,-1 0 0,0 0 0,0 0-1,1 0 1,-1 0 0,0 0 0,0 0 0,1 0 0,-1 0 0,0 0 0,0 0-1,1 0 1,-1 0 0,0 0 0,0 0 0,0 0 0,1 0 0,-1 1 0,0-1-1,0 0 1,1 0 0,-1 0 0,10 4 275,4 1-70,0-1 0,0 0 0,0-1 0,28 2 0,60-1 700,-100-4-902,70-1 489,172 4 260,-165 1-752,86 17 0,-148-18-17,82 15 404,166 9 0,-127-31 497,35 2-85,-140 5-647,59 15 0,-61-11-128,0-1 0,35 2-1,-4-8 156,96-12-1,-105 5-61,0 3-1,97 5 1,-141 0-130,27 3 52,0-1 0,0-2-1,69-6 1,227-57 377,-312 57-427,1-1-1,-2 0 1,1-2-1,-1 0 1,0-1-1,-1-1 1,26-18-1,-42 26-9,23-14 9,-1-1-1,-1-1 1,0-2-1,37-41 0,-42 37-1,0-1-1,-2-1 0,-1 0 0,-1-1 1,-1 0-1,-1-1 0,-2-1 0,-1 0 1,-1 0-1,-1 0 0,-2-1 1,-1 0-1,-1 0 0,-2-1 0,-4-57 1,1 79-7,0-1 0,-1 1 0,1 0 0,-2 0 1,1 1-1,-1-1 0,-1 0 0,1 1 0,-2 0 1,1 0-1,-1 1 0,0 0 0,0 0 1,-1 0-1,-10-8 0,-4-1-1,0 1 0,-2 0 0,1 2 0,-32-14 0,40 22-1,0 0-1,0 0 1,0 1-1,-1 1 1,-17-1-1,-75-2-10,68 5 1,-108-1-2,51 1 16,-131-16-1,116 0 18,-114-17-25,79 4 32,95 18-39,-57-6 1,-103 2-22,-34-4 46,223 18-15,-392-35-9,368 38-36,-1 1 1,1 2-1,0 3 0,-71 19 1,-176 70-205,213-67 241,-161 64-334,153-55-34,-138 83 0,213-113 361,-5 2 3,2 0 0,0 1 0,0 1-1,-21 20 1,31-25 14,0-1-1,1 1 1,0 0 0,0 0-1,1 1 1,0-1-1,0 1 1,0 0-1,1 0 1,0 1 0,1-1-1,-2 13 1,2-5-3,1-1 0,1 1 0,0 0 0,1-1 1,1 1-1,0-1 0,1 0 0,1 0 0,0 0 0,1 0 1,1-1-1,0 1 0,1-1 0,1-1 0,13 19 0,-4-9 26,1-1 0,1-1-1,0-1 1,2 0 0,1-2-1,0 0 1,41 24 0,-35-27 121,0-1 1,0-1-1,1-2 0,1-1 1,46 10-1,-24-10-506,0-3 0,79 0 0,-17-1-4358,-56 0 3040</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05.057"/>
    </inkml:context>
    <inkml:brush xml:id="br0">
      <inkml:brushProperty name="width" value="0.05" units="cm"/>
      <inkml:brushProperty name="height" value="0.05" units="cm"/>
      <inkml:brushProperty name="color" value="#33CCFF"/>
    </inkml:brush>
  </inkml:definitions>
  <inkml:trace contextRef="#ctx0" brushRef="#br0">83 4 11106,'-25'-2'189,"17"1"-156,1 1 0,-1 0-1,0 0 1,-11 2-1,19-3-29,0 1-1,-1 0 0,1 0 0,0 0 1,0 0-1,-1 0 0,1 0 1,0 0-1,0 0 0,0 0 0,-1 0 1,1 0-1,0 0 0,0 0 0,-1 1 1,1-1-1,0 0 0,0 0 0,0 0 1,-1 0-1,1 0 0,0 0 0,0 0 1,0 1-1,-1-1 0,1 0 0,0 0 1,0 0-1,0 0 0,0 1 0,0-1 1,0 0-1,-1 0 0,1 0 0,0 1 1,0-1-1,0 0 0,0 0 1,0 1-1,0-1 0,0 0 0,0 0 1,0 0-1,0 1 0,0-1 0,0 0 1,0 0-1,0 1 0,0-1 0,0 0 1,0 0-1,0 1 0,0-1 0,1 0 1,-1 0-1,0 0 0,0 1 0,0-1 1,0 0-1,0 0 0,1 0 0,-1 0 1,0 1-1,0-1 0,0 0 0,0 0 1,1 0-1,-1 0 0,17 9 113,5-5 95,0-1 0,32 1 0,4 0 106,-1 4-98,-1 3 0,110 36-1,104 60-181,-98-37 4,-29-20-30,3-6 0,1-6 0,2-7 0,168 14 0,-217-35-32,310 35 557,-2 15 343,539 148-547,-27-6 4,-287-104 344,5-22 137,215 29-460,-381-20-340,-2 20 24,788 135-36,248-25 338,-309-11 47,-326-53-356,3-15 39,-250-40 551,473 50-201,-78-12-404,-394-32 48,-218-71-5,-112-13 251,-295-18-310,5 0 7,0 1 1,-1-1 0,1 1 0,-1 0 0,1 0 0,-1 1-1,5 1 1,-23-19 102,5 5-877,1 0-1,0 0 0,-13-23 1,0-1-1806,17 29 2182,1 1-1,0-1 1,0 0-1,0 0 1,1 0-1,0-1 0,0 1 1,1 0-1,-1-1 1,1-11-1,0 14 393,2-1 0,-1 1 0,0-1 0,1 1 0,0-1 0,0 1 0,1 0 0,-1-1-1,1 1 1,2-5 0,-2 7 102,-1 1 0,0-1 0,1 1 0,-1-1 0,1 1 0,-1 0 0,1 0 0,0 0 0,-1 0 0,1 0 0,0 0 0,0 0 0,0 1 0,0-1 0,-1 1 0,1-1 0,0 1 0,0 0 0,0-1 0,0 1 0,4 1 0,3-1 140,-1 1 1,1 0-1,13 3 1,6 5 169,0 0 0,-1 2 0,37 19 0,70 53 276,-120-74-597,-1 1 0,0 0 1,-1 0-1,0 1 0,16 20 1,-26-28-64,1 0 0,-1 0 0,-1 0 0,1 0 0,0 0 0,-1 0 0,1 0 0,-1 1 0,0-1 0,0 1 0,-1-1 1,1 1-1,-1-1 0,1 1 0,-1-1 0,0 1 0,0 0 0,-1-1 0,1 1 0,-1-1 0,0 1 0,0-1 0,0 0 0,0 1 1,-1-1-1,1 0 0,-1 0 0,0 0 0,0 0 0,0 0 0,-4 5 0,-1-1 44,-1 1-1,1-2 1,-1 1-1,-1-1 1,1-1-1,-1 1 1,-9 3-1,-70 28 299,78-33-332,-73 29 225,11-3 98,-105 27 0,145-52-225,33-6-116,-1 0 0,1-1 0,-1 1-1,1 0 1,-1 0 0,1 0 0,-1 0 0,1 0 0,0 0-1,0 0 1,1-2 0,-2 3-11,11-13 17,-1-1 0,0-1 0,-1 0 1,13-31-1,18-66 40,-21 55 34,-10 31-59,38-103 400,-37 105-238,2 1-1,0 1 0,19-27 1,-23 33-45,-10 10-65,-7 8 12,5 1-94,0 1 1,0-1-1,0 1 0,0-1 0,1 1 0,0 0 0,0 1 0,0-1 1,-4 8-1,-41 86 54,42-88-114,1 0 1,1 0 0,0 0 0,0 0-1,-2 15 1,5-22-46,1 0-1,-1 1 1,1-1 0,0 0-1,0 1 1,0-1-1,0 0 1,1 1 0,-1-1-1,1 0 1,0 1 0,0-1-1,0 0 1,0 0-1,1 0 1,-1 0 0,1 0-1,0 0 1,0-1 0,0 1-1,4 4 1,-1-3-104,-1-1 1,1 0-1,1 0 1,-1 0-1,0 0 1,1-1-1,-1 0 1,1 0-1,0 0 1,-1-1-1,1 0 1,0 0-1,8 0 1,8-1-192,29-3 0,-51 3 385</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05.471"/>
    </inkml:context>
    <inkml:brush xml:id="br0">
      <inkml:brushProperty name="width" value="0.05" units="cm"/>
      <inkml:brushProperty name="height" value="0.05" units="cm"/>
      <inkml:brushProperty name="color" value="#33CCFF"/>
    </inkml:brush>
  </inkml:definitions>
  <inkml:trace contextRef="#ctx0" brushRef="#br0">9 0 13659,'-7'14'344,"5"-8"-248</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26.424"/>
    </inkml:context>
    <inkml:brush xml:id="br0">
      <inkml:brushProperty name="width" value="0.05" units="cm"/>
      <inkml:brushProperty name="height" value="0.05" units="cm"/>
      <inkml:brushProperty name="color" value="#33CCFF"/>
    </inkml:brush>
  </inkml:definitions>
  <inkml:trace contextRef="#ctx0" brushRef="#br0">12 22 9802,'-10'-2'2610,"10"2"-2543,0-1-1,0 1 1,0 0-1,0 0 1,-1 0-1,1 0 0,0 0 1,0 0-1,0 0 1,0 0-1,0 0 0,0-1 1,0 1-1,0 0 1,0 0-1,0 0 1,0 0-1,0 0 0,0 0 1,0-1-1,0 1 1,0 0-1,0 0 0,0 0 1,0 0-1,0 0 1,0 0-1,0-1 0,0 1 1,0 0-1,0 0 1,0 0-1,0 0 1,0 0-1,0 0 0,0-1 1,0 1-1,1-1 108,0 1 0,0-1-1,-1 0 1,1 0 0,0 1-1,0-1 1,0 0 0,0 1-1,0-1 1,0 1 0,0 0-1,0-1 1,2 0 0,8-1 284,-1 1 1,1-1 0,-1 1-1,1 1 1,-1 0 0,13 2-1,63 14 963,-9-1-267,157 8 778,-11-1-1103,-187-17-562,10 1 5,0-1 0,91-4-1,97-11-212,-229 10-141,0 1 0,0-1 0,0 1-1,0 0 1,0 0 0,-1 1 0,1-1-1,0 1 1,7 4 0,9 7-5021,-21-13 5342,-3-1 205</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27.320"/>
    </inkml:context>
    <inkml:brush xml:id="br0">
      <inkml:brushProperty name="width" value="0.05" units="cm"/>
      <inkml:brushProperty name="height" value="0.05" units="cm"/>
      <inkml:brushProperty name="color" value="#33CCFF"/>
    </inkml:brush>
  </inkml:definitions>
  <inkml:trace contextRef="#ctx0" brushRef="#br0">14 88 6153,'-1'-20'4229,"0"14"-3413,0-1 1,-1 0-1,1 1 0,-6-13 0,19 22 3256,17 2-2745,16 0 237,80-3 1,-30-2-838,118 10 239,127 3 1857,-325-14-2540,1 0 1,-1-1-1,1-1 0,-1 0 0,0-1 1,0-1-1,18-8 0,-22 10-116,-1-1-1,1 2 1,0-1-1,0 1 1,0 1-1,0 0 1,11 0-1,-22 1-200,0 0 0,0 0 0,0 0 0,0 0 0,0 0 0,0 0 1,0 0-1,0 0 0,-1 0 0,1 0 0,0 0 0,0 0 0,0 0 0,0-1 0,0 1 0,0 0 0,0 0 0,0 0 0,0 0 0,0 0 0,0 0 0,0 0 0,0-1 0,0 1 0,0 0 0,0 0 0,0 0 0,0 0 0,0 0 0,0 0 0,0 0 0,0-1 0,0 1 0,0 0 0,0 0 0,0 0 0,0 0 0,0 0 0,0 0 0,0 0 0,0-1 1,0 1-1,0 0 0,0 0 0,0 0 0,0 0 0,1 0 0,-1 0 0,0 0 0,0 0 0,0 0 0,0 0 0,0 0 0,0-1 0,0 1 0,0 0 0,0 0 0,1 0 0,-1 0 0,0 0 0,0 0 0,-9-5-2295,-3 4 920</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33.807"/>
    </inkml:context>
    <inkml:brush xml:id="br0">
      <inkml:brushProperty name="width" value="0.05" units="cm"/>
      <inkml:brushProperty name="height" value="0.05" units="cm"/>
      <inkml:brushProperty name="color" value="#33CCFF"/>
    </inkml:brush>
  </inkml:definitions>
  <inkml:trace contextRef="#ctx0" brushRef="#br0">12 177 6441,'0'0'104,"0"0"-1,-1 1 0,1-1 1,0 0-1,0 0 0,0 0 1,-1 0-1,1 1 0,0-1 1,0 0-1,0 0 0,-1 0 1,1 0-1,0 0 0,0 0 1,-1 0-1,1 1 0,0-1 1,0 0-1,0 0 0,-1 0 1,1 0-1,0 0 0,0 0 1,-1 0-1,1 0 0,0 0 1,0-1-1,-1 1 0,1 0 1,0 0-1,0 0 0,-1 0 1,1 0-1,0 0 0,0 0 1,0 0-1,-1-1 0,1 1 1,0 0-1,0 0 0,0 0 0,0-1 1,-1 1-1,1 0 0,0 0 1,0 0-1,0-1 0,0 1 1,0 0-1,0 0 0,0-1 1,-1 1-1,1 0 0,0 0 1,0 0-1,0-1 0,0 1 1,0 0-1,0 0 0,0-1 1,0 0-40,0-1 1,0 1 0,0 0 0,0 0 0,0-1-1,0 1 1,0 0 0,0-1 0,0 1-1,0 0 1,1-1 0,0 0 0,5-8 330,2 0 1,0 0-1,0 1 1,0 1 0,1-1-1,12-8 1,15-15 863,-29 25-1096,-1 1 0,1 0 0,1 0 0,10-6 0,-15 10-138,1 1 0,0-1 0,0 0 0,0 1 1,0 0-1,0 0 0,0 0 0,0 0 0,0 1 0,0 0 1,8 0-1,-1 0-7,0 1 0,-1 1 0,1 0-1,0 0 1,-1 1 0,0 0 0,0 1 0,0 0 0,0 0 0,18 12 0,-20-10 76,0 0 0,0-1-1,1 0 1,0-1 0,0 0 0,0 0-1,0-1 1,1 0 0,14 2 0,44 14 967,-47-12-365,39 8 0,11-11 203,-43-3-663,-17-1-112,1-1 0,-1 0 0,1-1 0,12-4 0,-11 3 29,0 1 0,20-2 0,30 3 311,-30 2-214,-1-2 0,48-7 0,-64 4-189,-1-1 1,0 0-1,0-1 1,-1-1-1,1 0 1,-2 0-1,16-12 1,-26 17 12,-1 0 1,0 1-1,0-1 1,0 0-1,0-1 0,0 1 1,0 0-1,0 0 1,-1-1-1,1 1 0,-1-1 1,0 0-1,2-5 1,-3 12-38,-1-1 0,1 0 0,-1 1 0,1-1 0,0 0 0,1 1 0,-1-1 0,1 0 0,-1 1 0,1-1 0,0 0 0,2 4 0,18 41-70,-18-41 55,-1-4-19,-1 0 0,1-1-1,0 1 1,0-1 0,0 1-1,0-1 1,1 1-1,-1-1 1,1 0 0,-1 0-1,1 0 1,5 2 0,-3-1 4,0-1-1,1 0 1,-1-1 0,1 1 0,0-1 0,9 1-1,4-2 54,1 0 0,-1-1 0,24-5 0,-38 6-38,16-5 12,-1 0 0,0-1 0,35-16 0,15-4 1,-19 8 46,-35 12 105,0 0-1,1 1 1,0 1-1,-1 0 0,1 1 1,0 1-1,20 0 0,-26 2-123,0 1-1,0 0 1,0 1-1,0 0 0,-1 0 1,1 2-1,-1-1 1,0 1-1,1 1 1,-2-1-1,1 2 0,-1-1 1,0 2-1,0-1 1,0 1-1,-1 0 1,14 16-1,-12-11 156,-5-6-60,0 1-1,1-1 1,-1-1 0,1 1 0,12 8 0,-18-14-161,0 0 1,0 0 0,0 0 0,1 1 0,-1-1-1,0 0 1,0 0 0,0 0 0,0 0 0,0 0-1,1 0 1,-1 1 0,0-1 0,0 0 0,0 0 0,0 0-1,1 0 1,-1 0 0,0 0 0,0 0 0,0 0-1,0 0 1,1 0 0,-1 0 0,0 0 0,0 0-1,0 0 1,1 0 0,-1 0 0,0 0 0,0 0 0,0 0-1,1 0 1,-1 0 0,0 0 0,0-1 0,0 1-1,0 0 1,0 0 0,1 0 0,-1 0 0,0 0-1,0 0 1,0 0 0,0-1 0,0 1 0,0 0 0,1 0-1,-1 0 1,0 0 0,0-1 0,0 1 0,0 0-1,0 0 1,0 0 0,0-1 0,0 1 0,0 0-1,0 0 1,0 0 0,0 0 0,0-1 0,-2-10-1301,1 9 681</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24.716"/>
    </inkml:context>
    <inkml:brush xml:id="br0">
      <inkml:brushProperty name="width" value="0.05" units="cm"/>
      <inkml:brushProperty name="height" value="0.05" units="cm"/>
      <inkml:brushProperty name="color" value="#33CCFF"/>
    </inkml:brush>
  </inkml:definitions>
  <inkml:trace contextRef="#ctx0" brushRef="#br0">21 13 6841,'-19'-2'4343,"19"2"-4296,0 0 0,0 0 0,0 0 0,0 0 0,0 0 0,0 0 0,-1-1 657,1 1-657,0 0 0,0 0 0,0 0 0,0 0 0,0 0 0,0 0 0,0 0 0,0-1 0,0 1 0,0 0 0,0 0 0,0 0 0,0 0 0,0 0 0,0 0 0,0 0-1,0 0 1,0 0 0,0 0 0,0 0 0,0 0 0,0-1 564,0 1-565,0 0 1,11-4 1625,1 3-925,-1-1 0,1 1 1,0 1-1,17 2 0,49 9-167,-33-4-322,24 4-99,429 45 756,-103-14-248,-173 0-529,-193-36 12,0-1 0,1-2 0,51 0-1,-29-5 642,64-12 0,-85 9-544,39-5 168,-61 9-329,0 1-1,1 0 0,-1 0 1,0 1-1,12 2 1,-19-2-69,0-1 0,0 1 1,-1 0-1,1 0 0,0 0 0,-1 0 1,1 0-1,-1 0 0,1 0 0,-1 1 1,0-1-1,1 0 0,-1 1 0,0-1 1,0 1-1,0 0 0,0-1 0,0 1 1,1 2-1,-2-3-99,0 0 0,1 0 0,-1 0 0,0 0 0,1 0 1,-1 1-1,0-1 0,0 0 0,0 0 0,0 0 0,0 0 0,0 0 0,0 0 0,-1 1 1,1-1-1,0 0 0,0 0 0,-1 0 0,1 0 0,-1 0 0,1 0 0,-1 0 0,0 0 0,1 0 1,-1 0-1,0-1 0,1 1 0,-1 0 0,0 0 0,0-1 0,0 1 0,0 0 0,-1 0 1,-2 1-583,0 0 1,0-1 0,0 1 0,0-1-1,-7 1 1,-14 0-589</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25.622"/>
    </inkml:context>
    <inkml:brush xml:id="br0">
      <inkml:brushProperty name="width" value="0.05" units="cm"/>
      <inkml:brushProperty name="height" value="0.05" units="cm"/>
      <inkml:brushProperty name="color" value="#33CCFF"/>
    </inkml:brush>
  </inkml:definitions>
  <inkml:trace contextRef="#ctx0" brushRef="#br0">89 3 7930,'-22'-1'1034,"16"0"-577,1 1-1,-1 0 1,0 0 0,1 0 0,-1 1 0,0-1 0,1 1 0,-1 1-1,-10 3 739,23 2 3021,15 11-3235,-11-11-776,0-2-1,0 1 1,0-1 0,1-1 0,0 0 0,-1-1-1,1 0 1,17 2 0,100 3 749,-126-8-932,79 0 437,-36-1-219,1 2 1,0 2 0,50 10 0,88 16-87,-153-27 51,1-1-1,0-1 0,55-9 1,-20-5 159,32-4-103,-85 17-202,0 0 1,-1 0-1,1 2 0,27 3 0,-31-2 32,25 5 456,46 14 0,-66-17-319,0 0 0,0 0 0,1-2 0,-1 0 0,1-1 0,27-1 0,-41 0-355,-1 0 0,1 0 0,-1 0 0,1 0 0,-1 0 0,1 1 1,-1-1-1,0 1 0,1 0 0,-1 0 0,0 0 0,0 0 0,1 0 0,-1 0 0,0 1 0,3 2 0,-14 2-7069</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17.872"/>
    </inkml:context>
    <inkml:brush xml:id="br0">
      <inkml:brushProperty name="width" value="0.05" units="cm"/>
      <inkml:brushProperty name="height" value="0.05" units="cm"/>
      <inkml:brushProperty name="color" value="#33CCFF"/>
    </inkml:brush>
  </inkml:definitions>
  <inkml:trace contextRef="#ctx0" brushRef="#br0">1 12 6809,'11'-3'609,"0"1"0,0-1-1,0 2 1,0-1-1,1 2 1,12 0 0,70 10 1365,-65-6-1538,56 1 0,-39-7-192,-19 0-122,0 2-1,0 0 1,40 6 0,7 8-93,-1-3 1,90 1-1,59-18 326,31-1-178,96 17 167,0 20 267,445 57-384,-592-67 341,326 46-365,-218-22-187,4-20-2,137-5 4,170 3-190,195-9 81,-268-14 242,-381-1-125,-127 2-25,648-22 1,149-14 14,-485 46-13,-121-2-18,-44-3 5,516 9 1334,-3-34-679,-84-59 328,-128 11-723,-400 62-533,31-4-1685,-65-1 1148</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57.261"/>
    </inkml:context>
    <inkml:brush xml:id="br0">
      <inkml:brushProperty name="width" value="0.05" units="cm"/>
      <inkml:brushProperty name="height" value="0.05" units="cm"/>
      <inkml:brushProperty name="color" value="#FF0066"/>
    </inkml:brush>
  </inkml:definitions>
  <inkml:trace contextRef="#ctx0" brushRef="#br0">0 0 7938,'9'10'704,"-9"4"528,3-1-160,-3-1-127,0-1-89,7-1-152,1-1-104,-3-4-240,4 0-96,-8-5-184,4-2-64,-3-3-224,0-2-232,-1 1 712,-1 2-408</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19.923"/>
    </inkml:context>
    <inkml:brush xml:id="br0">
      <inkml:brushProperty name="width" value="0.05" units="cm"/>
      <inkml:brushProperty name="height" value="0.05" units="cm"/>
      <inkml:brushProperty name="color" value="#33CCFF"/>
    </inkml:brush>
  </inkml:definitions>
  <inkml:trace contextRef="#ctx0" brushRef="#br0">1 119 5737,'27'-12'1547,"44"-26"0,9-5-298,-69 38-1075,0 1 0,1 0-1,0 1 1,-1 0 0,20-2-1,-16 4-119,0 1 0,0 0-1,-1 1 1,1 1-1,0 0 1,0 1 0,16 6-1,11 5-251,42 23 1,-47-20 91,-4-3 69,2-2-1,59 14 0,76 3 55,7 3 139,-113-18-52,210 45 512,6-22 46,-7-17-608,320 12 818,-124-49-681,82 0-224,-144 20 0,-22 0 54,-168 7-9,286 50-1,98 25 54,-65-15 154,90 8-35,-332-66 122,0-22 212,-180 5-431,93 2-64,92-6-66,50-30 41,-5 1 188,-250 32-80,158 11 1,-99 11-103,31 2-10,-122-14 8,62-5 0,128-31 469,-90 8 255,80 5 281,-186 19-941,-1 2 0,76 13-1,35 20-681,38 5-597,-192-38 1330,1 0 0,-1-1 0,1-1 0,0 0 0,-1-1 0,1 0 0,-1-1 0,1-1 0,-1 0 0,0 0 0,19-9 0,12-11 622</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22.806"/>
    </inkml:context>
    <inkml:brush xml:id="br0">
      <inkml:brushProperty name="width" value="0.05" units="cm"/>
      <inkml:brushProperty name="height" value="0.05" units="cm"/>
      <inkml:brushProperty name="color" value="#33CCFF"/>
    </inkml:brush>
  </inkml:definitions>
  <inkml:trace contextRef="#ctx0" brushRef="#br0">1 1 5593,'2'28'1101,"1"-1"1,1 1-1,1-1 0,10 27 0,-7-23-826,0-1-1,4 51 1,-10 66 367,3 34-208,-1-142-479,6 92 443,-10-109-257,0 0 1,-2-1-1,-8 43 1,0-24-354,9-29 77</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23.629"/>
    </inkml:context>
    <inkml:brush xml:id="br0">
      <inkml:brushProperty name="width" value="0.05" units="cm"/>
      <inkml:brushProperty name="height" value="0.05" units="cm"/>
      <inkml:brushProperty name="color" value="#33CCFF"/>
    </inkml:brush>
  </inkml:definitions>
  <inkml:trace contextRef="#ctx0" brushRef="#br0">28 1 10586,'-3'34'3012,"2"-22"-2630,0 0 1,1 11 0,4 36 374,4 49 906,-8 155-1,-19 263 593,23-427-1797,-1-32-390,-7 87 0,-14-26-3330,18-122 2307</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39.684"/>
    </inkml:context>
    <inkml:brush xml:id="br0">
      <inkml:brushProperty name="width" value="0.05" units="cm"/>
      <inkml:brushProperty name="height" value="0.05" units="cm"/>
      <inkml:brushProperty name="color" value="#33CCFF"/>
    </inkml:brush>
  </inkml:definitions>
  <inkml:trace contextRef="#ctx0" brushRef="#br0">0 52 10490,'5'-8'1239,"-1"1"1352,0 0 1,6-15-1,-6 15 674,-3 15-1502,-2 15-699,-1 53-100,8 98 0,0-65-622,-4-32-108,4 68 184,-3-109-315,1-1 1,10 36-1,-12-63-79,1 0 0,0 1-1,0-1 1,5 8 0,-7-13-13,1-1 1,-1 1 0,1-1 0,0 1-1,0-1 1,0 0 0,0 0 0,1 0 0,-1 0-1,0 0 1,1 0 0,-1-1 0,1 1-1,5 1 1,-7-2-21,0-1-1,0 0 1,0 0-1,0 1 0,0-1 1,0 1-1,0-1 1,0 1-1,0-1 1,0 1-1,0-1 1,0 2-1,-1-2-29,0 1 0,0 0 0,0-1-1,0 1 1,0 0 0,0-1 0,0 1 0,-1 0 0,1-1 0,0 1 0,0 0-1,-1-1 1,1 1 0,0-1 0,-1 1 0,1-1 0,-1 1 0,1-1 0,-1 1-1,-1 1-361,0 0 0,1 0-1,-1-1 1,0 1 0,0 0-1,0-1 1,-1 0-1,1 0 1,0 1 0,0-1-1,-1-1 1,1 1 0,-1 0-1,1 0 1,-1-1 0,1 0-1,-1 1 1,1-1 0,-1 0-1,1 0 1,-4-1-1,0-4 1633,6-3-698</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40.165"/>
    </inkml:context>
    <inkml:brush xml:id="br0">
      <inkml:brushProperty name="width" value="0.05" units="cm"/>
      <inkml:brushProperty name="height" value="0.05" units="cm"/>
      <inkml:brushProperty name="color" value="#33CCFF"/>
    </inkml:brush>
  </inkml:definitions>
  <inkml:trace contextRef="#ctx0" brushRef="#br0">39 101 11546,'-2'1'228,"-17"5"1719,18-6-1802,1 1 1,-1-1 0,0 0 0,1 0-1,-1 0 1,0 0 0,1 0-1,-1 0 1,0 0 0,0 0 0,1 0-1,-1 0 1,0 0 0,1-1 0,-1 1-1,0 0 1,1 0 0,-1-1-1,1 1 1,-1-1 0,0 1 0,1 0-1,-1-1 1,0 0 0,1 1-102,0 0 1,0 0 0,0 0-1,0 0 1,0-1-1,0 1 1,0 0 0,0 0-1,0 0 1,0 0-1,0 0 1,0 0 0,0-1-1,0 1 1,0 0-1,0 0 1,0 0 0,0 0-1,0 0 1,0 0-1,0-1 1,0 1 0,0 0-1,0 0 1,0 0 0,0 0-1,0 0 1,0 0-1,0 0 1,1-1 0,-1 1-1,0 0 1,0 0-1,0 0 1,0 0 0,0 0-1,0 0 1,0 0-1,0 0 1,1 0 0,8-4 1243,8 1 584,-15 3-1703,0 1 1,0-1 0,0 1-1,0 0 1,0 0 0,0 0-1,-1 0 1,1 0 0,0 0-1,0 0 1,-1 0 0,1 1-1,0-1 1,-1 1 0,1-1 0,-1 1-1,0 0 1,0-1 0,1 1-1,-1 0 1,1 4 0,3 4 104,0 1 0,5 16 0,3 27 28,-10-38-269,1 1 0,1-1 0,10 23 0,-15-38-32,1 0 0,-1 0 0,1 0 0,0 0 0,-1 0 0,1 0 0,0 0 0,-1 0 0,1 0 0,0 0 1,0-1-1,0 1 0,0 0 0,0-1 0,0 1 0,0-1 0,0 1 0,0-1 0,0 1 0,0-1 0,0 0 0,0 1 0,2-1 0,-1 0 1,0 0 0,0 0 0,0-1 0,1 1-1,-1-1 1,0 0 0,-1 1 0,1-1 0,0 0 0,0 0-1,0 0 1,1-2 0,6-3 15,0-2-1,-1 1 1,12-16 0,-19 23-16,14-18 16,-1 0 0,0-1 0,-1 0 0,-2-1 0,0-1 0,13-31 0,-23 50-9,-1 0 0,1 0-1,0 0 1,-1 0 0,1 0 0,-1 0 0,0 0 0,1 0 0,-1 0 0,0 0-1,0 0 1,0 0 0,-1 0 0,1 0 0,0 0 0,-1 0 0,0 0-1,1 0 1,-1 0 0,0 0 0,0 0 0,0 0 0,0 1 0,0-1-1,0 0 1,-1 1 0,1-1 0,0 1 0,-1-1 0,0 1 0,1 0-1,-1-1 1,0 1 0,1 0 0,-1 0 0,0 0 0,-3 0 0,-11-7 211,-1 1 0,0 0 0,-1 2 0,-25-6 1,30 9-159,1 0 1,-1 1-1,1 1 1,-1 0-1,1 1 1,-1 0-1,-16 3 1,15 3 120,13-7-239,1 0-1,0 0 1,0 0 0,-1 0 0,1 0-1,0 0 1,0 1 0,0-1 0,-1 0 0,1 0-1,0 0 1,0 0 0,-1 0 0,1 0 0,0 1-1,0-1 1,0 0 0,0 0 0,-1 0-1,1 1 1,0-1 0,0 0 0,0 0 0,0 0-1,0 1 1,0-1 0,0 0 0,-1 0 0,1 1-1,0-1 1,0 0 0,0 0 0,0 0 0,0 1-1,0-1 1,0 0 0,0 0 0,0 1-1,0-1 1,0 0 0,0 0 0,1 1 0,-1-1-1,0 0 1,0 0 0,0 1 0,0-1 0,0 0-1,0 0 1,1 0 0,-1 1 0,0-1-1,0 0 1,0 0 0,0 0 0,1 1 0,1-1-566,0 1 0,0 0 0,0 0 0,0-1 1,0 1-1,1-1 0,2 1 0,27-4-2568</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47.458"/>
    </inkml:context>
    <inkml:brush xml:id="br0">
      <inkml:brushProperty name="width" value="0.05" units="cm"/>
      <inkml:brushProperty name="height" value="0.05" units="cm"/>
      <inkml:brushProperty name="color" value="#33CCFF"/>
    </inkml:brush>
  </inkml:definitions>
  <inkml:trace contextRef="#ctx0" brushRef="#br0">91 78 5177,'-5'0'808,"0"0"-1,-1-1 1,1 1 0,0-1-1,0 0 1,0-1-1,0 1 1,0-1 0,0 0-1,0-1 1,0 1-1,1-1 1,-6-3 0,8 5-531,1 0 0,0 0 0,-1 0 0,1 0 0,0-1 1,-1 1-1,1 0 0,0 0 0,-2-3 0,3 3-219,0 0 0,0 1 0,0-1-1,0 0 1,-1 1 0,2-1 0,-1 0 0,0 1-1,0-1 1,0 0 0,0 1 0,0-1 0,0 0-1,1 1 1,-1-1 0,0 0 0,0 1-1,1-1 1,-1 1 0,1-1 0,-1 1 0,0-1-1,1 1 1,-1-1 0,1 1 0,-1-1 0,1 1-1,-1-1 1,1 1 0,0 0 0,0-1 0,2-1 78,1 0 1,-1 0 0,1 0-1,0 0 1,-1 1 0,1 0 0,0-1-1,0 1 1,0 1 0,5-2 0,5 1 354,23 2 0,-5-1 47,16-2 96,61 0 575,-90 3-1036,0 1-1,1 0 1,30 9 0,-28-4-207,-13-3-143,0-2 0,0 1 1,0-1-1,1 0 0,12 0 0,-31-12-4983,8 9 4470,-8-8-880</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47.864"/>
    </inkml:context>
    <inkml:brush xml:id="br0">
      <inkml:brushProperty name="width" value="0.05" units="cm"/>
      <inkml:brushProperty name="height" value="0.05" units="cm"/>
      <inkml:brushProperty name="color" value="#33CCFF"/>
    </inkml:brush>
  </inkml:definitions>
  <inkml:trace contextRef="#ctx0" brushRef="#br0">240 46 11362,'10'-42'7745,"-12"38"-6538,-2 6-650,-8 8-137,-12 15-248,1 1-1,-19 29 1,-15 18-93,-27 19-115,82-88-1510,5-6 383,11-11-395,-3 4 660,18-16-295</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48.299"/>
    </inkml:context>
    <inkml:brush xml:id="br0">
      <inkml:brushProperty name="width" value="0.05" units="cm"/>
      <inkml:brushProperty name="height" value="0.05" units="cm"/>
      <inkml:brushProperty name="color" value="#33CCFF"/>
    </inkml:brush>
  </inkml:definitions>
  <inkml:trace contextRef="#ctx0" brushRef="#br0">238 1 11626,'-3'5'4886,"-3"13"-3925,-1 0 1,-1 0-1,-12 22 1,-36 48-834,9-24-81,27-38-139,-34 56-1,38-54-2429,24-36 1184,14-11 501</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48.749"/>
    </inkml:context>
    <inkml:brush xml:id="br0">
      <inkml:brushProperty name="width" value="0.05" units="cm"/>
      <inkml:brushProperty name="height" value="0.05" units="cm"/>
      <inkml:brushProperty name="color" value="#33CCFF"/>
    </inkml:brush>
  </inkml:definitions>
  <inkml:trace contextRef="#ctx0" brushRef="#br0">92 0 11098,'-68'151'6350,"62"-136"-6103,3-9-210,0 0-1,1 0 1,0 0-1,0 0 1,0 0-1,1 0 1,0 0-1,0 0 0,0 12 1,1-17-70,1 0 1,-1-1 0,0 1-1,0-1 1,0 1-1,0-1 1,0 1-1,1-1 1,-1 1-1,0-1 1,0 0 0,1 1-1,-1-1 1,0 1-1,1-1 1,-1 1-1,1-1 1,-1 0-1,0 1 1,1-1 0,-1 0-1,1 0 1,-1 1-1,1-1 1,-1 0-1,1 0 1,-1 0-1,1 1 1,-1-1 0,1 0-1,-1 0 1,1 0-1,-1 0 1,1 0-1,0 0 1,-1 0-1,1 0 1,-1 0 0,1-1-1,-1 1 1,1 0-1,-1 0 1,1 0-1,-1 0 1,1-1-1,-1 1 1,1 0 0,0-1-1,25-15-1568,-26 16 1558,10-8-212,0 1 0,0 0 0,0 1 0,1 0 0,0 0 0,15-4 0,-25 10 270,0-1 0,0 1 0,-1 0 0,1 0 0,0 0 0,0 0-1,0 0 1,-1 0 0,1 0 0,0 0 0,0 0 0,0 0 0,-1 0 0,1 0-1,0 1 1,0-1 0,-1 0 0,1 0 0,0 1 0,-1-1 0,1 1-1,0-1 1,-1 1 0,1-1 0,0 1 0,-1-1 0,1 1 0,-1-1-1,1 1 1,-1 0 0,0-1 0,1 1 0,-1 0 0,1-1 0,-1 1-1,0 0 1,0 0 0,1-1 0,-1 1 0,0 0 0,0 0 0,0-1-1,0 3 1,0 2 98,0 1-1,0 0 0,0-1 0,-1 1 0,-1 5 0,-7 19 648,0 0-1,-19 38 0,1 0 644,-9 48 532,36-113-1902,-3 11-77,4-14 28,-1 0-1,0 0 1,0 1 0,0-1 0,0 0 0,0 0 0,0 1 0,1-1-1,-1 0 1,0 0 0,0 1 0,0-1 0,1 0 0,-1 0 0,0 0 0,0 0-1,1 1 1,-1-1 0,0 0 0,0 0 0,1 0 0,-1 0 0,0 0-1,1 0 1,-1 0 0,0 0 0,0 0 0,1 0 0,-1 0 0,0 0 0,0 0-1,1 0 1,-1 0 0,0 0 0,1 0 0,-1 0 0,0 0 0,0 0-1,1 0 1,-1-1 0,0 1 0,0 0 0,1 0 0,18-10-363</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49.459"/>
    </inkml:context>
    <inkml:brush xml:id="br0">
      <inkml:brushProperty name="width" value="0.05" units="cm"/>
      <inkml:brushProperty name="height" value="0.05" units="cm"/>
      <inkml:brushProperty name="color" value="#33CCFF"/>
    </inkml:brush>
  </inkml:definitions>
  <inkml:trace contextRef="#ctx0" brushRef="#br0">0 2289 10186,'8'-17'1141,"0"0"-1,1 0 1,19-25-1,39-41 440,-14 20-772,-42 50-680,328-413 2682,17 9-1182,-96 157-842,-2 1-470,-144 136 977,137-114 1,-135 142-152,63-54 646,-170 141-1727,3-3-12,0 0-1,1 1 0,29-17 0,-33 23-296,-7 7-1423,-1 2 191,6-2 309</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57.617"/>
    </inkml:context>
    <inkml:brush xml:id="br0">
      <inkml:brushProperty name="width" value="0.05" units="cm"/>
      <inkml:brushProperty name="height" value="0.05" units="cm"/>
      <inkml:brushProperty name="color" value="#FF0066"/>
    </inkml:brush>
  </inkml:definitions>
  <inkml:trace contextRef="#ctx0" brushRef="#br0">0 1 12115,'0'23'920,"2"-1"320,-2-2-240,2-6-584,-2-6-224,5-1-536,2-2-520,16-7 496</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0.126"/>
    </inkml:context>
    <inkml:brush xml:id="br0">
      <inkml:brushProperty name="width" value="0.05" units="cm"/>
      <inkml:brushProperty name="height" value="0.05" units="cm"/>
      <inkml:brushProperty name="color" value="#33CCFF"/>
    </inkml:brush>
  </inkml:definitions>
  <inkml:trace contextRef="#ctx0" brushRef="#br0">1 12 11242,'0'-12'2869,"6"16"-329,9 19 2,2 9-1172,-2 0-1,13 39 0,-17-38-1133,-2 1-1,-1 0 1,-2 1-1,3 46 1,-7-56-370,-1-13-397,0 0 0,-1 1 0,0-1 0,0 0 0,-5 19 0,5-31 459,0 1 0,0-1 0,0 0 0,0 0 0,0 1 0,0-1 0,0 0 0,0 0 0,0 1 0,-1-1-1,1 0 1,0 0 0,0 0 0,0 1 0,0-1 0,-1 0 0,1 0 0,0 0 0,0 1 0,0-1 0,-1 0 0,1 0 0,0 0 0,0 0 0,-1 0-1,-6-4-1048</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0.528"/>
    </inkml:context>
    <inkml:brush xml:id="br0">
      <inkml:brushProperty name="width" value="0.05" units="cm"/>
      <inkml:brushProperty name="height" value="0.05" units="cm"/>
      <inkml:brushProperty name="color" value="#33CCFF"/>
    </inkml:brush>
  </inkml:definitions>
  <inkml:trace contextRef="#ctx0" brushRef="#br0">1 289 13915,'0'2'1416,"10"-2"777,7-5-113,6-10-591,6-4-369,9-9-376,4-3-208,9-2-248,1-1-88,-9 4-368,-1 2-328,-3 3-968,-4-1-577,5 10 1041</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0.899"/>
    </inkml:context>
    <inkml:brush xml:id="br0">
      <inkml:brushProperty name="width" value="0.05" units="cm"/>
      <inkml:brushProperty name="height" value="0.05" units="cm"/>
      <inkml:brushProperty name="color" value="#33CCFF"/>
    </inkml:brush>
  </inkml:definitions>
  <inkml:trace contextRef="#ctx0" brushRef="#br0">1 263 13363,'25'-18'2490,"-1"-1"0,40-42 0,-50 45-2053,0-1-1,-1 0 1,-1 0 0,19-38 0,-29 51-423,0-1 0,0 1 1,-1-1-1,0 1 0,1-6 0,-2 10-14,0-1-1,0 1 0,0 0 0,0-1 1,0 1-1,0-1 0,0 1 1,0-1-1,0 1 0,0 0 1,0-1-1,0 1 0,0-1 1,0 1-1,-1 0 0,1-1 1,0 1-1,0-1 0,0 1 1,-1 0-1,1-1 0,0 1 1,-1 0-1,1-1 0,-1 1-2,0 0-1,0 0 1,1 0-1,-1 0 1,0 0-1,0 0 0,1 0 1,-1 0-1,0 0 1,0 1-1,1-1 1,-1 0-1,0 0 1,0 1-1,1-1 0,-1 0 1,0 1-1,1-1 1,-2 2-1,-4 2-26,1 1 0,-1 0 0,1 0-1,0 0 1,0 1 0,1-1 0,-5 8-1,-24 45-56,27-48 106,1 1-1,0 0 1,1 0 0,1 0-1,-3 13 1,5-22 6,1 1 0,-1-1 0,1 1 1,0-1-1,0 1 0,0-1 0,0 1 0,0-1 0,1 1 0,-1-1 0,1 1 0,0-1 1,-1 1-1,1-1 0,0 0 0,1 1 0,-1-1 0,0 0 0,1 0 0,-1 0 0,1 0 0,-1 0 1,1 0-1,0 0 0,0 0 0,0-1 0,0 1 0,0-1 0,3 2 0,0-1-5,0 0-1,0 0 1,0 0 0,0-1-1,0 0 1,0 0-1,0 0 1,0-1-1,0 0 1,0 1-1,6-2 1,-3 0-28,0-1 1,0 0-1,0 0 1,-1 0-1,1-1 0,10-6 1,-3 1-724,-1-1 1,-1 0 0,0-2 0,0 1-1,-1-1 1,15-18 0,-6 4-2052,-6 0 1051</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1.660"/>
    </inkml:context>
    <inkml:brush xml:id="br0">
      <inkml:brushProperty name="width" value="0.05" units="cm"/>
      <inkml:brushProperty name="height" value="0.05" units="cm"/>
      <inkml:brushProperty name="color" value="#33CCFF"/>
    </inkml:brush>
  </inkml:definitions>
  <inkml:trace contextRef="#ctx0" brushRef="#br0">0 365 14355,'15'31'5149,"-12"-27"-4682,-1 1 0,0 0 0,1-1 0,-1 1 0,-1 0 0,3 11 0,-3-5-376,0 1 0,0-1 1,-2 1-1,1 0 0,-2-1 1,1 1-1,-1-1 0,-1 1 0,0-1 1,-6 12-1,6-45-128,3 11 36,2 0 0,-1 0 1,2 1-1,-1-1 1,1 1-1,1 0 0,0 0 1,0 0-1,1 0 0,1 1 1,-1-1-1,1 1 1,1 1-1,0-1 0,0 1 1,1 1-1,-1-1 0,12-7 1,-18 14 7,0 0 1,0 0-1,1 0 1,-1 1-1,0-1 1,1 0-1,-1 1 1,1-1-1,-1 1 1,0-1-1,1 1 1,-1 0-1,1-1 1,-1 1-1,1 0 1,-1 0-1,1 0 1,0 0-1,-1 0 1,1 1-1,-1-1 1,0 0-1,1 1 1,-1-1-1,1 1 1,-1-1-1,2 2 1,-1 0 3,-1-1 0,1 1 0,-1-1 0,1 1 1,-1 0-1,0 0 0,0-1 0,0 1 0,0 0 1,0 0-1,0 0 0,-1 0 0,1 1 0,0-1 1,-1 0-1,0 0 0,0 0 0,1 4 0,-1 14 31,0 1 1,-1-1-1,-5 22 0,5-60 60,6-7-100,0 0 0,1 1-1,2 0 1,0 0 0,2 0-1,0 2 1,18-29 0,-26 48-6,0 0 1,0 0 0,0 0 0,0 1 0,0-1 0,1 1-1,2-3 1,-4 5-2,0-1 0,-1 1 0,1-1 0,0 1 0,0 0 0,-1-1 0,1 1 1,0 0-1,0 0 0,-1 0 0,1 0 0,0-1 0,0 1 0,0 0 0,0 0 0,-1 0 0,1 1 0,0-1 0,0 0 0,-1 0 0,1 0 0,0 1 0,0-1 0,0 0 0,-1 1 0,1-1 0,0 0 0,-1 1 0,1-1 0,0 1 0,-1-1 0,1 1 0,-1 0 0,1-1 0,-1 1 0,1 0 0,16 24-172,-13-18 154,0-1 1,0 1-1,1-1 1,0 0-1,8 7 1,-12-12 21,1 0-1,-1 0 1,0 0 0,0 0-1,1 0 1,-1-1 0,1 1-1,-1 0 1,1-1 0,-1 1-1,1-1 1,-1 0 0,1 1-1,-1-1 1,1 0 0,0 0-1,-1 0 1,1 0 0,-1-1-1,1 1 1,-1 0 0,1 0-1,0-1 1,-1 1 0,1-1-1,-1 0 1,0 1 0,1-1-1,-1 0 1,0 0 0,3-2-1,3-4 3,1 0-1,-1 0 0,-1-1 0,1-1 0,-1 1 0,-1-1 0,1 0 0,-2 0 0,6-13 0,-3 7 7,0 1-1,15-21 0,-21 34-4,-1 0-1,1 0 1,0 0-1,0 0 1,-1 0-1,1 0 0,0 0 1,0 1-1,0-1 1,0 0-1,0 1 1,0-1-1,0 1 0,0-1 1,0 1-1,1-1 1,-1 1-1,0 0 1,0 0-1,0-1 1,1 1-1,-1 0 0,0 0 1,0 0-1,0 0 1,1 0-1,-1 1 1,0-1-1,0 0 0,0 1 1,0-1-1,0 0 1,1 1-1,-1-1 1,0 1-1,0 0 0,0-1 1,1 3-1,4 2 34,0 0-1,0 1 0,0 0 0,7 11 1,-8-11-4,9 14 25,0 0 1,-1 1-1,-1 1 1,-1 0-1,-1 1 0,-1 0 1,6 24-1,-13-39-51,-1 0-1,1 0 1,-1 0 0,-1 0 0,0 0 0,-1 16-1,-1-17 18,-1-6-7,-4-14-21,-13-45-51,3-1-1,-12-77 1,26 119 44,-1-4-10,-1-2-22,-2-30-1,6 47 39,1 0 0,0 0 0,0 1 0,1-1 0,-1 0-1,1 1 1,0-1 0,1 1 0,0-1 0,3-8 0,-3 12 11,-1 0 0,1 0 0,0 0 0,-1 0 0,1 0 0,0 0 0,0 1 0,0-1 1,0 1-1,0-1 0,1 1 0,-1 0 0,0 0 0,1 0 0,-1 0 0,1 0 0,-1 1 1,1-1-1,-1 1 0,5-1 0,2 0 71,0 1 0,0 1 0,1-1 0,10 3 0,-16-2 11,0 0 0,0 0 0,0 0 1,0 0-1,0 1 0,0-1 0,0 1 0,5 4 0,-7-5-56,-1 0-1,0 0 0,1 1 0,-1-1 0,0 0 1,0 1-1,0-1 0,0 0 0,0 1 0,0-1 1,0 1-1,-1 0 0,1-1 0,-1 1 0,1-1 1,-1 1-1,1 0 0,-1 0 0,0-1 0,0 1 1,0 0-1,0-1 0,0 4 0,-1 0-28,-1-1 0,1 1-1,-1-1 1,0 1 0,0-1 0,0 0-1,0 1 1,-1-1 0,0-1-1,0 1 1,0 0 0,-6 5-1,2-2-230,-1-1-1,0 1 0,0-1 1,-18 9-1,23-13-5,0-1-1,0 1 1,0-1 0,0 0 0,0 0-1,0 0 1,0 0 0,0 0 0,-1-1-1,1 0 1,0 1 0,0-1-1,-1 0 1,1 0 0,0-1 0,0 1-1,-1-1 1,1 0 0,0 0 0,0 0-1,0 0 1,0 0 0,-5-4-1,-15-16-1152</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2.112"/>
    </inkml:context>
    <inkml:brush xml:id="br0">
      <inkml:brushProperty name="width" value="0.05" units="cm"/>
      <inkml:brushProperty name="height" value="0.05" units="cm"/>
      <inkml:brushProperty name="color" value="#33CCFF"/>
    </inkml:brush>
  </inkml:definitions>
  <inkml:trace contextRef="#ctx0" brushRef="#br0">5 4 13179,'-5'-4'5082,"7"20"-2579,42 161 2057,-34-130-4824,2-1 1,24 59-1,-35-104 122,-1 0 1,0 0-1,1 0 0,-1 0 0,0 0 0,1-1 1,-1 1-1,1 0 0,-1 0 0,1 0 0,0-1 0,-1 1 1,1 0-1,0-1 0,0 1 0,-1-1 0,1 1 0,0-1 1,0 1-1,0-1 0,0 1 0,-1-1 0,1 0 1,0 0-1,0 1 0,0-1 0,0 0 0,0 0 0,0 0 1,0 0-1,0 0 0,0 0 0,0 0 0,0 0 1,0 0-1,0-1 0,0 1 0,-1 0 0,1-1 0,1 0 1,18-5-1398</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2.560"/>
    </inkml:context>
    <inkml:brush xml:id="br0">
      <inkml:brushProperty name="width" value="0.05" units="cm"/>
      <inkml:brushProperty name="height" value="0.05" units="cm"/>
      <inkml:brushProperty name="color" value="#33CCFF"/>
    </inkml:brush>
  </inkml:definitions>
  <inkml:trace contextRef="#ctx0" brushRef="#br0">65 603 10570,'8'-19'3146,"-6"14"-258,-6 11-640,-9 14-789,-26 51 870,36-63-2261,0 0 1,0-1-1,1 1 0,0 0 0,0 0 0,1 1 0,-1 12 0,2-21-68,0 1-1,0 0 1,0-1 0,0 1-1,0 0 1,0-1 0,0 1 0,0 0-1,0-1 1,0 1 0,1-1-1,-1 1 1,0 0 0,0-1-1,1 1 1,-1-1 0,0 1-1,1-1 1,-1 1 0,1 0 0,0-1-5,-1 1 1,1-1 0,-1 0 0,1 0 0,-1 0-1,1 0 1,-1 0 0,1 0 0,-1 0 0,0 0-1,1 0 1,-1 0 0,1 0 0,-1 0 0,1-1-1,-1 1 1,1 0 0,-1 0 0,0 0 0,1-1-1,0 1 1,2-2-50,0 0-1,-1-1 1,1 1-1,0-1 1,-1 1-1,4-5 1,0-3-275,0 0 1,5-13-1,-8 16 24,0 0 0,1 0-1,0 0 1,0 0-1,1 0 1,9-10 0,-12 16 266,0-1 0,0 1 0,0 0 0,0 0 0,1 0 0,-1 1 0,0-1 0,0 0 0,1 1 1,-1 0-1,0-1 0,1 1 0,-1 0 0,0 0 0,1 0 0,-1 0 0,0 1 0,4 0 0,-2 0 39,0-1-1,0 1 0,1-1 0,-1 0 0,7-1 0,-3-2 18,-1 1 1,1-1-1,-1-1 0,1 1 0,-1-1 0,-1 0 0,1-1 0,0 0 1,-1 0-1,0 0 0,0-1 0,-1 0 0,1 0 0,-1 0 0,0-1 1,-1 0-1,7-13 0,-2 1 72,0-1 0,-2 0-1,0 0 1,-1-1 0,5-36 0,-8 28-36,-1-1 0,-1 1 1,-2-1-1,-6-41 0,-32-112 170,37 178 311,0 9-277,2 12 66,4 12 194,1 1 1,1-1-1,13 33 1,37 81 1376,-56-140-1869,8 18 76,1 0-1,1 0 1,1-1 0,25 35 0,-36-53-191,0-1 1,1 1 0,-1-1-1,0 1 1,1-1 0,-1 1-1,0-1 1,1 0-1,-1 1 1,0-1 0,1 0-1,-1 1 1,1-1 0,-1 0-1,1 0 1,-1 1-1,1-1 1,-1 0 0,1 0-1,-1 0 1,1 0 0,-1 0-1,1 1 1,-1-1-1,1 0 1,-1 0 0,1 0-1,-1 0 1,1-1 0,0 1-1,0-1-167,0 1-1,-1-1 1,1 0-1,0 0 1,-1 0 0,1 0-1,0 1 1,-1-1-1,1 0 1,-1 0-1,0 0 1,1 0 0,-1-2-1,4-12-1010</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2.977"/>
    </inkml:context>
    <inkml:brush xml:id="br0">
      <inkml:brushProperty name="width" value="0.05" units="cm"/>
      <inkml:brushProperty name="height" value="0.05" units="cm"/>
      <inkml:brushProperty name="color" value="#33CCFF"/>
    </inkml:brush>
  </inkml:definitions>
  <inkml:trace contextRef="#ctx0" brushRef="#br0">1 74 11707,'18'-5'928,"4"-3"256,7-8-320,1 3-328,-5-2-1008,2 2-1576,3 9 1304</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3.412"/>
    </inkml:context>
    <inkml:brush xml:id="br0">
      <inkml:brushProperty name="width" value="0.05" units="cm"/>
      <inkml:brushProperty name="height" value="0.05" units="cm"/>
      <inkml:brushProperty name="color" value="#33CCFF"/>
    </inkml:brush>
  </inkml:definitions>
  <inkml:trace contextRef="#ctx0" brushRef="#br0">58 98 11578,'4'-3'772,"0"0"-1,0-1 1,0 0-1,0 1 1,-1-1-1,6-9 0,-8 12-628,0 0-1,0 0 1,0 0-1,0-1 1,-1 1-1,1 0 1,0-1-1,-1 1 1,0 0-1,1-1 1,-1 1-1,0-1 1,1 1-1,-1-1 0,0 1 1,0-1-1,0 1 1,0-1-1,-1 1 1,1-1-1,0 1 1,-1 0-1,1-1 1,-1 1-1,1-1 1,-1 1-1,1 0 1,-1 0-1,-1-2 1,1 2-119,0 0 0,0 0 0,0 1 1,0-1-1,0 0 0,-1 1 1,1-1-1,0 1 0,0-1 1,-1 1-1,1 0 0,0-1 1,-1 1-1,1 0 0,0 0 1,-1 0-1,1 0 0,0 0 1,-1 0-1,1 0 0,0 0 1,-1 1-1,1-1 0,0 0 0,0 1 1,-1-1-1,1 1 0,0 0 1,0-1-1,0 1 0,-1 1 1,-3 1-31,1 0 0,-1 0 0,1 0 0,0 1 0,0 0 0,-4 5 0,6-6 3,0 0 0,0-1 0,1 1 0,-1 1 0,0-1 0,1 0 0,0 0 0,0 0 0,0 1 0,0-1 0,1 1 0,-1-1 0,1 0 0,0 1 0,0-1 0,0 1 0,0-1 0,1 1 0,-1-1 0,2 5-1,-1-6 5,0 1 0,0-1-1,1 1 1,-1-1 0,0 0-1,1 0 1,-1 0-1,1 0 1,0 0 0,0 0-1,0 0 1,0 0-1,0-1 1,0 1 0,0-1-1,0 1 1,1-1 0,-1 0-1,1 0 1,-1 0-1,1 0 1,-1 0 0,1-1-1,-1 1 1,1-1-1,5 0 1,-3 0 4,0 0-1,1-1 1,-1 1-1,0-1 1,1 0-1,-1-1 1,0 0 0,0 1-1,0-2 1,0 1-1,0 0 1,-1-1-1,7-5 1,4-3 80,-1-2-1,19-21 1,-10 10 224,-18 19 45,0-2 0,9-12 0,-2 1 232,-5 12-510,-6 11-174,-7 15-3487,6-19 3005,0-1 497,0 1 0,0-1 0,0 0 0,0 0 0,0 0 0,0 0 0,0 0-1,0 1 1,0-1 0,0 0 0,0 0 0,0 0 0,0 0 0,0 0 0,0 0 0,0 0 0,0 1 0,0-1 0,0 0 0,0 0 0,1 0 0,-1 0 0,0 0 0,0 0 0,0 0 0,0 0 0,0 0 0,0 1 0,0-1 0,1 0 0,-1 0 0,0 0 0,0 0 0,0 0 0,0 0 0,0 0 0,0 0 0,1 0 0,-1 0 0,0 0 0,0 0 0,0 0 0,0 0 0,8 0-1035</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4.429"/>
    </inkml:context>
    <inkml:brush xml:id="br0">
      <inkml:brushProperty name="width" value="0.05" units="cm"/>
      <inkml:brushProperty name="height" value="0.05" units="cm"/>
      <inkml:brushProperty name="color" value="#33CCFF"/>
    </inkml:brush>
  </inkml:definitions>
  <inkml:trace contextRef="#ctx0" brushRef="#br0">191 4 11538,'-20'-3'985,"-2"6"871,-6 9-384,-1 17-263,-1 6-201,5 7-328,5 0-208,10-5-184,3-6-48,11-10-112,4-6-72,7-15 0,5-4-24,7-14-376,1-6-472,3-9-752,1-6 752</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4.816"/>
    </inkml:context>
    <inkml:brush xml:id="br0">
      <inkml:brushProperty name="width" value="0.05" units="cm"/>
      <inkml:brushProperty name="height" value="0.05" units="cm"/>
      <inkml:brushProperty name="color" value="#33CCFF"/>
    </inkml:brush>
  </inkml:definitions>
  <inkml:trace contextRef="#ctx0" brushRef="#br0">0 1 12843,'0'20'1352,"5"5"1017,4 3-177,4 6-352,4 3-351,5 1-497,3 1-264,0-2-344,0-3-168,-5-4-216,-1-5-296,-4-8-792,-5-6-656,-2-11-817,4-10 1217</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58.131"/>
    </inkml:context>
    <inkml:brush xml:id="br0">
      <inkml:brushProperty name="width" value="0.05" units="cm"/>
      <inkml:brushProperty name="height" value="0.05" units="cm"/>
      <inkml:brushProperty name="color" value="#FF0066"/>
    </inkml:brush>
  </inkml:definitions>
  <inkml:trace contextRef="#ctx0" brushRef="#br0">0 0 11282,'0'0'2857,"4"0"-1465,2 0-263,1 0-433,1 4-112,-1 4-256,-5 0-80,1 4-160,2 3-8,-5 2-168,3 0-128,-3 1-448,-3 1-176,0-2-369,-1-1-255,3-4 912</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5.236"/>
    </inkml:context>
    <inkml:brush xml:id="br0">
      <inkml:brushProperty name="width" value="0.05" units="cm"/>
      <inkml:brushProperty name="height" value="0.05" units="cm"/>
      <inkml:brushProperty name="color" value="#33CCFF"/>
    </inkml:brush>
  </inkml:definitions>
  <inkml:trace contextRef="#ctx0" brushRef="#br0">26 177 14579,'4'11'935,"-1"1"1,1 0-1,-2-1 1,1 1-1,0 20 0,-3-27-875,0 1 0,-1 0-1,1 0 1,-1-1 0,-1 1-1,1-1 1,-1 1 0,1-1 0,-2 1-1,1-1 1,-1 0 0,1 0-1,-7 8 1,-3 0-76,12-13 14,-1 0 1,1 0-1,0 0 1,0 0-1,0 0 1,0 0-1,0 0 0,0 0 1,0 0-1,-1 0 1,1 0-1,0 0 1,0 0-1,0 0 1,0 0-1,0 0 1,0 0-1,0 0 1,-1 0-1,1 0 0,0 0 1,0 0-1,0 0 1,0 0-1,0 0 1,0 0-1,0 0 1,-1 0-1,1 0 1,0-1-1,0 1 1,0 0-1,0 0 0,0 0 1,0 0-1,0 0 1,0 0-1,0 0 1,0-1-1,-1-9-83,1 6 56,1 1-1,-1 0 1,1 0-1,0-1 1,0 1-1,1 0 0,-1 0 1,0 0-1,1 0 1,0 0-1,0 0 1,0 0-1,0 1 1,3-3-1,-1 1-2,0 1 0,0 0 1,0 0-1,1 0 0,-1 0 0,1 1 1,0-1-1,6-1 0,9-1 0,1 1 0,-1 0-1,37-1 1,-32 3 85,15-1 71,-15 2 336,28-5-1,-52 6-419,0-1 0,0 1 0,0 0 1,-1 0-1,1 0 0,0-1 0,0 1 1,0 0-1,0-1 0,-1 1 0,1-1 0,0 1 1,-1-1-1,1 1 0,0-1 0,-1 0 0,1 1 1,1-2-1,-2 1 0,0 0 0,0 1 1,0-1-1,0 1 0,1-1 1,-1 0-1,0 1 0,0-1 0,0 0 1,-1 1-1,1-1 0,0 0 0,0 1 1,0-1-1,0 0 0,-1 1 1,1-1-1,0 1 0,-1-2 0,-2-2 135,0 0-1,0 0 1,0 0-1,0 1 1,-5-4-1,6 5-150,-85-68 679,18 17-1340,67 52 453,0-1 1,0 0 0,0 0 0,0 0-1,1 0 1,-1-1 0,1 1-1,-1 0 1,1-1 0,-2-4 0,2 6 58,1 0 1,0 0 0,0 0 0,0 0 0,0 0 0,0 0-1,0-1 1,0 1 0,0 0 0,1 0 0,-1 0 0,0 0-1,1 0 1,-1 0 0,1 0 0,-1 0 0,1 0 0,-1 0-1,1 0 1,-1 0 0,1 0 0,0 1 0,0-1 0,0 0 0,-1 0-1,1 1 1,0-1 0,0 0 0,0 1 0,2-1 0,28-13-1151</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5.592"/>
    </inkml:context>
    <inkml:brush xml:id="br0">
      <inkml:brushProperty name="width" value="0.05" units="cm"/>
      <inkml:brushProperty name="height" value="0.05" units="cm"/>
      <inkml:brushProperty name="color" value="#33CCFF"/>
    </inkml:brush>
  </inkml:definitions>
  <inkml:trace contextRef="#ctx0" brushRef="#br0">173 177 12411,'10'10'1936,"4"2"1041,1 6-569,2 2-383,-1 2-793,5 5-256,-6-4-424,0 2-120,-5-3-232,-5 0-80,-5-3-312,-2-3-408,-8-4-720,-2-4-857,2-6 1537,-10 1-192</inkml:trace>
  <inkml:trace contextRef="#ctx0" brushRef="#br0" timeOffset="1">1 215 12203,'8'-18'1104,"5"-4"504,14-5-784,7 0-384,-1 1-440,2 0-232,-3 3-600,-1 1-344,2-1 536</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6.089"/>
    </inkml:context>
    <inkml:brush xml:id="br0">
      <inkml:brushProperty name="width" value="0.05" units="cm"/>
      <inkml:brushProperty name="height" value="0.05" units="cm"/>
      <inkml:brushProperty name="color" value="#33CCFF"/>
    </inkml:brush>
  </inkml:definitions>
  <inkml:trace contextRef="#ctx0" brushRef="#br0">12 211 12315,'29'44'2469,"-9"-15"-894,25 47-1,-41-66-1547,1-1 1,-2 1-1,1 0 1,-1 0-1,-1 1 1,0-1-1,-1 0 1,1 1-1,-2 15 1,0-24-75,0-1 1,0 0 0,0 0-1,0 0 1,0 1-1,0-1 1,-1 0-1,1 0 1,-1 0-1,1 0 1,-1 2-1,0-3 24,1 1-1,0-1 0,0 0 0,0 0 0,-1 0 0,1 0 1,0 0-1,0 0 0,0 0 0,-1 0 0,1 0 0,0 0 1,0 0-1,0 0 0,-1 0 0,1 0 0,0 0 0,0 0 0,0 0 1,-1 0-1,1 0 0,0 0 0,0 0 0,0 0 0,-1 0 1,1 0-1,0 0 0,0 0 0,0-1 0,0 1 0,-1 0 1,1 0-1,0 0 0,0 0 0,0 0 0,0-1 0,0 1 1,-1 0-1,-2-4-139,1 0 1,-1 0 0,0 0-1,-2-8 1,-19-43 109,3 0 0,3-1 0,-17-86 0,33 133 132,0-1 0,1 0 0,0 1 0,0-1 0,2-11 0,-1 18-1,1 0 1,-1 0 0,1 0 0,0 0 0,0 0 0,0 0 0,0 0-1,0 1 1,1-1 0,-1 0 0,1 1 0,0-1 0,0 1 0,0 0-1,0-1 1,0 1 0,0 0 0,1 0 0,-1 0 0,4-1-1,7-3 365,0 1-1,0 0 0,0 1 1,0 1-1,1 0 0,-1 1 1,1 0-1,27 1 0,-37 1-322,0 0-1,1 0 0,-1 1 0,0 0 1,1 0-1,-1 0 0,0 0 0,0 1 1,7 3-1,-10-4-96,1 0-1,-1 0 1,1 0-1,-1 0 1,0 0 0,0 1-1,1-1 1,-1 0-1,0 1 1,0-1 0,0 1-1,-1-1 1,1 1-1,0 0 1,0-1 0,-1 1-1,1 0 1,-1 0-1,0-1 1,1 1 0,-1 0-1,0 0 1,0-1-1,0 1 1,-1 2 0,0 4-19,-1-1 0,1 0 0,-2-1 0,1 1 1,-1 0-1,0-1 0,0 1 0,-1-1 0,-6 8 1,-43 50-688,51-62 632,-59 57-3019,59-58 2958,-12 12-1078</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6.642"/>
    </inkml:context>
    <inkml:brush xml:id="br0">
      <inkml:brushProperty name="width" value="0.05" units="cm"/>
      <inkml:brushProperty name="height" value="0.05" units="cm"/>
      <inkml:brushProperty name="color" value="#33CCFF"/>
    </inkml:brush>
  </inkml:definitions>
  <inkml:trace contextRef="#ctx0" brushRef="#br0">1 1 12267,'5'5'2416,"0"8"2497,10 18-2512,0 7-657,7 9-856,6 3-344,-2-4-360,-3-4-80,2-7-80,-6-5 0,-1-10-288,0-3-272,-9-10-728,-9-22-4865,0-4 5168</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7.062"/>
    </inkml:context>
    <inkml:brush xml:id="br0">
      <inkml:brushProperty name="width" value="0.05" units="cm"/>
      <inkml:brushProperty name="height" value="0.05" units="cm"/>
      <inkml:brushProperty name="color" value="#33CCFF"/>
    </inkml:brush>
  </inkml:definitions>
  <inkml:trace contextRef="#ctx0" brushRef="#br0">0 201 14539,'6'-6'534,"-1"1"0,1-1-1,0 1 1,0 0 0,1 1-1,8-6 1,44-18 1131,-38 19-1183,241-95 3421,-256 102-3850,3-2 5,0 1 0,1 1 0,-1 0-1,0 0 1,16-1 0,-24 3-56,0 0-1,0 0 1,0 0-1,-1 0 1,1 0 0,0 0-1,0 0 1,0 0-1,0 0 1,0 1-1,0-1 1,0 0-1,-1 1 1,1-1-1,0 1 1,0-1 0,0 1-1,-1-1 1,1 1-1,0-1 1,-1 1-1,1 0 1,0 0-1,0 0-7,-1 0 0,0 1-1,1-1 1,-1 0 0,0 0 0,0 0-1,0 0 1,0 0 0,0 0-1,0 0 1,0 1 0,-1-1 0,1 0-1,0 0 1,0 0 0,-1 1 0,-3 7-105,0-1 0,-1 0 0,-9 13 0,11-17 36,-18 26-1146,-1-2 1,-1 0-1,-1-1 0,-39 32 0,45-49 80</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7.603"/>
    </inkml:context>
    <inkml:brush xml:id="br0">
      <inkml:brushProperty name="width" value="0.05" units="cm"/>
      <inkml:brushProperty name="height" value="0.05" units="cm"/>
      <inkml:brushProperty name="color" value="#33CCFF"/>
    </inkml:brush>
  </inkml:definitions>
  <inkml:trace contextRef="#ctx0" brushRef="#br0">0 1 13307,'1'7'4689,"18"70"1773,-6-32-5277,-3-5-368,19 46 1,-20-67-773,0 1 1,1-1 0,1 0-1,14 18 1,-23-34-137,0 0 1,0 0-1,1-1 1,0 1-1,-1-1 1,5 3-1,-6-4 9,0 0 0,0-1 0,0 1 0,1-1 1,-1 1-1,0-1 0,0 0 0,0 1 0,1-1 0,-1 0 0,0 0 0,0 0 0,1 0 0,-1 0 0,0 0 0,0 0 0,1-1 0,-1 1 0,0 0 0,0-1 0,2 0 0,3-2-177,0 0-1,0-1 1,-1 0-1,1 0 0,-1-1 1,0 1-1,0-1 1,-1 0-1,0 0 0,0-1 1,0 1-1,0-1 1,-1 0-1,0 0 0,3-8 1,0-1 75,-1 0-1,-1 0 1,0 0-1,-1-1 1,1-21 0,-4 37 191,0 0 1,0 0 0,0 0-1,0 0 1,0-1 0,0 1-1,0 0 1,0 0 0,0 0-1,0 0 1,0 0 0,0 0-1,0 0 1,0 0 0,0 0-1,0-1 1,0 1 0,0 0-1,0 0 1,0 0 0,1 0-1,-1 0 1,0 0 0,0 0-1,0 0 1,0 0 0,0 0-1,0 0 1,0 0 0,0-1-1,0 1 1,0 0 0,0 0-1,0 0 1,0 0 0,1 0-1,-1 0 1,0 0 0,0 0 0,0 0-1,0 0 1,0 0 0,0 0-1,0 0 1,0 0 0,0 0-1,0 0 1,1 0 0,-1 0-1,5 5 356,8 14 334,-7-10-271,-3-5-257,1 0-1,-1-1 0,0 0 0,1 0 0,0 0 1,-1 0-1,1 0 0,0-1 0,1 1 0,7 2 1,-10-4-91,1 0 0,-1 0 1,1-1-1,0 1 1,0-1-1,-1 1 0,1-1 1,0 0-1,0 0 0,0 0 1,-1 0-1,1-1 1,0 1-1,0-1 0,-1 0 1,1 0-1,-1 0 1,1 0-1,3-2 0,-5 2-59,1 0 0,-1 1 0,0-1 0,0 0 0,0 0 0,0 0 0,0 0 0,0 0 0,-1 0 0,1 0 0,0-1 0,0 1 0,-1 0-1,1 0 1,-1-1 0,1 1 0,-1 0 0,0-1 0,1 1 0,-1-2 0,0 0-13,0 0 0,0 1-1,-1-1 1,1 1 0,-1-1 0,1 0-1,-1 1 1,0-1 0,-2-4 0,-3-3-339,0 1 1,0 0 0,-15-16 0,3 6-903,10 11 666,0-1 1,1 0-1,-11-15 1,4-2 41</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8.003"/>
    </inkml:context>
    <inkml:brush xml:id="br0">
      <inkml:brushProperty name="width" value="0.05" units="cm"/>
      <inkml:brushProperty name="height" value="0.05" units="cm"/>
      <inkml:brushProperty name="color" value="#33CCFF"/>
    </inkml:brush>
  </inkml:definitions>
  <inkml:trace contextRef="#ctx0" brushRef="#br0">0 1 14387,'19'37'6156,"-13"-24"-5034,1 0 0,15 22 0,-20-32-1098,1 0 1,-1 0-1,1 0 0,0-1 0,0 1 1,0-1-1,0 0 0,0 0 0,0 0 1,1 0-1,-1 0 0,1-1 0,-1 1 1,1-1-1,5 1 0,-7-1-35,0-1 0,0 0 0,0 0-1,0 0 1,-1 0 0,1-1 0,0 1 0,0 0-1,0-1 1,-1 1 0,1-1 0,0 0-1,0 0 1,-1 1 0,1-1 0,-1 0 0,4-3-1,-2 1-17,0 0 0,0 0-1,0 0 1,0-1-1,0 1 1,3-8-1,-2 3 25,-1 1 0,1-1-1,-1 0 1,1-9-1,-2 21-97,-1 0 0,0 1-1,-1-1 1,1 0 0,-1 1-1,0-1 1,0 0 0,0 1-1,-1 5 1,0-5-1588,3-3 565</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8.712"/>
    </inkml:context>
    <inkml:brush xml:id="br0">
      <inkml:brushProperty name="width" value="0.05" units="cm"/>
      <inkml:brushProperty name="height" value="0.05" units="cm"/>
      <inkml:brushProperty name="color" value="#33CCFF"/>
    </inkml:brush>
  </inkml:definitions>
  <inkml:trace contextRef="#ctx0" brushRef="#br0">24 664 11771,'-22'26'2949,"22"-25"-2902,0-1-1,0 0 0,-1 0 0,1 0 0,0 0 0,0 1 0,0-1 0,0 0 0,0 0 0,0 0 0,-1 1 0,1-1 0,0 0 0,0 0 0,0 1 0,0-1 0,0 0 0,0 0 0,0 1 0,0-1 0,0 0 0,0 0 0,0 0 0,0 1 0,0-1 0,0 0 0,0 0 1,0 1-1,1-1 0,-1 0 0,0 0 0,0 0 0,0 1 0,0-1 0,0 0 0,0 0 0,1 0 0,-1 1 0,0-1 0,0 0 0,0 0 0,0 0 0,1 0 0,-1 0 0,0 1 0,1-1 0,14-1 1355,0-2-682,0-1-1,0-1 1,22-10-1,43-27 817,-65 34-1255,58-35 1066,97-78-1,62-69-757,-161 130-1045,-47 40-276,-18 17-441,-12 11 254,-239 238-2175,152-159 3287,80-74 122,13-12-306,0-1-1,0 0 0,-1 0 1,1 0-1,0 0 0,0 0 1,0 0-1,0 0 0,0 0 1,0 0-1,0 1 1,0-1-1,0 0 0,0 0 1,0 0-1,0 0 0,0 0 1,0 0-1,0 0 0,0 1 1,0-1-1,0 0 0,0 0 1,0 0-1,0 0 0,0 0 1,0 0-1,0 0 0,0 1 1,0-1-1,0 0 0,0 0 1,0 0-1,0 0 0,0 0 1,0 0-1,0 0 0,0 0 1,1 0-1,-1 1 1,0-1-1,0 0 0,0 0 1,0 0-1,0 0 0,0 0 1,0 0-1,0 0 0,1 0 1,-1 0-1,0 0 0,0 0 1,0 0-1,0 0 0,0 0 1,0 0-1,0 0 0,1 0 1,-1 0-1,0 0 0,0 0 1,0 0-1,0 0 0,0 0 1,4 0 79,-1 0 0,1-1 0,-1 1 0,0-1 1,1 0-1,-1 0 0,0 0 0,0-1 0,0 1 0,6-4 1,4-1 92,101-52 520,-3-4-1,-3-5 1,146-117 0,-213 150-509,71-54 283,-68 61-360,-43 26-118,0 1 1,0-1-1,0 1 1,-1-1-1,1 1 1,0 0-1,0 0 1,0-1-1,0 1 1,0 0-1,0 0 1,0 0-1,0 0 0,-1 0 1,1 0-1,0 0 1,0 0-1,2 1 1,-3-1-9,0 0-1,1 1 1,-1-1 0,0 1 0,1-1-1,-1 1 1,0-1 0,0 1 0,0 0-1,1-1 1,-1 1 0,0-1 0,0 1-1,0-1 1,0 1 0,0 0 0,0-1-1,0 1 1,0-1 0,0 1 0,-1-1-1,1 1 1,0 0 0,0-1 0,-1 1-1,-2 9-371,-1 0-1,-1 0 0,0 0 0,-6 9 1,-12 22-2015,13-10 920</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9.128"/>
    </inkml:context>
    <inkml:brush xml:id="br0">
      <inkml:brushProperty name="width" value="0.05" units="cm"/>
      <inkml:brushProperty name="height" value="0.05" units="cm"/>
      <inkml:brushProperty name="color" value="#33CCFF"/>
    </inkml:brush>
  </inkml:definitions>
  <inkml:trace contextRef="#ctx0" brushRef="#br0">4 0 13235,'-3'30'2088,"3"6"1617,7 6-1528,-1 1-417,3-4-848,1-1-96,0-4-488,2-4-136,-1-1-72,3-4-24,-4-7-400,-2-1-432,-4-5-704,-4-4-745,-5-8-399,-4-7-1,-3-11 1353</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9.575"/>
    </inkml:context>
    <inkml:brush xml:id="br0">
      <inkml:brushProperty name="width" value="0.05" units="cm"/>
      <inkml:brushProperty name="height" value="0.05" units="cm"/>
      <inkml:brushProperty name="color" value="#33CCFF"/>
    </inkml:brush>
  </inkml:definitions>
  <inkml:trace contextRef="#ctx0" brushRef="#br0">0 280 10266,'24'-25'1208,"8"2"1049,6 1 55,11 12-151,3 6-65,-7 11-351,-3 8-305,-20 7-624,-15 3-248,-17 4-392,-11 4-56,-14 1-96,0-2-48,3-2-384,0-7-376,12-11-848,0-7-649,13-5 1249</inkml:trace>
  <inkml:trace contextRef="#ctx0" brushRef="#br0" timeOffset="1">512 72 12539,'-6'39'3878,"3"-22"-2639,0 0 0,0 17 1,3-29-1043,0 0 0,1-1 0,-1 1 0,1-1 0,0 1 0,0-1 0,0 1 0,1-1 0,0 0 1,-1 1-1,1-1 0,4 5 0,-5-7-119,1 0 0,-1 0 0,1-1 0,0 1 0,-1 0-1,1 0 1,0-1 0,0 1 0,0-1 0,1 0 0,-1 0 0,0 1 0,0-1 0,1-1 0,-1 1 0,0 0 0,6 0 0,-4-1-16,0 1-1,0-2 1,0 1 0,0 0 0,0-1 0,0 0 0,0 0 0,-1 0 0,1 0 0,5-3 0,-2 1-21,-1 0 0,0-1 0,0 0 1,0 0-1,-1 0 0,0-1 0,1 0 0,-1 0 0,-1 0 1,1-1-1,-1 1 0,5-9 0,-8 11-43,0 0 1,0 0-1,0 0 0,0-1 1,0 1-1,-1 0 0,1-1 0,-1 1 1,0 0-1,0-1 0,0 1 1,0 0-1,-1-1 0,0 1 0,1 0 1,-1 0-1,0-1 0,0 1 0,-1 0 1,1 0-1,-1 0 0,1 0 1,-1 1-1,0-1 0,0 0 0,0 1 1,-5-5-1,-5-3-589,1 0-1,-1 0 1,-1 2 0,-23-13-1,2 1-1663,5-1 723</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58.459"/>
    </inkml:context>
    <inkml:brush xml:id="br0">
      <inkml:brushProperty name="width" value="0.05" units="cm"/>
      <inkml:brushProperty name="height" value="0.05" units="cm"/>
      <inkml:brushProperty name="color" value="#FF0066"/>
    </inkml:brush>
  </inkml:definitions>
  <inkml:trace contextRef="#ctx0" brushRef="#br0">1 0 10722,'1'4'1345,"3"2"511,-1 4-136,0 2-271,-1 0-593,0 3-192,-1 2-416,1 0-248,0-2-920,3 1-2505,-2-4 2121</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8:59.990"/>
    </inkml:context>
    <inkml:brush xml:id="br0">
      <inkml:brushProperty name="width" value="0.05" units="cm"/>
      <inkml:brushProperty name="height" value="0.05" units="cm"/>
      <inkml:brushProperty name="color" value="#33CCFF"/>
    </inkml:brush>
  </inkml:definitions>
  <inkml:trace contextRef="#ctx0" brushRef="#br0">1 1 16572,'16'15'1616,"4"5"1120,-1 7-295,1 6-953,-2 4-343,1 2-689,-1-1-176,-1-1-232,-2 0 16,0-3-248,-1-4-280,-2-5-1009,-1-5-695,-4-6-793,3-6 1265</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00.408"/>
    </inkml:context>
    <inkml:brush xml:id="br0">
      <inkml:brushProperty name="width" value="0.05" units="cm"/>
      <inkml:brushProperty name="height" value="0.05" units="cm"/>
      <inkml:brushProperty name="color" value="#33CCFF"/>
    </inkml:brush>
  </inkml:definitions>
  <inkml:trace contextRef="#ctx0" brushRef="#br0">0 1 14267,'1'5'497,"0"1"0,1-1 0,0 0-1,0 1 1,0-1 0,0 0 0,1 0 0,0 0 0,0-1 0,0 1-1,1-1 1,-1 1 0,1-1 0,6 5 0,-6-6-426,0 0 1,1-1-1,-1 1 1,1-1-1,-1 0 1,1 0-1,0-1 0,-1 0 1,1 1-1,0-2 1,0 1-1,0 0 1,0-1-1,0 0 0,0 0 1,7-2-1,-7 2-81,-1-1-1,0 0 0,1-1 0,-1 1 1,0-1-1,0 0 0,0 0 1,0 0-1,0 0 0,0-1 0,-1 1 1,1-1-1,-1 0 0,0 0 1,0 0-1,4-6 0,14-13-343,-20 21 341,0 0-1,0 0 1,0 1-1,0-1 1,0 0-1,0 1 1,0-1 0,0 0-1,0 1 1,1-1-1,-1 1 1,0 0-1,0-1 1,0 1-1,1 0 1,-1 0 0,0 0-1,0 0 1,1 0-1,-1 0 1,0 0-1,0 0 1,1 0 0,-1 1-1,0-1 1,0 0-1,0 1 1,1-1-1,-1 1 1,0-1-1,0 1 1,0 0 0,0-1-1,0 1 1,0 0-1,0 0 1,1 1-1,2 3 12,1 1-1,-1-1 0,0 1 1,-1-1-1,5 11 0,3 7 258,0 1 0,-2 0-1,-1 0 1,-1 1-1,-1 0 1,-1 1 0,2 36-1,-7-47-68,0-1 0,-1 1-1,0-1 1,-1 0 0,-1 1-1,-6 18 1,6-23-131,-1-1 1,-1 1 0,0-1-1,0 0 1,0 0 0,-1 0-1,-1-1 1,1 0 0,-14 12-1,16-16-63,-1-1 0,1 1 0,-1-1 0,0 0 0,0 0-1,-1 0 1,1-1 0,0 1 0,-1-2 0,0 1 0,-10 2 0,13-4-123,-1 0 1,1 0 0,0 0 0,-1 0 0,1 0 0,0-1-1,-1 1 1,1-1 0,0 0 0,0 0 0,0 0 0,0 0-1,0-1 1,0 1 0,0-1 0,0 0 0,0 0 0,0 0-1,1 0 1,-1 0 0,1 0 0,-3-4 0,1 0-419,0 1 0,1-1 0,-4-7 1,-10-26-1070</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01.573"/>
    </inkml:context>
    <inkml:brush xml:id="br0">
      <inkml:brushProperty name="width" value="0.05" units="cm"/>
      <inkml:brushProperty name="height" value="0.05" units="cm"/>
      <inkml:brushProperty name="color" value="#33CCFF"/>
    </inkml:brush>
  </inkml:definitions>
  <inkml:trace contextRef="#ctx0" brushRef="#br0">0 628 16115,'12'1'1017,"-1"0"-1,1 2 1,-1-1-1,0 1 1,16 7-1,-24-8-873,0-1-1,1 1 1,-1 0-1,0 0 1,0 0 0,0 1-1,-1-1 1,1 1 0,-1-1-1,1 1 1,-1 0 0,0 0-1,0 0 1,0 0 0,0 1-1,-1-1 1,1 0 0,-1 1-1,0-1 1,0 1-1,1 5 1,-1 10 54,-2 25 0,1-24-152,0-16-32,1-6-1,4-16-44,2 0 0,0 1 0,0 0 1,2 0-1,13-20 0,-18 31 31,0 0 1,1 0 0,0 0 0,1 1-1,-1-1 1,1 1 0,0 1 0,0-1-1,0 1 1,1 0 0,-1 0-1,1 1 1,0 0 0,0 0 0,0 1-1,9-2 1,-11 3 40,-1 1 0,1 0 0,-1 0 0,1 0 0,-1 0 0,1 1 0,-1-1 0,0 1 0,1 1 0,-1-1 0,0 0 0,0 1 0,0 0 0,0 0 0,0 0 0,0 1 0,0-1 0,-1 1 0,1 0 0,-1 0 0,0 0 0,0 0 0,0 1 0,4 6 0,-3-5 22,-1 1 0,0-1 0,0 0 0,-1 1 0,0-1 0,0 1 0,0-1 0,-1 1 0,1 0 0,-1 0 0,-1 0 0,1 0 0,-1 0 0,0 0 0,0 0 0,-1 0 0,0 0 0,-1 6 0,-1 0 13,2-7-12,1-12-33,0-10-54,1 1 0,0 0 0,7-27-1,-6 34-24,1 0 0,0 0 0,1 1 0,-1-1 0,2 1 0,-1 0-1,1 0 1,6-7 0,-6 10 21,-1 0 0,1-1 0,0 1 0,1 1-1,-1-1 1,1 1 0,0 0 0,0 0 0,0 1 0,10-5-1,-12 7 32,-1 0 0,1 0 0,-1 1-1,1-1 1,0 1 0,-1-1 0,1 1-1,0 0 1,-1 1 0,1-1 0,0 1-1,-1-1 1,1 1 0,-1 0 0,1 0-1,-1 1 1,1-1 0,-1 1 0,0 0-1,0 0 1,6 4 0,2 3 111,-1 2 1,0-1-1,-1 1 1,13 19-1,8 9 334,-29-38-455,1 1 0,-1 0 0,1-1 1,-1 0-1,1 1 0,0-1 0,0 0 0,0 0 0,-1 0 0,1 0 0,0 0 1,0 0-1,0-1 0,1 1 0,-1-1 0,0 1 0,0-1 0,0 0 1,0 0-1,0 0 0,1 0 0,-1 0 0,0 0 0,4-2 0,3 0-634,0-1 1,-1-1-1,1 0 0,12-8 0,5-2-2891,-22 13 3090,-1 0 0,0-1 1,0 0-1,0 1 0,0-1 0,0 0 1,0 0-1,-1-1 0,1 1 0,0-1 1,-1 1-1,0-1 0,0 0 0,0 0 0,0 0 1,0 0-1,0 0 0,-1 0 0,0 0 1,1-1-1,-1 1 0,0 0 0,0-4 1,7-35-3317,-2 5 3142,3 1 6270,-8 32-4470,0 0 0,-1 0 0,1 0 1,-1 0-1,0 0 0,0 0 0,0 0 0,-1 1 0,0-6 1,0 5-818,0 0 1,0 0-1,-1 0 1,1 0 0,-1 1-1,0-1 1,0 0-1,-3-4 1,4 8-362,1 0 0,0-1 0,-1 1 0,1-1 1,-1 1-1,1-1 0,-1 1 0,1 0 0,-1-1 0,1 1 0,-1 0 1,1 0-1,-1-1 0,1 1 0,-1 0 0,1 0 0,-1 0 1,0 0-1,1 0 0,-1-1 0,1 1 0,-1 0 0,0 0 0,1 1 1,-1-1-1,1 0 0,-1 0 0,1 0 0,-1 0 0,0 0 0,1 1 1,-1-1-1,1 0 0,-1 0 0,1 1 0,-1-1 0,1 0 1,-1 1-1,0 0 0,-2 2-17,0 0 0,0 0 1,0 1-1,-3 4 0,3-4 28,-4 6-17,0 1 0,0 0 0,1 0 0,-6 15 0,11-23-1,0 0 0,-1 0 0,1 0 0,1 1 0,-1-1 0,0 1 0,1-1 0,-1 0 0,1 1 0,0-1 0,0 1 0,1-1 0,-1 1 0,1-1 0,0 0 0,0 1 0,0-1 0,0 0 0,0 0 0,3 5 0,-2-6-2,0 0 0,0 0 1,0 0-1,0 0 0,0 0 1,1-1-1,-1 1 0,1-1 1,-1 1-1,1-1 0,-1 0 1,1 0-1,0 0 0,0-1 1,-1 1-1,1 0 0,0-1 1,0 0-1,0 0 0,4 0 1,0 0 1,0-1 1,0 0 0,0 0-1,0-1 1,-1 0 0,1 0-1,9-5 1,-2 0 7,0 0 1,-1-2-1,0 1 1,16-16-1,41-49 49,-64 67-52,0-1-1,1 1 1,0 1-1,0-1 1,0 1-1,0 0 1,1 1-1,16-7 1,-21 10 23,0-1-1,1 1 1,-1 0 0,0 0 0,1 1 0,-1-1 0,1 1 0,-1-1-1,1 1 1,-1 0 0,1 1 0,-1-1 0,1 1 0,-1-1 0,1 1-1,-1 0 1,0 0 0,1 0 0,-1 1 0,0-1 0,0 1 0,0 0-1,0 0 1,0 0 0,3 3 0,13 16 324,-15-15-267,1-1 1,0 1 0,0-1-1,8 6 1,-11-10-78,0 1-1,1-1 0,-1 0 1,0 0-1,1 0 1,-1 0-1,1-1 1,-1 1-1,1 0 1,-1-1-1,1 0 1,-1 0-1,1 0 1,-1 0-1,1 0 1,3-1-1,0 0 1,-1-1 0,0 0 0,0 0 0,0 0 0,0-1-1,0 0 1,0 0 0,-1 0 0,1 0 0,-1-1 0,0 1 0,6-9-1,6-6 27,21-34-1,-23 31-14,-1 3-7,-5 9-10,-1-1 0,-1 0 0,0 0 0,9-21 0,-55 97-53,29-44 60,0 0-1,2 1 0,-11 43 1,19-65-12,1-1 1,0 1 0,0 0-1,0 0 1,-1 0-1,1 0 1,0-1 0,0 1-1,0 0 1,1 0 0,-1 0-1,0 0 1,0 0 0,0-1-1,1 1 1,-1 0 0,1 1-1,-1-2-2,0 0 0,1 1-1,-1-1 1,0 0-1,1 0 1,-1 1-1,0-1 1,1 0 0,-1 0-1,1 0 1,-1 0-1,0 1 1,1-1-1,-1 0 1,1 0 0,-1 0-1,1 0 1,-1 0-1,0 0 1,1 0 0,-1 0-1,1 0 1,0 0-1,2-1-22,0 0-1,0 0 1,-1-1-1,1 1 0,0 0 1,0-1-1,4-3 1,8-9-101,0 0 0,-1-1 0,23-31 1,12-15-112,-41 54 234,-1-1 1,1 2-1,0-1 0,1 1 0,11-7 1,-13 10 39,1 0 1,-1 1 0,0 0-1,1 0 1,-1 1 0,1 0-1,0 1 1,-1-1 0,11 2 0,-7-1 140,0 0 1,0-1 0,19-3 0,-17 0-10,1-1 0,-1 0 0,0-1 0,0-1-1,-1 0 1,16-12 0,-20 14-121,-1-1-1,0 0 1,0 0-1,0-1 1,-1 0-1,0 0 0,-1-1 1,0 1-1,0-1 1,6-14-1,-9 20-38,-1-1-1,0 0 0,-1 1 1,1-1-1,0 0 1,-1 0-1,0 0 1,1 1-1,-1-1 0,0 0 1,-1 0-1,1 0 1,0 0-1,-1 1 1,0-1-1,1 0 0,-1 0 1,-2-2-1,2 3-3,0 0-1,0 1 1,-1-1-1,1 1 1,-1 0-1,1 0 1,-1-1-1,1 1 1,-1 0-1,0 0 1,0 0 0,1 0-1,-1 1 1,0-1-1,0 0 1,0 1-1,0 0 1,0-1-1,0 1 1,0 0-1,0 0 1,0 0-1,0 0 1,0 0-1,0 0 1,0 1-1,-2 0 1,-1 0-3,0 0 1,-1 0-1,1 1 1,0 0-1,0 0 0,0 0 1,0 1-1,0 0 1,1 0-1,-1 0 1,-6 6-1,5-3 5,0 1 0,1-1 1,0 1-1,0 0 0,0 0 0,-6 15 0,1 3-284,1 0 0,2 1 1,-8 47-1,-8 55-3842,8-60 2647</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03.455"/>
    </inkml:context>
    <inkml:brush xml:id="br0">
      <inkml:brushProperty name="width" value="0.05" units="cm"/>
      <inkml:brushProperty name="height" value="0.05" units="cm"/>
      <inkml:brushProperty name="color" value="#33CCFF"/>
    </inkml:brush>
  </inkml:definitions>
  <inkml:trace contextRef="#ctx0" brushRef="#br0">4 653 9762,'-4'11'3272,"4"-11"-3209,0 0-1,0 0 0,0 0 0,0 0 0,0 1 0,0-1 0,0 0 0,0 0 0,1 0 0,-1 0 1,0 0-1,0 0 0,0 0 0,0 0 0,0 0 0,0 0 0,0 0 0,0 0 0,0 0 0,0 0 1,1 1-1,-1-1 0,0 0 0,0 0 0,0 0 0,0 0 0,0 0 0,0 0 0,0 0 0,0 0 1,1 0-1,-1 0 0,0 0 0,0 0 0,0 0 0,0-1 0,0 1 0,0 0 0,0 0 0,0 0 1,1 0-1,-1 0 0,0 0 0,0 0 0,0 0 0,0 0 0,0 0 0,0 0 0,21-17 2536,179-188 2499,-173 176-4768,-17 18-227,33-38 199,-39 44-285,0 0-1,-1 0 1,0-1 0,0 1 0,-1-1 0,0 0 0,0 0 0,2-7 0,-4 12-16,1 0 1,-1 0 0,0-1 0,0 1 0,1 0 0,-1-1-1,0 1 1,0 0 0,-1 0 0,1-1 0,0 1 0,0 0-1,-1-1 1,1 1 0,0 0 0,-1 0 0,0 0 0,1-1-1,-1 1 1,1 0 0,-1 0 0,0 0 0,0 0 0,0 0 0,0 0-1,0 0 1,0 1 0,0-1 0,0 0 0,0 0 0,0 1-1,0-1 1,0 1 0,0-1 0,-1 1 0,-1-1 0,-1 0-7,0 0 1,0 1 0,0 0 0,0 0 0,0 0 0,0 0 0,0 0 0,0 1-1,0 0 1,-7 2 0,0 1-4,0 0 0,1 1 1,-1 1-1,1 0 0,0 0 0,0 1 0,1 1 0,0-1 0,-11 13 0,15-15 22,0 0-1,1 0 1,0 0-1,0 1 1,0 0-1,1 0 1,0 0 0,0 0-1,0 0 1,1 0-1,0 1 1,0-1-1,1 1 1,0 0-1,0-1 1,0 1 0,1 0-1,1 7 1,-1-11 4,1 1 0,0-1 0,-1 1 0,2-1 0,-1 0 1,0 1-1,1-1 0,-1 0 0,1 0 0,0 0 0,0 0 0,0 0 1,1-1-1,3 5 0,-2-4 2,1 0 0,-1 0 0,1 0 0,0 0 0,0-1 0,0 1 0,0-1 0,9 2 0,-1-1 3,0-1 0,1 0 0,0-1 0,-1-1 0,1 0 0,23-4 0,-17 1-275,0-2 0,0 0-1,0-2 1,0 0 0,-1-1-1,-1-1 1,1-1 0,-1 0-1,-1-2 1,31-25 0,-34 25-388,0-1 1,-1-1-1,0-1 1,-1 0 0,-1 0-1,0-1 1,-1 0-1,-1-1 1,0 0 0,-2-1-1,12-35 1,-12 16-63,4-69 1,-7 54 1743,-4 52-946,0-1 1,0 1-1,0-1 0,0 0 1,0 1-1,0-1 1,0 1-1,1-1 1,-1 1-1,0-1 0,0 1 1,1-1-1,-1 1 1,0-1-1,0 1 0,2-1 1,4 2 1427,6 13 426,-4-1-1197,-1 0-1,0 0 1,-1 1-1,-1 0 1,0 1-1,4 18 1,-2 6-180,3 47 1,-9-80-561,-1 1 1,0-1 0,0 0-1,-1 0 1,0 0 0,0 0-1,-1 0 1,-3 11 0,4-16-133,1 1 1,-1 0 0,0-1-1,0 1 1,0-1 0,0 1-1,0-1 1,0 1 0,0-1 0,0 1-1,-1-1 1,1 0 0,-1 0-1,1 0 1,-1 0 0,1 0-1,-1 0 1,0 0 0,1-1 0,-1 1-1,0 0 1,1-1 0,-1 1-1,0-1 1,0 0 0,0 0-1,0 0 1,1 0 0,-1 0 0,0 0-1,0 0 1,0 0 0,-2-1-1,1-1-315,-1 1-1,1-1 1,-1 1-1,1-1 1,-1 0-1,1-1 1,0 1-1,0-1 1,0 1 0,1-1-1,-1 0 1,-3-4-1,-4-6-1370,-12-21-1,19 28 1398,0 2 177,0 0 153,1 0-1,-1 0 1,1 0-1,0 0 1,1 0-1,-1 0 1,1 0-1,-1-1 1,0-6-1,2 11 127,0-1 0,0 1 0,0 0 0,0 0-1,0-1 1,0 1 0,0 0 0,0 0 0,0-1 0,0 1 0,0 0-1,0-1 1,0 1 0,0 0 0,0 0 0,0-1 0,1 1 0,-1 0-1,0 0 1,0 0 0,0-1 0,0 1 0,0 0 0,1 0 0,-1 0 0,0-1-1,0 1 1,1 0 0,-1 0 0,0 0 0,0 0 0,0 0 0,1-1-1,-1 1 1,0 0 0,0 0 0,1 0 0,-1 0 0,0 0 0,1 0-1,-1 0 1,0 0 0,0 0 0,1 0 0,-1 0 0,0 0 0,0 0 0,1 0-1,-1 0 1,0 0 0,0 0 0,1 1 0,18 7 1672,-9-3-916,-2-2-216,1-1-1,0 1 0,0-2 0,0 1 0,15 0 0,48-4 1028,-53 1-1407,15-2-1129,0-2 1,34-9 0,-61 12 612,30-6-763</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04.793"/>
    </inkml:context>
    <inkml:brush xml:id="br0">
      <inkml:brushProperty name="width" value="0.05" units="cm"/>
      <inkml:brushProperty name="height" value="0.05" units="cm"/>
      <inkml:brushProperty name="color" value="#33CCFF"/>
    </inkml:brush>
  </inkml:definitions>
  <inkml:trace contextRef="#ctx0" brushRef="#br0">114 482 12827,'4'-12'673,"-2"4"589,0 0-1,0 0 1,1-14 0,-3 22-1198,0-1 1,0 1-1,0 0 1,0 0-1,0-1 1,0 1-1,0 0 1,0 0-1,0 0 1,0-1-1,0 1 1,0 0-1,0 0 1,0-1-1,0 1 1,0 0-1,0 0 1,0 0-1,-1-1 1,1 1-1,0 0 1,0 0-1,0 0 1,0 0-1,-1-1 1,1 1-1,0 0 1,0 0-1,0 0 1,0 0-1,-1 0 1,1 0 0,0-1-1,-9 4 772,-5 9-323,7-5-200,1 1-1,-9 14 1,3-5-15,2-3-1,1 1 1,0 0-1,-9 22 0,15-31-214,1 1 0,-1 0 0,2 0 0,-1 0 0,1 0 0,0 0 0,0 0 0,1 0 0,0 0 0,0 1 0,2 6-1,-2-12-61,0-1-1,1 1 0,-1 0 0,1 0 1,0-1-1,-1 1 0,1-1 0,0 1 1,0 0-1,0-1 0,0 0 0,0 1 0,0-1 1,1 0-1,-1 1 0,0-1 0,1 0 1,1 1-1,0 0 5,0-1-1,0 0 1,0 0 0,0 0 0,0 0 0,0-1 0,0 1 0,0-1 0,5 1-1,2-2 13,-1 1 0,1-2 0,-1 1-1,0-1 1,16-6 0,-8 1-23,-1 0-1,1-1 1,-1-1-1,-1-1 1,0 0-1,0-1 1,-1-1-1,25-27 1,-22 21-12,-1-2 0,-2 0 0,0-1 0,-1-1-1,20-45 1,-32 66-1,2-8 1,0 0 1,4-13 0,-7 21-4,1 0 0,-1 0 0,0 0 1,1 0-1,-1-1 0,0 1 0,0 0 0,0 0 0,0 0 0,0-1 1,0 1-1,0 0 0,-1 0 0,1 0 0,0-1 0,0 1 1,-1 0-1,1 0 0,-1 0 0,1 0 0,-1 0 0,0 0 0,1 0 1,-1 0-1,0 0 0,0 0 0,0 0 0,-1-1 0,1 2-1,-1-1-1,1 1 0,0 0 0,0 0 0,0 0 0,-1 0 1,1 0-1,0 0 0,0 0 0,0 0 0,-1 1 1,1-1-1,0 0 0,0 1 0,0-1 0,0 1 1,0-1-1,0 1 0,0 0 0,0-1 0,0 1 0,0 0 1,0 0-1,0-1 0,-1 3 0,-2 0-3,1 1 0,0 0 0,-1 1 1,-3 6-1,4-4 19,-1 0 0,1 0 0,0 0 0,1 1 0,0-1 0,0 1 0,0-1 0,0 14 0,2-19-2,0 1-1,0 0 0,0 0 0,0 0 0,1-1 1,-1 1-1,1 0 0,-1 0 0,1-1 1,0 1-1,0-1 0,1 1 0,-1-1 1,0 1-1,1-1 0,0 0 0,-1 0 0,1 1 1,0-1-1,0 0 0,0-1 0,0 1 1,1 0-1,-1-1 0,0 1 0,1-1 1,3 2-1,-1-1-1,1-1-1,0 1 1,1-1 0,-1 0 0,0 0 0,0-1 0,0 0-1,0 0 1,1-1 0,-1 1 0,0-1 0,0-1 0,0 1-1,0-1 1,6-3 0,8-3-1,0-1-1,36-24 1,-35 20-7,-1-2 0,33-29 1,-44 34-1,1 0 0,-2 0 0,1-1 0,-2 0-1,1 0 1,9-22 0,-9 16 5,24-51-10,-27 59 21,0 1-1,1-1 1,0 1 0,0 1-1,10-10 1,-15 16-10,-1 0 1,1 1-1,-1-1 1,0 1-1,1-1 1,-1 1-1,1 0 1,-1-1-1,1 1 0,-1 0 1,1-1-1,-1 1 1,1 0-1,0-1 1,-1 1-1,1 0 1,-1 0-1,1 0 1,0-1-1,-1 1 1,1 0-1,0 0 1,-1 0-1,1 0 0,-1 0 1,1 0-1,0 0 1,-1 1-1,1-1 1,0 0-1,-1 0 1,1 0-1,-1 1 1,1-1-1,-1 0 1,1 1-1,0-1 1,-1 0-1,1 1 1,-1-1-1,0 1 0,1-1 1,-1 1-1,1-1 1,-1 1-1,0-1 1,1 1-1,-1 0 1,2 2 21,-1 0 1,0 0 0,0 0 0,0 0-1,0 1 1,-1-1 0,1 0 0,-1 4-1,1 19 79,1-6-72,-2 0 0,0 1 0,-1-1 0,-5 24 0,5-25-62,1-19 22,0 1 1,0-1 0,0 0 0,0 0-1,0 0 1,0 0 0,0 0-1,0 1 1,0-1 0,0 0 0,1 0-1,-1 0 1,0 0 0,0 0 0,0 0-1,0 1 1,0-1 0,0 0-1,1 0 1,-1 0 0,0 0 0,0 0-1,0 0 1,0 0 0,1 0-1,-1 0 1,0 0 0,0 0 0,0 0-1,0 0 1,1 0 0,-1 0 0,0 0-1,0 0 1,0 0 0,0 0-1,1 0 1,-1 0 0,0 0 0,0 0-1,0 0 1,0 0 0,1 0 0,-1 0-1,0-1 1,4-1-37,-1-1-1,1 0 1,-1 0-1,0 0 1,4-5-1,11-17-23,0-1 1,-2 0-1,-1-1 0,16-40 0,-24 52 64,0 0 0,1 0-1,0 1 1,1 0 0,1 1-1,0 0 1,22-22 0,-28 33 36,0-1-1,0 1 1,0 0 0,0 0 0,0 0-1,0 0 1,1 1 0,-1 0 0,1 0-1,-1 0 1,1 0 0,-1 1 0,1 0-1,0 0 1,-1 0 0,1 0 0,7 2-1,-4 0 87,-1-1 0,0 2-1,1-1 1,-1 1-1,0 0 1,-1 0-1,1 1 1,0-1-1,10 10 1,-15-11-93,0 0-1,0-1 1,0 1 0,0 0-1,-1 0 1,1 0 0,-1 0-1,1 1 1,-1-1 0,0 0-1,0 1 1,0-1 0,0 0-1,0 1 1,0 0 0,-1-1-1,0 1 1,1-1 0,-1 1-1,0-1 1,0 1 0,0 0-1,0-1 1,-2 5 0,1-3-16,0 0-1,-1 0 1,0 0 0,0 0 0,0 0 0,0-1-1,-1 1 1,0 0 0,0-1 0,0 0 0,0 0-1,0 0 1,-7 5 0,0-1-33,0 0-1,-1-1 0,0 0 1,0-1-1,-15 5 1,21-8-257,0 0 0,-1-1 0,1 0 0,0 0 0,-1 0 0,1-1 0,-1 0 0,1 0 0,-1 0 0,1-1 0,0 0 0,-1 0 0,1 0 0,-7-3 0,-2-4-2126,14 8 2306,0-1 1,-1 1-1,1 0 1,0 0-1,-1-1 1,1 1-1,0 0 1,0-1-1,-1 1 1,1 0-1,0-1 1,0 1-1,0 0 1,-1-1-1,1 1 1,0 0-1,0-1 1,0 1-1,0 0 1,0-1-1,0 1 1,0-1-1,0 1 1,0 0-1,0-1 1,0 1-1,0 0 1,0-1-1,0 1 1,0-1-1,0 1 1,1 0-1,-1-1 1,13-7-1667</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05.368"/>
    </inkml:context>
    <inkml:brush xml:id="br0">
      <inkml:brushProperty name="width" value="0.05" units="cm"/>
      <inkml:brushProperty name="height" value="0.05" units="cm"/>
      <inkml:brushProperty name="color" value="#33CCFF"/>
    </inkml:brush>
  </inkml:definitions>
  <inkml:trace contextRef="#ctx0" brushRef="#br0">6 123 15835,'0'1'306,"-1"0"-1,0 0 0,1 0 1,-1-1-1,1 1 0,-1 1 1,1-1-1,0 0 0,-1 0 1,1 0-1,0 0 0,0 0 1,0 0-1,-1 0 0,1 0 1,0 0-1,0 1 0,1-1 1,-1 0-1,0 1 0,0 4 560,13 150 3634,-5-92-3551,0-3-197,-4-36-556,-1 0 0,-1-1 0,-2 50 0,0-74-195,0-1 1,-1 1-1,1 0 0,0 0 0,0 0 0,0 0 0,0 0 0,0 0 0,0 0 0,0-1 0,0 1 0,0 0 0,-1 0 0,1 0 0,0 0 0,0 0 1,0 0-1,0 0 0,0 0 0,0 0 0,-1 0 0,1 0 0,0 0 0,0 0 0,0 0 0,0 0 0,0 0 0,-1 0 0,1 0 0,0 0 0,0 0 1,0 0-1,0 0 0,0 0 0,-1 0 0,1 0 0,0 0 0,0 0 0,0 0 0,0 0 0,0 0 0,0 0 0,-1 0 0,1 1 0,0-1 0,0 0 1,0 0-1,0 0 0,0 0 0,0 0 0,0 0 0,0 0 0,0 1 0,0-1 0,0 0 0,0 0 0,-1 0 0,1 0 0,0 0 0,0 1 0,0-1 1,0 0-1,0 0 0,-6-11-61,1-10-122,0-1-1,2 0 0,0 0 0,2 0 0,1-27 0,-1 36 98,0-49-376,2 1 0,18-116 0,-17 168 449,0 0 0,0 1-1,1-1 1,0 1-1,1 0 1,4-9 0,-6 15 16,-1-1 0,1 1 0,0 0 0,-1 0 1,1 0-1,0 0 0,0 0 0,0 0 0,1 1 0,-1-1 1,0 1-1,1-1 0,-1 1 0,1 0 0,-1 0 1,1 0-1,-1 0 0,1 1 0,0-1 0,0 1 0,-1-1 1,1 1-1,3 0 0,-2 0 22,-1 0 0,0 1 0,1-1 0,-1 1 0,1 0 0,-1-1-1,0 1 1,0 1 0,1-1 0,-1 1 0,0-1 0,0 1 0,0 0 0,-1 0 0,1 0 0,0 0 0,-1 0 0,1 1 0,-1-1 0,0 1 0,0 0 0,0 0 0,0 0-1,0 0 1,-1 0 0,1 0 0,-1 0 0,2 6 0,-1-3 26,-1 0 1,0 0-1,-1 0 0,1 1 0,-1-1 1,-1 0-1,1 0 0,-1 0 0,0 0 0,0 0 1,0 0-1,-1 0 0,0 0 0,0-1 1,-6 11-1,3-8-31,-1-1 1,1 1-1,-1-1 1,-1 0-1,1 0 1,-11 7-1,13-11-103,-1 1-1,0-1 1,0 0-1,0 0 1,0 0-1,-1-1 1,1 1-1,-1-1 1,0-1 0,-11 3-1,16-4-31,-1 0 0,1 0 0,-1 0 0,1 0 0,-1 0 0,0 0 1,1-1-1,-1 1 0,1-1 0,-1 1 0,1-1 0,-1 1 0,1-1 0,0 0 0,-1 1 0,1-1 0,0 0 0,0 0 1,-2-2-1,1 1-161,0 0 0,1-1 0,-1 1 0,1 0 1,0-1-1,0 1 0,0-1 0,0 1 0,0-1 0,0-4 1,0 0-408,0 0 0,1 0 0,-1-1 0,2 1 0,-1 0 0,1 0 0,3-13 0,-1 10 112,1 0-1,6-10 0</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05.725"/>
    </inkml:context>
    <inkml:brush xml:id="br0">
      <inkml:brushProperty name="width" value="0.05" units="cm"/>
      <inkml:brushProperty name="height" value="0.05" units="cm"/>
      <inkml:brushProperty name="color" value="#33CCFF"/>
    </inkml:brush>
  </inkml:definitions>
  <inkml:trace contextRef="#ctx0" brushRef="#br0">0 51 9122,'15'9'2160,"-1"0"1,-1 1 0,0 0-1,23 24 1,-22-18-165,20 28 0,-31-39-1755,0 0 1,-1 0-1,1 0 1,2 8-1,-4-11-196,-1 0-1,1 0 1,-1 0-1,1 0 1,-1 0 0,0 0-1,0 0 1,0 0 0,0 0-1,0 0 1,0 0 0,-1 0-1,1 0 1,-1 0 0,1 0-1,-2 2 1,2-4-39,0 1 0,0-1-1,0 0 1,0 1 0,-1-1 0,1 0 0,0 0-1,0 1 1,0-1 0,-1 0 0,1 1 0,0-1 0,0 0-1,-1 0 1,1 0 0,0 1 0,-1-1 0,1 0-1,0 0 1,-1 0 0,1 0 0,0 1 0,-1-1 0,1 0-1,0 0 1,-1 0 0,1 0 0,-1 0 0,-7-7 92,7 4-86,-1 0-1,1 0 0,0 0 1,0 0-1,0 0 0,0-4 1,0-5-146,1 1 1,1-1 0,-1 1 0,2-1-1,0 1 1,0 0 0,6-15 0,-3 9-1157,2 1 1,0 1-1,1-1 1,12-18-1,-1 13-110</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06.160"/>
    </inkml:context>
    <inkml:brush xml:id="br0">
      <inkml:brushProperty name="width" value="0.05" units="cm"/>
      <inkml:brushProperty name="height" value="0.05" units="cm"/>
      <inkml:brushProperty name="color" value="#33CCFF"/>
    </inkml:brush>
  </inkml:definitions>
  <inkml:trace contextRef="#ctx0" brushRef="#br0">47 107 11586,'10'29'1673,"0"-2"1327,0-2-231,0-5-777,-3-2-535,1-2-825,-1-5-304,0-1-192,-2-3-200,-2-4-632,-1-3-416,1-5-1297,6-1 1209</inkml:trace>
  <inkml:trace contextRef="#ctx0" brushRef="#br0" timeOffset="1">5 0 10506,'0'3'480,"-5"2"72,8 0-1408,11 1 592</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06.722"/>
    </inkml:context>
    <inkml:brush xml:id="br0">
      <inkml:brushProperty name="width" value="0.05" units="cm"/>
      <inkml:brushProperty name="height" value="0.05" units="cm"/>
      <inkml:brushProperty name="color" value="#33CCFF"/>
    </inkml:brush>
  </inkml:definitions>
  <inkml:trace contextRef="#ctx0" brushRef="#br0">1 190 12811,'2'0'266,"-1"0"-1,1 1 1,-1-1 0,1 1 0,0-1 0,-1 1 0,1 0-1,-1-1 1,1 1 0,-1 0 0,0 0 0,1 0 0,-1 0-1,0 0 1,0 1 0,1-1 0,-1 0 0,1 3 0,-1-2-10,1 1 1,-1-1-1,0 1 1,0 0-1,-1-1 1,1 1-1,-1 0 1,1 0-1,-1 0 1,0 3 0,-1 6 197,0 0 0,0-1 0,-2 1 0,-3 12 0,6-21-368,-10 27 334,10-30-418,0 0 1,0 0 0,0 1 0,0-1 0,0 0-1,0 0 1,0 0 0,0 0 0,0 0 0,0 0-1,0 0 1,0 0 0,-1 0 0,1 1 0,0-1-1,0 0 1,0 0 0,0 0 0,0 0 0,0 0-1,0 0 1,0 0 0,0 0 0,0 0 0,0 0-1,-1 0 1,1 0 0,0 0 0,0 0 0,0 0-1,0 0 1,0 0 0,0 1 0,0-1-1,0 0 1,-1 0 0,1 0 0,0 0 0,0-1-1,0 1 1,0 0 0,0 0 0,0 0 0,0 0-1,0 0 1,-1 0 0,1 0 0,0 0 0,0 0-1,0 0 1,0 0 0,0 0 0,0 0 0,0 0-1,0 0 1,0 0 0,0 0 0,0-1 0,-1 1-1,1 0 1,0 0 0,0 0 0,0 0 0,0 0-1,-2-8 103,2 0-77,0 0 0,1 1-1,0-1 1,1 1-1,-1-1 1,1 1-1,1 0 1,-1 0-1,1 0 1,1 0 0,-1 0-1,10-12 1,-10 15 41,0-1 1,0 1 0,1-1 0,0 1-1,0 0 1,0 1 0,0-1 0,1 1-1,0 0 1,-1 0 0,1 0-1,0 0 1,0 1 0,1 0 0,-1 0-1,0 1 1,1-1 0,6 0-1,-10 2 10,1 1 0,-1-1 0,1 0 0,0 1-1,-1 0 1,1 0 0,-1 0 0,0 0 0,1 0-1,-1 0 1,0 0 0,1 1 0,-1 0 0,0-1-1,0 1 1,0 0 0,0 0 0,-1 0 0,1 0-1,-1 0 1,3 4 0,3 4 184,-1 1-1,-1 0 1,5 13 0,-8-20-185,-1 0 5,1-1 0,-1 0 0,1 1 0,-1-1 1,4 4-1,-4-6-71,-1 0 1,1-1-1,0 1 1,-1-1 0,1 1-1,0-1 1,-1 1 0,1-1-1,0 1 1,0-1 0,-1 1-1,1-1 1,0 0-1,0 0 1,0 1 0,0-1-1,-1 0 1,1 0 0,0 0-1,0 0 1,0 0-1,0 0 1,0 0 0,0 0-1,-1 0 1,1-1 0,0 1-1,1-1 1,4-2 22,0-1 1,0 0-1,0-1 1,-1 1-1,0-1 1,0 0-1,7-10 1,-2 4-15,4-5-36,-2-1-1,0-1 0,-1 1 1,0-2-1,-2 1 0,0-1 1,8-28-1,-12 34 0,-5 13 15,1 0 0,-1 0 1,0 0-1,0 0 0,0 0 1,0 0-1,0 0 0,0 0 0,0-1 1,0 1-1,0 0 0,0 0 0,0 0 1,0 0-1,0 0 0,0 0 1,0 0-1,0 0 0,0-1 0,0 1 1,0 0-1,0 0 0,0 0 0,0 0 1,0 0-1,0 0 0,0 0 1,0-1-1,0 1 0,0 0 0,0 0 1,0 0-1,-1 0 0,1 0 1,0 0-1,0 0 0,0 0 0,0 0 1,0 0-1,0 0 0,0-1 0,0 1 1,0 0-1,0 0 0,-1 0 1,1 0-1,0 0 0,0 0 0,0 0 1,0 0-1,0 0 0,0 0 0,0 0 1,-1 0-1,1 0 0,0 0 1,0 0-1,0 0 0,0 0 0,0 0 1,0 0-1,0 0 0,0 0 0,-1 0 1,1 1-1,0-1 0,0 0 1,-3 1-5,0 1 0,1 0 1,-1-1-1,1 1 1,-1 1-1,1-1 0,0 0 1,-1 0-1,1 1 0,0-1 1,1 1-1,-1 0 1,-2 4-1,2-2 13,-1 1 0,1-1 0,-1 1 0,2 0-1,-1 0 1,-1 9 0,3-13 0,-1 1 0,1-1 0,0 1-1,0-1 1,0 1 0,1-1 0,-1 1-1,0-1 1,1 0 0,0 1 0,0-1-1,-1 0 1,1 1 0,3 3 0,-3-5 4,0 0 0,0 0 0,0 0 0,0 0 1,1 0-1,-1-1 0,0 1 0,1 0 0,-1-1 1,0 1-1,1-1 0,-1 1 0,1-1 0,-1 1 0,1-1 1,-1 0-1,1 0 0,-1 0 0,1 0 0,-1 0 1,1 0-1,-1 0 0,1-1 0,-1 1 0,1 0 1,2-2-1,6-1 84,0-1-1,0 0 1,0-1 0,17-10 0,36-30 193,-31 21-201,-8 6-11,33-22 198,-50 36-181,-1 1 1,0-1-1,1 2 1,0-1-1,0 1 1,0 0 0,8-2-1,-14 4-67,0 0-1,1-1 1,-1 1-1,0 0 1,1 0-1,-1 0 1,0 0-1,1 1 1,-1-1-1,1 0 1,-1 0-1,0 1 1,0-1 0,1 1-1,-1-1 1,0 1-1,0 0 1,1-1-1,-1 1 1,0 0-1,0 0 1,0 0-1,0 0 1,0 0-1,0 0 1,0 0-1,-1 0 1,1 0-1,1 2 1,-2-1-11,1 0 0,0 0 0,-1 1 0,1-1 0,-1 0 0,0 1 0,0-1 0,0 1-1,0-1 1,0 0 0,-1 1 0,1-1 0,-1 1 0,1-1 0,-1 0 0,-1 4 0,-3 3-13,-1 1 1,1-1-1,-1 0 1,-1 0-1,0-1 1,0 0-1,-1 0 1,-12 10-1,3-5-13,0-1 1,-1 0-1,-27 13 0,39-22-19,-1 1-256,0 0-1,0-1 0,0 0 1,-1-1-1,1 1 0,-1-1 1,-15 1-1,23-3 170,-1 1 0,0-1 1,1 0-1,-1 0 0,0 0 0,1 0 0,-1 0 0,0-1 0,1 1 0,-1 0 0,0 0 1,1 0-1,-1-1 0,0 1 0,1 0 0,-1-1 0,0 1 0,1 0 0,-1-1 0,1 1 1,-1-1-1,1 1 0,-1-1 0,1 1 0,-1-1 0,1 1 0,0-1 0,-1 1 1,1-1-1,0 0 0,-1 1 0,1-1 0,0 0 0,0 1 0,-1-1 0,1 0 0,0 1 1,0-1-1,0 0 0,0 1 0,0-1 0,0 0 0,0 0 0,0 1 0,0-1 0,1 0 1,-1 0-1,16-35-1782</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07.115"/>
    </inkml:context>
    <inkml:brush xml:id="br0">
      <inkml:brushProperty name="width" value="0.05" units="cm"/>
      <inkml:brushProperty name="height" value="0.05" units="cm"/>
      <inkml:brushProperty name="color" value="#33CCFF"/>
    </inkml:brush>
  </inkml:definitions>
  <inkml:trace contextRef="#ctx0" brushRef="#br0">132 1 22245,'11'23'2832,"-9"2"1841,-20-10-2384,-13-1-1561,-2-11-728,-2-6-392,8-12 280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05.640"/>
    </inkml:context>
    <inkml:brush xml:id="br0">
      <inkml:brushProperty name="width" value="0.05" units="cm"/>
      <inkml:brushProperty name="height" value="0.05" units="cm"/>
      <inkml:brushProperty name="color" value="#FF0066"/>
    </inkml:brush>
  </inkml:definitions>
  <inkml:trace contextRef="#ctx0" brushRef="#br0">27 200 5585,'-3'0'166,"3"0"99,-1 0 0,0-1 1,0 1-1,1 0 0,-1 0 1,0 0-1,1 0 0,-1-1 0,0 1 1,0 0-1,1-1 0,-1 1 1,1 0-1,-1-1 0,0 1 1,1-1-1,-1 1 0,1-1 0,-1 1 1,1-1-1,-1 0 0,1 1 1,-1-1-1,1 1 0,0-1 1,-1-1-1,-2-2 992,1 1-359,-1-5 1586,3 8-2373,1-1 0,-1 1 0,0 0 1,1-1-1,-1 1 0,0 0 0,0-1 0,1 1 0,-1 0 1,1 0-1,-1-1 0,0 1 0,1 0 0,-1 0 1,1 0-1,-1-1 0,0 1 0,1 0 0,-1 0 0,1 0 1,-1 0-1,1 0 0,-1 0 0,1 0 0,4 1 105,-1-1 0,0 1 0,0 0-1,1 0 1,-1 0 0,0 1-1,0-1 1,0 1 0,-1 0 0,1 1-1,6 4 1,12 5 373,48 17 532,8 4-556,-61-20-511,-15-11-49,0-1 1,0 1 0,0 0 0,0-1-1,1 1 1,-1-1 0,0 0 0,1 0-1,-1 0 1,1 0 0,3 1 0,-5-3-4,-1 0-1,0 0 1,0 0 0,1 0 0,-1 0 0,0 0 0,0 0 0,0 1-1,0-1 1,0 0 0,-1 0 0,1 0 0,0 0 0,0 0 0,-1-1 0,1 0 0,0-7-53,0 0-1,1 0 1,0 0 0,1 0 0,0 0-1,0 0 1,1 1 0,8-17 0,3-13-167,3-11 64,8-30 83,-25 79 72,0-1 1,0 1 0,0 0-1,0-1 1,0 1 0,0-1 0,0 1-1,1-1 1,-1 1 0,-1-1 0,1 1-1,0-1 1,0 1 0,0-1-1,0 1 1,0-1 0,0 1 0,0 0-1,-1-1 1,1 1 0,0-1 0,0 1-1,-1 0 1,1-1 0,0 1-1,-1-1 1,0 1 1,1-1-1,-1 1 1,0 0-1,0 0 1,1 0-1,-1-1 1,0 1-1,0 0 1,1 0-1,-1 0 1,0 0-1,0 0 1,1 1-1,-1-1 1,-1 0-1,-4 2 21,-1 1 0,1-1-1,-7 4 1,6-2 21,-106 54 323,78-38-307,20-12-36,-37 22 43,46-26-59,0 0 1,1 1-1,-1 0 0,1 0 0,-9 10 0,13-13-4,-1 0 1,1 0 0,0 0 0,0 0 0,0 0-1,1 0 1,-1 0 0,1 0 0,-1 1-1,0 3 1,1-5-91,0 0 0,0 0 0,0 0 0,0 0 0,0 0 0,0 0 1,1 0-1,-1 0 0,0-1 0,1 1 0,-1 0 0,0 0 0,1 0 0,-1 0 0,1 0 0,-1 0 0,1 0 0,0-1 0,-1 1 0,1 0 1,0-1-1,-1 1 0,1 0 0,0-1 0,1 2 0,7-1-1870,-1-7 599</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59.283"/>
    </inkml:context>
    <inkml:brush xml:id="br0">
      <inkml:brushProperty name="width" value="0.05" units="cm"/>
      <inkml:brushProperty name="height" value="0.05" units="cm"/>
      <inkml:brushProperty name="color" value="#FF0066"/>
    </inkml:brush>
  </inkml:definitions>
  <inkml:trace contextRef="#ctx0" brushRef="#br0">0 28 8682,'8'-23'4251,"-8"23"-4163,0-1-1,0 1 1,0 0-1,0 0 1,0-1-1,0 1 1,0 0-1,1 0 1,-1 0-1,0-1 1,0 1-1,0 0 1,1 0 0,-1 0-1,0 0 1,0-1-1,0 1 1,1 0-1,-1 0 1,0 0-1,0 0 1,1 0-1,-1 0 1,0 0-1,0 0 1,1-1-1,-1 1 1,1 0-1,-1 1-13,1-1 0,-1 1 1,1-1-1,-1 1 0,1-1 0,-1 1 0,0 0 0,1-1 0,-1 1 0,1 0 0,-1-1 0,0 1 0,0 0 0,1-1 0,-1 1 0,0 1 0,3 12 172,-1 0 0,0 0 0,-1 1 0,-1-1 0,-2 26 0,0 5-1732,2-28-772,0-15 1599</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10.963"/>
    </inkml:context>
    <inkml:brush xml:id="br0">
      <inkml:brushProperty name="width" value="0.05" units="cm"/>
      <inkml:brushProperty name="height" value="0.05" units="cm"/>
      <inkml:brushProperty name="color" value="#33CCFF"/>
    </inkml:brush>
  </inkml:definitions>
  <inkml:trace contextRef="#ctx0" brushRef="#br0">0 0 15563,'9'14'1433,"-2"8"783,-1 6-63,-2 12-673,4 2-272,-3 4-408,0-3-264,3-2-296,3-8-87,-1-4-105,1-6-16,1-8-553,-4-6-407,-1-13-1160,0-4-489,0-6 1393</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11.320"/>
    </inkml:context>
    <inkml:brush xml:id="br0">
      <inkml:brushProperty name="width" value="0.05" units="cm"/>
      <inkml:brushProperty name="height" value="0.05" units="cm"/>
      <inkml:brushProperty name="color" value="#33CCFF"/>
    </inkml:brush>
  </inkml:definitions>
  <inkml:trace contextRef="#ctx0" brushRef="#br0">1 312 16428,'0'-13'1592,"6"-4"1088,11-5 1,20-9-881,13-6-63,17-9-433,0-1-360,-1 7-440,-13 8-232,-11 16-648,-6 5-280,-8 11-1024,-4 7-505,-8 3-1079,6 0 1567</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11.742"/>
    </inkml:context>
    <inkml:brush xml:id="br0">
      <inkml:brushProperty name="width" value="0.05" units="cm"/>
      <inkml:brushProperty name="height" value="0.05" units="cm"/>
      <inkml:brushProperty name="color" value="#33CCFF"/>
    </inkml:brush>
  </inkml:definitions>
  <inkml:trace contextRef="#ctx0" brushRef="#br0">1 203 12819,'0'0'169,"0"0"1,0 1-1,0-1 1,0 1-1,0-1 0,0 1 1,0-1-1,0 1 1,0-1-1,1 1 1,-1-1-1,0 1 1,0-1-1,0 0 0,0 1 1,1-1-1,-1 1 1,0-1-1,1 0 1,-1 1-1,0-1 1,1 0-1,-1 1 0,0-1 1,1 0-1,-1 0 1,0 1-1,1-1 1,-1 0-1,1 0 1,0 1-1,0-1 83,1 0 0,-1 0 0,1 0 0,-1 0 0,1 0 0,-1 0 0,1-1 0,-1 1 0,0 0 0,3-2 0,6-2 478,-1 0-1,13-9 0,-18 11-240,18-12 1035,38-30-1,-50 36-1341,0-1 0,-1-1 0,0 0 1,-1 0-1,11-17 0,-17 24-173,-1 0 1,1 0-1,-1 0 0,0-1 1,0 1-1,0-1 1,0 1-1,0-7 0,-1 9-10,0 1-1,0-1 1,0 0-1,0 0 1,0 0-1,0 1 1,0-1-1,0 0 1,-1 0-1,1 1 1,0-1-1,0 0 1,-1 1-1,1-1 1,0 0 0,-1 1-1,1-1 1,-1 0-1,1 1 1,-1-1-1,1 1 1,-1-1-1,1 1 1,-1-1-1,0 1 1,1-1-1,-1 1 1,0 0-1,1-1 1,-1 1-1,0 0 1,0-1-1,1 1 1,-1 0-1,0 0 1,0 0-1,1 0 1,-1 0-1,0 0 1,0 0-1,0 0 1,1 0-1,-1 0 1,-1 1-1,-4 0-22,0 1-1,-1 0 0,1 0 0,0 0 1,1 1-1,-1 0 0,0 0 0,1 0 1,0 1-1,-1 0 0,1 0 1,1 1-1,-9 9 0,5-6 23,1 1 0,1 0 0,0 0 0,0 0 0,1 1 0,0 0 0,-5 15 0,9-21 6,0-1 1,0 1 0,0 0 0,0-1 0,1 1 0,-1 0 0,1 0 0,0 0-1,1-1 1,-1 1 0,0 0 0,1 0 0,0 0 0,0-1 0,0 1 0,1-1 0,1 5-1,-1-5 4,0 0 1,0 0-1,1-1 0,-1 1 0,1 0 0,0-1 0,-1 0 0,1 0 0,0 0 0,0 0 0,1 0 0,-1 0 0,0-1 1,1 1-1,-1-1 0,1 0 0,-1 0 0,4 0 0,5 1-172,-1-1-1,0 0 1,1-1-1,-1 0 1,0 0 0,1-2-1,-1 1 1,0-1 0,0-1-1,0 0 1,0 0 0,0-1-1,15-9 1,-16 7-790,0 0 1,0 0-1,-1-1 0,0 0 0,-1-1 1,0 0-1,0 0 0,0-1 1,-1 0-1,0 0 0,-1 0 1,0-1-1,7-17 0,1-6-821</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12.457"/>
    </inkml:context>
    <inkml:brush xml:id="br0">
      <inkml:brushProperty name="width" value="0.05" units="cm"/>
      <inkml:brushProperty name="height" value="0.05" units="cm"/>
      <inkml:brushProperty name="color" value="#33CCFF"/>
    </inkml:brush>
  </inkml:definitions>
  <inkml:trace contextRef="#ctx0" brushRef="#br0">1 188 10666,'1'7'3828,"3"86"4787,-1-51-6330,-3 55-1,-1-85-2016,1-18-163,5-20-46,-1 14-40,3-7-11,10-21 0,-15 36-6,0 1 0,0-1-1,0 0 1,1 1-1,-1-1 1,1 1 0,0 0-1,0 0 1,0 0-1,0 0 1,7-4 0,-8 6 6,-1 1 0,0-1 0,1 1 0,-1-1 0,0 1 0,1-1 0,-1 1 0,1 0 0,-1 0 1,1 0-1,-1 0 0,1 0 0,-1 0 0,1 0 0,-1 0 0,1 0 0,-1 1 0,0-1 0,1 1 0,-1-1 0,0 1 0,1-1 1,-1 1-1,0 0 0,1 0 0,-1-1 0,0 1 0,0 0 0,0 0 0,0 0 0,0 1 0,0-1 0,0 0 0,1 2 1,0 0 19,0 0 1,-1 1 0,1-1 0,-1 0 0,0 1 0,0-1 0,0 1 0,0 0 0,0-1 0,-1 1 0,0 0 0,0 6-1,-6 45 65,17-69-49,2-8-47,1 2 1,1-1 0,1 2 0,1 0 0,0 1 0,32-25 0,-17 24-11,-25 15 11,0-1 0,1 1 1,5-7-1,34-36 61,-46 47-59,-1-1 0,1 1 0,-1 0 1,1-1-1,-1 1 0,1 0 0,-1 0 1,1-1-1,-1 1 0,1 0 1,-1 0-1,1 0 0,0 0 0,-1 0 1,1 0-1,-1 0 0,1 0 0,-1 0 1,1 0-1,0 0 0,-1 0 1,1 0-1,-1 0 0,1 0 0,-1 1 1,1-1-1,-1 0 0,1 0 0,-1 1 1,1-1-1,-1 0 0,1 1 1,-1-1-1,1 0 0,-1 1 0,1-1 1,-1 1-1,0-1 0,1 2 0,13 21-7,-13-21 12,23 45 149,32 76 725,-50-107-785,0 0 0,-2 1 1,0 0-1,0 0 0,1 28 1,-5-41-86,0 1 1,-1-1 0,1 0 0,-1 1 0,0-1 0,0 0 0,0 0 0,-1 0 0,-3 7 0,5-10-9,0 0-1,-1 0 1,0 0 0,1-1 0,-1 1-1,1 0 1,-1 0 0,0 0 0,0-1-1,0 1 1,1 0 0,-1-1 0,0 1-1,0-1 1,0 1 0,0-1 0,0 1-1,0-1 1,0 0 0,0 0 0,0 1 0,0-1-1,0 0 1,0 0 0,0 0 0,0 0-1,0 0 1,0 0 0,0 0 0,0 0-1,0-1 1,0 1 0,0 0 0,0-1-1,0 1 1,0 0 0,0-1 0,0 1-1,0-1 1,0 0 0,0 1 0,0-1-1,1 0 1,-2 0 0,-1-2-4,0 0 1,0-1-1,0 1 0,0-1 1,0 1-1,1-1 0,0 0 1,0 0-1,0 0 0,0 0 1,-2-8-1,0-5-68,-5-30 1,3-2-200,1-63 0,5 85 164,2 0 1,1 0 0,1 1-1,7-28 1,-9 48 91,0 0 1,0 0-1,0 0 1,1 0-1,0 0 1,0 0 0,1 1-1,-1-1 1,8-7-1,-8 11 13,0-1-1,-1 1 1,1 0 0,0 0-1,1 0 1,-1 0-1,0 1 1,0-1 0,1 1-1,-1 0 1,1 0-1,-1 0 1,1 0-1,-1 1 1,1-1 0,-1 1-1,1 0 1,5 1-1,-4-1 20,1 1 0,-1 0 0,0 0 0,0 1 0,0 0 0,0-1 0,0 2 0,0-1 0,0 1 0,-1-1 0,0 1 0,1 0 0,-1 1 0,0-1 0,0 1 0,-1 0-1,1 0 1,-1 0 0,0 0 0,0 1 0,0-1 0,0 1 0,-1 0 0,0 0 0,0 0 0,2 7 0,-2-6 8,0 1 0,-1 0 0,0 0 0,0-1 0,-1 1 0,0 0 1,0 0-1,0 0 0,-1 0 0,0 0 0,0-1 0,-1 1 0,0 0 0,0-1 0,0 1 0,-1-1 0,0 0 0,0 0 0,-1 0 0,-4 6 0,2-5-38,-1 0-1,0 0 0,-1 0 1,1-1-1,-1 0 0,0 0 1,-1-1-1,-11 5 1,16-8-179,-1 0 0,1 0 0,-1 0 0,0-1 0,0 0 0,0 0 0,0 0 0,0-1 1,0 1-1,0-1 0,0 0 0,1-1 0,-1 1 0,0-1 0,0 0 0,0 0 0,0-1 1,-5-1-1,8 1 36,-1 1 0,0-1 0,1 0 0,-1 0 0,1 0 0,-1 0 0,1 0 0,0 0 0,0-1 0,0 1 0,0-1-1,1 0 1,-1 1 0,1-1 0,-1 0 0,1 0 0,0 0 0,0 0 0,0 0 0,0-4 0,-7-41-902</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12.844"/>
    </inkml:context>
    <inkml:brush xml:id="br0">
      <inkml:brushProperty name="width" value="0.05" units="cm"/>
      <inkml:brushProperty name="height" value="0.05" units="cm"/>
      <inkml:brushProperty name="color" value="#33CCFF"/>
    </inkml:brush>
  </inkml:definitions>
  <inkml:trace contextRef="#ctx0" brushRef="#br0">1 13 15363,'7'-3'783,"-1"1"0,1 0-1,0 0 1,0 1 0,0 0-1,0 0 1,12 0 0,-17 1-540,1 1-1,-1-1 1,1 1 0,-1 0-1,1-1 1,-1 1 0,0 0 0,1 1-1,-1-1 1,0 0 0,0 0-1,0 1 1,0 0 0,0-1-1,0 1 1,0 0 0,-1 0 0,1 0-1,-1 0 1,1 0 0,-1 0-1,0 0 1,1 1 0,0 3 0,1 3 57,0 0 1,0 0 0,-1 0 0,0 1 0,0 11-1,0 51 310,0-7-348,12 48 18,-1-20-2087,-13-93 1743,0 0-1,0 0 1,0 0 0,0 0-1,0 0 1,0 0-1,0 0 1,0 0 0,0 0-1,0 0 1,1 0 0,-1-1-1,0 1 1,0 0-1,0 0 1,0 0 0,0 0-1,0 0 1,0 0-1,0 0 1,0 0 0,1 0-1,-1 0 1,0 0-1,0 0 1,0 0 0,0 0-1,0 0 1,0 0 0,0 0-1,1 0 1,-1 0-1,0 0 1,0 0 0,0 0-1,0 0 1,0 0-1,0 0 1,0 0 0,0 0-1,0 1 1,1-1-1,-1 0 1,0 0 0,0 0-1,0 0 1,0 0 0,0 0-1,0 0 1,0 0-1,0 0 1,0 0 0,0 1-1,0-1 1,0 0-1,0 0 1,0 0 0,0 0-1,0 0 1,0 0-1,0 0 1,7-11-2113,-4 7 1315,13-15-1097</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13.275"/>
    </inkml:context>
    <inkml:brush xml:id="br0">
      <inkml:brushProperty name="width" value="0.05" units="cm"/>
      <inkml:brushProperty name="height" value="0.05" units="cm"/>
      <inkml:brushProperty name="color" value="#33CCFF"/>
    </inkml:brush>
  </inkml:definitions>
  <inkml:trace contextRef="#ctx0" brushRef="#br0">61 465 14683,'-22'52'7571,"15"-38"-7043,1 0 1,0 0 0,1 0 0,0 0-1,2 1 1,-4 20 0,7-33-526,0-1 0,0 1 0,0 0 1,0-1-1,1 1 0,-1-1 0,0 1 0,1-1 0,-1 1 0,1-1 1,0 0-1,-1 1 0,1-1 0,1 2 0,-1-3-2,-1 1-1,0-1 1,0 0 0,1 0-1,-1 1 1,0-1 0,1 0-1,-1 0 1,0 1-1,1-1 1,-1 0 0,0 0-1,1 0 1,-1 0-1,0 0 1,1 0 0,-1 0-1,1 1 1,-1-1 0,0 0-1,1 0 1,0-1-1,-1 1 1,1 0-1,0 0 0,0-1 1,-1 1-1,1-1 0,-1 1 1,1-1-1,0 1 0,-1-1 1,1 1-1,-1-1 0,1 1 1,-1-1-1,1 0 0,0 0 1,19-35-63,-13 23-18,0 1 0,16-22 0,-7 18-154,1 0-1,0 1 1,32-21-1,-36 27 36,-7 4 181,0 0 1,-1-1-1,0 1 1,0-1-1,0 0 1,-1 0-1,0-1 1,0 1-1,-1-1 1,4-7-1,3-12 427,9-36 0,-15 44-232,-1 0 1,0 0-1,0-27 1,-5-54 338,-1 2 101,4 85-413,-1 16 23,0 19 29,-2 76 437,-3 198 852,6-269-1414,7 44 0,-1-25-619,-14-62-5033,2-7 2279,-1-3 987</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13.662"/>
    </inkml:context>
    <inkml:brush xml:id="br0">
      <inkml:brushProperty name="width" value="0.05" units="cm"/>
      <inkml:brushProperty name="height" value="0.05" units="cm"/>
      <inkml:brushProperty name="color" value="#33CCFF"/>
    </inkml:brush>
  </inkml:definitions>
  <inkml:trace contextRef="#ctx0" brushRef="#br0">1 66 15435,'3'5'524,"1"-1"0,-1 0-1,1-1 1,0 1-1,0-1 1,1 1 0,-1-1-1,1 0 1,0-1 0,-1 1-1,1-1 1,0 0-1,0 0 1,1-1 0,-1 1-1,0-1 1,0 0-1,11 0 1,-1 0-138,-1-1 0,1-1-1,0 0 1,-1-1 0,1 0 0,-1-2 0,1 1-1,-1-2 1,0 0 0,22-11 0,-34 15-674,0-1-1,0 1 1,0-1 0,-1 0 0,1 1 0,0-1 0,-1 0-1,1 0 1,-1 0 0,0 0 0,0 0 0,0 0 0,0-1-1,1-1 1,9-17-5678,-7 18 4757,-1 0 0,0 0 0,1 1 0,-1 0 0,1-1 0,8-2 0,-7 1 1458,-6 3 858,0 5 213,1 2 177,-1-1 0,1 1-1,0 0 1,0 0 0,2 9 0,-1-10-984,1 0 0,-1 0 0,1-1 0,0 1 0,1-1 0,4 9 0,-4-8-410,1 0-1,-2 1 0,1-1 1,-1 1-1,0 0 0,2 7 1,-3-8-1139,0 1 0,0-1 0,-1 0 1,0 6-1,-4 10-1454</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19.597"/>
    </inkml:context>
    <inkml:brush xml:id="br0">
      <inkml:brushProperty name="width" value="0.05" units="cm"/>
      <inkml:brushProperty name="height" value="0.05" units="cm"/>
      <inkml:brushProperty name="color" value="#33CCFF"/>
    </inkml:brush>
  </inkml:definitions>
  <inkml:trace contextRef="#ctx0" brushRef="#br0">0 67 9514,'24'0'3679,"32"-6"0,60-18-137,16-3-2798,-56 21-104,2 2-1,-1 4 1,118 15 0,141 17 1219,-212-29-1001,169-16-1,-259 10-471,0 2 1,44 5-1,-55-2-189,0-1-1,0 0 1,0-2-1,0 0 1,0-2-1,0-1 1,39-11-1,-57 13-160,1 1-1,0-1 0,0 1 1,1 1-1,-1-1 0,0 1 1,0 0-1,0 0 0,0 1 1,0 0-1,0 0 1,0 0-1,0 1 0,0 0 1,0 0-1,0 0 0,-1 1 1,1 0-1,-1 0 0,0 0 1,9 8-1,-11-10-5,-1 0 1,1 0-1,0 0 0,0 0 1,-1 0-1,1-1 1,0 1-1,0-1 0,0 1 1,0-1-1,-1 0 1,1-1-1,0 1 0,0 0 1,0-1-1,4-1 0,1 1-791,0-2-1,-1 1 1,1-1-1,11-6 1,-19 9 414,1-1 1,0 1 0,0 0 0,-1-1 0,1 1 0,0-1 0,-1 1 0,1-1 0,0 1 0,-1-1 0,1 1 0,-1-1 0,1 0 0,-1 1 0,1-1 0,-1 0 0,0 1 0,1-1 0,-1 0 0,0 0-1,1 1 1,-1-1 0,0 0 0,0 0 0,0 0 0,0-1 0,2-6-1079</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20.001"/>
    </inkml:context>
    <inkml:brush xml:id="br0">
      <inkml:brushProperty name="width" value="0.05" units="cm"/>
      <inkml:brushProperty name="height" value="0.05" units="cm"/>
      <inkml:brushProperty name="color" value="#33CCFF"/>
    </inkml:brush>
  </inkml:definitions>
  <inkml:trace contextRef="#ctx0" brushRef="#br0">31 0 13091,'-5'10'1280,"2"4"753,6-2-89,10-1-488,6 1-87,6 2 55,2 1-16,-2 0-96,-7 2-247,-9 1-449,-11 0-240,-16 3-368,-9 0-312,-10-1-1024,-2-1-1225,1-14 1305</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20.639"/>
    </inkml:context>
    <inkml:brush xml:id="br0">
      <inkml:brushProperty name="width" value="0.05" units="cm"/>
      <inkml:brushProperty name="height" value="0.05" units="cm"/>
      <inkml:brushProperty name="color" value="#33CCFF"/>
    </inkml:brush>
  </inkml:definitions>
  <inkml:trace contextRef="#ctx0" brushRef="#br0">384 2 11482,'0'-1'7006,"-7"4"-4757,-8 7-1236,12-7-814,-14 13 548,-1-1-1,-1-1 0,-34 21 1,-186 96 1102,227-124-1606,12-7-238,0 0 1,0 0-1,0 0 0,0 0 1,0 0-1,0 0 0,0 0 1,0 0-1,0 0 1,0 0-1,0 0 0,0 0 1,0 1-1,0-1 0,0 0 1,0 0-1,0 0 0,0 0 1,0 0-1,0 0 1,0 0-1,0 0 0,0 0 1,0 0-1,0 0 0,0 0 1,0 0-1,0 0 0,0 0 1,0 0-1,0 0 1,0 0-1,0 0 0,0 0 1,0 0-1,0 0 0,0 0 1,0 1-1,0-1 0,0 0 1,0 0-1,0 0 0,0 0 1,0 0-1,0 0 1,0 0-1,0 0 0,21-6 337,-17 5-331,93-24 1199,104-12 1,-43 9-328,-167 32-3875,9-1 1873</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59.625"/>
    </inkml:context>
    <inkml:brush xml:id="br0">
      <inkml:brushProperty name="width" value="0.05" units="cm"/>
      <inkml:brushProperty name="height" value="0.05" units="cm"/>
      <inkml:brushProperty name="color" value="#FF0066"/>
    </inkml:brush>
  </inkml:definitions>
  <inkml:trace contextRef="#ctx0" brushRef="#br0">32 0 9378,'-2'0'1248,"-1"0"1057,0 2-745,-1 6-416,3 2-335,-3 7-321,3 3-64,-4 7-240,1 3-48,1 4-136,1 0-120,2-6-272,0-1-144,0-12-257,4-5-183,1-10-344,-2-7 992,9-8-80</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22.298"/>
    </inkml:context>
    <inkml:brush xml:id="br0">
      <inkml:brushProperty name="width" value="0.05" units="cm"/>
      <inkml:brushProperty name="height" value="0.05" units="cm"/>
      <inkml:brushProperty name="color" value="#33CCFF"/>
    </inkml:brush>
  </inkml:definitions>
  <inkml:trace contextRef="#ctx0" brushRef="#br0">59 8 10466,'-2'-1'388,"0"0"0,-1 0-1,1 0 1,0 0 0,-1 0-1,1 1 1,-1-1 0,1 1-1,-1 0 1,1 0 0,-1 0-1,1 0 1,-1 0 0,1 0-1,-1 0 1,1 1 0,-1 0-1,1-1 1,0 1 0,-1 0-1,1 0 1,-4 2 0,8-2 89,0 0 0,0-1 1,-1 1-1,1-1 0,0 0 1,0 1-1,0-1 0,3 0 0,4-1 165,13 0 1146,34 2 0,-49 0-1628,1 0 1,-1 0-1,1 1 0,-1 0 0,0 1 1,0-1-1,0 1 0,8 5 0,-6-2-165,0 0 0,11 11 0,15 10-1287,-3-11 675</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23.263"/>
    </inkml:context>
    <inkml:brush xml:id="br0">
      <inkml:brushProperty name="width" value="0.05" units="cm"/>
      <inkml:brushProperty name="height" value="0.05" units="cm"/>
      <inkml:brushProperty name="color" value="#33CCFF"/>
    </inkml:brush>
  </inkml:definitions>
  <inkml:trace contextRef="#ctx0" brushRef="#br0">0 47 9258,'6'1'646,"-1"-1"0,0 0 0,1 0 0,-1 0 0,1-1 0,-1 0 0,0 0 0,10-4-1,-6 3-13,-8 2-599,-1 0-1,1 0 1,0 0-1,-1 0 0,1 0 1,0 0-1,-1 0 0,1 0 1,-1 0-1,1 1 1,0-1-1,-1 0 0,1 0 1,-1 1-1,1-1 1,-1 0-1,1 1 0,-1-1 1,1 1-1,-1-1 1,1 1-1,-1-1 0,1 1 1,-1-1-1,0 1 1,1-1-1,-1 1 0,0-1 1,1 2-1,-1-1 49,1 0 0,-1 0-1,1-1 1,-1 1 0,1 0-1,-1-1 1,1 1 0,0 0-1,-1-1 1,1 1 0,0 0 0,-1-1-1,1 1 1,0-1 0,0 1-1,-1-1 1,1 0 0,0 1-1,0-1 1,0 0 0,1 1 0,-1-2-69,0 1 1,0 0 0,0-1 0,-1 1-1,1-1 1,0 1 0,0-1-1,0 1 1,-1-1 0,1 1 0,0-1-1,-1 0 1,1 1 0,0-1 0,-1 0-1,1 0 1,-1 1 0,0-1 0,1 0-1,-1 0 1,1 0 0,-1 0-1,0 0 1,0 0 0,1 1 0,-1-1-1,0 0 1,0 0 0,0-2 0,0-1-91,1 0 0,-1 0 0,0 0 0,0 0 0,-1-1 0,0-4 0,-1 6 105,2 9 164,3 12 425,3 2 484,2 0-1,1 0 0,0-1 0,2 0 0,22 31 0,-28-43-591,-5-6-479,0-1-1,1 0 0,-1 0 0,0 1 1,0-1-1,0 0 0,0 1 1,0-1-1,1 0 0,-1 1 1,0-1-1,0 0 0,0 1 0,0-1 1,0 0-1,0 1 0,0-1 1,0 0-1,0 1 0,0-1 1,0 0-1,0 1 0,0-1 0,-1 0 1,1 0-1,0 1 0,0-1 1,0 0-1,0 1 0,0-1 1,-1 0-1,1 1 0,0-1 0,0 0 1,-1 0-1,1 0 0,0 1 1,0-1-1,-1 0 0,1 0 0,0 0 1,-1 1-1,-14 4-125,13-5 80,-20 3-450,-4-7 189</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29.048"/>
    </inkml:context>
    <inkml:brush xml:id="br0">
      <inkml:brushProperty name="width" value="0.05" units="cm"/>
      <inkml:brushProperty name="height" value="0.05" units="cm"/>
      <inkml:brushProperty name="color" value="#33CCFF"/>
    </inkml:brush>
  </inkml:definitions>
  <inkml:trace contextRef="#ctx0" brushRef="#br0">0 1 9906,'4'4'7707,"5"9"-6865,-8-10-118,12 21 136,13 35 1,-17-39-776,0 0 1,0 0-1,15 20 1,-17-31-36,0 1-1,0-1 1,1-1 0,0 1-1,1-1 1,0-1 0,0 0 0,1 0-1,0-1 1,0 0 0,0 0 0,1-1-1,15 5 1,286 77 710,-284-82-733,0-1 0,1-1 0,-1-2 0,1-1 1,0-1-1,-1-1 0,1-1 0,-1-2 0,29-9 0,108-20 572,-24 6 145,-88 17-537,57-5 1,-103 16-163,0-1 0,0 1 0,-1 1 0,1-1 0,0 1 1,0 0-1,-1 1 0,1-1 0,6 4 0,-1 0 180,0 1 1,-1 0-1,20 15 0,-21-15 2,1 0 0,16 7 0,-19-10-115,-1 0 0,0 1 0,1 0 0,-1 0 0,-1 1-1,1-1 1,9 10 0,-13-10-60,0-1 0,-1 1 0,1-1 0,-1 1 0,1 0 0,-1 0 0,0 0 0,-1 0 0,1 0 0,-1 0 0,0 1 0,0-1 0,0 0 0,0 1 0,-1-1 0,1 5 0,-3 4 89,1-1 1,-1 0-1,-1 0 1,-6 18-1,7-23-1,1 1-1,0-1 0,-1 12 0,-1 13 186,2-30-289,1 0 1,0 0 0,0 0-1,0 0 1,1 0 0,-1 0-1,0 1 1,2 2 0,0 10 294,-2-15-344,0 1 1,0-1-1,0 1 0,0-1 0,0 1 0,0-1 0,0 0 1,0 1-1,0-1 0,0 1 0,0-1 0,0 1 0,0-1 1,1 0-1,-1 1 0,0-1 0,0 0 0,0 1 0,1-1 1,-1 1-1,0-1 0,0 0 0,1 1 0,-1-1 0,0 0 1,1 0-1,0 1 0,-1-1-62,0 0 0,1 0 0,-1 0 0,0 0 0,1 0 0,-1 0 0,0 0 0,1-1 0,-1 1 0,0 0 0,0 0 1,1 0-1,-1 0 0,0-1 0,0 1 0,1 0 0,-1 0 0,0 0 0,0-1 0,1 1 0,-1 0 0,0 0 0,0-1 0,0 1 0,0 0 0,1-1 0,-1 1 0,15-47-8449,-7 33 6777</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29.638"/>
    </inkml:context>
    <inkml:brush xml:id="br0">
      <inkml:brushProperty name="width" value="0.05" units="cm"/>
      <inkml:brushProperty name="height" value="0.05" units="cm"/>
      <inkml:brushProperty name="color" value="#33CCFF"/>
    </inkml:brush>
  </inkml:definitions>
  <inkml:trace contextRef="#ctx0" brushRef="#br0">21 0 9770,'-1'0'389,"0"1"-1,-1-1 1,1 0 0,0 1-1,0-1 1,0 1-1,0-1 1,0 1 0,0 0-1,0-1 1,0 1-1,0 0 1,0 0 0,0 0-1,0 0 1,0 0 0,1 0-1,-2 1 1,2-1-151,0 1 1,0-1 0,0 0-1,0 0 1,0 1 0,0-1 0,0 0-1,0 0 1,1 0 0,-1 0-1,0 1 1,1-1 0,-1 0-1,1 0 1,0 0 0,-1 0-1,2 2 1,0-1-44,1 2 170,0 1-1,0 0 1,-1 0-1,1 0 1,-1 0-1,0 0 1,0 0-1,-1 0 1,0 1-1,1 6 1,0 1 16,0-1-166,-1 0 0,0 0 0,-1 0 1,0 0-1,-1 0 0,-3 16 0,3-27-200,1 0 0,0 0 0,0 0 1,-1 0-1,1 0 0,0 0 0,0 0 0,0 0 1,0 0-1,0 0 0,0 0 0,1 0 0,-1 0 1,0 0-1,1 1 0,-1-2-11,1 1 1,-1-1-1,0 0 0,0 1 1,1-1-1,-1 0 0,0 0 1,1 1-1,-1-1 0,0 0 1,1 0-1,-1 0 0,1 1 1,-1-1-1,0 0 0,1 0 1,-1 0-1,1 0 0,-1 0 1,1 0-1,-1 0 0,0 0 1,1 0-1,0 0 0,1 0 4,0-1 0,0 0 0,0 1 0,0-1-1,0 0 1,0 0 0,0 0 0,0 0 0,0-1 0,-1 1-1,4-3 1,7-6 48,0 0-1,17-11 1,-18 14-19,0 0 0,-1-1 1,0-1-1,11-11 1,-18 16 20,0 0-1,0 0 1,-1-1 0,1 1 0,2-8 0,-4 11-36,-1 0 0,1 0-1,-1 1 1,0-1 0,0 0 0,1 0-1,-1 0 1,0 0 0,0 0 0,0 0-1,0 0 1,0 0 0,0 0 0,0 1 0,0-1-1,0 0 1,0 0 0,0 0 0,-1 0-1,1 0 1,0 0 0,-1 0 0,1 0-1,-1 1 1,1-1 0,-1 0 0,1 0 0,-1 1-1,0-1 1,1 0 0,-1 1 0,0-1-1,1 0 1,-1 1 0,0-1 0,0 1-1,0 0 1,-1-1 0,-4-1-10,0 1 1,0 0-1,0 1 1,0-1-1,0 1 1,0 0-1,0 1 0,0 0 1,-6 1-1,-12 1-627,18-3-54,20-7-4367</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34.032"/>
    </inkml:context>
    <inkml:brush xml:id="br0">
      <inkml:brushProperty name="width" value="0.05" units="cm"/>
      <inkml:brushProperty name="height" value="0.05" units="cm"/>
      <inkml:brushProperty name="color" value="#33CCFF"/>
    </inkml:brush>
  </inkml:definitions>
  <inkml:trace contextRef="#ctx0" brushRef="#br0">1 9 15595,'0'0'82,"0"-1"-1,0 1 0,0 0 0,0 0 0,0-1 0,0 1 1,0 0-1,0 0 0,0-1 0,0 1 0,0 0 1,0 0-1,0-1 0,0 1 0,0 0 0,0 0 0,0-1 1,0 1-1,1 0 0,-1 0 0,0-1 0,0 1 1,0 0-1,0 0 0,1 0 0,-1-1 0,0 1 0,0 0 1,0 0-1,1 0 0,-1 0 0,0-1 0,0 1 1,1 0-1,-1 0 0,0 0 0,0 0 0,1 0 0,-1 0 1,0 0-1,0 0 0,1 0 0,-1 0 0,0 0 1,0 0-1,1 0 0,-1 0 0,0 0 0,0 0 0,1 0 1,-1 0-1,0 0 0,0 0 0,1 0 0,-1 1 1,0-1-1,0 0 0,1 0 0,-1 0 0,0 0 0,0 1 1,0-1-1,1 0 0,-1 0 0,0 0 0,0 1 1,0-1-1,0 0 0,17 17 1500,-2 7-1137,-1 0 0,-1 1 0,-1 0 1,-1 1-1,-1 0 0,8 38 0,-14-47-324,0 0 1,-2 0 0,0 0-1,-1 0 1,-1 1 0,0-1-1,-2 0 1,-4 25-1,4-36-60,-1-7-11,2-8 34,2 5-61,0 0-1,1 0 0,0 0 0,-1 0 1,1 0-1,1 1 0,-1-1 0,0 1 1,1-1-1,0 1 0,0 0 0,0 0 1,0 0-1,0 0 0,1 0 0,3-1 1,9-6 61,0 1 1,26-10-1,-24 11-36,66-24 61,-28 12-1133,-52 18 441,1-1 0,-1 1 0,0-1 0,0 0 0,0 0 0,-1 0 0,6-6 0,7-10-606</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34.419"/>
    </inkml:context>
    <inkml:brush xml:id="br0">
      <inkml:brushProperty name="width" value="0.05" units="cm"/>
      <inkml:brushProperty name="height" value="0.05" units="cm"/>
      <inkml:brushProperty name="color" value="#33CCFF"/>
    </inkml:brush>
  </inkml:definitions>
  <inkml:trace contextRef="#ctx0" brushRef="#br0">1 10 15555,'0'-1'193,"1"0"0,-1 1 0,1-1 0,0 0 0,-1 1 0,1-1 0,0 0 0,0 1 0,0-1 0,-1 1 0,1-1 0,0 1 0,0 0 0,0-1 0,0 1 0,0 0 0,0 0 0,0-1 0,0 1-1,0 0 1,0 0 0,-1 0 0,1 0 0,0 0 0,0 0 0,0 1 0,0-1 0,0 0 0,0 0 0,0 1 0,0-1 0,0 0 0,0 1 0,-1-1 0,1 1 0,0-1 0,0 1 0,0 0 0,-1-1 0,1 1 0,0 0 0,-1-1-1,2 3 1,2 3 312,0 0-1,-1 0 1,1 1-1,3 12 1,-3-10-77,34 99 1346,-28-76-1888,1-1-1,1-1 0,1 0 0,23 37 1,-31-60-1011,-9-21-5737,1 5 6411,-4-18-1128</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34.822"/>
    </inkml:context>
    <inkml:brush xml:id="br0">
      <inkml:brushProperty name="width" value="0.05" units="cm"/>
      <inkml:brushProperty name="height" value="0.05" units="cm"/>
      <inkml:brushProperty name="color" value="#33CCFF"/>
    </inkml:brush>
  </inkml:definitions>
  <inkml:trace contextRef="#ctx0" brushRef="#br0">1 129 13139,'0'-3'245,"1"0"-1,-1 0 1,1 0 0,0 0 0,0 0 0,0 0 0,0 1-1,0-1 1,0 0 0,1 0 0,0 1 0,-1-1 0,1 1-1,0 0 1,0-1 0,0 1 0,1 0 0,-1 0 0,0 0-1,1 1 1,4-3 0,5-4 409,1 2 0,0 0 0,17-5 1,-23 9-376,22-8 1306,56-12 1,-71 20-1251,1 0 1,-1 1-1,1 0 0,-1 1 1,1 1-1,14 2 0,-26-3-276,0 1 0,0 0 0,0 0 1,0 0-1,-1 0 0,1 0 0,0 0 0,0 1 0,-1-1 0,1 1 0,-1 0 0,1 0 1,3 4-1,-5-5-31,0 1 0,0 0 1,0-1-1,0 1 1,0 0-1,-1 0 0,1 0 1,0-1-1,-1 1 0,1 0 1,-1 0-1,0 0 1,0 0-1,1 0 0,-1 0 1,-1 0-1,1 0 0,0 0 1,0 0-1,-1-1 1,1 1-1,-2 3 0,-1 2 46,-1 1 0,0-1-1,0 1 1,-1-1 0,1 0-1,-2-1 1,1 1 0,-10 8-1,-1 0-14,-1-2 0,-22 15 1,17-16-361,18-10-199,0 0-1,0 0 1,0 0-1,1 1 0,-1-1 1,1 1-1,-6 5 1,8-2-1106</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36.640"/>
    </inkml:context>
    <inkml:brush xml:id="br0">
      <inkml:brushProperty name="width" value="0.05" units="cm"/>
      <inkml:brushProperty name="height" value="0.05" units="cm"/>
      <inkml:brushProperty name="color" value="#33CCFF"/>
    </inkml:brush>
  </inkml:definitions>
  <inkml:trace contextRef="#ctx0" brushRef="#br0">0 16 12627,'1'-7'1666,"0"-1"2492,1 13-94,51 164 1286,39 80-4678,-81-219-907,-7-19-3602,-6-23 1295,1-13 879</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37.169"/>
    </inkml:context>
    <inkml:brush xml:id="br0">
      <inkml:brushProperty name="width" value="0.05" units="cm"/>
      <inkml:brushProperty name="height" value="0.05" units="cm"/>
      <inkml:brushProperty name="color" value="#33CCFF"/>
    </inkml:brush>
  </inkml:definitions>
  <inkml:trace contextRef="#ctx0" brushRef="#br0">1 129 12011,'0'-2'365,"0"0"1,0 0 0,1-1 0,-1 1 0,1 0-1,0 0 1,0 0 0,0 0 0,0 0 0,0 0-1,0 0 1,0 0 0,1 0 0,-1 0 0,1 1-1,-1-1 1,1 0 0,3-2 0,4-1 297,-1-1 0,18-8 1,-22 12-432,90-39 2428,-80 37-2243,-1-1 0,1 2 0,1 0 0,27-2 0,-41 5-389,1 0 0,0 0 1,0 0-1,-1 0 0,1 0 0,0 0 0,-1 1 0,1-1 0,0 1 0,-1-1 0,1 1 0,0-1 1,-1 1-1,1 0 0,-1 0 0,1 0 0,-1 0 0,0 0 0,3 2 0,-3-2-20,-1 1-1,1 0 0,0-1 1,0 1-1,-1 0 1,1 0-1,0-1 0,-1 1 1,0 0-1,0 0 0,1 0 1,-1 0-1,0 0 1,0 0-1,-1-1 0,1 1 1,-1 4-1,-3 8 6,-1 1-1,-1-1 1,0 0 0,-1 0 0,-12 19-1,4-7-7,10-17-1,1-1-1,-1-1 0,-1 1 1,1-1-1,-1 0 0,-1 0 1,1 0-1,-1-1 0,0 0 1,-1-1-1,1 1 0,-1-1 1,-12 5-1,12-7-4,6-2 2,-1 0-1,1 0 1,-1 0-1,1 0 1,0 0-1,-1 1 1,1-1-1,0 1 1,0-1-1,0 1 1,-3 3-1,5-5 2,0 1 0,0 0 0,0-1 0,0 1 0,0-1 0,0 1 0,1-1 0,-1 1 0,0 0 0,0-1-1,0 1 1,1-1 0,-1 1 0,0-1 0,1 1 0,-1-1 0,0 1 0,1-1 0,-1 1 0,1-1 0,-1 0 0,0 1 0,1-1-1,-1 0 1,1 1 0,0-1 0,-1 0 0,1 1 0,-1-1 0,2 0 0,18 7 227,-19-6-214,18 2 415,1 1-1,0-2 0,35-1 1,13 2 184,-39 1-493,-17-2-166,0-1 0,0 0 0,-1 0-1,1-1 1,0 0 0,20-4 0,-31 3-172,1 0-1,0 1 1,0-1 0,-1 0 0,1 0 0,-1 0-1,1 0 1,-1 0 0,1 0 0,-1-1-1,0 1 1,1 0 0,-1-1 0,0 1 0,0-1-1,1-2 1,1-1-1040,0-2-1,-1 1 0,3-7 1,-2 4 371,4-15-834</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37.852"/>
    </inkml:context>
    <inkml:brush xml:id="br0">
      <inkml:brushProperty name="width" value="0.05" units="cm"/>
      <inkml:brushProperty name="height" value="0.05" units="cm"/>
      <inkml:brushProperty name="color" value="#33CCFF"/>
    </inkml:brush>
  </inkml:definitions>
  <inkml:trace contextRef="#ctx0" brushRef="#br0">52 90 10226,'-7'0'1196,"5"0"-502,0 0 0,1 0 0,-1 0 0,1 0 0,-1-1 0,1 1 0,-1 0 0,1-1 0,-1 1 0,-1-2 0,4 20 1569,-2-3-1884,1-14-276,0 0 1,-1 0-1,1 0 1,0 0-1,0 0 1,0 0-1,0 0 1,0 0-1,0 0 1,0 0 0,0 0-1,1 0 1,-1 0-1,0 0 1,0 0-1,1 0 1,-1 0-1,1 0 1,-1 0-1,1 0 1,-1-1-1,1 1 1,0 0-1,-1 0 1,1 0-1,0-1 1,0 1-1,0 0 1,-1-1-1,1 1 1,0-1-1,0 1 1,0-1 0,0 1-1,0-1 1,1 1-1,-2-1-92,3 0 107,0 1 0,0 0 0,0 0 1,0 0-1,-1 0 0,1 1 1,0-1-1,-1 1 0,1-1 0,-1 1 1,1 0-1,-1 0 0,0 0 1,0 0-1,0 0 0,0 1 0,0-1 1,2 5-1,0 3 31,0-1 0,-1 1-1,0 0 1,1 11 0,-1-9-18,0 0-1,6 16 1,-3-13 42,-10-23-55,-9-21-61,-6-20-59,2-1-1,-11-56 0,27 102-1,1 0 0,-1 1 0,1-1 0,0 0 0,0 0 0,1 0 0,-1 1 0,1-1 0,-1 0 1,1 1-1,2-5 0,-3 7 4,1-1 1,0 1-1,-1 0 1,1 0-1,0 0 1,0 0-1,0-1 1,0 1 0,0 0-1,0 0 1,0 1-1,0-1 1,0 0-1,0 0 1,0 0-1,1 1 1,-1-1 0,0 1-1,0-1 1,1 1-1,-1-1 1,1 1-1,-1 0 1,0 0-1,1 0 1,-1 0 0,0 0-1,1 0 1,-1 0-1,1 0 1,-1 0-1,3 1 1,94 16 118,-96-17-107,-1 1 0,1-1 0,-1 1 0,1-1 0,-1 1 1,0 0-1,0 0 0,1 0 0,-1 0 0,0 0 0,0 0 0,0 0 1,0 0-1,0 0 0,0 0 0,0 1 0,0-1 0,-1 0 0,1 1 1,0-1-1,-1 1 0,1-1 0,-1 1 0,0-1 0,1 1 1,-1-1-1,0 1 0,0-1 0,0 1 0,0-1 0,0 1 0,0 1 1,-1 3 83,1-1 1,-1 0 0,0 1-1,-1-1 1,1 0 0,-1 0-1,0 0 1,-3 6 0,-5 5 382,-19 27 1,24-37-447,0 0 0,-1-1 0,1 0 0,-1 0 0,0-1 0,0 1 0,-10 4-1,7-5-201,1 0 0,-1 0 0,0-1 0,-13 3 0,16-5-960,-1 0 1,0-1-1,-12 0 1,6-1-681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00.013"/>
    </inkml:context>
    <inkml:brush xml:id="br0">
      <inkml:brushProperty name="width" value="0.05" units="cm"/>
      <inkml:brushProperty name="height" value="0.05" units="cm"/>
      <inkml:brushProperty name="color" value="#FF0066"/>
    </inkml:brush>
  </inkml:definitions>
  <inkml:trace contextRef="#ctx0" brushRef="#br0">0 1 10562,'5'8'1385,"-1"4"607,-1 6-384,2 2-271,-1-1-537,2 1-144,-1-3-328,-3 1-120,5-1-416,-7 0-400,3-4-872,9 1 791</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41.061"/>
    </inkml:context>
    <inkml:brush xml:id="br0">
      <inkml:brushProperty name="width" value="0.05" units="cm"/>
      <inkml:brushProperty name="height" value="0.05" units="cm"/>
      <inkml:brushProperty name="color" value="#33CCFF"/>
    </inkml:brush>
  </inkml:definitions>
  <inkml:trace contextRef="#ctx0" brushRef="#br0">2412 534 8274,'5'-4'898,"-1"0"0,1 0 0,0 1 0,0 0 0,1 0 1,7-3-1,18-10 919,-43 8 3755,-19-12-3934,-69-30-893,65 33-699,-1 1 18,-1 1 1,-1 2-1,0 2 1,-58-10 0,31 12 243,-126-2-1,150 14 27,1 1 0,-1 2 0,-59 17 0,-45 7-104,-28-3-211,-158 18-15,289-44 6,0-3 1,1-1 0,-69-13-1,24 2 0,65 11-10,-131-22-4,130 19 6,-1 0 0,1-2 0,0 0 0,-32-18 0,41 18 85,0 0-1,0-1 1,1 0-1,0-1 0,-15-17 1,20 19-4,0 0 1,1-1 0,0 0 0,1 0 0,0-1-1,0 0 1,1 1 0,-6-19 0,7 17-15,1 2-25,0 0 0,-1 0 1,0 1-1,-1-1 0,0 1 0,0 0 0,0 0 0,-8-9 0,12 16 28,-1 1-60,1 0-1,-1 0 1,1 0-1,-1 0 1,1 0-1,-1 0 1,1 0-1,0 1 1,-1-1-1,1 0 1,-1 0-1,1 0 1,0 1-1,-1-1 1,1 0-1,0 0 1,-1 1-1,1-1 1,0 0-1,-1 1 1,1-1-1,0 0 1,0 1-1,-1-1 1,1 1-1,-6 16 125,1 19 90,-5 74 159,10-92-241,1-1-1,0 0 1,1 0-1,9 34 1,-11-51-135,0 0 0,0 0 0,0 0 0,0 1 0,1-1 1,-1 0-1,0 0 0,0 0 0,0 0 0,0 0 0,0 1 1,0-1-1,0 0 0,0 0 0,0 0 0,0 0 0,0 1 1,0-1-1,0 0 0,0 0 0,0 0 0,0 0 0,0 1 1,0-1-1,0 0 0,0 0 0,0 0 0,0 0 1,0 0-1,-1 1 0,1-1 0,0 0 0,0 0 0,0 0 1,0 0-1,0 0 0,0 0 0,0 1 0,-1-1 0,1 0 1,0 0-1,0 0 0,-5-4 115,-6-23-39,-7-30-1,14 40-76,-1 0-1,-1 0 0,-1 1 1,0-1-1,-19-29 1,26 45-10,-1 0 1,0 0 0,0 0-1,1-1 1,-1 1 0,1 0-1,-1-1 1,1 1 0,-1 0-1,1-1 1,0 1 0,0-1-1,0 1 1,0 0 0,0-1-1,0 1 1,0-1 0,0 1-1,0 0 1,1-1 0,-1 1-1,0-1 1,1 1 0,0 0-1,-1 0 1,1-1 0,0 1-1,-1 0 1,3-2 0,-3-1 3,0 3-1,0 1-1,0 0 0,0 0 1,0-1-1,0 1 0,0 0 1,0 0-1,0-1 0,1 1 1,-1 0-1,0 0 1,0-1-1,0 1 0,0 0 1,0 0-1,0 0 0,0-1 1,1 1-1,-1 0 1,0 0-1,0 0 0,0-1 1,0 1-1,1 0 0,-1 0 1,0 0-1,0 0 0,0 0 1,1-1-1,-1 1 1,0 0-1,1 0 0,0-1 1,0 1 0,0-1 0,1 0 0,-1 0 0,0 0-1,0 0 1,0 0 0,0 0 0,0 0 0,0 0 0,0 0 0,-1 0-1,1 0 1,0-1 0,-1 1 0,1 0 0,0-2 0,7-26 8,-7 25-2,-1 3-7,0 0 0,0 0 0,0 1-1,0-1 1,0 0 0,0 0 0,0 0-1,0 1 1,-1-1 0,1 0 0,0 0-1,0 1 1,-1-1 0,1 0 0,-1 1-1,1-1 1,0 0 0,-1 1 0,1-1-1,-1 1 1,0-1 0,1 0 0,-1 1-1,1-1 1,-2 0 0,1 0 1,-1 1 0,1-1 0,-1 0 0,1 0 0,-1 1 0,0-1 0,1 1 0,-1-1 0,0 1 0,1 0 0,-3-1 0,11 7 20,10 0 19,-9-6-6,0 1 0,1 0 1,-1 1-1,0 0 0,0 0 0,0 0 0,9 5 0,51 28 258,-54-27-181,30 17 188,-43-25-297,-1 1 0,0-1 0,1 1 0,-1-1 0,0 1 0,0 0 0,1-1-1,-1 1 1,0-1 0,0 1 0,0-1 0,0 1 0,1 0 0,-1-1 0,0 1 0,0-1 0,0 1 0,0 0 0,-1-1 0,1 1 0,0-1 0,0 1 0,0 1 0,-6 12-2,0-7 1,0 0 1,0 0 0,0 0 0,-1-1 0,0 0 0,-12 7-1,1 1 17,-17 10 38,23-16-69,-18 15 1,30-23-24,-1 1-1,1-1 1,0 0 0,-1 0-1,1 0 1,0 1 0,0-1-1,-1 0 1,1 1 0,0-1-1,0 0 1,-1 0 0,1 1-1,0-1 1,0 0 0,0 1 0,0-1-1,-1 1 1,1-1 0,0 0-1,0 1 1,0-1 0,0 0-1,0 1 1,0-1 0,0 1-1,0-1 1,0 0 0,0 1-1,0-1 1,0 0 0,1 1-1,-1-1 1,0 1 0,0-1 0,0 0-1,0 1 1,1-1 0,-1 0-1,0 1 1,0-1 0,0 0-1,1 0 1,-1 1 0,0-1-1,1 0 1,-1 0 0,0 1-1,1-1 1,-1 0 0,0 0-1,1 0 1,-1 0 0,0 0-1,1 1 1,-1-1 0,1 0-1,23 5-2276,16-6 552</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52.211"/>
    </inkml:context>
    <inkml:brush xml:id="br0">
      <inkml:brushProperty name="width" value="0.05" units="cm"/>
      <inkml:brushProperty name="height" value="0.05" units="cm"/>
      <inkml:brushProperty name="color" value="#33CCFF"/>
    </inkml:brush>
  </inkml:definitions>
  <inkml:trace contextRef="#ctx0" brushRef="#br0">302 926 9626,'1'2'489,"0"0"0,0 0 0,0 0 0,1 0 0,-1 0 1,0 0-1,1-1 0,-1 1 0,1-1 0,0 1 0,-1-1 0,5 3 0,-3-3-276,0 0-1,-1 0 0,1 0 1,0-1-1,1 1 1,-1-1-1,0 1 0,6-1 1,196-9 3937,-152 12-3647,96 16 1,-148-19-503,50 5 357,-1-2-1,87-5 1,-76-1 189,81 7 0,129 38 262,-229-37-565,1-1 0,0-3 0,65-5 0,34 1 325,71 19-4,-121-8-400,-72-8-137,0 0 1,-1-2-1,1 0 1,36-11 0,-14 4 109,38-8 88,61-10-46,-57 22-166,-64 5-3,0 0 1,0-2 0,1-1-1,37-9 1,77-38 139,-113 40-120,-2-1 0,1 0 0,-2-2-1,23-17 1,-22 13-23,31-33 1,-44 42 1,0-1-1,-1 1 1,0-1 0,-1 0-1,1 0 1,-2-1 0,5-12 0,-7 14-8,0 1 1,-1-1 0,0 0-1,-1 0 1,1 1 0,-3-16-1,0 9-8,0 0-1,-8-26 0,5 28 6,0 0 0,-1 1 0,0 0 0,-1 0 0,0 0 0,0 1 0,-1 0 0,-1 0 0,0 1 0,0 0 0,0 1 0,-12-8 0,-16-9-3,-2 2 0,-44-21 1,34 19 15,-104-50-35,120 62 11,-1 1 1,-61-14 0,0 9 18,-112-26 21,-5-6-36,156 39 94,-106-4 1,-81 14-54,-302-16 123,469 10-84,-98 3 0,129 6-45,1 1 1,0 3-1,-70 19 1,89-18 2,0 2 0,0 1 0,1 1 0,0 1 1,-43 32-1,-96 96 142,149-129-179,-2 3 19,1 1-1,0 0 1,1 1-1,-20 33 1,27-39 6,1 1 1,1-1-1,0 1 0,1 0 1,0 1-1,1-1 1,0 1-1,1-1 0,-1 20 1,3-25 14,0 0-1,1 0 1,-1-1 0,2 1 0,-1 0 0,1 0-1,0 0 1,0-1 0,6 10 0,-3-6 64,0-1 0,2 0 1,-1 0-1,1 0 1,12 11-1,-3-6 83,0 0 0,1-1 1,1-1-1,0-1 0,35 16 1,-13-10-125,0-2 0,69 16 0,-77-24-74,-1-2 1,1-1 0,0-2-1,40-1 1,-47-4-993,0 0 0,-1-2 0,1-1 0,27-10 0,22-11-906</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54.300"/>
    </inkml:context>
    <inkml:brush xml:id="br0">
      <inkml:brushProperty name="width" value="0.05" units="cm"/>
      <inkml:brushProperty name="height" value="0.05" units="cm"/>
      <inkml:brushProperty name="color" value="#33CCFF"/>
    </inkml:brush>
  </inkml:definitions>
  <inkml:trace contextRef="#ctx0" brushRef="#br0">269 820 7866,'-4'2'854,"-1"1"0,1-1 0,0 0 0,0 1 0,-6 5 0,8-7-597,1 0 1,-1 1-1,1-1 0,0 0 0,-1 1 0,1-1 0,0 1 0,0 0 0,0-1 0,1 1 0,-1 0 1,0-1-1,0 1 0,1 0 0,-1 0 0,0 3 0,2-4-188,-1-1-1,0 1 1,0-1-1,0 1 1,0-1-1,0 0 1,1 1-1,-1-1 1,0 1-1,0-1 1,1 0-1,-1 1 1,0-1-1,1 0 1,-1 1-1,0-1 1,1 0-1,-1 0 1,0 1-1,1-1 1,-1 0-1,0 0 1,1 1-1,-1-1 1,1 0-1,-1 0 1,1 0-1,-1 0 1,1 0-1,0 0 1,18 1 635,-12 0-402,102 10 1982,8 1-406,73 6-69,32 1-300,106-7-424,70 0 424,-297-17-1397,147-24-1,-248 29-111,169-31 15,-144 25-5,1-2 1,-1 0-1,-1-2 0,35-18 1,-19 3 10,-25 15-12,-1 1 0,1 1 0,23-10 0,2 3 191,44-23 1,-71 31-124,-1 0 0,0-1 0,0 0 0,0-1-1,-1-1 1,-1 0 0,13-14 0,-20 20-69,0 0 0,-1 0-1,1-1 1,-1 1 0,0-1-1,0 0 1,0 0 0,0 0 0,-1 0-1,0 0 1,0 0 0,-1 0 0,1 0-1,-1 0 1,0 0 0,0 0-1,-1 0 1,1 0 0,-1 0 0,-2-7-1,-2-3 62,-1 0-1,0 0 0,-1 1 1,-1 0-1,-10-16 0,10 20-42,0-1-1,0 1 1,-1 0 0,0 1-1,-1 0 1,-19-14-1,-71-36-8,4 3 1,43 19-14,-2 2 1,-103-47 0,124 68-4,-1 1 1,0 2-1,0 1 0,-1 2 1,-1 1-1,-47-1 1,-218 15 13,138 0-10,-177 19-27,160-10 29,87-10-8,-67 6-3,138-9 3,-1 2 1,1 0-1,0 2 1,-38 16-1,26-5-27,0 2 1,1 1-1,1 2 1,1 1-1,-38 37 1,63-54 28,1 0 1,-1 0-1,2 0 1,-1 1 0,1 0-1,0 0 1,-4 8-1,0 6-5,-10 36 0,-6 17-6,16-52 14,0 1-1,2 0 0,-7 44 1,13-64-5,1 0 0,0 0 0,0 0 1,0 0-1,1-1 0,-1 1 0,1 0 1,0 0-1,0 0 0,0-1 0,0 1 1,1-1-1,0 1 0,0-1 0,0 1 1,0-1-1,0 0 0,3 3 0,0-1 7,0 0 0,1-1-1,-1 0 1,1 0 0,0-1-1,0 0 1,0 0 0,0 0 0,12 3-1,11 2 14,1-2-1,-1-1 0,1-2 1,0-1-1,1-1 0,-1-1 1,60-9-1,-81 7-150,0 0 1,1 0-1,-1-1 0,0 0 0,0 0 1,0-1-1,0 0 0,8-6 0,0 1-1337,-2 6 475</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59:58.138"/>
    </inkml:context>
    <inkml:brush xml:id="br0">
      <inkml:brushProperty name="width" value="0.05" units="cm"/>
      <inkml:brushProperty name="height" value="0.05" units="cm"/>
      <inkml:brushProperty name="color" value="#33CCFF"/>
    </inkml:brush>
  </inkml:definitions>
  <inkml:trace contextRef="#ctx0" brushRef="#br0">379 1066 10154,'3'2'572,"0"-1"-1,1 1 1,-1-1-1,0 0 1,0 0-1,1 0 1,-1 0 0,0 0-1,1-1 1,-1 0-1,1 0 1,-1 1-1,5-2 1,1 0-66,21-3 729,1 1-1,49 3 0,677 15 3004,-384-48-3794,-280 21-295,97-7 546,48-6-579,-192 17 230,70-24-1,-52 14 159,-10 0-171,-1-3-1,57-30 0,-33 15-162,-22 8-98,82-56 0,-131 80-49,0 0 0,-1-1 1,1 1-1,-1-1 0,0 0 0,-1 0 0,1 0 0,-1-1 1,0 0-1,0 0 0,-1 0 0,0 0 0,0 0 0,0-1 1,-1 1-1,0-1 0,0 0 0,0 1 0,-1-1 0,0 0 0,-1-11 1,0 2-11,0 0-1,-2 1 1,-6-31 0,6 36-10,-2 1 1,1-1-1,-1 1 0,-1 0 0,0 0 1,0 0-1,-7-9 0,-3 1 1,0 1 0,-1 0 0,-32-23 0,-9-9-1,48 40-4,-1 0 0,0 1 0,0 1 0,-1 0 0,0 0 0,0 1 1,0 0-1,-24-6 0,-7 1-1,-51-5 1,61 10-3,0 0-1,-159-29-25,127 22 34,0 3 0,0 2 0,-90 3 0,-62-9-89,144 6 38,-212-37-92,203 29 74,44 11 76,0 1 1,-63 4-1,82-1-11,-71 7-2,1 4-1,-87 22 1,102-19 13,8 3-15,1 1 1,0 4 0,-64 32-1,90-37 0,0 1-1,-51 36 1,75-45 1,1 2 1,0 0 0,1 0-1,0 1 1,1 0-1,1 1 1,0 0 0,0 1-1,-9 18 1,4 1-6,1 0 1,2 1 0,1 1-1,2 0 1,1 0-1,-6 72 1,14-90 3,0 1 1,1 0-1,1 0 0,0 0 0,1 0 1,1-1-1,1 0 0,1 0 1,0 0-1,1 0 0,1-1 1,16 26-1,-15-28 5,1-1 0,0 0 0,0-1 1,1 0-1,1-1 0,0 0 0,1-1 0,0-1 0,0 1 0,1-2 1,0 0-1,1-1 0,-1 0 0,21 5 0,-5-4 37,-1-3 0,1 0-1,51 1 1,90-11 323,57-18 55,-209 19-575,0 0 0,0-2-1,23-9 1,50-28-5972,-76 35 4314,23-12-583</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0:10.191"/>
    </inkml:context>
    <inkml:brush xml:id="br0">
      <inkml:brushProperty name="width" value="0.05" units="cm"/>
      <inkml:brushProperty name="height" value="0.05" units="cm"/>
      <inkml:brushProperty name="color" value="#33CCFF"/>
    </inkml:brush>
  </inkml:definitions>
  <inkml:trace contextRef="#ctx0" brushRef="#br0">218 1125 11186,'1'-4'421,"3"-6"2712,-3 10-3063,-1 0 0,1 0-1,-1 0 1,1 0 0,-1 0-1,1 0 1,-1 0 0,1 0 0,-1 0-1,1 0 1,0 0 0,-1 1-1,1-1 1,-1 0 0,0 0-1,1 1 1,-1-1 0,1 0-1,-1 1 1,1-1 0,-1 0-1,0 1 1,1 0 0,11 7 362,0 0 0,0-1 1,1 0-1,0-1 0,0 0 0,1-1 1,-1 0-1,29 4 0,6-1 153,63 1-1,-81-8-293,438 5 2631,-402-7-2780,-1 3-1,113 17 0,-160-16-163,205 31 630,-176-29-135,-1-3 0,86-6 0,-47-7-32,53-4 85,-48 11-194,126-8 172,-164 7-363,1-3 1,55-16-1,133-51 908,-217 65-999,1 0 0,-1-1 0,-1-1 0,0-2 0,0 0 0,35-31 0,-56 43-49,25-20 24,24-29 0,-44 43-20,0-1-1,0 0 1,-1 0 0,0 0 0,-1-1 0,0 0-1,6-17 1,-3 0 2,0-1 0,-2 1-1,-1-1 1,1-30 0,-6 46-6,0-1 1,0 0 0,-2 0 0,1 0 0,-2 1-1,0-1 1,0 1 0,-1 0 0,0 0-1,-1 0 1,-9-15 0,3 11 3,0 0 1,-1 0-1,-20-19 1,-46-37 7,61 58-18,-1 2 0,0 0 0,-1 1 0,0 0 1,-1 2-1,0 0 0,0 2 0,-27-7 0,-22-1-3,-83-9-1,92 17 7,-253-55 42,-229-47-269,438 97 190,0 5 0,0 4 1,0 5-1,-148 21 0,175-9-8,-151 45-1,-65 56-261,261-100 281,0 1 0,1 1 0,-49 38 0,64-42 29,0 1-1,1 0 0,1 1 1,0 1-1,1 0 0,1 1 0,-19 34 1,18-25-1,1 0-1,1 1 1,1 0 0,2 1 0,-8 40-1,15-53 3,0-1-1,1 0 0,1 1 1,0-1-1,1 1 0,0-1 1,1 0-1,1 0 0,0 0 1,7 13-1,-3-8 11,1 0 0,1-1 0,1 0 0,0-1 0,1 0 0,20 20 0,-20-25-35,1-1 0,0 0 1,0-1-1,1-1 0,1 0 0,-1-1 0,2-1 0,-1 0 1,1-1-1,0-1 0,0 0 0,23 3 0,4-1-1126,1-3-1,-1-1 0,69-6 0,-5-7-654</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0:15.943"/>
    </inkml:context>
    <inkml:brush xml:id="br0">
      <inkml:brushProperty name="width" value="0.05" units="cm"/>
      <inkml:brushProperty name="height" value="0.05" units="cm"/>
      <inkml:brushProperty name="color" value="#33CCFF"/>
    </inkml:brush>
  </inkml:definitions>
  <inkml:trace contextRef="#ctx0" brushRef="#br0">13 409 12787,'-1'0'159,"0"-1"0,1 1 0,-1-1 0,0 1 0,0-1 1,1 1-1,-1-1 0,0 0 0,1 1 0,-1-1 0,0 0 0,1 0 1,-1 1-1,1-1 0,-1 0 0,1 0 0,0 0 0,-1 0 0,1 0 1,0 1-1,0-1 0,-1 0 0,1 0 0,0 0 0,0-2 1,3-23 1820,-1 16-1560,0 1 0,1 0 0,0 0 0,1 0 0,0 0 0,9-15 0,-10 20-303,0 0 0,0 0-1,1 1 1,-1-1 0,1 1 0,0 0 0,0 0-1,0 0 1,1 0 0,-1 1 0,0 0 0,1 0-1,0 0 1,8-2 0,8 0 259,-1 1 0,39-1 0,20-3 415,-55 3-528,148-30 1283,-167 33-1476,-1-1 1,0 1 0,1-1 0,-1 0 0,0 0 0,0-1 0,5-3 0,-8 5-48,0 0 0,0 1 0,0-1 0,-1 0 0,1 0 0,0 1 0,-1-1 0,1 0 0,-1 0 0,1 0 0,-1 0 0,1 0 0,-1 0 0,0 0 0,1 0 0,-1 0 0,0 0 0,0 0 0,0 0 0,0 0 0,0 0 0,0 0 0,0 0-1,0 0 1,0 0 0,0 0 0,-1 0 0,1 0 0,0 0 0,-1 0 0,1 0 0,-1 0 0,1 1 0,-1-1 0,1 0 0,-1 0 0,0 0 0,1 1 0,-1-1 0,-1-1 0,-24-20 6,19 16-273,0 1 0,0-2 1,-10-11-1,16 16 56,0 1 0,-1-1-1,1 0 1,0 1 0,0-1-1,1 0 1,-1 0 0,0 0 0,1 0-1,-1 0 1,1 0 0,-1 0 0,1 0-1,0 0 1,0 0 0,0 0 0,0 0-1,0 0 1,1 0 0,-1 0 0,1-3-1,11-16-1360</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0:17.180"/>
    </inkml:context>
    <inkml:brush xml:id="br0">
      <inkml:brushProperty name="width" value="0.05" units="cm"/>
      <inkml:brushProperty name="height" value="0.05" units="cm"/>
      <inkml:brushProperty name="color" value="#33CCFF"/>
    </inkml:brush>
  </inkml:definitions>
  <inkml:trace contextRef="#ctx0" brushRef="#br0">8 239 9370,'0'0'1186,"-1"0"-850,1 0 0,-1-1 1,1 1-1,-1 0 0,1 0 1,-3-3 2017,3 3-2018,0 0 0,-1-2 1,1 0-58,0-1 1,0 1-1,0 0 0,0-1 1,1 1-1,-1 0 1,1-1-1,0 1 0,-1 0 1,3-4-1,14-25 873,-9 16-556,3-6 214,0 0 1,27-33-1,-34 49-727,0-1-1,1 2 0,-1-1 1,1 0-1,0 1 1,0 0-1,1 0 0,-1 0 1,1 1-1,0 0 1,0 0-1,0 0 0,0 1 1,13-3-1,-15 4-71,1 1 0,-1 0 0,0 0 0,1 0 0,-1 1 0,0-1 0,0 1 0,1 0 0,-1 0 0,0 1 0,0-1 0,0 1 0,0 0 0,-1 0 0,1 0 0,0 0 0,-1 1 0,1-1 0,-1 1 0,5 6 0,3 4-4,-1 0 0,0 1 0,-1 0 1,8 16-1,1 3 52,-5-11 1,0 0 1,11 31 0,-20-42-48,-1 0 0,0 1 1,0-1-1,-1 1 1,-1-1-1,0 1 1,0 15-1,-3-3-5,-1 1-1,-1-1 1,-11 37-1,-31 68 29,24-67-30,16-45-2,3-10 3,1 1 0,-1-1 0,-5 9 0,6-13-5,0 0 0,0-1 0,0 1 1,0-1-1,0 0 0,-1 0 0,1 0 0,-1 0 0,1 0 0,-1 0 0,-4 1 0,-11 7 16,-2-2-1,-39 14 0,56-22-12,-1 0 0,1 0 0,0-1-1,0 1 1,-1-1 0,1 1 0,0-1-1,0 0 1,0 0 0,-5-3 0,-5 0 6,12 3-10,0 1-1,0-1 0,0 1 0,1-1 0,-1 1 0,0-1 0,0 1 0,1-1 0,-1 0 0,0 1 1,1-1-1,-1 0 0,1 0 0,-1 1 0,1-1 0,-1 0 0,1 0 0,0 0 0,-1 0 0,1 1 1,0-1-1,0 0 0,0 0 0,-1 0 0,1 0 0,0 0 0,0 0 0,0 0 0,1-1 0,4-30 1,-4 29-2,0-4 0,10-33-2,-9 36 5,-1 0-1,1 1 0,-1-1 0,1 0 0,0 1 0,0 0 0,5-6 0,-4 7 44,0 0-1,0 0 1,0 0-1,0 1 1,0-1-1,1 1 0,4-1 1,4-3 292,50-21 1120,-35 13-1013,1 1 0,0 2-1,39-10 1,-62 19-415,1 0-1,-1 0 0,1 1 0,-1-1 1,1 1-1,0 0 0,-1 1 0,1-1 1,-1 1-1,1 0 0,-1 1 1,1-1-1,-1 1 0,0 0 0,0 0 1,0 1-1,0-1 0,0 1 0,7 6 1,-8-6-34,-1 0 1,1 0-1,0-1 1,0 1 0,0-1-1,0 0 1,8 3-1,-10-5-127,0 0-1,-1 0 0,1 0 1,0 0-1,0 0 1,0 0-1,-1-1 0,1 1 1,0 0-1,0-1 0,-1 0 1,1 1-1,0-1 0,-1 0 1,1 0-1,-1 0 0,1 0 1,-1 0-1,1 0 1,-1 0-1,0 0 0,0-1 1,1 1-1,0-3 0,18-20-2697,4-8 969</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0:17.955"/>
    </inkml:context>
    <inkml:brush xml:id="br0">
      <inkml:brushProperty name="width" value="0.05" units="cm"/>
      <inkml:brushProperty name="height" value="0.05" units="cm"/>
      <inkml:brushProperty name="color" value="#33CCFF"/>
    </inkml:brush>
  </inkml:definitions>
  <inkml:trace contextRef="#ctx0" brushRef="#br0">4 44 13947,'-4'-10'1994,"4"10"-1927,0 0-1,1 0 1,-1 0 0,0 0-1,0 0 1,0-1-1,0 1 1,0 0 0,0 0-1,0 0 1,0 0 0,0 0-1,1 0 1,-1 0 0,0 0-1,0-1 1,0 1 0,0 0-1,0 0 1,1 0 0,-1 0-1,0 0 1,0 0-1,0 0 1,0 0 0,0 0-1,1 0 1,-1 0 0,0 0-1,0 0 1,0 0 0,0 0-1,1 0 1,0 0 109,0 1 0,0-1-1,1 1 1,-1-1 0,0 0 0,0 1 0,0 0-1,0-1 1,0 1 0,0 0 0,0 0 0,2 1-1,14 17 1331,-1 1-1,23 35 0,-35-48-1397,0 0 0,0 0 0,-1 0 0,0 1 0,0 0 0,-1-1-1,0 1 1,0 0 0,-1 0 0,0 0 0,0 0 0,-1 13 0,-1-20-104,1 1 1,0 0-1,-1 0 0,1-1 1,-1 1-1,1-1 0,-1 1 1,0 0-1,1-1 1,-1 1-1,0-1 0,0 1 1,0-1-1,0 0 0,-1 1 1,1-1-1,-2 2 0,2-3-3,0 0 1,1 1-1,-1-1 0,0 0 0,0 0 0,0 1 0,1-1 0,-1 0 0,0 0 0,0 0 1,0 0-1,1 0 0,-1 0 0,0 0 0,0 0 0,0-1 0,1 1 0,-1 0 0,0 0 1,0-1-1,1 1 0,-1 0 0,0-1 0,1 1 0,-1-1 0,0 1 0,1-1 0,-1 1 0,1-1 1,-1 1-1,0-1 0,1 0 0,-1 1 0,1-1 0,0 0 0,-1 1 0,1-1 0,0 0 1,-1 0-1,-6-13 7,1-1 1,1 1-1,0-1 1,1 0 0,-3-19-1,2 8-3,3 19 1,0 0 0,1 0 0,0-1 0,1 1 0,0-14 0,0 18-1,1 1 0,-1-1 0,1 0 0,0 1 0,0-1-1,0 1 1,0 0 0,0-1 0,1 1 0,-1 0 0,1-1-1,-1 1 1,1 0 0,0 0 0,0 0 0,0 1 0,0-1-1,0 0 1,2-1 0,1 0 89,-1 1-1,0 0 1,1-1-1,-1 1 1,1 1-1,-1-1 1,1 1-1,0 0 0,0 0 1,0 0-1,0 0 1,7 1-1,-5 1 32,0 0 0,0 0 0,0 1 0,0 0 0,0 0 0,0 0 0,11 7 0,5 2 95,0 0-1,43 11 0,-55-19-201,0 0 0,1-1-1,-1-1 1,0 0-1,0-1 1,1 0-1,-1 0 1,19-4-1,-29 4-121,0 0 0,0-1 1,0 1-1,0 0 0,0-1 0,-1 1 0,1-1 0,0 1 0,0-1 0,0 1 0,0-1 0,0 1 0,-1-1 0,1 0 0,0 1 0,0-1 0,-1 0 0,1 0 0,-1 0 0,1 0 0,-1 1 0,1-1 1,-1 0-1,1 0 0,-1 0 0,1-2 0,-1-1-628,0 1 1,1-1-1,-1 0 1,-1 0 0,0-6-1,0 0-440,1-11-299</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0:18.356"/>
    </inkml:context>
    <inkml:brush xml:id="br0">
      <inkml:brushProperty name="width" value="0.05" units="cm"/>
      <inkml:brushProperty name="height" value="0.05" units="cm"/>
      <inkml:brushProperty name="color" value="#33CCFF"/>
    </inkml:brush>
  </inkml:definitions>
  <inkml:trace contextRef="#ctx0" brushRef="#br0">3 0 9066,'-3'1'10925,"7"11"-7231,8 15-1743,2 8-740,-1 0-1,-1 1 1,12 72 0,-20-90-1094,0-1 0,2 1 0,14 32 0,-19-48-305,0 0 1,0 0 0,0 0 0,0 1-1,0-1 1,-1 0 0,1 1 0,-1-1-1,0 5 1,-1 12-625</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0:22.053"/>
    </inkml:context>
    <inkml:brush xml:id="br0">
      <inkml:brushProperty name="width" value="0.05" units="cm"/>
      <inkml:brushProperty name="height" value="0.05" units="cm"/>
      <inkml:brushProperty name="color" value="#33CCFF"/>
    </inkml:brush>
  </inkml:definitions>
  <inkml:trace contextRef="#ctx0" brushRef="#br0">19 1 11114,'0'-1'10039,"-2"9"-9374,1 0 0,-1-1 1,1 1-1,1 0 1,0 14-1,0-7-158,-1 0-157,1 0-1,1 0 0,0 0 1,1 0-1,1-1 1,0 1-1,1-1 0,7 16 1,-9-25-301,0 0 0,1 0 0,-2 0-1,1 1 1,1 9 0,-3-12-45,1 0 0,-2 0 0,1 0 0,0 1 0,0-1 0,-1 0 0,0 0-1,1 0 1,-1 0 0,0 0 0,-1-1 0,-1 4 0,0 0-39,2-3-91,0-1 0,0 1-1,0-1 1,-1 1 0,1-1 0,-1 0 0,0 1-1,0-1 1,0 0 0,0 0 0,0 0 0,0-1 0,0 1-1,-1 0 1,-3 1 0,6-3 41,0 0 0,0 0 1,-1 0-1,1 0 0,0 0 0,0 0 0,0 0 1,-1 0-1,1 0 0,0 0 0,0-1 0,0 1 0,-1 0 1,1 0-1,0 0 0,0 0 0,0 0 0,-1-1 0,1 1 1,0 0-1,0 0 0,0 0 0,0 0 0,0-1 1,-1 1-1,1 0 0,0 0 0,0-1 0,0 1 0,0 0 1,0 0-1,0 0 0,0-1 0,0 1 0,0 0 0,0 0 1,0-1-1,0 1 0,0 0 0,0 0 0,0-1 1,0 1-1,1-13-2060,5-7-170,5-5 803</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00.388"/>
    </inkml:context>
    <inkml:brush xml:id="br0">
      <inkml:brushProperty name="width" value="0.05" units="cm"/>
      <inkml:brushProperty name="height" value="0.05" units="cm"/>
      <inkml:brushProperty name="color" value="#FF0066"/>
    </inkml:brush>
  </inkml:definitions>
  <inkml:trace contextRef="#ctx0" brushRef="#br0">0 1 8010,'0'1'960,"0"3"616,2-3-287,-2 3-1,2 4-152,-1 1-80,1 6-128,-2 3-119,0 1-249,0-3-104,2 4-256,1 1-112,-1-3-232,5-3-304,-4-5-496,-3-8-353,7 5 633</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0:22.427"/>
    </inkml:context>
    <inkml:brush xml:id="br0">
      <inkml:brushProperty name="width" value="0.05" units="cm"/>
      <inkml:brushProperty name="height" value="0.05" units="cm"/>
      <inkml:brushProperty name="color" value="#33CCFF"/>
    </inkml:brush>
  </inkml:definitions>
  <inkml:trace contextRef="#ctx0" brushRef="#br0">2 1 12507,'-1'0'144,"1"1"1,0-1 0,0 1 0,0-1 0,0 1-1,0-1 1,0 1 0,0-1 0,0 1-1,0 0 1,0-1 0,0 1 0,0-1 0,0 1-1,0-1 1,0 1 0,0-1 0,1 1 0,-1-1-1,0 1 1,0-1 0,1 1 0,-1-1-1,0 1 1,1-1 0,-1 1 0,0-1 0,1 0-1,-1 1 1,1-1 0,-1 0 0,1 1 0,-1-1-1,1 0 1,-1 1 0,1-1 0,-1 0-1,1 0 1,-1 0 0,1 0 0,-1 1 0,1-1-1,0 0 1,30 3 1994,-24-3-1340,17 1 919,-11-1-475,0 1-1,23 4 1,-31-4-1061,0 1 0,0 0 0,0 0 0,0 0 0,-1 0 0,1 1 0,-1 0 0,1 0 0,-1 0 1,5 5-1,4 7 8,0 0 1,-1 1-1,20 33 1,5 8-125,-35-54-140,0 0 0,0-1-1,0 1 1,0-1 0,1 1 0,-1-1 0,1 0 0,-1 0 0,1 0 0,0 0-1,0 0 1,3 1 0,-5-3-45,0 0 1,0 0-1,0 1 0,0-1 0,1 0 0,-1 0 0,0 0 0,0 0 1,0-1-1,0 1 0,0 0 0,0 0 0,0-1 0,0 1 1,0 0-1,1-1 0,0 0-153,-1-1 1,1 1 0,0 0-1,-1-1 1,1 0-1,-1 1 1,1-1 0,-1 0-1,0 1 1,2-3-1,22-49-6273,-8 14 4475</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0:22.830"/>
    </inkml:context>
    <inkml:brush xml:id="br0">
      <inkml:brushProperty name="width" value="0.05" units="cm"/>
      <inkml:brushProperty name="height" value="0.05" units="cm"/>
      <inkml:brushProperty name="color" value="#33CCFF"/>
    </inkml:brush>
  </inkml:definitions>
  <inkml:trace contextRef="#ctx0" brushRef="#br0">0 1 15603,'1'0'344,"0"1"0,0 0 0,0 0 0,0-1-1,0 1 1,0 0 0,0 0 0,-1 0 0,1 0 0,0 0-1,-1 0 1,1 0 0,0 0 0,-1 0 0,1 1-1,-1-1 1,0 0 0,1 2 0,1 25 1874,-1-24-1860,12 178 4429,0 79-2586,-16-213-2092,3-43-273,-1 0-1,0-1 1,0 1-1,0-1 1,-1 0-1,0 1 1,-3 6-1,3-9-1137,5-9 1096,6-16-141</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0:32.013"/>
    </inkml:context>
    <inkml:brush xml:id="br0">
      <inkml:brushProperty name="width" value="0.05" units="cm"/>
      <inkml:brushProperty name="height" value="0.05" units="cm"/>
      <inkml:brushProperty name="color" value="#33CCFF"/>
    </inkml:brush>
  </inkml:definitions>
  <inkml:trace contextRef="#ctx0" brushRef="#br0">49 236 11194,'-23'-40'1166,"16"30"-614,1-1 1,-6-12 0,12 23-537,0-1 1,0 1-1,0 0 1,0 0 0,-1-1-1,1 1 1,0 0-1,0 0 1,0-1-1,0 1 1,0 0 0,0 0-1,0-1 1,0 1-1,0 0 1,0 0-1,0 0 1,0-1 0,0 1-1,0 0 1,0 0-1,1-1 1,-1 1-1,0 0 1,0 0-1,0-1 1,0 1 0,0 0-1,0 0 1,1 0-1,-1 0 1,0-1-1,0 1 1,0 0 0,1 0-1,-1 0 1,0 0-1,0 0 1,0-1-1,1 1 1,-1 0 0,0 0-1,0 0 1,1 0-1,-1 0 1,0 0-1,0 0 1,0 0 0,1 0-1,-1 0 1,0 0-1,0 0 1,1 0-1,-1 0 1,20 3 518,-13-1-228,49 4 764,1-2-1,105-6 0,-123 0-779,19 0 113,478-9 1400,-375 13-1367,230 1 1198,-3-26-29,-118-13-579,90-10 344,74 10-38,-309 32-651,180 16-1,-268-8-436,0 2-1,0 2 1,0 1-1,45 17 1,55 28-1053,-115-47-559,-6-5 384</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2.432"/>
    </inkml:context>
    <inkml:brush xml:id="br0">
      <inkml:brushProperty name="width" value="0.05" units="cm"/>
      <inkml:brushProperty name="height" value="0.05" units="cm"/>
      <inkml:brushProperty name="color" value="#33CCFF"/>
    </inkml:brush>
  </inkml:definitions>
  <inkml:trace contextRef="#ctx0" brushRef="#br0">1 0 18988,'3'1'119,"0"0"0,0 0-1,0 0 1,0 0 0,0 1 0,0-1-1,0 1 1,0 0 0,0 0 0,-1 0-1,1 0 1,-1 0 0,3 3 0,4 6-128,14 21 0,-11-15 92,33 44-61,84 125-10,-117-166-7,71 132-11,-73-131 1,-1 1 0,-1 1 1,-1 0-1,-1 0 0,4 30 0,-6-13 238,-1 1-1,-5 49 0,0-64 125,-1 1 0,-1-1-1,-2 0 1,-12 37 0,13-53-304,0 1 1,0-1-1,-1-1 1,0 1-1,-1-1 1,0 0-1,-1 0 1,0-1-1,0 0 1,-1 0-1,1-1 1,-2-1-1,1 1 0,-1-1 1,0-1-1,0 0 1,-1 0-1,1-1 1,-1 0-1,0-1 1,-13 2-1,23-4-171,-1-1 0,1 0 0,-1 1 0,0-1 0,1 0 1,-1 0-1,1 0 0,-1 0 0,1 0 0,-1-1 0,1 1 0,-1 0 0,1-1 0,-1 1 0,1-1 0,-1 1 0,-2-2 0,4-3-795</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2.910"/>
    </inkml:context>
    <inkml:brush xml:id="br0">
      <inkml:brushProperty name="width" value="0.05" units="cm"/>
      <inkml:brushProperty name="height" value="0.05" units="cm"/>
      <inkml:brushProperty name="color" value="#33CCFF"/>
    </inkml:brush>
  </inkml:definitions>
  <inkml:trace contextRef="#ctx0" brushRef="#br0">46 18 11226,'-3'-1'329,"-5"-3"1985,0 0 0,-16-5 0,23 9-2261,1 0-1,0 0 0,0 0 0,0 0 1,0 0-1,0 0 0,0 1 0,0-1 0,0 0 1,-1 0-1,1 0 0,0 0 0,0 0 1,0 0-1,0 0 0,0 0 0,0 0 1,0 0-1,0 0 0,0 0 0,0 1 1,0-1-1,0 0 0,0 0 0,0 0 1,0 0-1,0 0 0,0 0 0,0 0 1,0 0-1,0 1 0,0-1 0,0 0 1,0 0-1,0 0 0,0 0 0,0 0 1,0 0-1,0 0 0,0 1 0,0-1 1,0 0-1,0 0 0,0 0 0,0 0 1,0 0-1,0 0 0,0 0 0,0 0 1,0 0-1,0 0 0,4 9 388,-4-8-137,26 60 1914,-11-27-1886,-1 0 0,11 44 0,-18-49-356,-2-10-223,0 1 0,-1-1 0,-1 1 0,0 30 0,-3-49 25,0 1-1,0-1 0,0 0 0,-1 1 1,1-1-1,0 0 0,0 0 0,-1 0 0,1 1 1,-1-1-1,1 0 0,-1 0 0,0 0 0,-1 2 1,0-3-1884,-7-7 816</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3.271"/>
    </inkml:context>
    <inkml:brush xml:id="br0">
      <inkml:brushProperty name="width" value="0.05" units="cm"/>
      <inkml:brushProperty name="height" value="0.05" units="cm"/>
      <inkml:brushProperty name="color" value="#33CCFF"/>
    </inkml:brush>
  </inkml:definitions>
  <inkml:trace contextRef="#ctx0" brushRef="#br0">8 308 12667,'-5'-4'1440,"3"-1"488,10-8-263,12-4-9,16-10-392,7-3 121,16-9-57,3-1-88,-5 3-320,0 5-247,-15 9-417,-9 5-184,-11 6-352,-8 3-353,-11 8-791,0 1-416,-4 8-929,-1 7 1409</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3.709"/>
    </inkml:context>
    <inkml:brush xml:id="br0">
      <inkml:brushProperty name="width" value="0.05" units="cm"/>
      <inkml:brushProperty name="height" value="0.05" units="cm"/>
      <inkml:brushProperty name="color" value="#33CCFF"/>
    </inkml:brush>
  </inkml:definitions>
  <inkml:trace contextRef="#ctx0" brushRef="#br0">4 253 13379,'17'-15'1642,"-1"-2"0,-1 0 0,20-29-1,-25 32-1187,-2-1-1,1-1 1,-2 1-1,0-1 1,6-19 0,-12 32-409,-1 0 1,1-1-1,0 1 1,-1 0-1,0 0 1,0 0-1,0-6 1,0 8-43,0 0 0,-1 1 0,1-1 0,0 0 0,0 0 0,-1 1 0,1-1 0,0 0 0,-1 1 0,1-1 0,0 1 0,-1-1 0,1 0 0,-1 1 0,1-1 1,-1 1-1,0-1 0,1 1 0,-1-1 0,1 1 0,-1 0 0,0-1 0,1 1 0,-1 0 0,0 0 0,0-1 0,1 1 0,-1 0 0,0 0 0,0 0 0,1 0 0,-1 0 0,0 0 0,0 0 0,1 0 1,-1 0-1,-1 0 0,-3 1-3,0 1 1,-1-1 0,1 1 0,0 0 0,0 0-1,0 0 1,0 1 0,0 0 0,1 0-1,-1 0 1,1 0 0,0 1 0,0 0 0,-5 4-1,4-2 12,0 0 0,1 0 0,0 0 1,0 1-1,0 0 0,0-1 0,1 1 0,1 0 0,-5 14 0,6-17 15,0 1 0,1 0 0,-1 0-1,1 0 1,0 0 0,0 0 0,0 0 0,1 0 0,0 0 0,0 0 0,0-1 0,1 1 0,-1 0 0,1-1 0,0 1 0,0-1 0,4 6 0,-2-5 6,1 0 1,-1 0-1,1-1 0,0 1 1,0-1-1,0-1 0,0 1 1,1-1-1,-1 1 0,1-2 1,0 1-1,12 3 1,-8-3-32,0 0 1,0-1 0,0 0 0,1 0 0,-1-1 0,1-1 0,-1 0 0,1 0 0,16-4 0,-25 4-108,0-1-1,0 1 1,0-1 0,0 0 0,-1 0 0,1 0-1,0 0 1,0 0 0,-1 0 0,1 0 0,-1 0 0,1-1-1,-1 1 1,1-1 0,-1 1 0,0-1 0,0 0-1,0 1 1,0-1 0,0 0 0,0 0 0,0 0-1,0-3 1,1-3-974,-1 1 0,0-1 0,-1 0 0,0-14 1,0 7-201,0-11-28</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4.500"/>
    </inkml:context>
    <inkml:brush xml:id="br0">
      <inkml:brushProperty name="width" value="0.05" units="cm"/>
      <inkml:brushProperty name="height" value="0.05" units="cm"/>
      <inkml:brushProperty name="color" value="#33CCFF"/>
    </inkml:brush>
  </inkml:definitions>
  <inkml:trace contextRef="#ctx0" brushRef="#br0">1 311 7594,'0'2'671,"0"0"1,1 0 0,-1 1 0,1-1 0,-1 0 0,1-1-1,0 1 1,0 0 0,0 0 0,0 0 0,0 0-1,0-1 1,0 1 0,1 0 0,2 2 0,28 22 2427,-10-9-1137,-20-14-1815,1 0 0,-1 0 1,1 0-1,-1 0 0,0 1 1,-1-1-1,1 1 0,-1-1 1,1 1-1,-1 0 0,0 0 1,0-1-1,0 8 0,-1-9-137,1 0 0,-1 0-1,0 0 1,0 0-1,0 1 1,-1-1 0,1 0-1,0 0 1,-1 0-1,1 0 1,-1 0 0,0 0-1,0 0 1,0 0-1,0 0 1,0 0 0,0 0-1,0-1 1,-1 1-1,1 0 1,0-1 0,-1 1-1,0-1 1,1 0-1,-1 1 1,-2 0 0,4-1-10,-1-1 0,1 0 1,-1 0-1,1 1 1,-1-1-1,1 0 1,-1 0-1,1 0 1,-1 1-1,1-1 1,-1 0-1,1 0 1,-1 0-1,1 0 0,-1 0 1,0 0-1,1 0 1,-1 0-1,1 0 1,-1-1-1,1 1 1,-1 0-1,1 0 1,-1 0-1,1-1 1,-1 1-1,1 0 1,-1 0-1,0-1 0,1 0-1,-1 0-1,0 0 0,1 0 1,-1 0-1,1 0 0,0 0 1,-1-1-1,1 1 0,0 0 1,-1 0-1,1 0 0,0-3 1,0-2-15,0 1 1,0-1-1,1 0 1,2-10-1,0 7 4,1-1-1,-1 0 1,2 1-1,-1 0 0,1 0 1,1 1-1,0-1 1,8-8-1,-12 13 15,1 1 0,0 0 0,1 0 0,-1 0 0,1 0-1,-1 0 1,1 1 0,0-1 0,0 1 0,0 0 0,0 0 0,0 1-1,0-1 1,1 1 0,-1 0 0,0 0 0,1 0 0,-1 1 0,1 0-1,-1 0 1,6 0 0,-8 0 6,0 1 0,0-1 1,0 1-1,0 0 0,-1 0 0,1-1 0,0 1 0,0 0 1,-1 1-1,1-1 0,-1 0 0,1 0 0,-1 1 0,1-1 0,-1 1 1,0-1-1,1 1 0,-1-1 0,0 1 0,0 0 0,1 2 1,0 1 12,-1 0 0,1-1 0,-1 1 0,0 0 0,0 0 0,-1 0 0,1 8 0,1-10-19,2-7-2,4-10 2,-1 0 1,1 1 0,0 0 0,1 0-1,0 1 1,1 0 0,0 1 0,1 0-1,0 0 1,1 1 0,0 1 0,0 0-1,16-8 1,-25 16-7,0 0 0,1 0-1,-1 0 1,0 0 0,1 1-1,-1-1 1,1 1 0,-1 0-1,7 1 1,-7-1 4,0 0 0,1 0-1,-1 0 1,0 0 0,0 0 0,0 0 0,0-1 0,1 0 0,-1 0-1,0 0 1,0 0 0,0 0 0,5-3 0,-4 1 6,1 0 0,-1 0 1,1 0-1,0 0 0,8-2 0,-12 6-7,1 0 0,0-1 0,-1 1 0,1 0 0,0 0 0,-1 0 0,1 0 1,-1 0-1,0 1 0,1-1 0,-1 0 0,0 1 0,2 1 0,-2-2 1,9 11 63,0 0 0,-1 0 0,0 1 0,-1 0 0,0 0 0,-1 1 0,-1 0 1,8 23-1,-11-26-19,0-1 0,-1 1 0,0 0 1,-1 0-1,0 0 0,-1 0 0,0 0 1,-1 0-1,0 0 0,-1-1 0,0 1 1,-6 19-1,7-30-44,1 1 0,0-1 0,0 0 1,0 0-1,0 0 0,0 0 0,0 0 0,-1 0 1,1 1-1,0-1 0,0 0 0,0 0 0,0 0 1,-1 0-1,1 0 0,0 0 0,0 0 0,0 0 1,-1 0-1,1 0 0,0 0 0,0 0 1,0 0-1,-1 0 0,1 0 0,0 0 0,0 0 1,0 0-1,0 0 0,-1 0 0,1 0 0,0 0 1,0 0-1,0 0 0,-1 0 0,1 0 0,0 0 1,0-1-1,0 1 0,0 0 0,-7-4 2,4-2 1,0 1-1,0 0 0,1 0 0,0-1 0,-1 0 0,2 1 0,-1-1 1,1 0-1,-1-8 0,-2-3-2,-17-67-32,-6-27-101,23 89 79,0-1 0,1-42 0,3 58 46,0 1 1,1 0-1,0 0 0,0 0 1,0 0-1,1 0 0,0 0 1,5-10-1,-6 13 7,1 0-1,0 1 1,0-1 0,-1 1-1,1-1 1,1 1 0,-1 0-1,0 0 1,0 0-1,1 0 1,0 0 0,-1 1-1,1-1 1,0 1 0,-1-1-1,1 1 1,0 0 0,0 0-1,5 0 1,-4 0 12,1 0 1,-1 1-1,1 0 0,-1 0 0,1 0 0,0 1 1,-1-1-1,1 1 0,-1 0 0,1 0 1,-1 1-1,0-1 0,0 1 0,0 0 1,1 0-1,-2 1 0,1-1 0,0 1 1,0 0-1,-1 0 0,0 0 0,1 0 1,-1 0-1,0 1 0,-1 0 0,1-1 1,-1 1-1,1 0 0,-1 0 0,0 0 0,-1 1 1,1-1-1,-1 0 0,0 1 0,0-1 1,0 1-1,0-1 0,-1 1 0,0-1 1,0 1-1,0 0 0,-1-1 0,1 1 1,-1-1-1,0 1 0,0-1 0,-1 0 1,-2 6-1,0-2-16,-1 0-1,1 0 1,-2-1 0,1 0 0,-1 0 0,0 0 0,-1-1-1,-9 8 1,6-6-244,-1-1 0,0 0 0,0 0 0,-1-1-1,-13 5 1,21-10-75,0 1-1,0-1 1,0 0-1,-1 0 1,1-1 0,-8 1-1,10-1 182,1 0 0,-1 0 0,1 0 0,0 0 0,-1-1 1,1 1-1,-1 0 0,1-1 0,0 0 0,-1 1 0,1-1 0,0 0 0,0 1 0,-1-1 0,1 0 0,0 0 0,0 0 0,0 0 0,0 0 0,0 0 1,0 0-1,-1-3 0,-6-15-1199</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4.965"/>
    </inkml:context>
    <inkml:brush xml:id="br0">
      <inkml:brushProperty name="width" value="0.05" units="cm"/>
      <inkml:brushProperty name="height" value="0.05" units="cm"/>
      <inkml:brushProperty name="color" value="#33CCFF"/>
    </inkml:brush>
  </inkml:definitions>
  <inkml:trace contextRef="#ctx0" brushRef="#br0">13 1 14147,'-2'3'1624,"-5"7"969,4 7-289,3 6-511,0 4-481,7 2-408,4 2-280,-1 5-384,0 1-80,0 4-87,2-2-25,7 0-161,-3-6-351,3-6-760,-1-7-424,-3-8-1193,2-7 1425,0-12 520</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5.340"/>
    </inkml:context>
    <inkml:brush xml:id="br0">
      <inkml:brushProperty name="width" value="0.05" units="cm"/>
      <inkml:brushProperty name="height" value="0.05" units="cm"/>
      <inkml:brushProperty name="color" value="#33CCFF"/>
    </inkml:brush>
  </inkml:definitions>
  <inkml:trace contextRef="#ctx0" brushRef="#br0">4 525 13115,'2'0'405,"0"0"0,-1-1 0,1 1 1,0 0-1,-1 0 0,1 0 0,0 0 0,-1 0 1,1 1-1,0-1 0,-1 0 0,1 1 0,0-1 0,-1 1 1,3 1-1,-3-1-252,-1-1 0,1 1 0,0 0 1,-1 0-1,1 0 0,-1 0 0,1 0 0,-1-1 1,1 1-1,-1 0 0,1 0 0,-1 0 0,0 1 1,0-1-1,1 0 0,-1 0 0,0 0 0,0 0 1,0 0-1,0 0 0,0 0 0,-1 0 0,1 0 1,0 0-1,-1 2 0,-2 6 58,0 0-1,0 0 1,-6 10 0,6-13-267,0 0 0,0 0 0,1 0 0,0 1 0,0-1 0,0 1 0,1-1 0,-1 9 0,2-15 30,0 0 1,0 0-1,0 0 0,0 1 1,0-1-1,0 0 1,0 0-1,0 0 1,0 0-1,1 1 0,-1-1 1,0 0-1,0 0 1,0 0-1,0 0 0,0 1 1,1-1-1,-1 0 1,0 0-1,0 0 1,0 0-1,0 0 0,1 0 1,-1 0-1,0 0 1,0 1-1,0-1 0,0 0 1,1 0-1,-1 0 1,0 0-1,0 0 1,0 0-1,1 0 0,-1 0 1,0 0-1,0 0 1,0 0-1,1 0 0,-1 0 1,0-1-1,0 1 1,0 0-1,1 0 1,-1 0-1,0 0 0,0 0 1,0 0-1,0 0 1,1 0-1,-1-1 0,0 1 1,0 0-1,0 0 1,0 0-1,12-9-668,-11 9 560,42-28-1595,-29 20 1758,-1 0 0,-1-1 0,16-13 0,-19 13 6,0 0 1,0 0 0,-1-1 0,-1 1-1,1-2 1,-2 1 0,1-1 0,-2 0-1,6-13 1,-1-6 77,-1-1-1,-2 0 1,0 0-1,2-54 1,-7 35-47,-2 0 0,-8-62 1,8 109-20,0 0 1,-1-1-1,1 1 1,-1 0 0,0 0-1,0-1 1,0 1 0,0 0-1,0 0 1,-1 0 0,1 0-1,-1 0 1,0 0 0,-3-3-1,5 6-25,-1 0 0,1-1 0,0 1 0,-1 0 0,1 0 0,-1 0 0,1 0 0,0 0 0,-1 0-1,1-1 1,-1 1 0,1 0 0,-1 0 0,1 0 0,-1 0 0,1 0 0,0 1 0,-1-1 0,1 0 0,-1 0 0,1 0-1,-1 0 1,1 0 0,0 1 0,-1-1 0,1 0 0,0 0 0,-1 1 0,1-1 0,0 0 0,-1 0 0,1 1 0,0-1-1,-1 1 1,-8 12 396,7-8-300,0 1 1,1-1 0,0 0 0,0 1 0,0-1 0,0 10 0,2 37 445,0-33-359,0 4-19,0-1-1,2 0 0,1 0 1,1 0-1,1 0 1,0-1-1,2 0 0,0 0 1,2-1-1,20 33 0,-24-44-299,1-1-1,1 0 0,8 8 1,-3-3-1724,-9-21-2759,-2-5 3150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00.762"/>
    </inkml:context>
    <inkml:brush xml:id="br0">
      <inkml:brushProperty name="width" value="0.05" units="cm"/>
      <inkml:brushProperty name="height" value="0.05" units="cm"/>
      <inkml:brushProperty name="color" value="#FF0066"/>
    </inkml:brush>
  </inkml:definitions>
  <inkml:trace contextRef="#ctx0" brushRef="#br0">1 0 12915,'1'21'1312,"1"2"953,-2 2-433,3 5-512,4 2-400,0-2-504,3 2-191,0-5-562,-5-8-751,25-19 648</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5.789"/>
    </inkml:context>
    <inkml:brush xml:id="br0">
      <inkml:brushProperty name="width" value="0.05" units="cm"/>
      <inkml:brushProperty name="height" value="0.05" units="cm"/>
      <inkml:brushProperty name="color" value="#33CCFF"/>
    </inkml:brush>
  </inkml:definitions>
  <inkml:trace contextRef="#ctx0" brushRef="#br0">0 137 13267,'5'6'492,"1"0"0,-1 0 0,1 0 1,0-1-1,0 1 0,0-2 0,13 8 0,-14-9-140,0-1-1,0 0 0,0 0 1,0-1-1,0 0 0,1 0 0,-1 0 1,0 0-1,1-1 0,-1 0 1,1 0-1,7-1 0,-4-1-10,0 1 0,0-2 0,0 1 0,0-1 0,-1 0 0,1-1 0,-1 0 0,0-1 0,-1 1 0,1-1 0,9-9 0,-14 11-312,1 0 0,-1 0 0,0 0 1,0-1-1,-1 0 0,1 1 0,-1-1 0,0 0 0,0 0 0,0 0 0,0-1 0,-1 1 0,1 0 0,-1-1 0,0 1 0,-1-1 0,1 1 0,-1-1 0,0 1 0,0-1 0,0 1 1,-1-1-1,1 1 0,-3-8 0,2 9-37,0 0 0,0 1 0,0-1 0,0 1 0,-1-1 0,1 1 0,-1-1 0,1 1 0,-1-1 1,0 1-1,0 0 0,-4-3 0,5 4 0,0 0 0,-1 1 0,1-1 1,0 0-1,-1 1 0,1-1 0,-1 1 0,1-1 1,-1 1-1,1 0 0,-1-1 0,1 1 1,-1 0-1,1 0 0,-1 0 0,1 0 0,-1 0 1,1 1-1,-1-1 0,1 0 0,-1 1 0,1-1 1,0 1-1,-1-1 0,-2 3 0,0-1-3,1 1 0,-1 0 0,0 1 0,1-1 0,0 0 0,-1 1 0,1 0 0,1 0 0,-1 0 0,1 0 0,-1 0 0,1 1 0,0-1 0,1 1 0,-1-1 0,-1 9 0,0 4-278,0 0 0,1-1-1,1 26 1,9 132-5507,3-102 4384</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6.192"/>
    </inkml:context>
    <inkml:brush xml:id="br0">
      <inkml:brushProperty name="width" value="0.05" units="cm"/>
      <inkml:brushProperty name="height" value="0.05" units="cm"/>
      <inkml:brushProperty name="color" value="#33CCFF"/>
    </inkml:brush>
  </inkml:definitions>
  <inkml:trace contextRef="#ctx0" brushRef="#br0">0 1 16540,'3'5'1488,"1"13"848,-4 13-383,3 15-449,7 5-360,-1 2-392,2-1-207,3-10-329,-4-3-88,0-12-64,-2-2-144,-4-8-728,-4-4-385,-4-10-919,-2-3-433,-8-13-7,-1-5-705,-2-8 1953</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6.636"/>
    </inkml:context>
    <inkml:brush xml:id="br0">
      <inkml:brushProperty name="width" value="0.05" units="cm"/>
      <inkml:brushProperty name="height" value="0.05" units="cm"/>
      <inkml:brushProperty name="color" value="#33CCFF"/>
    </inkml:brush>
  </inkml:definitions>
  <inkml:trace contextRef="#ctx0" brushRef="#br0">1 1 11186,'17'-1'1069,"1"1"0,-1 2 0,1-1 0,-1 2-1,1 0 1,22 8 0,-16-2-96,-1 0 0,0 1 0,40 25-1,-56-30-847,-1-1 0,0 1 0,0 0 0,0 0-1,0 0 1,-1 1 0,0 0 0,0 0-1,-1 1 1,1-1 0,4 11 0,-8-14-106,1 1-1,-1-1 1,0 1 0,0 0 0,-1 0 0,1-1 0,-1 1 0,0 0 0,0 0 0,0 0 0,0-1 0,-1 1 0,1 0 0,-1 0 0,0-1 0,0 1 0,0 0 0,-1-1 0,1 1 0,-1-1 0,0 0 0,0 1 0,0-1 0,-5 5 0,3-3-108,-1 1-1,0-1 1,-1 0 0,1-1 0,-1 1 0,0-1 0,0-1 0,-1 1 0,1-1 0,-1 0 0,1 0 0,-1 0 0,-12 2 0,18-5-40,-1 0 0,1 0 0,0 0 0,-1 0 0,1 0 0,0-1 1,-1 1-1,1 0 0,0 0 0,-1-1 0,1 1 0,0-1 0,0 1 0,0-1 0,-1 0 1,1 0-1,0 1 0,0-1 0,0 0 0,-1-1 0,1 0 230,0 1-1,0 0 1,0 0-1,1-1 1,-1 1 0,0 0-1,1-1 1,-1 1-1,1-1 1,-1-1-1,0-14 246</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7.210"/>
    </inkml:context>
    <inkml:brush xml:id="br0">
      <inkml:brushProperty name="width" value="0.05" units="cm"/>
      <inkml:brushProperty name="height" value="0.05" units="cm"/>
      <inkml:brushProperty name="color" value="#33CCFF"/>
    </inkml:brush>
  </inkml:definitions>
  <inkml:trace contextRef="#ctx0" brushRef="#br0">1 499 14315,'23'-6'1189,"-2"1"1039,0-1 1,34-15-1,-74 38-1449,18-15-761,-32 27 120,31-28-139,1 0 0,-1 1 0,1-1 1,0 1-1,0-1 0,0 1 0,0-1 0,0 1 0,0 0 0,0 0 0,1-1 0,-1 1 1,1 0-1,-1 0 0,1 0 0,0 0 0,-1-1 0,1 1 0,0 3 0,1-3-15,0-2 17,-1 0-1,0 0 1,1 0-1,-1 0 1,0 0 0,1-1-1,-1 1 1,0 0-1,1 0 1,-1 0-1,0 0 1,1 0-1,-1-1 1,0 1-1,1 0 1,-1 0 0,0-1-1,0 1 1,1 0-1,-1 0 1,0-1-1,0 1 1,0 0-1,1-1 1,-1 1-1,0-1 1,4-3 3,-4 11-7,-9 35-13,6-30 9,0 1 0,1 0-1,-2 21 1,4-34 7,0 0 0,0 0 1,0 0-1,0 1 0,0-1 0,0 0 0,0 0 0,0 0 1,0 0-1,0 0 0,0 1 0,0-1 0,0 0 1,0 0-1,0 0 0,0 0 0,0 0 0,0 1 1,0-1-1,0 0 0,0 0 0,0 0 0,0 0 1,0 0-1,0 1 0,0-1 0,0 0 0,0 0 1,1 0-1,-1 0 0,0 0 0,0 0 0,0 0 1,0 1-1,0-1 0,0 0 0,0 0 0,1 0 1,-1 0-1,0 0 0,0 0 0,0 0 0,0 0 1,0 0-1,1 0 0,5-6 21,4-13 21,-8 10-33,0 1 0,0 0 1,-1-1-1,0 1 0,0-1 0,-2-16 1,-9-53 69,6 56-42,-1-11 309,-14-43-1,19 76-331,0 0 0,0 0 0,0 0 0,0-1 1,0 1-1,0 0 0,0 0 0,0 0 0,-1 0 0,1 0 0,0 0 0,0-1 0,0 1 0,0 0 0,0 0 0,0 0 1,0 0-1,0 0 0,0 0 0,0-1 0,0 1 0,0 0 0,0 0 0,0 0 0,0 0 0,0 0 0,0 0 0,0-1 0,0 1 1,1 0-1,-1 0 0,0 0 0,0 0 0,0 0 0,0 0 0,0-1 0,0 1 0,0 0 0,0 0 0,0 0 0,0 0 1,1 0-1,-1 0 0,0 0 0,0 0 0,0 0 0,8 4 301,16 18-162,-13-11 16,10 6 294,35 24 0,-44-34-267,-1 0-1,1-2 1,0 1 0,0-1 0,17 4 0,-25-8-154,-1-1 0,1 1 0,-1-1 0,1 0 0,0 0 0,-1 0 0,1-1 0,-1 1 1,1-1-1,-1 0 0,6-1 0,-8 1-28,0 1-1,1-1 1,-1 1-1,0-1 1,0 0 0,1 0-1,-1 0 1,0 0 0,0 0-1,0 0 1,0 0 0,0 0-1,0 0 1,0 0-1,-1 0 1,1-1 0,0 1-1,-1 0 1,1-1 0,0 1-1,-1 0 1,0-1 0,1 1-1,-1-1 1,0 1 0,0-1-1,0 1 1,0-1-1,0 1 1,0-3 0,-2-4 13,0-1 0,0 1 1,-1 0-1,0 1 0,0-1 0,-8-12 1,1 5-11,0 0 0,-14-16 0,18 24-208,0 0-1,-1 1 1,0 0-1,0 0 1,0 1-1,-1-1 1,0 2-1,0-1 0,0 1 1,-10-4-1,23 6-3158,16-3-850,31-2-1,61 3-742,-105 4 5038,-1 0 0,0 1-1,0 0 1,0 0 0,0 1 0,11 3 0,-16-4 132,0 0 1,1 0 0,-1 1 0,0-1 0,0 1 0,0-1 0,0 1 0,0 0 0,0 0 0,-1-1-1,1 1 1,0 1 0,-1-1 0,0 0 0,1 0 0,-1 0 0,0 1 0,0-1 0,0 1-1,-1-1 1,2 4 0,-1 0 556,0 0 0,-1-1 0,1 1 0,-1 0-1,-1 0 1,0 9 0,0-12-483,1 0 0,-1 0 0,0 0-1,0 0 1,0 0 0,0-1 0,-1 1 0,1 0 0,-1-1 0,0 1-1,1-1 1,-1 1 0,0-1 0,-4 3 0,6-4-275,0-1 1,-1 0 0,1 0-1,0 0 1,0 0-1,0 0 1,0 1-1,0-1 1,-1 0 0,1 0-1,0 0 1,0 0-1,0 0 1,-1 0 0,1 0-1,0 0 1,0 0-1,0 1 1,-1-1-1,1 0 1,0 0 0,0 0-1,-1 0 1,1 0-1,0 0 1,0-1 0,0 1-1,-1 0 1,1 0-1,0 0 1,0 0-1,0 0 1,-1 0 0,1 0-1,0 0 1,-2-9 473,6-16-164,-4 23-294,9-43 201,20-126-1,-27 149-233,-2 9-1,2-1 0,0 1 0,0 0-1,9-25 1,-11 37-5,0 1 0,0-1 0,0 0-1,0 1 1,1-1 0,-1 0 0,0 1-1,0-1 1,1 0 0,-1 1 0,1-1-1,-1 1 1,0-1 0,1 1 0,-1-1 0,1 1-1,0-1 1,-1 1 0,1 0 0,-1-1-1,1 1 1,-1 0 0,1-1 0,0 1-1,-1 0 1,1 0 0,0-1 0,-1 1-1,1 0 1,0 0 0,-1 0 0,1 0 0,0 0-1,0 0 1,-1 0 0,1 0 0,0 0-1,-1 0 1,1 1 0,0-1 0,-1 0-1,1 0 1,-1 1 0,1-1 0,0 0-1,-1 1 1,1-1 0,-1 1 0,1-1 0,-1 0-1,1 1 1,-1-1 0,1 1 0,-1 0-1,1 0 1,4 4 34,-1 1 1,1-1-1,-1 1 0,4 7 1,12 26 214,-2 1 0,14 47-1,5 11 85,-28-78-328,-1-3-106,-1 0 1,-1 0 0,4 19-1,-10-36 37,1 1-1,-1-1 1,0 1-1,0-1 1,0 0-1,0 1 1,0-1-1,0 1 1,0-1-1,0 1 1,0-1-1,0 1 1,0-1-1,0 0 1,0 1-1,0-1 1,0 1-1,0-1 1,-1 1-1,1-1 1,0 1-1,-6-5-2683,-8-16-353,-1-6 1412</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7.628"/>
    </inkml:context>
    <inkml:brush xml:id="br0">
      <inkml:brushProperty name="width" value="0.05" units="cm"/>
      <inkml:brushProperty name="height" value="0.05" units="cm"/>
      <inkml:brushProperty name="color" value="#33CCFF"/>
    </inkml:brush>
  </inkml:definitions>
  <inkml:trace contextRef="#ctx0" brushRef="#br0">0 1 18084,'27'28'1968,"5"-3"1297,10-1-448,1-9-1009,3-5-400,-11-5-592,-5-5-263,-10-2-761,-10-3-873,-15-6 673</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2.241"/>
    </inkml:context>
    <inkml:brush xml:id="br0">
      <inkml:brushProperty name="width" value="0.05" units="cm"/>
      <inkml:brushProperty name="height" value="0.05" units="cm"/>
      <inkml:brushProperty name="color" value="#33CCFF"/>
    </inkml:brush>
  </inkml:definitions>
  <inkml:trace contextRef="#ctx0" brushRef="#br0">110 1 6953,'-1'0'133,"1"-1"0,-1 1 0,1 0 0,-1 0 0,1 0 0,0 0 0,-1 0-1,1 0 1,-1 0 0,1 0 0,-1 0 0,1 0 0,-1 0 0,1 1 0,-1-1-1,1 0 1,-1 0 0,1 0 0,0 1 0,-1-1 0,1 0 0,-1 0 0,1 1-1,0-1 1,-1 0 0,1 1 0,0-1 0,-1 0 0,1 1 0,0-1 0,0 1-1,-1-1 1,1 0 0,0 1 0,0-1 0,0 1 0,0-1 0,-1 1 0,1-1-1,0 1 1,0-1 0,0 0 0,0 1 0,0 0 0,1 2 322,0 0 1,0-1 0,0 1-1,0 0 1,0-1 0,3 4-1,1 4 436,0 6-113,0 0-1,-2 0 1,1 0 0,1 31-1,-6 68 704,0-45-687,7 130 584,-4 124-731,-28 114-461,9-242 209,2-37-23,14-144-190,0 1 0,1-1 0,1 1 0,0-1 0,1 1 0,1-1 0,0 0 0,1 0 0,1 0 1,6 14-1,-6-19 65,0 1 0,-1 0 0,-1 0 0,0 0 0,0 1 0,1 15 0,-3-24-205,-1 0 0,0 1 0,0-1 0,0 0 0,-1 0 0,1 1 1,-1-1-1,1 0 0,-1 0 0,0 0 0,0 0 0,-1 0 0,1 0 0,-1 0 0,1 0 0,-1-1 0,0 1 0,0 0 0,0-1 0,0 0 1,-1 1-1,1-1 0,-1 0 0,1 0 0,-1 0 0,0-1 0,-3 3 0,2-2-55,1-1 1,-1 1-1,0-1 0,0 0 1,0 0-1,1 0 0,-8 0 1,9-1-71,0 0 0,1 0-1,-1 0 1,1-1 0,-1 1 0,1 0 0,-1-1 0,1 1 0,-1-1 0,1 0 0,0 1 0,-1-1 0,1 0 0,0 0 0,-1 0 0,1 0 0,0 0 0,0 0 0,0 0 0,0 0 0,0 0 0,0-1 0,-1-1 0,-9-22 9,0-5-288</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3.849"/>
    </inkml:context>
    <inkml:brush xml:id="br0">
      <inkml:brushProperty name="width" value="0.05" units="cm"/>
      <inkml:brushProperty name="height" value="0.05" units="cm"/>
      <inkml:brushProperty name="color" value="#33CCFF"/>
    </inkml:brush>
  </inkml:definitions>
  <inkml:trace contextRef="#ctx0" brushRef="#br0">37 7 6601,'-6'2'731,"5"-1"-373,-1 0 0,1 0 1,-1-1-1,0 1 0,1 0 1,-1-1-1,0 0 0,0 1 1,1-1-1,-1 0 0,0 0 1,0 0-1,0 0 0,-1-1 1,2 1-258,1 0 0,0 0 0,0 0-1,-1 0 1,1-1 0,0 1 0,0 0 0,0 0 0,0 0 0,-1-1 0,1 1 0,0 0 0,0 0 0,0 0 0,0-1 0,0 1 0,0 0-1,0 0 1,-1-1 0,1 1 0,0 0 0,0 0 0,0-1 0,0 1 0,0 0 0,0 0 0,0-1 0,0 1 0,0 0 0,0 0 0,0-1-1,1 1 1,-1 0 0,0 0 0,0-1 0,0 1 0,0 0 0,0 0 0,0 0 0,0-1 0,1 1 0,-1 0 0,0 0 0,0 0 0,0 0 0,1-1-1,-1 1 1,0 0 0,0 0 0,1 0 0,-1-1 22,1 1-1,-1 0 1,1-1-1,0 1 0,-1 0 1,1-1-1,0 1 1,-1 0-1,1 0 1,-1 0-1,1 0 1,0 0-1,-1 0 1,1 0-1,0 0 1,-1 0-1,1 0 1,0 0-1,-1 0 0,1 0 1,0 1-1,2 0 42,-1 1-1,0 0 0,0-1 1,0 1-1,0 0 0,-1 0 1,1 1-1,0-1 0,-1 0 1,0 0-1,1 1 0,0 3 1,13 35 856,-14-37-880,9 36 387,-1 1 1,4 66 0,-10-71-557,1 0 1,2 0 0,19 63-1,-21-88-1717,-8-22-1522,-4-11 1296,-1-5 605</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4.236"/>
    </inkml:context>
    <inkml:brush xml:id="br0">
      <inkml:brushProperty name="width" value="0.05" units="cm"/>
      <inkml:brushProperty name="height" value="0.05" units="cm"/>
      <inkml:brushProperty name="color" value="#33CCFF"/>
    </inkml:brush>
  </inkml:definitions>
  <inkml:trace contextRef="#ctx0" brushRef="#br0">1 176 11947,'0'-2'209,"0"0"0,0 0 0,0 0 0,0 0 0,0 0 0,1 0 0,-1-1 0,1 1 0,0 0 0,-1 0 0,1 0 0,0 0 0,0 1 0,0-1 0,0 0 0,1 0 0,-1 0 0,0 1 0,1-1 0,2-1 0,4-5 475,1 0 0,14-9 0,-2 2-111,2 1-1,0 2 1,0 0-1,1 2 1,0 0 0,1 2-1,38-9 1,-59 16-527,0 1-1,0-1 1,1 1 0,-1 0-1,0 0 1,0 0 0,0 1 0,1-1-1,-1 1 1,0 0 0,0 0-1,0 1 1,0-1 0,6 4 0,-7-3-40,-1 0 0,1 0 1,-1 0-1,0 0 0,1 0 1,-1 1-1,0-1 1,0 1-1,-1-1 0,1 1 1,-1 0-1,1 0 1,-1 0-1,0-1 0,0 1 1,0 1-1,0-1 1,-1 0-1,1 6 0,0-2 3,-2 0 0,1 0 0,-1-1 0,0 1 0,0 0-1,-1-1 1,0 1 0,0-1 0,0 1 0,-1-1 0,0 0-1,-1 0 1,-5 8 0,-6 7 18,-1-2 0,-22 22 0,35-38-25,-4 4-22,-26 25 75,31-30-140,-1 0 1,0 0 0,0 0-1,0 0 1,0-1-1,0 1 1,-1-1 0,1 0-1,0 0 1,-5 1 0,8-2 8,-1 1 1,1-1 0,-1 0 0,1 0-1,-1 0 1,0 0 0,1 0 0,-1 0 0,1 0-1,-1 0 1,1-1 0,-1 1 0,0 0-1,1 0 1,-1 0 0,1-1 0,-1 1-1,1 0 1,-1 0 0,1-1 0,-1 1 0,1 0-1,-1-1 1,1 1 0,0-1 0,-1 1-1,1-1 1,0 1 0,-1 0 0,1-2-1,-1 1-91,1 0-1,0 0 1,0 0-1,-1 0 0,1 0 1,0 0-1,0 0 1,0 0-1,1 0 0,-1 0 1,0-1-1,0 1 0,0 0 1,2-2-1,7-16-1181</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4.657"/>
    </inkml:context>
    <inkml:brush xml:id="br0">
      <inkml:brushProperty name="width" value="0.05" units="cm"/>
      <inkml:brushProperty name="height" value="0.05" units="cm"/>
      <inkml:brushProperty name="color" value="#33CCFF"/>
    </inkml:brush>
  </inkml:definitions>
  <inkml:trace contextRef="#ctx0" brushRef="#br0">103 0 12515,'-16'16'4351,"-8"8"-661,17-17-3301,1 0 0,1 0 1,-1 0-1,1 1 0,1-1 1,-8 17-1,8-15-197,1-1 0,1 1 0,0 0 0,0-1 0,0 1 0,1 0 0,0 18 0,1-23-175,0-1 0,1 0 0,-1 0 1,1 0-1,0 0 0,0 1 0,0-1 0,0 0 1,0 0-1,1-1 0,-1 1 0,1 0 0,0 0 1,0-1-1,0 1 0,0-1 0,0 1 0,0-1 1,1 0-1,-1 0 0,1 0 0,0 0 0,-1-1 1,1 1-1,5 1 0,-3-1-50,0 0-1,0-1 1,0 0-1,0 0 1,0 0 0,0-1-1,0 0 1,0 0-1,0 0 1,0 0 0,0-1-1,1 0 1,-1 0-1,-1 0 1,1-1 0,0 0-1,8-3 1,-4 0-633,0-1 0,-1 0 0,1 0 0,-1-1 1,0 0-1,-1 0 0,12-15 0,3-3-890</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5.121"/>
    </inkml:context>
    <inkml:brush xml:id="br0">
      <inkml:brushProperty name="width" value="0.05" units="cm"/>
      <inkml:brushProperty name="height" value="0.05" units="cm"/>
      <inkml:brushProperty name="color" value="#33CCFF"/>
    </inkml:brush>
  </inkml:definitions>
  <inkml:trace contextRef="#ctx0" brushRef="#br0">33 235 15291,'54'98'6571,"-18"-29"-4040,-10-33-2046,-26-36-483,0 0-2,0 0-1,0 0 1,0 0-1,0 0 1,0 0-1,0 0 1,0 0-1,0 0 1,0 0-1,-1 0 1,1 0 0,0 0-1,0 0 1,0 0-1,0 0 1,0 0-1,0 0 1,0 0-1,0 0 1,0 0 0,0 0-1,0 0 1,-1 0-1,1 0 1,0 0-1,0 0 1,0 0-1,0 0 1,0 0 0,0 0-1,0 0 1,0 0-1,0 0 1,0 0-1,0 0 1,0 1-1,0-1 1,0 0-1,-1 0 1,1 0 0,0 0-1,0 0 1,0 0-1,0 0 1,0 0-1,0 0 1,0 0-1,0 0 1,0 0 0,0 1-1,0-1 1,0 0-1,0 0 1,0 0-1,0 0 1,0 0-1,0 0 1,-8-4-115,-2-6-177,0-1 0,1 0 0,1 0 0,0-1 0,-7-14 0,-29-66-1216,37 77 1416,2 1-1,0-1 1,1-1-1,0 1 1,1 0-1,1-1 1,-1-19-1,3 30 109,0-1 0,0 1 1,1 1-1,-1-1 0,1 0 0,0 0 0,1 0 1,-1 0-1,1 0 0,0 1 0,0-1 0,0 1 1,1 0-1,0-1 0,0 1 0,0 0 0,0 0 1,0 1-1,1-1 0,0 1 0,-1 0 1,1 0-1,1 0 0,-1 0 0,0 1 0,8-4 1,-9 5 52,0 0 1,0 0 0,0 0 0,-1 0 0,1 0 0,0 1 0,0-1 0,0 1-1,0 0 1,0 0 0,0 0 0,0 0 0,0 1 0,0-1 0,0 1 0,0 0 0,0 0-1,0 0 1,-1 0 0,1 0 0,0 0 0,-1 1 0,1-1 0,-1 1 0,1 0-1,-1 0 1,0 0 0,0 0 0,3 4 0,-1-1 12,-1-1 0,0 1 0,-1 0 1,1 0-1,-1 1 0,0-1 0,0 0 0,-1 1 0,0-1 0,0 1 1,0-1-1,0 1 0,-1-1 0,-1 12 0,-1-2-44,-1 0 0,-1 0 0,0 0 0,-2 0 0,1 0-1,-2-1 1,0 0 0,0-1 0,-14 19 0,20-30-36,-1 0 0,0 0-1,0 0 1,1 0 0,-1 0 0,0 0 0,0 0-1,-1-1 1,-2 2 0,5-3-1,-1 1 0,0-1 1,1 0-1,-1 1 0,0-1 1,0 0-1,1 0 0,-1 0 0,0 0 1,0 0-1,1 0 0,-1 0 1,0 0-1,0 0 0,1 0 0,-1 0 1,0 0-1,0-1 0,1 1 1,-1 0-1,0 0 0,1-1 0,-1 1 1,0-1-1,1 1 0,-1 0 1,0-1-1,1 1 0,-1-1 0,1 0 1,-1 1-1,1-1 0,-1 1 1,1-1-1,0 0 0,-1 0 0,1 0 4,-1 1 0,1 0 0,0 0-1,0 0 1,0 0 0,0 0 0,0 0-1,0-1 1,-1 1 0,1 0 0,0 0-1,0 0 1,0 0 0,0-1 0,0 1 0,0 0-1,0 0 1,0 0 0,0 0 0,0-1-1,0 1 1,0 0 0,0 0 0,0 0-1,0 0 1,0-1 0,0 1 0,0 0-1,0 0 1,0 0 0,0 0 0,0-1-1,0 1 1,0 0 0,1 0 0,-1 0 0,0 0-1,0-1 1,0 1 0,0 0 0,0 0-1,0 0 1,1 0 0,-1 0 0,0 0-1,0-1 1,12 2 301,24 11 321,-26-8-442,32 7 1061,53 8 0,-51-11-923,-36-7-746,-1-1 0,0 1-1,1-1 1,-1-1 0,1 0 0,9-2-1,3 0-1384,-8 3 1366</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03.847"/>
    </inkml:context>
    <inkml:brush xml:id="br0">
      <inkml:brushProperty name="width" value="0.05" units="cm"/>
      <inkml:brushProperty name="height" value="0.05" units="cm"/>
      <inkml:brushProperty name="color" value="#FF0066"/>
    </inkml:brush>
  </inkml:definitions>
  <inkml:trace contextRef="#ctx0" brushRef="#br0">1 273 13811,'0'0'145,"0"0"0,0 0 0,0 1 0,0-1 0,0 0 0,0 0 0,0 0 0,0 1 0,0-1 0,0 0 0,2 2 1886,-2-1-1886,0-1 0,0 0 0,0 0 0,1 0 0,-1 0 0,0 0 0,0 0 0,0 0 0,1 0 0,-1 0 0,0 0 1,0 0-1,1 0 0,-1 0 0,0 0 0,13-4 2222,20-15-1989,-23 12 419,31-18 88,235-154 2408,-275 178-3284,7-5 92,0 0 0,0 1-1,1-1 1,0 2-1,0-1 1,17-5-1,-25 10-97,-1 0 0,1 0-1,0 0 1,-1 0-1,1 0 1,-1 0-1,1 0 1,0 0 0,-1 0-1,1 0 1,-1 0-1,1 0 1,0 0 0,-1 1-1,1-1 1,-1 0-1,1 0 1,-1 1 0,1-1-1,-1 0 1,1 1-1,-1-1 1,1 1-1,-1-1 1,0 1 0,1-1-1,-1 0 1,1 1-1,-1 0 1,0-1 0,0 1-1,1-1 1,-1 1-1,0-1 1,0 1 0,5 26 52,-4-17-22,19 85 132,4 24 51,-14 72 432,0 5 263,-3-12-982,-7-158-409,-1-24-579,-3-6 214,-3-6-671,4 2 382,-1-1 1,1 1 0,-2-10 0,4-7-392</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5.629"/>
    </inkml:context>
    <inkml:brush xml:id="br0">
      <inkml:brushProperty name="width" value="0.05" units="cm"/>
      <inkml:brushProperty name="height" value="0.05" units="cm"/>
      <inkml:brushProperty name="color" value="#33CCFF"/>
    </inkml:brush>
  </inkml:definitions>
  <inkml:trace contextRef="#ctx0" brushRef="#br0">0 1 15203,'6'27'3669,"13"43"0,37 68-64,-25-75-2281,-21-46-1156,-1 1 0,0 0 0,-1 1 0,8 32 0,-16-50-223,0 0 0,1 0 0,-1 0 0,0 0 0,0 1 0,0-1 1,0 0-1,0 0 0,0 0 0,0 0 0,0 1 0,-1-1 0,1 1 0,-1-2-12,1 1-1,0-1 0,0 0 1,0 0-1,-1 0 1,1 1-1,0-1 1,0 0-1,-1 0 0,1 0 1,0 0-1,0 0 1,-1 0-1,1 0 1,0 0-1,0 0 1,-1 0-1,1 0 0,0 0 1,0 0-1,-1 0 1,1 0-1,0 0 1,-1 0-1,1 0 0,0 0 1,0 0-1,-1 0 1,1 0-1,0 0 1,0 0-1,-1 0 1,1-1-1,-4-1-757,0-1 1,0 0-1,0 0 0,-4-5 1,-13-14-1814,0-4 1055</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6.057"/>
    </inkml:context>
    <inkml:brush xml:id="br0">
      <inkml:brushProperty name="width" value="0.05" units="cm"/>
      <inkml:brushProperty name="height" value="0.05" units="cm"/>
      <inkml:brushProperty name="color" value="#33CCFF"/>
    </inkml:brush>
  </inkml:definitions>
  <inkml:trace contextRef="#ctx0" brushRef="#br0">0 107 11602,'13'-14'1291,"0"1"0,1 1-1,27-19 1,-33 26-798,1 0 0,0 0 0,0 1 0,0 1 1,0 0-1,0 0 0,1 1 0,18-3 0,-21 4-276,-1 1-1,0 0 1,1 0-1,-1 0 1,0 1-1,1 0 0,-1 0 1,0 1-1,0 0 1,0 0-1,0 0 1,8 5-1,-10-5-142,-1 0 0,0 1 0,0-1 0,0 1 0,0 0 0,0 0-1,-1 0 1,1 0 0,-1 0 0,0 1 0,0-1 0,0 1 0,0 0 0,-1-1 0,1 1-1,-1 0 1,0 0 0,0 0 0,0 0 0,-1 0 0,1 4 0,-1 1-18,-1-1 0,1 1 1,-1 0-1,-1 0 0,0-1 0,0 1 1,0-1-1,-1 1 0,-5 8 0,0 0-5,-1-1 0,0-1 1,-17 22-1,24-35-80,0 1 1,0-1-1,-1 0 1,1 0 0,0 0-1,-1 0 1,1 0-1,-1 0 1,0 0-1,1-1 1,-5 2 0,5-2-68,1-1 0,-1 0 0,1 0 1,-1 1-1,1-1 0,-1 0 0,0 0 0,1-1 1,-1 1-1,1 0 0,-1 0 0,1-1 1,-1 1-1,1-1 0,-1 1 0,1-1 1,-1 0-1,1 1 0,0-1 0,-1 0 0,1 0 1,0 0-1,0 0 0,-2-2 0,-1-1-344,0 0-1,1-1 0,0 1 0,0-1 1,0 0-1,0 0 0,1 0 0,0 0 1,-3-8-1,-3-28-1078</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6.476"/>
    </inkml:context>
    <inkml:brush xml:id="br0">
      <inkml:brushProperty name="width" value="0.05" units="cm"/>
      <inkml:brushProperty name="height" value="0.05" units="cm"/>
      <inkml:brushProperty name="color" value="#33CCFF"/>
    </inkml:brush>
  </inkml:definitions>
  <inkml:trace contextRef="#ctx0" brushRef="#br0">1 233 10706,'18'13'1410,"34"25"3837,-45-32-4533,-1-1 1,0 1-1,0 0 1,0 1-1,5 8 1,2 16 1671,-8-56-1022,-12-61-717,4 66-618,1-1 1,0 0 0,2 0-1,3-24 1,-3 41-19,1 1-1,0-1 1,0 0 0,0 0-1,1 1 1,-1-1 0,1 1 0,0-1-1,3-4 1,-3 7-209,-1-1 0,0 1-1,0 0 1,1-1 0,-1 1 0,1 0 0,-1 0 0,1 0-1,-1 0 1,1 0 0,0 0 0,-1 0 0,1 1-1,0-1 1,0 1 0,0-1 0,-1 1 0,1 0 0,0 0-1,0-1 1,3 2 0,25 1-4359,-5-3 3215</inkml:trace>
  <inkml:trace contextRef="#ctx0" brushRef="#br0" timeOffset="1">405 20 8722,'1'0'434,"0"1"0,0-1 1,0 0-1,0 1 0,-1-1 0,1 0 1,0 1-1,0-1 0,0 1 0,0-1 1,-1 1-1,1-1 0,0 1 0,0 0 0,-1-1 1,1 1-1,-1 0 0,1 0 0,0 1 1,0-1-47,0 1 1,-1 0-1,1-1 1,-1 1-1,0 0 1,1 0-1,-1-1 0,0 1 1,0 0-1,0 2 1,-2 5 169,1 0 1,-1 1-1,-5 12 0,2-7 354,3-8-758,0-1-1,1 2 1,0-1 0,0 0-1,1 0 1,0 0-1,1 11 1,-1-16-139,0 0 0,1-1 0,-1 1 0,1 0 0,-1-1 0,1 1 0,0-1 0,-1 1 0,1-1 0,0 1 0,0-1 0,0 1 0,0-1 0,1 0 0,-1 1 0,0-1 0,0 0 0,1 0 0,-1 0 0,1 0 0,-1 0 0,1-1 0,-1 1 0,1 0 0,0-1 0,-1 1 0,1-1-1,0 1 1,-1-1 0,1 0 0,0 0 0,0 0 0,-1 0 0,1 0 0,0 0 0,3-1 0,0 0 35,-1 0 0,1 0 0,0-1 0,-1 1 0,1-1 0,-1 0-1,1-1 1,-1 1 0,0-1 0,0 0 0,0 0 0,4-4 0,-3 2 3,-1 1 0,0-1 1,0 1-1,0-1 1,0-1-1,-1 1 1,0 0-1,0-1 1,3-8-1,-5 12-47,0-1 1,-1 0-1,1 0 0,-1 1 0,0-1 0,1 0 0,-1 0 1,-1 1-1,1-1 0,0 0 0,-1 0 0,1 0 0,-1 1 0,0-1 1,0 0-1,-1-2 0,0 1-10,0 1 0,-1 0 0,1 0 0,-1 0 0,1 0 0,-1 0 0,0 0 0,0 1 0,0-1 0,-5-2 0,-2 0-293,0 0 1,0 0 0,-1 1 0,0 0 0,0 1 0,-22-4 0,-7 2-2997,36 4 225,6-3 1585,14 2 144</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7.754"/>
    </inkml:context>
    <inkml:brush xml:id="br0">
      <inkml:brushProperty name="width" value="0.05" units="cm"/>
      <inkml:brushProperty name="height" value="0.05" units="cm"/>
      <inkml:brushProperty name="color" value="#33CCFF"/>
    </inkml:brush>
  </inkml:definitions>
  <inkml:trace contextRef="#ctx0" brushRef="#br0">81 891 11682,'40'-37'2723,"-6"6"6284,-73 77-7276,-23 29-771,54-64-912,1 0 0,0 1 0,0 0 0,1 0 0,-4 14 0,8-20-39,1-1 0,-1 1-1,1 0 1,-1 10 0,2-16-9,0 1 0,0 0 1,0 0-1,0 0 0,0 0 1,0 0-1,0 0 0,0 0 1,0 0-1,1 0 0,-1 0 1,0 0-1,1 0 0,-1 0 1,0-1-1,1 1 0,-1 0 1,1 0-1,-1 0 0,1-1 1,0 1-1,-1 0 0,1 0 0,0-1 1,-1 1-1,1-1 0,0 1 1,0-1-1,0 1 0,-1-1 1,1 1-1,0-1 0,0 0 1,0 1-1,0-1 0,0 0 1,1 0-1,2 0 1,-1 0-1,1-1 1,0 0-1,-1 1 1,1-1 0,-1-1-1,1 1 1,-1 0-1,1-1 1,-1 0 0,0 0-1,0 0 1,0 0-1,5-5 1,1-1 7,0-1-1,-1 0 1,11-15 0,-10 9-2,1-1 0,-2-1 1,0 1-1,-1-1 0,-1 0 0,-1-1 0,0 1 0,-1-1 1,2-30-1,-2 1-9,-3-1 1,-7-70 0,5 102 13,-7-31 0,7 43-10,-1-1 1,1 1-1,-1 0 1,1 0-1,-1 0 1,-1 0-1,1 0 1,0 0-1,-1 0 1,0 1-1,-5-6 1,7 8 1,0 0 1,1 1 0,-1-1 0,0 0-1,0 1 1,0-1 0,0 1-1,0-1 1,1 1 0,-1-1 0,0 1-1,0 0 1,0-1 0,0 1 0,0 0-1,0 0 1,-1 0 0,0 0-1,1 0 6,1 0-1,-1 1 1,0-1 0,1 0-1,-1 0 1,0 1-1,1-1 1,-1 1-1,1-1 1,-1 1-1,1-1 1,-1 1-1,1-1 1,-1 1-1,1-1 1,-1 1-1,1 0 1,0-1-1,-1 2 1,-1 2 34,1-1 0,0 1 0,0 0 0,1 0 0,-1 0 0,1-1 0,0 1 0,0 6 0,17 103 1246,-5-51-714,-6-25-370,3 0 0,1-1 1,1 0-1,23 50 0,-32-83-200,-1-1 0,0 1 1,1-1-1,0 1 0,-1-1 1,1 1-1,0-1 0,1 0 1,-1 0-1,0 0 0,0 0 1,1-1-1,-1 1 0,1 0 1,0-1-1,2 2 0,-2-3-1,-1 1-1,0-1 1,1 1-1,-1-1 1,0 0-1,1 1 1,-1-1-1,1-1 1,-1 1-1,0 0 1,1 0-1,-1-1 1,0 0-1,1 1 1,-1-1-1,0 0 1,0 0-1,1 0 1,-1 0-1,3-3 1,0 0 1,0-1 0,0 0 0,-1 0 1,1 0-1,-1 0 0,0-1 0,0 0 1,-1 1-1,0-1 0,0-1 0,0 1 0,2-9 1,0-3-8,-1 0 0,0 0 1,1-25-1,-4 35 3,0 4 0,-1 0 1,0 1-1,1-1 0,-1 0 0,0 0 1,-1 1-1,1-1 0,-1 0 0,-2-6 0,3 9 0,0 1-1,0 0 1,0 0-1,0 0 0,0 0 1,0 0-1,0-1 0,0 1 1,0 0-1,0 0 0,0 0 1,0 0-1,0 0 0,0 0 1,-1-1-1,1 1 0,0 0 1,0 0-1,0 0 0,0 0 1,0 0-1,0 0 1,-1 0-1,1 0 0,0 0 1,0 0-1,0 0 0,0 0 1,0-1-1,-1 1 0,1 0 1,0 0-1,0 0 0,0 0 1,0 0-1,0 0 0,-1 0 1,1 0-1,0 1 0,0-1 1,0 0-1,0 0 1,0 0-1,-1 0 0,1 0 1,0 0-1,0 0 0,0 0 1,0 0-1,0 0 0,-6 11 9,-3 18 3,9-28-11,-2 6 0,1 0 0,0-1-1,0 1 1,1 0 0,0 0-1,0 0 1,1 0 0,1 7-1,-2-12 0,1 0 0,-1 0 1,1 0-1,-1 0 0,1 0 0,0 0 0,0-1 0,-1 1 1,2 0-1,-1 0 0,0-1 0,0 1 0,0 0 0,1-1 0,-1 0 1,1 1-1,-1-1 0,1 0 0,0 1 0,-1-1 0,1 0 1,0 0-1,0-1 0,0 1 0,-1 0 0,1 0 0,0-1 1,0 0-1,0 1 0,0-1 0,4 0 0,-4 0 0,0 0 1,0-1-1,1 1 0,-1-1 0,0 0 0,0 1 1,0-1-1,0 0 0,0-1 0,0 1 0,0 0 1,0 0-1,0-1 0,0 1 0,-1-1 0,1 0 0,-1 1 1,1-1-1,-1 0 0,0 0 0,1 0 0,-1 0 1,0 0-1,1-4 0,2-4-2,0 0 0,-1-1-1,3-19 1,-1 9-2,-3 15 3,-1 0-1,0 1 1,0-1 0,0-9 0,0 15 0,-1 0 0,0 0 1,0-1-1,0 1 0,0 0 1,0 0-1,0-1 1,0 1-1,0 0 0,0-1 1,0 1-1,-1 0 1,1 0-1,0-1 0,0 1 1,0 0-1,0 0 0,0-1 1,0 1-1,0 0 1,-1 0-1,1 0 0,0-1 1,0 1-1,0 0 1,-1 0-1,1-1 0,-4 5-44,3-4 42,1 1 1,0-1-1,0 1 1,0-1 0,0 1-1,0-1 1,0 0-1,0 1 1,0-1 0,0 1-1,0-1 1,0 1-1,0-1 1,0 1-1,0-1 1,0 1 0,0-1-1,1 1 1,-1-1-1,0 0 1,0 1 0,1-1-1,-1 1 1,0-1-1,0 0 1,1 1-1,-1-1 1,0 0 0,1 1-1,-1-1 1,1 0-1,-1 0 1,0 1 0,1-1-1,-1 0 1,1 0-1,-1 0 1,1 0-1,-1 1 1,0-1 0,1 0-1,0 0 1,8 2-18,0 0 0,0 0 0,1-1 0,12 0 0,-17-1 23,-1-1 0,1 1-1,-1-1 1,0 1-1,1-1 1,-1-1 0,0 1-1,1 0 1,-1-1 0,0 0-1,6-4 1,10-9 3,-1-1 0,-1 0 1,-1-2-1,0 0 0,-1 0 1,-1-2-1,24-40 0,-37 52 3,-7 10 4,-8 10 5,10-7-17,-1 0-1,1 0 0,0 0 0,1 1 0,-5 10 0,6-14 0,0 0 0,1 1 0,-1-1-1,0 0 1,1 1 0,0-1 0,-1 1 0,1-1-1,0 0 1,0 1 0,0-1 0,1 1 0,-1-1-1,1 1 1,-1-1 0,3 5 0,-2-6-1,-1 0 0,2 0 1,-1 0-1,0 0 0,0 0 0,0 0 1,0 0-1,1 0 0,-1 0 0,0-1 1,1 1-1,-1 0 0,1-1 1,-1 1-1,1-1 0,-1 0 0,1 1 1,-1-1-1,1 0 0,-1 0 0,1 0 1,-1 0-1,1 0 0,-1 0 1,1-1-1,1 0 0,6-1-3,-1 0 1,0 0-1,12-7 0,0-1 3,1-1 0,-2-1 0,1-1 0,-2-1 0,0 0 0,0-2 0,-2 0 0,0-1 0,-1 0 0,25-37 0,-33 41 4,0 0-1,0 0 0,-2-1 1,1 0-1,-2-1 0,0 1 1,-1-1-1,0 1 0,-1-1 1,0 0-1,-2-30 0,-2 15-4,-2-1 0,0 1 0,-2 0 0,-18-53 0,23 79 2,0 1 1,-1-1 0,1 0-1,-1 0 1,0 1-1,0-1 1,0 1 0,-1 0-1,1-1 1,-4-2-1,5 5 1,1 1-1,-1 0 1,1 0-1,0-1 0,-1 1 1,1 0-1,-1 0 1,1 0-1,-1-1 0,1 1 1,-1 0-1,1 0 0,-1 0 1,1 0-1,-1 0 1,1 0-1,-1 0 0,1 0 1,-1 0-1,1 1 1,-1-1-1,1 0 0,-1 0 1,1 0-1,-1 0 0,1 1 1,-1-1-1,1 0 1,0 1-1,-1-1 0,1 0 1,0 1-1,-1-1 1,1 0-1,0 1 0,-1-1 1,1 0-1,0 1 0,-1-1 1,1 1-1,0-1 1,0 1-1,0-1 0,-1 1 1,-6 21 9,5-12-6,1 0 0,0 0 0,1-1 0,0 1 0,1 0 0,0 0 0,0-1 0,1 1 0,0-1 0,7 18 0,1-3 164,1 0 1,25 42 0,-29-55-68,0-1 0,0-1 0,1 1 0,0-1 0,1-1 0,-1 1 0,14 8 0,-18-14-78,0 0 0,1-1-1,0 1 1,-1-1 0,1 0-1,0 0 1,0 0 0,0-1-1,1 1 1,-1-1 0,0-1-1,0 1 1,1-1 0,-1 0-1,0 0 1,0 0 0,1-1-1,9-2 1,-10 2-54,0-1 0,0 1 0,0-1 0,0 0 0,-1 0 0,1-1 0,-1 1 1,0-1-1,1 0 0,4-4 0,-9 6-10,0 1 1,1-1 0,-1 1 0,0-1-1,0 1 1,1-1 0,-1 0-1,0 1 1,0-1 0,0 1-1,0-1 1,0 1 0,0-1 0,0 0-1,0 1 1,0-1 0,0 1-1,0-1 1,0 0 0,0 1-1,0-1 1,0 1 0,-1-1-1,1 1 1,0-1 0,0 1 0,-1-1-1,1 0 1,0 1 0,-1 0-1,1-1 1,0 1 0,-1-1-1,1 1 1,-1-1 0,1 1 0,-1-1-1,-24-14-2062,21 12 1649,-13-7-2013,-2 1 1,1 1-1,-34-11 1,6 8 221</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8.144"/>
    </inkml:context>
    <inkml:brush xml:id="br0">
      <inkml:brushProperty name="width" value="0.05" units="cm"/>
      <inkml:brushProperty name="height" value="0.05" units="cm"/>
      <inkml:brushProperty name="color" value="#33CCFF"/>
    </inkml:brush>
  </inkml:definitions>
  <inkml:trace contextRef="#ctx0" brushRef="#br0">1 292 15099,'3'0'1681,"19"-3"1495,10-4-143,22-11-737,8-9-63,8-12-505,-6-4-311,-12 3-433,-12-1-512,-26 8-1912,-4 8 1079,-7 10-383</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09.751"/>
    </inkml:context>
    <inkml:brush xml:id="br0">
      <inkml:brushProperty name="width" value="0.05" units="cm"/>
      <inkml:brushProperty name="height" value="0.05" units="cm"/>
      <inkml:brushProperty name="color" value="#33CCFF"/>
    </inkml:brush>
  </inkml:definitions>
  <inkml:trace contextRef="#ctx0" brushRef="#br0">479 88 8226,'-1'1'117,"1"-1"-1,0 0 1,-1 0 0,1 0 0,-1 1 0,1-1 0,0 0-1,-1 0 1,1 0 0,-1 0 0,1 0 0,0 0-1,-1 0 1,1 0 0,-1 0 0,1 0 0,-1 0 0,1 0-1,0 0 1,-1 0 0,1 0 0,-1-1 0,1 1 0,0 0-1,-1 0 1,1 0 0,0-1 0,-1 1 0,1 0-1,0 0 1,-1-1 0,1 1 0,0 0 0,-1-1 0,1 1-1,0 0 1,0-1 0,-1 1 0,1 0 0,0-1 0,0 1-1,0-1 1,-5-23 1241,2 8-726,3 14-506,-1-1 0,0 0-1,-1 1 1,1-1 0,0 1-1,-1 0 1,1-1 0,-1 1-1,0 0 1,0 0 0,0 0-1,0 0 1,0 0-1,0 0 1,0 1 0,-3-2-1,2 2-54,1 0 0,0 0 0,0 1 0,-1-1 0,1 1-1,0 0 1,0-1 0,-1 1 0,1 0 0,0 1 0,-1-1-1,1 0 1,0 1 0,-1-1 0,1 1 0,0-1 0,0 1-1,0 0 1,-4 2 0,-7 4 244,0-1 0,-1 0 0,-25 6 0,34-11-222,-1 0-1,1 0 0,-1-1 1,1 1-1,0-1 0,-1-1 1,1 1-1,0-1 1,-1 0-1,1 0 0,0 0 1,0-1-1,0 0 1,-5-2-1,5 1 39,1 1 0,-1 0 0,1 1-1,-1-1 1,0 1 0,0 0 0,1 0 0,-1 1 0,-5-1 0,7 1-112,0 0 1,0 1 0,0-1-1,1 1 1,-1 0-1,0-1 1,1 1 0,-1 0-1,1 1 1,-1-1-1,1 0 1,-1 1 0,1-1-1,0 1 1,0 0-1,0 0 1,-3 2 0,-46 66 944,48-66-834,1 0 0,-1-1 0,1 1 0,0 0 0,0 0 0,0 0 0,0 0 0,-1 7 0,-5 37 250,2-8-227,-18 81 161,22-104-215,1-1 0,1 1 0,0-1-1,1 1 1,5 24 0,5 8 724,3-1-1,1 0 1,39 80 0,-54-127-845,0-1 1,0 0-1,0 0 0,0 0 1,0 0-1,0 0 0,0 0 1,0 0-1,0 0 0,0 0 1,0 0-1,0 0 1,0 0-1,0 0 0,0 1 1,0-1-1,0 0 0,-1 0 1,1 0-1,0 0 0,0 0 1,0 0-1,0 0 0,0 0 1,0 0-1,0 0 0,0 0 1,0 0-1,0 0 0,0 0 1,0 0-1,0 0 0,-1 0 1,1 0-1,0 0 0,0 0 1,0 0-1,0 0 0,0 0 1,0 0-1,0 0 0,0 0 1,0 0-1,0 0 0,0 0 1,-1 0-1,1 0 1,0 0-1,0 0 0,0 0 1,0 0-1,0-1 0,0 1 1,0 0-1,0 0 0,0 0 1,0 0-1,0 0 0,0 0 1,0 0-1,0 0 0,0 0 1,0 0-1,0 0 0,0 0 1,0 0-1,0-1 0,-7-2-681,-4-4-184</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10.887"/>
    </inkml:context>
    <inkml:brush xml:id="br0">
      <inkml:brushProperty name="width" value="0.05" units="cm"/>
      <inkml:brushProperty name="height" value="0.05" units="cm"/>
      <inkml:brushProperty name="color" value="#33CCFF"/>
    </inkml:brush>
  </inkml:definitions>
  <inkml:trace contextRef="#ctx0" brushRef="#br0">4 1 11266,'-3'2'2855,"3"-2"-2745,0 0 0,0 0-1,0 0 1,-1 0 0,1 0 0,0 1-1,0-1 1,0 0 0,0 0 0,0 0 0,0 0-1,0 0 1,0 1 0,1-1 0,-1 1 768,0-1-768,4 9 360,-2-6-46,1 7-63,-1 0 0,0 0 0,0 0-1,-1 1 1,0-1 0,0 1 0,-1-1-1,-3 20 1,1 7 209,8 288 1503,-3-236-1735,0 74 99,8 145-129,8 87 326,-19-373-527,23 253 660,-10-161-387,-12-101-29,0 1 1,0-1-1,-3 23 0,1-31-259,0-1 0,0 1 1,0-1-1,0 0 0,-1 1 0,0-1 0,0 0 0,0 0 0,0 0 1,-1-1-1,1 1 0,-1 0 0,0-1 0,-5 5 0,8-8-120,-1 1-1,1-1 0,0 0 1,0 0-1,-1 1 0,1-1 0,0 0 1,0 0-1,-1 1 0,1-1 1,0 0-1,-1 0 0,1 0 1,0 0-1,-1 0 0,1 1 1,0-1-1,-1 0 0,1 0 1,0 0-1,-1 0 0,1 0 0,0 0 1,-1 0-1,1 0 0,0 0 1,-1 0-1,1-1 0,0 1 1,-1 0-1,1 0 0,0 0 1,-1 0-1,1 0 0,0-1 1,-1 1-1,1 0 0,0 0 0,0-1 1,-1 1-1,1 0 0,0 0 1,0-1-1,-1 1 0,1 0 1,0 0-1,0-1 0,0 1 1,0 0-1,-1-1 0,-11-25-568</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28.207"/>
    </inkml:context>
    <inkml:brush xml:id="br0">
      <inkml:brushProperty name="width" value="0.05" units="cm"/>
      <inkml:brushProperty name="height" value="0.05" units="cm"/>
      <inkml:brushProperty name="color" value="#33CCFF"/>
    </inkml:brush>
  </inkml:definitions>
  <inkml:trace contextRef="#ctx0" brushRef="#br0">457 645 3777,'-24'4'3357,"9"-2"-809,-28 9 0,38-9-2301,0 0 1,0 1 0,1-1 0,-1 1-1,1 0 1,-1 0 0,1 0 0,0 1-1,-5 4 1,4-2 107,1 0 0,0 0 0,0 0 0,1 0 0,-6 14 0,0 0 828,8-20-1083,18 10 1139,-16-9-1196,6 4 265,1 1-1,-1-2 1,1 1-1,0-1 1,1 0-1,-1-1 1,0 0 0,18 4-1,5-4 218,1 0-1,38-4 1,63-8 508,-122 8-955,29-3 206,122-6 564,-141 10-727,0 1-1,1 1 1,-1 1 0,0 1-1,31 11 1,-29-7-20,51 15 220,-64-20-259,1-1 0,0-1 0,0 1 0,0-2 0,12 0 0,16-5 98,1-2 0,-1-1 0,44-17 0,-49 14-124,1 1 0,1 2 0,-1 1 1,42-2-1,-5 13 212,-13-1 43,-50-4-262,-1 0 0,1 0 0,-1 0 0,0-1 0,1-1 0,-1 1 0,0-1 0,-1-1 0,15-7-1,-7 2 61,0-2 0,0 1-1,19-20 1,-28 24-68,-1 0 0,1 0 0,-1 0 0,0-1 0,0 1 0,-1-1 0,0-1 0,0 1 1,0 0-1,-1-1 0,0 0 0,-1 0 0,0 0 0,0 0 0,-1 0 0,0 0 0,0 0 0,-1-1 0,0 1 0,0 0 0,-1 0 0,0-1 0,-4-13 0,0 6-14,-1 0-1,0 1 0,-1-1 0,0 2 1,-1-1-1,-1 1 0,0 0 0,-13-13 1,9 12-3,-1 1 1,-1 1 0,-1 0 0,1 1-1,-2 1 1,-24-13 0,-21-7 16,0 3 1,-83-25 0,-137-19 13,4 23 154,129 37 11,112 11-169,0 1 0,-38 7-1,29-1 12,1 3-1,-88 29 1,109-29-23,1 1-1,0 1 1,0 1 0,1 1 0,0 1 0,-38 33-1,9 6-9,32-32-2,-26 22-1,40-38-8,-12 9-5,-24 25 0,36-33 8,0 0 0,1 0 0,0 1-1,0-1 1,0 1 0,1 0 0,0 0 0,-3 10 0,3-8 18,1 0-1,1 0 1,-1 0 0,1 0 0,1 0 0,0 0 0,0 0 0,3 13 0,-2-16 3,0 1 1,1-1-1,0 1 0,1-1 1,-1 0-1,1 0 1,1 0-1,-1 0 0,1 0 1,0-1-1,0 0 1,6 6-1,2 0 20,0-1 0,1 0 0,0-1 1,0 0-1,1-2 0,0 1 0,1-2 0,-1 0 0,1 0 0,1-1 0,-1-1 1,30 3-1,-13-3-274,1-2 0,0-2 0,-1-1 1,1-1-1,41-9 0,11-5-2496,-6 0 1049</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35.699"/>
    </inkml:context>
    <inkml:brush xml:id="br0">
      <inkml:brushProperty name="width" value="0.05" units="cm"/>
      <inkml:brushProperty name="height" value="0.05" units="cm"/>
      <inkml:brushProperty name="color" value="#33CCFF"/>
    </inkml:brush>
  </inkml:definitions>
  <inkml:trace contextRef="#ctx0" brushRef="#br0">52 454 8290,'-20'-4'2742,"19"4"-2551,0 0-1,0-1 1,0 1-1,-1 0 1,1 0-1,0 0 1,0 0-1,0 0 1,0 1-1,0-1 1,0 0-1,0 0 1,0 1-1,-2 0 1,-2 5 1373,-3 3 720,8-9-2188,0 0-1,0 1 1,0-1-1,0 0 1,0 0 0,1 0-1,-1 0 1,0 0-1,0 1 1,0-1-1,0 0 1,1 0-1,-1 0 1,0 0-1,0 0 1,0 0-1,0 0 1,1 0-1,-1 0 1,0 0-1,0 0 1,0 0-1,1 0 1,-1 0-1,0 0 1,0 0-1,0 0 1,1 0-1,-1 0 1,0 0-1,0 0 1,0 0-1,1 0 1,-1 0-1,0 0 1,0 0-1,0-1 1,1 1-1,11-8 288,-1 0 0,0-1 0,0-1 0,14-16 0,-4 5-8,71-71 995,113-101 475,-192 182-1825,0 1 0,0 1 0,1 1-1,22-11 1,-30 17-239,-8 3-565,-9 2-1044,8-3 1517,1-1-1,-1 1 1,1-1 0,-1 1 0,1-1 0,-1 0 0,1 0-1,0 0 1,0 0 0,-1-1 0,1 1 0,0-1-1,0 1 1,0-1 0,0 1 0,1-1 0,-4-4-1,3 4-85,-1-1 0,1 1-1,-1-1 1,0 1-1,1 0 1,-1 0 0,-6-2-1,2 2 379,8 7 1003,12 6 845,29 9 953,2 1-774,-40-18-1840,0-1 1,-1 1-1,1-1 1,-1 1-1,1 0 1,-1 1-1,6 6 1,-8-8-139,0-1-1,-1 1 1,1 0 0,0-1 0,-1 1 0,0 0 0,1 0 0,-1-1 0,0 1 0,0 0 0,1 0 0,-2 0 0,1 0 0,0-1 0,0 1 0,0 0 0,-1 0 0,1 0 0,-2 2 0,1-1-88,-1 1 1,1-1 0,-1 0 0,0 0-1,0 0 1,0 0 0,0 0 0,-1 0-1,-2 2 1,-1 0-991,0-6 336</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46.375"/>
    </inkml:context>
    <inkml:brush xml:id="br0">
      <inkml:brushProperty name="width" value="0.05" units="cm"/>
      <inkml:brushProperty name="height" value="0.05" units="cm"/>
      <inkml:brushProperty name="color" value="#33CCFF"/>
    </inkml:brush>
  </inkml:definitions>
  <inkml:trace contextRef="#ctx0" brushRef="#br0">15 83 11154,'-6'-6'1162,"-2"-6"709,8 11-1818,0 1 1,0-1 0,-1 1 0,1-1-1,0 0 1,0 1 0,0-1 0,0 1-1,0-1 1,0 1 0,0-1 0,0 1-1,1-1 1,-1 1 0,0-1 0,0 1-1,0-1 1,1 1 0,-1-1 0,0 1-1,0 0 1,1-1 0,-1 1 0,0-1 0,1 1-1,0-1 1,1-1 93,1 0-1,0 0 1,0 0 0,0 0-1,0 0 1,1 1-1,-1-1 1,0 1 0,5-1-1,34-6 838,4 3 244,0 3 0,68 4-1,-4 0 467,158-13 1236,-11 1-1456,48 15-143,-133 0-498,-91-12-2311,-44 9 1233</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04.221"/>
    </inkml:context>
    <inkml:brush xml:id="br0">
      <inkml:brushProperty name="width" value="0.05" units="cm"/>
      <inkml:brushProperty name="height" value="0.05" units="cm"/>
      <inkml:brushProperty name="color" value="#FF0066"/>
    </inkml:brush>
  </inkml:definitions>
  <inkml:trace contextRef="#ctx0" brushRef="#br0">1 301 18060,'16'-7'1840,"16"-11"1433,14-9-552,9-8-841,7-4-624,-7-4-880,-1-1-472,-12 0-1864,0 1 1384</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48.998"/>
    </inkml:context>
    <inkml:brush xml:id="br0">
      <inkml:brushProperty name="width" value="0.05" units="cm"/>
      <inkml:brushProperty name="height" value="0.05" units="cm"/>
      <inkml:brushProperty name="color" value="#33CCFF"/>
    </inkml:brush>
  </inkml:definitions>
  <inkml:trace contextRef="#ctx0" brushRef="#br0">2 26 10914,'-1'3'5182,"8"-5"-2226,23-10-1071,0 0-655,-28 11-1182,0 1-1,1-1 1,-1 1-1,0 0 0,0 0 1,0 0-1,0 0 1,0 0-1,0 0 0,1 0 1,2 2-1,-4-2-44,0 0 0,-1 1 0,1-1-1,0 0 1,-1 1 0,1-1 0,-1 1 0,1-1-1,0 1 1,-1-1 0,1 1 0,-1-1 0,1 1-1,-1-1 1,0 1 0,1 0 0,-1-1 0,0 1-1,1-1 1,-1 1 0,0 0 0,0 0 0,1-1-1,-1 1 1,0 0 0,0 0 0,0-1 0,0 1-1,0 0 1,0-1 0,0 1 0,0 0-1,0 0 1,0-1 0,-1 2 0,-1 4-11,0 0 0,-1 0 0,0-1-1,0 1 1,0-1 0,-8 10 0,7-9-27,-1 1 0,1-1 0,-6 14 0,10-19 34,0-1 0,0 0 0,0 0 0,0 1 0,0-1 1,0 0-1,-1 0 0,1 0 0,0 1 0,0-1 1,0 0-1,0 0 0,0 1 0,1-1 0,-1 0 1,0 0-1,0 1 0,0-1 0,0 0 0,0 0 1,0 0-1,0 1 0,0-1 0,0 0 0,1 0 0,-1 0 1,0 1-1,0-1 0,0 0 0,0 0 0,1 0 1,-1 0-1,0 1 0,0-1 0,0 0 0,1 0 1,-1 0-1,0 0 0,0 0 0,1 0 0,-1 0 1,0 0-1,0 0 0,1 0 0,-1 0 0,15 1 2,-8-1-6,5 0 8,1 1-1,-1 0 0,0 1 1,0 1-1,0 0 1,13 5-1,-22-7 11,0 0-1,-1 0 0,1 1 1,-1-1-1,1 1 0,-1 0 1,1-1-1,-1 1 1,0 0-1,0 0 0,0 1 1,0-1-1,0 0 1,0 1-1,-1-1 0,1 1 1,-1-1-1,0 1 1,1 0-1,-1 0 0,-1-1 1,1 1-1,0 0 0,-1 0 1,1 0-1,-1 0 1,0 0-1,0 0 0,0 0 1,0 0-1,-1 3 1,0-2 18,0 0 1,0-1-1,0 1 1,-1 0-1,1-1 1,-1 1-1,0-1 1,0 0-1,0 1 1,0-1-1,-1 0 1,1-1-1,-1 1 1,0 0-1,0-1 1,0 1-1,0-1 1,0 0-1,0 0 1,-8 3-1,0 0-11,-1-1-1,0 0 1,-1-1-1,1 0 1,-14 1-1,5-3-426,21-1 360,0 0 0,-1-1-1,1 1 1,0 0 0,-1 0 0,1 0-1,0 0 1,-1-1 0,1 1 0,0 0-1,0 0 1,-1 0 0,1-1 0,0 1-1,0 0 1,-1-1 0,1 1 0,0 0-1,0 0 1,0-1 0,0 1-1,0 0 1,-1-1 0,1 1 0,0 0-1,0-1 1,0 1 0,0 0 0,0-1-1,0 1 1,0 0 0,0-1 0,0 1-1,0-1 1,0 1 0,0 0 0,0-1-1,1 1 1,-1 0 0,0 0 0,0-1-1,0 1 1,0 0 0,1-1 0,-1 1-1,0 0 1,0 0 0,1-1 0,-1 1 0,22-32-3752,-7 9 2380</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49.415"/>
    </inkml:context>
    <inkml:brush xml:id="br0">
      <inkml:brushProperty name="width" value="0.05" units="cm"/>
      <inkml:brushProperty name="height" value="0.05" units="cm"/>
      <inkml:brushProperty name="color" value="#33CCFF"/>
    </inkml:brush>
  </inkml:definitions>
  <inkml:trace contextRef="#ctx0" brushRef="#br0">4 1 15107,'-2'30'1457,"0"0"815,2 5-400,12 1-951,-4-6-281,13-5-1392,9-3 416,3-14 39</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53.626"/>
    </inkml:context>
    <inkml:brush xml:id="br0">
      <inkml:brushProperty name="width" value="0.05" units="cm"/>
      <inkml:brushProperty name="height" value="0.05" units="cm"/>
      <inkml:brushProperty name="color" value="#33CCFF"/>
    </inkml:brush>
  </inkml:definitions>
  <inkml:trace contextRef="#ctx0" brushRef="#br0">38 64 9018,'-1'0'245,"-1"-1"0,1 1 0,0-1 1,0 1-1,0 0 0,0 0 0,0 0 0,0 0 1,0 0-1,0 0 0,-1 0 0,1 0 0,0 0 1,0 0-1,0 0 0,0 1 0,0-1 0,0 0 1,0 1-1,0-1 0,0 1 0,0 0 0,0-1 0,0 1 1,0 0-1,0-1 0,0 1 0,1 0 0,-1 0 1,0 0-1,0-1 0,1 1 0,-2 2 0,0 0 1392,3-4-890,5-7-247,14-9 358,18-15 95,-34 29-893,0 0 0,1 1 1,-1-1-1,0 1 0,1 0 0,0 0 0,5-1 0,-9 3-59,0 0 0,0-1-1,0 1 1,-1 0 0,1 0-1,0 0 1,0 0 0,0 0-1,-1 0 1,1 0 0,0 0-1,0 1 1,-1-1 0,1 0 0,0 0-1,0 1 1,-1-1 0,1 0-1,0 1 1,0-1 0,-1 1-1,1-1 1,-1 1 0,1-1-1,0 1 1,0 0 0,0 1-1,0-1 1,-1 1-1,1 0 0,0 0 1,-1-1-1,1 1 1,-1 0-1,0 0 0,0-1 1,1 1-1,-1 3 0,-1 3 0,0 0-1,0 0 0,0 0 0,-4 10 0,4-17 1,-2 10 2,0 0 0,-1 0 0,-1-1-1,0 1 1,0-1 0,-8 11 0,12-20 0,-3 5-97,9-5-61,2 1 129,3 0-31,33 8-136,-40-8 192,0-1 0,1 0 0,-1 0 0,-1 1 0,1 0 0,0-1 0,0 1 0,-1 0 0,1 0-1,4 5 1,-7-6 8,1 0 0,0 0 0,-1 0 0,1 1 0,-1-1 0,1 0 0,-1 0 0,0 1 0,1-1 0,-1 0 0,0 1 0,0-1 0,0 0 0,0 1 0,0-1 0,0 0 0,0 1 0,-1-1 0,1 0 0,0 1 0,-1-1 0,1 0 0,-1 0 0,1 0 0,-1 1 0,0-1 0,1 0 0,-1 0 0,0 0 0,0 0 0,0 0 0,-2 1 0,-3 5 77,-1-1-1,0-1 0,-12 9 1,14-11-52,-5 4 10,-1 0 0,-12 5 0,20-11-47,0 1-1,-1-1 0,1 0 0,0 0 0,-1 0 0,1 0 0,0-1 0,-1 0 0,1 1 0,-1-1 0,1 0 0,-6-1 0,9 1-48,-1-1-1,1 1 0,-1 0 0,1 0 0,-1 0 0,1-1 0,-1 1 1,1 0-1,-1 0 0,1-1 0,0 1 0,-1 0 0,1-1 0,-1 1 1,1-1-1,0 1 0,-1-1 0,1 1 0,0 0 0,0-1 0,-1 1 1,1-1-1,0 1 0,0-1 0,0 1 0,0-1 0,0 0 0,0 1 1,0-1-1,0 1 0,0-1 0,0 1 0,0-1 0,0 1 0,0-1 1,0 1-1,0-1 0,0 1 0,1-1 0,9-22-2656,-9 21 2399,12-16-1301,11-1 631</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54.059"/>
    </inkml:context>
    <inkml:brush xml:id="br0">
      <inkml:brushProperty name="width" value="0.05" units="cm"/>
      <inkml:brushProperty name="height" value="0.05" units="cm"/>
      <inkml:brushProperty name="color" value="#33CCFF"/>
    </inkml:brush>
  </inkml:definitions>
  <inkml:trace contextRef="#ctx0" brushRef="#br0">0 0 14523,'2'12'1720,"0"3"673,-1 5-953,-1 5-447,0 0-713,0 2-248,4-7-3425,2-3 2545</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03.410"/>
    </inkml:context>
    <inkml:brush xml:id="br0">
      <inkml:brushProperty name="width" value="0.05" units="cm"/>
      <inkml:brushProperty name="height" value="0.05" units="cm"/>
      <inkml:brushProperty name="color" value="#33CCFF"/>
    </inkml:brush>
  </inkml:definitions>
  <inkml:trace contextRef="#ctx0" brushRef="#br0">4 0 8426,'-2'5'5493,"1"-4"-5359,1 1 0,0 0 1,0-1-1,0 1 0,0 0 1,0 0-1,0-1 0,0 1 1,0 0-1,1-1 0,-1 1 1,1 0-1,-1-1 0,1 1 0,0 0 1,0 1-1,21 12 1455,-4-4-665,-9-5-687,0 0 1,0 0 0,1-1 0,-1 0-1,1-1 1,0 0 0,0 0-1,1-1 1,-1-1 0,1 1-1,-1-2 1,1 0 0,0 0 0,13-1-1,13-3 68,0-1 0,65-17 0,-36 6-11,-47 12-234,1 1-1,-1 1 0,38 1 1,57 14 503,27 1 163,67-22-40,-29-1-97,-166 9-411,-1 0-1,0 1 1,1 1 0,14 4-1,-12-3 154,24 4 0,-33-7-256,-1-1 0,1 0-1,-1 0 1,1 0 0,-1-1 0,1 1 0,-1-1-1,7-3 1,-3 1 94,0-2 0,-1 1-1,1-1 1,-1 0 0,13-11 0,18-11 508,-38 27-688,-1 0 0,0-1 0,0 1 0,1 0-1,-1 0 1,0 0 0,0 0 0,1-1 0,-1 1 0,0 0 0,0 0 0,1 0 0,-1 0 0,0 0 0,1 0 0,-1 0 0,0 0 0,0 0 0,1 0-1,-1 0 1,0 0 0,1 0 0,-1 0 0,0 0 0,1 0 0,-1 0 0,0 0 0,0 0 0,1 0 0,-1 0 0,0 1 0,1-1 0,-1 0-1,0 0 1,0 0 0,1 0 0,-1 1 0,0-1 0,0 0 0,0 0 0,1 1 0,-1-1 0,0 0 0,0 1 0,5-3-4227,4-16 2639</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04.527"/>
    </inkml:context>
    <inkml:brush xml:id="br0">
      <inkml:brushProperty name="width" value="0.05" units="cm"/>
      <inkml:brushProperty name="height" value="0.05" units="cm"/>
      <inkml:brushProperty name="color" value="#33CCFF"/>
    </inkml:brush>
  </inkml:definitions>
  <inkml:trace contextRef="#ctx0" brushRef="#br0">6 71 9570,'-2'-7'1401,"1"3"-888,1 1 0,-1 0 0,0 0 0,1-1 1,0 1-1,0-7 0,0 10-423,1-1-1,-1 0 1,0 0 0,0 0-1,1 0 1,-1 1 0,1-1-1,-1 0 1,1 0-1,-1 1 1,1-1 0,-1 0-1,1 1 1,0-1 0,-1 0-1,1 1 1,0-1 0,0 1-1,-1-1 1,1 1 0,0 0-1,0-1 1,0 1 0,0 0-1,0-1 1,-1 1-1,1 0 1,0 0 0,0 0-1,0 0 1,1 0 0,5 0 225,0 1 1,0 0 0,0 0-1,0 0 1,0 1-1,-1 0 1,1 1 0,-1 0-1,11 5 1,16 7 463,-16-10-466,0 0-1,0-2 0,0 0 1,0 0-1,1-2 0,-1 0 1,33-3-1,6-5 300,61-15 0,-66 10 36,76-6 0,-90 18-366,1 1 0,-1 2 0,37 8 0,-41-6-62,-12-2 33,0-2 0,1 0-1,-1-2 1,34-4 0,80-23 1494,-129 26-1620,0 1-1,1 0 0,-1 0 1,0 1-1,1 0 0,-1 0 0,8 1 1,-12-1-108,-1 0 0,1 1 0,-1-1 0,1 0 0,-1 1 0,0-1 0,1 1 0,-1 0 0,0 0 0,0-1 0,1 1 0,-1 0 0,0 0 0,0 0 0,0 0 0,0 0 0,0 0 0,0 0 0,0 1 0,-1-1 0,1 0 0,0 0 0,-1 1 0,1-1 0,-1 0 0,1 1 0,-1-1 0,1 1 0,-1-1 0,0 0 0,0 1 0,0-1 0,0 1 0,0-1 0,0 1 0,-1 1 0,1 1-72,0 0-1,-1 0 1,1 0 0,-1 0 0,0 0-1,-1 0 1,1 0 0,-1 0 0,1-1-1,-1 1 1,0-1 0,-1 1 0,1-1-1,0 0 1,-7 6 0,9-9 16,0 0-1,0 1 1,0-1 0,-1 0 0,1 0 0,0 0 0,0 1-1,-1-1 1,1 0 0,0 0 0,0 0 0,-1 0 0,1 0 0,0 1-1,0-1 1,-1 0 0,1 0 0,0 0 0,-1 0 0,1 0-1,0 0 1,0 0 0,-1 0 0,1 0 0,0 0 0,-1 0 0,1 0-1,0 0 1,0-1 0,-1 1 0,1 0 0,0 0 0,-1 0-1,1 0 1,0-1 0,-6-17-858</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12.223"/>
    </inkml:context>
    <inkml:brush xml:id="br0">
      <inkml:brushProperty name="width" value="0.05" units="cm"/>
      <inkml:brushProperty name="height" value="0.05" units="cm"/>
      <inkml:brushProperty name="color" value="#33CCFF"/>
    </inkml:brush>
  </inkml:definitions>
  <inkml:trace contextRef="#ctx0" brushRef="#br0">110 465 9962,'-7'-25'2232,"6"17"-1721,-1 1-1,1 0 1,-2-1-1,1 1 1,-1 0-1,0 1 1,-1-1-1,-4-7 1,8 13-411,-1 0 0,0 0 0,0 0 0,1 0 1,-1 1-1,0-1 0,0 0 0,0 0 0,0 1 0,0-1 0,0 1 0,0-1 1,0 1-1,0-1 0,0 1 0,0 0 0,0-1 0,0 1 0,-1 0 0,1 0 0,0 0 1,0 0-1,-1 0 0,0 0-4,1 1 1,-1-1 0,1 1-1,0 0 1,-1-1-1,1 1 1,0 0-1,-1 0 1,1 0 0,0 0-1,0 0 1,0 0-1,0 0 1,0 1-1,-1 0 1,-1 4 117,-1 0-1,1 1 1,0-1 0,1 1-1,-1-1 1,-1 10 0,1 1 139,0 1 0,0 19 0,3-31-242,0 0-1,0 0 1,1-1 0,0 1-1,0 0 1,0 0 0,0 0-1,1 0 1,0-1 0,3 6-1,-4-10-84,-1 0-1,1 0 1,-1 0 0,1 0-1,0 0 1,-1 0-1,1 0 1,0-1-1,0 1 1,0 0 0,0 0-1,-1-1 1,1 1-1,0-1 1,0 1 0,0-1-1,0 1 1,0-1-1,0 0 1,1 1-1,-1-1 1,0 0 0,0 0-1,0 0 1,0 0-1,0 0 1,0 0 0,0 0-1,0 0 1,1 0-1,-1-1 1,0 1-1,0 0 1,0-1 0,0 1-1,0-1 1,0 1-1,0-1 1,1 0-1,5-4 68,-1 1-1,0-1 0,0-1 0,8-8 1,-12 12-83,158-187 475,-92 105-371,-32 39-46,-1 1-1613,2 2 1,56-52-1,-37 52-304</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13.102"/>
    </inkml:context>
    <inkml:brush xml:id="br0">
      <inkml:brushProperty name="width" value="0.05" units="cm"/>
      <inkml:brushProperty name="height" value="0.05" units="cm"/>
      <inkml:brushProperty name="color" value="#33CCFF"/>
    </inkml:brush>
  </inkml:definitions>
  <inkml:trace contextRef="#ctx0" brushRef="#br0">50 165 10746,'-9'-2'757,"6"2"-267,0-1 0,0 0 0,0 1 0,1 0-1,-1-1 1,0 1 0,0 0 0,0 1 0,0-1 0,-4 1 0,6 1-279,0 0 1,1 0-1,-1 0 0,1 0 1,-1 0-1,1 1 1,-1-1-1,1 0 1,0 0-1,0 0 1,0 0-1,1 1 0,-1 1 1,1-2-34,1 37 1010,1 9 360,11 60-1,-14-107-1515,1 3 121,0 1-1,0-1 0,1 0 1,-1 0-1,3 5 0,-4-8-126,1 0 0,-1-1 0,1 1 0,-1-1 0,1 1 0,-1 0 0,1-1 0,-1 1 0,1-1 1,-1 1-1,1-1 0,0 0 0,-1 1 0,1-1 0,0 0 0,-1 1 0,1-1 0,0 0 0,-1 0 0,1 1 0,0-1 0,0 0 0,-1 0 0,1 0 0,0 0 0,0 0 0,0 0 0,-1 0 0,1 0 0,0-1 0,-1 1 0,1 0 0,0 0 0,0-1 0,0 0 0,6-2 50,-1-1 0,0 0 0,0 0-1,-1-1 1,1 1 0,-1-1 0,8-10-1,-6 7-30,241-301-2791,-200 242 1538</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23.445"/>
    </inkml:context>
    <inkml:brush xml:id="br0">
      <inkml:brushProperty name="width" value="0.05" units="cm"/>
      <inkml:brushProperty name="height" value="0.05" units="cm"/>
      <inkml:brushProperty name="color" value="#33CCFF"/>
    </inkml:brush>
  </inkml:definitions>
  <inkml:trace contextRef="#ctx0" brushRef="#br0">1 50 12067,'0'-14'2009,"-1"11"-984,1-1 0,0 0 0,0 1 0,0-1 1,1 0-1,-1 1 0,3-7 0,-4 25 2338,2-5-3056,-1-1-132,-2 132 1602,3-111-1483,2 0 1,9 49-1,-11-74-247,1 0-1,-1 0 1,1-1-1,-1 1 1,1 0-1,1-1 1,-1 1-1,1-1 1,-1 0 0,1 0-1,1 0 1,-1 0-1,0 0 1,1-1-1,0 1 1,0-1-1,0 0 1,0 0-1,0-1 1,1 1 0,-1-1-1,1 0 1,0 0-1,-1 0 1,1-1-1,0 0 1,0 0-1,0 0 1,7 0-1,-1 0-18,0 0-1,0-1 1,-1-1-1,1 0 1,0 0-1,-1-1 0,1-1 1,-1 1-1,14-7 1,-17 6-373,0 0 1,-1-1-1,1 0 1,-1 0-1,0-1 1,0 0-1,-1 0 1,1 0-1,-1-1 1,0 1-1,-1-1 1,1 0-1,-1-1 1,3-6-1,5-14-2715,3-1 911</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1:23.859"/>
    </inkml:context>
    <inkml:brush xml:id="br0">
      <inkml:brushProperty name="width" value="0.05" units="cm"/>
      <inkml:brushProperty name="height" value="0.05" units="cm"/>
      <inkml:brushProperty name="color" value="#33CCFF"/>
    </inkml:brush>
  </inkml:definitions>
  <inkml:trace contextRef="#ctx0" brushRef="#br0">61 239 16115,'36'55'7310,"22"23"-3096,-28-38-3080,-28-37-1055,9 11 222,16 29 0,-25-40-297,-1 1 0,1-1 1,-1 1-1,1-1 0,-1 1 0,0 0 0,0-1 1,-1 1-1,1 0 0,-1 0 0,0 0 0,0 0 1,0-1-1,-1 9 0,0-11-16,1-1 0,0 1 1,0 0-1,-1 0 0,1-1 0,0 1 0,-1 0 0,1 0 1,-1-1-1,1 1 0,-1 0 0,1-1 0,-1 1 1,1-1-1,-1 1 0,0-1 0,1 1 0,-1-1 1,0 1-1,0-1 0,1 0 0,-1 1 0,0-1 1,0 0-1,1 0 0,-1 1 0,0-1 0,0 0 0,0 0 1,1 0-1,-1 0 0,0 0 0,0 0 0,0 0 1,0 0-1,1-1 0,-1 1 0,-1 0 0,-1-1-51,0-1 0,0 1 0,0 0 0,0-1 0,0 0-1,1 1 1,-1-1 0,0 0 0,-2-3 0,-7-9-171,1 1 0,0-2 0,-18-30 0,-21-54-101,47 93 321,3 4 12,-12-21-13,1 0 0,1-1 0,1-1 0,1 0 0,-4-29 0,11 49 66,1 0-1,0-1 0,1 1 0,-1 0 0,1 0 0,0-1 0,0 1 0,0 0 0,1 0 0,0 0 0,0 0 0,0 1 0,1-1 0,-1 0 0,1 1 1,0 0-1,1 0 0,-1 0 0,1 0 0,-1 0 0,1 0 0,0 1 0,6-4 0,0 1 112,0 0 0,0 0-1,0 1 1,0 0 0,1 1 0,0 0-1,0 1 1,0 0 0,20-2 0,-27 4-69,1 1 1,-1 0-1,1 0 1,-1 0-1,1 1 1,-1 0-1,0-1 1,1 2-1,4 1 1,-7-3-70,0 1 1,0 0-1,0 1 0,0-1 1,0 0-1,-1 0 0,1 1 1,0-1-1,-1 1 1,1 0-1,-1-1 0,0 1 1,1 0-1,-1 0 0,0 0 1,0 0-1,0 0 1,0 0-1,-1 0 0,2 3 1,-1 0-14,-1 0 0,1 0 1,-1 0-1,0 0 1,0 0-1,-1 0 0,0 0 1,1 0-1,-2 0 0,-2 8 1,-2 3 13,-15 28 1,-25 29-579,11-19-1236,34-52 1656,0 0 1,0 0 0,0 1-1,0-1 1,0 1-1,0 3 1</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47.242"/>
    </inkml:context>
    <inkml:brush xml:id="br0">
      <inkml:brushProperty name="width" value="0.05" units="cm"/>
      <inkml:brushProperty name="height" value="0.05" units="cm"/>
      <inkml:brushProperty name="color" value="#FF0066"/>
    </inkml:brush>
  </inkml:definitions>
  <inkml:trace contextRef="#ctx0" brushRef="#br0">124 50 9026,'6'-26'5020,"-6"25"-4890,1 0 0,-1 0 0,0 0-1,0 0 1,0 0 0,0 0 0,0 1-1,0-1 1,0 0 0,0 0 0,0 0-1,0 0 1,-1 0 0,1 0 0,0 0-1,-1 1 1,1-1 0,0 0 0,-1 0 0,1 0-1,-1 1 1,1-1 0,-1 0 0,-1 0-1,2 0-63,-1 1 0,0 0 0,0 0 0,0 0 0,0 0 0,0 0 0,0 0 0,0 0 0,0 0 0,0 0-1,0 0 1,0 1 0,0-1 0,0 0 0,0 1 0,0-1 0,0 0 0,1 1 0,-1-1 0,0 1 0,-1 1 0,-14 14 473,7-2-288,1-1-1,1 1 1,0 1-1,1-1 1,0 1-1,1 0 1,-3 18 0,-14 112 196,19-117-413,2-14-28,-1 0 63,0 0 0,2 0 0,-1 1 0,4 20 0,-3-31-33,1 0 0,0 0-1,0 0 1,0-1 0,1 1-1,-1 0 1,1-1 0,0 0-1,0 1 1,0-1 0,0 0-1,1 0 1,0 0 0,-1 0-1,1 0 1,0-1 0,0 1 0,0-1-1,1 0 1,-1 0 0,5 2-1,2 1 5,0-2 0,1 1-1,0-1 1,0-1 0,0 0-1,17 1 1,1-2-39,37-4 0,-59 2 10,0 0 1,0-1-1,0 0 0,-1 0 0,1 0 0,-1-1 1,1 0-1,-1-1 0,0 1 0,-1-1 0,1 0 1,0-1-1,-1 1 0,0-1 0,0 0 0,-1 0 0,6-8 1,-9 12-12,0-1 1,0 1-1,0-1 0,0 1 1,-1-1-1,1 0 1,0 0-1,-1 1 1,1-1-1,-1 0 0,1 0 1,-1 0-1,0 1 1,0-1-1,0 0 1,0 0-1,0 0 0,0 0 1,-1 1-1,1-1 1,-1-2-1,0 2-6,0-1-1,-1 1 1,1 1-1,0-1 1,-1 0 0,1 0-1,-1 0 1,0 1-1,1-1 1,-1 1-1,0-1 1,0 1-1,0 0 1,0-1 0,0 1-1,-3-1 1,0 0-28,-1 0 1,1 0 0,-1 1-1,0-1 1,0 1 0,0 0-1,0 1 1,0 0 0,1 0-1,-1 0 1,-10 2 0,12-2 40,0 1 1,0 1-1,0-1 1,0 1-1,1-1 1,-1 1-1,0 0 1,1 0-1,-1 1 1,1-1-1,0 1 1,-1 0-1,1-1 1,1 1 0,-1 1-1,-4 5 1,6-8 21,1-1 1,-1 1-1,1 0 1,-1-1 0,1 1-1,0-1 1,-1 1-1,1 0 1,0-1 0,-1 1-1,1 0 1,0-1-1,0 1 1,0 0 0,0 0-1,0-1 1,0 1-1,0 0 1,0-1 0,0 1-1,0 0 1,0 0-1,0 1 1,1-2 11,-1 0 0,1 1-1,0-1 1,-1 0 0,1 1 0,-1-1 0,1 0-1,0 1 1,-1-1 0,1 0 0,-1 0 0,1 0-1,0 0 1,-1 0 0,1 0 0,0 0 0,-1 0 0,1 0-1,1 0 1,4-1 203,1 0-1,-1 0 1,12-5-1,12-7 58,-1-1-1,38-23 1,12-16-3403,-53 33 1875</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15.211"/>
    </inkml:context>
    <inkml:brush xml:id="br0">
      <inkml:brushProperty name="width" value="0.05" units="cm"/>
      <inkml:brushProperty name="height" value="0.05" units="cm"/>
      <inkml:brushProperty name="color" value="#33CCFF"/>
    </inkml:brush>
  </inkml:definitions>
  <inkml:trace contextRef="#ctx0" brushRef="#br0">678 1397 7842,'-15'2'395,"8"0"-75,-1-1 0,0 0 0,1-1 0,-1 0 1,0 0-1,1 0 0,-1-1 0,-12-3 0,19 4-278,1 0-1,-1 0 0,1 0 0,-1 0 0,1 0 0,-1-1 0,1 1 1,-1 0-1,1 0 0,-1-1 0,1 1 0,-1 0 0,1-1 1,0 1-1,-1 0 0,1-1 0,-1 1 0,1-1 0,0 1 1,-1 0-1,1-1 0,0 1 0,0-1 0,-1 1 0,1-1 0,0 1 1,0-1-1,0 1 0,0-1 0,0 0 0,-1 1 0,1-1 1,0 1-1,0-1 0,1 0 0,-1 0 9,0 0-1,1 1 1,-1-1-1,1 0 1,0 0-1,-1 1 1,1-1-1,0 0 1,-1 1-1,1-1 1,0 1-1,0-1 1,0 1-1,-1-1 1,1 1-1,0 0 1,0-1-1,0 1 1,0 0 0,0 0-1,1-1 1,11-1 194,0 1 0,1 0 1,-1 0-1,0 1 0,1 1 1,13 3-1,81 19 945,-75-14-852,255 45 1315,0-21-663,133-20 161,-5-39-568,-131 3 192,322 17 1,-238 15 56,3-30 151,-298 13-733,1 3 0,0 3-1,98 11 1,-127-4-71,1-2 0,0-1-1,67-8 1,180-3 237,-253 9-327,-17-1-26,-1 0 1,1-1-1,-1-2 1,0 0 0,34-11-1,-44 10-55,0 0 1,-1 0-1,1-2 0,-1 1 0,0-2 0,-1 1 1,0-1-1,0-1 0,0 0 0,14-18 1,-25 27-9,11-12 13,-1-1 0,0 0 0,15-29 0,-22 36-6,-1 1 0,-1 0 0,1-1 1,-1 1-1,1-1 0,-2 1 0,1-1 0,-1 1 0,1-1 0,-2 0 0,1 1 0,-1-1 1,1 0-1,-2 1 0,-1-8 0,-33-76 31,9 24-27,11 20-10,4 9-9,-19-36 1,26 61 8,-1 0 0,-1 0 0,0 1 0,0 0 0,-1 0 0,-1 1 0,-12-12 1,4 7 1,-2 1 1,0 0 0,-22-10 0,-64-25 15,26 12-13,-183-106-22,214 112 1,-2 2 0,0 3 1,-2 2-1,-74-23 0,-99-6-6,-68-22 6,182 36 10,-121-38-37,183 63 12,-1 2 1,-93-8-1,63 17-12,-1 3-1,1 4 0,-145 28 0,-231 82-42,110-23 70,14-30 6,222-48 14,-115-2-1,109-12-4,-126 3-45,179 1-3,-114 22-1,156-21 42,-100 24-33,100-23 34,0 2-1,0 0 1,-30 18 0,35-16-5,1 0 0,1 2 0,0 0-1,0 0 1,1 1 0,1 1 0,-12 17 0,2 1-34,2 0-1,-23 50 1,27-47 17,1 2-1,2 0 0,2 0 1,1 1-1,2 0 0,2 1 1,1 0-1,1 53 0,4-65 30,2-1-1,0 0 1,2 1-1,1-1 0,1-1 1,1 1-1,1-1 1,2 0-1,0-1 1,2 0-1,0-1 1,2 0-1,22 28 1,-23-35-5,2 0 1,0-1 0,1-1-1,0-1 1,1 0-1,36 20 1,-28-20-21,0-1 0,2-2 0,-1-1 0,49 11 0,-30-12-480,1-3 0,0-1-1,1-2 1,-1-3 0,0-1 0,62-12 0,45-18-1853,21-12 774</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25.403"/>
    </inkml:context>
    <inkml:brush xml:id="br0">
      <inkml:brushProperty name="width" value="0.05" units="cm"/>
      <inkml:brushProperty name="height" value="0.05" units="cm"/>
      <inkml:brushProperty name="color" value="#33CCFF"/>
    </inkml:brush>
  </inkml:definitions>
  <inkml:trace contextRef="#ctx0" brushRef="#br0">0 151 9074,'4'-3'469,"1"-1"1,-1 1-1,1 0 1,-1 0-1,1 0 1,0 1-1,0 0 1,0 0-1,0 0 1,1 0-1,-1 1 1,7-1-1,8-1-13,40 1-1,-50 2-230,972-39 4834,-644 19-2755,168-27 1278,-489 45-3439,-5 0-42,1 0-1,-1 1 1,1 1-1,-1 0 1,1 0-1,14 4 1,-26-4-108,0 0 1,0 0-1,0 0 1,0 1-1,0-1 1,0 0 0,0 1-1,0-1 1,0 1-1,0-1 1,0 1-1,-1 0 1,1-1-1,0 1 1,0 0-1,-1 0 1,1-1 0,0 1-1,0 1 1,-1-1-77,0 0 1,0 0 0,0 0-1,1 0 1,-1 0-1,-1 0 1,1 0 0,0 0-1,0 0 1,0 0 0,0 0-1,-1 0 1,1 0-1,0 0 1,-1 0 0,1 0-1,-1-1 1,1 1 0,-2 1-1,-8 13-680</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28.222"/>
    </inkml:context>
    <inkml:brush xml:id="br0">
      <inkml:brushProperty name="width" value="0.05" units="cm"/>
      <inkml:brushProperty name="height" value="0.05" units="cm"/>
      <inkml:brushProperty name="color" value="#33CCFF"/>
    </inkml:brush>
  </inkml:definitions>
  <inkml:trace contextRef="#ctx0" brushRef="#br0">0 234 11835,'209'2'5609,"-181"-3"-5179,643-62 6032,-2-54-2562,-509 87-3506,-139 26-358,90-13 98,-94 15-118,-1 1 1,1 1-1,0 1 1,26 3-1,-38-3-126,-1 0-1,1 1 1,0-1-1,-1 1 1,1 0-1,-1 0 1,1 0-1,-1 1 1,0-1-1,0 1 1,0 0-1,0 0 1,-1 1-1,7 6 0,11 13-603</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41.559"/>
    </inkml:context>
    <inkml:brush xml:id="br0">
      <inkml:brushProperty name="width" value="0.05" units="cm"/>
      <inkml:brushProperty name="height" value="0.05" units="cm"/>
      <inkml:brushProperty name="color" value="#33CCFF"/>
    </inkml:brush>
  </inkml:definitions>
  <inkml:trace contextRef="#ctx0" brushRef="#br0">1 195 9866,'2'-4'1149,"0"0"1,1 0-1,-1 1 1,5-6-1,14-11 1192,-14 15-2033,-1-1 0,0 0 0,-1 0 0,9-12-1,-10 11-160,0 0-1,0 0 0,-1-1 0,4-10 0,-6 15-129,0-1 0,-1 0 0,1 1 0,-1-1 0,1 0 0,-1 0 0,0 1-1,-1-1 1,1 0 0,-1 0 0,-1-6 0,2 10-17,0-1 0,-1 0 1,1 1-1,0-1 0,0 0 0,-1 1 1,1-1-1,0 1 0,-1-1 0,1 1 1,-1-1-1,1 1 0,-1-1 0,1 1 1,-1-1-1,1 1 0,-1-1 0,1 1 0,-1 0 1,0-1-1,1 1 0,-1 0 0,0 0 1,0-1-1,0 1 0,0 0-1,-1 0 1,1 0 0,0 0-1,0 0 1,-1 1 0,1-1-1,0 0 1,0 1 0,-1-1 0,1 1-1,-1 0 1,-4 2-4,1 1-1,0-1 1,0 1-1,-6 5 1,8-5 5,0 0 0,0 0 0,0 0 0,0 0 0,1 1 0,0-1-1,0 1 1,0-1 0,0 1 0,1 0 0,-1-1 0,1 1 0,0 0 0,1 0 0,-1 0 0,1 0 0,0 0-1,0 0 1,1 0 0,0 0 0,-1 0 0,3 5 0,-2-6 4,0-1 1,0 1-1,0-1 0,1 0 0,-1 0 1,1 1-1,-1-1 0,1 0 0,0 0 1,1-1-1,-1 1 0,0 0 0,1-1 1,-1 0-1,1 1 0,0-1 1,0 0-1,0 0 0,0 0 0,0-1 1,0 1-1,1-1 0,-1 0 0,0 0 1,1 0-1,-1 0 0,1 0 0,-1-1 1,1 0-1,-1 0 0,6 0 0,-4-1-19,0 1 0,0-1-1,-1-1 1,1 1-1,0-1 1,0 0-1,-1 0 1,1 0 0,-1-1-1,5-3 1,4-4-1058,19-20 1,-19 18-163,2-1 216</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42.555"/>
    </inkml:context>
    <inkml:brush xml:id="br0">
      <inkml:brushProperty name="width" value="0.05" units="cm"/>
      <inkml:brushProperty name="height" value="0.05" units="cm"/>
      <inkml:brushProperty name="color" value="#33CCFF"/>
    </inkml:brush>
  </inkml:definitions>
  <inkml:trace contextRef="#ctx0" brushRef="#br0">0 220 12019,'9'9'1656,"0"0"0,-1 0 1,0 1-1,6 12 0,-12-19-1566,-1 0-1,-1 0 1,1 0-1,0 0 0,-1 0 1,0 0-1,0 1 1,1-1-1,-2 0 0,1 0 1,-1 4-1,1-6-85,0 0-1,0 0 0,0 0 0,0 0 1,0 0-1,-1 0 0,1 0 1,0 0-1,-1 0 0,1 0 0,-1 0 1,1 0-1,-1 0 0,1 0 0,-1 0 1,0 0-1,0-1 0,1 1 1,-1 0-1,0 0 0,0-1 0,0 1 1,0 0-1,1-1 0,-1 1 0,0-1 1,0 0-1,0 1 0,0-1 1,-1 1-1,1-1 0,0 0 0,0 0 1,0 0-1,-1 0 0,1 0-3,0 0 1,1-1-1,-1 1 0,0 0 0,0-1 1,1 1-1,-1-1 0,0 1 0,1-1 0,-1 1 1,1-1-1,-1 1 0,1-1 0,-1 0 1,1 1-1,-1-1 0,1 0 0,-1 1 0,1-1 1,0 0-1,-1 0 0,1 0 0,0 1 0,0-1 1,0 0-1,0 0 0,-1 0 0,1 1 1,0-1-1,0 0 0,1 0 0,-1-1 0,0-2 2,0 0 0,1 0 0,0-1 0,-1 1 0,3-5 0,0 1 2,0 1 0,1 0 0,0 0 0,8-11 0,-10 14-3,1 1-1,-1 0 1,1 1-1,0-1 1,0 0-1,0 1 1,0 0-1,0-1 1,0 1 0,1 0-1,6-2 1,-10 4 1,1-1 1,0 1 0,-1 0 0,1 0-1,0 0 1,0 0 0,-1 0 0,1 0-1,0 0 1,-1 0 0,1 0 0,0 0-1,-1 0 1,1 1 0,0-1 0,-1 0-1,1 0 1,0 1 0,-1-1 0,1 0-1,-1 1 1,1-1 0,0 1 0,-1-1-1,1 0 1,-1 1 0,1-1 0,-1 1 0,0 0-1,1-1 1,0 2 0,1 1 19,-1 1-1,1 0 1,-1 0 0,2 7 0,4 9 33,-6-19-55,-1-1 0,1 0 0,-1 1 0,0-1 0,1 0 0,-1 0 0,1 1 0,-1-1 0,1 0 0,-1 0 0,1 0 0,-1 0 1,1 1-1,-1-1 0,1 0 0,0 0 0,-1 0 0,1 0 0,-1 0 0,1 0 0,-1-1 0,1 1 0,-1 0 0,1 0 0,-1 0 0,1 0 1,-1-1-1,1 1 0,-1 0 0,1 0 0,-1-1 0,0 1 0,1 0 0,-1-1 0,1 1 0,-1 0 0,1-1 0,17-18 11,-15 15-8,85-102 34,-88 106-37,0-1 0,0 1-1,0 0 1,0 0 0,0 0 0,0 0-1,0 0 1,0-1 0,0 1 0,0 0 0,1 0-1,-1 0 1,0 0 0,0 0 0,0 0-1,0-1 1,0 1 0,0 0 0,1 0 0,-1 0-1,0 0 1,0 0 0,0 0 0,0 0-1,1 0 1,-1 0 0,0 0 0,0 0-1,0 0 1,0 0 0,1 0 0,-1 0 0,0 0-1,0 0 1,0 0 0,0 0 0,1 0-1,-1 0 1,0 0 0,0 0 0,0 0 0,0 0-1,1 0 1,-1 0 0,0 1 0,0-1-1,0 0 1,0 0 0,0 0 0,0 0 0,0 0-1,1 0 1,-1 1 0,0-1 0,0 0-1,0 0 1,0 0 0,0 0 0,0 1 0,0-1-1,0 0 1,0 0 0,0 0 0,0 0-1,0 1 1,0-1 0,0 0 0,0 0 0,0 0-1,1 14 3,-1-13 1,0 2-2,0-1 0,0 1 0,1 0 0,-1-1 0,1 1-1,0-1 1,0 1 0,-1-1 0,2 1 0,-1-1 0,0 1-1,0-1 1,1 0 0,0 0 0,-1 0 0,1 0 0,0 0-1,3 2 1,-2-2-9,0 0 0,0 0-1,0 0 1,1-1 0,-1 0-1,1 0 1,-1 0 0,1 0 0,0 0-1,-1-1 1,1 1 0,6-1-1,-4 0-127,0-1-1,0 1 0,0-1 0,0 0 1,0-1-1,0 1 0,-1-1 1,1-1-1,8-3 0,-10 4 64,0-1-1,-1 1 0,0 0 0,1-1 1,-1 0-1,0 0 0,0 0 1,-1 0-1,1 0 0,-1-1 1,1 1-1,-1-1 0,0 0 0,1-4 1,-3 8 91,0 0-1,0 0 1,1-1 0,-1 1-1,0 0 1,0 0 0,0 0 0,0-1-1,0 1 1,0 0 0,0 0 0,1 0-1,-1 0 1,0-1 0,0 1 0,0 0-1,0 0 1,1 0 0,-1 0 0,0 0-1,0-1 1,0 1 0,0 0 0,1 0-1,-1 0 1,0 0 0,0 0 0,1 0-1,-1 0 1,0 0 0,0 0 0,0 0-1,1 0 1,-1 0 0,8 5 536,7 15 243,-13-18-689,18 29 301,-2 1-1,-2 1 0,24 62 1,-38-90-404,-1 0 1,0 0 0,0-1-1,1 7 1,-2-11-5,0 1 0,0-1 0,1 1 0,-1-1 0,0 1 0,0 0 0,0-1 0,0 1 0,0-1 0,0 1 0,0-1 0,0 1 0,0-1 0,-1 1 0,1-1 0,0 1 0,0-1 0,0 1 0,0-1 0,-1 1 0,1-1 0,0 0 0,-1 1 0,1-1 0,0 1 0,-1-1 0,1 0 0,0 1 0,-1-1 0,1 0 0,-1 1 0,1-1 0,-1 0 0,1 0 0,-1 1 0,1-1 0,-1 0 0,1 0 0,-1 0 0,1 0 0,-1 0 0,1 0 0,-1 0 0,1 0 0,-1 0 0,1 0 0,-1 0 0,1 0 0,-1 0 0,1 0 0,-1 0 0,1 0 0,-1 0 0,1-1 0,-1 1 0,0 0 0,-1-2 4,-1 1-1,1-1 1,-1 0-1,1 1 1,0-1-1,-1 0 1,1 0 0,0-1-1,0 1 1,1 0-1,-3-4 1,-18-32 36,21 35-38,-9-16 4,2 0-1,1 0 1,0-1 0,1 0-1,1 0 1,-2-21-1,6 32-6,0-1 0,0 1 0,1-1 0,0 1 0,1 0 0,0-1 0,0 1 0,1 0 0,1-1 0,-1 1 0,1 0 0,1 1 0,0-1-1,0 1 1,8-12 0,-11 18 18,0 0-1,1 1 0,-1-1 0,1 0 1,0 1-1,-1-1 0,1 1 0,0 0 1,0-1-1,0 1 0,0 0 0,0 0 1,0 0-1,0 0 0,0 1 0,1-1 1,-1 0-1,0 1 0,0 0 0,1 0 1,-1-1-1,0 1 0,1 0 1,-1 1-1,0-1 0,0 0 0,1 1 1,-1-1-1,0 1 0,0 0 0,0 0 1,0 0-1,0 0 0,4 2 0,-2 0 68,0 0 1,1 0-1,-1 0 0,0 1 0,-1-1 0,1 1 0,-1 0 0,1 0 0,-1 1 0,0-1 0,-1 1 0,1-1 1,-1 1-1,2 5 0,-2-3-40,-1-1-1,0 1 1,-1-1 0,1 0 0,-1 1 0,-1-1 0,1 1 0,-1-1 0,0 1 0,0-1 0,-1 0-1,0 0 1,0 0 0,-1 0 0,1 0 0,-1 0 0,0 0 0,-1-1 0,-7 10 0,4-7-59,0 1 1,0-2 0,-1 1 0,0-1-1,0 0 1,-1-1 0,0 0 0,0 0-1,0-1 1,-1 0 0,-12 4 0,18-7-198,0-1 1,0 0 0,0 0 0,-1-1 0,1 1 0,0-1 0,-1 0 0,1 0 0,0 0 0,0-1 0,-1 1 0,1-1 0,0 0 0,0 0-1,0-1 1,0 1 0,0-1 0,0 0 0,0 0 0,1 0 0,-1-1 0,0 1 0,1-1 0,-4-4 0,-13-16-1164</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46.274"/>
    </inkml:context>
    <inkml:brush xml:id="br0">
      <inkml:brushProperty name="width" value="0.05" units="cm"/>
      <inkml:brushProperty name="height" value="0.05" units="cm"/>
      <inkml:brushProperty name="color" value="#33CCFF"/>
    </inkml:brush>
  </inkml:definitions>
  <inkml:trace contextRef="#ctx0" brushRef="#br0">270 1092 11851,'2'0'633,"1"-1"0,-1 1 0,0-1 0,1 0 1,-1 0-1,0 0 0,4-3 0,9-3 872,-10 5-1197,1 0-1,-1 0 0,1 1 1,-1 0-1,1 0 0,-1 0 1,1 1-1,0 0 0,-1 0 1,1 1-1,0-1 1,-1 1-1,1 0 0,5 2 1,-1 0-178,0-1 0,1-1 1,-1 0-1,1 0 0,-1-1 1,1 0-1,-1-1 0,13-2 1,84-22 4,-100 23-110,32-9-11,-1-2-1,74-36 1,-98 42-12,-1-1 1,0 0-1,0-1 0,-1-1 1,0 0-1,-1-1 1,0 0-1,0 0 0,-2-1 1,1-1-1,7-13 1,-5 5 5,-1-1 1,-1-1 0,10-33 0,-16 42-4,-1 0 0,-1-1 0,0 1 0,-1 0 0,0-1 0,-1 1 0,-3-20 1,0 14-4,-1 1 1,-1 0 0,-1 1 0,0-1 0,-16-29 0,-56-82-14,70 118 13,-5-10 9,2-1 1,-16-41-1,0 0-17,23 55 4,-1 1 0,0 0 0,0 0 0,0 1 0,-1 0 0,0 0 0,-1 0 0,0 1 0,0-1 0,0 2 0,-1-1 0,1 1 0,-1 0 0,-12-5 0,10 6 3,0 0 0,0 1 0,-1 0 0,1 1 0,-1 0 0,0 1 0,0 0 0,1 0-1,-1 1 1,0 1 0,0 0 0,-11 2 0,-5 3 1,1 2-1,0 0 0,0 2 1,-28 15-1,14-4 2,-64 46-1,89-56-1,1 0-1,1 0 0,-1 1 0,2 1 1,0 0-1,0 1 0,2 0 0,0 1 1,0 0-1,1 0 0,1 1 0,0 0 1,2 1-1,-7 23 0,-11 52 178,4 0-1,-14 164 0,34-243-89,0 0 0,0 0 1,2 0-1,-1 0 0,2 0 0,0 0 0,0-1 0,1 1 0,0-1 0,12 21 0,-11-24 27,0-1 0,1 0 0,-1-1 0,1 0 0,1 1 0,0-2-1,0 1 1,0-1 0,1 0 0,-1-1 0,1 0 0,1 0 0,-1 0 0,1-1 0,12 4 0,-6-4 111,1-1 0,1 0 1,-1 0-1,0-2 0,1 0 1,-1-1-1,31-4 1,7-5 435,53-16 1,-57 13-431,-18 5-164,-12 2-420,31-9 0,-45 10-488,-6 4 834,0 0 0,0 0-1,0 0 1,0 0 0,0 0 0,0 0-1,0 0 1,0 0 0,0-1 0,0 1-1,1 0 1,-1 0 0,0 0 0,0 0-1,0 0 1,0 0 0,0 0 0,0-1-1,0 1 1,0 0 0,0 0 0,0 0-1,0 0 1,0 0 0,0 0 0,0 0-1,0-1 1,0 1 0,0 0 0,0 0-1,0 0 1,-1 0 0,1 0 0,0 0-1,0 0 1,0 0 0,0-1 0,0 1-1,0 0 1,0 0 0,0 0 0,0 0-1,0 0 1,0 0 0,-1 0 0,1 0-1,0 0 1,0 0 0,0 0 0,0 0-1,0 0 1,0 0 0,0 0 0,0 0-1,-1 0 1,1 0 0,-11-4-273</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48.714"/>
    </inkml:context>
    <inkml:brush xml:id="br0">
      <inkml:brushProperty name="width" value="0.05" units="cm"/>
      <inkml:brushProperty name="height" value="0.05" units="cm"/>
      <inkml:brushProperty name="color" value="#33CCFF"/>
    </inkml:brush>
  </inkml:definitions>
  <inkml:trace contextRef="#ctx0" brushRef="#br0">147 26 10898,'-1'-3'206,"-1"1"-1,1 0 1,-1 0-1,0 1 1,0-1-1,0 0 1,0 0 0,0 1-1,0-1 1,0 1-1,0 0 1,-1 0-1,1 0 1,0 0-1,-4-1 1,5 2-99,-1 0 0,0 0 0,1 1 0,-1-1 0,0 0 0,1 1-1,-1-1 1,1 1 0,-1-1 0,1 1 0,-1 0 0,1 0 0,-1 0 0,1 0 0,-1 0 0,1 0 0,0 0 0,0 0 0,0 0 0,0 1 0,0-1 0,0 0 0,0 1 0,-2 2 0,-9 16 445,1 0 0,1 0 0,-13 37-1,18-44-368,1 0-1,1 1 0,0-1 0,1 1 0,0 0 0,2 0 1,0 18-1,0-25-81,1 0 0,0-1 0,1 1 1,0 0-1,0-1 0,4 10 0,-4-13-79,-1-1 1,0 1-1,1-1 0,0 1 0,-1-1 0,1 0 0,0 0 1,0 0-1,0 0 0,0-1 0,1 1 0,-1 0 0,0-1 0,1 1 1,-1-1-1,1 0 0,0 0 0,3 1 0,-1-1-85,-1 0 0,0-1 0,1 1 0,-1-1 0,1 0 0,-1 0 0,1-1 0,-1 0 0,0 1 0,1-1 0,-1-1 0,0 1 0,0 0 0,0-1 0,0 0 0,0 0 0,0 0 0,7-6 0,-5 3-73,-1 0 0,1-1 0,-1 0 0,0 1 0,-1-2 0,1 1 0,-1 0 1,0-1-1,-1 0 0,4-10 0,11-35-319</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49.058"/>
    </inkml:context>
    <inkml:brush xml:id="br0">
      <inkml:brushProperty name="width" value="0.05" units="cm"/>
      <inkml:brushProperty name="height" value="0.05" units="cm"/>
      <inkml:brushProperty name="color" value="#33CCFF"/>
    </inkml:brush>
  </inkml:definitions>
  <inkml:trace contextRef="#ctx0" brushRef="#br0">8 12 10354,'0'0'204,"-1"0"-1,1 0 1,-1 0-1,1-1 1,0 1-1,-1 0 1,1-1 0,-1 1-1,1 0 1,0-1-1,-1 1 1,1 0-1,0-1 1,-1 1-1,1-1 1,0 1-1,0-1 1,0 1-1,-1-1 1,1 1 0,0-1-1,0 1 1,0-1-1,0 1 1,0-1-1,0 1 1,0-2-1,0 2-52,1 0 0,-1 0 0,1 0 1,0 1-1,-1-1 0,1 0 0,-1 0 0,1 0 0,-1 0 0,1 0 0,-1 1 0,1-1 0,-1 0 0,1 0 0,-1 1 0,1-1 0,-1 0 0,1 1 0,-1-1 0,0 1 1,1-1-1,-1 1 0,0-1 0,1 0 0,-1 1 0,0-1 0,1 2 0,12 16 801,0 2 0,-1 0-1,-1 1 1,13 34 0,12 22-313,-11-32-499,1-1-1,57 69 0,-76-104-357,1-1-1,13 11 1,-19-17 23,0 0 1,0 0 0,1-1 0,-1 1 0,0-1-1,1 0 1,-1 0 0,1 0 0,-1 0 0,1 0-1,-1 0 1,1-1 0,0 1 0,-1-1-1,1 0 1,3 0 0,-5 0 2,0-1-1,0 1 1,1-1-1,-1 1 1,0-1-1,0 1 1,0-1-1,0 0 1,0 0 0,0 1-1,0-1 1,0 0-1,0 0 1,0 0-1,-1 0 1,1 0-1,0 0 1,-1 0-1,1-1 1,-1 1 0,1-2-1,1 0-149,12-21-1037</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49.462"/>
    </inkml:context>
    <inkml:brush xml:id="br0">
      <inkml:brushProperty name="width" value="0.05" units="cm"/>
      <inkml:brushProperty name="height" value="0.05" units="cm"/>
      <inkml:brushProperty name="color" value="#33CCFF"/>
    </inkml:brush>
  </inkml:definitions>
  <inkml:trace contextRef="#ctx0" brushRef="#br0">90 0 12659,'-4'2'676,"1"1"0,0-1 1,-1 1-1,1 0 0,0 0 0,-3 4 1,-1 4 288,0 0 0,-7 13 1,-1 4 26,12-23-821,0 0 0,0 1 0,0-1 1,0 1-1,-1 7 0,4-12-153,-1 0-1,1 1 1,0-1-1,0 0 1,-1 0-1,1 0 0,0 1 1,0-1-1,1 0 1,-1 0-1,0 0 1,0 1-1,0-1 0,1 0 1,-1 0-1,1 0 1,-1 0-1,1 0 1,-1 0-1,1 0 0,0 0 1,-1 0-1,1 0 1,0 0-1,0 0 1,0 0-1,-1 0 0,1-1 1,0 1-1,0 0 1,0-1-1,1 1 0,0 0 1,6 2 5,1-1-1,-1 0 1,1 0-1,-1-1 1,1 0 0,14-1-1,-9 0 4,21 4-1,-29-3 32,0 0-1,-1 1 1,1 0-1,-1 0 1,1 0-1,-1 0 0,0 1 1,0 0-1,9 6 1,-12-7-11,-1 0 0,1 0 1,0 0-1,-1-1 0,1 2 1,-1-1-1,0 0 0,0 0 1,0 0-1,0 0 0,0 1 1,0-1-1,-1 0 0,1 1 1,-1-1-1,1 1 0,-1-1 0,0 1 1,0-1-1,0 0 0,-1 1 1,1-1-1,0 1 0,-1-1 1,0 1-1,0 1 0,-2 3-87,0-1 0,0 0-1,0 0 1,-1 0 0,0 0-1,0-1 1,-1 1 0,1-1-1,-1 0 1,0-1 0,-1 1-1,1-1 1,-1 0 0,0 0-1,0-1 1,-12 6 0,17-8-122,-1-1 1,1 0-1,0 1 1,-1-1-1,1 0 1,0 0-1,-1 0 1,1 0-1,0 0 1,-1 0-1,1 0 1,0 0-1,-3-1 1,3 0 56,0 1 1,1-1 0,-1 1-1,0 0 1,1-1 0,-1 0-1,1 1 1,-1-1 0,1 1-1,-1-1 1,1 0 0,-1 1 0,1-1-1,0 0 1,-1 0 0,1 1-1,0-1 1,-1 0 0,1 0-1,0 1 1,0-1 0,0 0-1,0 0 1,0 0 0,0 0-1,2-21-859</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49.847"/>
    </inkml:context>
    <inkml:brush xml:id="br0">
      <inkml:brushProperty name="width" value="0.05" units="cm"/>
      <inkml:brushProperty name="height" value="0.05" units="cm"/>
      <inkml:brushProperty name="color" value="#33CCFF"/>
    </inkml:brush>
  </inkml:definitions>
  <inkml:trace contextRef="#ctx0" brushRef="#br0">0 1 16836,'2'20'1504,"3"7"872,3 5-359,14 8-369,5 2-384,5 0-471,0 3-185,-4-5-400,-6-3-96,-2-3-72,-3-4-144,-9-7-560,-1-3-505,-10-4-1063,-4-8-505,-10-8 1209,-10-12 288</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48.428"/>
    </inkml:context>
    <inkml:brush xml:id="br0">
      <inkml:brushProperty name="width" value="0.05" units="cm"/>
      <inkml:brushProperty name="height" value="0.05" units="cm"/>
      <inkml:brushProperty name="color" value="#FF0066"/>
    </inkml:brush>
  </inkml:definitions>
  <inkml:trace contextRef="#ctx0" brushRef="#br0">405 72 10154,'-8'-13'1003,"2"4"82,-1-1 0,-8-9 0,14 17-904,-1 0 0,0 0 1,0 1-1,1-1 0,-1 1 0,0-1 0,0 1 0,0 0 0,-1 0 1,1 0-1,0 0 0,0 0 0,-1 0 0,1 0 0,-4 0 0,3 1-83,1 1 0,0-1-1,-1 0 1,1 1-1,0 0 1,0 0-1,0-1 1,0 1 0,-1 1-1,1-1 1,0 0-1,1 0 1,-1 1 0,0-1-1,0 1 1,1-1-1,-4 4 1,-3 6 276,-15 21 1,14-18-115,-29 47 199,1 2 0,4 1 0,3 2-1,-28 85 1,41-97-150,-16 96 0,30-133-219,1-1 0,1 1 0,1 0 0,0-1 0,1 1 0,5 27 0,-3-33-31,-1 0-1,2-1 1,0 1 0,0-1 0,1 0 0,0 0 0,0-1-1,1 1 1,1-1 0,0 0 0,7 7 0,-5-8 0,-1 0 1,2 0-1,-1-2 1,1 1-1,0-1 1,0 0-1,1-1 0,15 6 1,-9-6-26,0 0 0,0-1 0,0-1 0,1-1 0,18 1 0,-1-4-24,0-1-1,-1-1 1,0-2 0,0-1 0,41-14-1,-47 11 52,0-1 0,-1-2 0,0-1-1,-1 0 1,-1-2 0,0-1 0,-1-2-1,42-38 1,-43 35 108,-2 0 0,28-36-1,-43 48-113,0 0-1,0 0 0,-1 0 1,0-1-1,-1 0 1,0 0-1,-1 0 0,0 0 1,0-1-1,2-16 0,-4 19-33,-1-1 0,0 0 0,0 1-1,0-1 1,-1 1 0,-1-1 0,1 0 0,-1 1-1,-1 0 1,0 0 0,0 0 0,0 0-1,-1 0 1,0 0 0,-1 1 0,1 0-1,-2 0 1,1 0 0,-1 0 0,-9-7-1,-3-1-3,-2 1-1,1 0 1,-2 2-1,-27-13 1,32 17-6,-12-6 41,0 1 1,0 1-1,-1 2 1,0 1-1,-1 1 1,0 2-1,-1 0 0,1 3 1,-1 0-1,0 2 1,-36 3-1,55 0-419,0 0-1,1 1 1,0 0-1,-20 9 1,29-11-746,10-8-1463</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0.236"/>
    </inkml:context>
    <inkml:brush xml:id="br0">
      <inkml:brushProperty name="width" value="0.05" units="cm"/>
      <inkml:brushProperty name="height" value="0.05" units="cm"/>
      <inkml:brushProperty name="color" value="#33CCFF"/>
    </inkml:brush>
  </inkml:definitions>
  <inkml:trace contextRef="#ctx0" brushRef="#br0">1 98 13427,'73'-29'5794,"71"-22"-736,-126 46-4728,-1 1-1,1 1 1,0 0 0,0 2 0,0 0-1,23 2 1,-37-1-284,1 1 0,0-1 0,0 1 0,-1 1 0,1-1 0,-1 1 0,1-1 0,-1 1 0,1 0 0,-1 1 0,0-1 0,0 1 1,0 0-1,-1 0 0,1 0 0,-1 0 0,4 5 0,-3-3-26,-1 0 1,0 1-1,0-1 1,0 1 0,-1 0-1,0 0 1,0 0-1,0 0 1,-1 0 0,0 0-1,0 0 1,0 10-1,-1 1-91,0-1-1,-2 1 0,0 0 1,0 0-1,-2-1 1,0 1-1,-1-1 0,-1 0 1,0-1-1,-1 1 1,-1-1-1,-9 14 0,14-24-198,-1-1-1,1 1 0,-1-1 1,0 0-1,0-1 0,-6 6 1,9-8 156,0-1 0,0 1 0,0-1 0,0 1 0,1-1 0,-1 1 0,0-1 0,0 1 0,0-1 0,0 0 0,0 0 0,0 1 0,0-1-1,0 0 1,0 0 0,0 0 0,0 0 0,0 0 0,0-1 0,0 1 0,0 0 0,0 0 0,0 0 0,0-1 0,0 1 0,0-1 0,0 1 0,0-1 0,1 1 0,-1-1 0,0 1 0,0-1 0,1 0 0,-1 1 0,0-1 0,1 0 0,-1 0 0,0 0 0,1 1 0,-1-1 0,1 0 0,-1-2 0,-12-28-1157</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0.639"/>
    </inkml:context>
    <inkml:brush xml:id="br0">
      <inkml:brushProperty name="width" value="0.05" units="cm"/>
      <inkml:brushProperty name="height" value="0.05" units="cm"/>
      <inkml:brushProperty name="color" value="#33CCFF"/>
    </inkml:brush>
  </inkml:definitions>
  <inkml:trace contextRef="#ctx0" brushRef="#br0">0 401 14523,'27'32'2528,"1"1"1547,46 71 0,-60-83-3526,-14-21-547,1 0 0,-1 0 1,0 0-1,0 0 1,0 0-1,0 0 1,0 0-1,0 0 1,0 0-1,0 0 1,0 0-1,0 0 1,1 0-1,-1 0 1,0 0-1,0 0 1,0 0-1,0 0 1,0 0-1,0 0 1,0-1-1,0 1 1,0 0-1,0 0 1,0 0-1,0 0 1,1 0-1,-1 0 1,0 0-1,0 0 1,0 0-1,0 0 1,0 0-1,0 0 1,0-1-1,0 1 1,0 0-1,0 0 1,0 0-1,0 0 1,0 0-1,0 0 1,0 0-1,0 0 1,0 0-1,0-1 1,0 1-1,0 0 1,0 0-1,0 0 1,0 0-1,0 0 1,0 0-1,0 0 1,-1 0-1,1 0 1,0 0-1,0 0 1,0-1-1,0 1 1,0 0-1,-2-8 5,-1-1-1,-7-15 0,-2-5-11,5 9-10,-18-61-174,23 73 153,1 0 1,-1 0 0,2 1 0,-1-1-1,1 0 1,0 0 0,1 0-1,2-12 1,-3 19 33,0 0 0,0 0 1,1 0-1,-1 0 0,0 0 0,1-1 0,-1 1 1,1 0-1,-1 0 0,1 0 0,0 0 0,0 0 0,-1 1 1,1-1-1,0 0 0,0 0 0,0 0 0,0 1 1,0-1-1,0 0 0,0 1 0,0-1 0,0 1 0,0-1 1,0 1-1,0 0 0,1-1 0,-1 1 0,0 0 1,0 0-1,0 0 0,0 0 0,1 0 0,-1 0 0,0 0 1,0 0-1,0 0 0,1 0 0,1 1 0,4 2 24,1 0-1,-1 0 1,1 1-1,11 7 0,-11-6 38,-2-1 48,0-1 0,1 0 0,-1-1 0,1 0 0,0 0 0,-1 0-1,14 1 1,-18-2-69,0-1 0,0 0-1,-1 0 1,1 0-1,0 0 1,0 0 0,0 0-1,0-1 1,0 1-1,0-1 1,0 1 0,-1-1-1,1 0 1,0 1 0,-1-1-1,1 0 1,0 0-1,-1 0 1,1-1 0,-1 1-1,1 0 1,-1 0-1,0-1 1,1 1 0,-1-1-1,0 1 1,0-1 0,0 0-1,0 1 1,-1-1-1,1 0 1,0 0 0,0-2-1,0 1 8,-1 0 0,0-1 0,0 1-1,0 0 1,0-1 0,0 1 0,-1 0 0,1-1 0,-1 1-1,0 0 1,0 0 0,0 0 0,-1-1 0,1 1-1,-4-4 1,-2-5 12,-1 1 0,-14-15 0,18 21-49,-26-28-19,17 21-460,1-2 1,1 1-1,0-2 0,0 1 1,-12-25-1,22 37 218,0 0 1,0 0-1,1 0 0,-1 0 1,0-1-1,1 1 0,-1 0 1,1 0-1,0 0 0,0-1 1,0 1-1,0 0 0,0 0 0,0 0 1,1 0-1,-1-1 0,1 1 1,-1 0-1,1 0 0,0 0 1,0 0-1,0 0 0,0 0 0,0 0 1,0 0-1,2-1 0,16-17-1252</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1.041"/>
    </inkml:context>
    <inkml:brush xml:id="br0">
      <inkml:brushProperty name="width" value="0.05" units="cm"/>
      <inkml:brushProperty name="height" value="0.05" units="cm"/>
      <inkml:brushProperty name="color" value="#33CCFF"/>
    </inkml:brush>
  </inkml:definitions>
  <inkml:trace contextRef="#ctx0" brushRef="#br0">1 356 14459,'82'115'6987,"-76"-105"-6164,-1 1 0,0-1-1,-1 1 1,5 17 0,-9-19-23,-1-16-77,-1-18-640,0 1 0,-2-1 0,-13-43 0,0-6-81,5 17-22,2 7-47,2 1-1,-3-63 1,11 108 62,0 1 1,0-1-1,0 1 0,0-1 0,1 1 0,0-1 1,-1 1-1,1-1 0,1 1 0,2-7 1,-3 9 4,0 0 0,0 0 0,0 0 0,0 0 0,0 0 0,0 0 0,0 0 0,1 0 1,-1 1-1,0-1 0,1 0 0,-1 1 0,1-1 0,-1 1 0,0 0 0,1-1 0,-1 1 1,1 0-1,-1 0 0,1 0 0,-1 0 0,1 0 0,-1 0 0,1 0 0,-1 0 0,1 1 0,-1-1 1,1 1-1,1 0 0,3 1 16,0 0-1,0 1 1,0 0 0,0 0-1,0 0 1,-1 1 0,0-1-1,10 10 1,0 2 137,19 25 0,66 102 786,-10-13-2036,-90-129 1103,11 12-1863,-11-12 1687,0 0 1,0 0-1,0 1 1,1-1-1,-1 0 1,0 0-1,0 1 1,0-1-1,1 0 1,-1 0-1,0 0 1,0 0-1,1 1 1,-1-1-1,0 0 1,1 0-1,-1 0 1,0 0-1,0 0 1,1 0-1,-1 0 1,0 0-1,1 0 1,-1 0 0,0 0-1,1 0 1,-1 0-1,0 0 1,1 0-1,-1 0 1,0 0-1,0 0 1,1 0-1,-1 0 1,0 0-1,1 0 1,-1-1-1,0 1 1,1 0-1,1-14-2631</inkml:trace>
  <inkml:trace contextRef="#ctx0" brushRef="#br0" timeOffset="1">182 314 24165,'10'27'1633,"3"-9"423,6-6-488,1-15-928,-1-7-464,2-12-2136,10-3 1488</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3.193"/>
    </inkml:context>
    <inkml:brush xml:id="br0">
      <inkml:brushProperty name="width" value="0.05" units="cm"/>
      <inkml:brushProperty name="height" value="0.05" units="cm"/>
      <inkml:brushProperty name="color" value="#33CCFF"/>
    </inkml:brush>
  </inkml:definitions>
  <inkml:trace contextRef="#ctx0" brushRef="#br0">116 5 13203,'-2'-1'397,"1"0"1,-1 1-1,1-1 1,-1 1-1,0-1 1,0 1-1,1 0 0,-1 0 1,0 0-1,0 0 1,1 0-1,-3 0 1,0 1-128,1 0 0,-1 0 1,1 0-1,-1 1 1,-4 2-1,2-1-169,0 1 0,0 0 1,0 1-1,1-1 0,-7 8 0,9-8-77,0-1 0,0 0 0,1 1 0,-1 0-1,1 0 1,0-1 0,0 1 0,-1 6 0,2-9-11,1 0-1,0 0 1,0 0 0,0 0 0,0 0-1,0-1 1,0 1 0,0 0 0,0 0-1,0 0 1,0 0 0,1 0-1,-1 0 1,0 0 0,1 0 0,-1 0-1,1 1 1,0-1 9,0 0 0,0 0 0,0-1 0,0 1 0,0 0-1,0 0 1,0-1 0,0 1 0,1-1 0,-1 1 0,0-1 0,0 1 0,0-1 0,1 0-1,-1 1 1,2-1 0,18 1 206,-1 0 0,0-1 0,27-5 0,22 0 486,-67 5-668,0 0-1,0 0 1,0 0-1,1 1 1,-1-1 0,0 0-1,0 1 1,0-1-1,1 1 1,-1 0 0,0 0-1,0 0 1,0 0-1,3 2 1,-4-2-15,-1 0-1,1 0 1,0 0 0,-1 0-1,1 0 1,-1 1 0,1-1-1,-1 0 1,0 0 0,0 0-1,1 1 1,-1-1 0,0 0-1,0 0 1,0 1 0,0-1-1,0 0 1,0 0 0,-1 0 0,1 1-1,0-1 1,-1 0 0,1 0-1,-1 0 1,1 1 0,-1-1-1,0 1 1,-2 4-47,0-1-1,0 0 1,-1 0 0,1 0-1,-1 0 1,0-1 0,0 1-1,-1-1 1,1 0 0,-1 0-1,0-1 1,0 1 0,0-1-1,0 0 1,-1 0 0,1-1-1,-1 0 1,0 0 0,-7 2-1,12-4-69,0 0 0,0 0 0,0 0 0,0 0 0,0 0 0,0 0 0,0 0 0,0 0 0,0 0 0,1 0 0,-1-1 0,0 1 0,0 0 0,0-1 0,0 1 0,0-1 0,1 1 0,-1-1 0,0 1 0,1-1 0,-1 1 0,0-1 0,1 0 0,-1 1 0,0-1 0,1 0 0,-1-1 0,0 1-145,0-1 0,1 1-1,0-1 1,-1 0 0,1 1 0,0-1 0,0 0 0,0 1 0,0-1-1,0 0 1,0 1 0,0-1 0,0 0 0,1 1 0,0-3 0,7-17-1204</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3.579"/>
    </inkml:context>
    <inkml:brush xml:id="br0">
      <inkml:brushProperty name="width" value="0.05" units="cm"/>
      <inkml:brushProperty name="height" value="0.05" units="cm"/>
      <inkml:brushProperty name="color" value="#33CCFF"/>
    </inkml:brush>
  </inkml:definitions>
  <inkml:trace contextRef="#ctx0" brushRef="#br0">152 0 11098,'-5'1'574,"1"-1"-1,0 1 0,0 0 1,0 0-1,0 0 0,0 0 1,0 1-1,0-1 0,0 1 1,0 0-1,0 0 0,1 1 1,-4 2-1,-6 6 12,2 0 1,-13 14-1,14-14-269,6-6-230,-1 0 0,1 1 0,0-1 1,1 1-1,-1 0 0,-2 7 0,5-11-73,1-1 0,-1 1 0,0-1 0,1 1 0,-1 0 0,1-1 0,0 1 0,0 0 0,-1-1 0,1 1 0,0 0 0,0-1 0,1 1 0,-1 0 0,0 0 0,1-1 0,-1 1 0,1 0 0,-1-1 0,1 1 0,0-1 0,-1 1 0,1-1 0,0 1 0,0-1 0,0 0 0,0 1 0,2 1 0,1 0 5,0-1 0,0 1 1,0 0-1,1-1 1,-1 0-1,1 0 0,-1 0 1,9 1-1,2 0 24,22 1 1,-24-3 231,0 1 1,16 3-1,-29-5-258,1 0-1,-1 0 0,0 0 1,0 0-1,1 0 0,-1 0 1,0 1-1,0-1 1,1 0-1,-1 0 0,0 0 1,0 0-1,0 0 0,1 1 1,-1-1-1,0 0 0,0 0 1,0 0-1,0 1 1,1-1-1,-1 0 0,0 0 1,0 1-1,0-1 0,0 0 1,0 0-1,0 1 0,0-1 1,0 0-1,0 0 1,0 1-1,0-1 0,0 0 1,0 0-1,0 1 0,0-1 1,0 0-1,0 0 0,0 1 1,0-1-1,0 0 1,0 0-1,0 1 0,0-1 1,0 0-1,-1 0 0,1 1 1,0-1-1,0 0 0,-11 12 199,10-11-195,-8 9-32,-1-2 1,-21 15 0,26-20-237,0 0 0,-1 0 0,1 0 0,-1-1 0,1 1 0,-1-2 0,0 1 0,-8 1 0,13-3 215,0 0 0,1 0 1,-1 1-1,1-1 1,-1 0-1,0 0 0,1 0 1,-1 0-1,0-1 1,1 1-1,-1 0 0,0 0 1,1 0-1,-1 0 1,0-1-1,1 1 0,-1 0 1,1 0-1,-1-1 1,1 1-1,-1-1 0,1 1 1,-1 0-1,1-1 1,-1 1-1,1-1 0,-1 1 1,1-1-1,-1 1 0,1-1 1,0 0-1,0 1 1,-1-1-1,1 1 0,0-1 1,0 0-1,-1 1 1,1-1-1,0 0 0,10-16 2</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3.966"/>
    </inkml:context>
    <inkml:brush xml:id="br0">
      <inkml:brushProperty name="width" value="0.05" units="cm"/>
      <inkml:brushProperty name="height" value="0.05" units="cm"/>
      <inkml:brushProperty name="color" value="#33CCFF"/>
    </inkml:brush>
  </inkml:definitions>
  <inkml:trace contextRef="#ctx0" brushRef="#br0">4 0 10586,'-4'27'2257,"4"5"3280,5 1-3177,9 4-743,1 0-257,2-5-568,4-2-176,3-3-296,1-5-136,-5-7-136,-5-2-160,-8-4-760,-7-8-384,-5 1-1177,-7-10-271,-10-12 1512</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4.369"/>
    </inkml:context>
    <inkml:brush xml:id="br0">
      <inkml:brushProperty name="width" value="0.05" units="cm"/>
      <inkml:brushProperty name="height" value="0.05" units="cm"/>
      <inkml:brushProperty name="color" value="#33CCFF"/>
    </inkml:brush>
  </inkml:definitions>
  <inkml:trace contextRef="#ctx0" brushRef="#br0">0 136 12043,'3'-2'878,"0"0"0,0 0 1,0 0-1,0 0 1,0-1-1,4-5 1,9-7 481,0 1-556,1 1 0,1 1-1,0 1 1,1 1 0,31-13 0,-42 19-630,1 1 1,-1 1 0,1-1-1,0 2 1,0-1-1,0 1 1,0 0 0,0 1-1,0 0 1,0 1-1,1 0 1,-1 0 0,0 1-1,-1 0 1,16 6-1,-18-6-139,-1 1-1,1 0 0,-1 1 0,0-1 0,0 1 0,-1 0 0,1 1 0,-1-1 0,0 1 0,0-1 0,0 1 0,0 0 0,-1 1 0,0-1 1,0 1-1,-1-1 0,1 1 0,-1 0 0,-1 0 0,1 0 0,-1 0 0,0 0 0,0 0 0,-1 1 0,1-1 0,-1 0 0,-1 0 0,1 0 1,-1 1-1,-3 9 0,-5 13-94,-2 0 0,-1-1 0,-1 0 1,-19 29-1,30-53-79,-15 23-509,16-25 467,0-1 1,0 1-1,0-1 0,-1 0 1,1 0-1,0 1 1,-1-1-1,1 0 1,-1 0-1,1 0 1,-1 0-1,1-1 1,-1 1-1,-2 0 1,3-1 59,1 0 0,-1 0 0,0 0 1,0 0-1,0 0 0,1-1 1,-1 1-1,0 0 0,0-1 0,1 1 1,-1 0-1,0-1 0,1 1 1,-1-1-1,0 1 0,1-1 0,-1 0 1,1 1-1,-1-1 0,1 1 1,-1-1-1,1 0 0,-1 0 0,1 1 1,0-1-1,-1 0 0,1 0 1,0 1-1,0-1 0,-1 0 0,1 0 1,0 0-1,-7-26-1202</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4.743"/>
    </inkml:context>
    <inkml:brush xml:id="br0">
      <inkml:brushProperty name="width" value="0.05" units="cm"/>
      <inkml:brushProperty name="height" value="0.05" units="cm"/>
      <inkml:brushProperty name="color" value="#33CCFF"/>
    </inkml:brush>
  </inkml:definitions>
  <inkml:trace contextRef="#ctx0" brushRef="#br0">0 297 15915,'37'41'3053,"25"28"1380,-55-59-4091,0 0-1,-1 0 0,0 0 1,-1 1-1,7 17 0,-8-17-190,-7-16-79,-7-23-92,-1-14-70,-26-137-652,36 173 722,0 1 0,1-1-1,0 1 1,0-1 0,0 1 0,2-12-1,-1 16 22,-1 1-1,0-1 0,1 0 0,-1 0 0,0 0 0,1 0 0,-1 1 1,1-1-1,-1 0 0,1 0 0,0 1 0,-1-1 0,1 0 1,0 1-1,-1-1 0,1 1 0,0-1 0,0 1 0,1-1 0,-1 0 5,1 1-1,-1 0 0,1 0 0,-1 0 0,1 0 0,-1 0 1,1 0-1,-1 0 0,1 0 0,-1 1 0,1-1 0,-1 1 0,1-1 1,-1 1-1,3 1 0,42 22 236,-26-13 159,29 12 0,-43-20-241,0-1 0,0 0 0,0-1 0,0 0 1,1 0-1,-1 0 0,0 0 0,1-1 0,10-1 0,-16 1-134,-1 0 0,1 0 0,0 0 0,0 0 0,-1 0 0,1-1 0,0 1 0,-1 0 0,1 0 0,0-1 0,0 1 0,-1 0 0,1-1 0,0 1 0,-1 0 0,1-1 0,-1 1 0,1-1 0,-1 1 0,1-1 0,-1 0 0,1 1 0,-1-1 0,1 1 1,-1-1-1,0 0 0,1 1 0,-1-1 0,0 0 0,1 1 0,-1-1 0,0 0 0,0 0 0,0 1 0,0-1 0,0 0 0,0 0 0,0 1 0,0-1 0,0 0 0,0 0 0,0 1 0,0-1 0,-1 0 0,1 0 0,0 1 0,0-1 0,-1-1 0,-2-4 48,-1 0 0,1 0 0,-1 0 0,-6-7 0,6 7-86,-56-66-233,0-1-3179,59 72 3241,1 0-1,-1 0 0,0 0 0,1 0 1,-1 0-1,1 0 0,-1 0 0,1 0 1,0 0-1,-1 0 0,1 0 0,0 0 0,0 0 1,0 0-1,-1 0 0,1 0 0,0 0 1,1 0-1,-1 0 0,0 0 0,0-1 1,0 1-1,1-1 0,9-9-1273</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5.147"/>
    </inkml:context>
    <inkml:brush xml:id="br0">
      <inkml:brushProperty name="width" value="0.05" units="cm"/>
      <inkml:brushProperty name="height" value="0.05" units="cm"/>
      <inkml:brushProperty name="color" value="#33CCFF"/>
    </inkml:brush>
  </inkml:definitions>
  <inkml:trace contextRef="#ctx0" brushRef="#br0">56 455 16884,'13'12'2738,"-1"1"-1,15 21 1,-34-46-2323,0 0 0,1-1 0,0 1 0,-7-25 0,-9-58-739,16 63 464,-5-18-162,2 17-38,2 0 1,2 0-1,-3-67 0,8 96 51,0 0 0,1 0 0,-1 1 0,1-1 1,0 0-1,0 0 0,0 1 0,3-6 0,-4 9 8,1-1 0,-1 0 1,1 0-1,-1 0 0,1 1 0,0-1 1,-1 0-1,1 0 0,0 1 1,0-1-1,-1 1 0,1-1 0,0 1 1,0-1-1,0 1 0,0-1 0,0 1 1,0 0-1,0 0 0,-1-1 0,1 1 1,0 0-1,0 0 0,0 0 0,0 0 1,0 0-1,0 0 0,0 0 1,0 0-1,0 0 0,0 1 0,0-1 1,0 0-1,0 1 0,1 0 0,4 2 17,1 0-1,-1 1 1,0-1-1,0 2 0,0-1 1,7 8-1,30 36 168,-31-35-114,13 18 326,33 56 0,14 40 421,-64-111-751,11 13 20,-14-22-151,0 0 0,-1 0 0,0 0 0,0 1 0,-1-1 0,5 17 0,-8-24 14,0 0 0,0 0 0,0 1 0,1-1 0,-1 0 0,0 0 0,0 1 0,0-1 0,0 0 0,0 0 0,0 1 0,0-1 0,0 0 0,0 0 0,0 1 0,0-1 0,0 0 0,0 0 0,0 1 0,-1-1 0,1 0 0,0 0 0,0 0 0,0 1 0,0-1 0,0 0 0,0 0 0,-1 0 0,1 1 0,0-1 0,0 0 0,0 0 0,0 0 0,-1 0 0,1 1 0,0-1 0,0 0 0,-1 0 0,1 0 0,0 0 0,0 0 0,-1 0 0,1 0 0,0 0 0,0 0 0,0 0 0,-1 0 0,1 0 0,0 0 0,0 0 0,-1 0 0,1 0 0,0 0 0,-1 0 0,-14-7-3037,-1-7 1352</inkml:trace>
  <inkml:trace contextRef="#ctx0" brushRef="#br0" timeOffset="1">127 274 14691,'27'16'2409,"6"-4"2824,6-9-2137,9-13-479,-2-8-473,-11-4-887,-5 4-329,-23 4-632,-7 4-592,-5 0-2593,-7-3 1993</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2:58.536"/>
    </inkml:context>
    <inkml:brush xml:id="br0">
      <inkml:brushProperty name="width" value="0.05" units="cm"/>
      <inkml:brushProperty name="height" value="0.05" units="cm"/>
      <inkml:brushProperty name="color" value="#33CCFF"/>
    </inkml:brush>
  </inkml:definitions>
  <inkml:trace contextRef="#ctx0" brushRef="#br0">401 1550 12083,'-1'4'294,"0"1"0,0 0 0,0 0-1,0 0 1,0-1 0,1 1 0,0 0 0,0 0 0,1 0 0,1 7 0,-1-8-159,0-1-1,0-1 1,0 1 0,1 0-1,-1 0 1,1 0-1,0-1 1,0 1-1,0-1 1,0 0 0,0 1-1,1-1 1,-1 0-1,1 0 1,-1-1-1,1 1 1,0 0 0,3 1-1,4 1 200,1 0-1,-1-1 1,1 0-1,0 0 0,0-1 1,20 1-1,69-3 1265,-98 0-1566,186-9 1841,99-2-524,-91 10-1210,378-17 438,-485 9-510,0-4 0,0-4 0,-1-4 0,114-42 0,-9-22 229,-150 62-134,-1-1-1,52-41 1,-87 60-96,0-1 1,0 0-1,-1-1 0,1 1 1,-1-1-1,-1-1 0,0 1 1,0-1-1,0 0 0,-1 0 1,0 0-1,-1 0 0,1-1 1,-2 0-1,1 1 0,-1-1 1,-1 0-1,1 0 0,-2 0 1,1 0-1,-1-1 0,-2-17 1,-3-6 25,-2 0 0,-1 0 1,-22-58-1,-53-89-34,66 150-47,-1 1 0,-1 1 0,-44-49 0,28 41-20,-79-63 0,36 41-35,-115-65-1,136 93 19,-1 1-1,-1 4 1,-68-20-1,-252-40-388,-7 38-183,312 41 435,-1 4 0,-81 7 0,112 0 106,0 1 1,0 3-1,0 1 0,-77 30 1,79-23 44,1 3 0,1 0 0,1 3-1,1 1 1,-62 54 0,78-59 29,2 1-1,0 1 1,2 1-1,0 1 0,2 0 1,0 1-1,2 1 1,0 0-1,2 1 0,-12 37 1,9-10 40,2 1 1,-8 71 0,8 112 118,13-189-67,3 1 0,2-1 0,1 0 0,3 0 1,2-1-1,20 56 0,-20-75-29,0-1 1,2-1 0,1 0-1,1-1 1,2-1-1,0 0 1,1-1 0,1-1-1,1 0 1,2-2 0,33 27-1,-32-32-50,0-1-1,0-1 1,1-1-1,1-1 1,0-1-1,1-1 1,0-1 0,0-2-1,0 0 1,1-2-1,0-1 1,37 0-1,-14-4-289,0-2 0,-1-3 0,0-2 0,81-22 0,-82 14-1383,0-1 1,60-31-1,1-18-651,-106 64 2246</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11.556"/>
    </inkml:context>
    <inkml:brush xml:id="br0">
      <inkml:brushProperty name="width" value="0.05" units="cm"/>
      <inkml:brushProperty name="height" value="0.05" units="cm"/>
      <inkml:brushProperty name="color" value="#FF0066"/>
    </inkml:brush>
  </inkml:definitions>
  <inkml:trace contextRef="#ctx0" brushRef="#br0">24 911 9458,'-1'0'136,"1"0"0,0 0 1,-1 0-1,1 0 0,0 0 0,-1 0 1,1 0-1,0 1 0,0-1 0,-1 0 1,1 0-1,0 0 0,-1 1 0,1-1 1,0 0-1,0 0 0,0 1 0,-1-1 1,1 0-1,0 0 0,0 1 0,0-1 1,-1 0-1,1 1 0,0-1 0,0 0 0,0 1 1,0 0-1,-2 12 1716,0-3-683,-3-1-42,-2 3 916,7-12-2014,0 1 1,0-1-1,0 0 1,0 1-1,0-1 1,0 0-1,0 1 1,1-1-1,-1 0 1,0 0-1,0 1 1,0-1-1,0 0 1,1 1-1,-1-1 1,0 0-1,0 0 1,1 0 0,-1 1-1,0-1 1,0 0-1,1 0 1,-1 0-1,0 1 1,0-1-1,1 0 1,-1 0-1,0 0 1,1 0-1,-1 0 1,0 0-1,1 0 1,-1 0-1,0 0 1,1 0-1,-1 0 1,0 0-1,1 0 1,-1 0-1,1 0 1,0 0 30,0 0 1,1 0-1,-1-1 1,0 1-1,1 0 1,-1-1-1,0 1 1,0-1-1,1 1 1,-1-1-1,0 0 1,0 1-1,0-1 0,2-1 1,17-17 416,-10 9-221,167-183 2051,-49 49-1201,59-45 361,33-33-147,-51 38-969,-169 185-361,-1-1 0,1 0 0,0 0 1,0 0-1,0 1 0,0-1 0,0 0 0,0 0 1,0 0-1,0 1 0,1-1 0,-1 0 0,0 0 1,0 0-1,0 1 0,0-1 0,0 0 0,0 0 1,0 0-1,0 1 0,0-1 0,1 0 0,-1 0 1,0 0-1,0 0 0,0 0 0,0 1 0,1-1 1,-1 0-1,0 0 0,0 0 0,0 0 0,0 0 1,1 0-1,-1 0 0,0 0 0,0 0 0,0 0 0,1 0 1,-1 0-1,0 0 0,0 0 0,0 0 0,1 0 1,-1 0-1,0 0 0,0 0 0,0 0 0,1 0 1,-1 0-1,0 0 0,0 0 0,0 0 0,1 0 1,-1 0-1,0-1 0,0 1 0,0 0 0,0 0 1,1 0-1,-1 0 0,0 0 0,0-1 0,0 1 1,0 0-1,0 0 0,0 0 0,1-1 0,-2 17-949,0-8 207,-1 0 1,-1-1 0,0 1-1,0-1 1,-7 13 0,-27 35-3313,9-14 1921,7-3 1000</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01.312"/>
    </inkml:context>
    <inkml:brush xml:id="br0">
      <inkml:brushProperty name="width" value="0.05" units="cm"/>
      <inkml:brushProperty name="height" value="0.05" units="cm"/>
      <inkml:brushProperty name="color" value="#33CCFF"/>
    </inkml:brush>
  </inkml:definitions>
  <inkml:trace contextRef="#ctx0" brushRef="#br0">164 3 12563,'3'0'2699,"-3"0"-2640,0 0-1,0-1 1,0 1 0,0 0-1,0 0 1,0 0 0,0 0-1,0 0 1,0 0 0,0 0-1,0 0 1,0 0 0,0 0 117,0-1-117,-6 1 1901,2 1-1772,1 1-1,0-1 1,0 1 0,0 0 0,1 0 0,-1 0-1,0 0 1,1 1 0,-1-1 0,-2 5 0,-9 7 138,-9 7-4,-30 28 82,49-44-391,-1 0 1,1 0-1,0 1 0,1 0 1,-1-1-1,1 1 0,0 1 1,-2 7-1,4-13-13,1 0 0,0 1 0,0-1 0,0 0 0,0 0 0,-1 0-1,2 0 1,-1 0 0,0 0 0,0 0 0,0 0 0,0 1 0,1-1 0,-1 0 0,0 0 0,1 0 0,-1 0 0,1 0 0,-1 0 0,1 0 0,0 0 0,-1-1-1,1 1 1,0 0 0,0 0 0,-1 0 0,1-1 0,0 1 0,0 0 0,0-1 0,0 1 0,0-1 0,0 1 0,0-1 0,0 0 0,0 1 0,2-1 0,5 2-4,-1 0 0,1 0 1,0-1-1,9 0 1,-8-1 2,26 2 18,-23-3-3,0 2 0,0 0 0,-1 0 0,1 1 0,21 6 0,-33-8-14,0 0 1,1 0-1,-1 0 1,0 0-1,1 1 1,-1-1-1,0 0 1,1 0-1,-1 0 1,0 0-1,1 1 1,-1-1-1,0 0 1,0 0-1,0 1 1,1-1-1,-1 0 1,0 0-1,0 1 1,0-1-1,1 0 1,-1 0-1,0 1 1,0-1-1,0 0 1,0 1-1,0-1 1,0 0-1,0 1 1,0-1-1,1 0 1,-1 1-1,0-1 1,-1 0-1,1 1 1,0-1-1,0 0 0,0 1 1,0-1-1,0 0 1,0 1-1,0-1 1,0 0-1,-1 1 1,1-1-1,0 0 1,-1 1-1,-10 10 9,11-11-9,-16 12-471,-1 0 0,0-1-1,0-1 1,-1 0 0,-20 7 0,33-17-1051,-1-6 568</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01.714"/>
    </inkml:context>
    <inkml:brush xml:id="br0">
      <inkml:brushProperty name="width" value="0.05" units="cm"/>
      <inkml:brushProperty name="height" value="0.05" units="cm"/>
      <inkml:brushProperty name="color" value="#33CCFF"/>
    </inkml:brush>
  </inkml:definitions>
  <inkml:trace contextRef="#ctx0" brushRef="#br0">166 0 13643,'-3'0'457,"0"1"-1,0-1 1,0 1 0,0 0-1,0 0 1,0 0-1,0 0 1,1 1 0,-1-1-1,0 1 1,1-1 0,-1 1-1,1 0 1,-5 4 0,-1 2-20,0 1 0,-10 14 1,9-9-165,0-1 0,1 1 1,-9 22-1,16-35-270,1 1-1,0-1 0,-1 1 1,1-1-1,0 1 0,0-1 1,0 0-1,0 1 0,0-1 1,0 1-1,0-1 1,1 1-1,-1-1 0,1 0 1,-1 1-1,1-1 0,-1 0 1,1 1-1,0-1 0,-1 0 1,1 0-1,0 1 1,0-1-1,0 0 0,0 0 1,0 0-1,0 0 0,0 0 1,0-1-1,1 1 0,2 1 1,4 3 15,1 0 1,1-1 0,14 5-1,-11-4 4,-9-3-16,1-1 3,-1 1 0,1 0 1,-1 1-1,1-1 0,5 5 0,-10-7-8,1 0 0,-1 1 0,1-1 0,-1 1 0,1 0 0,-1-1 0,1 1 0,-1-1-1,0 1 1,1 0 0,-1-1 0,0 1 0,1 0 0,-1-1 0,0 1 0,0 0 0,0-1 0,0 1 0,1 0-1,-1 0 1,0-1 0,0 1 0,0 0 0,-1 0 0,1-1 0,0 1 0,0 0 0,0-1 0,0 1-1,-1 0 1,1 0 0,0-1 0,-1 1 0,1-1 0,-1 1 0,1 0 0,0-1 0,-1 1 0,1-1 0,-1 1-1,0-1 1,1 1 0,-1-1 0,1 1 0,-2-1 0,-4 5-62,-1 0 0,0 0 0,0-1 0,-1 0 0,1-1 0,-13 4 0,6-2-594,-1-1 0,-25 4-1,13-9-2631</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02.056"/>
    </inkml:context>
    <inkml:brush xml:id="br0">
      <inkml:brushProperty name="width" value="0.05" units="cm"/>
      <inkml:brushProperty name="height" value="0.05" units="cm"/>
      <inkml:brushProperty name="color" value="#33CCFF"/>
    </inkml:brush>
  </inkml:definitions>
  <inkml:trace contextRef="#ctx0" brushRef="#br0">24 27 14875,'-6'-13'1288,"-3"3"729,4 6-49,2 11-543,3 6-177,10 16-296,2 3-176,6 10-272,-5 1-144,6 1-248,-6-4-64,2-8-160,-3-7-240,-7-10-704,0-3-448,-10-12-1025,-2 0 113,-11-15 1296</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02.462"/>
    </inkml:context>
    <inkml:brush xml:id="br0">
      <inkml:brushProperty name="width" value="0.05" units="cm"/>
      <inkml:brushProperty name="height" value="0.05" units="cm"/>
      <inkml:brushProperty name="color" value="#33CCFF"/>
    </inkml:brush>
  </inkml:definitions>
  <inkml:trace contextRef="#ctx0" brushRef="#br0">1 49 13091,'53'-15'3184,"68"-10"1,-93 21-2559,0 1 0,0 2 0,-1 1 0,38 4 0,-56-3-533,1 1 0,-1 0-1,1 0 1,-1 1 0,0 0-1,0 0 1,-1 1 0,1 1-1,10 6 1,-16-9-86,0 1 0,0-1 0,0 1 0,0 0 0,-1 0 0,1 0 0,-1 0 0,0 0 1,0 1-1,0-1 0,0 1 0,-1-1 0,1 1 0,-1 0 0,0-1 0,0 1 0,0 0 0,-1 0 0,1 0 0,-1 0 0,0 0 0,0 0 0,0 0 0,-2 7 0,0-2-50,-1 0 0,0 1 0,0-1 0,-1 0 0,0 0 0,-1-1 0,0 1 0,-8 10 0,6-10-408,0 0 0,-1 0 0,0-1 0,0 0 0,-1-1-1,-17 12 1,24-18 245,0 1 0,1-1 0,-1-1 0,0 1 0,0 0 0,0 0-1,0-1 1,-2 1 0,2-1 99,1 0-1,0 0 1,-1 0-1,1-1 1,0 1 0,0 0-1,-1-1 1,1 1-1,0-1 1,-2-1-1,3 2 105</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02.896"/>
    </inkml:context>
    <inkml:brush xml:id="br0">
      <inkml:brushProperty name="width" value="0.05" units="cm"/>
      <inkml:brushProperty name="height" value="0.05" units="cm"/>
      <inkml:brushProperty name="color" value="#33CCFF"/>
    </inkml:brush>
  </inkml:definitions>
  <inkml:trace contextRef="#ctx0" brushRef="#br0">1 344 12403,'7'13'2312,"-1"0"1,7 18-1,-11-22-1805,0-1-1,0 1 1,-1-1-1,0 1 1,0 10-1,-1 19-9,-6-44-595,3-8-58,0-1 0,0 1-1,1-1 1,1 0 0,1 0-1,1-20 1,0 21 42,2-27-203,-3 37 284,1 1-1,0-1 0,0 1 0,0 0 0,0-1 0,0 1 1,1 0-1,-1 0 0,4-4 0,-5 6 29,1 0-1,0 1 1,0-1 0,-1 1-1,1-1 1,0 1 0,0-1-1,0 1 1,-1-1 0,1 1-1,0 0 1,0 0-1,0-1 1,0 1 0,0 0-1,0 0 1,0 0 0,0 0-1,0 0 1,0 0 0,0 0-1,0 0 1,-1 0-1,1 1 1,0-1 0,0 0-1,0 1 1,0-1 0,1 1-1,4 2 17,0 0 0,-1 0-1,7 6 1,-3-3 24,10 7 90,-3-3 113,0 0-1,26 12 1,-38-20-141,-1-1-1,1 1 1,0-1-1,0 0 1,0 0-1,0 0 1,0-1-1,0 1 1,0-1-1,0 0 1,1 0 0,-1-1-1,0 1 1,0-1-1,0 0 1,0 0-1,5-2 1,-8 3-41,1-1 1,0 0-1,-1 0 1,0 0-1,1 0 1,-1 0-1,0 0 1,1 0 0,-1-1-1,0 1 1,0 0-1,0-1 1,0 1-1,0-1 1,0 1-1,0-1 1,-1 1-1,1-1 1,-1 0-1,1 1 1,-1-1-1,1 0 1,-1 1 0,0-1-1,0 0 1,0 0-1,0 1 1,0-1-1,0 0 1,0 0-1,-1 1 1,1-1-1,-1 0 1,0-1 0,-3-7 79,0 0 0,0 1 0,-1 0 1,-10-14-1,9 13-114,-10-16-243,-16-37 1,26 49-430,0 0-1,2-1 1,-1 1 0,-2-24 0,6 35 349,1 1 1,0-1-1,0 1 0,0-1 0,0 1 0,0-1 1,1 1-1,-1-1 0,1 1 0,-1-1 1,1 1-1,0 0 0,0-1 0,2-3 0,8-4-1085</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03.239"/>
    </inkml:context>
    <inkml:brush xml:id="br0">
      <inkml:brushProperty name="width" value="0.05" units="cm"/>
      <inkml:brushProperty name="height" value="0.05" units="cm"/>
      <inkml:brushProperty name="color" value="#33CCFF"/>
    </inkml:brush>
  </inkml:definitions>
  <inkml:trace contextRef="#ctx0" brushRef="#br0">0 439 11578,'10'11'898,"2"0"1025,-2 1-1,0 0 1,0 0-1,11 22 1,-22-49-347,1-25 1,0 0-1568,-15-138-138,-1 1-281,16 172 394,0-1 0,0 0 0,0 0-1,1 1 1,-1-1 0,1 0 0,1 1 0,-1-1 0,1 1 0,3-7 0,-5 11 15,1 0 0,-1 0 1,1 1-1,-1-1 1,1 0-1,-1 0 1,1 1-1,0-1 1,-1 1-1,1-1 0,0 0 1,-1 1-1,1-1 1,0 1-1,0 0 1,-1-1-1,1 1 1,0 0-1,0-1 0,0 1 1,0 0-1,0 0 1,-1 0-1,1 0 1,0-1-1,0 1 1,0 1-1,0-1 0,0 0 1,0 0-1,-1 0 1,1 0-1,0 1 1,0-1-1,0 0 1,0 1-1,-1-1 0,2 1 1,2 2 9,0-1 0,-1 1 0,0 0 0,0 0 0,0 0 0,3 4 0,8 12 130,0 0-1,-2 1 1,11 22 0,23 67 796,27 91 138,-72-198-1230,-1 0 0,1 0 1,0 0-1,-1 0 0,0 0 0,0 0 0,1 0 0,-2 2 1,1-3 89,0-1 1,0 0-1,0 0 0,0 0 1,0 0-1,0 1 1,0-1-1,0 0 0,0 0 1,0 0-1,0 0 1,0 0-1,0 1 1,0-1-1,0 0 0,-1 0 1,1 0-1,0 0 1,0 0-1,0 0 1,0 1-1,0-1 0,0 0 1,-1 0-1,1 0 1,0 0-1,0 0 1,0 0-1,0 0 0,0 0 1,-1 0-1,1 0 1,0 0-1,-9-5-2325,-1-7 788</inkml:trace>
  <inkml:trace contextRef="#ctx0" brushRef="#br0" timeOffset="1">88 251 15755,'3'24'2185,"7"-3"1400,12 0-777,11-11-1343,8-7-513,6-13-1184,1-15 1760,-13-22-1208</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0.011"/>
    </inkml:context>
    <inkml:brush xml:id="br0">
      <inkml:brushProperty name="width" value="0.05" units="cm"/>
      <inkml:brushProperty name="height" value="0.05" units="cm"/>
      <inkml:brushProperty name="color" value="#33CCFF"/>
    </inkml:brush>
  </inkml:definitions>
  <inkml:trace contextRef="#ctx0" brushRef="#br0">0 562 14091,'139'-90'5214,"-41"30"-3544,293-195 1791,-289 186-3186,-82 53-539,-1 0 1,28-29-1,-46 45 157,-1-1 0,0 1 0,1 0 1,-1-1-1,1 1 0,-1-1 0,0 1 1,1 0-1,-1-1 0,0 1 0,0-1 0,1 1 1,-1-1-1,0 1 0,0-1 0,0 1 1,1-1-1,-1 1 0,0-1 0,0 0 0,-9 2-1443,-20 12-697,26-12 1967,-30 17-1647,-2 0 561</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0.384"/>
    </inkml:context>
    <inkml:brush xml:id="br0">
      <inkml:brushProperty name="width" value="0.05" units="cm"/>
      <inkml:brushProperty name="height" value="0.05" units="cm"/>
      <inkml:brushProperty name="color" value="#33CCFF"/>
    </inkml:brush>
  </inkml:definitions>
  <inkml:trace contextRef="#ctx0" brushRef="#br0">174 0 12755,'-27'27'1839,"1"2"1,-23 33-1,37-44-1274,1 0-1,1 0 1,1 1-1,0 0 1,-8 27 0,17-45-483,-1 1 0,0 0 1,1 0-1,-1 0 1,1 0-1,0 0 1,-1 0-1,1 0 1,0 0-1,0 0 0,0 0 1,1 0-1,-1 0 1,0 0-1,1 0 1,-1 0-1,1 0 0,0-1 1,0 1-1,-1 0 1,1 0-1,0-1 1,1 1-1,-1 0 0,0-1 1,0 1-1,1-1 1,-1 1-1,1-1 1,-1 0-1,1 0 0,0 0 1,-1 0-1,1 0 1,0 0-1,0 0 1,-1 0-1,1-1 1,0 1-1,4 0 0,4 1 118,0 0 0,1-1 0,-1-1 0,0 0-1,1 0 1,14-2 0,-10-1-139,1 0 0,-1-1 0,0-1 0,27-11 1,53-35-1878,-62 33 349,12-7 82</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1.053"/>
    </inkml:context>
    <inkml:brush xml:id="br0">
      <inkml:brushProperty name="width" value="0.05" units="cm"/>
      <inkml:brushProperty name="height" value="0.05" units="cm"/>
      <inkml:brushProperty name="color" value="#33CCFF"/>
    </inkml:brush>
  </inkml:definitions>
  <inkml:trace contextRef="#ctx0" brushRef="#br0">1 0 13563,'3'9'1216,"7"9"961,2 4-209,10 15-200,1 10-95,-1 5-465,-2 3-232,0-1-496,-5-5-216,-3-7-192,-2-6 0,-8-5-360,1-8-328,-6-15-616,-6-6-496,-2-17-761,-3-10 4922,9-9-2217</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1.455"/>
    </inkml:context>
    <inkml:brush xml:id="br0">
      <inkml:brushProperty name="width" value="0.05" units="cm"/>
      <inkml:brushProperty name="height" value="0.05" units="cm"/>
      <inkml:brushProperty name="color" value="#33CCFF"/>
    </inkml:brush>
  </inkml:definitions>
  <inkml:trace contextRef="#ctx0" brushRef="#br0">0 31 13731,'59'-15'1280,"5"5"841,-1 5-177,-1 8-416,-8 9-311,-14 8-401,-6 5-144,-19 7-152,-8 3-96,-22 7-192,-11 2-72,-7-5-96,-4-4-16,5-17-232,5-3-320,4-15-608,4-8-768,14-12 999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25.375"/>
    </inkml:context>
    <inkml:brush xml:id="br0">
      <inkml:brushProperty name="width" value="0.05" units="cm"/>
      <inkml:brushProperty name="height" value="0.05" units="cm"/>
      <inkml:brushProperty name="color" value="#FF0066"/>
    </inkml:brush>
  </inkml:definitions>
  <inkml:trace contextRef="#ctx0" brushRef="#br0">88 111 7450,'0'-1'145,"-1"1"0,1 0 1,0 0-1,0-1 0,0 1 1,-1 0-1,1 0 0,0-1 1,0 1-1,-1 0 0,1 0 1,0 0-1,0-1 0,-1 1 1,1 0-1,0 0 0,-1 0 1,1 0-1,0 0 0,0 0 1,-1 0-1,1 0 0,0-1 1,-1 1-1,1 0 0,0 0 1,-1 0-1,1 1 0,0-1 1,-1 0-1,1 0 0,0 0 0,-1 0 1,1 0-1,0 0 0,0 0 1,-1 1-1,1-1 0,0 0 1,-1 0-1,0 2 51,0-1 0,1 0 0,-1 1-1,1-1 1,-1 0 0,1 1 0,-1-1 0,1 1 0,-1 2-1,1 4 123,-1 1 0,2 14-1,2 15 154,-2-1 0,-4 40 0,-14 76-277,5-60-121,-2 13-67,-5 82 37,14-132-26,3-35-7,1 0 0,1 25 0,0-42 29,0-1 1,1 0-1,-1 1 1,1-1-1,0 0 1,0 0 0,0 0-1,0 1 1,0-1-1,1 0 1,0 0 0,-1-1-1,1 1 1,0 0-1,1-1 1,-1 1-1,0-1 1,1 1 0,-1-1-1,1 0 1,0 0-1,-1 0 1,1-1 0,0 1-1,0-1 1,0 1-1,1-1 1,-1 0 0,0 0-1,0 0 1,1-1-1,-1 1 1,0-1-1,1 0 1,-1 0 0,0 0-1,5-1 1,18-2 241,-1-2 0,41-12 0,-5 1 48,55-2 248,-50 10-202,-56 6-338,1 0-1,-1-1 0,0 0 1,0 0-1,-1-1 0,1-1 1,-1 0-1,0 0 0,0 0 1,0-1-1,-1-1 0,0 1 1,0-1-1,0-1 0,8-10 1,-16 17-35,2-2 6,0 1 0,0 0 0,0-1 0,0 1 0,0 0 0,0 0 0,0 1-1,1-1 1,-1 0 0,1 1 0,3-3 0,-5 4 1,-1 0-1,0 0 1,1 0-1,-1 0 1,0 1-1,1-1 1,-1 0-1,0 0 1,1 0-1,-1 0 1,0 0-1,1 0 1,-1 1-1,0-1 1,1 0-1,-1 0 1,0 1-1,1-1 1,-1 0-1,0 0 1,0 1-1,0-1 1,1 0-1,-1 1 1,0-1-1,0 0 1,0 1-1,0-1 1,1 0-1,-1 1 1,0-1-1,0 0 1,0 1-1,0-1 1,0 0-1,0 1 1,0-1-1,0 1 1,0-1-1,0 0 1,0 1-1,-1 0 1,0 19 364,1-18-325,0-1-33,0 1 1,0-1-1,0 0 0,0 1 0,0-1 1,0 1-1,0-1 0,1 0 1,-1 1-1,1-1 0,0 3 1,-1-4-16,0 0 0,1 0 0,-1 1 0,0-1 1,0 0-1,0 0 0,0 0 0,1 0 0,-1 1 1,0-1-1,0 0 0,0 0 0,1 0 0,-1 0 1,0 0-1,0 0 0,0 0 0,1 1 0,-1-1 1,0 0-1,0 0 0,1 0 0,-1 0 0,0 0 1,0 0-1,1 0 0,8-7 18,0-5-3,-1 3-9,0-1 0,-1 0 1,0 0-1,10-22 0,-1-5-38,-3 0-1,-1 0 0,-1-1 1,-3 0-1,7-66 0,-10 15 29,-8-103 0,3 170 7,0-1-1,5-29 1,0-5 11,-5 53-12,0-1 1,0 1 0,0-1-1,-1 0 1,0 1-1,0 0 1,0-1 0,0 1-1,-1-1 1,1 1 0,-1 0-1,0 0 1,-1 0-1,1 0 1,-6-6 0,4 5 1,-1 0 0,0 1 0,0 0 0,-1 0 0,1 0 0,-1 1 0,0 0 0,0 0 0,0 0 0,-10-2 0,1 1-3,-1 0-1,-1 2 1,1 0-1,0 0 1,0 2-1,-1 0 1,-27 3-1,-112 29 258,57-1 146,96-30-670,3-1 221,0 0 1,0 0-1,0 1 1,-1-1-1,1 0 1,0 0 0,0 0-1,0 0 1,0 0-1,-1 0 1,1 0-1,0 0 1,0 1-1,0-1 1,0 0-1,-1 0 1,1 0-1,0 0 1,0 0-1,0 0 1,-1 0 0,1 0-1,0 0 1,0 0-1,0 0 1,-1 0-1,1 0 1,0 0-1,0 0 1,0-1-1,-1 1 1,1 0-1,0 0 1,0 0-1,0 0 1,0 0 0,-1 0-1,1 0 1,0-1-1,0 1 1,0 0-1,0 0 1,0 0-1,0 0 1,0-1-1,-1 1 1,1 0-1,0 0 1,0 0-1,0 0 1,0-1 0,0 1-1,0 0 1,0 0-1,0 0 1,0-1-1,0-12-1202</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12.256"/>
    </inkml:context>
    <inkml:brush xml:id="br0">
      <inkml:brushProperty name="width" value="0.05" units="cm"/>
      <inkml:brushProperty name="height" value="0.05" units="cm"/>
      <inkml:brushProperty name="color" value="#FF0066"/>
    </inkml:brush>
  </inkml:definitions>
  <inkml:trace contextRef="#ctx0" brushRef="#br0">258 18 9290,'0'0'163,"-1"0"0,0 0 0,1 0 0,-1 0 0,0 0 0,1 0 0,-1 0 0,0 0 0,1-1 0,-1 1 0,1 0 0,-1 0 0,1-1 0,-1 1 0,0 0 0,1-1 0,-1 1 0,1 0-1,-1-1 1,1 1 0,0-1 0,-1 1 0,1-1 0,-1 1 0,1-1 0,0 1 0,-1-1 0,1 1 0,0-1 0,0 0 0,-1 0 0,2 0 14,-1 1 1,1-1-1,-1 1 0,1-1 0,-1 1 0,1 0 1,-1-1-1,1 1 0,0-1 0,-1 1 0,1 0 1,-1 0-1,1-1 0,0 1 0,-1 0 0,1 0 1,0 0-1,-1 0 0,1 0 0,0 0 0,0 0 1,-1 0-1,1 0 0,0 0 0,-1 0 0,1 0 1,1 1-1,-2-1-110,1 0-1,-1 0 1,0 0 0,1 0-1,-1 1 1,0-1 0,1 0-1,-1 0 1,0 1 0,0-1-1,1 0 1,-1 1 0,0-1 0,0 0-1,0 1 1,1-1 0,-1 0-1,0 1 1,0-1 0,0 0-1,0 1 1,0-1 0,0 0 0,0 1-1,0-1 1,0 1 0,0-1-1,0 0 1,0 1 0,0-1-1,0 0 1,0 1 0,0-1-1,0 0 1,0 1 0,0-1 0,-1 0-1,1 1 1,0 0 0,-8 17 800,-9 23-46,-19 67 0,32-96-741,-7 22 45,-2-1 1,-1-1-1,-1-1 0,-28 44 1,6-19-75,-29 46-14,66-103-34,3-4 36,1-1 0,-1 1 1,1 0-1,0 0 1,0 1-1,5-6 0,12-5 67,0 1-1,1 1 0,1 1 0,38-15 0,-34 16 90,0-1 0,-1-2 0,27-18 0,-46 27-78,1-1 0,-1 0 1,0-1-1,-1 0 0,1 0 0,-1 0 0,8-13 0,-13 17-68,1 0 0,-1 1-1,0-1 1,1 0-1,-1 0 1,-1 0 0,1 0-1,0 0 1,-1 1 0,1-2-1,-1 1 1,0 0 0,0 0-1,0 0 1,-1 0 0,1 0-1,-1 0 1,1 0-1,-1 1 1,0-1 0,0 0-1,0 0 1,-1 0 0,1 1-1,-1-1 1,1 0 0,-4-3-1,-3-2 92,0 0-1,0 0 1,-1 1 0,0 0-1,0 1 1,-19-10-1,-65-26-333,82 38 55,-2-1-1098,8 5-3072,11-6 2558</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1.843"/>
    </inkml:context>
    <inkml:brush xml:id="br0">
      <inkml:brushProperty name="width" value="0.05" units="cm"/>
      <inkml:brushProperty name="height" value="0.05" units="cm"/>
      <inkml:brushProperty name="color" value="#33CCFF"/>
    </inkml:brush>
  </inkml:definitions>
  <inkml:trace contextRef="#ctx0" brushRef="#br0">1 138 14819,'32'25'1496,"-7"4"673,-3-1-65,-7 2-943,-5-1-377,-5-2-400,-2-4-184,-3-8-128,-3-3-24,-5-19-96,3-13-248,-2-8-120,2-14-344,5-4-153,0-4-743,0 1-344,13 11 1095</inkml:trace>
  <inkml:trace contextRef="#ctx0" brushRef="#br0" timeOffset="1">348 0 13419,'12'26'1944,"-2"-1"1153,5-4-665,3 0-687,-1-5-841,0-2-312,1-6-432,-2-4-96,0-8-904,3-8-936,-1-3 999</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2.262"/>
    </inkml:context>
    <inkml:brush xml:id="br0">
      <inkml:brushProperty name="width" value="0.05" units="cm"/>
      <inkml:brushProperty name="height" value="0.05" units="cm"/>
      <inkml:brushProperty name="color" value="#33CCFF"/>
    </inkml:brush>
  </inkml:definitions>
  <inkml:trace contextRef="#ctx0" brushRef="#br0">18 0 13331,'-12'5'1096,"7"1"176,8-6-183,12 1-889,6-1-648,9-3-3129,5-4 2345</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2.662"/>
    </inkml:context>
    <inkml:brush xml:id="br0">
      <inkml:brushProperty name="width" value="0.05" units="cm"/>
      <inkml:brushProperty name="height" value="0.05" units="cm"/>
      <inkml:brushProperty name="color" value="#33CCFF"/>
    </inkml:brush>
  </inkml:definitions>
  <inkml:trace contextRef="#ctx0" brushRef="#br0">1 264 13827,'4'9'619,"10"16"1612,-2-1-1,0 2 1,8 29 0,-20-55-2217,0 0 0,0 1 0,0-1 0,0 0 0,0 0 0,0 0 0,0 0 0,0 1 0,0-1 0,0 0 0,0 0 0,0 0 0,0 0 0,0 0 0,0 1 0,0-1 0,0 0 0,0 0 0,0 0 0,0 0 0,1 0 0,-1 1 0,0-1 0,0 0-1,0 0 1,0 0 0,0 0 0,0 0 0,0 0 0,1 0 0,-1 0 0,0 0 0,0 1 0,0-1 0,0 0 0,0 0 0,1 0 0,-1 0 0,0 0 0,0 0 0,0 0 0,0 0 0,1 0 0,-1 0 0,0 0 0,0 0 0,6-9 160,2-18-211,-7 25 67,11-49-18,12-37-20,-21 80 9,0-1 0,1 1 0,0 0 1,1 0-1,0 0 0,0 1 0,10-12 1,-13 17 16,-1 0 0,1 0 0,0 0 0,0 1 0,0-1 1,1 0-1,-1 1 0,0-1 0,1 1 0,-1 0 1,1 0-1,-1 0 0,1 0 0,-1 0 0,1 1 1,0-1-1,-1 1 0,1-1 0,0 1 0,0 0 1,-1 0-1,1 0 0,0 1 0,-1-1 0,1 1 1,0-1-1,-1 1 0,1 0 0,0 0 0,-1 0 1,0 0-1,1 1 0,-1-1 0,4 3 0,-1 0 96,-1 0 0,0 1-1,1-1 1,-1 1 0,-1 0-1,1 0 1,-1 0 0,0 0-1,0 1 1,0-1 0,-1 1-1,0-1 1,0 1 0,2 8-1,-4-10-89,1 1 1,0-1-1,0-1 0,0 1 0,0 0 0,1 0 0,-1 0 0,1-1 1,3 5-1,-1-31 9,-3 10-28,1 1 1,1 0-1,0-1 0,0 1 0,1 1 1,1-1-1,0 0 0,0 1 0,1 0 0,1 1 1,0-1-1,0 1 0,13-14 0,-17 22 12,0-1-1,0 1 1,0 0-1,1 0 1,-1 0-1,0 1 0,1-1 1,-1 1-1,1 0 1,-1 0-1,1 0 0,-1 0 1,1 1-1,0-1 1,0 1-1,-1 0 1,1 0-1,0 0 0,-1 1 1,1-1-1,0 1 1,-1 0-1,1 0 1,0 0-1,-1 1 0,0-1 1,1 1-1,-1 0 1,0 0-1,0 0 1,0 0-1,0 0 0,0 1 1,4 4-1,4 5 67,-3-2-1,0-1-1,1 0 1,19 15-1,-25-22-80,0 0-1,0 0 1,0-1-1,0 1 1,0-1-1,0 0 1,0 0-1,1 0 1,-1 0-1,0 0 1,1-1-1,-1 1 1,0-1-1,1 0 0,-1 0 1,1-1-1,-1 1 1,0-1-1,6-1 1,-6 1-172,0 0 1,0-1-1,0 0 0,-1 1 0,1-1 1,0 0-1,-1 0 0,0-1 1,1 1-1,-1 0 0,0-1 1,0 1-1,0-1 0,-1 0 1,1 0-1,-1 0 0,1 0 0,-1 0 1,0 0-1,1-4 0,2-6-1426,-1-1 0,-1 0 0,1-18 0,-1-1 100</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3.009"/>
    </inkml:context>
    <inkml:brush xml:id="br0">
      <inkml:brushProperty name="width" value="0.05" units="cm"/>
      <inkml:brushProperty name="height" value="0.05" units="cm"/>
      <inkml:brushProperty name="color" value="#33CCFF"/>
    </inkml:brush>
  </inkml:definitions>
  <inkml:trace contextRef="#ctx0" brushRef="#br0">0 353 11779,'2'6'655,"-1"0"0,1 0 1,0-1-1,0 1 0,1 0 1,-1-1-1,1 1 1,5 6-1,-6-9-413,1-1 1,-1 0-1,0 0 1,1 0-1,-1 0 1,1-1 0,-1 1-1,1-1 1,0 1-1,0-1 1,-1 0-1,1 0 1,0 0-1,0 0 1,0-1-1,0 1 1,0-1-1,6 0 1,-2 0 8,0-1 1,1 0 0,-1 0-1,0 0 1,0-1-1,0 0 1,0-1 0,0 0-1,0 0 1,-1 0-1,1-1 1,-1 0 0,0 0-1,0-1 1,-1 1 0,1-1-1,-1 0 1,0-1-1,0 1 1,7-13 0,-11 17-243,0-1 1,0 1 0,0-1 0,-1 0 0,1 1 0,-1-1-1,1 0 1,-1 1 0,0-1 0,1 0 0,-1 0-1,0 1 1,0-1 0,0 0 0,0 0 0,0 1 0,-1-1-1,1 0 1,-1 1 0,1-1 0,-1 0 0,1 1 0,-1-1-1,0 1 1,0-1 0,0 1 0,0-1 0,0 1-1,-2-2 1,-3-3-29,0 1 0,0-1 0,-1 2-1,1-1 1,-9-4 0,-6-3-136,20 11 23,2 3 49,5 6 19,12 11 35,-4-5 40,2-1 1,-1-1 0,2 0-1,0-1 1,0-1 0,20 9-1,-30-16 30,0 0-1,-1-1 0,1 0 0,0 0 0,1-1 0,-1 0 1,0 0-1,0 0 0,0-1 0,1 0 0,-1-1 0,0 1 1,0-1-1,0-1 0,1 0 0,-2 0 0,1 0 1,0 0-1,0-1 0,9-6 0,-6 2-27,1-1 0,-1 0 0,0 0-1,15-19 1,29-43-2629,2-3 1126,-15 29 1023</inkml:trace>
  <inkml:trace contextRef="#ctx0" brushRef="#br0" timeOffset="1">957 1 22165,'18'11'2640,"-11"3"1321,-4 1-1064,-13 0-2057,-7 0-576,-8-2-264,-3-3-80,-1 2-1976,4 3 1479</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5.402"/>
    </inkml:context>
    <inkml:brush xml:id="br0">
      <inkml:brushProperty name="width" value="0.05" units="cm"/>
      <inkml:brushProperty name="height" value="0.05" units="cm"/>
      <inkml:brushProperty name="color" value="#33CCFF"/>
    </inkml:brush>
  </inkml:definitions>
  <inkml:trace contextRef="#ctx0" brushRef="#br0">476 1336 12683,'385'68'4393,"-312"-61"-3757,0-3 0,1-3 0,95-12 0,213-40 2197,-287 37-2442,390-79 378,-442 82-711,-1-2-1,0-2 1,-1-1-1,48-28 1,-48 21 45,-2-3 0,59-48 0,-72 51 126,-1-1 0,-2-1-1,0-1 1,24-38-1,-39 52-186,-2 0 0,0-1-1,0 0 1,-1 0 0,-1 0-1,0 0 1,-1-1 0,-1 1-1,0-1 1,0 0 0,-1 0-1,-1 0 1,-1 0-1,0 0 1,0 1 0,-2-1-1,0 0 1,0 1 0,-1 0-1,-1 0 1,-11-25 0,-3 9-41,-1 1 0,0 1 0,-3 1 0,0 1 0,-1 1 0,-1 1 0,-2 1 0,0 1 0,-37-21 0,-216-111 240,229 130 327,-1 3 1,-1 2 0,-93-19-1,70 25-452,0 4-1,0 3 0,-1 3 0,-84 10 1,65 3-103,0 4 1,-170 50 0,107-15-21,-287 134 1,401-160 4,0 2 1,2 2 0,1 1-1,1 2 1,-67 68 0,97-87-1,0 1 0,1 0 0,0 0 0,1 1 0,-13 26 0,18-30 1,0 0-1,1 1 1,0-1 0,0 1 0,1-1-1,1 1 1,-1 0 0,2 0 0,1 19 0,1-13 0,1 1 0,1-1 0,0 1 0,1-1 0,1-1 0,16 33 0,-6-21-7,2 0 0,38 48 0,-39-57 3,1 0 0,0-1 0,2 0 0,0-2 0,36 22 1,-27-21 5,2-1 0,0-1 0,57 17 0,-29-16 117,1-3 0,0-3 0,1-2 0,88 0 0,-95-8 255,0-2 0,101-18 0,-118 12-708,0-2 0,-1-1 0,0-2 0,64-33 0,-60 23-405</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8.646"/>
    </inkml:context>
    <inkml:brush xml:id="br0">
      <inkml:brushProperty name="width" value="0.05" units="cm"/>
      <inkml:brushProperty name="height" value="0.05" units="cm"/>
      <inkml:brushProperty name="color" value="#33CCFF"/>
    </inkml:brush>
  </inkml:definitions>
  <inkml:trace contextRef="#ctx0" brushRef="#br0">32 827 8610,'-31'0'5378,"57"-26"-2012,-3 6-2493,1 0 0,1 2 0,37-21 0,87-37-7,-108 57-596,521-234 1272,-285 162-1285,7 22 55,-117 29-77,301-70 1353,-383 93-1307,1 4 0,0 4 1,1 3-1,111 7 0,-32 5 310,65 5 41,-185-6-338,85 20-1,42 26 484,-141-42-509,1-1 1,0-2-1,50 4 1,-76-10-210,0 1 0,-1 0 0,1 1 0,9 3 1,-14-5-56,0 1 1,0 0-1,0 0 1,0 0-1,-1 0 1,1 0 0,0 1-1,-1-1 1,1 1-1,0-1 1,-1 1-1,0-1 1,1 1 0,-1 0-1,0-1 1,0 1-1,0 0 1,1 3-1,-2-5-43,1 0 0,-1 1 0,0-1-1,0 0 1,0 1 0,0-1 0,0 0-1,0 1 1,0-1 0,0 0-1,0 1 1,0-1 0,0 0 0,0 1-1,0-1 1,0 0 0,0 1 0,0-1-1,0 0 1,0 1 0,0-1 0,0 0-1,0 1 1,-1-1 0,1 0-1,0 0 1,0 1 0,0-1 0,-1 0-1,1 0 1,0 1 0,0-1 0,-1 0-1,1 0 1,0 1 0,0-1 0,-1 0-1,1 0 1,0 0 0,-1 0 0,1 0-1,0 1 1,-1-1 0,1 0-1,0 0 1,-1 0 0,1 0 0,-1 0-1,0 0-194,0 0 0,0 0 0,0 0 0,1 0 0,-1-1 0,0 1 0,0 0-1,0 0 1,0-1 0,0 1 0,1 0 0,-1-1 0,0 1 0,0-1 0,1 1 0,-2-2-1,1 1-148,0 0 0,0 0 0,1 0 0,-1-1-1,0 1 1,1-1 0,-1 1 0,1 0-1,-1-1 1,1 1 0,0-1 0,0 1 0,-1-3-1,5-9-1332</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19.003"/>
    </inkml:context>
    <inkml:brush xml:id="br0">
      <inkml:brushProperty name="width" value="0.05" units="cm"/>
      <inkml:brushProperty name="height" value="0.05" units="cm"/>
      <inkml:brushProperty name="color" value="#33CCFF"/>
    </inkml:brush>
  </inkml:definitions>
  <inkml:trace contextRef="#ctx0" brushRef="#br0">0 4 11346,'2'0'378,"-1"-1"-1,1 1 1,0-1-1,0 1 0,0-1 1,0 1-1,-1 0 1,1 0-1,0 0 0,0 0 1,0 0-1,0 0 1,3 1-1,24 10 1602,-27-10-1775,10 4 399,0 1 0,-1 0 0,0 1 0,0 1-1,0 0 1,-1 0 0,0 1 0,10 12 0,-16-17-453,0 0 1,-1 1 0,1 0-1,-1 0 1,0 0-1,0 0 1,-1 1 0,1-1-1,-1 1 1,0 0 0,-1-1-1,1 1 1,-1 0-1,0 0 1,-1 0 0,0 0-1,1 0 1,-2 0 0,1 0-1,-2 7 1,-2 0-2,-1 0 0,0-1 0,0 0 0,-1 0-1,-1 0 1,-13 17 0,3-7-657,-1-1 0,-22 21 0,26-30-872,14-12 1365,0 0 0,0 0 0,0 0 0,0 0-1,0 0 1,0 0 0,0 0 0,0 0 0,-1 0 0,1 0 0,0 0 0,0 0-1,0 0 1,0 0 0,0-1 0,0 1 0,0 0 0,0 0 0,0 0-1,0 0 1,0 0 0,0 0 0,0 0 0,-1 0 0,1 0 0,0 0-1,0 0 1,0 0 0,0 0 0,0 0 0,0 0 0,0 0 0,0-1 0,0 1-1,0 0 1,0 0 0,0 0 0,0 0 0,0 0 0,0 0 0,0 0-1,0 0 1,0 0 0,0 0 0,0 0 0,0-1 0,0 1 0,0 0 0,0 0-1,0 0 1,0 0 0,0 0 0,0 0 0,0 0 0,0 0 0,0 0-1,0 0 1,1 0 0,-1 0 0,0 0 0,0 0 0,0-1 0,0 1 0,0 0-1,0 0 1</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20.914"/>
    </inkml:context>
    <inkml:brush xml:id="br0">
      <inkml:brushProperty name="width" value="0.05" units="cm"/>
      <inkml:brushProperty name="height" value="0.05" units="cm"/>
      <inkml:brushProperty name="color" value="#33CCFF"/>
    </inkml:brush>
  </inkml:definitions>
  <inkml:trace contextRef="#ctx0" brushRef="#br0">86 124 12907,'4'-7'953,"-1"0"1,1 0-1,5-6 1,-9 13-872,0-1 1,0 1-1,1 0 1,-1-1-1,0 1 1,0 0-1,1-1 1,-1 1-1,0 0 1,0 0-1,1-1 1,-1 1-1,0 0 0,1 0 1,-1-1-1,0 1 1,1 0-1,-1 0 1,1 0-1,-1 0 1,0 0-1,1 0 1,-1 0-1,1-1 1,-1 1-1,0 0 0,1 0 1,-1 0-1,0 1 1,1-1-1,-1 0 1,1 0-1,-1 0 1,0 0-1,1 0 1,-1 0-1,0 1 1,1-1-1,-1 0 1,0 0-1,1 0 0,-1 1 1,0-1-1,1 0 1,-1 0-1,0 1 1,0-1-1,1 0 1,-1 1-1,2 2 261,0 0 0,0 1 0,-1-1 0,1 0 0,0 4 0,16 57 1438,-3 0 0,8 75 0,-10-54-1496,-9-69-296,-3-11-122,0 0-1,0 0 1,0-1 0,-1 1 0,0 0 0,0 0 0,0 0-1,0 0 1,-2 7 0,2-12 48,0 0 0,0 1 0,0-1 1,0 1-1,-1-1 0,1 0 0,0 1 0,0-1 0,0 1 0,-1-1 0,1 0 0,0 1 0,0-1 1,-1 0-1,1 1 0,0-1 0,-1 0 0,1 0 0,-1 1 0,1-1 0,0 0 0,-1 0 0,1 0 0,0 1 1,-1-1-1,1 0 0,-1 0 0,0 0-59,0 0 0,0 0-1,0-1 1,0 1 0,0 0 0,0 0 0,0-1 0,0 1-1,0 0 1,0-1 0,-1-1 0,-23-19-2344,24 19 2288,-16-16-1191,1-1 0,-18-29-1,17 19 752,0 0 1,-22-59-1,34 77 608,2-1-1,-1-1 1,1 1 0,-1-19-1,3 24 87,1 1 0,0 0-1,0 0 1,1 0 0,0 0 0,0 0-1,0 0 1,1 0 0,0 0-1,0 0 1,4-7 0,-2 6 111,0 1 0,0 0 1,1 0-1,0 1 0,0-1 0,0 1 1,1 0-1,0 1 0,7-6 0,1 2 333,0 0 0,1 1 0,16-5-1,-13 5 155,1 1 0,-1 1 0,1 0 0,23-1 0,-35 5-414,1 1-1,0-1 1,0 2-1,0-1 1,0 1-1,-1 0 1,1 1-1,0 0 1,-1 0 0,1 1-1,-1 0 1,0 0-1,7 4 1,-10-4-144,0 0-1,-1 0 1,1 0 0,-1 0 0,1 1 0,-1-1 0,0 1 0,0 0 0,-1 0 0,1 0 0,-1 1-1,0-1 1,0 0 0,0 1 0,-1-1 0,0 1 0,0 0 0,0-1 0,0 1 0,0 8 0,-1 1 12,-1 0 0,0 0 0,-1 0 0,0-1 0,-1 1 0,-5 13 0,-10 22 162,-46 88 0,-8 20-1643,69-149 839,1 0 0,0 1-1,-1 8 1,1 22-840</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20.141"/>
    </inkml:context>
    <inkml:brush xml:id="br0">
      <inkml:brushProperty name="width" value="0.05" units="cm"/>
      <inkml:brushProperty name="height" value="0.05" units="cm"/>
      <inkml:brushProperty name="color" value="#33CCFF"/>
    </inkml:brush>
  </inkml:definitions>
  <inkml:trace contextRef="#ctx0" brushRef="#br0">2920 36 11186,'23'-36'3661,"-30"45"-2391,0-1-1,-1 0 0,0-1 1,-18 14-1,-50 28-1273,38-25 585,-20 15-373,-81 51-31,97-66-151,-65 27-1,18-17 0,-113 26 1,-97 6 2,263-59-25,-466 67 53,379-59-58,-270 14-4,323-30 341,1-3 0,0-2 0,-113-27 0,-115-47 1432,287 77-1440,0-1 1,1 0-1,0 0 0,0-1 1,0 0-1,-15-11 0,23 15-318,1 1 0,0 0-1,0 0 1,-1 0 0,1 0-1,0 0 1,-1 0 0,1-1-1,0 1 1,0 0-1,-1 0 1,1 0 0,0 0-1,-1 0 1,1 0 0,0 0-1,-1 0 1,1 0 0,0 0-1,-1 1 1,1-1 0,0 0-1,-1 0 1,1 0 0,0 0-1,0 0 1,-1 0 0,1 1-1,0-1 1,0 0 0,-1 0-1,1 0 1,0 1 0,0-1-1,-1 0 1,1 0 0,0 1-1,0-1 1,0 0-1,0 1 1,-1-1 0,-3 13 103,4-11-96,0-1 0,1 1 0,-1-1-1,0 0 1,1 1 0,-1-1 0,1 1 0,-1-1-1,1 0 1,0 1 0,-1-1 0,1 0 0,0 0-1,0 1 1,0-1 0,0 0 0,0 0-1,2 1 1,27 17 305,-26-17-270,1 0-1,-1 1 1,0-1-1,0 1 1,0 0 0,5 5-1,-6-5-32,0 0-1,-1 0 1,1 0-1,0-1 1,1 1 0,-1-1-1,0 0 1,1 0-1,-1 0 1,1 0-1,-1-1 1,1 0-1,0 1 1,0-1 0,0-1-1,0 1 1,6 0-1,5-1-33,-1 0-1,1-1 0,22-5 0,-8 1-370,10 0 784,1 2-372</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21.665"/>
    </inkml:context>
    <inkml:brush xml:id="br0">
      <inkml:brushProperty name="width" value="0.05" units="cm"/>
      <inkml:brushProperty name="height" value="0.05" units="cm"/>
      <inkml:brushProperty name="color" value="#33CCFF"/>
    </inkml:brush>
  </inkml:definitions>
  <inkml:trace contextRef="#ctx0" brushRef="#br0">1 266 16460,'10'-27'568,"0"0"890,0 0 0,23-38 0,-32 63-1295,0 0 1,1-1-1,-1 1 1,1 0-1,-1 0 1,1 0-1,0 0 1,0 1-1,0-1 1,0 0 0,0 1-1,0 0 1,0-1-1,1 1 1,-1 0-1,0 0 1,6-1-1,-6 2-60,0 0 1,0 0-1,0 0 0,0 1 0,0-1 1,0 1-1,0-1 0,0 1 0,0 0 0,0 0 1,0 0-1,0 0 0,0 0 0,-1 0 1,1 0-1,0 1 0,-1-1 0,1 1 1,-1-1-1,1 1 0,0 2 0,5 5 113,0 1 0,-1-1 0,-1 1-1,1 1 1,-2-1 0,1 1 0,-2 0 0,4 12-1,-2-1-60,-2 0 0,0 0 0,0 28 0,-3-31-126,0 1 0,-2-1 0,-4 19-1,3-27-27,1 0-1,-2 0 0,1-1 1,-1 0-1,-1 0 0,-8 15 1,12-25-4,1 1 0,0 0 0,-1-1 0,1 1 0,0-1 0,-1 1 0,1-1 0,-1 1 0,1-1 0,-1 0 1,1 1-1,-1-1 0,0 1 0,1-1 0,-2 1 0,2-1-1,-1 0 0,1 0 1,0 0-1,0 0 0,-1-1 0,1 1 1,0 0-1,0 0 0,-1 0 0,1 0 1,0 0-1,0 0 0,-1 0 0,1-1 0,0 1 1,0 0-1,0 0 0,-1 0 0,1 0 1,0-1-1,0 1 0,0 0 0,-1 0 1,1-1-1,0 1 0,-6-20-163,2-17 72,2 0 1,2 0-1,1 0 1,1 0-1,3 0 1,8-37-1,-8 55 76,0-1 0,1 1 0,14-30 0,-16 41 36,0 1 0,0-1 0,1 1 0,0 0 0,0 1 0,1-1 1,-1 1-1,1 0 0,1 0 0,13-9 0,-17 13 10,-1 1 1,1-1-1,0 1 1,0 0-1,0-1 0,0 1 1,0 1-1,0-1 1,0 0-1,0 1 0,0 0 1,0-1-1,0 1 1,0 0-1,0 1 0,0-1 1,0 1-1,0-1 0,0 1 1,0 0-1,0 0 1,0 0-1,0 0 0,-1 1 1,1-1-1,0 1 1,4 3-1,2 4 108,1 0-1,-2 0 1,1 1-1,-2 0 1,10 15 0,-9-13-40,-4-5-68,151 227-277,-152-228-1540,-13-23-4408</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50.676"/>
    </inkml:context>
    <inkml:brush xml:id="br0">
      <inkml:brushProperty name="width" value="0.05" units="cm"/>
      <inkml:brushProperty name="height" value="0.05" units="cm"/>
      <inkml:brushProperty name="color" value="#FF0066"/>
    </inkml:brush>
  </inkml:definitions>
  <inkml:trace contextRef="#ctx0" brushRef="#br0">1 176 8386,'71'-16'1744,"258"-41"2666,196 44-2835,-1 40-300,-359-16-1052,701 44 672,-453-19-453,-148-12 124,-189-17-469,273 13 904,-212-19-406,178-3 756,-1-28-121,-74-16-565,44-7-38,-202 42-190,122-2 0,-168 13-289,822-17 868,-751 13-531,109 9-1,-89-1-19,221-21 1,61 7 283,-216 10-117,-23-10-576,-140 5-1535,0 0 0,0-2-1,46-17 1,-16-2-360</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22.036"/>
    </inkml:context>
    <inkml:brush xml:id="br0">
      <inkml:brushProperty name="width" value="0.05" units="cm"/>
      <inkml:brushProperty name="height" value="0.05" units="cm"/>
      <inkml:brushProperty name="color" value="#33CCFF"/>
    </inkml:brush>
  </inkml:definitions>
  <inkml:trace contextRef="#ctx0" brushRef="#br0">0 113 14955,'34'-23'808,"-9"-1"17,-3-7-49,-29-3-520</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22.457"/>
    </inkml:context>
    <inkml:brush xml:id="br0">
      <inkml:brushProperty name="width" value="0.05" units="cm"/>
      <inkml:brushProperty name="height" value="0.05" units="cm"/>
      <inkml:brushProperty name="color" value="#33CCFF"/>
    </inkml:brush>
  </inkml:definitions>
  <inkml:trace contextRef="#ctx0" brushRef="#br0">14 225 12203,'0'0'251,"-1"-1"1,1 1-1,-1 0 1,0-1-1,1 1 1,-1 0-1,0-1 1,1 1-1,-1 0 1,0 0-1,0 0 1,1 0-1,-1 0 1,0 0-1,0 0 1,0 0-1,1 0-96,-1 1 0,1 0 0,0-1 0,0 1 0,0 0 0,0-1 0,0 1 0,0 0 0,0-1 0,0 1 0,0 0 0,0-1 1,0 1-1,1-1 0,-1 1 0,0 0 0,0-1 0,1 1 0,-1-1 0,0 1 0,1 0 0,-1-1 0,1 1 0,11 24 1008,1-1 1,1-1-1,2 0 1,0 0-1,1-2 1,36 36-1,-29-35-832,-24-22-328,0 0-1,0 0 1,0 0-1,0 0 1,0 0 0,0 0-1,0 0 1,0 0-1,0 0 1,0 0 0,0-1-1,0 1 1,0 0-1,0 0 1,0 0-1,0 0 1,0 0 0,0 0-1,0 0 1,0 0-1,0 0 1,0 0 0,0 0-1,0 0 1,0 0-1,0 0 1,0-1 0,0 1-1,1 0 1,-1 0-1,0 0 1,0 0-1,0 0 1,0 0 0,0 0-1,0 0 1,0 0-1,0 0 1,0 0 0,0 0-1,0 0 1,1 0-1,-1 0 1,0 0-1,0 0 1,0 0 0,0 0-1,0 0 1,-3-10 24,-52-93 61,-1-2-102,43 76-20,-13-42 0,24 64 23,0-1-1,0 0 1,1 1 0,0-1 0,0 0 0,1 0-1,0 0 1,0 0 0,1 0 0,0 0 0,3-9-1,-4 15 10,1 1 0,-1-1 0,1 0 0,0 1-1,0-1 1,0 1 0,0-1 0,0 1-1,0-1 1,1 1 0,-1 0 0,0-1 0,1 1-1,-1 0 1,1 0 0,-1 0 0,1 0-1,2-1 1,0 1 0,-1 0 0,0 0 0,1 0 0,-1 1 0,1 0 0,-1-1 0,1 1 0,-1 0 0,5 1 0,7 2 7,-1 0 1,0 1-1,23 10 0,-34-13-2,73 29 556,90 50 1,-155-74-431,-1 1 1,0 0-1,16 13 1,-23-17-110,0 0 0,0 1 0,0-1 0,0 0 0,-1 1 0,0-1 0,0 1 0,0 0 0,0 0 0,0 0 0,-1 0 0,0 0 0,0 0 0,1 6 1,-2-2-146,-1 0 0,0-1 0,0 1 0,-1 0 0,0 0 0,0-1 0,-1 1 0,0-1 0,0 1 0,-6 8 0,-17 28-477</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24.165"/>
    </inkml:context>
    <inkml:brush xml:id="br0">
      <inkml:brushProperty name="width" value="0.05" units="cm"/>
      <inkml:brushProperty name="height" value="0.05" units="cm"/>
      <inkml:brushProperty name="color" value="#33CCFF"/>
    </inkml:brush>
  </inkml:definitions>
  <inkml:trace contextRef="#ctx0" brushRef="#br0">32 26 10354,'-10'-26'8581,"11"32"-6813,-12 52 159,7-38-1771,-3 31 0,6 21-1223,4-50 2428,-3-22-1346,0 0 0,0 0 0,0 1 1,0-1-1,0 0 0,1 0 0,-1 1 1,0-1-1,0 0 0,0 0 0,1 0 1,-1 0-1,0 1 0,0-1 0,1 0 1,-1 0-1,0 0 0,0 0 0,1 0 1,-1 0-1,0 0 0,0 1 0,1-1 1,-1 0-1,0 0 0,1 0 0,-1 0 1,0 0-1,1 0 0</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24.581"/>
    </inkml:context>
    <inkml:brush xml:id="br0">
      <inkml:brushProperty name="width" value="0.05" units="cm"/>
      <inkml:brushProperty name="height" value="0.05" units="cm"/>
      <inkml:brushProperty name="color" value="#33CCFF"/>
    </inkml:brush>
  </inkml:definitions>
  <inkml:trace contextRef="#ctx0" brushRef="#br0">21 0 11626,'-10'17'1465,"5"8"1319,2 2-775,1 6-513,2 4-432,0-1-648,0 0-191,3-2-282,1-4-271,-3-10-1104,1-1 880</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25.004"/>
    </inkml:context>
    <inkml:brush xml:id="br0">
      <inkml:brushProperty name="width" value="0.05" units="cm"/>
      <inkml:brushProperty name="height" value="0.05" units="cm"/>
      <inkml:brushProperty name="color" value="#33CCFF"/>
    </inkml:brush>
  </inkml:definitions>
  <inkml:trace contextRef="#ctx0" brushRef="#br0">39 0 13019,'-8'34'1064,"-1"4"760,3 8-503,-1 7-361,2 3-288,1 1-392,4-5-264,0-15-1136,2-12 792</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25.392"/>
    </inkml:context>
    <inkml:brush xml:id="br0">
      <inkml:brushProperty name="width" value="0.05" units="cm"/>
      <inkml:brushProperty name="height" value="0.05" units="cm"/>
      <inkml:brushProperty name="color" value="#33CCFF"/>
    </inkml:brush>
  </inkml:definitions>
  <inkml:trace contextRef="#ctx0" brushRef="#br0">1 1 11803,'3'18'1592,"1"9"888,1 13-351,0 10-121,-5 16-863,0 4-249,5-9-392,1-16-352</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48.223"/>
    </inkml:context>
    <inkml:brush xml:id="br0">
      <inkml:brushProperty name="width" value="0.05" units="cm"/>
      <inkml:brushProperty name="height" value="0.05" units="cm"/>
      <inkml:brushProperty name="color" value="#33CCFF"/>
    </inkml:brush>
  </inkml:definitions>
  <inkml:trace contextRef="#ctx0" brushRef="#br0">208 1066 10818,'0'-2'359,"0"1"1,0-1-1,1 0 0,-1 0 0,0 0 0,1 0 0,-1 1 0,1-1 1,-1 0-1,1 1 0,0-1 0,0 0 0,0 1 0,0-1 1,0 1-1,0-1 0,0 1 0,3-3 0,-3 3-252,0 1 0,1-1 0,-1 0 0,0 1 0,1-1 0,-1 1 0,1-1 0,-1 1 0,1 0 0,-1-1 0,1 1 0,-1 0 0,1 0 0,-1 0 0,1 0 0,-1 0 0,0 1 0,1-1 0,-1 0 0,1 1-1,-1-1 1,1 1 0,-1-1 0,2 2 0,11 5 182,1-1 0,0-1-1,0 0 1,0-1 0,0-1-1,18 2 1,461 30 2769,-454-33-3007,1-1 0,0-3 0,-1-1 1,77-17-1,-85 12 84,-1-2 0,45-21 0,-62 24-47,-1 0 0,0-1-1,0 0 1,-1-1 0,0 0 0,-1-1 0,20-22 0,-24 23-47,-1-1-1,-1 1 1,1-1-1,-1 0 1,-1 0 0,0-1-1,4-16 1,-2 0 24,5-49 1,-5-41-23,-7 96-33,0 0 1,-2 1-1,-7-33 0,8 44-6,-2 1-1,1-1 1,-1 1-1,0 0 1,-1 0-1,1 0 1,-2 1 0,-8-10-1,-5-4 9,-31-23 0,14 12-10,31 27-5,-176-167 31,168 159-25,-1 1 1,0 0-1,-1 1 1,0 1-1,-1 0 1,0 1-1,-1 1 1,0 1-1,0 0 1,-32-8 0,-90-16 88,112 28-49,-1 0 0,1 2 0,-34 2 0,37 1-41,0 1 0,0 1 0,0 2 0,1 0 1,0 1-1,0 2 0,0 0 0,1 1 1,1 2-1,0 0 0,0 1 0,1 1 0,1 1 1,-34 34-1,-125 154 50,147-167-55,23-26 44,0 0 1,1 0-1,0 1 0,1 0 0,0 0 0,1 0 0,0 1 0,1 0 1,0 0-1,-3 19 0,6-22 64,0 1 1,0 0-1,1 0 1,0 0-1,1-1 0,0 1 1,1 0-1,0 0 1,0-1-1,1 0 0,1 1 1,-1-1-1,10 17 1,-4-12 55,1 0 0,0-1 0,0 0 0,2 0 0,-1-1 0,1-1 0,23 17 0,-16-16 16,1 0 1,-1-1-1,2-1 0,0-1 1,26 8-1,-17-8-379,1-2 0,0-1 0,1-2 0,-1 0 0,1-3 0,0 0 0,-1-2 0,42-7 0,-24-2-2569,-12-3 925</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50.902"/>
    </inkml:context>
    <inkml:brush xml:id="br0">
      <inkml:brushProperty name="width" value="0.05" units="cm"/>
      <inkml:brushProperty name="height" value="0.05" units="cm"/>
      <inkml:brushProperty name="color" value="#33CCFF"/>
    </inkml:brush>
  </inkml:definitions>
  <inkml:trace contextRef="#ctx0" brushRef="#br0">1 13 8882,'3'0'888,"2"0"736,-1 2-247,2-2-257,4 2-112,-3-2-272,3 0-96,-2-4-31,-1 3-49,5-1-96,0-1-8,4 1-192,3-1-72,3 3 0,1-2-752,12 4 448</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51.822"/>
    </inkml:context>
    <inkml:brush xml:id="br0">
      <inkml:brushProperty name="width" value="0.05" units="cm"/>
      <inkml:brushProperty name="height" value="0.05" units="cm"/>
      <inkml:brushProperty name="color" value="#33CCFF"/>
    </inkml:brush>
  </inkml:definitions>
  <inkml:trace contextRef="#ctx0" brushRef="#br0">4 1 10674,'0'0'36,"0"0"0,-1 0 0,1 0-1,0 0 1,0 0 0,0 0 0,0 0 0,0 0-1,0 0 1,-1 0 0,1 0 0,0 0 0,0 0-1,0 0 1,0 0 0,0 0 0,0 0 0,0 0-1,-1 0 1,1 1 0,0-1 0,0 0 0,0 0-1,0 0 1,0 0 0,0 0 0,0 0 0,0 0-1,0 0 1,0 1 0,-1-1 0,1 0 0,0 0-1,0 0 1,0 0 0,0 0 0,0 0 0,0 1-1,0-1 1,0 0 0,0 0 0,0 0 0,0 0-1,0 0 1,0 0 0,0 1 0,0-1 0,0 0-1,0 0 1,1 0 0,7 5 743,20 3-467,-22-6-55,62 17 1968,1-2-1,89 8 1,-27-15-797,2-5 1,239-25 0,-19-9 242,-260 26-746,169 19 0,-97 8-334,164 15 865,-318-38-1353,-6 0-44,1-1 1,-1 1-1,1-1 1,-1-1-1,1 1 1,-1-1-1,1 0 1,-1 0-1,1 0 1,6-4-1,-11 5-100,0-1-1,0 1 1,-1-1-1,1 1 1,0-1-1,-1 1 1,1-1-1,-1 0 1,1 1 0,-1-1-1,1 0 1,-1 0-1,0 1 1,1-1-1,-1 0 1,0 0-1,1 0 1,-1 1-1,0-1 1,0 0-1,0 0 1,0-1-1,3-11-979,10-3 197</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3:52.977"/>
    </inkml:context>
    <inkml:brush xml:id="br0">
      <inkml:brushProperty name="width" value="0.05" units="cm"/>
      <inkml:brushProperty name="height" value="0.05" units="cm"/>
      <inkml:brushProperty name="color" value="#33CCFF"/>
    </inkml:brush>
  </inkml:definitions>
  <inkml:trace contextRef="#ctx0" brushRef="#br0">24 228 11210,'-5'-7'676,"2"3"-81,0 0-1,0 0 0,1-1 0,-4-6 0,6 10-512,-1 0 1,1 1-1,0-1 0,0 0 0,0 0 0,0 1 0,-1-1 1,1 0-1,0 0 0,0 1 0,0-1 0,0 0 0,1 0 1,-1 1-1,0-1 0,0 0 0,0 0 0,1 1 0,-1-1 0,0 0 1,1 1-1,-1-1 0,0 0 0,1 1 0,-1-1 0,1 0 1,-1 1-1,1-1 0,-1 1 0,1-1 0,-1 1 0,1 0 1,0-1-1,-1 1 0,1-1 0,1 1 0,6-3 234,1 1 1,-1 0-1,1 0 0,-1 1 0,1 0 1,0 0-1,13 2 0,10-2 217,280-13 1597,538-38-12,-718 39-1637,390-25 2431,-261 43-705,-243-3-2038,21 0 233,-36-2-348,0 0 0,0-1 0,0 1 0,0-1 0,0 1 1,-1-1-1,1 0 0,0 0 0,4-2 0,-7 3-143,1-1-1,0 1 0,-1 0 1,1-1-1,-1 1 0,0-1 1,1 1-1,-1-1 1,1 0-1,-1 1 0,0-1 1,1 1-1,-1-1 0,0 0 1,0 1-1,1-1 1,-1 1-1,0-1 0,0 0 1,0 1-1,0-1 0,0 0 1,0 0-1,0 1 1,0-1-1,0 0 0,0 1 1,0-1-1,0 0 0,-1 1 1,1-1-1,0 1 0,0-1 1,-1 0-1,1 1 1,0-1-1,-1 1 0,0-2 1,-8-15-1378</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52.225"/>
    </inkml:context>
    <inkml:brush xml:id="br0">
      <inkml:brushProperty name="width" value="0.05" units="cm"/>
      <inkml:brushProperty name="height" value="0.05" units="cm"/>
      <inkml:brushProperty name="color" value="#FF0066"/>
    </inkml:brush>
  </inkml:definitions>
  <inkml:trace contextRef="#ctx0" brushRef="#br0">0 67 10698,'15'-11'662,"2"-1"547,22-12-1,-33 21-1032,0 0 0,1 1-1,-1-1 1,0 1-1,1 1 1,0-1-1,12 0 1,90 1 1444,114 13 0,-87-2-683,382 14 1445,396 28-546,-731-38-1413,192-11 1,-165-17-239,16 0-26,-194 13-73,0 2-1,0 2 1,50 10 0,91 33 433,-132-34-456,3-1 118,1-1 0,0-2 0,0-2-1,1-2 1,0-2 0,0-3-1,48-5 1,86-1-85,-37 4-18,23 3-42,-136 2-35,-29-2-4,63 5 90,-57-4-140,1 0 0,-1 1 0,1 0-1,-1 1 1,0 0 0,10 5 0,-16-8-222,1 1 0,-1 0 0,1-1 0,-1 0 0,1 1 0,-1-1 0,1 0 0,-1 1 0,1-1 0,0 0 0,-1 0 0,1 0 1,-1 0-1,1-1 0,-1 1 0,1 0 0,-1-1 0,1 1 0,-1-1 0,1 1 0,-1-1 0,1 0 0,-1 0 0,0 0 0,1 1 0,-1-1 0,0 0 0,0 0 0,0-1 1,0 1-1,0 0 0,0 0 0,0-1 0,0 1 0,0 0 0,0-3 0,6-6-1067</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7:50.510"/>
    </inkml:context>
    <inkml:brush xml:id="br0">
      <inkml:brushProperty name="width" value="0.05" units="cm"/>
      <inkml:brushProperty name="height" value="0.05" units="cm"/>
      <inkml:brushProperty name="color" value="#33CCFF"/>
    </inkml:brush>
  </inkml:definitions>
  <inkml:trace contextRef="#ctx0" brushRef="#br0">61 105 9978,'-46'-78'4990,"34"59"-2761,9 12-689,5 7-80,7 8-215,4 10-678,-1 1 0,-1-1 1,11 27-1,-5-9-189,37 61 162,-24-44-621,-2 0-1,22 62 0,-43-91-416,-3-13-746,-1 1-1,2-1 1,6 13-1,-10-23 1135,-1-1 91,0 0 0,-1 0 0,1 0 0,0 0 0,0 0 0,0 0 1,0 0-1,0-1 0,0 1 0,0 0 0,0 0 0,0 0 0,0 0 1,0 0-1,0 0 0,0 0 0,0 0 0,0 0 0,0 0 0,0 0 0,-1 0 1,1 1-1,0-1 0,0 0 0,0 0 0,0 0 0,0 0 0,0 0 1,0 0-1,0 0 0,0 0 0,0 0 0,0 0 0,0 0 0,0 0 1,0 0-1,0 0 0,0 0 0,0 0 0,0 0 0,0 0 0,0 0 1,0 0-1,0 0 0,0 0 0,0 0 0,0 1 0,0-1 0,0 0 0,0 0 1,0 0-1,0 0 0,0 0 0,0 0 0,0 0 0,0 0 0,0 0 1,0 0-1,0 0 0,0 0 0,0 0 0,0 0 0,0 0 0,-17-1-871</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7:50.881"/>
    </inkml:context>
    <inkml:brush xml:id="br0">
      <inkml:brushProperty name="width" value="0.05" units="cm"/>
      <inkml:brushProperty name="height" value="0.05" units="cm"/>
      <inkml:brushProperty name="color" value="#33CCFF"/>
    </inkml:brush>
  </inkml:definitions>
  <inkml:trace contextRef="#ctx0" brushRef="#br0">1 661 9306,'2'15'6465,"14"-26"-4600,6-13 7,12-23-319,3-13-137,10-16-352,0-3-256,-4 2-504,4 5-136,-2 12-120,-3 8-200,-1 12-736,-5 4-440,-10 13-1409,-10 4 1409</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7:51.989"/>
    </inkml:context>
    <inkml:brush xml:id="br0">
      <inkml:brushProperty name="width" value="0.05" units="cm"/>
      <inkml:brushProperty name="height" value="0.05" units="cm"/>
      <inkml:brushProperty name="color" value="#33CCFF"/>
    </inkml:brush>
  </inkml:definitions>
  <inkml:trace contextRef="#ctx0" brushRef="#br0">47 885 10970,'0'1'148,"0"0"0,0 0-1,0 0 1,0-1 0,1 1-1,-1 0 1,0-1 0,0 1 0,1 0-1,-1 0 1,1-1 0,-1 1-1,1 0 1,-1-1 0,1 1-1,-1-1 1,1 1 0,-1-1-1,1 1 1,0-1 0,-1 1-1,1-1 1,0 0 0,-1 1 0,1-1-1,0 0 1,1 1 0,-2-1-39,1 0 0,0 0 1,0-1-1,-1 1 1,1 0-1,0 0 0,0-1 1,-1 1-1,1 0 1,0-1-1,-1 1 1,1 0-1,0-1 0,-1 1 1,1-1-1,-1 1 1,1-1-1,-1 0 0,1 1 1,-1-1-1,1 1 1,-1-1-1,1 0 1,-1 0-1,0 1 0,0-1 1,1 0-1,-1-1 1,9-23 1395,5-26 1,-13 43-1370,1 1-1,-1-1 1,0 0 0,-1 0 0,0 0 0,0 0 0,-4-15 0,4 21-130,0 0 1,-1 0-1,1 0 0,-1 0 1,0 1-1,0-1 0,0 0 1,0 1-1,0-1 1,0 1-1,0-1 0,0 1 1,-1-1-1,-1 0 0,2 1-5,1 1-1,-1-1 1,0 1-1,0 0 0,0 0 1,1-1-1,-1 1 0,0 0 1,0 0-1,0 0 0,0 0 1,1 0-1,-1 0 1,0 0-1,0 0 0,0 0 1,0 1-1,0-1 0,1 0 1,-1 0-1,0 1 0,0-1 1,1 1-1,-1-1 1,0 1-1,0-1 0,1 1 1,-1-1-1,1 1 0,-1-1 1,0 1-1,1 0 0,-1 0 1,-6 8 12,0 0 0,1 0 0,1 0 0,-1 1 0,1 0 0,1 0 1,0 1-1,0-1 0,1 1 0,1-1 0,0 1 0,0 0 0,1 0 0,0 0 1,1 0-1,0 0 0,2 13 0,-1-18 30,0 0 0,1-1 0,-1 0 0,1 1 0,0-1 0,0 0 1,1 0-1,-1 0 0,1 0 0,0 0 0,1-1 0,-1 1 0,1-1 0,0 0 0,0 0 0,0 0 1,0-1-1,1 1 0,0-1 0,-1 0 0,1 0 0,0-1 0,1 0 0,-1 1 0,0-2 0,1 1 1,-1-1-1,1 0 0,-1 0 0,1 0 0,-1-1 0,1 1 0,0-2 0,-1 1 0,1 0 0,0-1 0,-1 0 1,1-1-1,-1 1 0,9-5 0,-5 3-79,-1-2-1,0 1 1,0-1-1,0 0 1,0-1 0,-1 0-1,0 0 1,0-1 0,-1 0-1,0 0 1,9-13 0,-9 10-434,-1 0 1,0 0 0,-1 0 0,0-1 0,0 1 0,-1-1 0,-1 0-1,0 0 1,1-17 0,-2-3-1734,-1 0 0,-7-41 1,-1 16 2080,8 54 175,0 2 70,0-1 0,0 1 0,0-1 0,0 1 0,0-1 0,1 1 1,-1-1-1,0 1 0,0-1 0,0 1 0,0 0 0,1-1 0,-1 1 0,0-1 0,1 1 1,-1-1-1,0 1 0,1 0 0,-1-1 0,0 1 0,1 0 0,-1-1 0,0 1 1,1 0-1,-1-1 0,1 1 0,-1 0 0,1 0 0,-1 0 0,1-1 0,-1 1 0,1 0 1,-1 0-1,1 0 0,-1 0 0,1 0 0,-1 0 0,1 0 0,-1 0 0,1 0 0,0 0 1,21 3 3223,-19-2-3176,0 0 0,0 1 0,0-1 0,-1 1 0,1-1 0,0 1 0,0 0 0,-1 0 0,0 0 1,1 0-1,-1 1 0,0-1 0,0 1 0,0-1 0,0 1 0,0 0 0,-1 0 0,3 4 1,-1 3-90,1 1 1,-1 0 0,3 21 0,-3-11 63,-6-35-137,0-2-1,1 1 0,1 0 1,0 0-1,1 0 1,3-29-1,0 28-11,1 1 0,8-22 1,-11 34 13,0 0 0,0 0-1,1 0 1,0 0 0,-1 0 0,1 0 0,0 0 0,0 0 0,1 1 0,-1-1 0,0 1 0,1 0 0,0 0-1,-1 0 1,1 0 0,0 0 0,6-2 0,-7 3-5,0 1-1,-1 0 1,1 0-1,0-1 1,0 1 0,0 1-1,0-1 1,0 0-1,0 0 1,0 1 0,0-1-1,-1 1 1,1 0-1,0-1 1,2 2 0,-3-1-5,0-1 0,0 1 0,0-1 0,0 1 0,0 0 0,0-1 0,0 1 0,0 0 0,0 0 1,-1 0-1,1 0 0,0 0 0,0 0 0,-1 0 0,1 0 0,-1 0 0,1 0 0,-1 0 0,1 0 0,-1 0 1,1 1-1,-1 0 0,0-2-1,0 0 0,0 0 0,0 1 0,0-1 0,0 0 0,0 0 0,0 0 0,0 0 0,0 0 0,0 0 0,0 0 0,0 0 0,0 0 0,0 0 0,1 0 0,-1 0 0,0 0 0,0 0 0,0 0 0,0 1 0,0-1 0,0 0 0,0 0 0,0 0 0,0 0 0,0 0 0,0 0 0,0 0 0,1 0 0,-1 0 0,0 0 0,0 0 0,0 0 0,0 0 0,0 0 1,0 0-1,0 0 0,0 0 0,0 0 0,0 0 0,0 0 0,1 0 0,-1 0 0,0-1 0,0 1 0,0 0 0,0 0 0,0 0 0,0 0 0,0 0 0,0 0 0,0 0 0,0 0 0,0 0 0,0 0 0,0 0 0,0 0 0,5-6 17,0-3-9,-1-1-1,5-19 0,-6 16-22,10-21 0,-9 26 15,-1 0 0,0-1 0,0 1-1,-1-1 1,0 1 0,0-1 0,-1 0-1,0 0 1,-1 1 0,-1-18 0,1 23-6,-1 0-1,1 0 1,0 1 0,1-1 0,-1 0-1,0 0 1,1 0 0,-1 1 0,2-5 0,-1 7 3,-1-1 1,0 1 0,0-1-1,1 1 1,-1-1 0,0 1-1,1-1 1,-1 1-1,0 0 1,1-1 0,-1 1-1,1 0 1,-1-1 0,1 1-1,-1 0 1,0 0 0,1-1-1,-1 1 1,1 0 0,-1 0-1,2 0 1,-1 0 0,0 0 0,0 0 0,0 0 0,0 0-1,0 0 1,0 1 0,1-1 0,-1 0 0,0 1 0,0-1 0,0 1 0,0-1 0,0 1-1,1 1 1,38 29 62,-1 2 0,40 44-1,-21-19 65,-37-37-98,-15-13-23,1-1 0,10 9 0,-17-24 18,-8-5-15,0 0 0,-1 0 0,-1 1 0,0 0-1,-16-14 1,12 11-6,3 4-5,-15-15-1,-33-46 0,52 62 6,0 0 1,1 0-1,1 0 0,0-1 0,0 0 0,1 0 1,1 0-1,0 0 0,-2-14 0,4 20-2,1 0 1,0 0-1,0 0 0,0 0 0,0 0 1,1 0-1,0 0 0,0 1 0,0-1 1,1 0-1,0 0 0,0 1 0,3-6 1,-2 4 18,2 0 1,-1 0 0,0 1 0,1-1 0,0 1 0,1 0 0,-1 1-1,9-6 1,-1 2 164,0 0 0,1 2-1,0 0 1,0 0 0,0 1-1,1 1 1,-1 0 0,17-1-1,-29 4-141,0 1-1,0 0 1,0 0-1,0 0 1,0 0-1,1 0 1,-1 0-1,0 1 1,0-1-1,0 0 1,0 1-1,0 0 1,0 0-1,-1-1 0,1 1 1,0 0-1,0 0 1,0 1-1,1 1 1,-1-1-16,0 0 0,0 0 0,0 1 0,-1-1 1,1 1-1,-1-1 0,0 1 0,0 0 0,0-1 0,0 1 0,0 0 1,0 3-1,0 8 7,0-1 1,0 1 0,-2-1-1,-2 22 1,3-35-30,-19 103-356,3-28-1956,15-68 1219,0 1 0,1 0 0,0 10 0,5 11-1660</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7:52.971"/>
    </inkml:context>
    <inkml:brush xml:id="br0">
      <inkml:brushProperty name="width" value="0.05" units="cm"/>
      <inkml:brushProperty name="height" value="0.05" units="cm"/>
      <inkml:brushProperty name="color" value="#33CCFF"/>
    </inkml:brush>
  </inkml:definitions>
  <inkml:trace contextRef="#ctx0" brushRef="#br0">120 12 8834,'-2'-1'264,"1"0"0,-1 0 0,0 0 0,1 0 0,-1 0 0,0 0 0,1 0 0,-1 0 0,0 1-1,0-1 1,0 1 0,0-1 0,0 1 0,-2 0 0,3 0-178,0 0 1,0 1-1,-1-1 0,1 1 0,0-1 1,0 1-1,0-1 0,0 1 0,0 0 0,0-1 1,0 1-1,0 0 0,1 0 0,-1 0 0,0 0 1,0 0-1,1 0 0,-1 0 0,0 0 0,1 0 1,-1 0-1,1 0 0,0 0 0,-1 2 1,-3 13 348,0 0 1,1 0 0,1 1-1,1-1 1,1 33 0,0-17-52,-2 52 317,-8 187 733,0-163-1169,5 1 0,13 153 1,-5-231-231,20 254 109,-21-212-129,-14 138-1,-23 72 717,25-160-1757,8-118 1556,-3-2-454</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7:53.952"/>
    </inkml:context>
    <inkml:brush xml:id="br0">
      <inkml:brushProperty name="width" value="0.05" units="cm"/>
      <inkml:brushProperty name="height" value="0.05" units="cm"/>
      <inkml:brushProperty name="color" value="#33CCFF"/>
    </inkml:brush>
  </inkml:definitions>
  <inkml:trace contextRef="#ctx0" brushRef="#br0">178 1 9106,'5'106'5334,"-2"76"-2044,-4 154-1567,-7 14-956,-5 77-297,-46 81 735,35-305 471,11-72-775,9-105-521,-11 44 0,12-60-318,0 0-1,-1 0 1,0 0 0,-1-1-1,0 1 1,0-1 0,-9 10 0,14-19-73,0-1 0,0 1 1,1 0-1,-1 0 0,0 0 1,0 0-1,-1 0 0,1-1 1,0 1-1,0 0 0,0 0 1,0 0-1,0 0 1,0 0-1,0-1 0,0 1 1,0 0-1,0 0 0,0 0 1,0 0-1,0 0 0,0 0 1,-1 0-1,1-1 0,0 1 1,0 0-1,0 0 1,0 0-1,0 0 0,0 0 1,0 0-1,-1 0 0,1 0 1,0 0-1,0 0 0,0 0 1,0 0-1,0 0 0,-1 0 1,1 0-1,0 0 1,0 0-1,0 0 0,0 0 1,0 0-1,-1 0 0,1 0 1,0 0-1,0 0 0,0 0 1,0 0-1,0 0 0,0 0 1,-1 0-1,1 0 1,0 0-1,0 1 0,0-1 1,0 0-1,0 0 0,0 0 1,0 0-1,0 0 0,-1 0 1,1 0-1,0 1 0,0-1 1,0 0-1,1-13-461,9-16 973,8-8-604</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7:59.774"/>
    </inkml:context>
    <inkml:brush xml:id="br0">
      <inkml:brushProperty name="width" value="0.05" units="cm"/>
      <inkml:brushProperty name="height" value="0.05" units="cm"/>
      <inkml:brushProperty name="color" value="#33CCFF"/>
    </inkml:brush>
  </inkml:definitions>
  <inkml:trace contextRef="#ctx0" brushRef="#br0">331 821 6721,'15'-1'2732,"28"-5"-1,-10 1-1411,0 0-641,0-1 0,-1-2 0,0-1 0,0-1 0,34-18 0,-47 18-481,0-1 0,-1-1 0,29-26-1,-11 9 3,-25 21-87,-1-1-1,14-13 0,-21 18-52,1-1 0,-1 1-1,0-1 1,0 1 0,0-1 0,-1 0 0,0 0-1,3-9 1,-1 0 175,-1 0 0,3-20 0,-6 27-189,0 1-1,0 0 1,-1 0 0,1-1 0,-1 1-1,-1 0 1,1 0 0,-3-7-1,-10-21 89,-1 1 0,-1 0-1,-2 0 1,-1 2-1,-38-46 1,49 66-62,-13-23 1,17 27 51,1 1 0,-1-1 0,0 1 0,0 0 1,0 1-1,-1-1 0,0 1 0,0 0 0,-1 0 1,1 0-1,-12-6 0,5 4-169,-80-34 635,80 37-439,1 0 0,-1 1 0,-1 0 1,1 1-1,0 0 0,-14 1 0,10 1-140,-1 0 1,1 1-1,0 1 1,0 1 0,0 0-1,0 1 1,1 0-1,-1 2 1,1 0-1,-22 12 1,29-14-7,-24 14 5,1 1 0,-38 31 0,61-44 10,0 1 1,1 0-1,-1 1 0,2 0 1,-1 0-1,1 0 1,1 1-1,-1 0 1,1 0-1,1 0 1,0 0-1,0 1 1,-2 12-1,2-5 24,2 1 0,0 0-1,1 0 1,1 0 0,0 0 0,2 0 0,0 0-1,6 23 1,-4-26 32,0 0 0,2 0-1,0 0 1,0 0 0,1-1-1,1 0 1,1-1 0,0 1-1,17 19 1,-18-27 54,-1 1 0,1-1 0,0 0 1,0-1-1,0 0 0,1 0 0,0-1 0,0 0 0,0-1 1,1 0-1,-1 0 0,1-1 0,-1 0 0,1-1 0,0 0 1,15 0-1,-13-1-222,-1-1 0,1 0 0,0 0 0,0-2 0,-1 1 1,1-1-1,-1-1 0,0 0 0,0-1 0,0 0 0,-1 0 0,0-1 1,15-11-1,4-10-2139,2-7 677</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00.596"/>
    </inkml:context>
    <inkml:brush xml:id="br0">
      <inkml:brushProperty name="width" value="0.05" units="cm"/>
      <inkml:brushProperty name="height" value="0.05" units="cm"/>
      <inkml:brushProperty name="color" value="#33CCFF"/>
    </inkml:brush>
  </inkml:definitions>
  <inkml:trace contextRef="#ctx0" brushRef="#br0">5 0 10810,'0'0'224,"0"1"0,-1-1 0,1 0 0,-1 1 0,1-1 0,0 1 0,-1-1 0,1 1 0,0-1 0,-1 1 0,1-1 0,0 1 0,0-1 0,0 1 0,-1-1 0,1 1 0,0-1 0,0 1 0,0-1 0,0 1 0,0-1 0,0 1 0,0 0 0,0-1 0,0 1 0,0-1 0,0 1 0,1 0 0,2 22 1086,-3-20-979,9 52 1501,15 136-178,-24-181-1637,0-5-14,0-1 0,1 1 0,-1-1 0,1 1 0,1 5-1,-2-10-14,0 0-1,0 0 0,0 1 0,0-1 0,1 0 0,-1 0 0,0 0 0,0 0 0,0 0 0,0 1 0,0-1 0,0 0 0,0 0 0,1 0 1,-1 0-1,0 0 0,0 0 0,0 1 0,0-1 0,0 0 0,1 0 0,-1 0 0,0 0 0,0 0 0,0 0 0,0 0 0,1 0 0,-1 0 1,0 0-1,0 0 0,0 0 0,0 0 0,1 0 0,-1 0 0,0 0 0,0 0 0,0 0 0,1 0 0,-1 0 0,0 0 0,0 0 0,0 0 1,0 0-1,0-1 0,1 1 0,-1 0 0,0 0 0,0 0 0,0 0 0,0 0 0,0 0 0,0-1 0,1 1 0,-1 0 0,0 0 0,0 0 1,0 0-1,0 0 0,0-1 0,0 1 0,0 0 0,0 0 0,0-1 0,7-11-1212,7-36 1688,-3 14 240</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00.970"/>
    </inkml:context>
    <inkml:brush xml:id="br0">
      <inkml:brushProperty name="width" value="0.05" units="cm"/>
      <inkml:brushProperty name="height" value="0.05" units="cm"/>
      <inkml:brushProperty name="color" value="#33CCFF"/>
    </inkml:brush>
  </inkml:definitions>
  <inkml:trace contextRef="#ctx0" brushRef="#br0">24 0 14427,'0'17'1216,"4"3"609,-1 4-73,0 1-408,-1 2-311,0 0-377,-4 1-176,-1 4-304,1-2-80,-6-1-72,3-3 8,0-5-176,0-5-224,0-11-584,3-18-2705,2-7 1472,18-10 1065</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01.326"/>
    </inkml:context>
    <inkml:brush xml:id="br0">
      <inkml:brushProperty name="width" value="0.05" units="cm"/>
      <inkml:brushProperty name="height" value="0.05" units="cm"/>
      <inkml:brushProperty name="color" value="#33CCFF"/>
    </inkml:brush>
  </inkml:definitions>
  <inkml:trace contextRef="#ctx0" brushRef="#br0">0 1 13211,'7'20'2120,"-2"3"985,-1 9-785,-4 3-343,1 1-1057,1-3-256,0-3-552,-1-1-384,19-16 80</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02.793"/>
    </inkml:context>
    <inkml:brush xml:id="br0">
      <inkml:brushProperty name="width" value="0.05" units="cm"/>
      <inkml:brushProperty name="height" value="0.05" units="cm"/>
      <inkml:brushProperty name="color" value="#33CCFF"/>
    </inkml:brush>
  </inkml:definitions>
  <inkml:trace contextRef="#ctx0" brushRef="#br0">19 1 10138,'-1'0'166,"0"0"0,0 0 0,0 0-1,1 0 1,-1 1 0,0-1 0,0 0 0,0 1 0,1-1-1,-1 0 1,0 1 0,0-1 0,1 1 0,-1-1-1,1 1 1,-1 0 0,0-1 0,1 1 0,-1 0 0,1-1-1,-1 1 1,1 0 0,0 0 0,-1-1 0,1 1-1,0 0 1,-1 0 0,1 0 0,0 0 0,0 2 155,0 0-1,1 0 1,-1 0 0,1 0 0,-1 0 0,1-1-1,1 4 1,2 6 128,12 67 1574,-14-60-1748,2 1 1,0-1 0,1-1 0,9 22 0,-10-29-111,-3-9-113,-1 0 0,1 0-1,0 0 1,0 0 0,0 0-1,0 0 1,2 2 0,-3-4-39,1 1 1,-1-1-1,1 0 1,-1 0-1,1 1 1,-1-1-1,1 0 1,-1 0-1,1 1 1,0-1-1,-1 0 1,1 0 0,-1 0-1,1 0 1,-1 0-1,1 0 1,0 0-1,-1 0 1,1 0-1,-1 0 1,1 0-1,-1 0 1,1-1 0,-1 1-1,1 0 1,0 0-1,-1-1 1,1 1-1,-1 0 1,0 0-1,1-1 1,0 0-1,16-11 186,-12 8-162,0 1-1,0-1 0,0 1 0,7-3 1,7-2-117,24-14 1,-35 18-323,-1-1 0,0 0-1,-1 0 1,1-1 0,-1 0 0,6-8 0,0-1-1611,13-22 1,-8 9 574</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52.596"/>
    </inkml:context>
    <inkml:brush xml:id="br0">
      <inkml:brushProperty name="width" value="0.05" units="cm"/>
      <inkml:brushProperty name="height" value="0.05" units="cm"/>
      <inkml:brushProperty name="color" value="#FF0066"/>
    </inkml:brush>
  </inkml:definitions>
  <inkml:trace contextRef="#ctx0" brushRef="#br0">68 8 9730,'0'-1'135,"0"1"-1,0 0 0,0-1 1,0 1-1,0 0 1,0-1-1,1 1 1,-1 0-1,0-1 1,0 1-1,0 0 0,1-1 1,-1 1-1,0 0 1,0 0-1,1-1 1,-1 1-1,0 0 0,1 0 1,-1 0-1,0-1 1,1 1-1,-1 0 1,0 0-1,1 0 1,-1 0-1,0 0 0,1 0 1,-1 0-1,0 0 1,1 0-1,-1 0 1,1 0-1,-1 0 1,0 0-1,1 0 0,-1 0 1,0 0-1,1 0 1,-1 0-1,0 0 1,1 0-1,-1 1 1,0-1-1,1 0 0,-1 0 1,0 0-1,1 1 1,-1-1-1,14 19 1730,-9-12-1217,17 25 2233,35 67 1,-51-87-2559,-1 1 1,0-1 0,-1 1-1,0 0 1,-1 1-1,-1-1 1,0 0 0,0 1-1,-2 18 1,0-28-316,0 0 1,-1 0-1,0 0 1,0 0-1,0 0 1,-1 0-1,1 0 0,-1 0 1,0 0-1,0-1 1,0 1-1,-1-1 1,1 0-1,-1 1 0,0-1 1,0 0-1,0-1 1,0 1-1,0 0 1,-1-1-1,-3 2 0,-8 4-520,0-1-1,0 0 0,-32 8 1,20-7-618,-18 10 48</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03.166"/>
    </inkml:context>
    <inkml:brush xml:id="br0">
      <inkml:brushProperty name="width" value="0.05" units="cm"/>
      <inkml:brushProperty name="height" value="0.05" units="cm"/>
      <inkml:brushProperty name="color" value="#33CCFF"/>
    </inkml:brush>
  </inkml:definitions>
  <inkml:trace contextRef="#ctx0" brushRef="#br0">0 67 9938,'1'5'1365,"-1"0"0,1 0 0,0 0 0,0 0-1,3 9 1,2 1 426,14 25 1,-15-32-1011,-1-1-381,21 44 1303,-22-45-1624,-1 0 1,0 0-1,-1 0 1,1 0 0,-1 0-1,1 12 1,-3-18-56,-2-3-20,-2-6-22,-8-19-275,-12-41-1,20 55 103,2-1-1,0-1 1,0 1 0,0-25-1,3 37 177,0 0-1,0 0 1,0 0 0,1 0-1,-1 0 1,1 0-1,-1 0 1,1 0 0,0 0-1,0 0 1,1 0-1,-1 1 1,1-1 0,-1 0-1,1 1 1,0 0 0,0-1-1,0 1 1,0 0-1,0 0 1,3-3 0,-2 4 30,0-1 1,0 1-1,0 0 1,0 0 0,0 0-1,0 0 1,0 1-1,1-1 1,-1 1-1,0 0 1,0 0 0,0 0-1,1 0 1,-1 0-1,0 1 1,0 0 0,0-1-1,0 1 1,6 3-1,-3-2 68,1 1-1,-1 0 1,0 0-1,0 1 0,0 0 1,-1 0-1,1 0 1,-1 1-1,0 0 0,0 0 1,-1 0-1,5 7 1,-7-9-104,0 0 1,0 1-1,0-1 1,-1 1-1,0 0 1,1-1 0,-1 1-1,0 0 1,-1 0-1,1 0 1,-1 0-1,0 0 1,0-1 0,0 1-1,0 0 1,-1 0-1,1 0 1,-1 0 0,0 0-1,0-1 1,-1 1-1,-2 6 1,-10 14-2083,0-2-1,-19 23 1,31-43 1894,-21 28-1685</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03.630"/>
    </inkml:context>
    <inkml:brush xml:id="br0">
      <inkml:brushProperty name="width" value="0.05" units="cm"/>
      <inkml:brushProperty name="height" value="0.05" units="cm"/>
      <inkml:brushProperty name="color" value="#33CCFF"/>
    </inkml:brush>
  </inkml:definitions>
  <inkml:trace contextRef="#ctx0" brushRef="#br0">5 12 9970,'-1'-11'6946,"2"15"-5486,2 8-604,0 0 0,-1 1 1,0-1-1,0 0 0,-2 21 1,-8 65-939,3-46 302,3-32-390,0-14-602,2-13-1848,1-3 1398,0 0 0,5-19 0,7-7 73</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04.004"/>
    </inkml:context>
    <inkml:brush xml:id="br0">
      <inkml:brushProperty name="width" value="0.05" units="cm"/>
      <inkml:brushProperty name="height" value="0.05" units="cm"/>
      <inkml:brushProperty name="color" value="#33CCFF"/>
    </inkml:brush>
  </inkml:definitions>
  <inkml:trace contextRef="#ctx0" brushRef="#br0">0 0 11410,'5'24'1465,"2"4"1455,0 1-559,-2 4-481,2 1-455,-4-2-689,0-4-176,-1 1-232,-2-2-72,-3-4-160,1 1 0,-3-3-288,3 0-264,1-6-584,6-15-2889,1-14 5713,8-11-1784</inkml:trace>
  <inkml:trace contextRef="#ctx0" brushRef="#br0" timeOffset="1">141 17 14107,'2'25'1496,"0"9"1089,-1 8-393,3 11-719,1 1-425,0 1-496,3-4-392,1-16-1512,1-8 1008</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08.890"/>
    </inkml:context>
    <inkml:brush xml:id="br0">
      <inkml:brushProperty name="width" value="0.05" units="cm"/>
      <inkml:brushProperty name="height" value="0.05" units="cm"/>
      <inkml:brushProperty name="color" value="#33CCFF"/>
    </inkml:brush>
  </inkml:definitions>
  <inkml:trace contextRef="#ctx0" brushRef="#br0">0 1161 7202,'0'-1'233,"1"0"1,-1 0 0,1 0 0,-1 0 0,1 0-1,-1 0 1,1 0 0,-1 1 0,1-1 0,0 0-1,0 0 1,-1 1 0,1-1 0,0 0 0,0 1-1,0-1 1,0 1 0,0-1 0,-1 1 0,1 0-1,0-1 1,0 1 0,2 0 0,26-8 634,-26 7-575,15-4 163,0 1 1,1 1-1,-1 1 1,1 1 0,0 0-1,-1 1 1,33 5-1,57 21 1110,18 5-410,-59-22-900,1-2 0,-1-4 1,1-2-1,-1-3 0,1-4 0,-1-2 0,-1-3 0,0-3 0,0-3 0,107-43 0,-140 46-193,-1-1 0,-1-2 1,0-1-1,-1-1 0,50-44 0,-67 51-48,0 0 0,-2-1 0,0 0 0,0-1 0,-1 0 0,-1 0 0,0-1-1,-1-1 1,0 1 0,-2-1 0,0-1 0,0 1 0,-2-1 0,4-21 0,-6 18 4,-1 0 1,-1-1-1,0 1 1,-1-1-1,-2 1 1,0 0-1,-1 0 1,-1 0-1,0 1 1,-2-1-1,-9-18 1,4 15-11,0 1 0,-2 0 0,0 1 0,-2 0 0,0 1 0,-2 1 1,0 0-1,-27-21 0,7 12-6,-2 0 1,-1 3-1,-1 2 0,-1 1 1,-1 2-1,-1 2 1,-1 2-1,-60-12 0,70 20 0,0 3 0,-1 0 0,1 3 0,-1 1 0,0 2 0,1 1 0,-1 2 0,1 1 0,0 2 0,0 2 0,-39 14 0,55-14 3,0 1-1,1 1 0,0 0 0,1 1 0,0 1 1,1 1-1,0 1 0,-15 18 0,-1 4 16,2 2-1,-38 62 1,48-66-6,1 0 0,1 2 1,2 0-1,2 0 1,2 2-1,-11 49 1,19-66 35,2-1 1,0 1-1,2 0 0,0 0 0,2 0 1,0 0-1,1 0 0,1 0 1,2-1-1,0 1 0,1-1 1,1-1-1,12 27 0,-7-23 29,2-1-1,1 0 0,0 0 0,2-2 0,22 24 0,-25-31-33,1 0-1,0-1 1,1-1-1,1-1 1,0 0-1,0-1 1,36 15-1,-28-17-173,0-1-1,1-1 0,0-2 0,0 0 1,0-2-1,0-1 0,0-1 1,0-1-1,0-1 0,0-1 1,43-12-1,46-21-540,-93 28 587</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15.019"/>
    </inkml:context>
    <inkml:brush xml:id="br0">
      <inkml:brushProperty name="width" value="0.05" units="cm"/>
      <inkml:brushProperty name="height" value="0.05" units="cm"/>
      <inkml:brushProperty name="color" value="#33CCFF"/>
    </inkml:brush>
  </inkml:definitions>
  <inkml:trace contextRef="#ctx0" brushRef="#br0">62 18 10482,'-4'-17'7662,"4"17"-7627,0 0 0,0 0-1,0-1 1,0 1 0,1 0 0,-1 0 0,0 0 0,0 0 0,0 0-1,0 0 1,1 0 0,-1 0 0,0 0 0,0 0 0,0 0 0,0 0-1,0 0 1,1 1 0,-1-1 0,0 0 0,0 0 0,0 0-1,0 0 1,0 0 0,1 0 0,-1 0 0,0 0 0,0 0 0,0 1-1,0-1 1,0 0 0,0 0 0,0 0 0,0 0 0,1 0 0,-1 0-1,0 1 1,0-1 0,0 0 0,2 10 817,-1 10 179,-3 55 551,3-54-1464,-1-1-1,-2 1 1,-6 40-1,-1-15 38,3 0 0,1 1-1,3 64 1,1-31 297,-4-23 0,0 10 24,4-63-453,1-1 0,-1 1-1,0 0 1,0-1 0,0 1-1,-1-1 1,1 1 0,-3 3 0,3-5 31,0-1-22,0-2-16,3-19-3492,-2 19 3070,1 0 0,-1-1 0,0 1 1,0 0-1,0-1 0,0 1 0,0-1 0,0 1 1,0 0-1,-1-1 0,1 1 0,0-1 0,-1 1 1,1 0-1,-2-2 0,-4-8-985</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15.606"/>
    </inkml:context>
    <inkml:brush xml:id="br0">
      <inkml:brushProperty name="width" value="0.05" units="cm"/>
      <inkml:brushProperty name="height" value="0.05" units="cm"/>
      <inkml:brushProperty name="color" value="#33CCFF"/>
    </inkml:brush>
  </inkml:definitions>
  <inkml:trace contextRef="#ctx0" brushRef="#br0">1 68 10258,'0'0'2310,"10"12"2175,-9-6-3775,0 0-1,0 1 1,0-1 0,-1 11-1,0 5-13,13 111 984,-5-100-887,1-40-547,-4-2-221,0 1 1,0-1-1,1 1 1,0 0-1,1 1 1,0-1-1,10-8 1,-11 11-25,-1 0 1,1 0-1,-1 0 0,0-1 1,0 0-1,-1 0 0,0-1 1,0 1-1,-1-1 0,1 0 1,-1 0-1,-1 0 0,0 0 1,1 0-1,-2-1 0,1 1 1,0-16-1,-3 22 14,1-1 0,0 0 0,-1 0 0,1 1 1,-1-1-1,1 0 0,-1 1 0,0-1 0,0 1 0,0-1 0,0 1 1,0-1-1,0 1 0,0 0 0,0-1 0,-2 0 0,-27-21 944,13 10-301,12 9-715,1 1 0,-1 0 0,1 0 1,-1 0-1,0 1 0,0-1 1,0 1-1,-1 1 0,1-1 0,0 1 1,-1 0-1,1 0 0,-1 0 0,-6 1 1,9-1-1842,3-4 622</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17.378"/>
    </inkml:context>
    <inkml:brush xml:id="br0">
      <inkml:brushProperty name="width" value="0.05" units="cm"/>
      <inkml:brushProperty name="height" value="0.05" units="cm"/>
      <inkml:brushProperty name="color" value="#33CCFF"/>
    </inkml:brush>
  </inkml:definitions>
  <inkml:trace contextRef="#ctx0" brushRef="#br0">128 499 11715,'-1'-6'831,"1"1"0,-1 0 1,-1 0-1,1-1 1,-4-8-1,4 13-731,1 0 0,-1 0 0,1 0 0,-1 0 1,0 1-1,1-1 0,-1 0 0,0 0 0,1 1 0,-1-1 0,0 1 0,0-1 0,0 0 0,1 1 1,-1 0-1,0-1 0,0 1 0,0-1 0,0 1 0,0 0 0,0 0 0,0 0 0,0 0 1,0-1-1,0 1 0,0 0 0,0 1 0,0-1 0,0 0 0,0 0 0,0 0 0,0 1 0,0-1 1,0 0-1,0 1 0,0-1 0,0 1 0,1-1 0,-3 2 0,-2 1-3,1 1-1,-1-1 0,0 1 1,1 0-1,0 1 1,0-1-1,1 1 0,-1-1 1,1 1-1,0 0 1,0 1-1,0-1 0,1 0 1,-3 7-1,0 4 82,0 0-1,1 1 1,-3 29 0,7-45-176,-3 65 306,3-61-294,0 1 0,0-1 0,1 0-1,0 0 1,0 0 0,0 0 0,1 0 0,0 0 0,-1 0-1,5 7 1,-5-11-13,0 0-1,0 0 1,0 1-1,1-1 0,-1 0 1,0 0-1,0 0 1,1 0-1,-1 0 0,1-1 1,-1 1-1,0 0 1,1-1-1,0 1 1,-1-1-1,1 1 0,-1-1 1,1 0-1,-1 1 1,1-1-1,0 0 0,-1 0 1,1 0-1,0-1 1,-1 1-1,1 0 1,-1-1-1,1 1 0,-1 0 1,1-1-1,-1 0 1,1 1-1,2-3 0,2 0-6,0-1 0,-1 0 0,1 0 0,-1 0 0,0 0 0,8-9 0,-10 8-28,1 0-1,-1 0 0,0 1 1,0-2-1,-1 1 0,0 0 1,0 0-1,0-1 1,0 0-1,-1 1 0,0-1 1,0 0-1,0 1 0,-1-1 1,0 0-1,-1-11 0,-2-4 15,-2 1-1,0 0 0,-9-26 0,9 33 44,4 10 11,1 1 1,-1-1 0,0 1-1,1-1 1,-1 0-1,1 1 1,0-1-1,0 0 1,0 0-1,0 1 1,1-4-1,-1 5 12,1 0-1,-1-1 0,1 1 1,0 0-1,-1-1 0,1 1 1,0 0-1,0 0 0,0 0 0,0 0 1,0 0-1,0 0 0,0 0 1,0 0-1,0 0 0,0 1 0,0-1 1,1 0-1,-1 1 0,0-1 1,1 1-1,1-1 0,4-1 106,1 0-1,-1 1 0,1-1 1,0 2-1,0-1 0,-1 1 1,1 0-1,0 1 0,0 0 1,-1 0-1,14 4 0,-15-3-106,-1 0-1,0 0 1,0 0-1,1 1 1,-1 0-1,-1 0 1,1 0-1,0 0 1,-1 1-1,0 0 1,0 0-1,0 0 1,0 0-1,-1 1 0,1 0 1,3 7-1,-1 2-13,-5-11-28,0 0 0,0 0 1,0 0-1,1 0 0,-1-1 1,1 1-1,2 3 0,-3-20 29,-1-22-5,1-51-41,0 78 10,0 1 1,0-1-1,1 1 1,0-1-1,1 1 1,0 0-1,6-12 1,-8 18 2,0 0 1,0-1 0,1 1-1,-1 1 1,0-1-1,1 0 1,0 0 0,-1 1-1,1-1 1,0 0-1,0 1 1,0 0 0,0 0-1,0-1 1,0 1 0,0 0-1,0 0 1,5 0-1,-4 0 2,1 1 0,-1 0-1,1 0 1,-1 0 0,1 1-1,-1-1 1,1 1-1,-1 0 1,1 0 0,-1 0-1,6 3 1,-2-1 4,0 0 1,0-1-1,0 1 0,10 1 1,-14-4-4,-1 0 1,0 0-1,0 0 1,0 0-1,0 0 1,0 0-1,1 0 1,-1-1-1,0 1 1,0-1-1,0 1 1,0-1-1,0 0 1,0 0-1,0 0 1,0 0-1,0 0 1,-1-1 0,4-2-1,4-5 26,0-1-1,-1-1 1,0 0-1,-1 0 1,-1 0-1,1-1 1,-2 0 0,0 0-1,0 0 1,-1-1-1,5-25 1,-5 22 70,7-45 232,-11 56-302,1 0 0,-1 0-1,0-1 1,0 1-1,-1 0 1,0 0-1,0 0 1,0-1-1,-2-4 1,3 10-20,0-1 0,0 0 0,0 1 0,-1-1 0,1 1 0,0-1 0,0 0 1,-1 1-1,1-1 0,0 1 0,-1-1 0,1 1 0,0-1 0,-1 1 0,1-1 0,-1 1 0,1-1 0,-1 1 0,1 0 0,-1-1 0,1 1 1,-1 0-1,1-1 0,-1 1 0,0 0 0,1 0 0,-1-1 0,1 1 0,-1 0 0,0 0 0,1 0 0,-1 0 0,1 0 0,-1 0 0,0 0 1,1 0-1,-1 0 0,0 0 0,1 0 0,-1 1 0,0-1 0,1 0 0,-1 0 0,1 0 0,-1 1 0,1-1 0,-1 0 0,1 1 0,-1-1 1,1 1-1,-1-1 0,1 1 0,-1-1 0,1 1 0,-1-1 0,1 1 0,-1 0 0,-2 3 40,0 0 1,0 1-1,0-1 0,1 0 0,-4 9 0,4-6 18,0-1 0,1 1-1,-1-1 1,1 1 0,1 0-1,-1 0 1,1 0 0,0-1-1,1 1 1,-1 0 0,1 0-1,3 8 1,-2-10-37,-1 0 1,1-1-1,0 0 0,0 1 1,0-1-1,1 0 0,0 0 1,0 0-1,0 0 0,0-1 1,0 1-1,1-1 0,0 0 1,-1 0-1,1 0 0,0 0 1,0-1-1,6 3 0,-1-1-164,0-1-1,0 0 1,0-1-1,1 0 0,-1 0 1,1-1-1,-1 0 1,13 0-1,-13-2-820,0 0 0,0 0 0,0-1 0,0 0 0,11-4 1,1-1-635</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18.787"/>
    </inkml:context>
    <inkml:brush xml:id="br0">
      <inkml:brushProperty name="width" value="0.05" units="cm"/>
      <inkml:brushProperty name="height" value="0.05" units="cm"/>
      <inkml:brushProperty name="color" value="#33CCFF"/>
    </inkml:brush>
  </inkml:definitions>
  <inkml:trace contextRef="#ctx0" brushRef="#br0">22 1018 8458,'-2'6'460,"-2"13"3785,5-14-1807,6-8-726,-2-2-1339,0-1 0,0 0 0,-1 0 1,0 0-1,0-1 0,0 1 0,3-9 0,0 1 19,6-11 252,-2-1 1,10-31-1,-17 44-479,0 0 0,-1 0 0,-1 0 0,0-1-1,-1 1 1,-1-25 0,-1 33-150,0 0 0,0 1 0,0-1 0,0 0 0,-1 1 0,0-1-1,0 0 1,0 1 0,0 0 0,-6-8 0,7 11-15,0 0 1,0-1-1,0 1 0,-1 0 0,1 0 1,0 0-1,-1 0 0,1 0 1,-1 0-1,1 0 0,-1 0 0,1 1 1,-1-1-1,1 0 0,-1 1 0,0 0 1,1-1-1,-1 1 0,0 0 1,1 0-1,-1 0 0,0 0 0,0 0 1,1 0-1,-1 0 0,0 1 1,1-1-1,-1 0 0,0 1 0,1 0 1,-1-1-1,1 1 0,-3 2 0,0-1 7,0 1-1,1 0 0,-1 0 0,1 1 0,0-1 0,0 1 0,0-1 0,1 1 0,-1 0 0,1 0 0,0 0 1,0 0-1,1 1 0,-1-1 0,-1 5 0,1 2 80,-1-1 0,2 1 1,-1 0-1,2 0 0,0 15 0,0-23-36,0 1 1,0 0-1,1-1 0,0 1 0,0-1 0,0 1 1,0-1-1,0 1 0,1-1 0,0 0 0,-1 1 0,1-1 1,1 0-1,-1 0 0,0-1 0,1 1 0,2 2 1,-2-3-13,-1 0 0,1 0 0,0 0 1,0-1-1,0 1 0,0-1 0,0 0 1,1 0-1,-1 0 0,0-1 0,0 1 1,1-1-1,-1 1 0,0-1 0,1 0 1,-1 0-1,0-1 0,0 1 0,5-2 1,0 0-4,0-1 0,0 1 0,0-2 1,0 1-1,-1-1 0,1 0 1,6-6-1,6-5 21,19-19 1,-17 14-24,-16 15-21,1 1 0,0-1 0,-1 1 1,2 1-1,10-5 0,3-2 43,-15 8-33,-4 5-20,-2-2-2,0-1 0,0 0 0,0 0 0,0 1 1,0-1-1,0 0 0,0 0 0,1 0 0,-1 1 0,0-1 1,0 0-1,0 0 0,0 0 0,0 1 0,0-1 1,1 0-1,-1 0 0,0 0 0,0 0 0,0 1 0,0-1 1,1 0-1,-1 0 0,0 0 0,0 0 0,1 0 0,-1 0 1,0 0-1,0 0 0,0 1 0,1-1 0,-1 0 1,0 0-1,0 0 0,1 0 0,-1 0 0,0 0 0,0 0 1,0 0-1,1-1 0,8-7 1,8-18-2,-16 23 2,21-40-37,-14 25-36,1 1-1,0 0 1,15-18 0,-21 30 64,1 2 1,-1-1-1,1 0 1,0 1-1,-1-1 1,2 1-1,-1 0 0,0 0 1,1 1-1,-1-1 1,1 1-1,0 0 1,0 0-1,0 1 0,0-1 1,8 0-1,26 0 10,-28 2 2,-1-1-1,17-2 0,-22 2-5,-1 0 0,1-1 0,-1 0 0,1 1 0,-1-2 0,0 1 0,0 0 0,0-1 0,4-3 0,-2 0 1,0 0 0,0-1 0,0 0 0,-1 0 0,0 0-1,0 0 1,0-1 0,-1 0 0,5-15 0,-6 16 4,-1-1 0,0 1 1,0-1-1,0 1 0,-1-1 1,-1 0-1,1 0 0,-1 1 0,0-1 1,-1 0-1,-2-11 0,3 18-2,0 0-1,0 0 1,0 0 0,-1 0-1,1 0 1,0 0-1,-1 0 1,1 0-1,-1 0 1,1 0 0,-1 0-1,1 0 1,-1 0-1,0 0 1,0 1-1,1-1 1,-1 0 0,0 1-1,0-1 1,0 0-1,0 1 1,1-1 0,-1 1-1,0-1 1,0 1-1,0-1 1,0 1-1,-2 0 1,2 0-1,0 0 0,0 0 0,0 1 0,0-1 0,0 1 0,0-1 0,0 1 0,0-1 0,0 1 0,0 0 0,0-1 0,0 1 0,0 0 0,0 0 0,1 0 0,-1 0 0,0 0 0,1 0-1,-1 0 1,0 0 0,1 0 0,-1 0 0,1 0 0,0 0 0,-1 2 0,-2 4-1,1 1 0,1-1 0,-1 1 0,1 0 0,1 0-1,-1 0 1,1-1 0,1 11 0,0-14 2,-1-1 1,1 1-1,-1-1 0,1 1 0,0-1 1,0 1-1,1-1 0,-1 1 0,1-1 1,0 0-1,0 0 0,0 0 0,0 0 1,0 0-1,1 0 0,-1-1 0,1 1 0,0-1 1,5 4-1,-7-5-1,0-1-1,1 1 1,-1 0 0,1-1 0,-1 0-1,1 1 1,-1-1 0,1 0 0,-1 0-1,1 0 1,-1 0 0,1 0-1,-1 0 1,1 0 0,-1-1 0,1 1-1,-1 0 1,0-1 0,1 1 0,-1-1-1,1 0 1,-1 1 0,0-1-1,1 0 1,-1 0 0,0 0 0,0 0-1,1-1 1,4-4-2,-1 1 0,0-1 0,0-1 0,4-7 1,-8 14 1,9-17 10,-1-1 0,0 0 0,-2 0 0,0-1 0,-1 0 0,0 0 1,-2-1-1,0 1 0,-2-1 0,0 0 0,-1 0 0,-1 0 0,0 0 1,-2 0-1,-1 0 0,0 1 0,-1-1 0,-1 1 0,-8-19 0,13 36 4,-1 0 0,0 0 0,0 0 0,0 0 0,1 1 0,-1-1 0,-1 0 0,1 1-1,0-1 1,0 1 0,-1 0 0,1-1 0,-1 1 0,1 0 0,-1 0 0,-1-2 0,2 3-4,1 0 1,-1 0 0,1 0 0,0 0-1,-1 0 1,1 0 0,0 0 0,-1 0-1,1 0 1,0 0 0,-1 0 0,1 0-1,-1 1 1,1-1 0,0 0 0,0 0-1,-1 0 1,1 0 0,0 1 0,-1-1-1,1 0 1,0 0 0,0 1 0,-1-1-1,1 0 1,0 1 0,0-1 0,-1 1 0,0 1 32,0-1 1,1 1 0,-1 0 0,0 0 0,1 0 0,-1 0 0,1 1-1,0 1 1,-1 13 154,2 0-1,0 0 1,0 0 0,2 0-1,0 0 1,1-1-1,1 1 1,0-1-1,1 0 1,1-1 0,0 0-1,11 16 1,-13-24-162,0 0 1,0-1 0,1 0-1,-1 0 1,2 0-1,-1 0 1,1-1 0,-1 0-1,2-1 1,-1 1-1,0-2 1,1 1 0,-1-1-1,1 0 1,0 0 0,0-1-1,1 0 1,-1 0-1,0-1 1,1 0 0,-1-1-1,0 0 1,1 0-1,-1-1 1,0 0 0,1 0-1,-1-1 1,0 0-1,0-1 1,0 1 0,0-1-1,-1-1 1,1 0-1,-1 0 1,0 0 0,0-1-1,0 0 1,-1 0-1,9-10 1,-5 3-494,0 0 0,-2 0 0,11-18 1,-12 16-848,-1-1 0,0 1 0,5-18 0,3-26-1452</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22.270"/>
    </inkml:context>
    <inkml:brush xml:id="br0">
      <inkml:brushProperty name="width" value="0.05" units="cm"/>
      <inkml:brushProperty name="height" value="0.05" units="cm"/>
      <inkml:brushProperty name="color" value="#33CCFF"/>
    </inkml:brush>
  </inkml:definitions>
  <inkml:trace contextRef="#ctx0" brushRef="#br0">3 1337 6841,'-2'-2'10028,"5"3"-9709,-1-1 1,1 1-1,0-1 1,0 0-1,-1 0 1,5 0-1,-4 0-128,4 0-90,0-1 0,0-1-1,0 1 1,0-1 0,-1 0 0,1 0 0,0-1-1,6-3 1,49-31 60,-26 11 162,-1-2 0,51-52-1,-37 32 61,-19 18-198,35-47-1,-26 28 22,-17 23 58,-2-1-1,-1-1 1,-1 0 0,-2-1-1,14-32 1,44-97 88,-19 66 175,-13 25-33,-23 36-257,3 1 0,0 1-1,32-30 1,-46 49-155,16-13 125,48-38 0,-6 7 289,-27 23-178,-30 25-281,-1 0-1,1 0 0,-1-1 1,0-1-1,-1 1 0,13-18 1,-19 24-39,-1 1 0,1-1 0,-1 0 1,0 1-1,1-1 0,-1 0 1,0 1-1,1-1 0,-1 0 0,0 0 1,0 1-1,0-1 0,1 0 1,-1 0-1,0 0 0,0 1 0,0-1 1,0 0-1,-1 0 0,1 0 1,0 1-1,0-1 0,0 0 0,-1 0 1,1 1-1,0-1 0,-1 0 1,1 1-1,0-1 0,-1 0 0,1 1 1,-1-1-1,1 0 0,-1 1 1,1-1-1,-1 1 0,0-1 0,1 1 1,-1-1-1,0 1 0,1 0 1,-1-1-1,0 1 0,0 0 0,1 0 1,-1-1-1,0 1 0,0 0 1,0 0-1,-4-1-67,1 0 1,0 0-1,-1 1 1,1 0-1,0 0 0,-1 0 1,1 0-1,-5 2 1,-2 1-112,1 0 0,-17 8 0,20-7 81,-1-1 1,-1 0-1,1 0 1,-15 3 0,17-7 107,14-4 15,15-4 33,-8 5 87,0 1 0,0 0 0,0 1 0,0 1 0,28 1 0,-38 0-78,0 1 0,0 0 0,0 0 1,-1 0-1,1 1 0,0-1 0,-1 1 0,1 0 0,6 5 0,-8-5-43,0 0 0,-1 0-1,1 1 1,-1-1-1,0 1 1,1 0-1,-1 0 1,0 0-1,-1-1 1,1 2-1,-1-1 1,1 0-1,-1 0 1,0 0-1,1 5 1,-1-3-61,-1 1 1,1-1-1,-1 1 1,0-1-1,-1 1 1,1-1-1,-1 0 1,-2 8-1,1-7-426,1 0-1,0 0 0,0 0 0,1 1 1,0 6-1,4 12-866</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44.588"/>
    </inkml:context>
    <inkml:brush xml:id="br0">
      <inkml:brushProperty name="width" value="0.05" units="cm"/>
      <inkml:brushProperty name="height" value="0.05" units="cm"/>
      <inkml:brushProperty name="color" value="#33CCFF"/>
    </inkml:brush>
  </inkml:definitions>
  <inkml:trace contextRef="#ctx0" brushRef="#br0">1641 65 9186,'-1'0'183,"0"-1"1,0 1-1,1 0 0,-1-1 1,0 1-1,0-1 0,1 1 1,-1-1-1,0 1 1,1-1-1,-1 0 0,1 1 1,-1-1-1,1 0 0,-1 1 1,1-1-1,-1 0 0,0-1 1,1 1-36,0 0 0,-1 0 0,0 0 0,1 0 0,-1 0 0,0 0 0,1 0 0,-1 1 0,0-1 0,0 0 0,0 0 0,1 1 0,-1-1 0,-2 0 0,-8-4 181,0 2 1,0-1 0,-1 2-1,1-1 1,-1 2-1,-20-1 1,-25-5 371,23 2-327,0 1 0,-34 1 0,-71 6 257,86 0-208,-44 6 735,0 1-804,0-2-168,-19 0 15,9-3 20,66-2-82,1-1-1,-51-5 1,-59-16 93,123 18-139,0 0 0,-1 2-1,1 1 1,0 1 0,-31 8-1,53-10-75,0 0-1,0 0 0,0 0 1,0-1-1,-1 1 1,1-1-1,0-1 0,0 1 1,0-1-1,-8-2 0,11 3-6,0-1-1,-1 1 1,1 0-1,0 0 1,0-1-1,-1 1 1,-2 1-1,4-1-11,0 0 1,1 0-1,-1 0 0,1 0 1,-1 0-1,0 0 0,1 0 0,-1 0 1,1 0-1,-1 1 0,0-1 0,1 0 1,-1 0-1,1 1 0,-1-1 1,1 0-1,-1 1 0,1-1 0,-1 1 1,1-1-1,-1 0 0,1 1 0,0-1 1,-1 1-1,1-1 0,0 1 1,-1-1-1,1 1 0,-1 1 0,2-2-60,-1 0 0,0 0 0,1 1 0,-1-1 0,0 0-1,1 0 1,-1 0 0,1 0 0,-1 0 0,0 1-1,1-1 1,-1 0 0,1 0 0,-1 0 0,0 0 0,1 0-1,-1 0 1,1 0 0,-1 0 0,0 0 0,1 0 0,-1-1-1,1 1 1,-1 0 0,0 0 0,1 0 0,-1 0 0,0-1-1,1 1 1,12-5-4027,-12 5 3887,-1-1-1,1 1 1,-1 0 0,1 0 0,-1-1 0,1 1 0,-1 0-1,1-1 1,-1 1 0,0 0 0,1-1 0,-1 1-1,1-1 1,-1 1 0,0-1 0,0 1 0,1-1 0,-1 1-1,0-1 1,0 1 0,1-1 0,-1 1 0,0-1 0,0 1-1,0-1 1,0 0 0,0 1 0,0-1 0,0 0-1,0-6-1113</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54.309"/>
    </inkml:context>
    <inkml:brush xml:id="br0">
      <inkml:brushProperty name="width" value="0.05" units="cm"/>
      <inkml:brushProperty name="height" value="0.05" units="cm"/>
      <inkml:brushProperty name="color" value="#FF0066"/>
    </inkml:brush>
  </inkml:definitions>
  <inkml:trace contextRef="#ctx0" brushRef="#br0">1 16 11186,'0'-15'8550,"7"22"-4470,-1 2-3823,1 0 1,-1 1 0,0 0 0,-1 0-1,0 0 1,-1 1 0,0-1-1,-1 1 1,0 0 0,-1 0-1,0 1 1,1 16 0,1 54-8,-2-36-52,9 59 1,-9-93-205,0-3-59,0 0-1,0 1 0,-1-1 0,0 1 0,-1-1 0,0 1 0,-3 17 1,3-26-72,0 0 0,-1 0 0,1-1 1,0 1-1,0 0 0,0-1 1,-1 1-1,1 0 0,0-1 0,-1 1 1,1 0-1,-1-1 0,1 1 1,-1-1-1,1 1 0,-1-1 0,0 2 1,0-2-6,1-1 1,0 1-1,-1 0 1,1 0 0,-1 0-1,1 0 1,0 0-1,-1 0 1,1 0 0,0-1-1,-1 1 1,1 0 0,0 0-1,0-1 1,-1 1-1,1 0 1,0 0 0,-1-1-1,1 1 1,0 0-1,0-1 1,0 1 0,-1 0-1,1-1 1,0 1-1,0 0 1,0-1 0,0 1-1,0 0 1,0-1-1,-1 1 1,-4-11-1299,-6 0 581</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45.278"/>
    </inkml:context>
    <inkml:brush xml:id="br0">
      <inkml:brushProperty name="width" value="0.05" units="cm"/>
      <inkml:brushProperty name="height" value="0.05" units="cm"/>
      <inkml:brushProperty name="color" value="#33CCFF"/>
    </inkml:brush>
  </inkml:definitions>
  <inkml:trace contextRef="#ctx0" brushRef="#br0">68 35 7642,'-22'-25'10092,"22"25"-10026,-1 0 0,1 0-1,-1 0 1,1 0 0,-1 0-1,1 0 1,-1 0 0,1 0-1,-1 0 1,1 0 0,0 0-1,-1 1 1,1-1 0,-1 0-1,1 0 1,-1 1 0,1-1-1,0 0 1,-1 1 0,1-1-1,-1 0 1,1 1 0,0-1-1,0 0 1,-1 1-1,1-1 1,0 1 0,-1 0-1,-8 12 163,6-4 93,3-8-287,0-1 1,0 1-1,0 0 0,-1-1 1,1 1-1,0 0 0,0-1 1,0 1-1,-1 0 0,1-1 1,0 1-1,-1-1 1,1 1-1,-1 0 0,1-1 1,-1 1-1,1-1 0,-1 1 1,1-1-1,-1 0 0,1 1 1,-1-1-1,1 1 0,-2-1 1,1 0-23,1 1 1,-1-1-1,0 0 0,1 0 1,-1 1-1,1-1 0,-1 0 1,0 1-1,1-1 0,-1 0 1,1 1-1,-1-1 0,1 1 1,0-1-1,-1 1 1,1-1-1,-1 1 0,1 0 1,0-1-1,-1 1 0,1-1 1,-1 2-1,3 14 47,-1-15-58,12 17 738,-8-12-618,0 1 0,1-1 1,-1 0-1,1 0 0,1 0 0,-1-1 1,1 0-1,0-1 0,0 1 1,0-1-1,1 0 0,-1-1 0,1 0 1,0 0-1,0-1 0,0 0 1,0 0-1,14 0 0,-26-6-170,-5-2-91,4 4 46,0-1 0,0 0 1,1 0-1,-1 0 0,1-1 0,0 1 1,0-1-1,0 0 0,0 0 0,0-1 0,1 1 1,-5-9-1,4 6 90,0-1-1,0 0 1,1-1 0,0 1 0,1 0-1,-1-1 1,2 0 0,-1 1 0,1-1-1,0-12 1,3 20 6,-1 0 0,1 1 0,0 0 0,-1-1 0,1 1-1,0 0 1,-1 0 0,1 0 0,0 0 0,0 0 0,1 1 0,7-1 27,64-4 677,-28 0 195,-44 4-866,0 0 0,-1 0 0,1 0 0,0 0 0,-1 0 0,1 0 0,0 1 0,-1-1 0,1 1 0,-1-1 0,1 1 0,-1-1 0,3 2 0,-4-1-37,1-1-1,-1 1 1,1-1 0,-1 1-1,0-1 1,1 1-1,-1 0 1,0-1 0,1 1-1,-1 0 1,0-1-1,0 1 1,0 0-1,0-1 1,0 1 0,1 0-1,-1-1 1,0 1-1,-1 0 1,1 0 0,0-1-1,0 1 1,0 0-1,0-1 1,0 1 0,-1 0-1,1-1 1,0 1-1,-1-1 1,1 1 0,0 0-1,-1-1 1,0 1-1,-19 32-2593,14-7 1488</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47.804"/>
    </inkml:context>
    <inkml:brush xml:id="br0">
      <inkml:brushProperty name="width" value="0.05" units="cm"/>
      <inkml:brushProperty name="height" value="0.05" units="cm"/>
      <inkml:brushProperty name="color" value="#33CCFF"/>
    </inkml:brush>
  </inkml:definitions>
  <inkml:trace contextRef="#ctx0" brushRef="#br0">65 143 7418,'-1'-14'1418,"-1"-1"0,0 1 0,-7-25 1,-2-10 853,7 38-670,1 15-717,-3 24-218,5-20-431,-9 45 381,3 0-1,-1 89 0,16 107 418,0-49-185,-7 116 1387,-2-311-1990,-1-8-322,0-8-643,1-6-764,-4-2 543</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27.110"/>
    </inkml:context>
    <inkml:brush xml:id="br0">
      <inkml:brushProperty name="width" value="0.05" units="cm"/>
      <inkml:brushProperty name="height" value="0.05" units="cm"/>
      <inkml:brushProperty name="color" value="#33CCFF"/>
    </inkml:brush>
  </inkml:definitions>
  <inkml:trace contextRef="#ctx0" brushRef="#br0">6 72 6345,'-2'-26'5234,"1"20"-4339,1 0 0,-1 1 0,1-1-1,0 0 1,2-10 0,-4 32 624,1 0 0,0 0 1,3 25-1,11 70-427,-4-72-789,-6-28-500,0 1 0,0-1 0,0 24 0,-2-61-5519,3-15 2917,1 14 1869</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27.528"/>
    </inkml:context>
    <inkml:brush xml:id="br0">
      <inkml:brushProperty name="width" value="0.05" units="cm"/>
      <inkml:brushProperty name="height" value="0.05" units="cm"/>
      <inkml:brushProperty name="color" value="#33CCFF"/>
    </inkml:brush>
  </inkml:definitions>
  <inkml:trace contextRef="#ctx0" brushRef="#br0">0 10 8362,'0'0'262,"1"-1"0,-1 1 1,0-1-1,0 1 1,0-1-1,1 0 0,-1 1 1,0-1-1,1 1 0,-1-1 1,0 1-1,1-1 0,-1 1 1,0 0-1,1-1 0,-1 1 1,1-1-1,0 1 1,-1-1-157,1 1 0,-1 0 0,0 0 0,1 1 0,-1-1 0,0 0 0,1 0 0,-1 0 0,0 0 0,0 0 0,1 0 0,-1 0 0,0 0 1,0 1-1,1-1 0,-1 0 0,0 0 0,0 0 0,1 0 0,-1 1 0,0-1 0,0 0 0,0 0 0,1 1 0,-1-1 0,1 3 155,1-1-1,-1 0 1,0 1-1,0-1 1,0 1-1,-1-1 0,2 6 1,0 15 632,-1 1 0,-3 24-1,0 3 65,4-21-488,1 0 0,10 44 0,-11-43-263,-2-13-377,1-14-758,1-7-893,11-37-3361,-7 17 4079</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27.961"/>
    </inkml:context>
    <inkml:brush xml:id="br0">
      <inkml:brushProperty name="width" value="0.05" units="cm"/>
      <inkml:brushProperty name="height" value="0.05" units="cm"/>
      <inkml:brushProperty name="color" value="#33CCFF"/>
    </inkml:brush>
  </inkml:definitions>
  <inkml:trace contextRef="#ctx0" brushRef="#br0">0 1 11907,'11'8'1032,"-1"2"816,1 2-71,1 5-185,-2 3-64,-1 5-151,1 3-65,-5 4-360,0 2-160,-5-1-368,-4 1-152,1-6-296,-5-1-544,14-12 328</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33.166"/>
    </inkml:context>
    <inkml:brush xml:id="br0">
      <inkml:brushProperty name="width" value="0.05" units="cm"/>
      <inkml:brushProperty name="height" value="0.05" units="cm"/>
      <inkml:brushProperty name="color" value="#33CCFF"/>
    </inkml:brush>
  </inkml:definitions>
  <inkml:trace contextRef="#ctx0" brushRef="#br0">31 1 12619,'-2'1'1632,"-1"5"1065,-5 2-1073,-1 2-280,4 2-648,2-1-480,16-2-184</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33.700"/>
    </inkml:context>
    <inkml:brush xml:id="br0">
      <inkml:brushProperty name="width" value="0.05" units="cm"/>
      <inkml:brushProperty name="height" value="0.05" units="cm"/>
      <inkml:brushProperty name="color" value="#33CCFF"/>
    </inkml:brush>
  </inkml:definitions>
  <inkml:trace contextRef="#ctx0" brushRef="#br0">31 0 16452,'-4'0'1864,"-2"0"1209,0 9-1713,0 3-256,-3-1-1728,19-1 512</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35.878"/>
    </inkml:context>
    <inkml:brush xml:id="br0">
      <inkml:brushProperty name="width" value="0.05" units="cm"/>
      <inkml:brushProperty name="height" value="0.05" units="cm"/>
      <inkml:brushProperty name="color" value="#33CCFF"/>
    </inkml:brush>
  </inkml:definitions>
  <inkml:trace contextRef="#ctx0" brushRef="#br0">0 1 11410,'5'52'6461,"10"26"-3820,-6-46-2191,1-1 1,2 0-1,0 0 0,3-1 0,0-1 0,2 0 0,29 36 0,-41-58-463,-3-4-44,0-1 1,0 1-1,0 0 1,0 0 0,0 0-1,-1 0 1,0 0-1,2 4 1,-24-27-8318,5 4 6119</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36.281"/>
    </inkml:context>
    <inkml:brush xml:id="br0">
      <inkml:brushProperty name="width" value="0.05" units="cm"/>
      <inkml:brushProperty name="height" value="0.05" units="cm"/>
      <inkml:brushProperty name="color" value="#33CCFF"/>
    </inkml:brush>
  </inkml:definitions>
  <inkml:trace contextRef="#ctx0" brushRef="#br0">33 104 12739,'1'34'3556,"0"-20"-2945,-1 0 0,0 0 0,-1 1 0,0-1 0,-6 22 1,7-36-608,0 0 0,0 0 0,-1 0 1,1 0-1,0 1 0,0-1 0,-1 0 1,1 0-1,0 0 0,0 0 0,-1 0 1,1 0-1,0 0 0,-1 0 0,1 0 1,0 0-1,0 0 0,-1 0 1,1 0-1,0 0 0,-1 0 0,1 0 1,0 0-1,0 0 0,-1 0 0,1 0 1,0 0-1,0 0 0,-1-1 0,1 1 1,0 0-1,0 0 0,-1 0 0,1 0 1,0-1-1,-2-3 11,0 1-1,0-1 1,1 0-1,-1 0 1,1 0-1,0 0 1,0 0 0,0 0-1,1-1 1,0 1-1,-1-5 1,1 3-3,-2-15 28,1-1 0,1 1 0,1 0 1,7-39-1,-7 57-14,-1 1 0,1-1 0,0 1 0,0-1 0,0 1 0,0 0 0,0 0 0,0-1 0,0 1 0,1 0 0,-1 0 0,1 0 0,2-2 1,-3 4 1,0-1 0,1 0 0,-1 1 0,0-1 0,0 0 0,1 1 0,-1 0 0,1-1 0,-1 1 0,0 0 1,1 0-1,-1 0 0,1 0 0,-1 0 0,1 0 0,-1 0 0,0 0 0,1 1 0,-1-1 0,1 0 1,-1 1-1,0-1 0,0 1 0,3 1 0,15 8 117,1 2-1,25 20 1,-27-19-546,0-1 1,30 16-1,-11-14-133</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37.038"/>
    </inkml:context>
    <inkml:brush xml:id="br0">
      <inkml:brushProperty name="width" value="0.05" units="cm"/>
      <inkml:brushProperty name="height" value="0.05" units="cm"/>
      <inkml:brushProperty name="color" value="#33CCFF"/>
    </inkml:brush>
  </inkml:definitions>
  <inkml:trace contextRef="#ctx0" brushRef="#br0">42 237 7682,'-5'0'344,"2"1"370,0-1-1,0 0 0,0 0 0,0 0 1,-5 0-1,7-1-593,1 1-1,-1 0 1,0 0 0,1 0 0,-1-1 0,0 1 0,1 0-1,-1-1 1,1 1 0,-1-1 0,0 1 0,1-1 0,-1 1-1,1-1 1,-1 1 0,1-1 0,0 1 0,-1-1 0,1 0-1,0 1 1,-1-1 0,1 1 0,0-1 0,-1 0 0,1 1-1,0-1 1,0 0 0,0 0 0,0 0 0,0-6 178,0 1 0,1 0 1,-1 0-1,1 0 1,1 0-1,-1 0 0,1 0 1,3-7-1,2-2 256,0 0-1,10-14 1,-7 13 183,21-24 1,-26 35-591,-1 0-1,1 0 1,0 1 0,0-1 0,0 1 0,1 1 0,-1-1 0,10-4 0,-14 8-134,0 0 1,1-1-1,-1 1 1,0 0 0,1 0-1,-1 0 1,0 0-1,1 0 1,-1 0 0,0 0-1,1 0 1,-1 0-1,0 1 1,1-1 0,-1 0-1,0 1 1,0-1-1,1 1 1,-1 0 0,0-1-1,0 1 1,0 0-1,0 0 1,0 0 0,0 0-1,0 0 1,0 0-1,0 0 1,0 1 0,2 2-7,0 1 0,0-1 0,-1 1 0,1-1 0,-1 1 0,1 7 0,1 3 4,0 1 0,-2-1 0,0 1 1,-1 0-1,0 0 0,-4 29 0,-2-3 6,-15 55 0,17-83-18,-10 26 0,11-36 2,0 0-1,0 0 1,0 0 0,-1 0-1,1-1 1,-1 1 0,0-1-1,0 1 1,0-1 0,-5 4-1,8-6 1,-1-1-1,0 1 0,1-1 1,-1 0-1,0 1 0,1-1 0,-1 0 1,0 1-1,1-1 0,-1 0 1,0 0-1,0 1 0,0-1 1,1 0-1,-1 0 0,0 0 0,-1 0 1,2 0-1,-1 0 1,1-1-1,0 1 1,-1 0-1,1 0 1,0-1-1,-1 1 1,1 0-1,0 0 1,-1-1-1,1 1 1,0 0-1,0-1 1,-1 1-1,1 0 1,0-1-1,0 1 1,-1-1-1,1 1 1,0 0-1,0-1 0,0 0 1,-1-1 0,1 0 1,0 0-1,0 0 0,0 0 0,0 0 1,0 0-1,0 0 0,1 0 1,-1 1-1,1-1 0,-1 0 0,2-2 1,1-2 19,0 1 1,1-1-1,0 1 1,0 0-1,0 0 1,1 1-1,0-1 1,-1 1-1,8-5 0,0 2 99,0-1 1,0 1-1,15-6 0,6 2-116,-24 9 42,0-1-1,0-1 1,13-6-1,-20 9-223,1-1-1,-1 0 1,1 0-1,-1 0 1,0 0 0,1 0-1,-1-1 1,0 1-1,-1 0 1,1-1-1,0 0 1,-1 1 0,1-1-1,1-6 1,3-10-1735,2-7 661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54.693"/>
    </inkml:context>
    <inkml:brush xml:id="br0">
      <inkml:brushProperty name="width" value="0.05" units="cm"/>
      <inkml:brushProperty name="height" value="0.05" units="cm"/>
      <inkml:brushProperty name="color" value="#FF0066"/>
    </inkml:brush>
  </inkml:definitions>
  <inkml:trace contextRef="#ctx0" brushRef="#br0">13 189 10698,'-13'-3'7048,"39"-1"-3233,63-12-562,115-36 1,-119 29-2376,209-57 466,-285 78-1265,-2-1-415,-1 1 0,1 1 0,8-1 0,-14 1 301,1 1-1,-1 0 1,0 0-1,1 0 1,-1 0-1,1 0 1,-1 1-1,0-1 1,1 0-1,-1 1 1,0-1-1,1 1 1,-1-1-1,0 1 1,0 0 0,1-1-1,-1 1 1,0 0-1,0 0 1,0 0-1,1 1 1,7 18-212</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37.451"/>
    </inkml:context>
    <inkml:brush xml:id="br0">
      <inkml:brushProperty name="width" value="0.05" units="cm"/>
      <inkml:brushProperty name="height" value="0.05" units="cm"/>
      <inkml:brushProperty name="color" value="#33CCFF"/>
    </inkml:brush>
  </inkml:definitions>
  <inkml:trace contextRef="#ctx0" brushRef="#br0">0 62 15451,'3'0'425,"-1"0"0,1 0 0,-1 0 0,1 1-1,-1 0 1,1-1 0,-1 1 0,1 0 0,-1 0 0,0 0-1,1 0 1,-1 1 0,3 1 0,-2 0-179,-1-1 1,1 1-1,-1-1 1,0 1-1,0 0 1,0 0-1,0 0 0,0 0 1,2 4-1,-3-3-202,1 0 0,-1 0 0,0 0 0,0 0 0,0 1 1,-1-1-1,1 0 0,-1 0 0,0 1 0,0-1 0,-1 0 0,1 0 0,-1 0 0,0 1 0,0-1 0,0 0 0,-2 4 0,3-8-44,0 0 0,0 1 0,0-1-1,0 0 1,0 0 0,0 0 0,0 0 0,0 0 0,0 1 0,0-1 0,-1 0-1,1 0 1,0 0 0,0 0 0,0 0 0,0 0 0,0 1 0,0-1 0,0 0-1,0 0 1,0 0 0,0 0 0,-1 0 0,1 0 0,0 0 0,0 0 0,0 0-1,0 1 1,0-1 0,0 0 0,-1 0 0,1 0 0,0 0 0,0 0-1,0 0 1,0 0 0,0 0 0,-1 0 0,1 0 0,0 0 0,0 0 0,0 0-1,0 0 1,0 0 0,-1 0 0,1 0 0,0 0 0,0 0 0,0 0 0,0-1-1,0 1 1,0 0 0,-1 0 0,1 0 0,0 0 0,0 0 0,0 0 0,0 0-1,0 0 1,0-1 0,0 1 0,0 0 0,0 0 0,-1 0 0,1 0 0,0 0-1,0 0 1,0-1 0,-3-11 4,2-3 5,0 0 1,1 1 0,3-22 0,-2 29-17,0 1 1,0-1-1,1 0 1,0 1-1,0 0 0,1-1 1,-1 1-1,1 0 1,8-10-1,-10 14 6,0 1 0,0-1-1,0 1 1,1 0 0,-1-1 0,0 1 0,1 0-1,-1 0 1,1 0 0,-1 0 0,1 0 0,0 0-1,-1 0 1,1 1 0,0-1 0,0 1 0,-1-1-1,1 1 1,0 0 0,0 0 0,0-1 0,0 1-1,0 0 1,-1 1 0,1-1 0,0 0 0,0 1-1,0-1 1,-1 1 0,1-1 0,3 2 0,2 2-7,1 1 1,-1 0 0,0 0 0,0 1-1,9 9 1,4 2-172,-17-14-51,0-1 1,0 0 0,0 0-1,1 0 1,-1-1 0,1 1-1,6 1 1,-7-2-285,0-1-1,0 1 1,0-1-1,0 0 1,0 0-1,0 0 1,0 0 0,0-1-1,6-1 1,4-1-755</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37.824"/>
    </inkml:context>
    <inkml:brush xml:id="br0">
      <inkml:brushProperty name="width" value="0.05" units="cm"/>
      <inkml:brushProperty name="height" value="0.05" units="cm"/>
      <inkml:brushProperty name="color" value="#33CCFF"/>
    </inkml:brush>
  </inkml:definitions>
  <inkml:trace contextRef="#ctx0" brushRef="#br0">26 177 12211,'-11'63'5087,"6"-40"-3883,1 0 0,1 0 0,0 43 0,3-64-1148,0 0-1,0 0 1,1 0 0,-1-1 0,1 1-1,-1 0 1,1 0 0,0 0-1,-1-1 1,1 1 0,0 0-1,0-1 1,0 1 0,0-1 0,1 1-1,1 1 1,-2-3-35,0 1 0,0 0 0,0-1 1,0 1-1,0-1 0,0 1 0,0-1 0,0 0 1,0 1-1,1-1 0,-1 0 0,0 0 0,0 0 1,0 0-1,0 0 0,1 0 0,-1 0 0,0 0 1,0-1-1,0 1 0,0 0 0,1-1 0,-1 1 1,0-1-1,0 1 0,0-1 0,1 0 0,4-3-10,0 0-1,0 0 0,-1-1 0,1 0 1,-1 1-1,0-2 0,-1 1 1,1-1-1,-1 1 0,0-1 0,0 0 1,-1-1-1,4-9 0,-3 6-12,-1 0-1,0-1 1,-1 1-1,0-1 1,-1 0-1,0 1 1,-1-1-1,-1-16 1,-1 0-52,-2 0 1,-6-26 0,8 44 30,-1 0 0,0 0 1,0 1-1,-1 0 0,0 0 1,0 0-1,-1 0 0,0 0 1,-12-12-1,17 19 24,-1 0-1,1 0 1,-1 1-1,0-1 1,0 0-1,1 1 1,-1-1-1,0 0 1,0 1-1,0 0 1,0-1-1,0 1 1,0-1-1,0 1 1,0 0-1,0 0 1,0-1-1,0 1 1,0 0-1,-1 0 1,1 1 6,0-1-1,0 0 1,0 1-1,0-1 1,1 1 0,-1-1-1,0 1 1,0-1 0,1 1-1,-1-1 1,1 1 0,-1 0-1,0 0 1,1-1 0,-1 1-1,1 0 1,0 0 0,-1 1-1,-2 3 60,1 1-1,1 0 1,-1 0 0,1 0-1,-1 8 1,1-1 52,1-1-1,0 1 1,1-1 0,0 1 0,1-1-1,1 0 1,-1 0 0,2 0 0,0 0-1,10 20 1,6 6 16,46 65 0,-41-67-2634,33 62 0,-40-61 1021</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39.077"/>
    </inkml:context>
    <inkml:brush xml:id="br0">
      <inkml:brushProperty name="width" value="0.05" units="cm"/>
      <inkml:brushProperty name="height" value="0.05" units="cm"/>
      <inkml:brushProperty name="color" value="#33CCFF"/>
    </inkml:brush>
  </inkml:definitions>
  <inkml:trace contextRef="#ctx0" brushRef="#br0">47 1003 10266,'0'-9'1761,"1"1"-1,0 0 1,3-14 0,20-47 1053,-7 25-1575,-11 26-924,-1-1 1,0 0-1,4-36 0,-9 50-298,1 0 1,-1 0-1,0 1 0,-1-1 0,1 0 0,-1 0 0,0 0 1,0 1-1,0-1 0,-1 0 0,0 1 0,0-1 0,0 1 1,0 0-1,-1-1 0,0 1 0,1 1 0,-1-1 0,-1 0 0,-6-6 1,9 9-17,0 0 0,0 0 0,-1 0 0,1 0 0,-1 0 1,1 0-1,-1 0 0,1 0 0,-1 1 0,0-1 1,1 0-1,-1 1 0,0-1 0,1 1 0,-1 0 0,0 0 1,0 0-1,1 0 0,-1 0 0,0 0 0,0 0 1,1 0-1,-1 1 0,0-1 0,1 0 0,-1 1 0,0 0 1,1-1-1,-1 1 0,1 0 0,-1 0 0,-1 2 1,0-1 6,1 1 0,-1 0 1,1 0-1,0 0 1,0 0-1,0 0 1,1 0-1,-1 1 0,1-1 1,0 1-1,0-1 1,0 1-1,0-1 1,0 6-1,1-2 54,0 0 0,0 0-1,0-1 1,1 1 0,0 0 0,1 0 0,-1-1-1,1 1 1,0-1 0,1 0 0,0 1 0,0-1-1,0 0 1,1-1 0,0 1 0,0-1 0,0 1-1,1-1 1,-1 0 0,1-1 0,0 1 0,1-1-1,-1 0 1,1 0 0,0-1 0,0 0 0,0 0-1,0 0 1,1-1 0,-1 0 0,1 0 0,-1 0-1,1-1 1,0 0 0,-1 0 0,1-1 0,10 0-1,-15-1-42,0 1-1,-1 0 1,1-1-1,0 1 1,0-1-1,0 1 1,0-1-1,0 0 1,-1 0-1,1 0 1,0 0-1,-1 0 1,1 0-1,0-1 0,-1 1 1,0 0-1,1-1 1,-1 1-1,0-1 1,0 0-1,0 1 1,1-3-1,2-4 2,0-1-1,-1 1 1,4-16-1,2-3 4,-8 23-12,1 1 0,0-1 1,0 1-1,0-1 0,0 1 0,6-6 0,-8 9-6,0-1 0,1 1 0,-1-1 0,1 1-1,-1-1 1,1 1 0,0 0 0,-1-1 0,1 1-1,-1 0 1,1 0 0,0 0 0,-1-1 0,1 1-1,0 0 1,-1 0 0,1 0 0,0 0 0,0 0-1,0 0 2,0 1-1,0-1 0,0 1 0,0-1 1,-1 1-1,1-1 0,0 1 1,0-1-1,-1 1 0,1 0 0,0-1 1,-1 1-1,1 0 0,-1 0 1,1-1-1,-1 1 0,1 0 0,0 1 1,11 30 47,-11-26-52,1-1 1,0 1-1,0 0 1,1-1-1,0 0 1,0 0-1,0 1 1,4 4-1,-6-9-1,0-1-1,-1 1 1,1 0 0,0-1-1,-1 1 1,1-1-1,0 1 1,0-1-1,0 1 1,-1-1-1,1 0 1,0 1 0,0-1-1,0 0 1,0 0-1,1 1 1,-1-1-1,-1 0 0,1 0 0,0-1 1,-1 1-1,1 0 0,-1 0 0,1 0 0,-1-1 0,1 1 1,-1 0-1,1-1 0,-1 1 0,1 0 0,-1-1 0,1 1 0,-1-1 1,0 1-1,1-1 0,0 0 0,1-2-1,-1-1 0,1 1 0,-1-1 0,1 0 0,1-7 0,-3 10 4,5-16 2,0 1 0,1 1 0,1-1 0,0 1 0,1 0 1,1 1-1,0 0 0,17-20 0,-25 33-5,1-1 0,-1 1 1,1-1-1,-1 1 0,1-1 0,0 1 1,0 0-1,-1 0 0,1 0 0,0 0 0,0 0 1,0 0-1,0 1 0,0-1 0,0 1 1,0-1-1,1 1 0,-1 0 0,0 0 0,0 0 1,0 0-1,0 0 0,0 0 0,1 0 1,-1 1-1,0-1 0,0 1 0,0 0 1,0-1-1,3 3 0,0-1-9,1 0-1,0 0 1,0 0 0,0-1 0,0 0-1,0 0 1,12 0 0,-13-2-8,-1 1 1,0-1-1,0 0 1,0 0-1,-1 0 1,1-1-1,0 1 1,0-1-1,-1 0 1,1 0 0,-1 0-1,7-6 1,-3 2 8,0-1 0,-1-1 0,0 1 0,0-1 0,0 0 0,6-13 0,-5 7 30,0-1-1,-1 0 1,5-18 0,-9 24 4,0 1 1,0-1 0,-1 1 0,0-1 0,0 0 0,-1 0 0,0 0 0,-1 1-1,-1-11 1,2 18-25,0 1 0,0-1-1,0 1 1,-1-1 0,1 1 0,0 0-1,0-1 1,0 1 0,-1-1-1,1 1 1,0 0 0,0-1-1,-1 1 1,1-1 0,0 1 0,-1 0-1,1-1 1,-1 1 0,1 0-1,0 0 1,-1-1 0,1 1 0,-1 0-1,0 0 1,1 0-1,0 0 1,-1 0-1,1 0 1,0 0-1,-1 0 0,1 0 1,-1 0-1,1 0 1,0 1-1,-1-1 1,1 0-1,0 0 0,-1 0 1,1 1-1,0-1 1,0 0-1,-1 0 1,1 1-1,0-1 0,0 0 1,-1 0-1,1 1 1,0-1-1,0 0 0,0 1 1,0-1-1,-1 0 1,1 1-1,0-1 1,0 1-1,-3 13 7,0 1 1,1-1-1,1 1 0,0 20 1,1-19-5,0-7-1,0 1-1,1-1 1,0 1 0,0-1 0,4 12-1,-4-19 0,-1 0-1,1 1 0,0-1 0,0 0 1,0 0-1,0 0 0,1 0 0,-1 0 1,1-1-1,-1 1 0,1 0 0,1 1 0,-2-2 1,1-1-1,-1 1 0,0 0 0,1-1 0,-1 1 0,0-1 0,1 1 0,-1-1 0,0 0 0,1 0 0,-1 1 0,1-1 0,-1 0 0,1 0 0,-1-1 0,1 1 0,-1 0 0,0 0 0,1-1 1,-1 1-1,2-1 0,0-1-2,1 0 0,-1 1 1,0-1-1,0 0 0,0-1 1,0 1-1,0-1 0,0 1 1,-1-1-1,1 0 1,-1 0-1,0 0 0,0 0 1,2-4-1,2-4-5,-1 0 0,0-1-1,3-12 1,-1-3 10,-2 0 1,0 0-1,-2 0 0,0 0 0,-3-47 0,-4 28-18,-1 1 0,-18-72 0,22 110 12,0 4 1,0 0 0,1-1 1,-1 1-1,-1 0 1,1-1-1,0 1 0,-1 0 1,0 0-1,1 0 0,-1 0 1,-3-2-1,5 4 2,0 1 0,-1 0 0,1-1 1,0 1-1,-1 0 0,1-1 0,0 1 0,-1 0 0,1-1 1,-1 1-1,1 0 0,-1 0 0,1 0 0,0-1 0,-1 1 0,1 0 1,-1 0-1,1 0 0,-1 0 0,1 0 0,-1 0 0,1 0 1,-1 0-1,1 0 0,-1 0 0,1 0 0,-1 0 0,1 0 1,-1 1-1,1-1 0,-1 0 0,1 0 0,0 0 0,-1 1 0,1-1 1,-1 0-1,1 1 0,0-1 0,-1 1 0,0 0 1,0 1 0,-1-1 0,1 1-1,1-1 1,-1 1 0,0 0 0,0-1-1,1 1 1,-1 0 0,0 3 0,0 4 2,0 0 0,0 1 1,1-1-1,0 0 0,1 1 1,2 11-1,16 59 53,-14-63-42,1 9 16,3 9 139,23 59 1,-28-83-92,1-2 0,0 1 0,1-1 0,0 1 1,0-2-1,1 1 0,0-1 0,0 0 0,1 0 0,11 8 0,-16-14-53,2 2 29,-1-1 0,0 0-1,1-1 1,-1 1 0,9 2-1,-12-4-49,0-1-1,0 0 0,0 0 1,0 0-1,0 1 1,0-1-1,0 0 0,0 0 1,0-1-1,0 1 1,0 0-1,0 0 0,0 0 1,0-1-1,0 1 1,0 0-1,0-1 0,0 1 1,0-1-1,0 0 1,0 1-1,0-1 1,-1 1-1,1-1 0,0 0 1,0 0-1,-1 1 1,1-1-1,-1 0 0,1 0 1,0 0-1,-1 0 1,1-1-1,2-6-356,1 0-1,-2 0 1,1 0-1,1-12 1,4-33-5355,-8 29 3773</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8:53.196"/>
    </inkml:context>
    <inkml:brush xml:id="br0">
      <inkml:brushProperty name="width" value="0.05" units="cm"/>
      <inkml:brushProperty name="height" value="0.05" units="cm"/>
      <inkml:brushProperty name="color" value="#33CCFF"/>
    </inkml:brush>
  </inkml:definitions>
  <inkml:trace contextRef="#ctx0" brushRef="#br0">288 631 10866,'0'-1'193,"0"0"0,1 1 0,-1-1 0,1 0-1,-1 0 1,0 1 0,1-1 0,-1 0-1,1 1 1,-1-1 0,1 1 0,0-1 0,-1 0-1,1 1 1,0-1 0,-1 1 0,1 0 0,0-1-1,0 1 1,1-1 0,0 1-39,0 0 0,0 0 0,0 1-1,0-1 1,0 1 0,-1-1 0,1 1 0,3 1-1,11 4 535,18 12-1,-24-12-464,0 0 0,0-2 0,1 1 1,-1-1-1,20 5 0,-4-7 63,0-1 0,0 0-1,41-6 1,20 0 149,33 9 539,198 33 0,-95 1 269,-128-19-1020,89 13 441,-125-27-32,103-6 1,-132-1-519,0 1 0,0 2 0,0 1 1,0 1-1,44 11 0,35 11 133,-89-22-207,0-1-1,0-1 1,31-2-1,107-19 292,22-3-127,-169 22-193,-1 0 0,1-1 0,-1 0 0,1-1 1,-1 0-1,17-8 0,55-36 42,-57 31-3,36-16-1,-56 29-46,14-5 3,0 0-1,0-2 1,-1-1 0,32-23 0,-8 2-13,-32 26 6,-1-1 0,1-1 1,-1 0-1,0 0 1,13-17-1,-16 17 2,0-1 0,0 0 0,-1-1-1,0 1 1,-1-1 0,0 0 0,0 0 0,-1 0 0,-1 0 0,0-1-1,0 1 1,-1-1 0,1-16 0,-3 12 2,0 1 0,-1-1 0,0 1 0,-2-1-1,1 1 1,-1 0 0,-1 1 0,-1-1 0,0 1 0,-8-13 0,11 22-3,1 1 0,-1 0 0,0-1 1,-1 1-1,1 0 0,0 1 0,-1-1 0,0 1 0,-5-4 0,-39-14-11,23 10 17,-2 0-4,0 0 1,0 2 0,-1 1-1,0 1 1,0 1-1,0 2 1,-1 1-1,1 1 1,-1 1-1,-50 8 1,54-4-1,0-1 0,-1-1 0,1-1 0,-1-1 0,-42-7 0,26 0-1,-20-4-4,-86-4 1,109 14 0,-1-1 0,1-3 0,-70-16 0,71 10 11,-1 2-1,0 1 1,-73-3 0,40 13-13,-137 22 1,158-18-8,0-3 0,-85-5 0,111 2 19,1 1-1,-42 6 1,-47 16 0,-8 2-6,99-22-1,0-1 1,-1-1 0,-33-2 0,31-2 5,-25-8 0,-12-1-16,0 5 15,-2 1 0,1 4 0,-85 8 0,121-2-6,0 2 0,-46 16 0,73-21 0,-8 1-3,0 2 0,0-1 0,0 1 0,1 1 0,0-1 0,0 1 1,0 1-1,0-1 0,1 1 0,0 0 0,0 1 0,1-1 0,-1 1 0,1 0 0,-7 14 0,-2 2 10,9-16-5,0 0-1,1 0 1,0 1 0,0-1 0,1 1-1,-1 0 1,2 0 0,-1 0 0,-2 16-1,5-15 0,0 1 0,0 0 0,1-1 0,0 1 0,1-1 0,0 1 0,1-1 0,-1 0 0,2 0 0,-1 0-1,1 0 1,10 14 0,-6-9 20,-1-2 12,0-1-1,1 1 1,1-1-1,-1-1 1,17 16-1,-12-16 15,1 0 1,0-1-1,0-1 0,1 0 0,0 0 0,0-2 0,1 0 0,-1-1 0,1 0 0,21 3 0,-12-5 215,1-1-1,-1-1 1,1-1-1,-1-1 1,50-10-1,-33 3 156,-21 3-1025,0 1 0,1 0 0,0 2 0,0 1 0,25 1 0,-17 6 187</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00.879"/>
    </inkml:context>
    <inkml:brush xml:id="br0">
      <inkml:brushProperty name="width" value="0.05" units="cm"/>
      <inkml:brushProperty name="height" value="0.05" units="cm"/>
      <inkml:brushProperty name="color" value="#33CCFF"/>
    </inkml:brush>
  </inkml:definitions>
  <inkml:trace contextRef="#ctx0" brushRef="#br0">4 0 11402,'-3'7'4727,"11"-8"-4594,-4 1 15,-1 0-1,1 0 0,0 0 1,0 1-1,-1-1 1,1 1-1,0 0 0,-1 0 1,1 0-1,-1 1 0,1 0 1,-1-1-1,0 1 1,0 0-1,1 0 0,3 5 1,4 3 133,0 1 0,17 21-1,-19-20-98,60 78 561,-42-52-415,2-1 0,40 40 0,-26-38 68,2-2 0,54 34 0,108 46 825,-166-98-1010,1-2 0,0-3 0,1 0 0,1-3 0,0-2 0,0-2 0,1-1 0,-1-3 0,1-1 1,76-8-1,-74 0 319,70-19 0,-117 25-529,1 0 0,-1 0 0,0 0 0,0 0 0,0 0-1,0 0 1,0 0 0,0 0 0,1 0 0,-1 0 0,0-1 0,0 1 0,0 0 0,0 0 0,0 0 0,0 0 0,0 0 0,1 0 0,-1 0 0,0 0 0,0 0 0,0-1 0,0 1-1,0 0 1,0 0 0,0 0 0,0 0 0,0 0 0,0 0 0,0 0 0,0-1 0,0 1 0,0 0 0,0 0 0,0 0 0,0 0 0,0 0 0,0-1 0,0 1 0,0 0 0,0 0-1,0 0 1,-5-7 14,-8-2-93,12 8 230,-38-21-3791,37 20 3228,0 1 0,-1-1 0,1 0 1,0 0-1,0 0 0,0-1 0,0 1 1,0 0-1,0-1 0,1 0 0,-1 1 1,-1-5-1,2-5 515</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01.294"/>
    </inkml:context>
    <inkml:brush xml:id="br0">
      <inkml:brushProperty name="width" value="0.05" units="cm"/>
      <inkml:brushProperty name="height" value="0.05" units="cm"/>
      <inkml:brushProperty name="color" value="#33CCFF"/>
    </inkml:brush>
  </inkml:definitions>
  <inkml:trace contextRef="#ctx0" brushRef="#br0">0 0 13443,'0'10'1552,"3"4"1169,-1-3-361,5 1-847,3 0-425,-2 0-704,1-1-864,11 3 320</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03.109"/>
    </inkml:context>
    <inkml:brush xml:id="br0">
      <inkml:brushProperty name="width" value="0.05" units="cm"/>
      <inkml:brushProperty name="height" value="0.05" units="cm"/>
      <inkml:brushProperty name="color" value="#33CCFF"/>
    </inkml:brush>
  </inkml:definitions>
  <inkml:trace contextRef="#ctx0" brushRef="#br0">4 44 6401,'0'-3'452,"1"0"0,0 0 0,-1 0 0,1 0-1,0 0 1,0 0 0,1 0 0,-1 0 0,1 0-1,-1 1 1,1-1 0,0 0 0,3-2 840,-13 15 1440,5-4-2281,1 0-1,-1 1 1,2-1-1,-1 1 0,0 0 1,1-1-1,1 1 0,-1 0 1,1 0-1,0 0 0,0-1 1,3 14-1,3 8-81,15 47 0,-16-61-267,-1-1-232,0 0 1,-1 1-1,0 0 0,-1-1 0,0 21 0,4-67-5403,0 15 4334</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03.530"/>
    </inkml:context>
    <inkml:brush xml:id="br0">
      <inkml:brushProperty name="width" value="0.05" units="cm"/>
      <inkml:brushProperty name="height" value="0.05" units="cm"/>
      <inkml:brushProperty name="color" value="#33CCFF"/>
    </inkml:brush>
  </inkml:definitions>
  <inkml:trace contextRef="#ctx0" brushRef="#br0">24 1 9242,'-8'26'5244,"7"-18"-4437,-1 0 1,2 0-1,-1 9 1,1 31 1477,1 8-1191,-7 58 1,4-110-3450,0-8 1043,0-6-145,2-3-254,3-4 695</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03.916"/>
    </inkml:context>
    <inkml:brush xml:id="br0">
      <inkml:brushProperty name="width" value="0.05" units="cm"/>
      <inkml:brushProperty name="height" value="0.05" units="cm"/>
      <inkml:brushProperty name="color" value="#33CCFF"/>
    </inkml:brush>
  </inkml:definitions>
  <inkml:trace contextRef="#ctx0" brushRef="#br0">1 0 8522,'2'4'581,"0"0"1,0 0-1,-1 0 1,1 0-1,-1 0 0,0 0 1,1 9-1,1 32 1156,-2-26-914,2 3-61,0 1-1,2-1 1,0 0 0,12 27 0,-13-37-673,-4-12-99,0 0 0,0-1 1,0 1-1,0 0 0,0 0 0,0 0 1,0 0-1,0-1 0,1 1 1,-1 0-1,0 0 0,0 0 0,0 0 1,0-1-1,1 1 0,-1 0 0,0 0 1,0 0-1,0 0 0,0 0 1,1 0-1,-1 0 0,0 0 0,0-1 1,0 1-1,1 0 0,-1 0 0,0 0 1,0 0-1,1 0 0,-1 0 1,0 0-1,0 0 0,0 0 0,1 0 1,-1 1-1,0-1 0,0 0 0,0 0 1,1 0-1,-1 0 0,0 0 1,0 0-1,0 0 0,1 0 0,-1 1 1,0-1-1,0 0 0,0 0 0,0 0 1,0 0-1,1 0 0,-1 1 1,0-1-1,0 0 0,0 0 0,0 0 1,0 1-1,0-1 0,0 0 0,0 0 1,0 0-1,0 1 0,0-1 1,0 0-1,8-20-1085,-7 17 929,36-110-1816,-37 113 2006,0 0-1,0 0 1,0-1-1,0 1 1,0 0 0,0-1-1,0 1 1,0 0-1,0 0 1,1-1-1,-1 1 1,0 0 0,0 0-1,0-1 1,0 1-1,1 0 1,-1 0 0,0 0-1,0-1 1,0 1-1,1 0 1,-1 0 0,0 0-1,0 0 1,1 0-1,-1-1 1,0 1-1,0 0 1,1 0 0,-1 0-1,0 0 1,1 0-1,-1 0 1,0 0 0,0 0-1,1 0 1,-1 0-1,0 0 1,1 0-1,-1 0 1,0 0 0,0 0-1,1 0 1,-1 1-1,2 0 71,-1 0-1,0 0 0,0 0 1,1 1-1,-1-1 0,0 1 0,0-1 1,1 3-1,15 35 901,-6-4-531,6 19-622,-15-49 443,1 0 1,-1 0-1,1 0 1,0-1-1,0 1 0,1-1 1,-1 0-1,5 5 1,-1-4 113,0 0 1,16 8 0</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06.216"/>
    </inkml:context>
    <inkml:brush xml:id="br0">
      <inkml:brushProperty name="width" value="0.05" units="cm"/>
      <inkml:brushProperty name="height" value="0.05" units="cm"/>
      <inkml:brushProperty name="color" value="#33CCFF"/>
    </inkml:brush>
  </inkml:definitions>
  <inkml:trace contextRef="#ctx0" brushRef="#br0">0 167 8170,'17'-1'1228,"0"-1"0,0-1 0,0 0 1,19-7-1,31-6 114,-23 11-813,0 2 0,46 4 0,-46 0-311,1-2 0,44-6-1,-34-2 176,-23 2-216,1 2 0,0 2 1,64 1-1,-7 13-83,-51-5 269,42 1 0,67-15 540,-103 3-559,87 2 0,-78 11 238,-36-5-357,-1 0 0,19 0-1,31-9 225,-53 4-215,1 0 0,-1 1-1,0 1 1,1 0 0,24 4-1,-14 0 69,-1-2 0,1 0-1,-1-2 1,43-4 0,-42 2-100,-1 0 0,1 2-1,0 1 1,41 6 0,-52-4-264,0-2 0,0 0 0,19-1 0,-16 0-794,-17 0 723,1 0 0,-1 0-1,0 0 1,1-1 0,-1 1 0,1 0 0,-1 0 0,0-1 0,1 1-1,-1 0 1,0-1 0,1 1 0,-1-1 0,0 1 0,1 0 0,-1-1-1,0 1 1,0-1 0,0 1 0,1-1 0,-1 1 0,0 0 0,0-1-1,0 1 1,0-1 0,0 1 0,0-1 0,0 1 0,0-1 0,0 1-1,0-1 1,0 1 0,0-1 0,0 1 0,0-1 0,-1 0 0,-4-24-3647,4 20 2802,0 1 726,0 0 0,-1 1 0,1-1 0,-1 1 0,0-1 0,0 1 0,0 0-1,0-1 1,-1 1 0,1 0 0,-1 1 0,0-1 0,0 0 0,0 1 0,-6-4-1,-11-11 2310,20 17-2007,0-1 1,0 1 0,0 0 0,0 0-1,0 0 1,0 0 0,0-1-1,0 1 1,0 0 0,0 0-1,0 0 1,0 0 0,0 0 0,0-1-1,0 1 1,0 0 0,0 0-1,0 0 1,0 0 0,0 0-1,1-1 1,-1 1 0,0 0 0,0 0-1,0 0 1,0 0 0,0 0-1,0 0 1,1 0 0,-1 0-1,0 0 1,0-1 0,0 1 0,0 0-1,1 0 1,-1 0 0,0 0-1,0 0 1,0 0 0,0 0-1,1 0 1,-1 0 0,9-2 836,3 3-311,0 0 1,-1 0-1,1 2 0,0-1 1,14 6-1,-2-1 16,-19-6-433,0 1 0,0-1 0,0 1 0,0 0 0,0 0-1,-1 1 1,1 0 0,-1 0 0,1 0 0,5 5 0,-8-6-98,0 1-1,0 0 1,0-1 0,-1 1 0,1 0 0,-1 0 0,1 0 0,-1-1 0,0 2 0,0-1 0,0 0 0,-1 0-1,1 0 1,-1 0 0,1 0 0,-1 1 0,0-1 0,-1 5 0,0 5 104,-1 0-1,-1 1 1,0-1 0,-1 0 0,0 0 0,-10 22-1,11-31-166,1 1-1,0-1 1,-1 0-1,0 0 1,0 0-1,0 0 1,-1 0-1,1 0 1,-1-1-1,0 0 0,0 0 1,0 0-1,0 0 1,0-1-1,-1 1 1,1-1-1,-1 0 1,0 0-1,1-1 1,-1 0-1,-8 2 0,13-3-51,-1 0 0,0 0-1,0 0 1,0 0-1,1 0 1,-1 0 0,0 0-1,0 0 1,0 0-1,1-1 1,-1 1 0,0 0-1,0 0 1,1-1-1,-1 1 1,0-1 0,0 1-1,1-1 1,-1 1-1,1-1 1,-1 1 0,0-1-1,1 1 1,-1-1 0,1 0-1,-1 1 1,1-1-1,0 0 1,-1 1 0,1-1-1,0 0 1,-1 0-1,1 1 1,0-3 0,-1-2-513,0 0 0,1 0 1,0 0-1,0-9 1,1-3-1102,-4-33-3290,5 33 4154</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55.852"/>
    </inkml:context>
    <inkml:brush xml:id="br0">
      <inkml:brushProperty name="width" value="0.05" units="cm"/>
      <inkml:brushProperty name="height" value="0.05" units="cm"/>
      <inkml:brushProperty name="color" value="#FF0066"/>
    </inkml:brush>
  </inkml:definitions>
  <inkml:trace contextRef="#ctx0" brushRef="#br0">244 3 9770,'-5'-3'5436,"4"4"-5189,-28 18 1070,20-14-681,0 1 0,1-1 0,0 2 0,-12 11 0,4 1-197,0 1 0,2 0 0,0 1 0,1 1 0,2 0 1,-17 43-1,18-35-394,1 0 0,2 0-1,1 0 1,2 1 0,-2 35 0,6-55 32,0 1 0,0-1 0,1 0 0,1 1 0,0-1 0,0 0 0,1 0 0,1 0-1,0 0 1,0-1 0,1 1 0,0-1 0,1 0 0,0-1 0,0 1 0,1-1 0,1-1 0,-1 1 0,2-1 0,-1-1 0,1 1 0,12 7 0,-3-3 8,-1-2 0,2 0-1,0-1 1,0-1 0,0-1 0,1 0 0,36 6 0,-44-11-63,0-1 0,0 0-1,0 0 1,0-1 0,0-1 0,0 0-1,0-1 1,-1 0 0,1-1 0,0 0-1,-1 0 1,0-2 0,1 1-1,19-12 1,-13 3 27,-1 0-1,0-2 1,-1 1-1,0-2 1,-2 0 0,1-1-1,-2-1 1,0 0-1,16-31 1,-25 40-39,-1 0 1,1 0 0,-1-1 0,-1 1 0,0-1-1,0 0 1,-1 0 0,0 1 0,-1-1 0,0 0-1,0 0 1,-1 0 0,-1 0 0,0 1 0,-3-12-1,2 10 17,-1 0-1,-1 1 0,0-1 1,0 1-1,-1 1 0,0-1 1,-1 1-1,0 0 0,0 0 0,-1 1 1,0 0-1,-17-13 0,9 10 28,-1 2-1,0-1 0,-1 2 0,0 0 0,-1 2 0,1 0 0,-1 1 0,-35-6 0,-13 4 23,-78 0 0,145 7-79,-24 0-475,-18-2-1066,20-5 732</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06.632"/>
    </inkml:context>
    <inkml:brush xml:id="br0">
      <inkml:brushProperty name="width" value="0.05" units="cm"/>
      <inkml:brushProperty name="height" value="0.05" units="cm"/>
      <inkml:brushProperty name="color" value="#33CCFF"/>
    </inkml:brush>
  </inkml:definitions>
  <inkml:trace contextRef="#ctx0" brushRef="#br0">2 20 9362,'0'-7'800,"-2"1"712,7 1-151,-5 3-65,5 2-16,-3 3 17,-2 6 15,5 6-104,-1 3-88,2 8-167,4 2-113,-6 2-200,2 4-136,1-6-288,-7-1 32,-5-5-1000,-5-5-960,-12-14 1007</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07.992"/>
    </inkml:context>
    <inkml:brush xml:id="br0">
      <inkml:brushProperty name="width" value="0.05" units="cm"/>
      <inkml:brushProperty name="height" value="0.05" units="cm"/>
      <inkml:brushProperty name="color" value="#33CCFF"/>
    </inkml:brush>
  </inkml:definitions>
  <inkml:trace contextRef="#ctx0" brushRef="#br0">23 17 5793,'-1'0'149,"0"0"0,0 0 0,0 0 0,0 0 0,1 0 0,-1 0 0,0 0 0,0 1 0,0-1 0,1 0 0,-1 0 0,0 1 0,0-1 0,1 0 0,-1 1 0,0-1 0,0 1 0,1-1 0,-1 1 0,1-1 0,-1 1 0,0 0 0,1-1 0,-1 1 0,1-1 0,-1 1 0,1 0 0,0 0 0,-1-1-1,1 1 1,0 0 0,-1 0 0,1 0 0,0-1 0,0 1 0,0 0 0,0 0 0,0 0 0,0-1 0,0 3 0,0-5 122,1 1 0,-1 0 0,1-1 0,-1 1-1,1 0 1,0-1 0,0 1 0,-1 0 0,1 0 0,0-1-1,0 1 1,0 0 0,0 0 0,1 0 0,0-1 0,26-16 2510,-28 20-2598,1 0 0,-1-1-1,-1 1 1,1 0 0,0 0 0,0-1-1,-1 1 1,1 0 0,0-1 0,-1 1-1,-1 2 1,-4 24 691,6 0-320,2-1 0,1 0 0,7 27 0,0 13 12,49 668 3734,-59-710-5993,0-22-474,1-10 771</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08.780"/>
    </inkml:context>
    <inkml:brush xml:id="br0">
      <inkml:brushProperty name="width" value="0.05" units="cm"/>
      <inkml:brushProperty name="height" value="0.05" units="cm"/>
      <inkml:brushProperty name="color" value="#33CCFF"/>
    </inkml:brush>
  </inkml:definitions>
  <inkml:trace contextRef="#ctx0" brushRef="#br0">14 0 9394,'-2'2'246,"1"0"0,-1 0 1,1 0-1,0 0 0,0 0 0,0 0 0,0 0 1,0 0-1,0 0 0,1 0 0,-1 1 0,1-1 0,0 0 1,-1 0-1,1 1 0,0-1 0,0 0 0,1 4 1,0 4 498,1 1 0,6 17 0,-3-13-330,13 60 1189,-3 0 0,8 99 0,-7 205 1569,-14-293-2315,8 81 701,-5-137-1297,2-18-359,-7-12 67,1 0 0,-1 1-1,0-1 1,1 0 0,-1 0 0,0 0-1,1 0 1,-1 0 0,0 0-1,1 0 1,-1 0 0,1 0 0,-1 0-1,0 0 1,1 0 0,-1 0 0,0 0-1,1 0 1,-1 0 0,1 0 0,-1 0-1,0 0 1,1-1 0,-1 1 0,0 0-1,1 0 1,-1 0 0,0-1-1,1 1 1,-1-1 0,10-8-1153,4-6 324</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28.452"/>
    </inkml:context>
    <inkml:brush xml:id="br0">
      <inkml:brushProperty name="width" value="0.05" units="cm"/>
      <inkml:brushProperty name="height" value="0.05" units="cm"/>
      <inkml:brushProperty name="color" value="#33CCFF"/>
    </inkml:brush>
  </inkml:definitions>
  <inkml:trace contextRef="#ctx0" brushRef="#br0">29 551 8146,'0'-16'1266,"1"11"-637,-1 0-1,1 1 1,-1-1-1,-1 1 1,1-1 0,-2-6-1,1 11-394,1-1-1,-1 0 0,0 0 0,1 1 0,-1-1 1,0 0-1,0 1 0,0-1 0,0 1 1,0-1-1,0 1 0,1-1 0,-1 1 1,0-1-1,-2 1 0,3 0-104,-1-1 0,1 1 0,0 0-1,-1 0 1,1 0 0,0 0 0,-1-1 0,1 1 0,-1 0 0,1 0-1,0 0 1,-1 0 0,1 0 0,-1 0 0,1 0 0,0 0-1,-1 0 1,1 0 0,-1 0 0,1 0 0,0 0 0,-1 1-1,1-1 1,0 0 0,-1 0 0,1 0 0,-1 0 0,1 1-1,0-1 1,-1 0 0,1 0 0,0 1 0,-1 0 0,3 228 1988,-2-224-2108,0 3 31,0 1-1,0-1 1,1 1 0,4 15 0,-5-23-26,0 0 0,0 0-1,1 1 1,-1-1 0,1 0-1,-1 0 1,1 0 0,-1 0 0,1 0-1,0 0 1,0 0 0,-1 0-1,1 0 1,0 0 0,0 0 0,0 0-1,0 0 1,0-1 0,0 1-1,0 0 1,0-1 0,0 1 0,1-1-1,-1 1 1,0-1 0,0 0-1,0 1 1,1-1 0,-1 0 0,0 0-1,0 0 1,1 0 0,-1 0 0,0 0-1,0 0 1,1 0 0,-1-1-1,0 1 1,0 0 0,1-1 0,-1 1-1,1-2 1,5-1 46,0 0 0,0-1 0,-1 0-1,1-1 1,-1 1 0,7-8 0,34-37 258,-38 39-254,161-206 917,-15-12-42,-85 122-485,-47 73-503,44-52 0,-64 82 11,22-21-648,-23 23 522,0-1 1,0 1 0,0 0 0,0 0-1,0 0 1,0 0 0,0 0 0,0 1 0,0-1-1,1 1 1,-1-1 0,2 1 0,15 2-1095</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33.570"/>
    </inkml:context>
    <inkml:brush xml:id="br0">
      <inkml:brushProperty name="width" value="0.05" units="cm"/>
      <inkml:brushProperty name="height" value="0.05" units="cm"/>
      <inkml:brushProperty name="color" value="#33CCFF"/>
    </inkml:brush>
  </inkml:definitions>
  <inkml:trace contextRef="#ctx0" brushRef="#br0">5 534 10578,'-4'-65'7641,"7"118"-3567,19 72-2353,-19-107-1529,2 0 0,0-1 0,1 0 0,1 0 0,13 24-1,-19-40-177,-1 0 0,1-1-1,-1 1 1,1 0 0,-1-1 0,1 1-1,0 0 1,-1-1 0,1 1-1,0 0 1,-1-1 0,1 1 0,0-1-1,0 0 1,0 1 0,-1-1-1,1 0 1,0 1 0,0-1-1,0 0 1,0 0 0,0 0 0,0 1-1,0-1 1,-1 0 0,1 0-1,0-1 1,0 1 0,0 0-1,0 0 1,0 0 0,0-1 0,0 1-1,-1 0 1,1-1 0,1 0-1,2-1 40,0-1-1,-1 1 0,1-1 1,-1 0-1,0 0 1,5-6-1,34-46 535,53-90 1,-80 120-465,71-123 728,-32 54 43,80-108 1,-125 189-1033,1 1 0,1 0-1,0 0 1,1 1 0,16-12 0,-16 18-1310,-12 5 1381,1 0 0,-1 0 0,0 0 0,0 0 0,1 0 0,-1 0-1,0 0 1,0 0 0,1 0 0,-1 0 0,0 0 0,0 0 0,1 0-1,-1 0 1,0 0 0,0 0 0,0 1 0,1-1 0,-1 0-1,0 0 1,0 0 0,0 0 0,1 0 0,-1 1 0,0-1 0,0 0-1,0 0 1,0 0 0,0 1 0,1-1 0,-1 0 0,0 0-1,0 0 1,0 1 0,0-1 0,0 0 0,0 0 0,0 1 0,0-1-1,0 0 1,0 0 0,0 1 0,0-1 0,0 0 0,-4 15-1711</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41.116"/>
    </inkml:context>
    <inkml:brush xml:id="br0">
      <inkml:brushProperty name="width" value="0.05" units="cm"/>
      <inkml:brushProperty name="height" value="0.05" units="cm"/>
      <inkml:brushProperty name="color" value="#33CCFF"/>
    </inkml:brush>
  </inkml:definitions>
  <inkml:trace contextRef="#ctx0" brushRef="#br0">16 10 11690,'-2'1'345,"0"1"-1,1 0 0,-1-1 0,1 1 1,-1 0-1,1 0 0,0 1 0,-2 1 0,3-4-290,0 1-1,0-1 1,0 0-1,0 0 1,0 0-1,0 1 1,0-1 0,0 0-1,0 0 1,0 0-1,0 0 1,0 1-1,0-1 1,0 0-1,0 0 1,0 0-1,0 0 1,0 1-1,0-1 1,1 0-1,-1 0 1,0 0 0,0 0-1,0 0 1,0 1-1,0-1 1,0 0-1,1 0 1,-1 0-1,0 0 1,0 0-1,0 0 1,0 0-1,0 1 1,1-1-1,-1 0 1,0 0-1,0 0 1,16-2 1122,0-2-503,10-3 435,0 0-1,1 2 1,0 1 0,52-2 0,176 32 2206,28 1-2718,-269-27-1027,1 0 0,-1-1 0,1 0 0,-1-1 0,19-5 0,16-10-688</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42.226"/>
    </inkml:context>
    <inkml:brush xml:id="br0">
      <inkml:brushProperty name="width" value="0.05" units="cm"/>
      <inkml:brushProperty name="height" value="0.05" units="cm"/>
      <inkml:brushProperty name="color" value="#33CCFF"/>
    </inkml:brush>
  </inkml:definitions>
  <inkml:trace contextRef="#ctx0" brushRef="#br0">10 27 11771,'-8'-26'7278,"7"29"-6439,0 6-288,20 85 2252,-4-26-1904,55 223-583,-68-287-1745,0-7 428,-1-8-491,-6-15-382,0-8 585</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42.615"/>
    </inkml:context>
    <inkml:brush xml:id="br0">
      <inkml:brushProperty name="width" value="0.05" units="cm"/>
      <inkml:brushProperty name="height" value="0.05" units="cm"/>
      <inkml:brushProperty name="color" value="#33CCFF"/>
    </inkml:brush>
  </inkml:definitions>
  <inkml:trace contextRef="#ctx0" brushRef="#br0">7 341 12955,'-6'7'3408,"18"-9"-1575,6-14-209,14-6-247,0-15-57,3-5-24,9-3-152,-6-1-271,2 8-409,-1 3-144,-2 9-256,-4 5-24,-4 11-600,-7 3-537,-11 7-1479,-2 0-489,-1 3 1537</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43"/>
    </inkml:context>
    <inkml:brush xml:id="br0">
      <inkml:brushProperty name="width" value="0.05" units="cm"/>
      <inkml:brushProperty name="height" value="0.05" units="cm"/>
      <inkml:brushProperty name="color" value="#33CCFF"/>
    </inkml:brush>
  </inkml:definitions>
  <inkml:trace contextRef="#ctx0" brushRef="#br0">0 303 12803,'19'-20'1482,"-1"0"1,-1-1-1,0 0 1,13-26 0,-4 8-691,-13 21-496,-5 7-182,0-1 1,0 1-1,-1-2 1,9-21 0,-15 32-113,-1 1 0,1-1 1,-1 1-1,0-1 0,1 1 1,-1-1-1,0 1 0,0-1 1,0 1-1,0-1 0,0 1 1,-1-1-1,1 1 0,0-1 1,-1-2-1,0 4-2,1-1 1,-1 0-1,1 1 0,-1-1 0,1 1 1,-1-1-1,1 1 0,-1-1 0,0 1 1,1-1-1,-1 1 0,0 0 1,1-1-1,-1 1 0,0 0 0,1-1 1,-1 1-1,0 0 0,0 0 0,1 0 1,-3 0-1,0 0-5,0 0 0,0 0-1,0 1 1,0-1 0,0 1 0,0 0 0,0 0 0,0 0-1,0 0 1,0 1 0,0-1 0,-4 4 0,-3 4 21,1-1 0,1 1-1,-1 1 1,1 0 0,1 0 0,0 0 0,0 1 0,1 0 0,1 0 0,-1 1 0,2-1 0,0 1 0,0 0 0,1 0 0,1 1 0,0-1 0,0 1 0,1-1 0,1 1-1,2 21 1,-1-28 54,0-1 0,0 1 0,0-1 0,1 1 0,0-1 0,0 0 0,1 0 0,0 0-1,3 5 1,-5-8-30,1 1-1,0-1 0,0 1 1,1-1-1,-1 0 0,0 0 1,1 0-1,0 0 0,-1-1 1,1 1-1,0-1 0,0 1 1,0-1-1,0 0 0,0 0 1,0 0-1,5 0 0,0-1-21,0 0 0,0 0-1,-1-1 1,1 0 0,0-1-1,0 0 1,-1 0-1,1 0 1,-1-1 0,0 0-1,12-8 1,-3 2-289,-1-1 1,0-1-1,26-24 1,-29 22-723,-1 0 0,0-1 0,10-18 0,-7 10-607,4-1 275</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43.858"/>
    </inkml:context>
    <inkml:brush xml:id="br0">
      <inkml:brushProperty name="width" value="0.05" units="cm"/>
      <inkml:brushProperty name="height" value="0.05" units="cm"/>
      <inkml:brushProperty name="color" value="#33CCFF"/>
    </inkml:brush>
  </inkml:definitions>
  <inkml:trace contextRef="#ctx0" brushRef="#br0">0 398 12819,'1'-1'367,"1"1"0,-1 0 0,0 0 0,0 0-1,0-1 1,1 1 0,-1 0 0,0 0 0,0 1 0,0-1 0,1 0 0,-1 0 0,0 1 0,0-1 0,0 0 0,0 1 0,1-1 0,0 2 0,0-1 25,1 1 1,-1 0-1,0 0 1,0 0 0,0 0-1,0 0 1,2 4-1,2 2 54,-2 1-1,1-1 0,5 15 0,-8-15-349,0 0 0,0 0 1,0-1-1,0 12 0,-1-16-89,-1 0 1,0 1-1,0-1 0,0 0 0,-1 1 0,1-1 1,-1 0-1,0 1 0,0-1 0,0 0 0,0 0 1,-2 4-1,3-7-7,-1 0 0,1 0 0,0 1 0,0-1 0,-1 0 1,1 0-1,0 0 0,-1 0 0,1 0 0,0 0 0,-1 0 1,1 0-1,0 0 0,-1 0 0,1 0 0,0 0 0,-1 0 0,1 0 1,0 0-1,0 0 0,-1 0 0,1-1 0,0 1 0,-1 0 1,1 0-1,0 0 0,0 0 0,-1-1 0,1 1 0,0 0 0,0 0 1,-1 0-1,1-1 0,0 1 0,-1-2-1,0 0 0,0 1 1,0-1-1,0 0 0,0 0 0,1 1 0,-1-1 0,1 0 1,-1 0-1,1 0 0,0 0 0,0-3 0,0-27-6,1 25 4,0-5-6,0 0 1,1-1-1,0 1 0,8-22 1,-8 30 6,0-1 0,0 1 1,0 0-1,0 0 0,1 1 1,0-1-1,4-4 0,-6 6 1,1 1 0,0-1 0,-1 1 0,1 0 0,0 0 0,0-1 0,0 2 0,0-1 0,-1 0 0,2 0 0,-1 0 0,0 1 0,0-1 0,0 1 0,0 0 0,3 0 0,-2 0 2,0 0-1,-1 1 0,1-1 0,0 1 0,-1 0 0,1 0 0,0 0 0,-1 0 0,1 1 1,-1-1-1,0 1 0,1-1 0,-1 1 0,0 0 0,0 0 0,0 0 0,0 0 0,0 0 1,-1 0-1,2 3 0,5 7 15,-1 0 0,9 23 0,-9-21 8,-7-13-17,8 12 12,-8-12-17,0-1-1,0 0 1,0 0-1,0 0 1,1 0-1,-1 1 0,0-1 1,0 0-1,0 0 1,0 0-1,1 0 0,-1 0 1,0 0-1,0 0 1,0 1-1,1-1 1,-1 0-1,0 0 0,0 0 1,0 0-1,1 0 1,-1 0-1,0 0 0,0 0 1,1 0-1,-1 0 1,0 0-1,0 0 1,0 0-1,1-1 0,-1 1 1,0 0-1,0 0 1,0 0-1,1 0 0,-1 0 1,0 0-1,0 0 1,0-1-1,0 1 1,0 0-1,1 0 0,-1 0 1,0 0-1,0-1 1,0 1-1,0 0 0,0 0 1,0 0-1,0 0 1,1-1-1,-1 1 1,0 0-1,0 0 0,0-1 1,0 1-1,0 0 1,0 0-1,0 0 0,0-1 1,0 1-1,0 0 1,3-15 4,-1 0 0,0 1 0,-1-1 0,0 0 1,-1 0-1,-2-17 0,0-3-9,1 15 2,0 12-4,0 1 1,1-1-1,0 0 1,0 1-1,1-1 0,0 1 1,3-11-1,-4 18 6,0 0 0,0 0 0,0 0 0,0 0 0,0 0 0,0-1 0,1 1 0,-1 0 0,0 0 0,0 0-1,0 0 1,0 0 0,0 0 0,0 0 0,0 0 0,1-1 0,-1 1 0,0 0 0,0 0 0,0 0 0,0 0 0,0 0 0,1 0 0,-1 0 0,0 0 0,0 0 0,0 0-1,0 0 1,0 0 0,1 0 0,-1 0 0,0 0 0,0 0 0,0 0 0,0 0 0,0 0 0,1 0 0,-1 0 0,0 0 0,0 0 0,0 1 0,0-1 0,0 0 0,1 0 0,-1 0-1,0 0 1,0 0 0,0 0 0,0 0 0,0 1 0,7 6 1,-6-5-2,4 5 2,1 0 0,1 0 0,-1-1 0,13 10 0,-16-14 2,1 0-1,-1 0 1,0-1 0,1 1-1,-1-1 1,1 0-1,0 0 1,-1 0 0,1 0-1,0 0 1,0-1 0,-1 0-1,1 0 1,4 0-1,-2-1 0,0 1-1,-1-1 0,1 0 0,0-1 0,-1 1 0,0-1 1,1 0-1,-1 0 0,0-1 0,0 0 0,0 0 0,0 0 1,0 0-1,-1-1 0,0 1 0,1-1 0,-1-1 0,-1 1 0,1 0 1,-1-1-1,1 0 0,3-9 0,-7 14-1,1 0 0,-1-1 0,0 1 0,0 0 0,0-1 0,0 1 0,0 0 0,1 0 0,-1-1 0,0 1 0,0 0 0,1-1 0,-1 1 0,0 0 0,0 0 0,1 0 0,-1-1 0,0 1 0,1 0 0,-1 0 0,0 0 0,0 0 0,1 0 0,-1 0 0,0-1 0,1 1 0,-1 0 0,0 0 0,1 0 0,-1 0-1,0 0 1,1 0 0,0 0 0,-1 1 0,1-1 0,0 1-1,0-1 1,0 1 0,0 0 0,-1-1-1,1 1 1,0 0 0,0-1-1,-1 1 1,2 1 0,15 30 4,-15-28 1,72 150 245,-70-147-240,3 5 1,-1 0 0,7 21 0,-12-30-9,0 1 0,-1 0 0,1-1 0,0 1 0,-1 0 0,0-1-1,0 1 1,0 0 0,0 0 0,-1-1 0,0 1 0,1 0 0,-1 0 0,-2 3 0,3-6-2,0-1 0,0 0-1,0 1 1,0-1 0,-1 0 0,1 1 0,0-1 0,0 0 0,0 1-1,-1-1 1,1 0 0,0 1 0,0-1 0,-1 0 0,1 0 0,0 1-1,0-1 1,-1 0 0,1 0 0,0 1 0,-1-1 0,1 0 0,0 0-1,-1 0 1,1 0 0,0 0 0,-1 0 0,1 1 0,-1-1 0,1 0-1,0 0 1,-1 0 0,1 0 0,-1-1 0,0 1-1,0-1 0,0 1 0,0-1 1,0 0-1,0 1 0,0-1 0,0 0 0,0 0 0,0 0 1,0 0-1,0-1 0,-21-36-4,20 33 10,-17-37 0,2 0 1,-16-61-1,28 86-6,1-1 0,1 0 0,1 0 0,0 0 0,2-1 0,0 1 0,1 0 0,0 0 0,8-33-1,-7 45 3,0 0 0,1 0 0,-1 1 0,1-1 0,0 1 0,1-1 0,-1 1 0,1 0 0,0 0 0,0 0-1,9-7 1,-10 10 7,-1 0-1,1 0 0,0 0 0,0 0 0,0 1 1,0-1-1,0 1 0,0 0 0,0 0 1,1 0-1,-1 0 0,0 0 0,1 1 0,-1-1 1,0 1-1,1 0 0,-1 0 0,1 1 0,-1-1 1,0 1-1,1-1 0,-1 1 0,4 1 1,-4 0 38,1 0 0,0 1 0,-1-1 0,1 0 0,-1 1 0,0 0 0,0 0 0,0 0 0,0 0 0,-1 0 0,1 1 0,-1-1 0,0 1 0,0 0 0,0 0 0,0-1 1,1 6-1,0 2 75,1 1-1,-2-1 1,0 1 0,2 22 0,-4-25-92,0-1-1,-1 1 1,0-1 0,0 1-1,-1-1 1,0 0 0,-1 1-1,1-1 1,-6 8 0,7-12-101,-1-1 0,1 0 1,-1 1-1,0-1 0,-1 0 1,1 0-1,0-1 0,-1 1 1,1 0-1,-1-1 0,0 1 1,0-1-1,0 0 0,0 0 1,-1 0-1,1-1 0,0 1 1,-1-1-1,1 0 0,-1 1 1,1-2-1,-1 1 0,-4 0 1,6-1-130,-1 0 1,1 0 0,0-1 0,-1 1 0,1-1-1,0 0 1,0 0 0,-1 1 0,1-1 0,0-1-1,0 1 1,0 0 0,0 0 0,0-1 0,0 1-1,1-1 1,-1 0 0,0 0 0,1 1 0,-1-1-1,-1-4 1,-3-3-588,1-1 0,0 1-1,-5-17 1,-7-27-628</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22.349"/>
    </inkml:context>
    <inkml:brush xml:id="br0">
      <inkml:brushProperty name="width" value="0.05" units="cm"/>
      <inkml:brushProperty name="height" value="0.05" units="cm"/>
      <inkml:brushProperty name="color" value="#FF0066"/>
    </inkml:brush>
  </inkml:definitions>
  <inkml:trace contextRef="#ctx0" brushRef="#br0">133 115 6289,'-16'-3'1379,"1"-1"-1,-1-1 1,-20-10-1,32 13-994,0 0 0,-1-1 0,1 1 0,1-1 0,-1 0 0,0 0 0,-3-5 0,6 6-161,-1 0 0,1 0 0,-1 0 0,1 0 1,0 0-1,0 0 0,0-1 0,0 1 0,0-1 1,0 1-1,1-1 0,0 1 0,-1-1 0,1-3 1,0 6-194,0 0 1,0-1-1,0 1 1,0 0 0,0-1-1,0 1 1,0 0-1,0-1 1,1 1 0,-1 0-1,0 0 1,0-1-1,0 1 1,0 0 0,1 0-1,-1-1 1,0 1-1,0 0 1,0 0 0,1 0-1,-1-1 1,0 1 0,0 0-1,1 0 1,-1 0-1,0 0 1,1 0 0,-1 0-1,0-1 1,0 1-1,1 0 1,-1 0 0,0 0-1,1 0 1,-1 0-1,0 0 1,1 0 0,-1 0-1,0 0 1,0 0-1,1 0 1,-1 1 0,16 3 187,-13-3-131,16 4 64,0-1 0,1 0 0,-1-2 0,1 0 0,20-1 0,102-10 325,-99 5-332,4-1-12,12-1 154,1 3 1,101 6-1,-110 3-161,411 29 530,20-43 1563,-472 8-2145,321-24 1174,-313 22-1173,172-21 1039,-183 23-1146,-6 0 56,1 0-1,-1 0 1,1-1-1,-1 1 1,1 1-1,-1-1 1,0 0-1,1 0 1,1 1-1,-2-1-122,-1 1 0,1-1-1,-1 1 1,1-1 0,-1 1-1,0-1 1,1 1 0,-1-1-1,0 1 1,1-1 0,-1 1-1,0 0 1,0-1 0,1 1-1,-1-1 1,0 1-1,0 0 1,0-1 0,0 1-1,0 0 1,0-1 0,0 1-1,0-1 1,0 1 0,-1 1-1,1 11-887</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44.276"/>
    </inkml:context>
    <inkml:brush xml:id="br0">
      <inkml:brushProperty name="width" value="0.05" units="cm"/>
      <inkml:brushProperty name="height" value="0.05" units="cm"/>
      <inkml:brushProperty name="color" value="#33CCFF"/>
    </inkml:brush>
  </inkml:definitions>
  <inkml:trace contextRef="#ctx0" brushRef="#br0">0 20 12771,'6'-3'786,"0"0"0,-1 0 0,1 0 0,1 1 0,-1 0 0,7-1 1,-11 3-564,0-1 0,0 1 0,0 0 0,1 0 0,-1 1 0,0-1 0,0 0 0,0 1 0,0-1 0,0 1 1,0 0-1,0-1 0,0 1 0,-1 0 0,1 0 0,0 0 0,0 1 0,-1-1 0,1 0 0,0 1 0,-1-1 1,0 1-1,3 2 0,0 2 75,0 1 1,0-1 0,0 1 0,-1 1-1,0-1 1,0 0 0,-1 1 0,2 8-1,7 67 481,-8-56-630,-1-8-420,1-1-1,1 1 0,0 0 0,2-1 0,0 0 0,1 0 0,0-1 0,18 29 0,-24-45-1,-1 0-1,1 1 0,0-1 1,0 0-1,0 1 1,0-1-1,1 0 0,-1 0 1,0 0-1,2 1 1,-2-1 79,0-1 1,0 0 0,0 0 0,0 0 0,0 0 0,0 0 0,0 0-1,-1 0 1,1 0 0,0 0 0,0 0 0,0 0 0,0-1-1,0 1 1,0 0 0,-1 0 0,1-1 0,0 1 0,0-1 0,0 1-1,-1-1 1,2 0 0,21-17-1533</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44.695"/>
    </inkml:context>
    <inkml:brush xml:id="br0">
      <inkml:brushProperty name="width" value="0.05" units="cm"/>
      <inkml:brushProperty name="height" value="0.05" units="cm"/>
      <inkml:brushProperty name="color" value="#33CCFF"/>
    </inkml:brush>
  </inkml:definitions>
  <inkml:trace contextRef="#ctx0" brushRef="#br0">22 275 14483,'-1'9'1315,"0"0"-1,0-1 1,-1 1 0,-3 10 0,2-9-906,0-1 0,1 1 1,0 11-1,1-14-339,1 1 1,0-1-1,0 1 0,1-1 0,3 15 1,-4-22-78,0-1 0,0 1 0,0 0 1,0 0-1,0 0 0,0-1 1,0 1-1,1 0 0,-1 0 0,0 0 1,0 0-1,0-1 0,0 1 1,0 0-1,0 0 0,0 0 0,1 0 1,-1 0-1,0-1 0,0 1 1,0 0-1,0 0 0,1 0 0,-1 0 1,0 0-1,0 0 0,0 0 1,0 0-1,1 0 0,-1 0 0,0-1 1,0 1-1,0 0 0,1 0 1,-1 0-1,0 0 0,0 0 0,0 0 1,1 1-1,-1-1 0,0 0 1,0 0-1,0 0 0,1 0 0,-1 0 1,0 0-1,0 0 0,0 0 0,0 0 1,1 0-1,-1 1 0,0-1 1,0 0-1,0 0 0,0 0 0,0 0 1,1 0-1,-1 1 0,0-1 1,0 0-1,0 0 0,0 0 0,0 1 1,0-1-1,0 0 0,0 0 1,0 0-1,0 1 0,0-1 0,7-14-416,-5 8 293,0 0 0,0 0 0,1 1 0,0-1 0,1 1-1,-1 0 1,1 0 0,6-7 0,3-1-66,23-17 0,-24 21 197,-1-1 0,0 0 0,15-17 0,-23 22 23,0 0-1,0-1 1,0 1-1,0-1 1,-1 0-1,0 0 1,0 0-1,-1 0 1,1 0-1,-2 0 1,1 0-1,0 0 1,-1-1-1,0 1 1,-1 0-1,1 0 1,-1 0-1,-2-8 1,-1 0 39,0 0 0,-1 0 0,0 0 0,-1 1 0,-1 0 0,-13-20 0,18 30 19,-1-1-1,0 1 0,0 0 0,0-1 0,-1 2 1,1-1-1,-1 0 0,-5-3 0,9 6-41,-1 0 0,0-1 0,1 1 0,-1 0-1,0-1 1,1 1 0,-1 0 0,0 0 0,1 0-1,-1 0 1,0 0 0,1 0 0,-1 0 0,0 0-1,1 0 1,-1 0 0,0 0 0,0 0 0,1 0-1,-1 1 1,1-1 0,-1 0 0,-1 1 0,2 0 18,-1 0 0,0 0 0,0 0 0,1 0 0,-1 0 0,1 0 0,-1 0 0,1 1 0,-1-1 0,1 0 0,0 0 0,-1 1 0,1-1 0,0 0 0,0 0 0,0 1 0,0-1 0,0 2 0,1 6 143,0 0-1,0 1 1,1-1 0,0 0-1,1 0 1,4 9 0,26 52 585,-19-45-626,1-1-1,1 0 1,1-2 0,1 0-1,1 0 1,25 21 0,-42-41-279,0-1 0,-1 1 1,1-1-1,0 1 0,0-1 1,1 0-1,-1 0 0,0 0 1,3 1-1,-4-2 49,-1 0-1,0 0 1,0 0 0,0 0-1,0 0 1,1 0-1,-1 0 1,0 0 0,0 0-1,0 0 1,1 0-1,-1 0 1,0 0 0,0 0-1,0 0 1,0 0-1,1 0 1,-1-1 0,0 1-1,0 0 1,0 0 0,0 0-1,0 0 1,0 0-1,1 0 1,-1-1 0,0 1-1,0 0 1,0 0-1,0 0 1,0 0 0,0-1-1,0 1 1,0 0-1,0 0 1,0-1 0,-2-13-3449,-7-4-1067,-9-4 1844</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45.084"/>
    </inkml:context>
    <inkml:brush xml:id="br0">
      <inkml:brushProperty name="width" value="0.05" units="cm"/>
      <inkml:brushProperty name="height" value="0.05" units="cm"/>
      <inkml:brushProperty name="color" value="#33CCFF"/>
    </inkml:brush>
  </inkml:definitions>
  <inkml:trace contextRef="#ctx0" brushRef="#br0">1 98 11771,'3'3'295,"1"-1"0,-1 1 0,1-1 0,0 0 0,-1 0 0,1 0 0,0-1 0,0 1 0,0-1 0,1 0 0,-1 0 0,0 0 0,0-1 0,1 1 1,-1-1-1,0 0 0,7-1 0,8-1 600,0-1 0,29-9 1,-44 11-784,131-44 1450,-134 45-1587,-1-1-1,1 1 1,0 0 0,0-1 0,0 1-1,-1 0 1,1-1 0,0 1 0,-1-1-1,1 1 1,0-1 0,-1 0 0,1 1-1,-1-1 1,1 1 0,-1-1-1,1 0 1,-1 0 0,0 1 0,1-1-1,-1 0 1,0 0 0,1 1 0,-1-1-1,0 0 1,0 0 0,0 0 0,0 0-1,0 1 1,0-1 0,0 0 0,0 0-1,0 0 1,0 0 0,0 1 0,0-1-1,-1 0 1,1 0 0,0 0-1,-1 1 1,1-1 0,0 0 0,-1 0-1,1 1 1,-1-1 0,0 0 0,-1-2 18,0 1 0,1 0 0,-1 0 0,0 0 0,0 1 0,0-1 0,0 0 0,-1 1 0,1-1 0,0 1 0,-1 0 1,1 0-1,-4-2 0,3 3 7,1 0 1,-1 0 0,1 0 0,0 0-1,-1 0 1,1 0 0,-1 1 0,1-1-1,-3 2 1,4-2-1,1 0 0,-1 0-1,1 0 1,-1 0 0,0 1 0,1-1 0,-1 0 0,1 1-1,-1-1 1,1 0 0,-1 1 0,1-1 0,-1 0-1,1 1 1,0-1 0,-1 1 0,1-1 0,-1 1 0,1-1-1,0 1 1,0-1 0,-1 1 0,1-1 0,0 1-1,0 0 1,-1-1 0,1 1 0,0-1 0,0 1-1,0 0 1,0-1 0,0 1 0,0-1 0,0 1 0,0 0-1,0-1 1,0 1 0,1-1 0,-1 2 0,9 16 174,1-1 1,0 0-1,2 0 1,0-1-1,14 15 1,-18-22 89,-1-1 82,0-1 1,0 0 0,1-1 0,0 0-1,0 0 1,16 8 0,1-2 1230,30 11 0,-54-22-1580,0-1 0,1 1 0,-1-1 1,0 0-1,0 1 0,0-1 0,0 0 1,1 1-1,-1-1 0,0 0 0,0 0 0,1 0 1,-1 0-1,0-1 0,0 1 0,0 0 0,1 0 1,-1-1-1,0 1 0,0 0 0,2-2 1,-1 0-254,0 0 1,-1 0 0,1 0 0,0 0 0,-1 0 0,0 0 0,1-1 0,0-3 0,3-3-486,7-18-590</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51.012"/>
    </inkml:context>
    <inkml:brush xml:id="br0">
      <inkml:brushProperty name="width" value="0.05" units="cm"/>
      <inkml:brushProperty name="height" value="0.05" units="cm"/>
      <inkml:brushProperty name="color" value="#33CCFF"/>
    </inkml:brush>
  </inkml:definitions>
  <inkml:trace contextRef="#ctx0" brushRef="#br0">369 734 4945,'0'-1'392,"0"-1"0,-1 1-1,1 0 1,0-1 0,0 1 0,0 0-1,1-1 1,-1 1 0,0 0 0,0-1 0,1 1-1,-1 0 1,0 0 0,1 0 0,-1-1-1,1 1 1,0 0 0,1-2 0,-2 2-327,1 1 1,-1-1 0,1 0 0,-1 1-1,1-1 1,0 1 0,-1-1 0,1 1-1,0-1 1,-1 1 0,1-1 0,0 1-1,-1 0 1,1-1 0,0 1 0,0 0-1,-1 0 1,1-1 0,0 1 0,0 0-1,0 0 1,-1 0 0,1 0-1,0 0 1,0 0 0,0 0 0,0 0-1,-1 1 1,1-1 0,0 0 0,1 1-1,-2-1-57,1 1-1,-1-1 1,0 0-1,1 1 0,-1-1 1,1 1-1,-1-1 0,0 1 1,0-1-1,1 1 0,-1 0 1,0-1-1,0 1 1,1-1-1,-1 1 0,0-1 1,0 1-1,0 0 0,0 0-5,0 0 0,0-1 0,0 1 0,1 0 0,-1 0 0,0-1 0,0 1 0,1 0 0,-1 0 0,0-1 0,1 1 0,-1-1 0,1 1 0,-1 0 0,2 0 0,0 1 5,1-1 0,0 0-1,0 0 1,0 0-1,0 0 1,0 0-1,0 0 1,1-1-1,-1 0 1,4 1 0,36-3 216,-21 0 11,2 3-36,0 1-1,0 0 1,0 2 0,30 10 0,-23-7-3,58 8 0,104-16 580,-115-1-297,99-10 105,-45 1-273,-111 10-180,1-2 1,-1-1-1,0 0 0,30-12 1,-30 11-12,0 0 1,1 1-1,42-3 1,-32 5 7,-12-2-78,-1 0 0,0-1-1,0-1 1,0 0 0,24-13 0,33-11 114,-70 27-161,-1 0 1,1 0-1,-1 0 0,1-1 0,-1 0 0,-1 0 0,1 0 0,0-1 0,-1 1 0,0-1 0,6-8 0,6-7 9,-10 12-11,0 1 0,-1-1 0,0 0-1,-1 0 1,0 0 0,0 0 0,0-1 0,-1 0-1,-1 0 1,1 0 0,-2 0 0,1 0-1,-1 0 1,0-1 0,-1 1 0,0 0 0,-3-16-1,2 17-20,-2 0-1,1 0 0,-1 1 0,0-1 0,-1 1 1,0 0-1,0 0 0,-9-12 0,-3-1-93,-26-25 0,31 35 102,0 1 1,0 0 0,-1 1 0,0 1 0,0-1-1,-22-7 1,-83-25 11,-75-9-308,145 40-6,-1 3-1,-54-2 1,19 8 232,25 0 111,-67-8 0,108 5 114,0-1 1,-30-11-1,34 10-65,1 0 0,0 2 0,-1-1 1,0 2-1,0 0 0,-17-1 0,2 4-78,-1 1 0,1 2 0,-1 1 0,-40 12 1,-108 46-1,57-22 12,18-8-18,66-20 6,1 1-1,0 2 1,0 2 0,-35 23-1,66-38 24,0 1 0,0-1 0,0 1 0,1-1 0,-1 1 0,1 0 0,0 0 0,0 0-1,0 1 1,1-1 0,-1 1 0,1 0 0,0-1 0,-2 9 0,3-6 54,0 0 0,0 0 0,0 0-1,1 1 1,0-1 0,1 0 0,0 1 0,0-1 0,3 11 0,-1-7 35,1 1 0,0-1 0,1 0 0,1 0 0,-1-1 0,2 0 0,-1 0 0,2 0 0,-1-1 0,1 0 0,1 0 0,13 11 0,-8-11 106,1 0 0,0 0-1,0-2 1,1 0 0,31 10 0,-12-8-249,62 9 0,-16-11-1695,-32-8 1006</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55.069"/>
    </inkml:context>
    <inkml:brush xml:id="br0">
      <inkml:brushProperty name="width" value="0.05" units="cm"/>
      <inkml:brushProperty name="height" value="0.05" units="cm"/>
      <inkml:brushProperty name="color" value="#33CCFF"/>
    </inkml:brush>
  </inkml:definitions>
  <inkml:trace contextRef="#ctx0" brushRef="#br0">1 1 13747,'7'11'1152,"1"9"601,0 6-9,2 5-176,2 3-359,-5 1-481,0-1-200,3-2-368,-4-6-88,3-2-40,-1-7-120,-4-7-488,1-2-441,-2-6-1103,4-1-2345,1-1 2681</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55.483"/>
    </inkml:context>
    <inkml:brush xml:id="br0">
      <inkml:brushProperty name="width" value="0.05" units="cm"/>
      <inkml:brushProperty name="height" value="0.05" units="cm"/>
      <inkml:brushProperty name="color" value="#33CCFF"/>
    </inkml:brush>
  </inkml:definitions>
  <inkml:trace contextRef="#ctx0" brushRef="#br0">0 50 10978,'15'-9'1071,"-1"1"-1,1 1 0,0 0 1,20-6-1,-29 12-870,0-1 1,0 1-1,0 0 1,0 1-1,1-1 1,-1 1-1,0 0 1,0 1-1,0 0 1,0 0-1,0 0 1,0 0-1,0 1 1,10 5-1,-11-5-135,-1 0 0,1 1 0,-1-1 0,0 1 0,0 0 0,0 1 0,-1-1-1,1 1 1,5 6 0,-8-8-55,0 0 0,1 0 0,-1 0 0,0 0 0,-1 1 1,1-1-1,0 0 0,0 1 0,-1-1 0,0 0 0,1 1 0,-1-1 0,0 0 0,0 1 0,0-1 0,-1 1 0,1-1 0,0 0 0,-1 1 0,0-1 1,1 0-1,-3 5 0,-1-1-4,1 0 0,-1 0 1,-1 0-1,1-1 0,-1 0 1,0 0-1,0 0 0,-9 6 1,-48 30 25,55-37-30,-1 0 1,1-1-1,-10 4 0,15-7 11,-1 1-1,1 0 0,0-1 0,0 1 1,0-1-1,0 0 0,-1 1 0,1-1 1,0 0-1,0-1 0,-1 1 0,1 0 1,0-1-1,0 1 0,-4-2 0,10 1 144,1 0-1,-1 0 0,1 0 0,-1 1 0,8 0 0,5 2 12,0 2-1,0 1 1,0 0-1,19 8 1,-1 1-121,-20-9-284,31 7 0,-40-11-195,1-1 1,-1 1-1,1-1 0,-1 0 0,0 0 0,1-1 0,-1 0 0,7-2 1,7-3-707</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56.048"/>
    </inkml:context>
    <inkml:brush xml:id="br0">
      <inkml:brushProperty name="width" value="0.05" units="cm"/>
      <inkml:brushProperty name="height" value="0.05" units="cm"/>
      <inkml:brushProperty name="color" value="#33CCFF"/>
    </inkml:brush>
  </inkml:definitions>
  <inkml:trace contextRef="#ctx0" brushRef="#br0">1 106 12707,'5'8'4366,"1"8"-2459,-3-5-924,9 16-146,-1 1 0,-1 0 1,-2 1-1,6 35 0,-14-63-838,2 27 51,-2-27-58,0 0 1,0 0-1,0 0 0,0 0 0,0 0 0,0 0 0,0 1 0,-1-1 0,1 0 1,0 0-1,-1 0 0,1 0 0,-1 0 0,1 0 0,-1 0 0,1 0 0,-1 0 1,0-1-1,0 1 0,1 0 0,-2 1 0,1-2-24,1 0 0,-1 0 0,1 0 1,-1 0-1,1 0 0,-1 0 0,1 0 0,-1 0 0,1 0 0,-1-1 0,1 1 0,-1 0 0,1 0 1,-1 0-1,1-1 0,0 1 0,-1 0 0,1 0 0,-1-1 0,1 1 0,0 0 0,-1-1 1,1 1-1,0-1 0,-1 1 0,1 0 0,0-1 0,0 1 0,-1-1 0,1 1 0,0-1 0,0 1 1,0-1-1,-1 1 0,1 0 0,0-1 0,0 0 0,-6-22-1005,5 21 928,-6-33-1043,-3-9 565,1 0 1,3-1 0,-1-66-1,7 109 645,0-1 0,0 0 0,0 0 0,1 0-1,-1 0 1,1 0 0,-1 1 0,1-1 0,0 0 0,1 0 0,1-3-1,-2 4 26,1 1-1,-1 0 0,0-1 0,1 1 0,0 0 0,-1 0 0,1 0 0,0 0 1,-1 0-1,1 1 0,0-1 0,0 0 0,0 1 0,0-1 0,-1 1 0,1 0 1,4-1-1,14 1 641,0 0 0,1 1 0,-1 0 0,0 2 0,0 1 1,0 0-1,20 8 0,-38-12-684,-1 1-1,1 0 1,-1-1-1,1 1 1,-1 0-1,1 0 1,-1 0 0,1 0-1,-1 0 1,0 0-1,1 0 1,-1 0 0,0 1-1,1 1 1,-1-2-27,-1 0-1,1-1 1,-1 1 0,0 0 0,0 0 0,1 0-1,-1 0 1,0 0 0,0 0 0,0 0 0,0 0-1,0 0 1,0 0 0,-1 0 0,1 0 0,0 0-1,0 0 1,-1 1 0,-1 3-5,-1-1 1,0 0-1,0 1 0,0-1 1,0-1-1,-1 1 0,-5 5 0,1-2-272,0 0-1,0 0 0,-1-1 0,0 0 0,0-1 0,0 0 1,-1 0-1,-15 4 0,-2-6-453,19-4 527</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56.868"/>
    </inkml:context>
    <inkml:brush xml:id="br0">
      <inkml:brushProperty name="width" value="0.05" units="cm"/>
      <inkml:brushProperty name="height" value="0.05" units="cm"/>
      <inkml:brushProperty name="color" value="#33CCFF"/>
    </inkml:brush>
  </inkml:definitions>
  <inkml:trace contextRef="#ctx0" brushRef="#br0">0 0 12731,'3'14'4680,"9"6"-2297,-2-4-1226,-4-2-440,-1 1 0,0 0 0,4 22-1,-5-16-213,10 25-1,-12-40-410,1 0-1,0-1 1,0 1-1,0 0 1,0-1-1,1 0 1,0 0-1,7 7 1,-9-10-75,0-1 0,0 1 0,0 0 1,0-1-1,0 0 0,0 1 0,1-1 0,-1 0 1,0 0-1,1 0 0,-1-1 0,1 1 1,-1 0-1,1-1 0,0 0 0,2 0 0,-1 0 1,0 0 0,0-1 0,-1 0 0,1 0 0,0 0 1,-1 0-1,1 0 0,-1-1 0,1 1 0,2-3 0,2-2-103,0 1 0,-1-1 1,0 0-1,0-1 1,-1 1-1,0-1 0,0-1 1,5-8-1,-4 3-1166,11-26 0,0-3-1665,3 7 1514</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57.250"/>
    </inkml:context>
    <inkml:brush xml:id="br0">
      <inkml:brushProperty name="width" value="0.05" units="cm"/>
      <inkml:brushProperty name="height" value="0.05" units="cm"/>
      <inkml:brushProperty name="color" value="#33CCFF"/>
    </inkml:brush>
  </inkml:definitions>
  <inkml:trace contextRef="#ctx0" brushRef="#br0">0 170 12707,'6'26'1981,"1"-1"1,1 0 0,14 31-1,18 27 394,-39-83-2309,-1-4-43,-2-8-10,0 1 2,-27-119-21,26 110-46,1 0-1,0 0 1,2 1-1,3-35 1,-2 49 50,0-1 0,0 1 0,1 0 0,-1 0 0,1 0 1,1 0-1,-1 0 0,1 1 0,0-1 0,0 1 0,0 0 0,7-8 0,-7 10 62,-1-1-1,1 1 1,0 0-1,0 0 1,0 0-1,0 0 1,0 0-1,0 1 1,1 0-1,-1-1 0,0 1 1,1 0-1,-1 1 1,1-1-1,-1 1 1,1-1-1,-1 1 1,1 0-1,0 0 1,3 1-1,-6 0-22,0-1 0,1 0 1,-1 0-1,0 1 0,0-1 0,1 1 0,-1-1 0,0 1 0,0-1 1,0 1-1,0 0 0,0 0 0,0 0 0,0-1 0,0 1 0,0 0 1,0 0-1,0 0 0,-1 0 0,1 0 0,0 1 0,-1-1 0,1 0 1,0 0-1,-1 0 0,0 1 0,1-1 0,-1 0 0,0 0 0,0 1 1,0-1-1,1 0 0,-1 1 0,0-1 0,-1 0 0,1 2 0,-1 3 15,0-1 0,0 1 0,-1 0 0,0-1 0,0 0 0,0 1 0,-4 5 0,-22 31-421,-3 6-4698,20-25 2740</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09:59.547"/>
    </inkml:context>
    <inkml:brush xml:id="br0">
      <inkml:brushProperty name="width" value="0.05" units="cm"/>
      <inkml:brushProperty name="height" value="0.05" units="cm"/>
      <inkml:brushProperty name="color" value="#33CCFF"/>
    </inkml:brush>
  </inkml:definitions>
  <inkml:trace contextRef="#ctx0" brushRef="#br0">1 3 9594,'1'1'325,"0"0"0,1 0 1,-1 0-1,0 0 0,1 0 0,-1-1 0,1 1 0,-1 0 1,1-1-1,0 1 0,-1-1 0,1 0 0,0 1 1,-1-1-1,1 0 0,0 0 0,-1 0 0,1 0 0,2-1 1,0 0 472,1 0 0,0 0 0,-1 0 1,1-1-1,6-3 0,-8 5-442,-5 4-241,-6 4-80,-14 8-929,12-13-5229,13-3 4326</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23.112"/>
    </inkml:context>
    <inkml:brush xml:id="br0">
      <inkml:brushProperty name="width" value="0.05" units="cm"/>
      <inkml:brushProperty name="height" value="0.05" units="cm"/>
      <inkml:brushProperty name="color" value="#FF0066"/>
    </inkml:brush>
  </inkml:definitions>
  <inkml:trace contextRef="#ctx0" brushRef="#br0">0 160 9546,'2'-1'302,"-1"1"1,1-1-1,-1 0 0,1 1 0,-1 0 1,1-1-1,-1 1 0,1 0 0,2 0 1,2-1 329,33-2 1140,38 1-1,20-2-326,-78 2-1185,469-36 3516,224-5-805,-164 18-762,-120 8-706,-401 15-1437,154-5 444,-129 7-207,77 11-1,-110-8-290,0 1-1,25 10 1,-36-30-3085,7 4 851,13-3 686</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00.155"/>
    </inkml:context>
    <inkml:brush xml:id="br0">
      <inkml:brushProperty name="width" value="0.05" units="cm"/>
      <inkml:brushProperty name="height" value="0.05" units="cm"/>
      <inkml:brushProperty name="color" value="#33CCFF"/>
    </inkml:brush>
  </inkml:definitions>
  <inkml:trace contextRef="#ctx0" brushRef="#br0">49 17 14203,'-2'0'1296,"-3"-1"2065,2-4-2529,3 1-432,0 3-176,-5-4-240,-2 6-1112,-5 3-432,-3 6 624</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00.558"/>
    </inkml:context>
    <inkml:brush xml:id="br0">
      <inkml:brushProperty name="width" value="0.05" units="cm"/>
      <inkml:brushProperty name="height" value="0.05" units="cm"/>
      <inkml:brushProperty name="color" value="#33CCFF"/>
    </inkml:brush>
  </inkml:definitions>
  <inkml:trace contextRef="#ctx0" brushRef="#br0">32 1 11570,'-7'0'889,"1"0"727,1 1-272,1 1-375,3 0-265,1-1-416,0 4-264,-2-1-744,2-3-393,-7 11 465</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00.975"/>
    </inkml:context>
    <inkml:brush xml:id="br0">
      <inkml:brushProperty name="width" value="0.05" units="cm"/>
      <inkml:brushProperty name="height" value="0.05" units="cm"/>
      <inkml:brushProperty name="color" value="#33CCFF"/>
    </inkml:brush>
  </inkml:definitions>
  <inkml:trace contextRef="#ctx0" brushRef="#br0">14 0 8938,'-5'4'7417,"7"-2"-6888,-1-1-233,1 4-208,-2-1-56,0-1-416,0-1-257,-8 4 137,3 4 32</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01.455"/>
    </inkml:context>
    <inkml:brush xml:id="br0">
      <inkml:brushProperty name="width" value="0.05" units="cm"/>
      <inkml:brushProperty name="height" value="0.05" units="cm"/>
      <inkml:brushProperty name="color" value="#33CCFF"/>
    </inkml:brush>
  </inkml:definitions>
  <inkml:trace contextRef="#ctx0" brushRef="#br0">339 9 11202,'5'-2'1017,"1"2"767,2-5-288,-3 5-487,-3-2-137,-4 2-816,-6 4-600,-4 1-489,2 6 505</inkml:trace>
  <inkml:trace contextRef="#ctx0" brushRef="#br0" timeOffset="1">7 88 14851,'-5'10'1024,"4"-2"337,4 0-313,14-1-920,3-2 2448,-2-2-2055</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05.716"/>
    </inkml:context>
    <inkml:brush xml:id="br0">
      <inkml:brushProperty name="width" value="0.05" units="cm"/>
      <inkml:brushProperty name="height" value="0.05" units="cm"/>
      <inkml:brushProperty name="color" value="#33CCFF"/>
    </inkml:brush>
  </inkml:definitions>
  <inkml:trace contextRef="#ctx0" brushRef="#br0">351 669 8658,'-1'-2'284,"0"0"290,0-1 1,-1 1-1,1-1 0,-1 1 1,0 0-1,0 0 0,1 0 1,-1 0-1,-1 0 0,1 0 1,-4-2-1,7 8 820,4 2-1063,0 0 0,0 0-1,1-1 1,9 7 0,0 1 156,65 53 1451,-68-57-1708,0-1-1,1-1 0,0 0 1,0-1-1,17 5 1,13 2 83,1-2 1,80 10 0,88 16 214,-187-32-415,-1-1 1,1-1-1,41-1 0,74-11 1208,-109 6-1041,67 1 375,-9 2-210,-76-1-387,0-1 0,0 0 0,0-1 0,21-7 0,-12 0 5,-1 0 0,0-2 0,0 0 0,27-23 1,-37 28-34,0 0 0,0 1 0,16-6 0,10-6 44,-34 16-70,0 0-1,0-1 1,0 0-1,0 1 1,0-1-1,0 0 1,-1-1-1,1 1 1,-1 0-1,0-1 1,0 1-1,0-1 0,-1 1 1,1-1-1,-1 0 1,0 0-1,0 0 1,0 0-1,0-4 1,0 0 10,0 0 1,-1 0-1,0 0 1,0 0-1,-1 0 1,0 0-1,0 0 1,-5-13-1,4 15-1,-1 1 0,0-1-1,0 1 1,-1 0-1,1 0 1,-1 0 0,0 0-1,-7-5 1,-41-33 153,42 36-139,-21-16 31,2 1-15,-36-34 0,17 13-54,-53-38 0,65 53 18,-6-2 13,-63-35-1,94 59-25,1 2 1,-1-1-1,0 2 0,0-1 0,-22-3 1,-60-1-3,66 7 21,-1-1 0,-28-7 0,0-7-8,33 8-8,-25-4-1,-192-27-72,217 35 71,0 1 1,0 1-1,0 1 1,0 1-1,0 1 0,0 1 1,0 1-1,0 1 1,1 1-1,0 1 1,0 1-1,0 1 1,1 0-1,0 2 1,0 1-1,-22 15 0,14-6 14,-50 45 0,67-54-1,1 1 0,1 0 0,0 1 0,0-1 0,1 2 0,-11 22 0,17-28-8,0 0 1,1 0 0,0 1-1,0-1 1,-1 16 0,1 46-8,3-48-10,0 22-26,10 68 0,-11-108-293,1 1 0,0-1 0,0 1 0,0-1 0,1 0 0,-1 1 0,1-1 0,0 0 0,0 0 0,1 0 0,-1-1 0,1 1 0,0 0-1,4 3 1,12 12-1041</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07.779"/>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9 81 9322,'-4'-14'1106,"4"12"-992,-1 1 0,0 0 1,1 0-1,-1 0 0,1 0 0,0-1 0,-1 1 1,1 0-1,0 0 0,0-1 0,0 1 0,0 0 1,0 0-1,0-1 0,0 1 0,0 0 0,1 0 1,-1-1-1,0 1 0,1 0 0,-1 0 1,6-8 798,-3 7-799,0-1 108,0 1-1,0-1 0,1 1 0,-1 0 1,1 0-1,0 0 0,0 1 1,-1-1-1,1 1 0,0 0 1,0 0-1,0 0 0,1 1 0,6-1 1,42 2 1134,-27 1-577,1-2 0,35-4-1,-52 2-667,1 1-1,-1 0 0,1 1 1,-1 1-1,1-1 0,-1 2 1,0-1-1,1 1 0,-1 1 1,0 0-1,0 0 0,0 1 1,-1 0-1,13 8 1,-5-3 33,0 0 1,1-1 0,0-1-1,0-1 1,0-1 0,1 0-1,20 2 1,186 6 1189,-100-8-906,-68 0-223,-34-2 20,0-1 1,36-2-1,8-7 152,72-3 180,-127 9-379,0 0-1,0-1 1,0 0 0,11-5 0,11-1 170,-28 6-100,1 1-1,-1-1 0,0 0 0,9-5 1,-15 7-236,0-1 0,1 1 0,-1 0 0,0 0 0,1-1 0,-1 1 0,0 0 0,0 0 0,1 0 0,-1 0 0,0-1 0,1 1 0,-1 0-1,0 0 1,1 0 0,-1 0 0,1 0 0,-1 0 0,0 0 0,1 0 0,-1 0 0,0 0 0,1 0 0,-1 0 0,0 0 0,1 0 0,-1 0 0,0 1 0,1-1 0,-1 0 0,0 0 0,1 0 0,-1 0 0,0 1 0,1-1 0,-1 0 0,1 1 0,-1 0-23,-1-1 0,1 1 0,0 0 0,0-1 1,0 1-1,0 0 0,0-1 0,-1 1 0,1 0 0,0-1 0,0 1 0,-1 0 0,1-1 0,-1 1 1,1-1-1,0 1 0,-1-1 0,1 1 0,-2 0 0,-31-9-2912</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14.688"/>
    </inkml:context>
    <inkml:brush xml:id="br0">
      <inkml:brushProperty name="width" value="0.4" units="cm"/>
      <inkml:brushProperty name="height" value="0.8" units="cm"/>
      <inkml:brushProperty name="color" value="#00F900"/>
      <inkml:brushProperty name="tip" value="rectangle"/>
      <inkml:brushProperty name="rasterOp" value="maskPen"/>
    </inkml:brush>
  </inkml:definitions>
  <inkml:trace contextRef="#ctx0" brushRef="#br0">20 71 7778,'-19'-41'8401,"20"42"-8312,0 0-1,0 0 1,0 0-1,0 1 1,0-1-1,1 0 1,-1 0-1,0-1 1,1 1-1,-1 0 1,1 0-1,-1-1 1,1 1-1,-1-1 1,1 1-1,-1-1 1,1 1-1,0-1 1,-1 0-1,1 0 1,0 0-1,-1 0 1,1 0-1,-1 0 1,1-1-1,0 1 0,1-1 1,7-1 231,0-1 0,19-6 1,-15 3-94,0 1 1,1 0 0,0 2-1,0-1 1,1 2 0,18-1-1,-18 3-172,0 1 0,0 0-1,0 1 1,0 1 0,-1 1-1,1 0 1,-1 1 0,25 12-1,-17-9-25,-1-2 0,1 0 0,0-1 0,43 3-1,-42-5-21,10 2 5,58 4 7,-81-8 9,1-1-1,-1 0 1,1-1-1,-1-1 1,20-4-1,-24 4 0,1 0 1,0 1-1,0 0 1,0 1-1,0 0 1,14 1-1,-15 0-25,1 0-1,-1-1 1,1 0-1,0-1 1,-1 1-1,1-2 1,7-1-1,-1-1 2,0 1 0,19-2-1,8-2-1,-30 3 20,11-3 21,-3 4 46,-19 3-84,0 0 0,0-1 0,1 1 0,-1 0 0,0 0 0,0 0 0,0 0 0,0 0 0,1 0 0,-1 0 0,0 0 0,0 0 0,0 0 0,0 1 0,1-1 0,-1 0 0,0 0 0,0 0 0,0 0 0,0 0 0,1 0 0,-1 0 0,0 0 0,0 0 0,0 0 0,0 1 0,0-1 0,0 0 0,1 0 0,-1 0 0,0 0 0,0 0 0,0 1 0,0-1 0,0 0 0,0 0 0,0 0 0,0 0 0,0 1 0,0-1 0,0 0 0,0 0 0,0 0 0,0 0 0,0 1-1,0-1 1,0 0 0,0 0 0,0 0 0,0 0 0,0 1 0,-3 13 158,1-5-31,1-5-199,1 18 427,1-21-411,-1 0 0,0-1 0,0 1 0,0 0-1,1-1 1,-1 1 0,0 0 0,1-1 0,-1 1-1,0-1 1,1 1 0,-1 0 0,1-1 0,-1 1-1,1-1 1,-1 1 0,1-1 0,-1 0 0,1 1-1,0-1 1,-1 1 0,1-1 0,-1 0 0,1 0-1,0 1 1,-1-1 0,1 0 0,0 0 0,0 0-1,0 0 1,12 2-587</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15.665"/>
    </inkml:context>
    <inkml:brush xml:id="br0">
      <inkml:brushProperty name="width" value="0.4" units="cm"/>
      <inkml:brushProperty name="height" value="0.8" units="cm"/>
      <inkml:brushProperty name="color" value="#00F900"/>
      <inkml:brushProperty name="tip" value="rectangle"/>
      <inkml:brushProperty name="rasterOp" value="maskPen"/>
    </inkml:brush>
  </inkml:definitions>
  <inkml:trace contextRef="#ctx0" brushRef="#br0">1 40 9602,'8'-15'2487,"22"-7"-529,-29 22-1926,-1 0 1,0 0-1,1-1 0,-1 1 0,0 0 1,1 0-1,-1-1 0,1 1 1,-1 0-1,0 0 0,1 0 1,-1 0-1,1-1 0,-1 1 0,1 0 1,-1 0-1,0 0 0,1 0 1,-1 0-1,1 0 0,-1 0 0,1 0 1,-1 1-1,1-1 0,-1 0 1,0 0-1,1 0 0,-1 0 1,1 0-1,-1 1 0,0-1 0,1 0 1,-1 0-1,1 1 0,14 15 566,-13-13-518,0-1 0,-1 0 0,1 0 0,0 0 0,0 0 0,5 2 0,-4-3 12,0 0-1,0 0 0,0-1 0,0 1 0,1-1 0,-1 0 0,0 0 0,0 0 0,1 0 0,-1-1 0,0 1 0,0-1 0,0 0 0,0 0 0,0 0 0,0 0 0,5-3 0,-2 1 44,-1 1 0,1 0-1,10-2 1,-15 4-135,1 0 0,0 0 0,0 0-1,0 0 1,0 0 0,0 0 0,0 0 0,0 1 0,0-1 0,0 1-1,0-1 1,-1 1 0,1 0 0,0 0 0,2 1 0,-3-1-67</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24.077"/>
    </inkml:context>
    <inkml:brush xml:id="br0">
      <inkml:brushProperty name="width" value="0.05" units="cm"/>
      <inkml:brushProperty name="height" value="0.05" units="cm"/>
      <inkml:brushProperty name="color" value="#FF0066"/>
    </inkml:brush>
  </inkml:definitions>
  <inkml:trace contextRef="#ctx0" brushRef="#br0">19 37 8578,'0'-9'2196,"-1"-8"1115,1 16-3232,0 1 1,0-1-1,0 1 0,0-1 0,-1 1 0,1-1 1,0 1-1,0-1 0,0 1 0,-1-1 1,1 1-1,0 0 0,-1-1 0,1 1 1,0 0-1,-1-1 0,1 1 0,-1 0 0,1-1 1,0 1-1,-1 0 0,1 0 0,-1-1 1,1 1-1,-1 0 0,1 0 0,-1 0 0,0 0 53,0 1-1,1 0 0,0 0 0,-1 0 0,1 0 1,0 0-1,-1 0 0,1 0 0,0 0 0,0 0 0,0 0 1,0 0-1,0 0 0,0 0 0,0 0 0,0 1 0,0-1 11,-2 59 1502,0-39-1438,1 0 0,1 0-1,5 38 1,3-11-2305,-6-44 3875,7-1-1094</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24.409"/>
    </inkml:context>
    <inkml:brush xml:id="br0">
      <inkml:brushProperty name="width" value="0.05" units="cm"/>
      <inkml:brushProperty name="height" value="0.05" units="cm"/>
      <inkml:brushProperty name="color" value="#FF0066"/>
    </inkml:brush>
  </inkml:definitions>
  <inkml:trace contextRef="#ctx0" brushRef="#br0">12 0 10642,'-5'19'1105,"1"1"1255,3-2-792,-1 1-175,2 1-193,0 0-520,0-1-160,0 1-312,0-4-96,0 1-344,0-2-352,0-10-728,9-5-1393</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23.839"/>
    </inkml:context>
    <inkml:brush xml:id="br0">
      <inkml:brushProperty name="width" value="0.05" units="cm"/>
      <inkml:brushProperty name="height" value="0.05" units="cm"/>
      <inkml:brushProperty name="color" value="#FF0066"/>
    </inkml:brush>
  </inkml:definitions>
  <inkml:trace contextRef="#ctx0" brushRef="#br0">0 7 10682,'2'-1'246,"-1"0"0,1 0 0,0 1 0,-1-1 0,1 0-1,0 1 1,0-1 0,-1 1 0,1 0 0,0 0 0,0-1 0,-1 1 0,1 0-1,2 1 1,1-1 168,18 0 689,1 2 0,43 9-1,-38-6-638,177 27 2093,262 8-1,291-39 1383,-271-5-1921,-88 15-894,-10 33-551,-384-43-559,-4-1-11,0 0-1,0 0 0,0 1 0,0-1 0,0 1 0,0-1 1,0 1-1,0 0 0,0 0 0,-1 0 0,1 0 1,0 0-1,1 1 0,-3-1-23,0-1 1,0 1-1,0-1 0,0 0 0,0 1 1,0-1-1,0 0 0,0 1 0,0-1 1,-1 0-1,1 1 0,0-1 1,0 0-1,0 1 0,-1-1 0,1 0 1,0 0-1,-1 1 0,1-1 0,0 0 1,0 0-1,-1 1 0,1-1 0,0 0 1,-1 0-1,1 0 0,0 0 1,-1 1-1,1-1 0,-1 0 0,1 0 1,0 0-1,-1 0 0,0 0 0,-15 4-763,-9-2-950,0-1-1,0-1 0,0-1 0,-35-7 1,51 6 1143,0-1 1,-13-5 0,22 8 564</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24.809"/>
    </inkml:context>
    <inkml:brush xml:id="br0">
      <inkml:brushProperty name="width" value="0.05" units="cm"/>
      <inkml:brushProperty name="height" value="0.05" units="cm"/>
      <inkml:brushProperty name="color" value="#FF0066"/>
    </inkml:brush>
  </inkml:definitions>
  <inkml:trace contextRef="#ctx0" brushRef="#br0">9 0 11218,'2'10'985,"0"6"583,-1-1-112,-1 5-416,-1 2-271,-1 3-329,-5 0-136,4 0-200,3 0-56,0-5-104,5-5-320,0-6-584,-2-4-361,2 0 545</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25.304"/>
    </inkml:context>
    <inkml:brush xml:id="br0">
      <inkml:brushProperty name="width" value="0.05" units="cm"/>
      <inkml:brushProperty name="height" value="0.05" units="cm"/>
      <inkml:brushProperty name="color" value="#FF0066"/>
    </inkml:brush>
  </inkml:definitions>
  <inkml:trace contextRef="#ctx0" brushRef="#br0">16 63 11747,'-4'23'928,"1"4"680,-4-4-480,7 3-360,-1 0-279,1 0-393,0 2 0,0-4-312,3-3-177,0-7 1322,13-6-641</inkml:trace>
  <inkml:trace contextRef="#ctx0" brushRef="#br0" timeOffset="1">279 1 14419,'7'18'1352,"0"9"1017,-2-2-569,0 5-487,-4 0-481,3-1-520,-1-1-440,-1 4-1409,-1 5 1081</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26.413"/>
    </inkml:context>
    <inkml:brush xml:id="br0">
      <inkml:brushProperty name="width" value="0.05" units="cm"/>
      <inkml:brushProperty name="height" value="0.05" units="cm"/>
      <inkml:brushProperty name="color" value="#FF0066"/>
    </inkml:brush>
  </inkml:definitions>
  <inkml:trace contextRef="#ctx0" brushRef="#br0">1 25 4969,'0'-14'4319,"0"3"1514,1 25-2649,14 108 825,-14-106-3929,1 22-136,2 0-1,11 45 1,-9-69-1200,-6-13 1189,1-1 0,-1 0 0,0 0 0,0 1 0,0-1 0,0 0 0,1 0 0,-1 1 0,0-1 0,0 0 0,1 0 0,-1 0 0,0 1 0,0-1 0,1 0 0,-1 0 0,0 0 0,0 0 0,1 0 0,-1 0 0,0 0 0,1 0 0,-1 0 0,0 1 0,1-1 0,-1 0 0,0 0 0,0-1 0,1 1 0,-1 0 0,0 0-1,1 0 1,-1 0 0,0 0 0,0 0 0,1 0 0,-1 0 0,0-1 0,1 1 0,-1 0 0,0 0 0,0 0 0,0 0 0,1-1 0,-1 1 0,0 0 0,0 0 0,1-1 0,6-13-1158</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26.813"/>
    </inkml:context>
    <inkml:brush xml:id="br0">
      <inkml:brushProperty name="width" value="0.05" units="cm"/>
      <inkml:brushProperty name="height" value="0.05" units="cm"/>
      <inkml:brushProperty name="color" value="#FF0066"/>
    </inkml:brush>
  </inkml:definitions>
  <inkml:trace contextRef="#ctx0" brushRef="#br0">56 0 8922,'-1'7'1104,"-6"3"1073,4 4-689,-2 6 144,-7 3-263,7 7-337,-7 1-96,5 2-416,7 2-168,-3-4-200,3-5-48,2-5-376,3-5-408,1-9-688,4-5-401,11-11 865</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27.260"/>
    </inkml:context>
    <inkml:brush xml:id="br0">
      <inkml:brushProperty name="width" value="0.05" units="cm"/>
      <inkml:brushProperty name="height" value="0.05" units="cm"/>
      <inkml:brushProperty name="color" value="#FF0066"/>
    </inkml:brush>
  </inkml:definitions>
  <inkml:trace contextRef="#ctx0" brushRef="#br0">41 0 11194,'-2'10'1017,"-1"4"735,-1 2-320,3 4-215,-5 1-169,3 0-296,-2 3-112,2 1-280,-2 5-144,3-1-144,-3 1-24,3-3-216,2-4-376,0-6-808,2-7 4576,-2-8-2751</inkml:trace>
  <inkml:trace contextRef="#ctx0" brushRef="#br0" timeOffset="1">282 15 7586,'3'10'1408,"1"2"2145,-1 3-2217,-3 7-96,0 1-136,-1 6-287,1 1-89,-2 0-320,2 0-152,0 2-160,-5-7-104,5-3-608,0-5-248,-2-12-473,4-3 497</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27.664"/>
    </inkml:context>
    <inkml:brush xml:id="br0">
      <inkml:brushProperty name="width" value="0.05" units="cm"/>
      <inkml:brushProperty name="height" value="0.05" units="cm"/>
      <inkml:brushProperty name="color" value="#FF0066"/>
    </inkml:brush>
  </inkml:definitions>
  <inkml:trace contextRef="#ctx0" brushRef="#br0">0 0 11138,'0'15'1009,"0"2"303,3 10-232,-1 2-160,0 2-440,-1 3-136,-1 3-191,0-2-73,0-3-32,0-4-168,0-9-593,0-6-439,7-8 520</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28.100"/>
    </inkml:context>
    <inkml:brush xml:id="br0">
      <inkml:brushProperty name="width" value="0.05" units="cm"/>
      <inkml:brushProperty name="height" value="0.05" units="cm"/>
      <inkml:brushProperty name="color" value="#FF0066"/>
    </inkml:brush>
  </inkml:definitions>
  <inkml:trace contextRef="#ctx0" brushRef="#br0">1 0 12659,'2'22'1208,"-1"5"984,3 1-527,-3 4-65,1 5-440,0 0-592,-2 3-167,3 2-217,-1-3-264,-1-13-1249,-4-5 953</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39.747"/>
    </inkml:context>
    <inkml:brush xml:id="br0">
      <inkml:brushProperty name="width" value="0.05" units="cm"/>
      <inkml:brushProperty name="height" value="0.05" units="cm"/>
      <inkml:brushProperty name="color" value="#FF0066"/>
    </inkml:brush>
  </inkml:definitions>
  <inkml:trace contextRef="#ctx0" brushRef="#br0">2098 2319 10530,'3'-2'156,"-1"0"-1,0 0 0,1 1 0,-1-1 1,1 1-1,0 0 0,-1 0 1,1 0-1,0 0 0,0 0 0,-1 1 1,1-1-1,0 1 0,6 0 1,3 0 340,26 3 0,-33-2-449,78 11 852,129 13 303,-165-22-1121,0-2-1,74-8 1,58-24-41,-15 2-24,21 7-92,1 9-1,227 12 1,-109 5-136,-206-8 181,108-20 0,102-35 15,11-2 34,4 26 94,-206 34-4,-1 6 0,143 22 0,307 38-39,-475-59-31,580 54 1530,-165 25-1077,-255-41 653,243 14 81,-469-56-1214,201 21 65,126 9-105,1-19 400,-85-13-178,176-5 64,-271-5-196,249-9 212,-399 18-257,86 0 252,125-18 1,413-121 374,-605 129-630,182-52 22,-168 45-24,103-52 1,-97 39 31,-3-3 0,-1-3 1,61-51-1,-113 83-41,-1 0 1,0-1-1,-1 0 0,1 0 0,-1 0 1,0 0-1,-1 0 0,1-1 0,-1 0 1,-1 0-1,1 0 0,-1 0 0,2-11 1,-1-8 11,0-1-1,-2-38 1,-1 24-16,2-7 16,-3-140-7,-1 164-8,-1 0 0,-1 1 1,-1-1-1,-1 1 1,-17-40-1,5 24 8,-3 2 1,-1 0-1,-42-53 1,-92-90 9,85 101-1,47 52-13,-1 2 1,-2 1 0,0 1-1,-1 1 1,-1 1-1,-50-26 1,6 11-2,-1 3 0,-2 3 0,-98-24 0,-109-5 25,-6 17 39,-464-77 0,102 15 28,-149 5 154,-905 63 550,782 79-771,544-24-22,-711 0-1,709-19-1,-117 17-15,-39 0 14,264-20-1,-187 3 25,2 37-29,-109 73-116,145-24 25,385-80 104,-123 25 2,119-21-14,-73 28-1,90-27 5,0 2-1,1 0 0,0 1 1,1 1-1,1 1 1,-32 32-1,10-3-1,-64 87 0,-78 91 34,166-200-30,2 1-1,-26 44 0,-20 56-10,57-113 7,-4 12-4,1 0 1,1 0-1,1 1 0,1 0 1,-6 49-1,9-35 7,2 0-1,2 0 0,6 45 1,0-22 1,4 0 0,18 62 0,-22-100 1,1 0 0,2 0-1,0 0 1,1-1 0,1-1 0,2 0 0,0-1 0,18 21 0,13 7 33,2-2 1,83 63-1,-97-85 16,0-2 0,2-1-1,0-2 1,1-2 0,59 20-1,-69-29 222,1-2 0,50 5 0,57-5 524,-42-3-411,270 13 1259,-318-15-1208,75-8 1,-97 4-451,-1-1 0,0-1 0,0 0-1,0-2 1,28-13 0,29-13-2945,-44 19 1669</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42.040"/>
    </inkml:context>
    <inkml:brush xml:id="br0">
      <inkml:brushProperty name="width" value="0.05" units="cm"/>
      <inkml:brushProperty name="height" value="0.05" units="cm"/>
      <inkml:brushProperty name="color" value="#FF0066"/>
    </inkml:brush>
  </inkml:definitions>
  <inkml:trace contextRef="#ctx0" brushRef="#br0">3 6 12355,'-2'-5'4924,"10"13"-2835,6 15-812,11 28 1,-21-41-1196,0 0 1,-1 0-1,0 0 1,-1 0 0,3 21-1,-3-4-117,-1-10-721,0 1 0,-2 24 0,0-38-618,0-4 1956,-4-9-413</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42.642"/>
    </inkml:context>
    <inkml:brush xml:id="br0">
      <inkml:brushProperty name="width" value="0.05" units="cm"/>
      <inkml:brushProperty name="height" value="0.05" units="cm"/>
      <inkml:brushProperty name="color" value="#FF0066"/>
    </inkml:brush>
  </inkml:definitions>
  <inkml:trace contextRef="#ctx0" brushRef="#br0">1 231 9946,'0'-7'470,"1"1"0,0 0 0,0 0 0,0 0 0,1 0 0,0 1 0,0-1 0,1 0-1,-1 1 1,1-1 0,7-8 0,4-4 933,28-29 0,-28 32-711,1-2-92,-8 9-423,0 0 0,0 1 0,0 0 0,1 1 1,10-8-1,-17 13-173,0 1 1,0-1 0,0 1-1,0-1 1,0 1-1,0-1 1,0 1 0,0 0-1,0 0 1,0-1-1,0 1 1,1 0 0,-1 0-1,0 0 1,0 0-1,0 0 1,0 1 0,0-1-1,0 0 1,0 0-1,0 1 1,0-1 0,0 1-1,0-1 1,0 1-1,0-1 1,0 1 0,0-1-1,0 1 1,-1 0-1,1 0 1,0-1-1,0 1 1,-1 0 0,1 0-1,0 0 1,-1 0-1,1 0 1,-1 0 0,1 0-1,-1 0 1,1 1-1,2 5 13,-1 1-1,1 0 1,-2 0-1,3 10 0,-4-17-15,3 17-10,-2 1-1,1 20 1,-2-31-7,-1 0 1,0 0-1,0 0 0,0-1 1,-1 1-1,0 0 0,-5 11 0,3-11-2,1-1-1,0 0 1,-1-1 0,-4 7-1,7-11 12,0-1 0,0 0 1,0 1-1,-1-1 0,1 0 0,0 0 0,0 0 0,-1 0 0,1 0 0,0 0 0,-1-1 0,1 1 0,-1 0 0,1-1 0,-1 1 0,1-1 1,-1 1-1,1-1 0,-4 1 0,4-2 7,0 1 0,0 0 1,1-1-1,-1 1 0,0-1 1,0 1-1,0-1 0,1 0 1,-1 1-1,0-1 0,1 0 1,-1 1-1,0-1 0,0-1 1,-5-5 66,6 7-65,0 0 1,-1 0-1,1 0 0,0 0 1,0 0-1,0 0 1,0 0-1,0 1 1,-1-1-1,1 0 1,0 0-1,0 0 0,0 0 1,0 0-1,0 0 1,-1 0-1,1 0 1,0 0-1,0 0 1,0 0-1,0 0 1,0 1-1,0-1 0,0 0 1,0 0-1,0 0 1,-1 0-1,1 0 1,0 0-1,0 1 1,0-1-1,0 0 0,0 0 1,0 0-1,0 0 1,0 0-1,0 1 1,0-1-1,0 0 1,0 0-1,0 0 0,0 0 1,0 0-1,0 1 1,0-1-1,0 0 1,0 0-1,0 1 6,0 0-1,0-1 1,0 1-1,0 0 1,0 0-1,-1-1 1,1 1-1,1 0 1,-1 0 0,0-1-1,0 1 1,0 0-1,0 0 1,0-1-1,1 1 1,-1 0-1,0-1 1,1 2-1,0-2-4,0 1 0,0-1 0,-1 1 0,1-1 0,0 0 0,0 1 0,0-1 0,0 0 0,0 0 0,0 0 0,0 0 0,0 1 0,0-1 0,0-1 0,1 1 0,8 0 107,0-1 1,0-1 0,14-3-1,-14 2 40,0 1-1,0 1 1,14-2-1,-9 4-229,15-2 115,-8 0-3744,-11-1 2821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26.536"/>
    </inkml:context>
    <inkml:brush xml:id="br0">
      <inkml:brushProperty name="width" value="0.05" units="cm"/>
      <inkml:brushProperty name="height" value="0.05" units="cm"/>
      <inkml:brushProperty name="color" value="#FF0066"/>
    </inkml:brush>
  </inkml:definitions>
  <inkml:trace contextRef="#ctx0" brushRef="#br0">46 0 10018,'0'1'142,"-1"-1"1,0 0-1,0 0 0,0 1 1,1-1-1,-1 0 0,0 1 1,0-1-1,1 1 0,-1-1 0,0 1 1,1 0-1,-1-1 0,1 1 1,-1-1-1,0 1 0,1 0 0,0 0 1,-1-1-1,1 1 0,-1 0 1,1 0-1,0 0 0,0-1 1,-1 1-1,1 2 0,-6 26 1386,6-23-1226,-18 182 2165,14-139-2192,2 225 976,4-138-934,3 136-225,-4-252-82,1 0 0,1 0 0,8 29 0,-11-47-8,0 0 1,1-1-1,0 1 0,-1 0 0,1-1 0,0 1 0,0 0 0,0-1 1,0 1-1,0-1 0,0 0 0,0 1 0,1-1 0,-1 0 0,0 1 0,1-1 1,-1 0-1,1 0 0,-1 0 0,1 0 0,0-1 0,-1 1 0,1 0 1,0-1-1,0 1 0,-1-1 0,1 0 0,0 1 0,3-1 0,2-1 89,1 1 0,0-1-1,-1-1 1,1 0-1,12-4 1,5-1 278,27-3 162,53-3 0,-61 10 85,0-3 0,54-14-1,-40 5-577,95-12-1,-151 26-304,0 1 0,-1 0 0,1 0 0,0-1 0,-1 1 0,1-1 0,-1 1 0,1-1 0,0 0 0,-1 0 0,0 0 0,1 0 0,-1 0 0,0 0 0,1 0 0,-1 0 0,0 0 0,0-1 0,0 1 0,0 0 0,0-1 0,0 1 0,1-3 0,5-4-1063</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32.411"/>
    </inkml:context>
    <inkml:brush xml:id="br0">
      <inkml:brushProperty name="width" value="0.05" units="cm"/>
      <inkml:brushProperty name="height" value="0.05" units="cm"/>
      <inkml:brushProperty name="color" value="#FF0066"/>
    </inkml:brush>
  </inkml:definitions>
  <inkml:trace contextRef="#ctx0" brushRef="#br0">1 49 12635,'43'-13'1014,"1"2"0,1 2 1,-1 2-1,64-2 0,182 14 129,-104 1-943,-151-5-184,731 17 90,-456 2-106,407 15 46,-682-35-39,389 12 53,310 3 606,-726-15-668,408-6 219,180 2 561,241 13-726,-707-10-43,157 2 13,-175 2-22,420 17 9,-187-10 4,12 0 472,191 7 1680,-232-11-1271,14 0 249,-213-5-978,-86 0-139,40-1 18,-62-1-34,-1 0-1,1 0 0,-1-1 0,0 0 0,15-6 1,-22 8-59,0 0 0,0-1 1,1 1-1,-1-1 1,0 1-1,0-1 1,0 1-1,0-1 0,0 0 1,0 0-1,0 1 1,0-1-1,-1 0 1,1 0-1,0 0 0,0 0 1,-1 0-1,1 0 1,-1 0-1,1 0 1,-1 0-1,1-2 1,-1 2-110,0 0 1,-1-1 0,1 1 0,-1 0 0,1 0 0,-1 0-1,1 0 1,-1 0 0,0 0 0,0 0 0,1 0 0,-1 0-1,0 0 1,0 0 0,0 1 0,0-1 0,0 0 0,0 0-1,0 1 1,0-1 0,0 1 0,0-1 0,-3 0 0,-33-16-1464</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43.063"/>
    </inkml:context>
    <inkml:brush xml:id="br0">
      <inkml:brushProperty name="width" value="0.05" units="cm"/>
      <inkml:brushProperty name="height" value="0.05" units="cm"/>
      <inkml:brushProperty name="color" value="#FF0066"/>
    </inkml:brush>
  </inkml:definitions>
  <inkml:trace contextRef="#ctx0" brushRef="#br0">9 0 11859,'-2'9'1007,"0"0"1,0 0-1,1-1 1,0 1 0,1 0-1,0 18 1,12 52 1480,-9-65-1969,-1-6-363,0-1 0,1 1-1,0-1 1,0 1-1,1-1 1,0 0-1,0 0 1,0-1 0,10 12-1,1 1-110,-10-9-241,-7-6-1663,1-4 1656,0 0 0,0 0 1,0 0-1,0 0 0,0 0 0,1-1 0,-1 1 0,0 0 0,0-1 0,0 1 0,0-1 1,0 1-1,1-1 0,-1 1 0,0-1 0,0 0 0,0 0 0,-10-10-1703,0-1 706</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43.475"/>
    </inkml:context>
    <inkml:brush xml:id="br0">
      <inkml:brushProperty name="width" value="0.05" units="cm"/>
      <inkml:brushProperty name="height" value="0.05" units="cm"/>
      <inkml:brushProperty name="color" value="#FF0066"/>
    </inkml:brush>
  </inkml:definitions>
  <inkml:trace contextRef="#ctx0" brushRef="#br0">1 115 12035,'0'-3'321,"0"1"1,1-1 0,0 0-1,-1 0 1,1 0 0,0 1 0,1-1-1,-1 1 1,0-1 0,1 1-1,-1-1 1,1 1 0,0 0-1,0-1 1,0 1 0,0 0 0,0 0-1,4-2 1,5-4 490,0 1-1,20-10 1,-29 16-674,10-5 306,0 1-1,-1 0 1,2 1-1,18-5 0,-23 8-276,0 0 0,-1 0-1,1 1 1,0 0 0,0 0-1,0 1 1,-1 0 0,14 3-1,-19-4-137,0 1 0,-1-1 0,1 1-1,0-1 1,-1 1 0,1 0 0,0 0-1,-1-1 1,1 1 0,-1 0 0,1 0-1,-1 1 1,0-1 0,1 0 0,-1 0-1,0 1 1,0-1 0,0 0 0,0 1-1,0 0 1,0-1 0,0 1 0,0 2 0,0-1-14,-1 0 1,0-1 0,0 1 0,-1-1 0,1 1 0,0-1 0,-1 1 0,0-1-1,1 1 1,-1-1 0,0 0 0,0 1 0,-1-1 0,1 0 0,0 0 0,-3 3-1,-22 28-6,-51 49 0,51-56-208,6-6-1054,-1-2 0,-26 18 0,41-32 719,-12 11-929</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44.747"/>
    </inkml:context>
    <inkml:brush xml:id="br0">
      <inkml:brushProperty name="width" value="0.05" units="cm"/>
      <inkml:brushProperty name="height" value="0.05" units="cm"/>
      <inkml:brushProperty name="color" value="#FF0066"/>
    </inkml:brush>
  </inkml:definitions>
  <inkml:trace contextRef="#ctx0" brushRef="#br0">11 1 10618,'-5'3'4681,"3"2"-3192,1-2-145,-1 3-136,2 0-88,2 3-319,4 1-193,6 0-168,3-2-256,4-1 1112,2-4-920</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49.654"/>
    </inkml:context>
    <inkml:brush xml:id="br0">
      <inkml:brushProperty name="width" value="0.05" units="cm"/>
      <inkml:brushProperty name="height" value="0.05" units="cm"/>
      <inkml:brushProperty name="color" value="#FF0066"/>
    </inkml:brush>
  </inkml:definitions>
  <inkml:trace contextRef="#ctx0" brushRef="#br0">1405 34 5329,'0'-1'130,"1"1"-1,-1 0 1,0-1-1,0 1 1,0-1-1,0 1 1,0-1-1,0 1 1,0 0-1,0-1 1,-1 1-1,1-1 1,0 1-1,0 0 1,0-1-1,0 1 1,0 0-1,-1-1 1,1 1-1,0 0 1,0-1-1,-1 1 1,1 0 0,0-1-1,0 1 1,-1 0-1,1 0 1,0-1-1,-1 1 1,1 0-1,0 0 1,-1-1-1,1 1 1,-1 0-1,0 0 1,-13 3 1350,2 1-613,13-5-538,-3-1 424,-4-1-6,-11 2 1081,16 1-1691,-1 1-1,0-1 1,0 0-1,1 0 1,-1 0-1,0-1 1,1 1-1,-1 0 1,-3-1-1,-4-2 0,0 1-1,0 0 1,0 1 0,-1-1-1,1 2 1,0 0 0,-1 0-1,-10 2 1,-24-1-38,25-1-5,0 1 1,-1 1-1,1 0 0,0 2 1,0 0-1,-29 11 0,41-12-84,0-1 0,0-1-1,1 1 1,-1-1 0,0 0-1,0 0 1,0-1-1,-1 0 1,1 0 0,0-1-1,0 0 1,-11-3-1,11 2 78,0 1 0,0 0 0,0 0-1,-1 1 1,1-1 0,-12 2 0,-43 11 250,49-9-308,-1 0 0,0-1 0,0 0 0,-24-1 0,10-6-2,-5 1-10,6 5-24,20 0 6,0-1-1,0 0 0,0 0 1,0 0-1,0-1 0,0 0 1,0 0-1,-9-3 0,-1-2 7,0 1 0,-1 0 0,-30-3-1,-16-4 12,49 9 43,-1 1-1,-26-1 1,22 2 202,-22-3 0,36 3-192,-1 1 0,1 0 0,-1 0 0,1 0-1,-1 1 1,1 0 0,-1 1 0,1-1 0,0 1 0,-1 0-1,1 1 1,-9 4 0,7-3-54,-3-1 181,-1 1-1,0-2 1,0 1 0,0-2-1,0 0 1,0 0-1,-13-1 1,10-3 638,14 3-875,0-1 0,1 1 1,-1 0-1,0-1 0,0 1 0,0 0 0,0 0 1,0 0-1,0 0 0,0 0 0,0 0 0,0 0 1,0 0-1,1 0 0,-1 0 0,0 1 0,0-1 0,0 0 1,0 0-1,0 1 0,0-1 0,1 1 0,-1-1 1,0 1-1,0-1 0,1 1 0,-2 0 0,2-1 15,0 0 0,0 0-1,0 0 1,0 0 0,0 0-1,0 0 1,0 0 0,0 0-1,0 1 1,0-1 0,0 0-1,-1 0 1,1 0 0,0 0-1,0 0 1,0 0 0,0 0-1,0 0 1,0 0 0,0 0-1,0 0 1,0 0 0,0 0-1,0 0 1,0 1 0,0-1-1,0 0 1,0 0-1,0 0 1,0 0 0,0 0-1,0 0 1,0 0 0,0 0-1,0 0 1,0 0 0,0 0-1,0 0 1,0 0 0,0 1-1,0-1 1,1 0 0,-1 0-1,0 0 1,0 0 0,0 0-1,0 0 1,0 0 0,0 0-1,0 0 1,0 0 0,0 0-1,0 0 1,0 0 0,0 0-1,0 0 1,0 0 0,0 0-1,1 0 1,-1 0 0,0 0-1,10 1-1091</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54.388"/>
    </inkml:context>
    <inkml:brush xml:id="br0">
      <inkml:brushProperty name="width" value="0.05" units="cm"/>
      <inkml:brushProperty name="height" value="0.05" units="cm"/>
      <inkml:brushProperty name="color" value="#FF0066"/>
    </inkml:brush>
  </inkml:definitions>
  <inkml:trace contextRef="#ctx0" brushRef="#br0">1097 8 10106,'0'0'682,"7"-6"3502,-5 5-2798,-3 5-834,-1-2-229,1 0-1,-1 0 1,1 0-1,-1 0 0,0 0 1,0-1-1,-3 3 1,-6 6 751,10-9-972,-1 0 1,0 0-1,1 0 0,-1-1 0,1 1 0,-1-1 0,0 1 0,0-1 0,1 0 0,-1 1 0,-2-1 0,-19 1 230,0-3 77,8 0-208,0 1 0,0 0 0,-25 3 0,22 0-81,1-2-1,-1-1 0,0 0 1,-31-7-1,4 1-21,1 3 509,-1 3 0,-53 3 0,82-2-96,-27-3 0,28 1-263,0 1-1,-17 1 1,14 2-39,1 1 0,-1 0 0,1 1 0,-27 10 0,-62 34 639,57-25-522,-8-2-140,-3 2-303,52-20-667,1 1 0,1 0 0,-1 0 0,1 0 0,-1 1 0,-5 6 0,0 2-898</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0:58.289"/>
    </inkml:context>
    <inkml:brush xml:id="br0">
      <inkml:brushProperty name="width" value="0.05" units="cm"/>
      <inkml:brushProperty name="height" value="0.05" units="cm"/>
      <inkml:brushProperty name="color" value="#FF0066"/>
    </inkml:brush>
  </inkml:definitions>
  <inkml:trace contextRef="#ctx0" brushRef="#br0">1 67 9426,'0'-1'243,"1"0"0,-1 0 0,1-1 0,-1 1-1,1 0 1,0 0 0,0 0 0,-1 0 0,1 1 0,0-1 0,0 0 0,0 0 0,0 0-1,0 1 1,0-1 0,0 0 0,0 1 0,1-1 0,-1 1 0,2-1 0,8-5 976,4-11 497,-13 15-1550,-1 0 1,0 0-1,1 1 0,0-1 1,-1 0-1,1 1 0,0-1 1,0 1-1,0-1 0,0 1 0,0 0 1,0 0-1,0 0 0,0 0 1,1 0-1,-1 0 0,0 1 0,5-2 1,11 2 59,0 1 0,0 0 1,0 2-1,19 4 0,-1 0-34,343 27 1493,3-31-598,-226-4-613,178 8 464,-119-2 258,-190-5-491,-1-1 0,1 0 0,28-7 0,-41 6-438,-7 0-494,1 1 0,-1-1 0,1 2-1,-1-1 1,1 0 0,-1 1 0,1 0 0,-1 0-1,1 1 1,-1 0 0,1 0 0,-1 0-1,8 3 1,18 14-1142</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05.594"/>
    </inkml:context>
    <inkml:brush xml:id="br0">
      <inkml:brushProperty name="width" value="0.05" units="cm"/>
      <inkml:brushProperty name="height" value="0.05" units="cm"/>
      <inkml:brushProperty name="color" value="#FF0066"/>
    </inkml:brush>
  </inkml:definitions>
  <inkml:trace contextRef="#ctx0" brushRef="#br0">2 230 9370,'0'-5'651,"-1"0"1,1 0-1,0-1 1,0 1-1,0 0 1,2-8-1,-1 10-479,0 0 0,0 1-1,0-1 1,1 0 0,-1 0-1,1 1 1,-1-1 0,1 1-1,0-1 1,0 1 0,0 0-1,4-4 1,9-5 122,1 0 0,1 1-1,24-11 1,23-15 397,-47 25-397,33-20 694,-45 28-854,1 0 1,0 1 0,0 0-1,0 0 1,0 0 0,12-1-1,-16 3-119,1 0-1,-1 0 0,0 0 0,1 1 1,-1-1-1,0 1 0,1 0 0,-1 0 1,0 0-1,0 0 0,0 0 1,0 0-1,0 0 0,0 1 0,0-1 1,0 1-1,0 0 0,-1-1 0,3 3 1,3 5-24,0 0 0,9 17 1,-12-20 22,19 35 18,35 84 0,2 51 46,-44-112-55,-2 1-1,-3 0 1,2 69-1,-6 199-4,-8-246-10,1-75-2,5 415 242,32-2-121,-21-315-101,31 190 162,-10-125 100,11 73 735,-41-172-764,-2-26 340,1 1 1,23 86 0,-28-131-501,0-5-67,0 1 0,-1-1 0,1 1 0,-1-1 0,1 1 0,-1-1 0,0 1 0,0-1 1,0 1-1,0-1 0,0 1 0,0-1 0,0 1 0,0 0 0,0-1 0,-1 1 0,1-1 0,-1 1 0,1-1 0,-1 0 0,0 1 0,0-1 0,1 1 0,-2 0 0,-50 87 1299,48-83-1234,0-1-1,-1 1 1,1-1-1,-1-1 0,0 1 1,0-1-1,-1 1 1,0-1-1,1-1 1,-1 1-1,-1-1 1,-11 4-1,-6 1 190,0-1-1,-31 4 1,11-2 132,-76 25 427,77-20-1170,-73 14-1,108-28-450,7-3-49,8-8-665,10-8 236</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09.731"/>
    </inkml:context>
    <inkml:brush xml:id="br0">
      <inkml:brushProperty name="width" value="0.05" units="cm"/>
      <inkml:brushProperty name="height" value="0.05" units="cm"/>
      <inkml:brushProperty name="color" value="#FF0066"/>
    </inkml:brush>
  </inkml:definitions>
  <inkml:trace contextRef="#ctx0" brushRef="#br0">0 30 7730,'0'-6'848,"0"-3"696,5 1-272,3 5-199,6-1-49,8 9 72,3 2 88,12 0 153,1-2-33,4-7-232,2 0-224,-4-1-448,4 3-248,-7 3-992,-6 1-560,6 2 664</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31.614"/>
    </inkml:context>
    <inkml:brush xml:id="br0">
      <inkml:brushProperty name="width" value="0.05" units="cm"/>
      <inkml:brushProperty name="height" value="0.05" units="cm"/>
      <inkml:brushProperty name="color" value="#FF0066"/>
    </inkml:brush>
  </inkml:definitions>
  <inkml:trace contextRef="#ctx0" brushRef="#br0">131 51 12147,'10'-22'4412,"-10"22"-4347,0 0 0,0 0 0,0 0 0,0-1 0,0 1 0,0 0 0,0 0-1,0 0 1,0 0 0,0 0 0,0 0 0,0 0 0,0-1 0,0 1 0,0 0 0,0 0 0,0 0 0,0 0-1,0 0 1,0 0 0,0 0 0,0-1 0,0 1 0,0 0 0,0 0 0,0 0 0,0 0 0,0 0 0,0 0-1,0 0 1,-1 0 0,1-1 0,0 1 0,0 0 0,0 0 0,0 0 0,0 0 0,0 0 0,0 0 0,0 0-1,0 0 1,-1 0 0,1 0 0,0 0 0,0 0 0,0 0 0,0 0 0,0 0 0,0 0 0,0 0 0,-1 0-1,-12 8 1488,0 4-989,0 1-1,0 1 1,1 0 0,1 0 0,-14 24 0,19-29-459,1 0 1,1 0-1,0 1 1,0-1-1,1 1 1,0 0 0,0 0-1,1 1 1,1-1-1,0 0 1,0 13 0,1-20-97,0 0 1,1 0 0,-1-1-1,1 1 1,-1 0 0,1-1-1,0 1 1,0-1 0,0 1-1,0-1 1,1 1 0,-1-1 0,1 0-1,-1 0 1,1 1 0,0-1-1,0 0 1,0-1 0,2 3-1,-1-2-12,0-1-1,0 1 1,0-1-1,0 1 1,0-1-1,0 0 1,0 0-1,0-1 1,0 1-1,1-1 1,-1 1-1,0-1 1,1 0-1,-1 0 0,5-1 1,2-2-189,1 1-1,-1-1 1,0-1 0,0 0 0,0 0-1,0-1 1,-1 0 0,0-1 0,0 0-1,0 0 1,9-10 0,3-4-1119,-1-1-1,34-46 1,-44 54 863,-2 0 1,0-1-1,7-14 0,-12 21 367,0 0-1,-1 0 1,0 0 0,0 0-1,-1 0 1,0-1-1,0 1 1,0-13-1,-1 19 103,0 1-1,0-1 1,0 1-1,0-1 0,0 1 1,0-1-1,0 1 0,0-1 1,-1 1-1,1-1 1,0 1-1,0-1 0,0 1 1,0-1-1,-1 1 0,1 0 1,0-1-1,-1 1 1,1-1-1,0 1 0,-1 0 1,1-1-1,0 1 0,-1 0 1,1-1-1,-1 1 0,1 0 1,0 0-1,-1-1 1,0 1 42,0 0 1,0 0-1,0 0 1,0 0-1,0 0 1,0 1-1,0-1 1,0 0 0,0 0-1,0 1 1,0-1-1,0 1 1,-1 0-1,-1 1 147,0-1-1,0 1 0,0 0 1,1 1-1,-1-1 0,1 0 0,-4 5 1,5-5-97,-1 1 0,1-1 0,0 1 1,0 0-1,0-1 0,0 1 0,0 0 1,1 0-1,-1 0 0,1-1 0,0 1 1,0 0-1,0 0 0,0 0 0,0 0 1,1 0-1,-1-1 0,1 1 0,0 0 1,0 0-1,0 0 0,0-1 0,0 1 1,1-1-1,-1 1 0,4 3 0,-2-2-53,0-1 0,1 1 0,-1-1-1,1 1 1,0-1 0,0-1-1,0 1 1,1 0 0,-1-1 0,1 0-1,-1 0 1,1 0 0,-1-1 0,10 2-1,-9-2-55,1-1 0,-1 1 0,1-1 0,-1-1 0,1 1-1,0-1 1,-1 0 0,1 0 0,-1-1 0,0 1 0,0-1 0,10-5 0,-12 6-5,-1-1 1,1 0-1,0 1 1,-1-1-1,1 0 1,-1-1-1,1 1 1,-1 0-1,0-1 1,0 1-1,0-1 1,0 0-1,-1 0 1,1 1-1,-1-1 1,0 0-1,0 0 1,0-1-1,0 1 1,0 0-1,0 0 1,-1 0-1,0-5 1,0 7 0,0 0 0,0 0 0,0-1 1,0 1-1,0 0 0,-1 0 0,1 0 0,0 0 1,-1 0-1,1 0 0,-1 0 0,0 0 1,1 0-1,-1 0 0,0 0 0,-1-2 1,2 3-1,0 0 1,0 0 0,0 0 0,-1 0-1,1 0 1,0-1 0,0 1 0,0 0-1,-1 0 1,1 0 0,0 0 0,0 0-1,0 0 1,-1 0 0,1 0 0,0 0-1,0 0 1,0 0 0,-1 0 0,1 0-1,0 0 1,0 0 0,0 0-1,-1 0 1,1 0 0,0 0 0,0 0-1,0 1 1,0-1 0,-1 0 0,1 0-1,0 0 1,0 0 0,-1 1 1,1 0-1,-1 0 1,1-1 0,-1 1-1,1 0 1,0 0-1,-1 0 1,1 0 0,0 0-1,0 0 1,0 0 0,-1 1-1,1 4 23,0 0-1,0 0 0,1 0 0,0 0 1,0-1-1,0 1 0,1 0 1,-1 0-1,1-1 0,1 1 0,-1-1 1,5 8-1,6 7 157,27 33 1,-23-31-106,-4-6 60,0 2-1,-1 0 1,-1 0-1,17 40 1,-25-50-113,-1 0 0,1 1 0,-1-1-1,-1 1 1,0-1 0,0 1 0,-1-1 0,0 1 0,0 0-1,-1-1 1,0 1 0,-1 0 0,1-1 0,-2 0 0,-3 11 0,1-8-14,1-1-1,-2 0 1,0 0 0,0 0 0,0-1 0,-1 0 0,-1 0 0,1 0 0,-17 12 0,17-15-30,-1-1 1,1 0 0,-1 0 0,-1 0-1,1-1 1,0-1 0,-1 1 0,0-2 0,0 1-1,0-1 1,0 0 0,-14 0 0,20-1-72,-1-1 0,1 0 0,-1-1 0,1 1 0,-1 0 0,1-1 0,-1 0 0,1 0 0,0 0 0,-1 0 0,1-1 0,0 1 0,0-1 1,0 0-1,0 0 0,0 0 0,0 0 0,1 0 0,-1-1 0,1 1 0,-1-1 0,1 1 0,0-1 0,-2-3 0,1 0-302,1 0-1,-1 1 1,1-1-1,0 0 1,0 0-1,1 0 1,0 0-1,0 0 1,1 0-1,-1-1 1,1 1-1,2-12 1,0 9-55,0-1 1,4-11 0</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32.186"/>
    </inkml:context>
    <inkml:brush xml:id="br0">
      <inkml:brushProperty name="width" value="0.05" units="cm"/>
      <inkml:brushProperty name="height" value="0.05" units="cm"/>
      <inkml:brushProperty name="color" value="#FF0066"/>
    </inkml:brush>
  </inkml:definitions>
  <inkml:trace contextRef="#ctx0" brushRef="#br0">109 473 12971,'0'-2'197,"1"0"242,-1 0 0,0 1 0,0-1 0,0 0 0,-1 0 0,1 0 0,0 0 0,-1 1-1,0-4 1,0 5-339,1 0-1,0 0 0,0-1 0,0 1 0,-1 0 0,1 0 0,0 0 0,0-1 0,-1 1 1,1 0-1,0 0 0,-1 0 0,1 0 0,0-1 0,-1 1 0,1 0 0,0 0 1,0 0-1,-1 0 0,1 0 0,0 0 0,-1 0 0,-12 4 1323,6 0-1151,0 1 1,0 0-1,1 0 0,0 0 0,0 1 0,1 0 0,-1 0 1,1 0-1,0 1 0,1 0 0,0 0 0,0 0 0,0 0 1,-3 11-1,7-16-260,-1 0 0,0 0 1,1 0-1,0 0 0,-1 0 1,1 0-1,0 0 0,0 0 1,0 0-1,0 0 0,0 0 1,1 1-1,-1-1 0,1 0 1,-1 0-1,1 0 0,0 0 1,0-1-1,0 1 0,0 0 1,0 0-1,0 0 0,0-1 1,1 1-1,-1 0 0,1-1 1,-1 0-1,1 1 0,-1-1 1,1 0-1,0 0 0,3 2 0,0-1-13,0 0 0,0 0 0,0 0 0,0-1 0,0 0 0,0 0 0,1 0-1,-1-1 1,0 1 0,1-1 0,9-2 0,-3 0-27,0 0 0,0-2 0,0 1 0,0-1 0,-1-1 0,0 0 0,0-1 0,0 0 0,-1 0 0,0-1 0,10-9 0,-8 4 5,0 1-1,-1-2 0,-1 0 0,0 0 1,-1 0-1,0-1 0,10-23 0,-6 5 27,-1-1 1,-2 0-1,-1-1 0,-2 0 0,-1 0 0,-2-1 1,0-38-1,-3 60 4,0-2-14,-3-25-1,2 37 13,-1-1 0,1 0 0,-1 0-1,0 1 1,-1-1 0,1 1 0,0-1-1,-1 1 1,0-1 0,0 1 0,-3-4-1,5 6 12,-1 0-1,0 1 1,1-1 0,-1 0-1,0 0 1,0 1-1,0-1 1,1 1-1,-1-1 1,0 1-1,0-1 1,0 1-1,0-1 1,0 1 0,0 0-1,0 0 1,0-1-1,0 1 1,0 0-1,0 0 1,0 0-1,0 0 1,0 0-1,0 0 1,0 0 0,0 1-1,0-1 1,0 0-1,0 1 1,0-1-1,0 0 1,0 1-1,0-1 1,0 1-1,0 0 1,0-1 0,1 1-1,-1-1 1,0 1-1,-1 2 1,-2 1 88,0 0 0,1 0 0,-1 1 0,1 0 0,0 0 0,-3 6 0,0 3 4,1 1 0,0 0 1,1 0-1,0 1 0,1-1 0,1 1 1,1-1-1,0 1 0,1 16 0,1-21-92,0 0 0,0 0 0,1-1 0,0 1 0,1 0 0,0 0 0,1-1 0,0 0 0,1 0 0,0 0 0,0 0 0,1-1 0,11 14 0,-12-18-10,0 0 1,0-1-1,1 0 1,-1 0-1,1 0 1,0-1 0,0 1-1,0-1 1,0-1-1,1 1 1,-1-1-1,1 0 1,11 1 0,-13-2-3,0-1 1,1 0 0,-1 0 0,0 0 0,1 0-1,-1-1 1,0 0 0,1 0 0,-1 0 0,0-1 0,0 0-1,0 0 1,0 0 0,-1-1 0,1 1 0,0-1-1,7-7 1,-6 5 2,0 0-1,-1-1 0,0 0 0,0 0 1,0-1-1,-1 1 0,0-1 0,0 0 1,-1 0-1,0-1 0,0 1 0,-1 0 0,0-1 1,2-9-1,-4 15-3,0 0 1,0 0-1,0 0 0,-1 0 1,1 0-1,0 1 1,-1-1-1,1 0 0,-1 0 1,0 0-1,0 1 0,0-1 1,0 0-1,0 1 0,0-1 1,-1-1-1,1 2-1,0 0 0,1 1 0,-1-1 0,0 1 0,0-1 0,1 1 0,-1-1-1,0 1 1,0-1 0,0 1 0,0 0 0,0-1 0,1 1 0,-1 0 0,0 0 0,0-1-1,0 1 1,0 0 0,0 0 0,0 0 0,0 0 0,0 1 0,0-1 0,0 0 0,0 0-1,1 0 1,-1 1 0,0-1 0,0 1 0,0-1 0,0 0 0,1 1 0,-2 0 0,0 0-1,1 0 0,0 1 0,0-1 1,0 0-1,1 0 0,-1 0 0,0 1 0,0-1 1,1 1-1,-1-1 0,0 0 0,1 1 1,0-1-1,-1 1 0,1 2 0,-2 26 19,2-20-11,-1-2-110,1-1 0,1 0 1,-1 1-1,1-1 0,3 13 0,-3-18-59,0 1 1,0-1 0,0 1-1,1-1 1,-1 1-1,0-1 1,1 0 0,0 0-1,-1 0 1,1 0-1,0 0 1,0 0 0,0 0-1,0-1 1,1 1-1,-1-1 1,0 1 0,1-1-1,2 1 1,0 0-344,1 0 1,-1-1-1,1 0 1,8 2-1,31-2-1150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46.174"/>
    </inkml:context>
    <inkml:brush xml:id="br0">
      <inkml:brushProperty name="width" value="0.05" units="cm"/>
      <inkml:brushProperty name="height" value="0.05" units="cm"/>
      <inkml:brushProperty name="color" value="#FF0066"/>
    </inkml:brush>
  </inkml:definitions>
  <inkml:trace contextRef="#ctx0" brushRef="#br0">18 122 7130,'-5'-10'1576,"3"5"-619,0 1-1,0-1 0,0 0 0,1 0 0,0 1 1,-2-10-1,3 13-824,0 0-1,0-1 1,1 1 0,-1 0 0,0 0 0,0 0-1,1-1 1,-1 1 0,1 0 0,-1 0 0,1 0 0,-1 0-1,1 0 1,0 0 0,0 0 0,-1 0 0,1 0-1,0 0 1,0 0 0,0 0 0,0 1 0,0-1-1,0 0 1,0 1 0,0-1 0,0 1 0,1-1 0,-1 1-1,0-1 1,0 1 0,0 0 0,3-1 0,20-3 482,1 1 0,0 1 0,0 1 0,35 4 0,133 19 305,-61-3-685,189-2 31,3-20-194,-205 0-32,29 2 35,269-10 925,642-39 1081,-424 52-703,-352-4-606,-91-1-156,-143 2-330,0 3-1,-1 2 1,57 11 0,-96-12-193,-1-1-371,-8-2 236,0 0-1,0 0 1,1 0-1,-1 0 1,0 0-1,0-1 1,0 1-1,0 0 1,0 0 0,0 0-1,0 0 1,0 0-1,0 0 1,0 0-1,0-1 1,1 1 0,-1 0-1,0 0 1,0 0-1,0 0 1,0 0-1,0-1 1,0 1-1,0 0 1,0 0 0,0 0-1,0 0 1,0 0-1,0-1 1,0 1-1,-1 0 1,1 0-1,0 0 1,0 0 0,0 0-1,0 0 1,0-1-1,0 1 1,0 0-1,0 0 1,0 0-1,0 0 1,0 0 0,-1 0-1,1 0 1,0 0-1,-1-12-2546,3-16 851</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32.571"/>
    </inkml:context>
    <inkml:brush xml:id="br0">
      <inkml:brushProperty name="width" value="0.05" units="cm"/>
      <inkml:brushProperty name="height" value="0.05" units="cm"/>
      <inkml:brushProperty name="color" value="#FF0066"/>
    </inkml:brush>
  </inkml:definitions>
  <inkml:trace contextRef="#ctx0" brushRef="#br0">0 1 12811,'0'0'5700,"2"7"-3933,13 78 4406,2 42-4359,1 5-1952,-17-116-281,2 6-1026,1-10-2544,7-11-257</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33.236"/>
    </inkml:context>
    <inkml:brush xml:id="br0">
      <inkml:brushProperty name="width" value="0.05" units="cm"/>
      <inkml:brushProperty name="height" value="0.05" units="cm"/>
      <inkml:brushProperty name="color" value="#FF0066"/>
    </inkml:brush>
  </inkml:definitions>
  <inkml:trace contextRef="#ctx0" brushRef="#br0">15 0 13403,'-15'22'48</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29.736"/>
    </inkml:context>
    <inkml:brush xml:id="br0">
      <inkml:brushProperty name="width" value="0.05" units="cm"/>
      <inkml:brushProperty name="height" value="0.05" units="cm"/>
      <inkml:brushProperty name="color" value="#FF0066"/>
    </inkml:brush>
  </inkml:definitions>
  <inkml:trace contextRef="#ctx0" brushRef="#br0">202 21 10378,'0'-1'205,"-1"-1"0,0 1 0,0-1 0,0 1 0,0 0-1,0 0 1,0-1 0,0 1 0,0 0 0,-1 0 0,1 0 0,0 0-1,-1 0 1,1 0 0,-3-1 0,2 2-104,1 0 0,-1 0 0,1 0 0,-1 0 0,1 0 0,-1 0 0,1 1 0,-1-1 0,1 0-1,0 1 1,-1-1 0,1 1 0,-1-1 0,1 1 0,0 0 0,-1-1 0,1 1 0,-2 2 0,-14 10 270,0 1 1,2 1-1,-1 1 0,2 0 1,0 1-1,1 1 0,1 0 1,-11 20-1,21-35-273,0 1-1,1 0 1,-1-1-1,1 1 1,0 0-1,0 0 1,-1 6-1,2-9-71,0-1 0,0 1 1,0 0-1,0 0 0,0 0 0,1 0 0,-1 0 0,0 0 0,0 0 0,1 0 0,-1 0 0,0 0 1,1-1-1,-1 1 0,1 0 0,0 0 0,-1 0 0,1-1 0,-1 1 0,1 0 0,0-1 0,0 1 1,-1 0-1,1-1 0,0 1 0,0-1 0,0 0 0,0 1 0,-1-1 0,1 0 0,0 1 0,0-1 1,0 0-1,2 1 0,9 0 210,1 0 1,-1 0-1,20-2 1,-17 0-39,0 1 1,19 2-1,-30-1-147,1 0 1,-1 0-1,0 0 0,1 0 1,-1 1-1,0 0 1,0 0-1,0 0 0,0 0 1,0 1-1,6 4 1,-8-5-24,-1-1 0,1 1 0,-1-1 0,0 1 0,1 0 0,-1 0 0,0-1 0,0 1 0,0 0 0,-1 0 0,1 0 0,0 0 0,-1 0 0,1 0 0,-1 0 0,1 4 0,-1-3 10,0 1 0,-1 0 0,1 0-1,-1 0 1,0-1 0,0 1 0,0 0 0,-3 5-1,0 0 12,-1 0-1,-1 0 0,0 0 1,0-1-1,0 0 0,-9 8 0,10-11-34,-1 0 0,0 0-1,-1 0 1,-10 6-1,15-10-66,0 0-1,1 0 0,-2 0 0,1 0 0,0 0 1,0-1-1,0 1 0,0-1 0,0 1 0,-1-1 1,1 0-1,0 0 0,0 0 0,0 0 1,-1 0-1,1 0 0,0 0 0,0-1 0,0 0 1,-3 0-1,4 0-22,0 1-1,1-1 1,-1 0 0,1 1 0,-1-1-1,1 0 1,-1 1 0,1-1 0,-1 0-1,1 0 1,-1 0 0,1 1 0,0-1-1,0 0 1,-1 0 0,1 0 0,0 0-1,0 0 1,0 1 0,0-1 0,0 0-1,0 0 1,0 0 0,0 0 0,0 0-1,1 0 1,-1 0 0,9-23 1261,9 0-771</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30.529"/>
    </inkml:context>
    <inkml:brush xml:id="br0">
      <inkml:brushProperty name="width" value="0.05" units="cm"/>
      <inkml:brushProperty name="height" value="0.05" units="cm"/>
      <inkml:brushProperty name="color" value="#FF0066"/>
    </inkml:brush>
  </inkml:definitions>
  <inkml:trace contextRef="#ctx0" brushRef="#br0">0 241 16532,'0'8'665,"0"0"1,1 1-1,0-1 0,0 1 1,1-1-1,0 0 1,1 0-1,-1 0 1,5 9-1,-5-14-602,0 0-1,0 0 0,0 0 0,0-1 1,0 1-1,1 0 0,-1-1 0,1 0 1,0 1-1,-1-1 0,1 0 0,0 0 1,0-1-1,0 1 0,1-1 0,-1 1 1,0-1-1,1 0 0,-1 0 0,1 0 1,-1-1-1,1 0 0,-1 1 0,5-1 1,-3 0-62,0 0 0,0-1 1,0 1-1,0-1 0,-1 0 1,1 0-1,0 0 1,0-1-1,-1 0 0,1 0 1,-1 0-1,1-1 1,-1 1-1,0-1 0,0 0 1,0 0-1,0 0 0,-1-1 1,1 1-1,-1-1 1,0 0-1,0 0 0,0 0 1,-1 0-1,1-1 0,-1 1 1,0-1-1,-1 1 1,1-1-1,1-5 0,2-33-44,-4 28 45,5-24-1,-6 38-1,0 1 1,0 0-1,0 0 0,0 0 0,0 0 0,0 0 1,0-1-1,0 1 0,0 0 0,0 0 0,1 0 0,-1 0 1,0 0-1,0 0 0,0-1 0,0 1 0,0 0 0,0 0 1,0 0-1,0 0 0,0 0 0,0 0 0,1 0 1,-1 0-1,0 0 0,0-1 0,0 1 0,0 0 0,0 0 1,0 0-1,1 0 0,-1 0 0,0 0 0,0 0 0,0 0 1,0 0-1,0 0 0,0 0 0,1 0 0,4 4-1,2 8 5,24 66 186,-15-41 0,-1 0 1,9 42-1,-19-56-131,0 1 1,0 24-1,-4-42-54,-1 1-1,0-1 1,0 0-1,-1 0 1,0 0-1,0 0 1,0 0-1,-1 0 1,1 0-1,-2-1 1,1 1-1,-1 0 1,-4 7 0,7-13-5,-1 1 1,1 0-1,0-1 1,-1 1-1,1-1 1,-1 1-1,1-1 1,-1 1-1,1-1 1,-1 1-1,0-1 1,1 1-1,-1-1 1,1 1-1,-1-1 1,0 0-1,1 0 1,-1 1-1,0-1 1,0 0-1,1 0 1,-1 0-1,0 0 1,-1 1-1,1-2 0,0 1 0,1-1 0,-1 1-1,0-1 1,0 1 0,1-1-1,-1 1 1,0-1 0,1 1 0,-1-1-1,1 0 1,-1 1 0,0-1 0,1 0-1,0 0 1,-1 1 0,0-2-1,-1-4-4,0 0 0,0 1-1,0-1 1,-1-8 0,1-6-2,0 0 0,2 0 0,0 1 0,1-1 0,1 0 0,5-20 0,34-115-30,-35 134 28,0 3 8,-2 1 0,1 1 1,1 0-1,0 0 1,10-15-1,-16 30 3,0 0 0,1 1 0,-1-1 0,1 1-1,-1-1 1,0 0 0,1 1 0,-1-1 0,1 1 0,-1-1-1,1 1 1,0-1 0,-1 1 0,1-1 0,-1 1 0,1 0-1,0-1 1,-1 1 0,1 0 0,0 0 0,-1-1 0,1 1 0,0 0-1,0 0 1,-1 0 0,1 0 0,0 0 0,0 0 0,-1 0-1,1 0 1,0 0 0,0 0 0,-1 0 0,1 1 0,0-1 0,-1 0-1,1 1 1,0-1 0,-1 0 0,1 1 0,0-1 0,-1 0-1,1 1 1,-1-1 0,1 1 0,-1-1 0,1 1 0,-1 0-1,1-1 1,0 2 0,2 3 23,1 0-1,-1 0 0,0 0 1,4 10-1,-3-6-4,-1 1-1,-1-1 1,1 1-1,-1 0 1,-1 0 0,0 0-1,-1-1 1,0 13-1,0-26-17,1 0 0,0 0 0,-1 0 0,1 0-1,1 0 1,-1 0 0,4-6 0,17-30 16,-9 19-13,4-12-3,20-33 33,-32 58-17,0 0 1,1 0-1,0 1 1,1 0-1,12-10 1,-18 16 11,0 0 1,0 0-1,0 0 1,0 1 0,0-1-1,0 0 1,1 1 0,-1-1-1,0 1 1,0-1 0,1 1-1,-1 0 1,0-1-1,1 1 1,-1 0 0,0 0-1,1 0 1,-1 0 0,1 0-1,-1 0 1,0 1-1,2-1 1,-1 1 47,0 0-1,0 0 1,-1 1 0,1-1-1,0 0 1,-1 0-1,1 1 1,-1-1 0,0 1-1,1-1 1,-1 1-1,0 0 1,2 3 0,8 19 440,-7-15-336,1 0-1,-1 0 0,10 12 0,-13-19-309,1 0 0,0-1 0,-1 1 1,1 0-1,0 0 0,0-1 0,0 1 1,0-1-1,0 0 0,1 1 0,-1-1 1,0 0-1,1 0 0,-1-1 0,0 1 1,1 0-1,-1-1 0,5 1 0,49-4-1828,-23-1 1757</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36.471"/>
    </inkml:context>
    <inkml:brush xml:id="br0">
      <inkml:brushProperty name="width" value="0.05" units="cm"/>
      <inkml:brushProperty name="height" value="0.05" units="cm"/>
      <inkml:brushProperty name="color" value="#FF0066"/>
    </inkml:brush>
  </inkml:definitions>
  <inkml:trace contextRef="#ctx0" brushRef="#br0">715 33 6585,'-3'-12'5134,"6"6"-3796,0-4 995,-3 9-2297,0 1 0,0 0 0,-1 0 0,1-1 0,0 1 0,0 0 1,0 0-1,0 0 0,-1-1 0,1 1 0,0 0 0,0 0 0,0 0 0,-1-1 0,1 1 1,0 0-1,0 0 0,-1 0 0,1 0 0,0 0 0,-1 0 0,1 0 0,0 0 1,0-1-1,-1 1 0,1 0 0,0 0 0,0 0 0,-1 0 0,1 0 0,0 1 0,-1-1 1,1 0-1,0 0 0,0 0 0,-1 0 0,1 0 0,-1 0 0,-13 3 1372,-1 0-1,-25 9 0,29-8-1060,-1-1-1,-1 0 0,1-1 0,-14 0 0,-53 0 580,57-2-659,-287 16 3288,302-15-3508,-133 8 406,140-9-491,0 0 1,-1 0-1,1 0 0,0 0 0,-1 0 0,1 0 0,0 0 0,0 0 0,-1 0 1,1 0-1,0-1 0,-1 1 0,1 0 0,0 0 0,0 0 0,-1 0 1,1-1-1,0 1 0,0 0 0,-1 0 0,1-1 0,0 1 0,0 0 0,0-1 1,0 1-1,-1 0 0,1 0 0,0-1 0,0 1 0,0 0 0,0-1 1,0 1-1,0 0 0,0-1 0,0 1 0,0-1 0,0 1-149,0-1-1,0 0 1,0 0-1,0 1 1,0-1-1,0 0 1,1 0-1,-1 1 1,0-1-1,0 0 1,1 1-1,-1-1 1,0 0-1,1 1 1,0-2-1,0 1-231,0 0-1,0 0 1,0 0-1,1 0 0,-1 1 1,0-1-1,0 0 0,1 1 1,-1-1-1,0 1 1,1-1-1,-1 1 0,3-1 1,12 3-1438</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37.078"/>
    </inkml:context>
    <inkml:brush xml:id="br0">
      <inkml:brushProperty name="width" value="0.05" units="cm"/>
      <inkml:brushProperty name="height" value="0.05" units="cm"/>
      <inkml:brushProperty name="color" value="#FF0066"/>
    </inkml:brush>
  </inkml:definitions>
  <inkml:trace contextRef="#ctx0" brushRef="#br0">372 1 11002,'-10'4'5419,"-50"25"-97,-1-4-3759,23-11-1538,-63 36 1,98-48-13,-13 8 51,0 0 0,0 0 0,2 2 0,-20 17 0,34-29-62,-1 1 0,1-1 0,0 0 0,0 0 1,0 0-1,0 0 0,-1 1 0,1-1 0,0 0 0,0 0 0,0 0 0,0 1 0,0-1 0,0 0 0,0 0 0,-1 1 0,1-1 0,0 0 0,0 0 0,0 1 0,0-1 0,0 0 0,0 0 0,0 1 0,0-1 0,0 0 0,0 0 0,0 1 0,0-1 0,1 0 0,-1 0 0,0 1 0,9 2 28,19-3-14,-20 0-5,6 0 8,163-6-19,-154 4 31,1-1 0,-1-2 0,0 0 1,0-1-1,30-13 0,-49 17 36,-1 0 1,1 0-1,-1 0 1,0 0-1,1 0 1,4-5-1,-7 6-40,-1 0-1,1 1 1,0-1-1,-1 0 1,1 1-1,-1-1 0,0 0 1,1 0-1,-1 0 1,1 1-1,-1-1 1,0 0-1,0 0 1,0 0-1,1 0 0,-1 0 1,0 0-1,0 1 1,0-1-1,0 0 1,0 0-1,-1 0 1,1 0-1,0 0 0,0 0 1,-1 1-1,1-1 1,0 0-1,-1 0 1,1 0-1,-1 1 1,1-1-1,-1 0 0,1 1 1,-1-1-1,0 0 1,-3-3 38,0 1 1,0-1 0,0 1-1,-1 1 1,1-1-1,-1 1 1,0-1-1,0 1 1,0 1 0,-8-3-1,-56-10 177,67 14-234,-15-2-49,-107-12-2057,106 16-66,18-2 2117,0 0 0,0 1 0,0-1 0,0 0-1,0 0 1,0 0 0,0 0 0,1 1-1,-1-1 1,0 0 0,0 0 0,0 0 0,0 0-1,1 1 1,-1-1 0,0 0 0,0 0-1,0 0 1,1 0 0,-1 0 0,0 0 0,0 0-1,1 0 1,-1 0 0,0 0 0,0 0-1,0 0 1,1 0 0,-1 0 0,0 0 0,1 0-1</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42.069"/>
    </inkml:context>
    <inkml:brush xml:id="br0">
      <inkml:brushProperty name="width" value="0.05" units="cm"/>
      <inkml:brushProperty name="height" value="0.05" units="cm"/>
      <inkml:brushProperty name="color" value="#FF0066"/>
    </inkml:brush>
  </inkml:definitions>
  <inkml:trace contextRef="#ctx0" brushRef="#br0">0 1 8850,'0'0'2511,"0"10"5634,1 1-7466,0-1-1,3 17 1,8 17 460,57 234 1332,-57-201-2197,-4 0-1,-4 1 1,-9 135 0,-4-104 173,-27 196 974,41-454-999,-6 139-920,0 0 1,0-1-1,-4-13 1,-2-7-3460,7 13 2428</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42.916"/>
    </inkml:context>
    <inkml:brush xml:id="br0">
      <inkml:brushProperty name="width" value="0.05" units="cm"/>
      <inkml:brushProperty name="height" value="0.05" units="cm"/>
      <inkml:brushProperty name="color" value="#FF0066"/>
    </inkml:brush>
  </inkml:definitions>
  <inkml:trace contextRef="#ctx0" brushRef="#br0">20 1 12603,'-3'3'467,"1"1"0,0 0 1,0 0-1,0 0 1,0 0-1,1 0 1,0 0-1,-1 0 0,1 1 1,1-1-1,-1 0 1,1 7-1,0 5 586,4 32 1,-4-45-920,23 136 2360,-3-15-1223,14 397 2874,-27-329-2626,-5-130-1071,9 140 351,-10-196-1796,1-8-359,2-9-829,-1-16 476</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49.428"/>
    </inkml:context>
    <inkml:brush xml:id="br0">
      <inkml:brushProperty name="width" value="0.05" units="cm"/>
      <inkml:brushProperty name="height" value="0.05" units="cm"/>
      <inkml:brushProperty name="color" value="#FF0066"/>
    </inkml:brush>
  </inkml:definitions>
  <inkml:trace contextRef="#ctx0" brushRef="#br0">2 28 8194,'1'0'160,"-1"0"0,0 0 1,1 0-1,-1-1 0,1 1 1,-1 0-1,0 0 1,1 0-1,-1-1 0,1 1 1,-1 0-1,0-1 0,1 1 1,-1 0-1,0-1 0,0 1 1,1 0-1,-1-1 0,0 1 1,0-1-1,1 1 0,-1-1 1,0 1-1,0 0 0,0-1 1,0 1-1,0-1 0,0 1 1,0-1-1,0 1 1,0-1-1,0 1 0,0-1 1,0 1-1,0-1 0,2-8 1072,0 4 2872,-2 5-4027,0 2 117,0 1 0,0-1 0,0 0 0,0 0 0,0 0 0,0 0 0,-1 0 0,1 0 0,-1 0-1,0 0 1,1 0 0,-1 0 0,0-1 0,0 1 0,-1 2 0,-3 7 592,6 4-299,0-9-417,6 58 425,2 29 6,-9-77-793,0 0 0,-1 0 0,-1 0 0,-1 0 0,-5 23 0,7-39 115,1 1 0,0-1 0,0 0 0,0 1 0,0-1-1,0 0 1,0 1 0,0-1 0,0 0 0,0 1 0,0-1 0,0 0 0,0 1 0,0-1 0,0 1 0,0-1 0,0 0 0,0 1-1,1-1 1,-1 0 0,0 0 0,0 1 0,0-1 0,0 0 0,1 1 0,-1-1 0,0 0 0,0 0 0,1 1 0,-1-1-1,0 0 1,0 0 0,1 0 0,-1 1 0,0-1 0,1 0 0,-1 0 0,0 0 0,1 0 0,-1 0 0,21 5-2557</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49.857"/>
    </inkml:context>
    <inkml:brush xml:id="br0">
      <inkml:brushProperty name="width" value="0.05" units="cm"/>
      <inkml:brushProperty name="height" value="0.05" units="cm"/>
      <inkml:brushProperty name="color" value="#FF0066"/>
    </inkml:brush>
  </inkml:definitions>
  <inkml:trace contextRef="#ctx0" brushRef="#br0">0 1 12115,'0'0'3464,"4"6"-1295,-1 13-313,0 4-151,1 14-361,-4 2-328,0 1-472,0 0-184,-2-5-504,-1-1-336,3-9-736,1-1-809,13-6 1041</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48.974"/>
    </inkml:context>
    <inkml:brush xml:id="br0">
      <inkml:brushProperty name="width" value="0.05" units="cm"/>
      <inkml:brushProperty name="height" value="0.05" units="cm"/>
      <inkml:brushProperty name="color" value="#FF0066"/>
    </inkml:brush>
  </inkml:definitions>
  <inkml:trace contextRef="#ctx0" brushRef="#br0">418 995 6649,'0'-2'476,"0"-1"0,0 1 0,0-1-1,1 1 1,-1-1 0,0 1 0,1 0-1,0-1 1,0 1 0,-1-1 0,1 1-1,1 0 1,-1 0 0,0 0 0,0 0-1,3-3 1,-2 4-364,-1-1 0,1 1 0,0 0-1,0 0 1,0 0 0,0 0 0,0 0-1,0 1 1,0-1 0,0 1 0,0-1 0,1 1-1,-1-1 1,0 1 0,0 0 0,0 0-1,1 0 1,2 1 0,71 11 1042,9 1 28,148-5 1367,-204-8-2369,1-2 0,0-2 0,-1 0-1,0-2 1,0-1 0,-1-2 0,43-17 0,197-109 1434,-265 134-1607,25-16 170,0 0 0,25-23 0,-46 35-122,-1-1 1,0 0-1,1-1 1,-2 0-1,1 0 0,-1 0 1,0 0-1,-1-1 1,0 0-1,0 0 1,0 0-1,3-14 1,-6 16-46,0 1 0,-1-1 1,1 0-1,-1 0 1,-1 0-1,1 1 0,-3-12 1,-14-41-30,4 19 31,9 27-13,0 0 0,0 1 0,-1 0 0,0 0 1,-1 0-1,-1 0 0,-12-15 0,8 13 8,-1 0 0,-1 1 0,0 0 0,-24-16 0,13 11-5,1 0 115,-1 2 1,0 0-1,-1 1 0,-48-19 0,26 20 70,-90-13 1,88 19-153,-89-25 0,74 7-13,41 15 1,0 1 1,-38-9-1,33 13-27,0 1 0,0 1 0,-51 2 0,58 3 0,1 0 0,0 1 0,0 1 1,0 1-1,1 0 0,-22 10 0,13-3 10,1 2-1,0 0 0,1 2 0,0 1 0,2 1 0,0 1 1,-29 31-1,25-18 2,-36 59 0,59-83 0,0 0 0,1 0 0,0 0 0,1 0 0,-1 0 0,2 1 0,-1-1 0,1 1 0,1 0 0,-1 0-1,2 0 1,-1 0 0,2 15 0,0-14 9,1 0 0,0 0 0,1 0 0,0 0-1,1 0 1,-1-1 0,2 0 0,0 0 0,0 0 0,0 0-1,13 14 1,4 2 146,1-1 0,50 39 0,61 32 650,-92-67-576,0 2 40,2-2-1,1-1 1,53 21 0,-88-45-184,0 1 0,0-1 1,0-1-1,0 0 0,0-1 1,1 0-1,19 0 0,-24-1-258,0-1-1,0 0 1,1 0-1,-1-1 1,0 1-1,0-1 1,-1 0-1,1-1 1,0 0-1,-1 0 1,1 0-1,-1 0 1,0-1-1,8-7 1,-11 9-9,-1 1 1,0 0-1,0-1 1,0 1-1,0-1 1,0 1 0,0-1-1,0 0 1,0 1-1,1-4 1,-2 2-46,0 0 1,1-1 0,-1 1-1,-1-1 1,0-5 0,1 9 210</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50.245"/>
    </inkml:context>
    <inkml:brush xml:id="br0">
      <inkml:brushProperty name="width" value="0.05" units="cm"/>
      <inkml:brushProperty name="height" value="0.05" units="cm"/>
      <inkml:brushProperty name="color" value="#FF0066"/>
    </inkml:brush>
  </inkml:definitions>
  <inkml:trace contextRef="#ctx0" brushRef="#br0">1 0 12555,'6'0'4121,"1"7"-2033,1 5-152,-4 10-455,-1 4-225,-1 15-392,-2 4-200,0 0-328,0 1-208,0-10-624,0-5-336,0-10-1488,8 1 319,11-2 881</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50.620"/>
    </inkml:context>
    <inkml:brush xml:id="br0">
      <inkml:brushProperty name="width" value="0.05" units="cm"/>
      <inkml:brushProperty name="height" value="0.05" units="cm"/>
      <inkml:brushProperty name="color" value="#FF0066"/>
    </inkml:brush>
  </inkml:definitions>
  <inkml:trace contextRef="#ctx0" brushRef="#br0">0 0 11082,'7'0'1209,"0"5"1111,-2 3-279,0 16-289,-4 4-200,1 6-375,0 5-257,0 1-312,-1-5-176,-1-1-200,-1-4-144,-3-8-536,2-2-344,2-10-1009,11-9-1455</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50.993"/>
    </inkml:context>
    <inkml:brush xml:id="br0">
      <inkml:brushProperty name="width" value="0.05" units="cm"/>
      <inkml:brushProperty name="height" value="0.05" units="cm"/>
      <inkml:brushProperty name="color" value="#FF0066"/>
    </inkml:brush>
  </inkml:definitions>
  <inkml:trace contextRef="#ctx0" brushRef="#br0">0 0 13099,'2'41'1928,"3"1"2585,3-4-2264,1-1-537,6-3-480,-5-9-752,8-2-304,-8-6-1464,-1 5 1944,-16-9-968</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24.276"/>
    </inkml:context>
    <inkml:brush xml:id="br0">
      <inkml:brushProperty name="width" value="0.05" units="cm"/>
      <inkml:brushProperty name="height" value="0.05" units="cm"/>
      <inkml:brushProperty name="color" value="#FF0066"/>
    </inkml:brush>
  </inkml:definitions>
  <inkml:trace contextRef="#ctx0" brushRef="#br0">0 753 10474,'1'-2'312,"1"0"-1,-1-1 1,0 2-1,0-1 1,1 0-1,-1 0 1,1 0 0,0 1-1,0-1 1,-1 0-1,1 1 1,3-2-1,-2 0 28,31-24 1261,65-40 0,256-125 2070,255-145-420,-557 306-3219,72-35-70,-110 62-511,-11 4-615,-8 4-412,-31 13-2374,15-4 2735</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24.695"/>
    </inkml:context>
    <inkml:brush xml:id="br0">
      <inkml:brushProperty name="width" value="0.05" units="cm"/>
      <inkml:brushProperty name="height" value="0.05" units="cm"/>
      <inkml:brushProperty name="color" value="#FF0066"/>
    </inkml:brush>
  </inkml:definitions>
  <inkml:trace contextRef="#ctx0" brushRef="#br0">105 1 13051,'-4'8'1176,"1"4"800,-4 1-159,-6 12-689,-1 7-264,-6 12-280,2 3-136,6 0 89,2-5 31,7-11-96,4-5-40,21-16-200,8-10-64,22-12-72,10-8-216,10-15-632,2-4-953,8-5 849</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25.269"/>
    </inkml:context>
    <inkml:brush xml:id="br0">
      <inkml:brushProperty name="width" value="0.05" units="cm"/>
      <inkml:brushProperty name="height" value="0.05" units="cm"/>
      <inkml:brushProperty name="color" value="#FF0066"/>
    </inkml:brush>
  </inkml:definitions>
  <inkml:trace contextRef="#ctx0" brushRef="#br0">964 8 12027,'5'-7'4756,"-17"24"-2451,-54 69 115,38-51-2036,-24 39-1,-68 132-297,-39 31-263,-89 151-60,195-286 233,-82 137-222,98-189-155,33-45 87,-1 0 0,0 0 0,0 0 0,-1 0-1,1-1 1,-9 5 0,13-9 222,1 1-1,0-1 1,-1 0-1,1 0 1,0 1-1,-1-1 1,1 0-1,-1 0 1,1 0-1,0 1 0,-1-1 1,1 0-1,-1 0 1,1 0-1,-1 0 1,1 0-1,0 0 1,-1 0-1,1 0 0,-1 0 1,1 0-1,-1 0 1,1 0-1,-1 0 1,1 0-1,0-1 1,-1 1-1,1 0 1,-1 0-1,0-1 0,1 1-11,0-1-1,0 0 0,-1 0 0,1 0 0,0 1 1,0-1-1,0 0 0,0 0 0,0 0 0,0 1 1,0-1-1,0 0 0,0 0 0,1 0 0,-1 0 0,14-34-1350,-13 32 1199,5-9-545,-4 10 462,-1 0 0,0 0 0,1-1 0,-1 1 1,0 0-1,0-1 0,-1 1 0,1-1 0,0 0 0,0-4 0,-4 2-1394,-3 2 773</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25.699"/>
    </inkml:context>
    <inkml:brush xml:id="br0">
      <inkml:brushProperty name="width" value="0.05" units="cm"/>
      <inkml:brushProperty name="height" value="0.05" units="cm"/>
      <inkml:brushProperty name="color" value="#FF0066"/>
    </inkml:brush>
  </inkml:definitions>
  <inkml:trace contextRef="#ctx0" brushRef="#br0">96 0 4393,'-13'17'1448,"-7"0"1841,3 3-648,-2 0-441,3 4 0,9-1-279,4-1-161,6-2-471,4-5-217,6-7-240,4-6-56,8-9-144,5-6-104,2-7-192,0-2-120,3-3-880,-5-7-856,12 5 808</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26.358"/>
    </inkml:context>
    <inkml:brush xml:id="br0">
      <inkml:brushProperty name="width" value="0.05" units="cm"/>
      <inkml:brushProperty name="height" value="0.05" units="cm"/>
      <inkml:brushProperty name="color" value="#FF0066"/>
    </inkml:brush>
  </inkml:definitions>
  <inkml:trace contextRef="#ctx0" brushRef="#br0">1 212 12635,'3'-13'1656,"10"-4"929,6-12-137,4-1-103,6-3-513,-4 1-328,0 10-703,-1 7-289,-6 6-912,-1 4-529,3-1 537</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53.799"/>
    </inkml:context>
    <inkml:brush xml:id="br0">
      <inkml:brushProperty name="width" value="0.05" units="cm"/>
      <inkml:brushProperty name="height" value="0.05" units="cm"/>
      <inkml:brushProperty name="color" value="#FF0066"/>
    </inkml:brush>
  </inkml:definitions>
  <inkml:trace contextRef="#ctx0" brushRef="#br0">34 1 9418,'-10'0'1120,"2"0"809,-7 6 5728,20-7-6488,5 1-33,8-2-136,3 2-48,7 5-240,-1-2-104,3 2-271,2 0-89,-2 0-152,-1-1-648,3-6 415</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56.552"/>
    </inkml:context>
    <inkml:brush xml:id="br0">
      <inkml:brushProperty name="width" value="0.05" units="cm"/>
      <inkml:brushProperty name="height" value="0.05" units="cm"/>
      <inkml:brushProperty name="color" value="#FF0066"/>
    </inkml:brush>
  </inkml:definitions>
  <inkml:trace contextRef="#ctx0" brushRef="#br0">1 19 10162,'3'-7'1288,"-1"0"857,-2 2 992,1 9-1953,3 2-56,1 6-304,1 3-56,3 4-215,-2-1-153,1 2-224,-1-1-128,-4-1-392,4-3-201,-4-3-1071,0-4-376,7-9 1047</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27.923"/>
    </inkml:context>
    <inkml:brush xml:id="br0">
      <inkml:brushProperty name="width" value="0.05" units="cm"/>
      <inkml:brushProperty name="height" value="0.05" units="cm"/>
      <inkml:brushProperty name="color" value="#FF0066"/>
    </inkml:brush>
  </inkml:definitions>
  <inkml:trace contextRef="#ctx0" brushRef="#br0">141 9 4417,'-3'-1'757,"0"-1"0,-1 1 0,1 0 0,0 0-1,0 0 1,-1 1 0,1-1 0,-1 1 0,-3 0 0,2 0-177,1 1 0,-1-1 0,0 1 0,1 0 0,-1 0 0,-5 3 1,4-2-160,1 1 0,-1 0 0,0 1 0,1-1 0,0 1 0,0 0 0,0 0 0,0 1 1,-7 8-1,11-13-382,1 1 1,0-1 0,-1 1-1,1-1 1,-1 1-1,1-1 1,0 1 0,-1 0-1,1-1 1,0 1-1,0-1 1,0 1 0,-1 0-1,1-1 1,0 1 0,0-1-1,0 1 1,0 0-1,0-1 1,0 2 0,0-1-17,1-1 0,-1 0 0,0 1 0,1-1 0,-1 1 0,0-1 0,1 0 0,-1 0 0,1 1 0,-1-1 0,0 0 0,1 0 0,-1 1 0,1-1 0,-1 0 0,1 0 0,-1 0 0,1 0 0,-1 0 0,1 1 0,5-1 112,-1 0 0,1 0 0,9-2-1,-11 2-16,58-9 740,-33 3-358,42 0 0,0 6-35,76 11-1,-103-7-415,1-2-1,-1-2 0,1-2 0,-1-2 0,0-2 1,54-14-1,-87 17-45,19-5 44,-1 1 1,1 2 0,46-3-1,-74 8-46,0 0 0,-1 0-1,1 1 1,-1-1 0,1 0 0,-1 1-1,1-1 1,-1 1 0,1 0 0,-1-1 0,0 1-1,1 0 1,1 2 0,-3-3-2,1 0 0,-1 0 1,0 0-1,0 0 0,0 1 1,1-1-1,-1 0 0,0 0 0,0 0 1,0 1-1,0-1 0,0 0 1,0 0-1,0 1 0,1-1 0,-1 0 1,0 0-1,0 1 0,0-1 1,0 0-1,0 1 0,0-1 1,0 0-1,0 0 0,0 1 0,0-1 1,-1 0-1,1 1 0,0-1 2,-1 1 0,1-1 0,-1 1 0,1-1-1,-1 0 1,1 1 0,-1-1 0,1 1 0,-1-1-1,0 0 1,1 0 0,-1 1 0,0-1 0,1 0 0,-1 0-1,-1 0 1,-12 3 29,0-1-1,-24-1 0,1 1-5,-174 10 47,20 0-70,146-7 11,-70 19-1,38-7 9,64-14 20,1-1-31,-24 7 1,33-8 36,0 0 0,0 1 0,0-1 0,0 1 1,1-1-1,-1 1 0,0 0 0,1 0 0,0 0 0,-1 0 0,1 1 1,-3 3-1,5-6-45,0 0 0,0 0 0,0 0 0,0 0 0,0 0 0,0 0 0,0 0 0,0 0 0,1 0 0,-1 0 0,0 0 0,0 0 0,0 0 0,0 0 0,0 0 0,0 0 0,0 0 0,0 0 0,0 0 0,0 0 0,1 0 0,-1 0 0,0 0 0,0 0 0,0 0 0,0 0 0,0 0 0,0 0 0,0 0 0,0 0 0,0 0 0,0 0 0,0 0 0,1 0 0,-1 0 0,0 0 0,0 0 0,0 0 0,0 0 0,0 1 0,0-1 0,0 0 0,0 0 0,0 0 0,0 0 0,0 0 0,0 0 0,0 0 0,0 0 0,0 0 0,0 0 0,0 1 0,0-1 0,0 0 0,0 0 0,0 0 0,0 0 0,0 0 0,0 0 0,0 0 0,0 0 0,0 0 0,0 0 0,0 1 0,0-1 0,0 0 0,0 0 0,0 0 0,-1 0 0,8-3-105,-6 2-144,0 0-1,-1-1 1,1 1 0,-1-1-1,1 1 1,-1-1-1,1 1 1,-1-1 0,0 1-1,0-1 1,0 1-1,0-1 1,0 1 0,0-2-1,-3-12-1048</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56.908"/>
    </inkml:context>
    <inkml:brush xml:id="br0">
      <inkml:brushProperty name="width" value="0.05" units="cm"/>
      <inkml:brushProperty name="height" value="0.05" units="cm"/>
      <inkml:brushProperty name="color" value="#FF0066"/>
    </inkml:brush>
  </inkml:definitions>
  <inkml:trace contextRef="#ctx0" brushRef="#br0">0 1 13147,'4'8'1384,"-1"2"392,4 6-103,-2 0-121,3 6-632,1 3-175,-3 2-457,1 2-120,-4-1-96,2 2-128,-1-6-440,-1-2-425,0-9-1039,1-5 1048</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57.294"/>
    </inkml:context>
    <inkml:brush xml:id="br0">
      <inkml:brushProperty name="width" value="0.05" units="cm"/>
      <inkml:brushProperty name="height" value="0.05" units="cm"/>
      <inkml:brushProperty name="color" value="#FF0066"/>
    </inkml:brush>
  </inkml:definitions>
  <inkml:trace contextRef="#ctx0" brushRef="#br0">34 1 11698,'-3'12'1385,"-2"3"751,8 5-439,-4 3-113,1 2-552,0 1-248,-5 2-440,1-1-200,-1-2-64,-8-3-136,13-5-656,0-4-512,18-16-1697</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57.657"/>
    </inkml:context>
    <inkml:brush xml:id="br0">
      <inkml:brushProperty name="width" value="0.05" units="cm"/>
      <inkml:brushProperty name="height" value="0.05" units="cm"/>
      <inkml:brushProperty name="color" value="#FF0066"/>
    </inkml:brush>
  </inkml:definitions>
  <inkml:trace contextRef="#ctx0" brushRef="#br0">0 66 13579,'2'18'1144,"3"4"569,-2 3-161,1 4-528,-1 1-344,-1-1-328,-2-2-160,0-4-208,0-3-224,0-6-928,5-11-1377</inkml:trace>
  <inkml:trace contextRef="#ctx0" brushRef="#br0" timeOffset="1">389 1 15459,'10'15'1489,"-1"5"751,4 2-255,-5 6-601,-3 2-464,-1 4-272,-4-2-472,2-9 1929,-2-6-1537</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38.280"/>
    </inkml:context>
    <inkml:brush xml:id="br0">
      <inkml:brushProperty name="width" value="0.05" units="cm"/>
      <inkml:brushProperty name="height" value="0.05" units="cm"/>
      <inkml:brushProperty name="color" value="#FF0066"/>
    </inkml:brush>
  </inkml:definitions>
  <inkml:trace contextRef="#ctx0" brushRef="#br0">0 139 9234,'2'-5'802,"0"0"1,0 1-1,1-1 0,0 0 1,0 1-1,5-7 0,-7 10-653,0 0-1,-1 0 1,1 0-1,0 0 0,0 1 1,0-1-1,0 0 0,1 1 1,-1-1-1,0 1 1,0-1-1,0 1 0,0 0 1,1-1-1,-1 1 0,0 0 1,0 0-1,0 0 0,1 0 1,-1 0-1,0 0 1,0 0-1,1 0 0,-1 0 1,0 1-1,0-1 0,0 1 1,1-1-1,-1 0 0,0 1 1,0 0-1,0-1 1,2 2-1,2 2 61,1-1-1,-1 1 1,1-1 0,0-1-1,0 1 1,0-1 0,1 0 0,-1-1-1,0 1 1,1-1 0,6 0-1,13 0 190,0-1 0,0-1-1,49-7 1,-36 0-224,72-24 1,-106 31-209,15-9-453,-19 10 416,-1 0 0,1-1 1,-1 1-1,1 0 0,-1-1 0,1 1 0,-1-1 0,1 1 0,-1-1 0,0 1 0,1-1 1,-1 1-1,0-1 0,1 0 0,-1 1 0,0-1 0,0 1 0,0-1 0,0 0 1,1 1-1,-1-1 0,0 1 0,0-1 0,0 0 0,0 1 0,0-1 0,-1 0 0,1 1 1,0-1-1,0 1 0,-1-2 0,-1-2-648,0 0-1,-1 0 1,0 0 0,0 0-1,-4-4 1,5 6 473,-14-15-1211</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38.741"/>
    </inkml:context>
    <inkml:brush xml:id="br0">
      <inkml:brushProperty name="width" value="0.05" units="cm"/>
      <inkml:brushProperty name="height" value="0.05" units="cm"/>
      <inkml:brushProperty name="color" value="#FF0066"/>
    </inkml:brush>
  </inkml:definitions>
  <inkml:trace contextRef="#ctx0" brushRef="#br0">47 0 13507,'8'7'566,"-1"-1"0,1-1 0,0 1 0,0-1 0,1 0 0,0-1 0,-1 0 0,2-1 0,-1 0 0,0 0 0,15 2 0,10 0 1231,63 2 1,-80-7-1319,8 1 55,-15-1-211,1 0-1,17 3 1,-28-3-315,1 0 0,-1 0-1,1 0 1,-1 0 0,0 0 0,1 0 0,-1 0 0,1 0-1,-1 0 1,1 0 0,-1 0 0,1 1 0,-1-1 0,0 0-1,1 0 1,-1 1 0,1-1 0,-1 0 0,0 0-1,1 1 1,-1-1 0,0 0 0,1 1 0,-1-1 0,0 0-1,0 1 1,1-1 0,-1 1 0,0-1 0,0 1 0,0-1-1,1 0 1,-1 1 0,0-1 0,0 1 0,0-1 0,0 1-1,0-1 1,0 1 0,0-1 0,0 1 0,0-1 0,0 0-1,0 1 1,-1-1 0,1 1 0,0-1 0,0 1 0,0-1-1,0 1 1,-1-1 0,1 0 0,0 1 0,-1 0 0,-1 2 8,-1 0 0,0-1 0,1 1 1,-7 4-1,-127 82-137,36-26-482,75-46 268,-29 21-683,48-33 695,0 1 0,1-1 0,0 1 0,0 0 0,0 0 0,-6 11 0,-6 20-826</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1:59.660"/>
    </inkml:context>
    <inkml:brush xml:id="br0">
      <inkml:brushProperty name="width" value="0.05" units="cm"/>
      <inkml:brushProperty name="height" value="0.05" units="cm"/>
      <inkml:brushProperty name="color" value="#FF0066"/>
    </inkml:brush>
  </inkml:definitions>
  <inkml:trace contextRef="#ctx0" brushRef="#br0">0 6 12523,'0'0'1560,"3"0"745,11 0 167,3 0 129,11-4-153,4 3-247,2 1-849,-3 3-424,0 7-912,-3 2-832,-8 0 496</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08.475"/>
    </inkml:context>
    <inkml:brush xml:id="br0">
      <inkml:brushProperty name="width" value="0.05" units="cm"/>
      <inkml:brushProperty name="height" value="0.05" units="cm"/>
      <inkml:brushProperty name="color" value="#FF0066"/>
    </inkml:brush>
  </inkml:definitions>
  <inkml:trace contextRef="#ctx0" brushRef="#br0">5943 523 10154,'-49'-2'1797,"-52"-9"1,53 4-1201,-301-62 2636,35 5-2213,-215 17-11,355 39-973,-1 8 0,-189 24 0,-178 61-3,-30 4 30,341-65-51,-197 30 23,-114 62-43,274-33-16,135-39 39,62-21-16,-117 56-1,150-59 0,1 2 0,0 1 0,2 1-1,-47 44 1,-67 53 5,0-1 152,131-102-78,0 1-1,1 0 1,1 2-1,0-1 1,-18 35 0,-111 264 323,140-305-400,-10 20 3,2 1 1,2 0 0,-14 72-1,23-91 10,1 0 1,0 1-1,1-1 1,1 0-1,0 1 0,1-1 1,1 0-1,0 0 0,2 0 1,-1 0-1,11 21 0,-5-18 47,0-1 0,0-1 0,2 0 0,0 0 0,1-1 0,1-1-1,0 0 1,1-1 0,20 14 0,-15-14 54,1 0 1,-1-2-1,2-1 1,0-1-1,0 0 0,1-2 1,36 9-1,167 19 561,-97-19-548,583 68-63,45-40 345,-48-50-298,-27-24 1442,2 34-947,-511 3-592,185 7-7,2-15-4,-139-10 10,485-7 290,-164 24 126,-1-19-361,145-9-61,-290 11 13,3-14 114,-47 2-79,112-14-37,-359 24-12,419-65 82,-509 74-87,242-55-5,-6-18 15,-224 65-7,1-1-1,-2-1 0,0-1 1,0-1-1,38-30 0,-47 30 10,-1 0 0,0-1-1,-1-1 1,0-1 0,-2 0-1,0 0 1,20-40 0,-22 34-9,-1 0 1,-1 0 0,-1 0-1,-1-1 1,-1-1 0,-2 1-1,0-1 1,-2 0 0,-1 1-1,0-1 1,-2 0-1,-2 0 1,0 0 0,-1 1-1,-2 0 1,-8-27 0,-85-198-4,74 180 19,-3 1 1,-53-91-1,62 129-25,-1 2-1,-2 0 0,-1 1 1,-1 1-1,-36-29 0,15 18 13,-2 3 0,-75-43 0,-39-9-1,-2 8-1,-282-94 1,233 97 1,-20-6 7,-5 15-11,-229-10-15,-5 42-33,207 28 45,-270 29 0,-473 16-23,409-36 49,316-22-20,180 10 1,-175 3 0,223 13-41,0 2 0,1 2 0,-103 35 0,148-42-30,3-2-105,0 1 0,0-1 0,-1 1 0,1 1-1,0-1 1,1 1 0,-1 0 0,0 0 0,-6 5-1,11-7 112,0-1 0,0 0 0,-1 0 0,1 0 0,0 0 0,0 1 0,0-1 0,0 0 0,-1 0 0,1 0-1,0 1 1,0-1 0,0 0 0,0 0 0,0 1 0,0-1 0,0 0 0,0 0 0,-1 1 0,1-1-1,0 0 1,0 0 0,0 1 0,0-1 0,0 0 0,0 0 0,0 1 0,1-1 0,-1 0 0,0 0-1,0 1 1,0-1 0,0 0 0,0 0 0,0 1 0,0-1 0,1 0 0,-1 1 0,11-5-1433</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09.629"/>
    </inkml:context>
    <inkml:brush xml:id="br0">
      <inkml:brushProperty name="width" value="0.05" units="cm"/>
      <inkml:brushProperty name="height" value="0.05" units="cm"/>
      <inkml:brushProperty name="color" value="#FF0066"/>
    </inkml:brush>
  </inkml:definitions>
  <inkml:trace contextRef="#ctx0" brushRef="#br0">1 5 5249,'16'-2'4133,"-14"1"-3729,0 1 1,-1-1-1,1 1 0,0 0 0,0 0 0,-1 0 0,1-1 1,0 2-1,0-1 0,0 0 0,2 1 0,2 1-414,0-1 0,-1 1 1,1-1-1,0 0 0,0-1 0,0 0 0,0 0 0,0 0 0,0 0 0,7-2 0,7-3-334</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09.991"/>
    </inkml:context>
    <inkml:brush xml:id="br0">
      <inkml:brushProperty name="width" value="0.05" units="cm"/>
      <inkml:brushProperty name="height" value="0.05" units="cm"/>
      <inkml:brushProperty name="color" value="#FF0066"/>
    </inkml:brush>
  </inkml:definitions>
  <inkml:trace contextRef="#ctx0" brushRef="#br0">1 26 9306,'7'-2'768,"-2"-3"312,0 2-263,3-2-561,1-2-520,17 7 96</inkml:trace>
  <inkml:trace contextRef="#ctx0" brushRef="#br0" timeOffset="1">378 4 2369,'7'-3'-16</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10.391"/>
    </inkml:context>
    <inkml:brush xml:id="br0">
      <inkml:brushProperty name="width" value="0.05" units="cm"/>
      <inkml:brushProperty name="height" value="0.05" units="cm"/>
      <inkml:brushProperty name="color" value="#FF0066"/>
    </inkml:brush>
  </inkml:definitions>
  <inkml:trace contextRef="#ctx0" brushRef="#br0">0 135 7946,'4'0'448,"4"0"152,-3 0-112,7-4-224,5-1-136,3 0-1488,3-2 1016</inkml:trace>
  <inkml:trace contextRef="#ctx0" brushRef="#br0" timeOffset="1">559 32 10218,'13'0'696,"6"-1"361,-2-3-193,4 1-464,1 0-120,2-1-144,-3 3-112,3-3-344,4-3-264,-1 2 264</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31.101"/>
    </inkml:context>
    <inkml:brush xml:id="br0">
      <inkml:brushProperty name="width" value="0.05" units="cm"/>
      <inkml:brushProperty name="height" value="0.05" units="cm"/>
      <inkml:brushProperty name="color" value="#FF0066"/>
    </inkml:brush>
  </inkml:definitions>
  <inkml:trace contextRef="#ctx0" brushRef="#br0">1 41 8962,'5'-1'651,"0"-1"0,0 0-1,0 1 1,0-1 0,0-1 0,-1 1 0,1-1-1,5-4 1,-7 5-467,-1 1 0,1 0-1,0-1 1,0 1 0,0 0-1,0 0 1,0 1 0,6-2 0,31-1 100,-19 2 305,40-2 586,98 9-1,-73-1-685,17 1 811,131 25 0,-171-20-838,1-2 0,86 1 1,38-9-1330,-187-1 667,1 0 0,-1 0 0,0 0 0,0 0 0,0 0 0,0 0 1,0-1-1,0 1 0,0 0 0,0-1 0,0 1 0,0-1 0,0 1 1,1-2-1,3 0-556,9-4-774</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10.824"/>
    </inkml:context>
    <inkml:brush xml:id="br0">
      <inkml:brushProperty name="width" value="0.05" units="cm"/>
      <inkml:brushProperty name="height" value="0.05" units="cm"/>
      <inkml:brushProperty name="color" value="#FF0066"/>
    </inkml:brush>
  </inkml:definitions>
  <inkml:trace contextRef="#ctx0" brushRef="#br0">0 1 8586,'12'0'792,"3"1"416,0 3-63,2-1-497,1-1-288,6-2-336,1-2-224,4-3 80</inkml:trace>
  <inkml:trace contextRef="#ctx0" brushRef="#br0" timeOffset="1">408 38 10714,'15'0'976,"0"0"465,2 0-585,-4-4-296,9-1-320,2 0-80,1 2-368,-2 0-288,2 1-1256,0 2 1048</inkml:trace>
  <inkml:trace contextRef="#ctx0" brushRef="#br0" timeOffset="2">909 66 10282,'19'2'1088,"-1"0"497,2-2-433,2-2-368,3-3-424,-1-2-160,8 2-208,0 2-48,-4-1-168,1 4-312,-3 2 296</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11.318"/>
    </inkml:context>
    <inkml:brush xml:id="br0">
      <inkml:brushProperty name="width" value="0.05" units="cm"/>
      <inkml:brushProperty name="height" value="0.05" units="cm"/>
      <inkml:brushProperty name="color" value="#FF0066"/>
    </inkml:brush>
  </inkml:definitions>
  <inkml:trace contextRef="#ctx0" brushRef="#br0">7 26 10378,'-5'-2'968,"3"1"489,10-1-257,4-2-464,7-1-336,1 2-280,0-2-136,3 3-464,2 1-392,9 6 424</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11.732"/>
    </inkml:context>
    <inkml:brush xml:id="br0">
      <inkml:brushProperty name="width" value="0.05" units="cm"/>
      <inkml:brushProperty name="height" value="0.05" units="cm"/>
      <inkml:brushProperty name="color" value="#FF0066"/>
    </inkml:brush>
  </inkml:definitions>
  <inkml:trace contextRef="#ctx0" brushRef="#br0">1 22 8234,'3'7'184,"7"-4"-120,0-1-40,10-4-40</inkml:trace>
  <inkml:trace contextRef="#ctx0" brushRef="#br0" timeOffset="1">546 0 8034,'5'0'200,"3"2"-128,2 0 224,7 4-240</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12.288"/>
    </inkml:context>
    <inkml:brush xml:id="br0">
      <inkml:brushProperty name="width" value="0.05" units="cm"/>
      <inkml:brushProperty name="height" value="0.05" units="cm"/>
      <inkml:brushProperty name="color" value="#FF0066"/>
    </inkml:brush>
  </inkml:definitions>
  <inkml:trace contextRef="#ctx0" brushRef="#br0">2 14 7026,'0'0'447,"1"0"-358,-1 0 1,0 0-1,0-1 1,0 1-1,0 0 1,0 0-1,0 0 1,0 0-1,0 0 1,0 0-1,0-1 1,0 1-1,0 0 1,0 0-1,0 0 1,0 0-1,0 0 1,0 0-1,0-1 1,0 1-1,0 0 1,0 0-1,0 0 1,-1-1 984,1 1-985,0 0 1,0-1-1,0 1 0,-1 0 1,1 0-1,0 0 1,0 0-1,0 0 1,0 0-1,0 0 1,0 0-1,-1 0 1,1 0-1,13-6 1347,-5 5-1248,-1 0 1,1 0-1,0 1 1,-1 0-1,1 1 1,-1 0-1,1 0 1,-1 1-1,1-1 1,-1 2-1,0-1 1,0 1-1,0 0 0,12 7 1,7 6 362,-2 1 1,32 29-1,-44-36-279,93 70 328,-102-78-582,0 0-1,0 0 1,0 1-1,0-1 1,0 1 0,3 4-1,-6-6-15,0-1-1,1 1 0,-1 0 0,0-1 1,0 1-1,1-1 0,-1 1 0,0 0 0,0-1 1,0 1-1,0 0 0,0-1 0,0 1 1,0-1-1,0 1 0,0 0 0,0-1 1,0 1-1,0 0 0,0-1 0,0 1 0,-1 0 1,1-1-1,0 1 0,0-1 0,-1 1 1,1-1-1,0 1 0,-1-1 0,1 1 1,-1-1-1,1 1 0,-1-1 0,1 1 1,-1-1-1,1 0 0,-1 1 0,1-1 0,-1 0 1,1 1-1,-1-1 0,0 0 0,1 0 1,-1 0-1,0 1 0,0-1 0,-11 4 25,-1 0-1,1-1 1,-21 3-1,18-3-26,1 0-1,-19 6 1,26-8-276,9-4-1048,14-7-753,5 5 1170</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12.684"/>
    </inkml:context>
    <inkml:brush xml:id="br0">
      <inkml:brushProperty name="width" value="0.05" units="cm"/>
      <inkml:brushProperty name="height" value="0.05" units="cm"/>
      <inkml:brushProperty name="color" value="#FF0066"/>
    </inkml:brush>
  </inkml:definitions>
  <inkml:trace contextRef="#ctx0" brushRef="#br0">7 1 11026,'2'11'1001,"-2"13"887,-3 6 40,3 14-167,-5-1-57,5 4-464,0-5-327,0-8-505,5-2-288,8-11-112</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15.531"/>
    </inkml:context>
    <inkml:brush xml:id="br0">
      <inkml:brushProperty name="width" value="0.05" units="cm"/>
      <inkml:brushProperty name="height" value="0.05" units="cm"/>
      <inkml:brushProperty name="color" value="#FF0066"/>
    </inkml:brush>
  </inkml:definitions>
  <inkml:trace contextRef="#ctx0" brushRef="#br0">499 998 8338,'52'-19'811,"-29"9"-216,1 2-1,0 0 1,1 2 0,34-6 0,125 4 1094,-64 4-1070,91-3-148,85-5-407,-237 6-58,0-3 1,113-31 0,-79 6 25,-1-3 1,108-62-1,-199 99-27,19-11 192,22-16-1,-37 24-128,-1 0 0,0-1 1,0 1-1,0-1 0,0 0 0,-1 0 0,1 0 0,-1-1 0,0 1 0,4-10 0,-6 11-54,-1 1 0,1-1 0,-1 1 0,1-1 0,-1 1 0,0-1 0,0 0 0,0 1 0,0-1 0,-1 1 0,1-1 0,-1 1 0,1-1-1,-1 1 1,0-1 0,0 1 0,0 0 0,0 0 0,0-1 0,-1 1 0,1 0 0,-1 0 0,0 0 0,-2-3 0,-5-3-12,-1-1-1,0 1 1,-19-11-1,17 11 4,-177-128-446,-53-34 161,199 145 277,-1 3 0,-2 1 0,0 2 1,-1 2-1,-1 2 0,0 3 0,-1 1 1,-54-4-1,18 8 2,0 3 1,0 5-1,-162 21 1,197-15-3,1 3 0,0 2 0,1 2 0,0 2 0,1 3 0,-66 35 0,47-16 15,-62 47 0,104-66-9,0 1 0,1 1 1,1 0-1,1 2 0,-23 33 1,37-46 37,0 1-1,1 0 1,1 0 0,0 0 0,1 0 0,0 1-1,0 0 1,-2 16 0,5-20 18,0-1-1,1 1 1,0 0-1,0-1 1,0 1-1,1-1 1,0 1-1,1-1 1,0 1 0,0-1-1,0 0 1,1 0-1,0 0 1,7 11-1,0-4 13,0-1-1,2-1 0,-1 0 0,1 0 1,1-1-1,0-1 0,0 0 1,29 15-1,-12-9-98,1-2 1,0-2 0,50 14-1,-53-19-31,45 5-1,30-6-10</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23.789"/>
    </inkml:context>
    <inkml:brush xml:id="br0">
      <inkml:brushProperty name="width" value="0.05" units="cm"/>
      <inkml:brushProperty name="height" value="0.05" units="cm"/>
      <inkml:brushProperty name="color" value="#FF0066"/>
    </inkml:brush>
  </inkml:definitions>
  <inkml:trace contextRef="#ctx0" brushRef="#br0">1 0 16540,'369'40'4126,"-159"-13"-3635,701 45 3204,-19-79 1338,-502 4-3681,-384 3-1344,8 0 5,-1 1-1,1 0 1,0 1 0,-1 1 0,1 0-1,-1 1 1,19 8 0,-29-11-50,-1 0 0,0 0 1,0 0-1,0 1 0,0-1 1,-1 1-1,1-1 0,0 1 1,-1 0-1,1 0 0,-1-1 1,1 1-1,-1 0 1,0 0-1,0 0 0,0 1 1,0-1-1,0 0 0,0 0 1,-1 1-1,1 2 0,-1-2-273,1 0-1,-2 0 0,1 1 1,0-1-1,0 0 0,-1 0 1,0 0-1,0 1 0,0-1 1,0 0-1,0 0 0,-1 0 1,1 0-1,-4 4 0,-6 11-2832,6 5 978</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24.281"/>
    </inkml:context>
    <inkml:brush xml:id="br0">
      <inkml:brushProperty name="width" value="0.05" units="cm"/>
      <inkml:brushProperty name="height" value="0.05" units="cm"/>
      <inkml:brushProperty name="color" value="#FF0066"/>
    </inkml:brush>
  </inkml:definitions>
  <inkml:trace contextRef="#ctx0" brushRef="#br0">1 0 14747,'32'4'2424,"33"8"0,11 2-814,393 24 2072,216-30-626,-417-10-2452,-203 1-564,-15 0-174,68 7-1,-91 0-422,-26-6 488,0 0-1,-1 1 1,1-1-1,0 0 0,-1 1 1,1-1-1,0 1 0,0-1 1,-1 1-1,1-1 1,-1 1-1,1 0 0,0 0 1,-1 0-3,0-1 0,1 1 0,-1-1-1,0 1 1,0-1 0,0 0 0,0 1 0,0-1 0,0 1 0,0-1 0,0 1 0,0-1 0,-1 1 0,1-1 0,0 0 0,0 1 0,0-1 0,0 1 0,-1-1 0,1 0 0,0 1 0,0-1 0,-1 0 0,1 1-1,0-1 1,-1 0 0,1 1 0,-1-1 0,-4 4-736,1 0-1,-2-1 0,1 0 1,-11 5-1,-2 1-546,-21 15-292</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24.638"/>
    </inkml:context>
    <inkml:brush xml:id="br0">
      <inkml:brushProperty name="width" value="0.05" units="cm"/>
      <inkml:brushProperty name="height" value="0.05" units="cm"/>
      <inkml:brushProperty name="color" value="#FF0066"/>
    </inkml:brush>
  </inkml:definitions>
  <inkml:trace contextRef="#ctx0" brushRef="#br0">0 252 19468,'72'-28'1568,"24"-3"737,25-2-337,26 1-511,-1-3-337,2 5-232,-9 1-88,-8 11-344,-10 4-104,-26 12-175,-18 2-137,-30 0-745,-13 4-791,-2 1 800</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28.724"/>
    </inkml:context>
    <inkml:brush xml:id="br0">
      <inkml:brushProperty name="width" value="0.05" units="cm"/>
      <inkml:brushProperty name="height" value="0.05" units="cm"/>
      <inkml:brushProperty name="color" value="#FF0066"/>
    </inkml:brush>
  </inkml:definitions>
  <inkml:trace contextRef="#ctx0" brushRef="#br0">314 1090 9658,'12'-1'285,"-1"-1"0,1 0 0,-1-1 0,0 0 0,0 0 0,0-1 0,20-11 0,-15 7-63,32-10 1,-29 13-6,36-5 1,-48 10-91,1-1 1,-1 1-1,0 0 0,0 1 1,0 0-1,0 0 1,0 0-1,10 4 0,21 10 288,0-3 0,1-1 0,0-1 0,77 7 0,346-15 508,-121-6 288,-139 11-918,151 2 221,-61-11 10,628-13 602,-662 0-1070,63-1 72,461 30 9,39-2 682,-525-13-814,305 30 11,-142-6-13,99 8 73,-426-22 151,-1-5-1,174-19 1,-263 11-218,0-2 0,0-2 0,-1-1 0,0-3 0,66-27 0,-101 36-9,-1 0 1,1 0-1,0 0 1,-1-1-1,0 1 1,0-1-1,0-1 1,0 1-1,-1-1 1,1 1-1,-1-1 1,0 0-1,-1-1 1,1 1-1,-1-1 1,0 0-1,-1 0 1,1 1-1,-1-2 1,0 1-1,-1 0 1,2-12 0,8-55-35,-4 0 0,-3-91 0,-4 158 19,0-1-1,-1 0 0,0 1 1,0-1-1,-3-8 1,3 12 6,-1 0 1,1 0 0,-1 0 0,0 0-1,0 0 1,0 0 0,0 1-1,0-1 1,-1 0 0,1 1-1,-1 0 1,-3-3 0,-5-2 1,1 1 1,-1 0 0,-1 1 0,1 0-1,-16-4 1,-64-14 5,62 17-3,-230-48-23,181 44 36,-144-2-1,113 9-21,-691-79 7,277 32 1,-3 27-11,81 5 9,-1060-61-179,946 38 5,34 3 198,449 34-16,-983-57-7,988 56 6,-319-13 4,307 19-5,0 4 0,-142 26 0,164-18 8,1 3-1,0 3 0,1 2 1,2 3-1,0 2 1,1 3-1,2 2 0,-86 65 1,119-78 26,1-1 0,-32 39 1,41-42-1,1 0 0,0 1-1,1 0 1,1 0 0,-10 24 0,12-18-10,0 0 0,1 0 1,1 1-1,1-1 0,1 1 0,1 0 1,1 0-1,1 0 0,6 36 0,-5-48-60,0 0-1,1 0 1,0-1-1,1 1 1,0-1 0,1 1-1,0-1 1,0-1-1,1 1 1,9 10 0,-4-7-166,0-2 0,1 1 0,0-2 0,0 1 1,1-2-1,23 12 0,70 26-528</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31.921"/>
    </inkml:context>
    <inkml:brush xml:id="br0">
      <inkml:brushProperty name="width" value="0.05" units="cm"/>
      <inkml:brushProperty name="height" value="0.05" units="cm"/>
      <inkml:brushProperty name="color" value="#FF0066"/>
    </inkml:brush>
  </inkml:definitions>
  <inkml:trace contextRef="#ctx0" brushRef="#br0">45 83 8834,'-21'-13'4867,"20"13"-4671,0-1 0,0 1-1,0-1 1,0 1 0,0 0-1,0-1 1,-1 1 0,1 0 0,0 0-1,0 0 1,0 0 0,0 0-1,-1 0 1,1 0 0,0 0-1,0 0 1,-2 1 0,3-1-174,0 0 0,0 0 1,0 0-1,0 0 0,0 0 1,0 0-1,0 0 0,0 0 1,0 1-1,-1-1 0,1 0 1,0 0-1,0 0 0,0 0 1,0 0-1,0 0 0,0 0 1,0 0-1,0 0 0,0 0 1,0 1-1,0-1 0,0 0 1,0 0-1,0 0 0,0 0 1,0 0-1,0 0 0,0 0 1,0 0-1,0 0 0,0 1 1,0-1-1,0 0 0,0 0 1,0 0-1,0 0 0,0 0 1,0 0-1,0 0 1,0 0-1,1 0 0,-1 0 1,0 1-1,0-1 0,0 0 1,0 0-1,0 0 0,0 0 1,0 0-1,0 0 0,0 0 1,0 0-1,0 0 0,1 0 1,-1 0-1,0 0 0,0 0 1,0 0-1,0 0 0,0 0 1,0 0-1,0 0 0,8 2 464,12-2 23,0 0 1,32-6 0,-3 0-29,540-44 4205,-528 49-4854,-43 1-1281,0 0 0,24-4-1,-18 0-609,-2 1 683</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30.215"/>
    </inkml:context>
    <inkml:brush xml:id="br0">
      <inkml:brushProperty name="width" value="0.05" units="cm"/>
      <inkml:brushProperty name="height" value="0.05" units="cm"/>
      <inkml:brushProperty name="color" value="#FF0066"/>
    </inkml:brush>
  </inkml:definitions>
  <inkml:trace contextRef="#ctx0" brushRef="#br0">150 1372 6921,'-12'-8'133,"-14"-9"843,-29-27 1,49 39-616,0-1 0,0 0 0,1 0 0,0 0 0,0-1 0,0 0 0,1 0 0,0 0 1,1 0-1,-4-9 0,7 16-322,0-1 1,-1 0-1,1 0 1,0 0 0,0 0-1,0 0 1,0 0-1,0 0 1,0 0-1,1 0 1,-1 0-1,0 0 1,0 0-1,1 0 1,-1 0 0,0 0-1,1 0 1,-1 0-1,1 0 1,-1 1-1,1-1 1,0 0-1,-1 0 1,1 1 0,0-1-1,-1 0 1,1 1-1,0-1 1,0 0-1,1 0 1,4-2 15,0 0 1,0 1 0,12-4-1,-3 1 72,343-117 1060,-260 96-586,176-24 1,30 22-233,0 14 0,0 13 0,392 48 0,-109 18 234,2-23 486,-56-27-556,110 4-183,632 37-258,-688-22-45,53 3-47,-2-42-43,-476-9 49,228-49 0,-319 46-2,-2-3 0,0-3 0,115-57 0,-107 39-5,-1-3 0,121-96 1,-171 119 3,-2 0 1,-1-2 0,38-49-1,-58 68-2,0 0 0,0 0 0,-1 0-1,0 0 1,0 0 0,0 0 0,0-1 0,-1 1-1,0-1 1,1 1 0,-2-1 0,1 1-1,0-1 1,-1 0 0,0 1 0,0-1 0,0 0-1,-1 1 1,0-1 0,0 1 0,0-1 0,0 1-1,-1-1 1,1 1 0,-1 0 0,0-1 0,-1 1-1,1 0 1,-1 1 0,0-1 0,-6-7 0,-5-3 4,-1 0 1,-1 0 0,0 1 0,-1 1-1,-27-15 1,-97-40 9,33 22-6,-3 4 1,-1 5 0,-2 5-1,-143-19 1,-134 10-8,-3 17-13,-1004 12-3,563 24 40,0-33-22,437-2-3,-534-19 38,614 36-30,-644-3-17,830 10 6,0 7-1,-226 42 1,23 37-39,249-59 41,-149 74 1,159-63 14,1 3 0,3 3-1,-82 69 1,142-105-2,-1 1 1,2 1 0,0 0-1,0 0 1,-15 25-1,23-32-9,0 0-1,1-1 1,0 1-1,0 0 0,0 0 1,1 0-1,0 1 1,0-1-1,0 0 1,0 0-1,1 1 0,0-1 1,0 0-1,1 0 1,-1 1-1,1-1 0,0 0 1,0 0-1,1 0 1,0 0-1,0 0 1,3 7-1,3 1-2,1 0 0,0 0 0,1-1 0,0 0 0,24 20 1,68 46-242,112 54 2012,-203-126-1601,120 71 690</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39.665"/>
    </inkml:context>
    <inkml:brush xml:id="br0">
      <inkml:brushProperty name="width" value="0.05" units="cm"/>
      <inkml:brushProperty name="height" value="0.05" units="cm"/>
      <inkml:brushProperty name="color" value="#FF0066"/>
    </inkml:brush>
  </inkml:definitions>
  <inkml:trace contextRef="#ctx0" brushRef="#br0">7453 175 9954,'-82'-39'2267,"-8"-3"-1605,73 36-527,1 0 0,-2 1 1,-27-4-1,-257-8 1394,148 13-1353,-75-6-143,-234-12 1006,-586 7-732,811 21-296,-198 8 13,3 28-18,-243 87 251,272-61 183,91-18-348,-637 161-48,893-195-36,-322 98 293,304-87-214,1 3 0,2 4 0,-67 43 0,82-41 77,-79 66 1,108-76-156,0 0-1,2 2 1,0 1-1,-24 38 1,6-1-14,2 2 0,-57 133 0,-43 175 5,128-335 2,1 0-1,1 1 1,-5 48 0,13-58-2,1 0-1,2 0 1,1 1 0,9 57-1,-2-50 1,1-2 1,2 1-1,2-1 0,1-1 0,2 0 0,2-1 0,37 59 1,70 107-2,-3-6-2,-101-169 4,1 0 0,1-1-1,2-1 1,0-1 0,2-1 0,32 22 0,182 103 6,71 5 292,10-21 131,-212-88-379,590 189 38,-398-173 357,4-22 206,-283-35-627,501 34 420,-1-25-317,-7 0-126,268 43 51,25 1 34,-756-54-81,661 19 52,0-29-59,1037-105 694,-761 34-405,-311 6-253,-583 57-25,-1-4-1,0-5 1,126-50 0,-195 64-6,0-1 1,-1-1 0,0-1 0,-2-1-1,38-32 1,-43 32 2,-2-1-1,0-1 0,-1 0 0,0-1 1,-2 0-1,0-1 0,14-31 0,-16 29 7,-2-1 0,0 0 0,5-28 0,-10 37-6,-2-1 0,1 0 0,-2 0 0,0 0 1,0 0-1,-5-24 0,-5-8 7,-20-61 0,-26-43 5,53 141-17,-134-294 28,-20 7-2,145 273-30,-119-202-3,100 179 12,-1 2 1,-68-71-1,-49-23-12,43 43-4,-14-21 2,-52-47 5,-14 13 9,-129-43-6,187 120-19,-107-71 21,152 91-1,-2 4 0,-3 3 0,-130-48 0,-320-78 11,122 43-38,264 80 42,-159-30 0,232 65 2,-1 3 0,0 3 0,-157 7 0,167 6 58,2 3 0,-114 29 0,149-28-301,1 2 0,1 1-1,-1 1 1,2 2 0,0 1 0,1 1 0,-41 32 0,5 13-505</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42.235"/>
    </inkml:context>
    <inkml:brush xml:id="br0">
      <inkml:brushProperty name="width" value="0.05" units="cm"/>
      <inkml:brushProperty name="height" value="0.05" units="cm"/>
      <inkml:brushProperty name="color" value="#FF0066"/>
    </inkml:brush>
  </inkml:definitions>
  <inkml:trace contextRef="#ctx0" brushRef="#br0">32 124 8410,'-3'-2'205,"1"1"-1,-1-1 1,1 0 0,-1 0-1,1 0 1,-1 0 0,1 0 0,0 0-1,0-1 1,-2-2 0,3 4-101,1-1 0,-1 1 0,1 0 0,-1 0 0,1-1 0,0 1 0,-1 0 0,1-1 0,0 1 0,0-1 0,0 1 0,0 0 0,0-1 0,1 1 0,-1 0 0,0-1 0,0 1 1,1 0-1,-1 0 0,1-1 0,-1 1 0,1 0 0,0 0 0,-1 0 0,1-1 0,2 0 0,1-4 137,1 1-1,1 0 1,-1 1 0,1-1 0,-1 1-1,1 0 1,1 0 0,-1 1 0,0 0-1,1 0 1,0 0 0,0 1 0,-1 0-1,1 0 1,13-1 0,9 0 238,0 2 1,45 2-1,493 30 1974,95-8-1041,0-29 1832,134-26-533,-791 32-2695,115-1 461,-99 2-488,1 1 1,-1 0 0,32 10 0,-49-11-287,0 0 0,-1 0 0,1 1 1,-1-1-1,1 1 0,-1 0 0,0 0 1,0 0-1,0 0 0,5 6 0,-7-8 204,-1 1 0,1 0 0,-1-1 1,0 1-1,1 0 0,-1 0 0,0-1 0,0 1 0,1 0 0,-1 0 0,0-1 0,0 1 0,0 0 0,0 1 1,0-2 82</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52.458"/>
    </inkml:context>
    <inkml:brush xml:id="br0">
      <inkml:brushProperty name="width" value="0.05" units="cm"/>
      <inkml:brushProperty name="height" value="0.05" units="cm"/>
      <inkml:brushProperty name="color" value="#FF0066"/>
    </inkml:brush>
  </inkml:definitions>
  <inkml:trace contextRef="#ctx0" brushRef="#br0">44 0 17244,'-15'12'1104,"0"1"296,5-1-416,6 3-1752,14-7 600</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46.109"/>
    </inkml:context>
    <inkml:brush xml:id="br0">
      <inkml:brushProperty name="width" value="0.05" units="cm"/>
      <inkml:brushProperty name="height" value="0.05" units="cm"/>
      <inkml:brushProperty name="color" value="#FF0066"/>
    </inkml:brush>
  </inkml:definitions>
  <inkml:trace contextRef="#ctx0" brushRef="#br0">1 384 9114,'0'-3'691,"0"0"1,0-1 0,1 1-1,0 0 1,-1-1-1,1 1 1,0 0-1,3-5 1,-2 3-372,1 1 0,0 0 0,0 0 0,0 0 0,0 1 0,1-1 0,0 1 0,7-6 1,32-21 832,94-50 0,55-8 269,-179 82-1302,130-50 887,-43 16-1185,-93 36-25,-5 4 31,-1-1 1,0 0 0,1 0 0,-1 1-1,0-1 1,1 1 0,-1-1-1,1 1 1,-1 0 0,2-1-1,9 1-720</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46.946"/>
    </inkml:context>
    <inkml:brush xml:id="br0">
      <inkml:brushProperty name="width" value="0.05" units="cm"/>
      <inkml:brushProperty name="height" value="0.05" units="cm"/>
      <inkml:brushProperty name="color" value="#FF0066"/>
    </inkml:brush>
  </inkml:definitions>
  <inkml:trace contextRef="#ctx0" brushRef="#br0">105 17 7138,'9'-7'4346,"6"-3"1111,-14 10-5405,-1 0 0,0 0 0,1 0 0,-1 0 0,1 0 0,-1 0 0,0 0 0,1 0 0,-1 0 0,1 0 0,-1 1 0,0-1 0,1 0 0,-1 0 0,0 0 0,1 0 0,-1 1 0,0-1 0,1 0 0,-1 0 0,0 0-1,1 1 1,-1-1 0,0 0 0,0 1 0,1-1 0,-1 0 0,0 1 0,0-1 0,0 0 0,0 1 0,1-1 0,-1 0 0,0 1 0,0-1 0,0 1 0,0-1 0,0 0 0,0 1 0,0-1 0,0 1 0,1 6 95,0 0 0,0 0 0,-1 0 0,0 0 0,-1 0 0,1 0 0,-4 12-1,-1 0 49,-11 29-1,7-27-149,-1-2 0,-2 1 0,1-1 0,-23 26 0,-6 10 14,40-54-58,-1-1 0,1 0-1,0 0 1,0 0 0,0 0-1,0 0 1,0 0 0,0 0-1,0 0 1,0 0 0,0 0-1,0 1 1,0-1-1,0 0 1,0 0 0,0 0-1,0 0 1,0 0 0,0 0-1,0 0 1,0 0 0,0 0-1,0 0 1,0 1-1,0-1 1,0 0 0,0 0-1,0 0 1,0 0 0,0 0-1,0 0 1,1 0 0,-1 0-1,0 0 1,0 0-1,0 0 1,0 0 0,0 1-1,0-1 1,0 0 0,0 0-1,0 0 1,0 0 0,0 0-1,1 0 1,-1 0 0,0 0-1,0 0 1,0 0-1,0 0 1,0 0 0,0 0-1,0 0 1,0 0 0,0 0-1,0 0 1,1 0 0,-1 0-1,5-1 24,5-3 15,-1 0 1,0-1-1,0-1 0,13-10 1,4-3 51,-19 15-71,92-63 394,-83 54-278,0 0 0,-1 0 0,25-30 1,-37 39-49,0 0 1,0 0-1,-1 0 1,1 0-1,-1 0 1,3-9-1,-5 12-60,1 0 0,-1 0 0,0-1 0,0 1 1,0 0-1,0 0 0,0-1 0,0 1 0,0 0 0,-1-1 0,1 1 0,0 0 1,-1 0-1,1 0 0,-1-1 0,1 1 0,-1 0 0,1 0 0,-1 0 0,0 0 1,0 0-1,0 0 0,1 0 0,-1 0 0,0 0 0,0 1 0,0-1 0,0 0 1,-1 0-1,-1 0 0,-6-5 123,0 1 1,-1 1-1,0 0 1,-11-4-1,16 7-172,0 0 0,0 0 0,0 0 0,0 1 0,0-1 0,0 1 0,0 0 0,0 1-1,-1-1 1,-8 3 0,-2 5-715,15-8 703,1 1 0,0-1 0,-1 1-1,1 0 1,-1-1 0,1 1 0,0-1 0,0 1 0,-1-1-1,1 1 1,0 0 0,0-1 0,0 1 0,-1 1 0,1-2 26</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58.898"/>
    </inkml:context>
    <inkml:brush xml:id="br0">
      <inkml:brushProperty name="width" value="0.05" units="cm"/>
      <inkml:brushProperty name="height" value="0.05" units="cm"/>
      <inkml:brushProperty name="color" value="#FF0066"/>
    </inkml:brush>
  </inkml:definitions>
  <inkml:trace contextRef="#ctx0" brushRef="#br0">8 41 7698,'1'-3'498,"1"-3"1333,-1-1 0,0 1 0,1-12 1,-7 27 968,2 3-2461,0 1 0,2-1 1,-1 1-1,2 20 0,7 51-50,-5-67-281,7 84-3494,-6-90 2525</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59.274"/>
    </inkml:context>
    <inkml:brush xml:id="br0">
      <inkml:brushProperty name="width" value="0.05" units="cm"/>
      <inkml:brushProperty name="height" value="0.05" units="cm"/>
      <inkml:brushProperty name="color" value="#FF0066"/>
    </inkml:brush>
  </inkml:definitions>
  <inkml:trace contextRef="#ctx0" brushRef="#br0">7 0 9266,'-1'2'1112,"-3"3"1081,3 3-905,1 6-232,0 3-232,5 4-288,-2 3-87,2 3-217,-2-4-72,1 2-64,-3-1-24,3-6-520,-3-3-401,15-8 417</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2:59.694"/>
    </inkml:context>
    <inkml:brush xml:id="br0">
      <inkml:brushProperty name="width" value="0.05" units="cm"/>
      <inkml:brushProperty name="height" value="0.05" units="cm"/>
      <inkml:brushProperty name="color" value="#FF0066"/>
    </inkml:brush>
  </inkml:definitions>
  <inkml:trace contextRef="#ctx0" brushRef="#br0">13 0 10274,'-2'15'1128,"0"2"345,0 6-185,-1 1-200,1 4-416,2 1-119,-1-2-233,1 0-264,0-6-657,0-4-207,3-7 280</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00.069"/>
    </inkml:context>
    <inkml:brush xml:id="br0">
      <inkml:brushProperty name="width" value="0.05" units="cm"/>
      <inkml:brushProperty name="height" value="0.05" units="cm"/>
      <inkml:brushProperty name="color" value="#FF0066"/>
    </inkml:brush>
  </inkml:definitions>
  <inkml:trace contextRef="#ctx0" brushRef="#br0">36 1 11634,'-5'12'929,"0"3"407,-2 1 8,2 3-400,4 3-199,-1 6-241,0 1-168,1 1-272,-6-2-224,7-4-560,0-2-393,5-11 449</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32.638"/>
    </inkml:context>
    <inkml:brush xml:id="br0">
      <inkml:brushProperty name="width" value="0.05" units="cm"/>
      <inkml:brushProperty name="height" value="0.05" units="cm"/>
      <inkml:brushProperty name="color" value="#FF0066"/>
    </inkml:brush>
  </inkml:definitions>
  <inkml:trace contextRef="#ctx0" brushRef="#br0">0 20 9570,'7'-2'6309,"17"-2"-3618,29-2-1017,34 1-257,-1 3-1,1 3 0,107 17 1,-130-9-701,146 16 1563,-206-26-2504,-8-2-259,-13-5-647,13 7 842,-14-8-569</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00.489"/>
    </inkml:context>
    <inkml:brush xml:id="br0">
      <inkml:brushProperty name="width" value="0.05" units="cm"/>
      <inkml:brushProperty name="height" value="0.05" units="cm"/>
      <inkml:brushProperty name="color" value="#FF0066"/>
    </inkml:brush>
  </inkml:definitions>
  <inkml:trace contextRef="#ctx0" brushRef="#br0">19 1 5953,'0'3'1393,"0"4"1455,-1 3-1352,-1 2-151,0 8-281,2 0 8,-3 7-72,-2 3-31,3 7-121,-1 0-192,5 0-312,3-2-192,0-7-960,5-8 1488,0-20-808</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02.373"/>
    </inkml:context>
    <inkml:brush xml:id="br0">
      <inkml:brushProperty name="width" value="0.05" units="cm"/>
      <inkml:brushProperty name="height" value="0.05" units="cm"/>
      <inkml:brushProperty name="color" value="#FF0066"/>
    </inkml:brush>
  </inkml:definitions>
  <inkml:trace contextRef="#ctx0" brushRef="#br0">5 363 13171,'0'0'166,"0"0"0,-1 0 0,1 0 0,0 0 0,0-1 1,-1 1-1,1 0 0,0 0 0,0 0 0,-1 0 0,1-1 0,0 1 1,0 0-1,0 0 0,-1-1 0,1 1 0,0 0 0,0-1 0,0 1 0,0 0 1,0 0-1,0-1 0,-1 1 0,1 0 0,0-1 0,0 1 0,0 0 1,0-1-1,0 1 0,0 0 0,0 0 0,1-1 0,6-10 2405,17-7-982,-21 16-1249,107-61 2628,15-11-1813,3-26-648,-40 30-541,-64 53-1473,-37 28-4471,-7 2 3442,0-1 787</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02.783"/>
    </inkml:context>
    <inkml:brush xml:id="br0">
      <inkml:brushProperty name="width" value="0.05" units="cm"/>
      <inkml:brushProperty name="height" value="0.05" units="cm"/>
      <inkml:brushProperty name="color" value="#FF0066"/>
    </inkml:brush>
  </inkml:definitions>
  <inkml:trace contextRef="#ctx0" brushRef="#br0">70 1 8794,'-3'1'558,"1"-1"0,-1 1 0,0 0 1,0 0-1,0 1 0,0-1 0,1 1 0,-1-1 0,1 1 1,-1 0-1,1 0 0,-3 2 0,3-1-48,0 0 1,0 1-1,0-1 0,1 0 0,-1 1 1,1-1-1,0 1 0,0-1 0,-1 8 1,-3 11 822,1-8-289,-3 25 1,7-36-882,0 0 0,-1 0-1,2 1 1,-1-1 0,0 0 0,0 0 0,1 0 0,0 0 0,0 1 0,0-1-1,0 0 1,0 0 0,3 4 0,-3-5-65,1-1 0,-1 1-1,1-1 1,0 1 0,0-1 0,-1 0-1,1 1 1,0-1 0,0 0 0,0 0-1,0 0 1,0-1 0,0 1 0,0 0-1,1-1 1,2 1 0,5 0 227,1 0 1,12-1 0,-11-1-128,52 5 349,-44-2-951,1-1 1,0-1 0,39-4 0,-24-4-273</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05.369"/>
    </inkml:context>
    <inkml:brush xml:id="br0">
      <inkml:brushProperty name="width" value="0.05" units="cm"/>
      <inkml:brushProperty name="height" value="0.05" units="cm"/>
      <inkml:brushProperty name="color" value="#FF0066"/>
    </inkml:brush>
  </inkml:definitions>
  <inkml:trace contextRef="#ctx0" brushRef="#br0">6 0 5665,'-5'3'7136,"5"5"-3852,6 12-2019,-4-13-223,5 26-459,-1 0 0,-2 0-1,-1 1 1,-1 39 0,-2-65-724,-1-4-179,1 1-1,0 0 1,1 0 0,-1 0-1,1 0 1,3 8 0,6 4-727</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05.791"/>
    </inkml:context>
    <inkml:brush xml:id="br0">
      <inkml:brushProperty name="width" value="0.05" units="cm"/>
      <inkml:brushProperty name="height" value="0.05" units="cm"/>
      <inkml:brushProperty name="color" value="#FF0066"/>
    </inkml:brush>
  </inkml:definitions>
  <inkml:trace contextRef="#ctx0" brushRef="#br0">4 0 8570,'-2'5'4825,"2"4"-3209,0 3-143,-2 9-457,2 4-112,0 7-240,0 0-152,0-2-280,0 2-104,0-3-80,2-1-72,1-1-512,1-3-464,-4-9-656,1-4 751</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06.180"/>
    </inkml:context>
    <inkml:brush xml:id="br0">
      <inkml:brushProperty name="width" value="0.05" units="cm"/>
      <inkml:brushProperty name="height" value="0.05" units="cm"/>
      <inkml:brushProperty name="color" value="#FF0066"/>
    </inkml:brush>
  </inkml:definitions>
  <inkml:trace contextRef="#ctx0" brushRef="#br0">0 1 12787,'0'13'864,"2"4"480,-2 5-8,0 6-319,0 6-137,0 3-256,0 0-216,0 1-184,1-1-64,-1-7-96,0-3-8,0-10-400,0-2-456,7-10 1856,8-13-776</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06.534"/>
    </inkml:context>
    <inkml:brush xml:id="br0">
      <inkml:brushProperty name="width" value="0.05" units="cm"/>
      <inkml:brushProperty name="height" value="0.05" units="cm"/>
      <inkml:brushProperty name="color" value="#FF0066"/>
    </inkml:brush>
  </inkml:definitions>
  <inkml:trace contextRef="#ctx0" brushRef="#br0">29 1 10514,'0'20'936,"0"3"473,0 2-145,0 2-256,-4 5-240,-1-4-207,0 1-81,-1-2-240,1-2-104,3-3-80,0-5-208,2-9-544,4-3-417,4-13 465</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06.962"/>
    </inkml:context>
    <inkml:brush xml:id="br0">
      <inkml:brushProperty name="width" value="0.05" units="cm"/>
      <inkml:brushProperty name="height" value="0.05" units="cm"/>
      <inkml:brushProperty name="color" value="#FF0066"/>
    </inkml:brush>
  </inkml:definitions>
  <inkml:trace contextRef="#ctx0" brushRef="#br0">49 0 12275,'2'7'1072,"-1"7"784,-1 2-167,-1 11-201,-1 5-296,-5 8-408,-1 4-184,-2 5-319,-4 1-81,8-1-168,2-3-256,9-7 2720,5-2-1896</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14.526"/>
    </inkml:context>
    <inkml:brush xml:id="br0">
      <inkml:brushProperty name="width" value="0.05" units="cm"/>
      <inkml:brushProperty name="height" value="0.05" units="cm"/>
      <inkml:brushProperty name="color" value="#FF0066"/>
    </inkml:brush>
  </inkml:definitions>
  <inkml:trace contextRef="#ctx0" brushRef="#br0">939 1724 7154,'-65'-59'4311,"35"30"-2793,28 27-1439,-1 0 1,1-1-1,-1 1 1,0 0-1,1 0 1,-1 1-1,0-1 0,0 1 1,0-1-1,0 1 1,-4-1-1,7 2-73,-1 0-1,1 0 0,0 0 1,-1 0-1,1 0 1,0 0-1,-1 0 0,1 1 1,0-1-1,-1 0 0,1 0 1,0 0-1,-1 0 1,1 1-1,0-1 0,0 0 1,-1 0-1,1 1 0,0-1 1,0 0-1,-1 1 1,1-1-1,0 0 0,0 0 1,0 1-1,0-1 0,-1 1 1,1-1-1,0 0 1,0 1-1,0-1 0,0 1 1,-2 14 21,2-12-17,-1 6-8,1 0 0,1 1 0,0-1 0,0 0 0,0 0 0,1 0 0,1 0 0,0 0 0,0 0 0,0 0 0,1-1 0,1 0 0,-1 0 0,1 0 0,0 0 0,8 7-1,-3-4 1,0-1 0,0 0 0,1-1 0,0 0 0,1-1-1,0 0 1,0-1 0,1 0 0,0-1 0,14 5-1,19 3 14,70 14-1,54-2 73,-122-20-40,565 51 849,-29-73-442,-326 2-282,679-15 773,0 60-482,528 48-390,-278-63 155,-676 1 383,37 2-477,-1-33-98,-456 6-33,1-3 1,141-38-1,-177 32 3,-1-1-1,-1-4 0,-1-1 1,-1-3-1,64-42 0,-26 5 7,89-78-1,-138 104-6,-1-2-1,-2-2 1,-2-1-1,34-54 1,-58 76-2,0-2 1,-1 1 0,-2-2-1,0 1 1,-1-1 0,-2 0 0,0-1-1,-1 0 1,-2 0 0,0 0-1,-2 0 1,-1 0 0,0 0-1,-2 0 1,-1-1 0,0 2 0,-15-48-1,13 58 3,-1 1 0,0 0 0,-1 0 0,-1 0 0,0 0 0,0 1 1,-1 1-1,0-1 0,-1 2 0,0-1 0,-1 1 0,1 1 0,-14-8 0,-14-7-9,-2 1 1,-68-26 0,-176-56-14,30 12 12,133 47 6,-210-50 1,-272-7 5,-4 35 1,-263 13-10,142 12 17,566 29-15,-794-56-5,-1 58-1,151 36 26,-130 24-38,10 91-2,728-95 26,-264 95 0,381-108-11,-136 75 0,170-79 2,1 2-1,1 2 1,-79 75-1,103-84-1,1 0 1,1 2-1,0 0 0,2 2 0,2 0 0,0 0 1,2 1-1,-10 31 0,5-7-1,4 1 1,1 1 0,-8 88-1,17-108 7,2 0 0,2 0 0,1 0 0,1 0-1,9 42 1,-6-56 1,0 0-1,1-1 0,1 0 1,1 0-1,1-1 1,0 0-1,1 0 0,1-1 1,1-1-1,17 19 1,-7-12 11,2-1 1,1-2 0,0 0-1,1-2 1,1-1 0,1-1-1,0-1 1,36 12 0,130 34 22,-191-60-37</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16.209"/>
    </inkml:context>
    <inkml:brush xml:id="br0">
      <inkml:brushProperty name="width" value="0.05" units="cm"/>
      <inkml:brushProperty name="height" value="0.05" units="cm"/>
      <inkml:brushProperty name="color" value="#FF0066"/>
    </inkml:brush>
  </inkml:definitions>
  <inkml:trace contextRef="#ctx0" brushRef="#br0">13 87 9514,'0'0'130,"0"0"0,0-1 1,0 1-1,0-1 0,0 1 0,-1-1 0,1 1 0,0-1 0,0 1 1,0-1-1,0 1 0,-1 0 0,1-1 0,0 1 0,0-1 1,-1 1-1,1 0 0,0-1 0,0 1 0,-1 0 0,1-1 1,0 1-1,-1 0 0,1-1 0,-1 1 0,1 0-65,-1 0-1,1 0 0,0 0 1,0 0-1,-1 0 1,1 0-1,0 0 1,0 0-1,-1 0 0,1 0 1,0 0-1,0 0 1,0 0-1,-1 0 1,1 1-1,0-1 0,0 0 1,0 0-1,-1 0 1,1 0-1,0 1 0,0-1 1,0 0-1,0 0 1,-1 0-1,1 0 1,0 1-1,0-1 0,0 0 1,0 0-1,0 1 1,0-1-1,0 0 1,0 0-1,0 0 0,0 1 1,0-1-1,-1 0 1,2 0-1,-1 1 1,0-1-1,0 0 0,0 0 1,0 1-1,0-1 1,0 0-1,0-1 1186,0-1-1083,0 1-1,0-1 1,0 1 0,0-1 0,0 1 0,1-1-1,-1 1 1,0-1 0,1 1 0,0 0-1,-1-1 1,1 1 0,0 0 0,-1-1-1,2 0 1,5-7 124,-1 0-55,1 0 1,8-8-1,-14 16-217,0 0-1,0 0 1,1-1 0,-1 1-1,0 0 1,1 0 0,-1 0-1,1 1 1,-1-1 0,1 0 0,-1 0-1,1 1 1,0-1 0,-1 1-1,1-1 1,0 1 0,-1 0-1,1 0 1,0 0 0,3 0 0,-5 0-19,1 0 1,0 1 0,-1-1 0,1 0-1,-1 1 1,1-1 0,0 1 0,-1-1-1,1 1 1,-1-1 0,1 1 0,-1 0-1,1-1 1,-1 1 0,0-1 0,1 1-1,-1 0 1,0-1 0,1 1 0,-1 0-1,0 0 1,0-1 0,0 1 0,0 0-1,1-1 1,-1 1 0,-1 1 0,0 23 7,0-20-8,-5 36-68,-3 23-168,9-64 206,0 1 0,0 0 0,-1-1 0,1 1 0,0 0 0,0 0 0,0-1 0,0 1 0,0 0 0,0-1 0,1 1 0,-1 0 1,0 0-1,0-1 0,0 1 0,1 0 0,-1-1 0,0 1 0,1 0 0,0 0 0,0-1-4,0 0 0,0 0 0,0 0 0,0 0-1,0 0 1,0-1 0,1 1 0,-1 0 0,0-1 0,0 1 0,0-1 0,0 1 0,-1-1 0,3 0 0,1-2 3,2 0 50,0-1 0,0 1 1,1 1-1,-1-1 0,1 1 0,13-3 1,-19 5-1,-1 0 0,1 0 0,0 1 0,-1-1 1,1 0-1,0 0 0,-1 0 0,1 1 1,-1-1-1,1 0 0,0 1 0,-1-1 1,1 1-1,-1-1 0,1 1 0,-1-1 0,1 1 1,-1-1-1,1 1 0,-1-1 0,0 1 1,1 0-1,-1-1 0,0 1 0,0-1 1,1 1-1,-1 0 0,0-1 0,0 1 0,0 0 1,0-1-1,0 1 0,0 0 0,0 0 1,0-1-1,0 1 0,0 0 0,-2 29 248,0-22-231,0 1 0,-1-1 1,1 1-1,-2-1 0,1 0 0,-8 12 0,10-17-111,-1 0 0,0-1 1,0 1-1,-1 0 0,1-1 0,0 0 1,-1 1-1,1-1 0,-1 0 0,0 0 0,0 0 1,0-1-1,0 1 0,0-1 0,0 1 0,0-1 1,0 0-1,-1 0 0,-5 0 0,9-1 21,0 0 0,-1 0 0,1 0 0,0 0 0,-1 0-1,1 0 1,0 0 0,-1 0 0,1 0 0,0 0 0,-1 0 0,1 0-1,0 0 1,-1 0 0,1-1 0,0 1 0,-1 0 0,1 0 0,0 0-1,0-1 1,-1 1 0,1 0 0,0 0 0,0-1 0,-1 1 0,1 0-1,0-1 1,0 1 0,0 0 0,0-1 0,-1 1 0,1 0 0,0-1-1,0 1 1,0 0 0,0-1 0,0 1 0,0 0 0,0-1 0,0 1 0,0 0-1,0-1 1,0 1 0,0 0 0,0-1 0,0 1 0,0 0 0,1-1-1,-1 1 1,0 0 0,0-1 0,7-18-888</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42.696"/>
    </inkml:context>
    <inkml:brush xml:id="br0">
      <inkml:brushProperty name="width" value="0.05" units="cm"/>
      <inkml:brushProperty name="height" value="0.05" units="cm"/>
      <inkml:brushProperty name="color" value="#FF0066"/>
    </inkml:brush>
  </inkml:definitions>
  <inkml:trace contextRef="#ctx0" brushRef="#br0">372 1058 11138,'145'-23'5940,"-120"22"-5588,-1 0 0,1 1 0,-1 2 0,25 4-1,-23-1-236,13 2 421,1 0 0,75 0 0,-11-12 306,28-1-181,154 1-180,-201 3-211,327 12 62,-178-1-318,-72 1 849,6-1-10,219-3-689,-157-23-183,-229 17 19,110-18 15,-96 14-10,0 0 0,0-1 0,-1 0 0,0-1 1,18-11-1,3-2-12,-28 16 11,0 0-1,-1 0 0,1-1 0,-1 0 0,0 0 1,0 0-1,-1-1 0,1 0 0,-1 0 0,0 0 1,8-11-1,-2-1 4,15-18 0,-14 19 2,13-20 0,-21 26-11,0 0 0,0 0-1,-1 0 1,0 0 0,-1-1 0,0 1 0,-1-1 0,0-13 0,-1 13 1,-1-1 0,-1 0 0,0 1 0,0-1-1,-1 1 1,0-1 0,-1 1 0,-1 0 0,-10-18 0,-4-2-16,-42-51 1,35 49 37,9 12-1,-1 0 0,-1 2 0,0 0 0,-2 2 0,0 0 0,-1 1 0,-1 1 0,-26-13 0,30 19-29,0 2 0,-1 0 0,-36-8 1,-64-4-8,54 10 41,-252-51-27,81 26-2,23 3 28,186 25-19,-404-69 46,406 73-40,0 1 0,-1 1 0,-31 4 0,-77 18-23,110-18 7,-142 29-7,-114 18 37,258-48-31,-218 27-28,190-26 44,1 2-1,-1 3 0,2 2 0,-1 2 0,-62 26 0,102-35-17,0 2-1,0 0 1,1 0-1,0 0 1,-16 16-1,7-5 5,-24 33 0,30-33 3,1 1 0,0 0-1,2 1 1,0 0-1,-10 29 1,-20 102 9,34-129-11,1 0 0,1 0 0,0 0-1,2 25 1,1-39 6,1-1-1,-1 1 0,1-1 1,1 1-1,-1-1 1,1 0-1,0 0 1,1 1-1,0-1 1,0-1-1,0 1 1,0 0-1,1-1 1,0 0-1,0 0 0,0 0 1,10 8-1,2-1 61,2 0-1,0-1 0,0 0 1,1-2-1,31 12 0,104 24 1024,-151-44-1055,47 12 752,74 9 0,-102-20-724,0-1 1,0-1 0,0 0-1,0-2 1,0 0 0,23-7-1,-42 9-312,-1-1-1,1 0 1,0 0-1,0 0 0,-1 0 1,1 0-1,0-1 1,-1 1-1,0-1 0,1 1 1,2-3-1,3-2-2268,7 7 925</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16.640"/>
    </inkml:context>
    <inkml:brush xml:id="br0">
      <inkml:brushProperty name="width" value="0.05" units="cm"/>
      <inkml:brushProperty name="height" value="0.05" units="cm"/>
      <inkml:brushProperty name="color" value="#FF0066"/>
    </inkml:brush>
  </inkml:definitions>
  <inkml:trace contextRef="#ctx0" brushRef="#br0">0 1 14099,'0'13'1048,"0"4"273,4-2-305,4 2-1224,11-4 168</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18.106"/>
    </inkml:context>
    <inkml:brush xml:id="br0">
      <inkml:brushProperty name="width" value="0.05" units="cm"/>
      <inkml:brushProperty name="height" value="0.05" units="cm"/>
      <inkml:brushProperty name="color" value="#FF0066"/>
    </inkml:brush>
  </inkml:definitions>
  <inkml:trace contextRef="#ctx0" brushRef="#br0">25 0 6281,'-8'4'648,"-1"-1"1049,1 4-1705</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18.544"/>
    </inkml:context>
    <inkml:brush xml:id="br0">
      <inkml:brushProperty name="width" value="0.05" units="cm"/>
      <inkml:brushProperty name="height" value="0.05" units="cm"/>
      <inkml:brushProperty name="color" value="#FF0066"/>
    </inkml:brush>
  </inkml:definitions>
  <inkml:trace contextRef="#ctx0" brushRef="#br0">1 105 10858,'5'0'985,"5"0"519,10-2-368,10-6-504,2-2-400,7-5-552,-4 0-280,2 1-616,-5 2-353,-5 4 881</inkml:trace>
  <inkml:trace contextRef="#ctx0" brushRef="#br0" timeOffset="1">417 28 8242,'8'1'1208,"4"3"1089,-2-3-393,0 1-88,2 0-303,0-2-473,1-2-248,0-3-520,3 0-128,-1-2-240,1 2-312,5-1-800,-1 1-513,-2 3 841</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18.962"/>
    </inkml:context>
    <inkml:brush xml:id="br0">
      <inkml:brushProperty name="width" value="0.05" units="cm"/>
      <inkml:brushProperty name="height" value="0.05" units="cm"/>
      <inkml:brushProperty name="color" value="#FF0066"/>
    </inkml:brush>
  </inkml:definitions>
  <inkml:trace contextRef="#ctx0" brushRef="#br0">0 40 9210,'13'5'1008,"3"-1"873,-1-4-385,3-2-344,-1-5-304,3-1-512,-3-2-240,3 1-464,2 1-400,6 3 416</inkml:trace>
  <inkml:trace contextRef="#ctx0" brushRef="#br0" timeOffset="1">401 69 13331,'10'-2'1008,"3"0"176,4-4-287,3-4-601,2 0-592,5-4-745,3 2-423,10 9 688</inkml:trace>
  <inkml:trace contextRef="#ctx0" brushRef="#br0" timeOffset="2">1063 55 13963,'21'2'1048,"0"-2"449,-1 0-289,4-3-744,4-4-128,6-3-872,3 2-552,-7 3 600</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19.397"/>
    </inkml:context>
    <inkml:brush xml:id="br0">
      <inkml:brushProperty name="width" value="0.05" units="cm"/>
      <inkml:brushProperty name="height" value="0.05" units="cm"/>
      <inkml:brushProperty name="color" value="#FF0066"/>
    </inkml:brush>
  </inkml:definitions>
  <inkml:trace contextRef="#ctx0" brushRef="#br0">1 29 3913,'12'-5'432,"3"-4"848,2 3-1520,-1 1-440,-4 1 416</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19.787"/>
    </inkml:context>
    <inkml:brush xml:id="br0">
      <inkml:brushProperty name="width" value="0.05" units="cm"/>
      <inkml:brushProperty name="height" value="0.05" units="cm"/>
      <inkml:brushProperty name="color" value="#FF0066"/>
    </inkml:brush>
  </inkml:definitions>
  <inkml:trace contextRef="#ctx0" brushRef="#br0">0 45 10018,'7'0'1328,"1"0"1233,1 4-665,-4 1-575,3-2-345,-1-1-560,3-2-184,7-2-264,1-5-272,7-3-632,0 0-265,2-1-487,0-1-112,0 5 1112</inkml:trace>
  <inkml:trace contextRef="#ctx0" brushRef="#br0" timeOffset="1">383 15 9122,'18'14'976,"-3"1"592,0 0-263,0 0-417,0-2-200,5-3-232,2-5-128,2-3-192,-1-2-56,2-2-88,1 1-96,-3-1-304,-6 0-184,5-1-248,1-2-168,2-3 608</inkml:trace>
  <inkml:trace contextRef="#ctx0" brushRef="#br0" timeOffset="2">985 25 13291,'15'4'1344,"-2"2"969,1 1-289,-1 1-392,-1 2-47,1 1-321,1-3-280,-1-3-488,4-2-264,3-6-944,5 1 400,-8-8-16</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23.688"/>
    </inkml:context>
    <inkml:brush xml:id="br0">
      <inkml:brushProperty name="width" value="0.05" units="cm"/>
      <inkml:brushProperty name="height" value="0.05" units="cm"/>
      <inkml:brushProperty name="color" value="#FF0066"/>
    </inkml:brush>
  </inkml:definitions>
  <inkml:trace contextRef="#ctx0" brushRef="#br0">1929 2207 16676,'-1'-3'121,"1"1"0,0-1 0,0 0 0,0 1 0,0-1 1,0 0-1,0 1 0,1-1 0,-1 0 0,1 1 1,0-1-1,0 1 0,0-1 0,2-3 0,-1 3-107,1 0-1,-1 1 1,1-1 0,-1 1-1,1 0 1,0-1-1,0 1 1,0 1 0,0-1-1,5-2 1,2 0-14,0-1 0,0 2 0,1 0-1,0 0 1,-1 1 0,1 0 0,0 1 0,0 0 0,22 2 0,-1 3 31,0 1-1,32 9 1,38 7 196,238 13 1036,81 12 758,-211-13-1613,386 49-273,205-40 1405,-170-13 76,27-8-1105,1-35-514,-263-15 39,-2-16 4,-308 35-34,663-56 436,-331 57-353,-231 8-75,-108-2 306,1-4-1,-1-2 0,97-26 1,-152 29-302,-1-1 0,0-2 1,0 0-1,-1-1 0,0-1 1,26-18-1,-37 21-11,0 0 1,0-1-1,0-1 1,-2 0-1,1 0 1,-1-1-1,-1 0 1,0 0-1,0-1 1,-1 0-1,-1 0 1,8-20-1,-2-9-11,-2-1-1,8-83 1,-17 113 0,7-75-122,-4 0 0,-10-109 0,-4 94 116,-31-135-1,35 212 9,-2 0 0,-1 1 1,-1 0-1,-1 1 0,-1 0 0,-27-39 1,-108-117-13,132 162 13,9 10 1,-136-147-20,105 118 8,0 2-1,-49-33 1,64 53 2,-1 1 1,0 1-1,-1 1 0,0 1 1,-1 1-1,-28-6 0,-156-24 28,186 36-20,-593-70 10,-3 57-20,615 16 13,-400 9 13,281-12-11,-156-23 0,121 1 7,-240-34 42,-5 27-67,-307 38-341,265 3 265,-927 54 34,645-8 77,2-21 8,457-30-8,-301 17-11,197 39-21,330-50 17,-1 2 0,-53 22 0,73-24-2,1 1-1,0 1 1,1 1 0,0 0-1,-33 30 1,48-37-6,1 0 0,-1 0 0,1 1 0,0-1 0,1 1 0,-1 0 0,1 0 0,1 1 0,-3 7 0,2-3-6,0 0 1,2 0-1,-1 0 1,2 0-1,-1 17 1,3 10-8,2-1 0,15 72 0,-17-104 18,74 285 80,-57-236 44,3 0 1,2-2 0,3 0 0,1-2 0,3-1-1,2-1 1,2-2 0,2-2 0,78 77 0,-70-82 54,1-3 1,1-1 0,3-2-1,0-3 1,2-1 0,1-3-1,2-2 1,0-3 0,99 27-1,-24-22-2476,144 9 0,-192-27 765</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35.150"/>
    </inkml:context>
    <inkml:brush xml:id="br0">
      <inkml:brushProperty name="width" value="0.05" units="cm"/>
      <inkml:brushProperty name="height" value="0.05" units="cm"/>
      <inkml:brushProperty name="color" value="#FF0066"/>
    </inkml:brush>
  </inkml:definitions>
  <inkml:trace contextRef="#ctx0" brushRef="#br0">614 85 10826,'0'-1'152,"-1"1"0,0-1 1,1 0-1,-1 0 0,1 0 0,-1 0 0,1-1 0,0 1 0,-1 0 0,1 0 0,0 0 0,0 0 0,0 0 0,0 0 1,0 0-1,0-1 0,0 1 0,0 0 0,0 0 0,1 0 0,-1 0 0,1-2 0,0 0-41,0 0 0,1 0 0,-1 0 0,1 0 0,0 1 0,-1-1 1,4-3-1,0 2 213,1 0 0,0 0 0,-1 1 0,2 0 0,-1 0 0,0 0 0,1 1 0,8-3 0,-10 3 250,-11 8 2079,-29 25-2294,21-21-342,0 0 0,-1-2 0,0 1 0,-26 9-1,-69 18-2,-16 7 10,94-28-23,1 0 0,0 3 0,-36 26 0,53-34-3,1 1-1,0 1 0,1 0 0,0 1 0,1 0 0,0 1 0,1 0 0,-13 25 0,16-25 3,1 0-1,1 1 0,0 0 1,1 0-1,0 1 1,2-1-1,-1 1 0,2 0 1,0-1-1,1 1 1,1 0-1,4 25 0,-5-38 2,41 338 9,-26 2-17,-52 191 465,36-520-394,-1 8 130,0-8 108,0 0-1,1 1 0,1-1 0,1 0 0,2 18 1,-3-29-231,1-1 1,0 0 0,-1 0 0,1 0 0,0 0 0,0 0 0,0 1 0,0-2 0,0 1 0,1 0 0,-1 0 0,1 0 0,-1-1 0,1 1 0,-1 0 0,1-1 0,0 0 0,3 2-1,-3-1 11,1-1-1,0 0 0,0 0 1,1 0-1,-1-1 0,0 1 1,0-1-1,0 0 0,0 0 1,1 0-1,4-1 0,6-1 134,-1-1 0,0-1 0,1 0 1,20-11-1,10-5-33,124-53-176,-57 27-4998,-87 38 1074,-22 8 2503</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39.558"/>
    </inkml:context>
    <inkml:brush xml:id="br0">
      <inkml:brushProperty name="width" value="0.05" units="cm"/>
      <inkml:brushProperty name="height" value="0.05" units="cm"/>
      <inkml:brushProperty name="color" value="#FF0066"/>
    </inkml:brush>
  </inkml:definitions>
  <inkml:trace contextRef="#ctx0" brushRef="#br0">1 104 12179,'0'-12'1236,"0"1"1,0-1 0,1 1-1,1 0 1,0 0-1,3-13 1,-4 24-1110,-1-1 0,0 0 1,0 0-1,1 1 0,-1-1 0,1 0 0,-1 1 0,1-1 0,-1 0 1,1 1-1,-1-1 0,1 1 0,-1-1 0,1 1 0,1-2 0,-2 2-69,1 0-1,-1 0 1,0 0-1,1 0 1,-1 0-1,0 0 1,1 0-1,-1 0 0,1 0 1,-1 0-1,0 0 1,1 0-1,-1 0 1,0 1-1,1-1 1,-1 0-1,0 0 1,1 0-1,-1 0 1,0 1-1,0-1 0,1 0 1,-1 0-1,0 1 1,2 1 92,0 0 1,-1 0 0,1 0-1,-1 0 1,0 1 0,1-1-1,0 4 1,10 32 797,11 66-1,-10-40-600,61 169-53,-67-213-367,-6-17-11,0 1-94,0 0 0,0-1 0,1 1 0,-1 0 0,1-1 0,0 1 0,0-1 0,0 0 0,1 1 0,-1-1 0,1 0-1,-1 0 1,4 2 0,-5-5 158,-1 0 0,0 0-1,0 0 1,0 0 0,0 0-1,0 0 1,0 0-1,0 0 1,0 0 0,1 0-1,-1 0 1,0 0-1,0 0 1,0 0 0,0 0-1,0 0 1,0 0 0,0-1-1,0 1 1,0 0-1,0 0 1,1 0 0,-1 0-1,0 0 1,0 0 0,0 0-1,0 0 1,0 0-1,0 0 1,0-1 0,0 1-1,0 0 1,0 0 0,0 0-1,0 0 1,0 0-1,0 0 1,0 0 0,0-1-1,0 1 1,0 0-1,0 0 1,0 0 0,0 0-1,0 0 1,0 0 0,0 0-1,0 0 1,0 0-1,0-1 1,0 1 0,-1 0-1,0-7 608,-9-5-494</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39.972"/>
    </inkml:context>
    <inkml:brush xml:id="br0">
      <inkml:brushProperty name="width" value="0.05" units="cm"/>
      <inkml:brushProperty name="height" value="0.05" units="cm"/>
      <inkml:brushProperty name="color" value="#FF0066"/>
    </inkml:brush>
  </inkml:definitions>
  <inkml:trace contextRef="#ctx0" brushRef="#br0">7 531 17852,'-7'-8'1296,"11"-14"857,6-8-49,18-22-184,18-9-223,11-11-473,8 0-232,7 5-488,-3 12-168,-12 18-232,-8 6-152,-11 18-504,-9 5-376,-8 6-1232,3 4-865,-6 4 1657</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50.008"/>
    </inkml:context>
    <inkml:brush xml:id="br0">
      <inkml:brushProperty name="width" value="0.05" units="cm"/>
      <inkml:brushProperty name="height" value="0.05" units="cm"/>
      <inkml:brushProperty name="color" value="#FF0066"/>
    </inkml:brush>
  </inkml:definitions>
  <inkml:trace contextRef="#ctx0" brushRef="#br0">2 498 8554,'-1'-3'3186,"5"-2"-12,-4 4-3222,19-29 3418,-3 16-3104,0 0 1,1 1 0,1 0-1,37-19 1,82-29 541,-120 54-675,22-8 54,75-20 1,-94 31-146,1 0 1,0 2-1,-1 0 0,1 1 1,35 4-1,3 2 440,74-2 0,-90-2-84,0 3 0,64 12-1,45 4 490,218-9-455,-304-10-419,-22 0 13,1-3 1,-1-2 0,0-1-1,-1-3 1,1-1-1,-2-2 1,1-3-1,-2 0 1,0-3-1,48-27 1,32-31 40,-70 42 130,67-33-1,-117 65-189,0 1 0,0-1 0,0 1-1,0 0 1,0-1 0,0 1 0,0 0 0,1-1-1,-1 1 1,0 0 0,0 0 0,0 0 0,0 0 0,0 0-1,1 0 1,-1 0 0,0 1 0,0-1 0,0 0-1,0 1 1,0-1 0,0 0 0,0 1 0,0 0 0,2 0-1,0 2 7,-1 0-1,1 0 0,-1 0 0,0 0 0,0 0 1,2 6-1,9 12 0,-4-11-2,0-1 0,0 0 0,1-1 0,0 0 1,0 0-1,1-1 0,21 11 0,-10-7-1,0-2-1,1-1 1,32 8 0,-29-11 31,1-1 0,-1-1 1,0-1-1,46-3 0,-17-4 138,66-16-1,-43 8-52,0 3 0,111 0 0,-105 6-32,0-3 0,143-31 1,-39 2 154,-152 32-153,0 1 0,1 1 1,44 4-1,-67 0 4,0 1-1,-1-1 0,0 2 1,0 0-1,0 1 1,0 0-1,-1 1 0,1 0 1,20 15-1,-15-8 25,-1 1 0,0 1-1,-1 0 1,-1 2 0,18 23 0,-31-37-264,0 0 0,0 0 0,0 0 0,1 0 1,-1-1-1,1 1 0,0-1 0,0 1 0,0-1 1,0 0-1,6 3 0,-7-5-1398,-2 0 1449,0 0-1,0 0 1,0 0-1,0 0 1,0 0-1,0 0 1,0-8-3929,-1 4 2970,0-14-837</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40.360"/>
    </inkml:context>
    <inkml:brush xml:id="br0">
      <inkml:brushProperty name="width" value="0.05" units="cm"/>
      <inkml:brushProperty name="height" value="0.05" units="cm"/>
      <inkml:brushProperty name="color" value="#FF0066"/>
    </inkml:brush>
  </inkml:definitions>
  <inkml:trace contextRef="#ctx0" brushRef="#br0">46 401 14003,'1'-7'940,"0"1"-1,1-1 1,0 1 0,4-7-1,2-9 604,8-25 561,47-159 1324,-62 200-3407,1 1-1,-1-1 0,0 1 1,0-1-1,-1 1 0,0-1 1,0 0-1,0 1 0,0-1 1,-3-7-1,3 12-21,0 0-1,0 0 1,-1 1-1,1-1 0,0 0 1,-1 0-1,1 0 1,-1 0-1,1 0 1,-1 0-1,1 1 0,-1-1 1,0 0-1,1 0 1,-1 1-1,0-1 1,0 0-1,0 1 0,1-1 1,-1 1-1,-2-1 1,2 1-8,0 0 0,0-1 0,0 2 0,0-1 1,0 0-1,0 0 0,0 0 0,0 0 0,0 1 0,0-1 1,1 0-1,-1 1 0,0-1 0,0 1 0,0-1 1,0 1-1,-1 0 0,-2 3-41,-1 0 0,1 1 1,1-1-1,-1 1 0,0-1 1,-3 8-1,-6 13 32,0 1 0,2 1-1,1 0 1,1 0 0,1 1 0,2 0 0,0 1 0,2-1 0,0 35-1,4-57 72,0 0 0,0 0 0,1 0 0,0-1 0,0 1 0,0 0 0,1 0 0,4 9 0,-5-12-7,1-1 0,0 1 0,-1-1 0,1 1 0,0-1 0,0 0 0,1 1 0,-1-1 0,0 0 0,1-1 0,-1 1 0,1 0-1,0-1 1,0 1 0,-1-1 0,1 0 0,0 0 0,5 1 0,3 0 2,-1 0 1,1-1-1,0-1 1,0 0-1,0 0 0,0-1 1,0 0-1,0-1 1,-1 0-1,1-1 0,-1 0 1,1-1-1,-1 0 1,0 0-1,-1-1 0,11-7 1,-5 3-434,0-2 0,-1 1 1,-1-2-1,1 0 0,-2-1 0,0 0 1,0-1-1,-2 0 0,12-18 0,-15 18-77,0 0-1,-1-1 0,0 1 0,3-18 1,2-15 242</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41.133"/>
    </inkml:context>
    <inkml:brush xml:id="br0">
      <inkml:brushProperty name="width" value="0.05" units="cm"/>
      <inkml:brushProperty name="height" value="0.05" units="cm"/>
      <inkml:brushProperty name="color" value="#FF0066"/>
    </inkml:brush>
  </inkml:definitions>
  <inkml:trace contextRef="#ctx0" brushRef="#br0">1 577 14347,'4'5'812,"39"49"7040,-39-47-7344,0 0 0,0 0 0,0 1-1,-1 0 1,0-1 0,2 12 0,-2-4-365,-2-1 0,1 0 1,-2 1-1,0-1 0,-3 23 1,3-37-144,0 0 1,0 0-1,0 0 0,0 0 1,0 1-1,0-1 0,0 0 1,1 0-1,-1 0 0,0 0 1,0 1-1,0-1 1,0 0-1,0 0 0,0 0 1,-1 0-1,1 0 0,0 1 1,0-1-1,0 0 0,0 0 1,0 0-1,0 0 0,0 0 1,0 1-1,0-1 1,0 0-1,0 0 0,0 0 1,-1 0-1,1 0 0,0 0 1,0 0-1,0 1 0,0-1 1,0 0-1,0 0 0,-1 0 1,1 0-1,0 0 1,0 0-1,0 0 0,0 0 1,0 0-1,-1 0 0,1 0 1,0 0-1,0 0 0,0 0 1,0 0-1,-1 0 0,1 0 1,0 0-1,0 0 1,0 0-1,0 0 0,0 0 1,-1 0-1,1 0 0,-5-9 7,3-3-5,0-1-1,1 0 1,0 0-1,1 1 1,0-1 0,1 0-1,1 0 1,0 1 0,0-1-1,1 1 1,1-1 0,0 1-1,1 0 1,0 1 0,1-1-1,10-14 1,-14 24 13,0-1 0,0 0 0,1 1 0,-1 0 1,1-1-1,0 1 0,-1 0 0,1 0 0,0 0 0,0 1 1,5-3-1,-7 4 2,1-1 0,-1 1 0,0 0 0,0 0 0,1-1 0,-1 1-1,0 0 1,0 0 0,1 0 0,-1 0 0,0 0 0,1 1 0,-1-1 0,0 0 0,0 1 0,1-1 0,-1 0 0,0 1 0,0 0 0,0-1 0,0 1 0,0 0 0,0-1 0,0 1 0,0 0 0,0 0 0,0 0 0,0 0 0,0 0 0,0 0 0,-1 0 0,1 0 0,0 2 0,2 2 34,-1 1 0,-1-1 0,1 0 1,-1 1-1,1 9 0,-1-9-1,0 0-1,0 0 1,4 11-1,-5-17-48,0 0 1,0 0-1,0 1 0,0-1 0,0 0 0,0 0 1,0 0-1,0 0 0,0 0 0,0 1 1,0-1-1,0 0 0,0 0 0,0 0 0,0 0 1,0 0-1,0 1 0,0-1 0,1 0 1,-1 0-1,0 0 0,0 0 0,0 0 0,0 0 1,0 0-1,0 1 0,0-1 0,0 0 1,1 0-1,-1 0 0,0 0 0,0 0 0,0 0 1,0 0-1,0 0 0,1 0 0,-1 0 1,0 0-1,0 0 0,0 0 0,0 0 0,0 0 1,1 0-1,-1 0 0,0 0 0,0 0 1,0 0-1,0 0 0,0 0 0,1 0 0,-1 0 1,0 0-1,0 0 0,0 0 0,0-1 1,0 1-1,1 0 0,2-8 20,2-44 16,-3 23-43,10-45-1,-7 55 8,1-1-1,9-20 1,-12 33-1,0 0 0,1 1-1,0 0 1,0-1 0,0 1 0,1 0 0,-1 1-1,12-11 1,-15 16 0,-1-1 0,1 1 1,-1-1-1,1 1 0,-1 0 0,1-1 0,0 1 0,-1 0 0,1 0 1,-1-1-1,1 1 0,0 0 0,-1 0 0,1 0 0,0 0 0,-1 0 0,1 0 1,0 0-1,-1 0 0,1 0 0,0 0 0,-1 0 0,1 0 0,-1 0 1,1 0-1,0 1 0,-1-1 0,1 0 0,-1 1 0,1-1 0,0 0 1,-1 1-1,1-1 0,-1 0 0,1 1 0,-1-1 0,1 2 0,1 1 1,0 0 0,1 0 0,-2 1-1,1 0 1,2 4 0,0 1-7,5 11 22,1-1 1,2 0-1,0-1 0,20 25 1,-31-42-14,0 1 0,1 0 1,-1-1-1,1 0 1,0 1-1,0-1 0,-1 0 1,1 1-1,0-1 1,0 0-1,0-1 1,0 1-1,0 0 0,0 0 1,0-1-1,1 1 1,-1-1-1,0 0 1,0 0-1,0 0 0,0 0 1,1 0-1,-1 0 1,0 0-1,0-1 0,0 1 1,0-1-1,0 0 1,3-1-1,-1 0 4,0-1-1,0 1 1,-1-1-1,1 0 1,-1 0-1,0-1 1,0 1-1,0 0 0,0-1 1,0 0-1,-1 0 1,0 0-1,3-5 1,2-9 32,8-32 0,-4 10-6,-10 38-33,-1 1 0,0 0 0,1 0 1,-1-1-1,1 1 0,-1 0 0,1 0 1,-1 0-1,1 0 0,0 0 0,-1 0 1,1 0-1,0 0 0,0 0 0,0 0 1,0 0-1,0 0 0,0 1 0,0-1 1,0 0-1,0 1 0,0-1 0,2 0 1,-1 1 1,0 0 1,0 1 0,-1-1-1,1 0 1,0 1-1,0-1 1,-1 1 0,1 0-1,0-1 1,-1 1 0,1 0-1,-1 0 1,1 0-1,-1 0 1,0 1 0,3 1-1,10 11 89,-1 0-1,0 1 0,-1 1 1,-1-1-1,-1 2 0,0 0 0,12 27 1,0 10 205,18 69 0,-35-104-231,-1 0 0,3 25 0,-14-68 10,3-3-63,-18-86 24,-28-110-32,46 196-8,2 0 0,0 0 0,2 0 0,1 0 0,1 0 0,7-37 0,-7 56 4,0 0 1,0 0 0,1 0-1,1 0 1,-1 1 0,1-1-1,0 1 1,1 0 0,0 0-1,8-9 1,-9 12 11,1 0-1,0-1 1,0 2 0,0-1-1,1 1 1,-1-1 0,1 1-1,0 1 1,0-1 0,0 1 0,0 0-1,0 1 1,0-1 0,8 0-1,-10 2 12,0-1 1,-1 1-1,1 0 0,0 0 0,0 0 0,-1 1 0,1-1 0,0 1 1,-1 0-1,1 0 0,0 0 0,-1 1 0,1-1 0,-1 1 0,0 0 1,1 0-1,-1 0 0,0 0 0,0 0 0,-1 1 0,1-1 1,0 1-1,-1 0 0,1 0 0,-1 0 0,0 0 0,0 0 0,0 1 1,-1-1-1,3 6 0,-1 2 10,0-1 0,-1 1 0,0 0 0,0 0 0,-1-1 0,-1 1 0,0 0 1,-1 0-1,0 0 0,0 0 0,-1 0 0,-5 15 0,-4 8 29,-1 0 1,-24 45-1,15-39-111,-7 16-1379,27-55 1317,1 0 1,-1 0 0,1 0-1,-1 0 1,1 0 0,-1 0-1,1 0 1,0 0 0,0 0 0,0 0-1,-1 0 1,1 0 0,0 0-1,0 0 1,0 0 0,1 0-1,-1 0 1,0 0 0,0 0-1,1 2 1,0-3 13,1 0 0,-1 0-1,0 0 1,1 0 0,-1 0-1,0 0 1,1 0 0,-1-1 0,0 1-1,0 0 1,1-1 0,-1 1 0,0-1-1,0 1 1,2-2 0</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2.046"/>
    </inkml:context>
    <inkml:brush xml:id="br0">
      <inkml:brushProperty name="width" value="0.05" units="cm"/>
      <inkml:brushProperty name="height" value="0.05" units="cm"/>
      <inkml:brushProperty name="color" value="#FF0066"/>
    </inkml:brush>
  </inkml:definitions>
  <inkml:trace contextRef="#ctx0" brushRef="#br0">0 236 8154,'6'-36'3942,"0"-53"0,-3 35-947,-2 50-2758,-1 0 73,0 0 0,0 0 0,1 0 0,0 0 0,-1 0 0,1 0 0,1 0 1,-1 0-1,1 0 0,1-4 0,-2 8-269,-1 0 0,0 0 0,0-1 1,0 1-1,0 0 0,1-1 0,-1 1 1,0 0-1,0 0 0,0 0 0,1-1 0,-1 1 1,0 0-1,0 0 0,1 0 0,-1 0 0,0-1 1,1 1-1,-1 0 0,0 0 0,1 0 0,-1 0 1,0 0-1,0 0 0,1 0 0,-1 0 1,0 0-1,1 0 0,-1 0 0,0 0 0,1 0 1,-1 0-1,0 0 0,1 0 0,-1 0 0,0 0 1,0 1-1,1-1 0,-1 0 0,0 0 1,1 0-1,-1 0 0,0 1 0,0-1 0,1 0 1,-1 0-1,0 1 0,9 15 976,-3 7-607,-1 0-1,-1-1 0,1 43 1,0-5-37,28 257 1086,36 282 35,-52-519-1437,-15-73-102,0 1-1,1-1 0,0 1 0,0-1 0,1 0 0,0-1 0,9 13 0,-12-18 2,0-1 0,-1 1 0,1 0 0,0 0 0,0-1 0,-1 1 0,1 0 0,0-1 0,0 1 0,0-1 0,0 1 0,0-1 0,0 1 0,0-1 0,0 0 0,0 1 0,0-1-1,1 0 1,-1 0-36,0 0-1,-1 0 0,1 0 0,0-1 0,0 1 0,-1 0 0,1-1 0,0 1 1,0 0-1,-1-1 0,1 1 0,0-1 0,-1 1 0,1-1 0,-1 1 0,1-1 1,-1 1-1,2-2 0,-1-1-265,1 0 0,0 0 0,-1 0-1,1-1 1,-1 1 0,0 0 0,0-1 0,0 1 0,0-6 0,-1 3-261,0-1 0,-1 1 1,0-1-1,0 1 0,0-1 1,-1 1-1,0-1 0,0 1 1,0 0-1,-1 0 0,0 0 0,-6-9 1,4 7-106,-1 0 1,0 0-1,0 1 1,-1 0-1,0 0 1,-1 0-1,-14-10 1,20 16 713,-1-1-1,1 1 1,-1-1 0,0 1-1,1 0 1,-1 0-1,0 0 1,0 0 0,0 1-1,0-1 1,0 1 0,0 0-1,0-1 1,0 1 0,0 1-1,0-1 1,0 0-1,0 1 1,0-1 0,-4 3-1,3-1 344,-1 0-1,1 1 1,0-1-1,0 1 1,0 0-1,1 0 1,-1 1-1,1-1 1,0 1-1,0 0 1,0 0-1,-3 4 1,-1 5 443,0 0 0,1 0-1,0 1 1,1-1 0,1 1 0,0 0 0,0 1-1,2-1 1,0 1 0,0 25 0,2-37-701,0 1-1,0 0 1,0 0 0,1 0-1,0 0 1,0 0 0,0 0 0,0-1-1,1 1 1,-1 0 0,1-1-1,0 1 1,0-1 0,0 0 0,0 0-1,1 1 1,-1-1 0,1-1-1,0 1 1,0 0 0,0-1 0,0 0-1,1 1 1,-1-1 0,0 0-1,1-1 1,0 1 0,-1-1 0,1 1-1,0-1 1,0 0 0,0-1 0,-1 1-1,1-1 1,0 1 0,0-1-1,0 0 1,0-1 0,0 1 0,5-2-1,11-3-186,0-2 0,0 0 0,-1-2 0,0 0 0,34-22 0,-43 25-181,16-10-1831,31-26 0,-17 11 378</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2.872"/>
    </inkml:context>
    <inkml:brush xml:id="br0">
      <inkml:brushProperty name="width" value="0.05" units="cm"/>
      <inkml:brushProperty name="height" value="0.05" units="cm"/>
      <inkml:brushProperty name="color" value="#FF0066"/>
    </inkml:brush>
  </inkml:definitions>
  <inkml:trace contextRef="#ctx0" brushRef="#br0">22 13 11963,'-2'-2'133,"-10"-8"3062,6 10-1012,4 10-354,4 23-499,1 1 1,9 38-1,-3-22-611,39 334 1970,-18 6-1689,-8-92-512,8 508-731,-28-758-1806,-2-47 2003,0-1 0,0 0 0,0 0 0,0 0 0,0 0 1,0 1-1,0-1 0,0 0 0,0 0 0,0 0 0,0 0 1,0 1-1,-1-1 0,1 0 0,0 0 0,0 0 0,0 0 1,0 1-1,0-1 0,0 0 0,0 0 0,0 0 0,0 0 1,-1 0-1,1 0 0,0 1 0,0-1 0,0 0 0,0 0 1,0 0-1,-1 0 0,1 0 0,0 0 0,0 0 0,0 0 0,0 0 1,0 0-1,-1 0 0,1 0 0,0 0 0,0 0 0,0 0 1,-1 0-1,1 0 0,0 0 0,0 0 0,-7-2-801,2-1 188,1-1 1,0 0 0,0 0 0,0-1 0,0 1-1,1-1 1,-1 0 0,-3-8 0,6 11 495,-9-17-1259</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3.288"/>
    </inkml:context>
    <inkml:brush xml:id="br0">
      <inkml:brushProperty name="width" value="0.05" units="cm"/>
      <inkml:brushProperty name="height" value="0.05" units="cm"/>
      <inkml:brushProperty name="color" value="#FF0066"/>
    </inkml:brush>
  </inkml:definitions>
  <inkml:trace contextRef="#ctx0" brushRef="#br0">4 1 12811,'-1'2'381,"0"1"0,0 0 0,1 0 1,-1 0-1,1 0 0,0 0 0,0-1 0,0 1 1,0 0-1,1 0 0,0 4 0,1 6 461,-1-2-360,8 135 2718,-11-91-2537,-1-19-61,3 0 0,1 0 0,8 52 0,-9-85-533,1 0 1,-1 0-1,1 0 1,0 0-1,0 0 1,0 0-1,0-1 1,1 1-1,-1 0 1,1-1-1,0 1 1,2 2-1,-3-4-38,-1-1 1,1 1-1,0-1 0,0 1 1,0-1-1,0 1 0,0-1 1,0 0-1,-1 1 0,1-1 1,0 0-1,0 0 0,0 0 1,0 1-1,0-1 0,2 0 1,-1-1 19,1 1 0,-1-1 1,0 0-1,1 1 0,-1-1 0,0 0 1,0 0-1,0 0 0,3-3 0,11-8 113,-1 0-1,-1-1 1,0 0-1,-1-2 1,21-28-1,52-91 1,-57 85-268,-22 38 83,11-20-1220,1 1 0,43-50 0,-34 56-19</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18.453"/>
    </inkml:context>
    <inkml:brush xml:id="br0">
      <inkml:brushProperty name="width" value="0.05" units="cm"/>
      <inkml:brushProperty name="height" value="0.05" units="cm"/>
      <inkml:brushProperty name="color" value="#FF0066"/>
    </inkml:brush>
  </inkml:definitions>
  <inkml:trace contextRef="#ctx0" brushRef="#br0">21 279 14883,'-1'2'625,"0"1"0,0-1 0,0 1 0,0-1 0,1 1-1,-1 0 1,1-1 0,0 4 0,0 4-164,1 0-1,4 15 1,-1 0 52,0 4-152,-2-11 194,1 20 0,-3-38-545,0 0 0,0 1-1,0-1 1,-1 0 0,1 0-1,0 0 1,0 0 0,0 0 0,0 0-1,-1 0 1,1 0 0,0 0-1,0 0 1,0 0 0,0 0 0,-1 0-1,1 0 1,0 0 0,0 0-1,0 0 1,0 0 0,0 0 0,-1 0-1,1 0 1,0 0 0,0 0-1,0 0 1,0 0 0,-1 0 0,1 0-1,0 0 1,0 0 0,0-1-1,0 1 1,0 0 0,0 0 0,-1 0-1,1 0 1,0 0 0,0 0-1,0-1 1,-1-1 5,0 0 0,0 0 0,1-1 0,-1 1 0,1 0 1,-1-1-1,1-3 0,-2-7 4,-18-152 25,20 146-53,0 0 1,0 1-1,2-1 0,0 0 0,2 1 0,0-1 1,1 1-1,0 0 0,9-17 0,-11 29 48,-1 1 0,1 0 0,0 0 0,1 0 0,-1 0 0,9-9 0,-11 13-3,0 0 0,0 0 0,0 0 0,0 0 0,1 0 0,-1 1 0,0-1 0,0 0 0,1 0 0,-1 1 0,1-1 0,-1 1 0,0-1 0,1 1 0,-1 0 0,1-1 0,-1 1 0,1 0 0,-1 0 0,1 0 0,-1 0 0,1 0 0,-1 1 0,1-1 0,-1 0 0,1 1 0,-1-1 0,0 1 0,1-1 0,-1 1 0,1 0 0,-1-1 0,2 3 0,4 3 110,-1 0 1,0 0 0,0 0-1,0 1 1,-1 0 0,0 0-1,-1 1 1,6 12 0,2 7 196,9 34 1,-4-9-120,-7-25-156,32 77 82,-31-93-405,-11-11 192,0 1 1,0-1-1,0 0 1,0 0-1,1 0 1,-1 1-1,0-1 1,0 0-1,0 0 1,1 0-1,-1 0 1,0 1-1,0-1 1,1 0-1,-1 0 1,0 0-1,0 0 1,1 0-1,-1 0 1,0 0-1,1 0 1,-1 0-1,0 0 1,0 0-1,1 0 1,-1 0-1,0 0 1,0 0-1,1 0 1,-1 0-1,0 0 1,0 0-1,1 0 1,-1-1-1,0 1 1,0 0-1,1 0 1,-1 0-1,0 0 1,0-1-1,1 1 1,-1 0-1,0 0 1,0 0-1,0-1 1,0 1-1,1-1 1,-2 1-216,1-1-1,0 0 1,-1 1 0,1-1-1,0 0 1,-1 1-1,1-1 1,-1 0 0,1 1-1,-1-1 1,1 1-1,-1-1 1,0 1 0,1-1-1,-1 1 1,0-1 0,1 1-1,-1 0 1,0-1-1,1 1 1,-1 0 0,-1-1-1,1 1 3,-1-1-1117</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18.883"/>
    </inkml:context>
    <inkml:brush xml:id="br0">
      <inkml:brushProperty name="width" value="0.05" units="cm"/>
      <inkml:brushProperty name="height" value="0.05" units="cm"/>
      <inkml:brushProperty name="color" value="#FF0066"/>
    </inkml:brush>
  </inkml:definitions>
  <inkml:trace contextRef="#ctx0" brushRef="#br0">7 139 13819,'-7'2'4345,"19"-7"-2137,3-7-471,5-3-545,4-3-616,-4-1-504,10 2-976,-1-3-696,1 2 1792,12 1-817</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19.312"/>
    </inkml:context>
    <inkml:brush xml:id="br0">
      <inkml:brushProperty name="width" value="0.05" units="cm"/>
      <inkml:brushProperty name="height" value="0.05" units="cm"/>
      <inkml:brushProperty name="color" value="#FF0066"/>
    </inkml:brush>
  </inkml:definitions>
  <inkml:trace contextRef="#ctx0" brushRef="#br0">9 240 15635,'3'18'1009,"0"8"631,0 0 1,-1 0 0,-3 36-1,-3-49-903,4-13-729,0 0 1,-1 0-1,1 0 0,0 0 0,0 0 0,0 0 1,-1 0-1,1-1 0,0 1 0,0 0 0,0 0 0,-1 0 1,1 0-1,0 0 0,0-1 0,0 1 0,0 0 0,0 0 1,-1 0-1,1-1 0,0 1 0,0 0 0,0 0 0,0 0 1,0-1-1,0 1 0,0 0 0,0 0 0,0-1 0,-6-25 29,2-34-154,3 0 0,9-74 0,-5 103 3,10-49-1,-12 79 123,-1 0 0,0 0 1,0 0-1,1 0 0,-1-1 0,0 1 0,1 0 0,-1 0 1,1 0-1,-1 1 0,1-1 0,1-2 0,-2 3-2,1 0-1,-1 0 0,0 0 1,0 0-1,1 0 0,-1 0 1,0 0-1,0 0 0,0 0 1,1 0-1,-1 0 1,0 1-1,0-1 0,1 0 1,-1 0-1,0 0 0,0 0 1,0 0-1,0 1 0,1-1 1,-1 0-1,0 0 0,0 0 1,0 0-1,0 1 0,0-1 1,1 0-1,-1 0 0,0 0 1,0 1-1,0-1 0,0 0 1,0 0-1,0 1 1,8 30 378,-8-29-362,5 19 237,1 1 0,0-1 0,2-1 0,0 1 0,2-1 0,0-1 0,1 0 0,25 33 0,-5-5 71,-19-29-262,14 17 0,-22-31-328,0 0 0,0-1 0,0 1 0,0-1 0,1 0 0,-1 0 0,1-1 0,0 0 0,5 3 1,-24-10-5064</inkml:trace>
  <inkml:trace contextRef="#ctx0" brushRef="#br0" timeOffset="1">45 383 16732,'15'-7'1184,"5"-5"408,5-1-264,5-5-679,0-1-385,-3-1-824,0-2-761,0 4-1951,3 1 1799</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19.741"/>
    </inkml:context>
    <inkml:brush xml:id="br0">
      <inkml:brushProperty name="width" value="0.05" units="cm"/>
      <inkml:brushProperty name="height" value="0.05" units="cm"/>
      <inkml:brushProperty name="color" value="#FF0066"/>
    </inkml:brush>
  </inkml:definitions>
  <inkml:trace contextRef="#ctx0" brushRef="#br0">235 11 13603,'-1'18'1792,"4"4"1697,0 5-1881,4 0 33,0 1-521,-1-1-120,4 3-352,-5-1-216,4-2-232,-8-2-128,1-7-320,2-1-248,-4-8-704,-6-4-2529,6-10 2561</inkml:trace>
  <inkml:trace contextRef="#ctx0" brushRef="#br0" timeOffset="1">0 135 16299,'10'-3'1497,"2"-6"735,17-6-559,1 2-241,3-6-624,3 1-224,-6 5-672,-2-1-464,-6 4-952,-2 0-665,4 0 1153</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20.144"/>
    </inkml:context>
    <inkml:brush xml:id="br0">
      <inkml:brushProperty name="width" value="0.05" units="cm"/>
      <inkml:brushProperty name="height" value="0.05" units="cm"/>
      <inkml:brushProperty name="color" value="#FF0066"/>
    </inkml:brush>
  </inkml:definitions>
  <inkml:trace contextRef="#ctx0" brushRef="#br0">0 0 15723,'10'30'1121,"0"2"391,4 0-16,-4 0-472,0-7-247,-3 0-345,-4-3-168,0-3-176,-3-3-176,0-6-480,-3-4-305,-2-6-839,0-6-224,3-4 1072</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50.556"/>
    </inkml:context>
    <inkml:brush xml:id="br0">
      <inkml:brushProperty name="width" value="0.05" units="cm"/>
      <inkml:brushProperty name="height" value="0.05" units="cm"/>
      <inkml:brushProperty name="color" value="#FF0066"/>
    </inkml:brush>
  </inkml:definitions>
  <inkml:trace contextRef="#ctx0" brushRef="#br0">43 53 11130,'-1'0'145,"0"-1"-1,0 1 1,1 0-1,-1-1 1,0 1-1,0-1 1,0 1-1,1-1 0,-1 0 1,0 1-1,1-1 1,-1 0-1,0 1 1,1-1-1,-1 0 1,1 0-1,-1 0 1,1 1-1,-1-1 1,1 0-1,0 0 0,-1 0 1,1 0-1,0 0 1,0 0-1,0 0 1,0 0-1,0 0 1,0 1-1,0-3 1,0 0 307,1 0 0,0 0 0,0 0 1,0 0-1,0 0 0,1 0 0,2-5 1,-2 15 1631,-2 7-1634,-17 70 728,3-13-932,9-51-234,4-17-36,0 0 0,0 1 0,1-1 0,-1 1 0,1-1 0,0 1 0,0-1 0,0 1 0,0 0 0,1 3 0,-1-6-13,0-1 1,1 1-1,-1-1 1,0 1-1,0-1 1,1 0-1,-1 1 1,0-1-1,1 1 0,-1-1 1,0 0-1,1 1 1,-1-1-1,1 0 1,-1 1-1,0-1 1,1 0-1,-1 0 1,1 0-1,-1 1 1,1-1-1,-1 0 0,1 0 1,-1 0-1,1 0 1,-1 0-1,1 0 1,-1 0-1,1 0 1,-1 0-1,1 0 1,-1 0-1,1 0 0,-1 0 1,1 0-1,-1-1 1,1 1-1,-1 0 1,1 0-1,0-1 1,1 0-245,0 0 0,1 0 0,-1-1 0,0 1 0,0-1 0,3-2 0,3-5-1767,13-19 0,-3 5-1343,4-2 1340</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20.567"/>
    </inkml:context>
    <inkml:brush xml:id="br0">
      <inkml:brushProperty name="width" value="0.05" units="cm"/>
      <inkml:brushProperty name="height" value="0.05" units="cm"/>
      <inkml:brushProperty name="color" value="#FF0066"/>
    </inkml:brush>
  </inkml:definitions>
  <inkml:trace contextRef="#ctx0" brushRef="#br0">1 151 15587,'10'-5'1809,"5"-3"831,9-2-303,9 0-201,2-7-591,4-1-273,-1-3-512,-1 1-208,-6 7-688,-10 0-448,-14 6 816,-12-2-528</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29.731"/>
    </inkml:context>
    <inkml:brush xml:id="br0">
      <inkml:brushProperty name="width" value="0.05" units="cm"/>
      <inkml:brushProperty name="height" value="0.05" units="cm"/>
      <inkml:brushProperty name="color" value="#FF0066"/>
    </inkml:brush>
  </inkml:definitions>
  <inkml:trace contextRef="#ctx0" brushRef="#br0">0 265 8746,'3'-12'4329,"-2"10"-4151,1 1 0,-1 0 0,1 0 1,0 0-1,0 0 0,-1 1 0,1-1 0,0 0 1,0 1-1,0-1 0,0 1 0,4 0 0,28-1 719,-17 1-501,94-3 987,134-7 310,304-60-58,-483 60-1572,55-4 46,-1 6 0,171 9 0,72 6 154,-95-3 302,21 2 153,150 5 45,237-17 71,-386-2-559,462-2 972,-300-13-929,-294 13-155,123-21 288,-24 1-158,61 13-188,-29 2-3,-152 10 158,154 13 0,59-5 145,-109-6-271,-161 6-70,80 13 0,-75-4-51,93 0-1,-78-11 7,96 4 85,-146-2-53,93 19 1,-15 5 13,147 10 0,-159-24 76,46 4 258,-143-16-387,0 2 0,0 0 0,0 1 0,0 1-1,-1 1 1,28 12 0,-45-18-15,0 0 0,0 0 0,0 0 0,0 0 1,-1-1-1,1 1 0,0 0 0,0 0 0,-1-1 0,1 1 0,0-1 0,0 1 0,-1 0 0,1-1 1,0 1-1,0-2 0,15-6-31,-3 4 27,1 1-43,0 0-1,24-2 0,-33 5 40,0 0 0,0 0 0,0 0 0,0 1 0,0 0 0,-1 0 0,1 1 0,0-1 0,-1 1 1,1 0-1,8 4 0,16 12-4,1-1-1,44 16 1,-74-33-37,0 0-1,0 0 0,0 0 1,0 0-1,0 0 1,1 0-1,-1 0 0,0 0 1,0 0-1,0 0 0,0 0 1,0-1-1,0 1 1,0 0-1,0 0 0,0 0 1,0 0-1,0 0 0,0 0 1,0 0-1,0 0 1,0 0-1,1 0 0,-1-1 1,0 1-1,0 0 1,0 0-1,0 0 0,0 0 1,0 0-1,0 0 0,0 0 1,0 0-1,0-1 1,0 1-1,-1 0 0,1 0 1,0 0-1,0 0 0,0 0 1,0 0-1,0 0 1,0 0-1,0 0 0,0-1 1,0 1-1,0 0 0,0 0 1,0 0-1,0 0 1,0 0-1,0 0 0,-1 0 1,1 0-1,-4-8-944,4 6 509,-7-17-1142</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43.029"/>
    </inkml:context>
    <inkml:brush xml:id="br0">
      <inkml:brushProperty name="width" value="0.05" units="cm"/>
      <inkml:brushProperty name="height" value="0.05" units="cm"/>
      <inkml:brushProperty name="color" value="#FF0066"/>
    </inkml:brush>
  </inkml:definitions>
  <inkml:trace contextRef="#ctx0" brushRef="#br0">1 24 9042,'0'-1'127,"-1"0"-1,1 1 1,0-1-1,0 0 1,0 0 0,0 0-1,0 0 1,1 0-1,-1 1 1,0-1 0,0 0-1,0 0 1,1 0 0,-1 1-1,0-1 1,1 0-1,-1 0 1,1 1 0,-1-1-1,1 0 1,-1 1 0,1-1-1,-1 0 1,1 1-1,0-1 1,-1 1 0,1-1-1,0 1 1,0-1-1,-1 1 1,1 0 0,0-1-1,0 1 1,0 0 0,-1 0-1,1-1 1,0 1-1,0 0 1,0 0 0,0 0-1,0 0 1,-1 0-1,1 0 1,0 0 0,0 1-1,0-1 1,0 0 0,-1 0-1,1 1 1,0-1-1,1 1 1,3 0 30,1 1 0,0 0 0,-1 1 0,0-1 0,0 1 0,1 0 0,-2 1 0,1-1 0,0 1 0,-1 0 0,1 0 0,-1 0 0,0 0 0,-1 1 0,1 0 0,-1 0 0,0 0-1,0 0 1,0 0 0,-1 0 0,0 1 0,0-1 0,2 10 0,-1 3 24,-1 0-1,0-1 1,-1 1-1,-1 0 1,-1 0-1,-5 29 0,-4 17 121,-15 167 641,27 47 393,1-41-848,-1-53-328,29 206-1,-22-303-130,15 88 126,-18-144 137,2 0-1,1-1 1,20 48 0,-20-59-71,-3-8-94,0 0-1,-1 1 1,-1-1 0,0 1-1,0 0 1,-2 0-1,1 0 1,1 21 0,-10 53 531,2-37-262,0-14-139,-2-1 0,-14 50 0,1-5-147,18-77-157,-2 19 139,3-21-122,0 0-1,0 1 0,0-1 1,0 0-1,0 1 0,0-1 0,-1 0 1,1 1-1,0-1 0,0 0 1,0 1-1,0-1 0,1 0 1,-1 1-1,0-1 0,0 0 1,0 1-1,0-1 0,0 0 0,0 1 1,0-1-1,1 0 0,-1 0 1,0 1-1,0-1 0,0 0 1,1 0-1,-1 1 0,0-1 1,0 0-1,0 0 0,1 1 0,-1-1 1,0 0-1,1 0 0,-1 0 1,0 0-1,1 0 0,-1 1 1,0-1-1,1 0 0,-1 0 1,0 0-1,0 0 0,1 0 0,0 0-44,0-1-1,0 1 1,0 0-1,0-1 1,-1 1-1,1-1 1,0 1-1,0-1 0,-1 1 1,1-1-1,0 0 1,-1 1-1,1-1 1,0 0-1,-1 0 0,1 0 1,17-34-890</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44.274"/>
    </inkml:context>
    <inkml:brush xml:id="br0">
      <inkml:brushProperty name="width" value="0.05" units="cm"/>
      <inkml:brushProperty name="height" value="0.05" units="cm"/>
      <inkml:brushProperty name="color" value="#FF0066"/>
    </inkml:brush>
  </inkml:definitions>
  <inkml:trace contextRef="#ctx0" brushRef="#br0">86 9 8706,'-32'-8'4062,"30"8"-3716,0 0 0,-1 0 0,1 0-1,0 0 1,-1 0 0,1 0 0,0 0 0,-1 1 0,1-1 0,0 1-1,-4 1 1,6-1-243,-1-1-1,0 1 0,0 0 1,1 0-1,-1 0 0,0-1 1,1 1-1,-1 0 0,0 0 1,1 0-1,0 0 0,-1 0 1,1 0-1,-1 0 0,1 0 1,0 0-1,0 0 0,0 0 1,0 0-1,0 0 0,0 0 1,0 0-1,0 1 0,0-1 1,0 0-1,0 0 0,1 0 1,-1 0-1,0 0 1,1 1-1,2 5 89,0-1 0,0 1 0,4 7 0,-7-14-186,9 17 171,-1 0-1,-1 1 0,0 0 1,-2 0-1,0 1 0,-1-1 0,0 1 1,-2 0-1,0 0 0,-3 35 1,-4 14 458,-23 113 0,23-155-454,-36 236 1010,38-221-998,1 0 0,3-1 1,1 1-1,11 60 0,3-14 150,-3-1-1,3 127 1,-23 98 1235,9-175-369,-2-130-1188,0 0 0,-1-1 0,0 1 0,0 0-1,0-1 1,0 1 0,-1-1 0,0 0-1,0 1 1,-1-1 0,-3 6 0,6-11-50,0 1 0,0-1 1,0 0-1,-1 1 0,1-1 1,0 0-1,0 1 0,0-1 0,0 0 1,-1 1-1,1-1 0,0 0 1,0 1-1,-1-1 0,1 0 1,0 0-1,-1 1 0,1-1 0,0 0 1,-1 0-1,1 0 0,0 0 1,-1 1-1,1-1 0,0 0 0,-1 0 1,1 0-1,0 0 0,-1 0 1,1 0-1,-1 0 0,1 0 1,0 0-1,-1 0 0,1 0 0,0 0 1,-1 0-1,1 0 0,-1 0 1,1 0-1,0-1 0,-1 1 0,1 0 1,0 0-1,-1 0 0,1-1 1,-1 0-136,1 1 1,-1-1 0,0 0 0,1 1-1,0-1 1,-1 0 0,1 0 0,-1 0-1,1 1 1,0-1 0,-1 0-1,1 0 1,0 0 0,0 0 0,0 0-1,0 0 1,0-1 0,0 0 15,1 1 0,-1-1 0,0 1 0,1-1-1,0 1 1,-1 0 0,1-1 0,0 1 0,1-2 0,16-20-934</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46.609"/>
    </inkml:context>
    <inkml:brush xml:id="br0">
      <inkml:brushProperty name="width" value="0.05" units="cm"/>
      <inkml:brushProperty name="height" value="0.05" units="cm"/>
      <inkml:brushProperty name="color" value="#FF0066"/>
    </inkml:brush>
  </inkml:definitions>
  <inkml:trace contextRef="#ctx0" brushRef="#br0">371 703 10418,'6'0'5384,"28"0"-4038,-15-2-692,0-1 0,21-5 0,-1-1 122,-12 5 5,53-3 0,-69 7-611,0 0 0,0 1 0,0 1 0,0 0 0,0 0 1,0 1-1,17 7 0,2 4 310,44 12 0,-61-23-418,0 0 0,0-1 0,0 0 0,1-1 0,-1 0 0,19-2 0,40-9 268,29-1 186,-87 10-452,-1 1-1,1 1 1,-1 0-1,1 1 1,19 5 0,-24-4-54,0-1 0,1 0 1,-1-1-1,0 0 1,1-1-1,-1 0 0,19-2 1,-13-1-4,0 0 0,-1-1 0,1-1 0,14-7 0,-21 9-1,1 1 0,-1-1 0,16-1 0,-16 3 7,-1 0 0,1-1 0,0 0-1,10-5 1,11-9 64,-1-1 0,-1-1-1,0-2 1,31-30 0,-43 36-63,-9 10 3,-1-1 1,0 0-1,0-1 1,0 0-1,-1 1 1,0-1 0,0 0-1,0-1 1,-1 1-1,0-1 1,0 0-1,-1 1 1,0-1-1,0 0 1,0-1-1,-1 1 1,0 0-1,-1 0 1,1 0-1,-2-1 1,1 1-1,-1 0 1,0 0-1,0-1 1,-1 1-1,1 0 1,-2 0-1,1 1 1,-6-11-1,-3-2 11,-2 0 1,0 1-1,-1 0 0,0 2 0,-1-1 0,-1 2 0,-1 0 1,-36-24-1,19 14-24,7 5-1,-1 1-1,-1 1 1,-60-26-1,64 36-3,0 0-1,0 2 1,0 1-1,-28-1 1,-104-1 18,125 7-19,-7 0-2,0 3 0,-49 8 0,-75 24-20,76-15 12,-150 48 2,173-48-10,42-13 14,1 1-1,-1 1 1,-37 23 0,47-25 4,2 1 0,-1 0 1,1 0-1,0 1 0,1 1 0,0-1 0,0 2 0,-8 13 0,3-2 1,1 2 0,1-1-1,2 2 1,0-1 0,-8 34-1,17-52 22,0 1 0,0-1 0,1 1-1,0-1 1,0 1 0,1-1 0,0 1-1,0-1 1,0 1 0,1-1 0,0 0-1,0 1 1,0-1 0,1 0 0,0 0-1,0-1 1,1 1 0,-1-1 0,6 6-1,-2-3 46,0 0 0,1 0-1,0-1 1,0 0-1,1 0 1,0-1-1,0 0 1,0-1-1,1 0 1,0 0-1,10 3 1,7-1-123,0-1 0,0-1 0,0-1 1,0-2-1,0-1 0,1-1 0,45-5 0,-3-10-295</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48.828"/>
    </inkml:context>
    <inkml:brush xml:id="br0">
      <inkml:brushProperty name="width" value="0.05" units="cm"/>
      <inkml:brushProperty name="height" value="0.05" units="cm"/>
      <inkml:brushProperty name="color" value="#FF0066"/>
    </inkml:brush>
  </inkml:definitions>
  <inkml:trace contextRef="#ctx0" brushRef="#br0">248 521 7914,'-3'-1'212,"1"-1"0,-1 1 0,1-1 1,-1 1-1,1-1 0,0 0 0,0 0 1,0 0-1,0 0 0,0 0 1,1 0-1,-1 0 0,0-1 0,1 1 1,0-1-1,-2-2 0,2-1 332,-1 0 0,1 1 0,0-1 0,1-1 0,-1 1 0,1-7 0,0 10 2808,8 8-1795,5-3-1181,0 1 0,0-1 0,0-1-1,0 0 1,13-2 0,24 3-8,134 21-142,21 3-20,-184-25-137,122 7 488,-107-8-370,72-9-1,-51 1-88,76-14 226,-106 16-172,-1-1 1,48-20-1,-66 23-104,-1 0 0,-1-1 0,1 0 0,-1 0 0,1-1 0,-1 0 0,-1 0 0,1 0 0,-1 0-1,0-1 1,-1 0 0,0 0 0,0-1 0,0 1 0,-1-1 0,0 1 0,0-1 0,2-13 0,-5 17-45,0 0 0,0 0 0,0 0 0,0 0 0,0 0 0,-1 0-1,0 0 1,0 1 0,0-1 0,0 0 0,-1 0 0,0 1 0,1-1 0,-1 1 0,-5-7 0,-4-4 51,0 1 1,-18-17 0,11 12-7,-5-7-19,14 14-11,0 1 0,-1 0 1,0 0-1,-1 1 1,0 1-1,0-1 0,-18-8 1,9 9-18,0 0-1,-1 2 1,0 0 0,0 1 0,0 1 0,0 1 0,-25 0-1,-153 11 14,69 0-6,114-8-7,-169 9-2,152-5 0,1 1 0,0 2 0,-52 17 0,49-10 1,0 2 0,1 1 0,0 2 1,1 1-1,-51 42 0,74-54 0,0 2-1,1-1 1,0 1 0,1 1 0,0 0-1,1 0 1,0 0 0,-10 22 0,15-26 25,-1-1 0,1 1 1,0 0-1,0 1 0,1-1 0,-1 0 1,2 0-1,-1 1 0,1-1 1,0 0-1,1 1 0,0-1 1,0 0-1,0 0 0,1 0 1,0 0-1,4 9 0,-2-8 72,1 0-1,-1 0 0,1-1 1,1 1-1,0-1 0,0 0 1,0-1-1,1 0 0,9 7 1,-6-5 31,1-1 0,1-1 0,-1 0 1,1 0-1,24 7 0,-13-7 79,1-1 0,1-1-1,-1-1 1,0-1 0,1-2-1,37-2 1,-44 0-36,27-6 1,-41 7-199,1 0-1,-1 0 1,0 0-1,1-1 1,-1 0-1,0 0 1,0 0-1,0-1 1,-1 1-1,1-1 1,5-5-1,-8 7 18,0-1 0,0 1-1,0-1 1,0 1 0,-1-1-1,1 0 1,0 1 0,-1-1-1,1 0 1,-1 1 0,0-1-1,1 0 1,-1 0 0,0 1 0,0-1-1,0 0 1,0 0 0,-1 1-1,1-1 1,0 0 0,-2-2-1,-5-29-97</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25.407"/>
    </inkml:context>
    <inkml:brush xml:id="br0">
      <inkml:brushProperty name="width" value="0.05" units="cm"/>
      <inkml:brushProperty name="height" value="0.05" units="cm"/>
      <inkml:brushProperty name="color" value="#FF0066"/>
    </inkml:brush>
  </inkml:definitions>
  <inkml:trace contextRef="#ctx0" brushRef="#br0">159 62 12387,'4'-2'177,"8"-2"918,-1-1 0,1 0 0,-1 0 0,-1-2 0,1 1 1,15-13-1,-22 13 250,-7 4-329,-12 5-73,-5 5-658,0 1-1,1 1 0,0 0 1,1 1-1,0 1 0,1 1 0,0 1 1,1 0-1,1 1 0,-16 19 1,27-27-238,0-1 1,0 1-1,1 0 1,0 0-1,0 0 1,0 0-1,1 0 1,0 1-1,1-1 1,0 1-1,0-1 1,0 1 0,1 0-1,0-1 1,2 12-1,-1-15-41,-1 0 0,1 0-1,0 0 1,0 0 0,0 0 0,1 0-1,-1-1 1,1 1 0,0 0 0,0-1-1,0 1 1,1-1 0,-1 0 0,1 0-1,0 0 1,0 0 0,0 0 0,0-1-1,0 1 1,1-1 0,-1 0 0,1 0 0,-1 0-1,1-1 1,0 1 0,0-1 0,0 0-1,-1 0 1,1 0 0,6 0 0,-8 0-33,1-1 0,-1 0 0,0 0 0,0 0 0,0 0 0,1-1 0,-1 1 0,0 0 0,0-1 0,0 0 0,0 1 0,0-1 0,0 0 0,0 0 0,0 0 0,3-2 0,-4 1-9,0 1 0,0 0 0,1-1 0,-1 1 0,0-1 0,0 0 0,0 1 0,-1-1 0,1 0 0,0 1 0,-1-1 1,1 0-1,-1 0 0,1 0 0,-1 0 0,0 1 0,0-1 0,0 0 0,0-3 0,-2-10 24,0 1 1,0 0-1,-2 0 1,1 0-1,-2 0 1,0 0-1,-11-20 1,16 34 53,1-1-1,-1 1 1,1 0-1,-1-1 1,1 1 0,-1 0-1,1 0 1,-1 0-1,1-1 1,-1 1 0,1 0-1,-1 0 1,1 0-1,-1 0 1,1 0 0,-1 0-1,1 0 1,-1 0-1,1 0 1,-1 0 0,2 1-1,23 0 218,-15-1-162,16 1-381,1-1 0,-1-2 1,0 0-1,36-9 0,-60 11-47,0 0 0,-1 0 0,1-1 0,-1 1-1,1-1 1,-1 1 0,1-1 0,-1 0 0,0 0 0,1 0 0,-1 1 0,0-1 0,1 0 0,1-3 0,-7 3-1434</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25.949"/>
    </inkml:context>
    <inkml:brush xml:id="br0">
      <inkml:brushProperty name="width" value="0.05" units="cm"/>
      <inkml:brushProperty name="height" value="0.05" units="cm"/>
      <inkml:brushProperty name="color" value="#FF0066"/>
    </inkml:brush>
  </inkml:definitions>
  <inkml:trace contextRef="#ctx0" brushRef="#br0">161 0 11707,'-15'4'7936,"1"5"-4462,-14 17-2235,19-17-139,-7 7-217,-23 28-1,33-37-780,1 0 0,1 1 0,-1 0 1,1 0-1,0 0 0,1 0 0,-3 10 0,5-15-84,1 0 1,-1 0-1,1 0 0,-1 0 1,1 0-1,0 0 0,1 0 1,-1 0-1,0 0 0,1 0 1,0 0-1,0 0 0,0 0 1,0 0-1,0 0 0,0 0 1,1-1-1,-1 1 0,1 0 1,0-1-1,0 1 0,0-1 1,0 0-1,0 0 0,0 0 1,1 0-1,-1 0 0,1 0 1,0 0-1,3 1 0,-1-1-6,0 1-1,0-1 1,1 0 0,-1 0-1,1-1 1,0 1-1,0-1 1,-1-1-1,1 1 1,0-1 0,0 0-1,0 0 1,-1-1-1,1 1 1,8-3-1,-11 2-10,-1 0 0,0 0-1,0 0 1,0-1-1,1 1 1,-1 0-1,0-1 1,0 1 0,-1-1-1,1 0 1,0 0-1,0 0 1,1-2-1,-2 3 3,-1 0 0,1 0 0,-1 0 0,1 0-1,-1 0 1,1 0 0,-1 0 0,0-1-1,1 1 1,-1 0 0,0 0 0,0 0 0,0 0-1,0 0 1,0-1 0,0 1 0,0 0 0,0 0-1,-1 0 1,1 0 0,0 0 0,-1 0 0,1 0-1,-1 0 1,1 0 0,-1 0 0,1 0 0,-1 0-1,0 0 1,1 0 0,-2-1 0,-2-1 1,-5-8 5,9 10-8,-1 1-1,1 0 0,0-1 0,0 1 0,0-1 0,0 1 0,0 0 0,0-1 0,0 1 0,0-1 1,0 1-1,0-1 0,0 1 0,0 0 0,0-1 0,1 1 0,-1-1 0,0 1 0,0 0 1,0-1-1,1 1 0,-1 0 0,0-1 0,0 1 0,1 0 0,-1-1 0,0 1 0,1 0 0,-1-1 1,0 1-1,1 0 0,-1 0 0,0-1 0,1 1 0,0 0 0,8-5-14,1 0-1,0 1 1,0 1 0,12-3-1,-11 3-665,0-1-1,0 0 1,14-7-1,-19 7-128,-4 3 168,-1 0 0,1 0 0,-1 0 0,1 0 0,-1 1 0,1-1-1,0 1 1,-1-1 0,3 0 0,3 1-2280</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26.377"/>
    </inkml:context>
    <inkml:brush xml:id="br0">
      <inkml:brushProperty name="width" value="0.05" units="cm"/>
      <inkml:brushProperty name="height" value="0.05" units="cm"/>
      <inkml:brushProperty name="color" value="#FF0066"/>
    </inkml:brush>
  </inkml:definitions>
  <inkml:trace contextRef="#ctx0" brushRef="#br0">105 20 12099,'5'-20'10850,"-21"27"-9108,5 0-1198,1 0 1,0 1 0,0 0-1,-16 18 1,23-23-495,1 0 1,-1 0-1,1 0 0,0 0 0,0 1 0,0-1 1,0 1-1,1-1 0,-1 1 0,1 0 1,0 0-1,0-1 0,0 1 0,1 0 0,-1 0 1,1 0-1,0 0 0,0 0 0,0 0 1,2 5-1,-1-6-36,0 1 1,1-1 0,0 0 0,0 0-1,0 0 1,0-1 0,0 1-1,1 0 1,-1-1 0,1 1-1,-1-1 1,1 0 0,0 0-1,0 0 1,0 0 0,0-1 0,0 1-1,1-1 1,5 2 0,2 1-117,0-1 0,0 0 0,1-1 0,20 1 0,-28-3-180,0-1 1,0 1 0,0-1-1,0 1 1,1-1 0,-1-1 0,-1 1-1,1 0 1,7-4 0,-9 4-38,-1 0 1,1 0-1,0 0 1,0-1-1,-1 1 1,1 0-1,-1-1 1,1 1-1,-1-1 1,1 1 0,-1-1-1,0 0 1,0 1-1,0-1 1,0 0-1,0 0 1,0 0-1,-1 0 1,1 0-1,0-2 1,-4-6-1230</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26.768"/>
    </inkml:context>
    <inkml:brush xml:id="br0">
      <inkml:brushProperty name="width" value="0.05" units="cm"/>
      <inkml:brushProperty name="height" value="0.05" units="cm"/>
      <inkml:brushProperty name="color" value="#FF0066"/>
    </inkml:brush>
  </inkml:definitions>
  <inkml:trace contextRef="#ctx0" brushRef="#br0">169 1 13467,'-18'3'1512,"-5"4"1033,1 3-113,-5 8-535,2 4-81,5 7-176,-4-3-95,17 3-289,4-1-208,13-2-312,12-5-159,10-9-257,6-2-104,4-10-256,0-1-368,-5-11-1265,-5 3-5688,-14-4 4696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27.360"/>
    </inkml:context>
    <inkml:brush xml:id="br0">
      <inkml:brushProperty name="width" value="0.05" units="cm"/>
      <inkml:brushProperty name="height" value="0.05" units="cm"/>
      <inkml:brushProperty name="color" value="#FF0066"/>
    </inkml:brush>
  </inkml:definitions>
  <inkml:trace contextRef="#ctx0" brushRef="#br0">13 114 9634,'-1'-3'399,"-1"0"-1,0-1 1,1 1-1,-1 0 1,1-1-1,0 0 1,0 1-1,1-1 1,-1 0 0,1 1-1,0-1 1,0 0-1,0 1 1,0-1-1,1 0 1,-1 1-1,1-1 1,0 0 0,2-4-1,-1 5-269,0 1-1,0-1 1,0 1-1,1 0 1,-1 0-1,1 0 1,-1 0-1,1 0 1,0 0-1,0 1 1,-1-1-1,6-1 1,1-1 108,-8 3-203,0 0 0,0 1 0,0-1-1,0 1 1,0 0 0,0-1-1,-1 1 1,1 0 0,0-1-1,0 1 1,0 0 0,0 0-1,0 0 1,0 0 0,2 0 0,-2 0 8,0 1 0,-1-1 0,1 1 0,-1-1 0,1 1 0,-1-1 1,1 1-1,-1-1 0,1 1 0,-1-1 0,1 1 0,-1-1 1,0 1-1,1 0 0,-1-1 0,0 1 0,0 0 0,1-1 1,-1 1-1,0 1 0,3 7 224,1 0 1,0 1 0,1-1-1,0-1 1,0 1-1,8 9 1,42 45 528,-30-37-492,26 30 125,-2-4 124,72 101 1,-28-9 254,-59-91-621,-20-33-129,-1-1-1,-1 1 0,15 36 1,-26-50-48,1 1 1,-1-1-1,0 1 1,0-1-1,-1 1 0,0-1 1,0 1-1,-1-1 1,1 0-1,-4 12 1,1-7 33,0 0 0,0-1 0,-2 1 0,1-1 0,-10 14 0,7-15 99,0 0 0,-1-1 0,0 0 0,0-1 0,-1 0-1,0 0 1,0-1 0,-12 6 0,-28 22 382,9-3-1676,35-29-1755,5-5 1265,15-4-61</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50.941"/>
    </inkml:context>
    <inkml:brush xml:id="br0">
      <inkml:brushProperty name="width" value="0.05" units="cm"/>
      <inkml:brushProperty name="height" value="0.05" units="cm"/>
      <inkml:brushProperty name="color" value="#FF0066"/>
    </inkml:brush>
  </inkml:definitions>
  <inkml:trace contextRef="#ctx0" brushRef="#br0">0 0 11018,'1'8'1025,"0"-1"-1,0 1 0,1-1 0,0 0 1,0 1-1,4 7 0,5 16 303,-6-4-472,0 0 1,0 34-1,-1-4-966,-4-57 18,1 0-1,-1 0 1,0 1 0,0-1-1,0 0 1,0 1 0,0-1-1,0 0 1,0 1 0,0-1-1,0 0 1,0 1-1,0-1 1,0 0 0,0 1-1,0-1 1,0 0 0,0 1-1,0-1 1,0 0 0,0 0-1,-1 1 1,1-1 0,0 0-1,0 1 1,0-1 0,-1 0-1,1 0 1,0 1-1,0-1 1,0 0 0,-1 0-1,1 0 1,0 1 0,-1-1-1,1 0 1,0 0 0,0 0-1,-1 0 1,1 0 0,0 0-1,-1 1 1,1-1 0,0 0-1,-1 0 1,1 0-1,0 0 1,-1 0 0,1 0-1,-1 0 1,-6 0-929</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31.408"/>
    </inkml:context>
    <inkml:brush xml:id="br0">
      <inkml:brushProperty name="width" value="0.05" units="cm"/>
      <inkml:brushProperty name="height" value="0.05" units="cm"/>
      <inkml:brushProperty name="color" value="#FF0066"/>
    </inkml:brush>
  </inkml:definitions>
  <inkml:trace contextRef="#ctx0" brushRef="#br0">9832 59 10346,'0'0'57,"21"-9"2465,-21 9-2459,0 0 0,-1 0-1,1 0 1,0 0-1,-1 0 1,1 0 0,0 0-1,0 0 1,-1 0 0,1 0-1,0 0 1,0-1-1,-1 1 1,1 0 0,0 0-1,0 0 1,0 0 0,-1 0-1,1-1 1,0 1-1,0 0 1,0 0 0,-1-1-1,1 1 1,0 0 0,0 0-1,0-1 1,0 1-1,0 0 1,0 0 0,0-1-1,0 1 1,-1 0 0,1 0-1,0-1 1,0 1-1,0 0 1,0 0 0,0-1-1,0 1 1,1 0 0,-1-1-1,0 1 1,0 0-1,0 0 1,0-1 0,0 1-1,0 0 1,0 0 0,0-1-1,1 1 1,-1 0-1,0 0 1,0 0 0,0-1-1,1 1 1,-1 0 0,0 0-1,0 0 1,0 0-1,1-1 1,-1 1 0,0 0-1,0 0 1,1 0-1,-1 0 1,0 0 0,1 0-1,-12-3 466,-1 1 0,1 0 0,-1 1 0,0 1 0,-21 1 0,18-1-195,-276 29 1712,99-6-1855,-482 27-117,-6-39-19,102-41-32,231 9-12,245 15-17,-974-35-411,237 43-149,537 1 536,-531 35-22,-45 16-76,779-50 126,-98 5 10,-234 5 18,326-20 39,-129-24-1,-84-6 60,-135 33 152,233 23-141,-19 1-34,163-20-31,5 0 225,-69 9 0,89-2 131,-102 1 1,141-10-402,1 1 0,-1 1 0,1 0 0,-1 0 0,1 1 0,-13 4 0,21-5-22,0-1 1,0 1-1,-1-1 1,1 1-1,0-1 0,0 0 1,-6 0-1,9 0-2,0 0 1,-1 0-1,1 0 0,0 0 0,0 0 1,-1-1-1,1 1 0,0 0 0,-1 0 1,1 0-1,0 0 0,0 0 0,-1-1 1,1 1-1,0 0 0,0 0 0,-1 0 1,1-1-1,0 1 0,0 0 0,0 0 0,0-1 1,-1 1-1,1 0 0,0 0 0,0-1 1,0 1-1,0 0 0,0 0 0,0-1 1,0 0-1,0 0 0,0 0 0,1 0 0,-1 0 0,0 0 0,1 0 0,-1 0 0,1 1 0,0-1 0,-1 0 1,1 0-1,-1 0 0,1 1 0,1-2 0,35-30-174,-25 22-1167,1-1 0,13-15 0,-23 22 969,0 0 0,0 0-1,0 0 1,-1 0 0,1 0 0,-1-1-1,0 1 1,-1-1 0,1 1-1,-1-1 1,0 0 0,1-5-1,-2 10 452,0-1 0,0 0 0,1 0-1,-1 1 1,0-1 0,0 0 0,0 1-1,0-1 1,-1 0 0,1 0-1,0 1 1,0-1 0,0 0 0,0 1-1,-1-1 1,1 0 0,0 1 0,-1-1-1,1 1 1,-1-2 0,0 2-14,1 0-1,-1-1 1,1 1-1,-1 0 1,1 0-1,-1 0 1,1 0-1,-1 0 1,1 0 0,-1 0-1,1 0 1,-1 0-1,1 0 1,-1 0-1,1 0 1,-1 0-1,1 0 1,-1 0 0,1 1-1,-1-1 1,0 0-1,-4 3 314,0 0-1,0 1 0,-8 6 0,10-7-364,-8 7 149,0 0-1,0 2 1,1-1-1,1 1 1,0 1-1,1 0 1,0 0 0,1 0-1,0 1 1,1 0-1,-5 19 1,9-28-54,1 0 0,0 0 0,0 0 0,0 0 1,1 1-1,-1-1 0,1 0 0,0 0 0,1 0 0,-1 0 0,1 0 0,0 0 0,4 9 1,-4-10-41,1-1 1,0 0 0,0 0 0,0 0 0,0-1 0,0 1 0,1 0 0,-1-1 0,1 1 0,0-1 0,0 0-1,0 0 1,0 0 0,0 0 0,0-1 0,0 1 0,1-1 0,-1 0 0,1 0 0,6 1 0,2 0-14,0 0 0,0-1 0,0-1 0,1 0 0,-1-1 0,0 0 0,20-5 0,-15 2-459,1-2 1,-1 0-1,0 0 0,26-15 0,26-26-523,-69 47 927</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3.890"/>
    </inkml:context>
    <inkml:brush xml:id="br0">
      <inkml:brushProperty name="width" value="0.05" units="cm"/>
      <inkml:brushProperty name="height" value="0.05" units="cm"/>
      <inkml:brushProperty name="color" value="#FF0066"/>
    </inkml:brush>
  </inkml:definitions>
  <inkml:trace contextRef="#ctx0" brushRef="#br0">78 24 11306,'-5'-3'697,"1"0"-1,-1 0 0,1 0 1,-1 0-1,-8-3 0,12 6-566,0-1 0,0 1-1,0 0 1,-1-1 0,1 1 0,0 0-1,0 0 1,0 0 0,0 0 0,0 0 0,0 0-1,0 0 1,0 0 0,0 0 0,0 1-1,0-1 1,0 0 0,0 1 0,0-1 0,0 1-1,0-1 1,0 1 0,0-1 0,0 1-1,0 0 1,0-1 0,1 1 0,-1 0-1,0 0 1,1-1 0,-1 1 0,0 0 0,1 0-1,-1 0 1,1 0 0,-1 1 0,-1 3 132,1 0 1,0 0 0,0-1-1,0 1 1,0 0-1,1 0 1,0 0 0,0 1-1,1 8 1,12 49 836,-11-55-942,23 93 901,60 295 1167,-36 134-764,-34 4-527,-6-143-420,-7-355-590,1-1 0,2 0 0,10 42 0,-10-47-1266,-5-30 1292,0 0 0,0 1 0,0-1 0,0 0 0,0 0 0,0 0 0,0 1 0,0-1 0,0 0 0,0 0 0,0 0 0,0 1 0,0-1 0,-1 0 0,1 0 0,0 0 0,0 0 0,0 1 0,0-1 0,0 0 0,-1 0 0,1 0 0,0 0 0,0 0 0,0 0 0,0 1 0,-1-1 0,1 0 0,0 0 0,0 0 0,0 0 0,-1 0 0,1 0 0,0 0 0,0 0 0,0 0 0,-1 0 0,1 0 0,0 0 0,0 0 0,0 0 0,-1 0 0,1 0 0,0 0 0,0 0 0,0-1 0,-1 1 0,-10-6-2013,-28-40-6246,26 34 6258</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4.305"/>
    </inkml:context>
    <inkml:brush xml:id="br0">
      <inkml:brushProperty name="width" value="0.05" units="cm"/>
      <inkml:brushProperty name="height" value="0.05" units="cm"/>
      <inkml:brushProperty name="color" value="#FF0066"/>
    </inkml:brush>
  </inkml:definitions>
  <inkml:trace contextRef="#ctx0" brushRef="#br0">20 78 10986,'-2'1'266,"0"1"0,1-1 0,-1 1 0,1 0 0,0-1 0,-1 1 0,1 0-1,0 0 1,0 0 0,0 0 0,0 0 0,0 0 0,1 0 0,-1 0 0,1 0-1,-1 1 1,1-1 0,0 0 0,0 3 0,0 5 263,1 0 0,0-1 1,3 13-1,0-3 93,1 11 122,16 92 1220,-14-95-1570,0 0 0,15 34 0,-19-54-319,0 0 1,0-1 0,1 1-1,0-1 1,1 0-1,-1 0 1,1-1-1,0 1 1,1-1 0,10 8-1,-13-11-52,0 0 0,0 0-1,1 0 1,-1-1 0,0 1-1,1-1 1,0 0 0,-1 0 0,1 0-1,0-1 1,-1 1 0,1-1-1,0 0 1,-1 0 0,1 0 0,0 0-1,0-1 1,-1 0 0,1 1-1,0-1 1,-1-1 0,7-2 0,-2 0-11,0 0 0,-1-1 0,0 0 0,0-1 0,0 0 0,-1 0 0,7-7 0,36-52 24,-29 33 53,0 0 0,-2-2 0,-2 0 0,-1-1 0,-2-1 1,-1 0-1,7-40 0,-17 68-45,-1 1-1,0-1 1,0 1-1,0 0 1,-1-1-1,0 1 1,-1-1 0,-2-11-1,3 18-37,-1-1-1,1 1 1,-1-1-1,1 1 1,-1-1-1,0 1 1,0-1-1,0 1 1,0 0-1,0-1 1,0 1 0,0 0-1,0 0 1,-1 0-1,1 0 1,0 0-1,-1 0 1,1 0-1,-1 1 1,1-1-1,-1 0 1,1 1-1,-1-1 1,1 1-1,-1-1 1,0 1 0,1 0-1,-1 0 1,1 0-1,-1 0 1,-2 0-1,-3 1-101,0 0 0,0 0 0,0 0 0,1 1 0,-1 0 0,-7 4 0,-23 10-741,0 4 218</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6.374"/>
    </inkml:context>
    <inkml:brush xml:id="br0">
      <inkml:brushProperty name="width" value="0.05" units="cm"/>
      <inkml:brushProperty name="height" value="0.05" units="cm"/>
      <inkml:brushProperty name="color" value="#FF0066"/>
    </inkml:brush>
  </inkml:definitions>
  <inkml:trace contextRef="#ctx0" brushRef="#br0">1 283 13059,'13'68'3403,"7"125"-1,-20-189-3316,0 1 0,0-1 0,1 0 0,-1 0 0,1 0-1,0 0 1,2 5 0,-3-9-81,0 0 0,0 0 0,0 0 0,0 0 0,0 0 0,0-1 0,0 1 0,0 0 0,0 0 0,0 0 0,1 0 0,-1 0 0,0 0 0,0 0 0,0 0 0,0 0 0,0 0 0,0 0 0,0 0 0,0 0 0,0 0 0,0 0 0,0 0 0,0 0 0,0 0 1,0 0-1,1 0 0,-1 0 0,0 0 0,0 0 0,0 0 0,0 0 0,0 0 0,0 0 0,0 0 0,0 0 0,0 0 0,0 0 0,0 0 0,0 0 0,0 0 0,0 0 0,1 0 0,-1 0 0,0 1 0,0-1 0,0 0 0,0 0 0,0 0 0,0 0 0,0 0 0,0 0 0,0 0 0,0 0 0,0 0 0,0 0 0,0 0 0,0 0 0,0 0 0,0 0 0,0 1 0,0-1 0,0 0 0,0 0 0,0 0 0,1-7 117,-1 0-70,-1-1-1,0 1 0,-2-9 0,-1-6 18,-1-33 78,4-110-1,2 129-123,-1 32-20,7-114 103,-5 107-33,-1-1-1,2 1 1,0 0-1,0 0 1,1 0-1,0 1 1,1-1-1,6-9 0,-10 18-31,0 0-1,1 0 1,-1 0-1,0 0 1,1 0-1,-1 1 1,1-1-1,0 1 1,-1-1-1,1 1 0,0-1 1,0 1-1,0 0 1,0 0-1,0 0 1,0 0-1,0 0 1,0 1-1,1-1 1,-1 1-1,0-1 0,0 1 1,1 0-1,-1-1 1,0 1-1,0 1 1,1-1-1,-1 0 1,0 0-1,1 1 1,2 1-1,1 0 71,0 1 0,-1 1 0,1-1-1,-1 1 1,0 0 0,0 0 0,0 0 0,0 1 0,-1 0-1,5 5 1,19 27 348,-1 1 0,23 43 0,-36-54-379,0 1 0,-2 1 0,-2 0 0,9 35 0,11 83-12,-17-80-751,-23-77-4775,-8-18 2866,17 25 2124,-11-16-834</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6.822"/>
    </inkml:context>
    <inkml:brush xml:id="br0">
      <inkml:brushProperty name="width" value="0.05" units="cm"/>
      <inkml:brushProperty name="height" value="0.05" units="cm"/>
      <inkml:brushProperty name="color" value="#FF0066"/>
    </inkml:brush>
  </inkml:definitions>
  <inkml:trace contextRef="#ctx0" brushRef="#br0">5 148 10242,'-5'12'1729,"5"-4"1975,2-3-1087,14-7-457,6-4-367,12-10-745,4-4-248,3-3-872,-3-2-472,-1 0-1400,0-2-569,-8-2 1217</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7.223"/>
    </inkml:context>
    <inkml:brush xml:id="br0">
      <inkml:brushProperty name="width" value="0.05" units="cm"/>
      <inkml:brushProperty name="height" value="0.05" units="cm"/>
      <inkml:brushProperty name="color" value="#FF0066"/>
    </inkml:brush>
  </inkml:definitions>
  <inkml:trace contextRef="#ctx0" brushRef="#br0">0 301 11322,'2'3'638,"0"0"0,0 0 0,0 0 1,0-1-1,1 1 0,-1-1 0,1 0 0,3 3 0,-3-3-435,-1 0-1,1 0 1,-1 0 0,0 0 0,0 0 0,0 0 0,0 1 0,0-1 0,-1 1 0,1-1 0,0 1 0,-1 0-1,0-1 1,1 4 0,1 7-55,-1 0-1,0 0 1,-1 0 0,-1 0-1,0 0 1,0 0-1,-4 14 1,-22 89 256,26-115-399,-2 6 27,2-5-17,-1 0 1,1 0-1,0-1 1,-1 1-1,1 0 0,-1-1 1,0 1-1,0 0 1,0-1-1,1 1 1,-1-1-1,-1 0 1,-1 3-1,3-4-12,0 0 0,0 0 0,0 0 1,0 1-1,-1-1 0,1 0 0,0 0 0,0 0 0,0 0 1,0 0-1,-1 0 0,1 0 0,0 0 0,0 0 0,0 0 1,0 0-1,-1 0 0,1 0 0,0 0 0,0 0 0,0 0 0,0-1 1,0 1-1,-1 0 0,1 0 0,0 0 0,0 0 0,0 0 1,0 0-1,0 0 0,0 0 0,-1 0 0,1-1 0,0 1 0,0 0 1,0 0-1,0 0 0,0 0 0,0 0 0,0-1 0,0 1 1,0 0-1,0 0 0,0 0 0,0 0 0,0 0 0,-1-1 1,1 1-1,0 0 0,0 0 0,1 0 0,-1 0 0,0-1 0,0 1 1,-1-11 46,3-18-21,1 1-1,2 0 1,16-54 0,-4 14-23,13-99-2,-1 4 15,-28 158-8,6-23-18,-7 27 17,0 0 1,1 0-1,-1 0 0,1 0 1,-1 0-1,0 0 1,1 0-1,0 0 1,-1 0-1,1 0 0,-1 0 1,1 1-1,0-1 1,0 0-1,0 1 1,-1-1-1,1 0 1,0 1-1,0-1 0,2 0 1,-3 1 18,1 0 0,0 1 0,-1-1 0,1 0 0,-1 0 0,1 1 0,-1-1 0,1 0 0,-1 1 0,1-1 0,-1 1 0,0-1 0,1 0 0,-1 1 0,1-1 0,-1 1 0,0-1 0,1 1 0,-1-1 0,0 1 0,1 0 0,6 16 421,-5-13-311,62 128 1936,24 59-866,-81-168-1143,0-1-1,-1 1 1,-1 1-1,-1-1 1,-1 1 0,0 44-1,-3-68-86,0 5-31,0 0-1,-1 0 1,1 0-1,-3 8 1,2-12-72,1 0 0,0 0 0,-1 0 0,1-1 0,-1 1 0,1 0 0,-1 0 0,1 0 0,-1-1 0,1 1 0,-1 0 0,0-1 0,1 1 0,-1 0 0,0-1 0,0 1 0,1-1 0,-1 1 0,0-1 0,0 0 0,0 1 0,0-1 0,0 0 0,1 0 0,-1 1 0,0-1 0,0 0 0,0 0 0,0 0 0,0 0 0,-1 0 0,-8-1-2073,1 0 782</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7.659"/>
    </inkml:context>
    <inkml:brush xml:id="br0">
      <inkml:brushProperty name="width" value="0.05" units="cm"/>
      <inkml:brushProperty name="height" value="0.05" units="cm"/>
      <inkml:brushProperty name="color" value="#FF0066"/>
    </inkml:brush>
  </inkml:definitions>
  <inkml:trace contextRef="#ctx0" brushRef="#br0">1 399 19116,'11'2'1240,"8"1"401,6-4-609,2-8-872,3-2-608,0-11-1216,2-2-481,2-9 977</inkml:trace>
  <inkml:trace contextRef="#ctx0" brushRef="#br0" timeOffset="1">531 0 13747,'1'15'1608,"4"7"1617,-1 5-937,9 8-623,0 5-217,4 6-520,-3 1-184,1 0-343,-3-5-145,-2-5-120,1-7-56,-9-7-208,1-6-256,-4-10-665,-4-6-303,-9-11-1096,-3-6-289,-1-6 1513</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8.059"/>
    </inkml:context>
    <inkml:brush xml:id="br0">
      <inkml:brushProperty name="width" value="0.05" units="cm"/>
      <inkml:brushProperty name="height" value="0.05" units="cm"/>
      <inkml:brushProperty name="color" value="#FF0066"/>
    </inkml:brush>
  </inkml:definitions>
  <inkml:trace contextRef="#ctx0" brushRef="#br0">0 101 13419,'7'2'1728,"6"-4"1945,11-3-984,11-7-553,2-3-400,8-1-839,-1-1-353,1 3-464,-5 3-32,-3 4-248,-6 4-336,-6 3-833,-5 0-439,-7 3-1105,2 5-2032,5 2 3025</inkml:trace>
  <inkml:trace contextRef="#ctx0" brushRef="#br0" timeOffset="1">720 11 14715,'3'26'1713,"2"6"967,4 9-695,1 1-65,0 6-456,1-1-127,6 2-321,3-1-224,2-6-368,3-5-136,1-8-264,-6-7-192,-9-11-584,-1 3-488,-11-6-1033,-9-1-591,-2 1 1519</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8.521"/>
    </inkml:context>
    <inkml:brush xml:id="br0">
      <inkml:brushProperty name="width" value="0.05" units="cm"/>
      <inkml:brushProperty name="height" value="0.05" units="cm"/>
      <inkml:brushProperty name="color" value="#FF0066"/>
    </inkml:brush>
  </inkml:definitions>
  <inkml:trace contextRef="#ctx0" brushRef="#br0">7 79 17012,'-5'7'1432,"4"1"1056,1 2-719,11-3-481,8-7-304,9-7-360,6-8-143,3-7-225,1 0-32,1 2-536,-6 3-473,-1 9-1447,-6 8 1200</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3:58.984"/>
    </inkml:context>
    <inkml:brush xml:id="br0">
      <inkml:brushProperty name="width" value="0.05" units="cm"/>
      <inkml:brushProperty name="height" value="0.05" units="cm"/>
      <inkml:brushProperty name="color" value="#FF0066"/>
    </inkml:brush>
  </inkml:definitions>
  <inkml:trace contextRef="#ctx0" brushRef="#br0">1 89 10986,'356'-1'4828,"38"-4"-4335,-137-24-489,-36 3 66,192-1 1880,0 42 523,-294-2-1841,131 13 870,1-17-209,77-24 67,-22 0-442,-3 22-10,-222 2-230,133 31 0,-213-40-733,-1 0 0,1 0-1,-1 0 1,1 0 0,-1 0 0,0 0 0,1 0 0,-1-1 0,1 1 0,-1 0-1,1 0 1,-1 0 0,0-1 0,1 1 0,-1 0 0,1-1 0,-1 1 0,0 0 0,1-1-1,-1 1 1,0-1 0,0 1 0,1 0 0,-1-1 0,0 1 0,0-1 0,0 1-1,0-1 1,1 1 0,-1-1 0,0 1 0,0 0 0,0-1 0,0 1 0,0-1 0,0 1-1,0-1 1,0 0 0,0-2-373,4-12-530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51.329"/>
    </inkml:context>
    <inkml:brush xml:id="br0">
      <inkml:brushProperty name="width" value="0.05" units="cm"/>
      <inkml:brushProperty name="height" value="0.05" units="cm"/>
      <inkml:brushProperty name="color" value="#FF0066"/>
    </inkml:brush>
  </inkml:definitions>
  <inkml:trace contextRef="#ctx0" brushRef="#br0">1 47 9770,'3'2'5545,"5"-4"-3560,14-3-289,3-2-464,5-1-544,4 0-311,-2-1-345,-2 4-296,-5 2-1009,-3 1-447,0 7 728</inkml:trace>
  <inkml:trace contextRef="#ctx0" brushRef="#br0" timeOffset="1">143 166 14547,'0'5'1328,"10"-5"825,5 0-257,17-3-1048,5-7-207,10-2-1354,3-1-719,6 8 752</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0.314"/>
    </inkml:context>
    <inkml:brush xml:id="br0">
      <inkml:brushProperty name="width" value="0.05" units="cm"/>
      <inkml:brushProperty name="height" value="0.05" units="cm"/>
      <inkml:brushProperty name="color" value="#FF0066"/>
    </inkml:brush>
  </inkml:definitions>
  <inkml:trace contextRef="#ctx0" brushRef="#br0">204 14 14083,'4'-11'3479,"-6"8"-1113,-5 7-847,-10 12-1155,0 2 1,2 0-1,-26 37 0,30-39-288,-3 4-51,-2 1 42,1 1 0,-21 41 0,33-57-26,0 1 0,1-1 0,0 1 1,0-1-1,0 1 0,1 0 1,0-1-1,1 1 0,-1 0 1,1 0-1,0 0 0,1 0 1,0 0-1,0-1 0,3 12 0,-2-13-9,0 0-1,1 0 0,0-1 0,0 1 0,0-1 1,0 0-1,0 0 0,1 0 0,0 0 0,0 0 1,0-1-1,0 0 0,0 0 0,1 0 0,0 0 0,-1-1 1,1 0-1,0 0 0,0 0 0,6 1 0,4 1 2,1-1-1,-1 0 0,1-1 0,0-1 0,24-2 1,-15 0-55,-1-2 0,0-1 1,0-1-1,0 0 0,0-2 1,-1-1-1,27-13 0,-49 21 6,0-1 0,1 0 0,-1 1 0,0-1-1,1 0 1,-1 0 0,0 0 0,0 1 0,0-1-1,0 0 1,0-1 0,0 1 0,0 0 0,0 0-1,0 0 1,1-2 0,-2 2 11,0 0-1,0 0 1,-1 0-1,1 0 1,0 1 0,0-1-1,0 0 1,-1 0-1,1 0 1,0 1 0,-1-1-1,1 0 1,-1 0-1,1 1 1,-1-1 0,1 0-1,-1 1 1,1-1-1,-1 1 1,0-1-1,1 1 1,-1-1 0,0 1-1,0-1 1,1 1-1,-1-1 1,0 1 0,-1-1-1,-20-9 35,0 1-1,-1 0 1,0 2-1,0 0 0,-48-6 1,71 13-26,1 0-1,-1 0 1,0 0 0,0 0-1,0 0 1,0 0 0,0 0-1,1 0 1,-1 0 0,0 0-1,0 0 1,0 0 0,0-1-1,0 1 1,0 0 0,0 0-1,1 0 1,-1 0 0,0 0-1,0 0 1,0-1 0,0 1-1,0 0 1,0 0 0,0 0-1,0 0 1,0 0 0,0-1-1,0 1 1,0 0 0,0 0-1,0 0 1,0 0 0,0-1-1,0 1 1,0 0 0,0 0-1,0 0 1,0 0 0,0 0-1,0-1 1,0 1 0,0 0-1,0 0 1,0 0 0,-1 0 0,1 0-1,0 0 1,0-1 0,0 1-1,0 0 1,0 0 0,0 0-1,0 0 1,-1 0 0,1 0-1,0 0 1,0 0 0,0 0-1,0 0 1,0 0 0,-1 0-1,1-1 1,0 1 0,0 0-1,0 0 1,0 0 0,-1 0-1,13-7 22,86-27-352,-15 5-1582,-37 13 139,-2 2 624</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0.869"/>
    </inkml:context>
    <inkml:brush xml:id="br0">
      <inkml:brushProperty name="width" value="0.05" units="cm"/>
      <inkml:brushProperty name="height" value="0.05" units="cm"/>
      <inkml:brushProperty name="color" value="#FF0066"/>
    </inkml:brush>
  </inkml:definitions>
  <inkml:trace contextRef="#ctx0" brushRef="#br0">287 23 13851,'0'-2'432,"0"1"-1,0 0 1,0-1 0,0 1-1,0 0 1,0 0 0,-1-1 0,1 1-1,0 0 1,-1-1 0,0-1-1,0 3-299,1-1 0,-1 1 0,1 0 0,-1-1 0,1 1 0,-1 0 0,0-1 0,1 1 0,-1 0 0,0-1 0,1 1 0,-1 0 0,0 0 0,1 0 0,-1 0 0,0 0 0,1 0 0,-1 0 0,0 0 0,1 0 0,-1 0 0,0 0 0,1 0 1,-1 0-1,0 1 0,1-1 0,-2 1 0,-4 1 112,-1 1 1,1 0-1,0 0 1,0 1-1,0-1 1,0 1-1,-9 9 1,-37 40 310,39-39-407,-6 6-36,0 1 0,2 1 0,1 1 0,-17 30 0,27-42-64,0 1-1,1 0 0,1 0 0,0 1 0,0 0 1,2-1-1,-1 1 0,2 0 0,-1 0 0,2 0 0,1 18 1,-1-26-35,1 0 0,-1 0 0,1 0 0,0 0 0,1 0 0,-1 0-1,1 0 1,0-1 0,0 1 0,1 0 0,-1-1 0,1 0 0,0 0 0,0 0 0,0 0 0,1 0 0,0 0 0,-1-1 0,1 0 0,0 0 0,1 0 0,-1 0 0,0-1 0,1 1 0,-1-1 0,1 0 0,0-1 0,0 1 0,0-1 0,0 0 0,0 0 0,9 0 0,-3-1-3,1-1 1,0 0 0,-1 0-1,0-1 1,1-1 0,-1 0-1,17-8 1,-27 11-10,0 0-1,0 0 0,-1-1 1,1 1-1,0 0 1,-1 0-1,1-1 1,0 1-1,-1-1 1,1 1-1,-1 0 1,1-1-1,0 1 0,-1-1 1,1 1-1,-1-1 1,0 0-1,1 1 1,-1-1-1,1 0 1,-1 1-1,0-1 1,1 0-1,-1 0 0,0-1 1,0 1 0,0-1-1,-1 1 1,1-1 0,-1 0-1,1 1 1,-1-1 0,1 1-1,-1-1 1,-1-2 0,-17-38-22,12 25-6,-12-21 0,17 34 23,-1-1 1,0 1-1,0 0 0,0 0 0,-1 1 1,1-1-1,-1 1 0,0-1 0,-6-3 1,9 4-95,6 1 29,9 0-22,-12 2 70,3-2-7,0 1-1,1-1 1,8-4-1,13-3 42,27 0 82,-35 7-503,35-9 0,-47 9-377,1-1 0,-1 0 0,0 0 0,10-6 1,1-3-569</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1.241"/>
    </inkml:context>
    <inkml:brush xml:id="br0">
      <inkml:brushProperty name="width" value="0.05" units="cm"/>
      <inkml:brushProperty name="height" value="0.05" units="cm"/>
      <inkml:brushProperty name="color" value="#FF0066"/>
    </inkml:brush>
  </inkml:definitions>
  <inkml:trace contextRef="#ctx0" brushRef="#br0">190 1 15211,'-65'24'6107,"53"-18"-5483,1 0 1,0 0 0,-13 10-1,19-12-504,-1 0 0,1 1 0,0 0 0,0 0-1,1 0 1,0 1 0,0 0 0,0-1-1,0 1 1,1 1 0,0-1 0,0 0-1,1 1 1,0-1 0,0 1 0,0 0-1,0 9 1,1-6-31,0 0-1,1 0 1,0 0 0,1 0-1,0 0 1,1 0-1,0-1 1,0 1-1,1 0 1,4 10 0,-4-14-90,0 0 0,1 0 0,-1 0 0,1 0 1,1-1-1,-1 1 0,1-1 0,0 0 0,0 0 1,0-1-1,1 0 0,-1 1 0,1-2 0,0 1 1,7 2-1,-6-3-158,0 0 0,-1-1 0,1 1 0,0-2-1,0 1 1,1-1 0,-1 0 0,0-1 0,0 1 0,0-2 0,0 1 0,1-1 0,8-1 0,-8-1-532,1 0 0,0 0 0,-1 0 0,0-1 0,1 0 0,7-7 0,14-10-895</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1.662"/>
    </inkml:context>
    <inkml:brush xml:id="br0">
      <inkml:brushProperty name="width" value="0.05" units="cm"/>
      <inkml:brushProperty name="height" value="0.05" units="cm"/>
      <inkml:brushProperty name="color" value="#FF0066"/>
    </inkml:brush>
  </inkml:definitions>
  <inkml:trace contextRef="#ctx0" brushRef="#br0">190 0 12475,'-9'3'1055,"0"0"1,1 1-1,-1 0 1,1 0-1,0 1 1,0 0-1,-10 9 1,-2 3 416,-23 26 1,37-38-1245,1 1 1,0 0 0,1 1-1,0-1 1,0 1 0,0 0-1,1 0 1,0 0 0,0 0-1,-3 13 1,5-16-190,1 0-1,-1 0 1,1-1 0,0 1 0,0 0-1,0 0 1,1-1 0,-1 1 0,1 0-1,0 0 1,0-1 0,0 1-1,1-1 1,-1 1 0,1-1 0,0 0-1,0 1 1,0-1 0,0 0 0,0 0-1,1 0 1,-1-1 0,1 1-1,3 2 1,3 2-126,1-1 1,-1 0-1,1-1 0,0 0 0,1 0 1,-1-1-1,1 0 0,0-1 0,19 3 1,-15-3-948,0-2 0,1 0 0,25-2 1,-12-2-428</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2.195"/>
    </inkml:context>
    <inkml:brush xml:id="br0">
      <inkml:brushProperty name="width" value="0.05" units="cm"/>
      <inkml:brushProperty name="height" value="0.05" units="cm"/>
      <inkml:brushProperty name="color" value="#FF0066"/>
    </inkml:brush>
  </inkml:definitions>
  <inkml:trace contextRef="#ctx0" brushRef="#br0">1 1 14875,'0'54'1408,"0"3"673,5 5-793,1-2-32,3-5-751,3-4-225,3-14-176,1-6-64,-2-12-288,-4-9-385,-5-10-983,-5-7-368,-15-16 927</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2.618"/>
    </inkml:context>
    <inkml:brush xml:id="br0">
      <inkml:brushProperty name="width" value="0.05" units="cm"/>
      <inkml:brushProperty name="height" value="0.05" units="cm"/>
      <inkml:brushProperty name="color" value="#FF0066"/>
    </inkml:brush>
  </inkml:definitions>
  <inkml:trace contextRef="#ctx0" brushRef="#br0">0 204 13931,'10'-3'1888,"5"-2"1953,19-9-1912,1 1-65,14-7-672,6 1-424,7 4-407,10 0-209,-1 2-633,6-3-391,-8-4-1448,-9-3-553,7-4 1489</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2.988"/>
    </inkml:context>
    <inkml:brush xml:id="br0">
      <inkml:brushProperty name="width" value="0.05" units="cm"/>
      <inkml:brushProperty name="height" value="0.05" units="cm"/>
      <inkml:brushProperty name="color" value="#FF0066"/>
    </inkml:brush>
  </inkml:definitions>
  <inkml:trace contextRef="#ctx0" brushRef="#br0">364 92 16684,'0'64'1488,"2"-3"968,8-3-695,-1-4-489,1-4-424,0-8-456,-5-7-128,5-11-192,-3-6-64,1-13-488,0-3-328,-8-10-848,-3-4-617,-4-1 1273</inkml:trace>
  <inkml:trace contextRef="#ctx0" brushRef="#br0" timeOffset="1">2 185 15003,'-1'-2'1865,"2"-3"1039,18-7-799,9-4-169,19-6-944,15-3-328,10 1-416,2 2-151,-2 5-554,-5 6-479,-11 2-1368,-8 1-577,1-4 1449</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3.380"/>
    </inkml:context>
    <inkml:brush xml:id="br0">
      <inkml:brushProperty name="width" value="0.05" units="cm"/>
      <inkml:brushProperty name="height" value="0.05" units="cm"/>
      <inkml:brushProperty name="color" value="#FF0066"/>
    </inkml:brush>
  </inkml:definitions>
  <inkml:trace contextRef="#ctx0" brushRef="#br0">36 333 12731,'-19'267'9288,"16"-247"-8876,3-20-393,0 1 0,0 0-1,0-1 1,0 1 0,0 0 0,0-1 0,-1 1 0,1 0-1,0-1 1,0 1 0,-1-1 0,1 1 0,0 0-1,0-1 1,-1 1 0,1-1 0,-1 1 0,1-1-1,-1 1 1,1-1 0,-1 1 0,-2-5 58,1-14-46,0-1-1,1 1 1,2-31 0,1 15-11,0-80 4,21-131 0,-22 231-4,2 0-1,0 0 1,0 0-1,2 1 1,8-21-1,-12 32 11,0 0-1,0 0 1,1 0-1,-1 0 1,0 0-1,1 0 0,-1 0 1,1 1-1,-1-1 1,1 1-1,0-1 1,0 1-1,0 0 1,4-2-1,-5 2 12,1 1 0,0 0-1,-1 0 1,1-1 0,-1 1 0,1 0 0,0 1-1,-1-1 1,1 0 0,0 0 0,-1 1 0,1-1-1,-1 1 1,1-1 0,-1 1 0,1 0 0,-1-1 0,1 1-1,-1 0 1,0 0 0,1 0 0,1 2 0,2 2 108,0 0 0,0 1 0,-1-1 0,1 1 0,6 12 0,16 38 436,-18-36-437,29 56 369,57 138 275,-87-194-895,-6-16-177,0 0 0,0 1 0,0-1-1,-1 1 1,2 9 0,-3-14 135,0 1-1,0-1 1,0 1 0,0-1 0,0 1-1,0-1 1,0 0 0,0 1 0,-1-1-1,1 1 1,0-1 0,0 0 0,0 1-1,-1-1 1,1 1 0,0-1 0,0 0-1,-1 1 1,1-1 0,0 0 0,-1 1-1,1-1 1,0 0 0,-1 0 0,1 1-1,-1-1 1,1 0 0,0 0 0,-1 0-1,1 0 1,-1 0 0,1 1 0,-1-1-1,1 0 1,0 0 0,-1 0 0,1 0 0,-1 0-1,1 0 1,-1 0 0,-8 2-1962,-12 4 65</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3.827"/>
    </inkml:context>
    <inkml:brush xml:id="br0">
      <inkml:brushProperty name="width" value="0.05" units="cm"/>
      <inkml:brushProperty name="height" value="0.05" units="cm"/>
      <inkml:brushProperty name="color" value="#FF0066"/>
    </inkml:brush>
  </inkml:definitions>
  <inkml:trace contextRef="#ctx0" brushRef="#br0">1 388 16235,'8'1'1521,"9"-11"1407,10-8-1271,15-14-697,1-7-296,1-4-720,-2-2-336,-9 1-608,-6 0-649,-5 4-919,-2 7-2249,-3-8 2816</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4.286"/>
    </inkml:context>
    <inkml:brush xml:id="br0">
      <inkml:brushProperty name="width" value="0.05" units="cm"/>
      <inkml:brushProperty name="height" value="0.05" units="cm"/>
      <inkml:brushProperty name="color" value="#FF0066"/>
    </inkml:brush>
  </inkml:definitions>
  <inkml:trace contextRef="#ctx0" brushRef="#br0">0 366 13195,'13'31'1856,"-2"0"1,8 34 0,-16-48-1334,0-1 1,-1 0 0,-1 1 0,0-1 0,-1 0 0,-3 19-1,3-31-489,-1 0 0,0 1 0,0-1-1,0 0 1,0 0 0,-3 5 0,4-9-34,0 1 0,-1-1 0,1 0 0,0 0 0,0 0 0,0 0 0,0 0 0,0 0 0,0 1 0,0-1 0,0 0 0,0 0 0,0 0 0,-1 0 0,1 0 0,0 0 0,0 0 0,0 0 0,0 0 0,0 0 0,0 0 0,0 1 0,-1-1 0,1 0 0,0 0 0,0 0 0,0 0 0,0 0 0,0 0 0,-1 0 0,1 0 1,0 0-1,0 0 0,0 0 0,0 0 0,0-1 0,-1 1 0,1 0 0,0 0 0,0 0 0,0 0 0,0 0 0,-4-7-39,0-12-44,1-1 0,1 1 0,1-1 0,1-24 0,0 9-19,0-2 17,1-139-158,1 140 237,2 1 0,15-66 0,-15 85 104,13-31-1,-15 43-37,0 0-1,-1 1 0,1-1 1,1 1-1,-1 0 0,0-1 1,1 1-1,0 0 0,0 0 1,0 1-1,0-1 0,0 1 1,6-4-1,-7 5-16,-1 1 1,1-1 0,-1 1-1,0 0 1,1-1-1,-1 1 1,1 0 0,-1 0-1,1 0 1,-1 0-1,1 0 1,-1 1-1,0-1 1,1 0 0,-1 1-1,1-1 1,-1 1-1,0-1 1,1 1-1,-1 0 1,0-1 0,0 1-1,0 0 1,1 0-1,-1 0 1,0 0 0,1 2-1,3 2 142,0 1 0,-1 0 1,8 12-1,-10-14-106,15 27 525,-1 1 0,21 62 0,8 72 349,-34-119-1200,-2 0 0,-2 1 1,1 60-1,-8-106 175,-2 22-1752,1-23 1640,1 0 1,0 0-1,0 0 1,-1-1-1,1 1 1,-1 0-1,1 0 1,0-1-1,-1 1 1,1 0-1,-1-1 1,0 1-1,1 0 1,-1-1-1,0 1 1,1-1-1,-1 1 1,0-1-1,1 1 1,-1-1-1,0 0 1,0 1-1,1-1 1,-1 0-1,0 0 1,-1 1-1,-15-2-1532</inkml:trace>
  <inkml:trace contextRef="#ctx0" brushRef="#br0" timeOffset="1">138 488 17188,'12'10'1424,"8"-10"832,10-5-967,14-13-657,-1-2-288,-1-5-560,-2 0-408,2 1 984,-3-6-632</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52.592"/>
    </inkml:context>
    <inkml:brush xml:id="br0">
      <inkml:brushProperty name="width" value="0.05" units="cm"/>
      <inkml:brushProperty name="height" value="0.05" units="cm"/>
      <inkml:brushProperty name="color" value="#FF0066"/>
    </inkml:brush>
  </inkml:definitions>
  <inkml:trace contextRef="#ctx0" brushRef="#br0">7 460 9306,'-1'-2'163,"0"0"0,0 0 0,0 0 0,0 1 0,1-1 0,-1 0-1,1 0 1,0 0 0,-1 0 0,1 0 0,0 0 0,0 0 0,0 0 0,0 0 0,1 0 0,-1 0 0,0 0 0,1 0 0,-1 0 0,1 0-1,0 1 1,0-1 0,0 0 0,0 0 0,0 1 0,1-3 0,5-6 169,0 1 0,1 0 0,9-10 0,-12 14-132,-1 1-102,103-102 2216,-77 78-1378,57-39 1,-68 56-778,0 0 0,1 2 1,1 0-1,0 1 1,0 1-1,0 0 1,34-4-1,-13 5 11,1 2-1,82 3 1,35 21 360,-4 0-144,-70-12 84,114 27 0,-132-21-80,-53-12-275,1 0 1,0-1 0,0-1 0,19-1-1,63-13 317,-89 13-410,14-2 52,26 0 0,17-2-8,-57 4-60,-1-1 0,0 0-1,0 0 1,0-1-1,14-6 1,41-30 10,-43 25-19,1 1 0,1 1 0,27-12 0,-42 22 46,0-1 0,-1 1 0,1 1 1,0-1-1,0 1 0,0 0 0,1 1 0,-1 0 0,0 0 1,0 0-1,0 1 0,0 0 0,0 1 0,0-1 1,11 6-1,74 40 350,-10-4-19,-70-38-307,0 0 0,0-1-1,1-1 1,-1 0 0,19 2 0,-15-4 22,-1-1 0,1-1 0,-1 0 0,1-1 0,28-8 0,-9 0-74,45-21 0,-77 29-64,50-23-389,-49 22-49,1 0-1,0 0 0,-1 0 1,0 0-1,0-1 0,0 0 1,0 0-1,4-6 0,-1-1-1901,1 5 803</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4.719"/>
    </inkml:context>
    <inkml:brush xml:id="br0">
      <inkml:brushProperty name="width" value="0.05" units="cm"/>
      <inkml:brushProperty name="height" value="0.05" units="cm"/>
      <inkml:brushProperty name="color" value="#FF0066"/>
    </inkml:brush>
  </inkml:definitions>
  <inkml:trace contextRef="#ctx0" brushRef="#br0">1 28 12091,'209'-13'4551,"67"-2"-2836,272 27-844,-421-1-799,637 42 1982,-112-56 278,-630 2-2265,377-3 675,-360 8-700,-1 2 0,45 12 0,-40-7-111,-36-10-220,0 1 0,-1-1-1,1-1 1,0 1 0,0-1 0,7-1-1,12-4-560</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5.228"/>
    </inkml:context>
    <inkml:brush xml:id="br0">
      <inkml:brushProperty name="width" value="0.05" units="cm"/>
      <inkml:brushProperty name="height" value="0.05" units="cm"/>
      <inkml:brushProperty name="color" value="#FF0066"/>
    </inkml:brush>
  </inkml:definitions>
  <inkml:trace contextRef="#ctx0" brushRef="#br0">231 66 10250,'6'-13'1125,"-3"8"-319,-1 1 1,0-1 0,0 0 0,2-8-1,-4 12-706,0 1 0,0-1 0,0 0 0,0 1 0,0-1 0,0 0 0,0 1 0,0-1 0,0 0 0,0 1 0,0-1 0,0 0 0,0 1 0,-1-1 0,1 0 0,0 1 0,-1-1 0,1 1 0,0-1 0,-1 0 0,1 1 0,-1-1 0,1 1 0,0-1 0,-1 1 0,1 0 0,-1-1 0,0 1 0,1-1 0,-1 1 0,1 0 0,-1-1 0,0 1 0,1 0 0,-1 0 0,0 0 0,1-1 0,-1 1 0,0 0 0,0 0 0,-3 0 66,0 0 1,0 0-1,0 0 0,0 1 0,1-1 0,-1 1 1,0 0-1,1 0 0,-1 1 0,0-1 1,1 1-1,-7 3 0,-4 4 291,-21 17-1,24-17-217,-7 5 169,0 1 0,-26 29 0,40-40-374,0 1 0,0 0-1,0 0 1,1 1-1,0-1 1,0 1 0,0-1-1,1 1 1,0 0-1,0 0 1,0 0-1,1 1 1,0-1 0,-1 12-1,3-14-24,-1-1 1,1 1-1,-1 0 0,1-1 0,1 1 0,-1-1 1,0 1-1,1-1 0,-1 0 0,1 1 0,0-1 0,0 0 1,1 0-1,-1 0 0,1-1 0,-1 1 0,1-1 1,0 1-1,0-1 0,0 0 0,0 0 0,0 0 1,4 2-1,7 2-13,0 0 0,1-1 0,-1 0 0,19 2 1,-18-4-562,1-1 0,-1 0 0,0-1 0,0-1 0,1-1 0,-1 0 0,0-1 0,0 0 0,0-2 0,0 1 0,24-11 0,-2 2-794</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5.626"/>
    </inkml:context>
    <inkml:brush xml:id="br0">
      <inkml:brushProperty name="width" value="0.05" units="cm"/>
      <inkml:brushProperty name="height" value="0.05" units="cm"/>
      <inkml:brushProperty name="color" value="#FF0066"/>
    </inkml:brush>
  </inkml:definitions>
  <inkml:trace contextRef="#ctx0" brushRef="#br0">143 0 13851,'-15'10'1080,"-3"9"697,-4 7-457,-1 11-144,-6 5-112,11 2-111,3-2-73,13-9-344,5-1-152,12-10-296,4-4-112,8-11-360,3-3-336,2-9-1041,5-6-391,3 3 1072</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6.065"/>
    </inkml:context>
    <inkml:brush xml:id="br0">
      <inkml:brushProperty name="width" value="0.05" units="cm"/>
      <inkml:brushProperty name="height" value="0.05" units="cm"/>
      <inkml:brushProperty name="color" value="#FF0066"/>
    </inkml:brush>
  </inkml:definitions>
  <inkml:trace contextRef="#ctx0" brushRef="#br0">282 0 13651,'-9'2'1609,"1"1"0,-1 0-1,0 0 1,-10 5 0,9-2-782,0 0 0,-16 13 1,2 2-1045,-32 37 0,45-46 601,-2 3-377,0 1 1,1 0-1,-18 32 1,26-42-7,1 0 0,0 0 0,1 1 0,0-1 0,-1 1 0,2-1 0,-1 1 1,1 0-1,0 0 0,1-1 0,-1 1 0,1 0 0,1 0 0,1 11 0,-1-15-1,0 0 0,0-1 0,0 1 0,0 0 0,1 0 0,-1-1 0,1 1-1,0-1 1,-1 0 0,1 1 0,0-1 0,0 0 0,1 0 0,-1 0 0,3 2 0,0-2-1,-1 1 1,1-1-1,0 0 1,0 0 0,0-1-1,0 1 1,0-1 0,6 1-1,1-1 0,0-1 0,0 0 0,-1-1 0,1 0 0,0 0 0,22-7 0,-27 6-40,0 0 0,1 0 0,-1-1 0,-1 0 0,1 0 0,0-1 0,-1 0 0,7-5 0,-13 9 16,1-1 1,-1 1-1,1-1 1,-1 1-1,0-1 0,1 0 1,-1 1-1,0-1 1,0 0-1,1 1 1,-1-1-1,0 0 0,0 1 1,0-1-1,0 0 1,0 1-1,0-1 1,0 0-1,0 1 1,0-1-1,0 0 0,0 1 1,0-1-1,-1 0 1,1 1-1,0-1 1,-1 0-1,1 1 1,0-1-1,-1 1 0,1-1 1,0 0-1,-1 1 1,1-1-1,-1 1 1,1-1-1,-1 1 0,0-1 1,-4-3-90,0 0 0,0 0 0,-8-4 0,7 4 59,-49-34 49,53 35 642,7 2-421,7-1-97,78-1-57,-78 1-489,-1 0 1,0 0-1,0-1 0,0-1 0,21-9 0,-2-3-1532,2 1 568</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06.499"/>
    </inkml:context>
    <inkml:brush xml:id="br0">
      <inkml:brushProperty name="width" value="0.05" units="cm"/>
      <inkml:brushProperty name="height" value="0.05" units="cm"/>
      <inkml:brushProperty name="color" value="#FF0066"/>
    </inkml:brush>
  </inkml:definitions>
  <inkml:trace contextRef="#ctx0" brushRef="#br0">102 0 13139,'-7'8'691,"0"0"0,0 0 0,0 0-1,1 1 1,1 0 0,-1 0 0,2 1 0,-1-1 0,1 1 0,-3 11 0,-2 13 476,-8 57 0,16-84-996,0-2-77,-2 19 620,-3 48 0,6-67-650,0 1-1,1 0 1,-1 0 0,1-1 0,0 1 0,1-1-1,-1 1 1,1-1 0,0 1 0,0-1 0,1 0-1,0 0 1,0 0 0,4 6 0,-5-9-40,0 0 1,1 0-1,-1-1 0,0 1 1,1-1-1,-1 1 0,1-1 1,-1 0-1,1 0 1,-1 0-1,1 0 0,0 0 1,0-1-1,-1 1 1,1-1-1,0 0 0,0 0 1,0 0-1,-1 0 0,1 0 1,0-1-1,0 1 1,0-1-1,-1 0 0,1 0 1,0 0-1,3-2 0,1 0 10,0 0-1,-1-1 0,0 0 0,0 0 1,0 0-1,0-1 0,-1 0 0,0 0 0,7-9 1,-9 10-33,-1 0 0,0-1 1,0 1-1,0-1 0,-1 1 1,0-1-1,0 0 0,0 0 0,0 0 1,-1 1-1,1-1 0,-1 0 1,0 0-1,-1 0 0,1 0 1,-1 0-1,0 0 0,-1 1 1,1-1-1,-4-8 0,3 7-13,-1 1 0,1 0 0,-1 0 0,0 0 0,0 0 0,0 0 0,-1 1 0,1-1 0,-1 1 0,0 0 0,-1 0 0,1 1 0,-1-1 0,1 1-1,-1 0 1,0 0 0,-7-3 0,12 6 13,-1 0 1,0-1-1,1 1 0,-1 0 0,0 0 0,1-1 0,-1 1 0,0 0 1,0 0-1,1 0 0,-1 0 0,0 0 0,0 0 0,1 0 0,-1 0 1,0 0-1,1 0 0,-1 0 0,0 0 0,1 1 0,-1-1 0,0 0 1,0 0-1,1 1 0,-1-1 0,1 1 0,-1-1 0,0 0 0,1 1 1,-1-1-1,1 1 0,-1-1 0,1 1 0,-1 0 0,1-1 0,0 1 1,-1-1-1,1 1 0,0 0 0,-1-1 0,1 1 0,0 0 0,0-1 1,0 1-1,-1 0 0,1 0 0,0 0 0,0 1 25,0 0-1,0 0 1,1 0 0,-1 0-1,0 0 1,1 0 0,-1 0-1,1 0 1,-1 0 0,1 0-1,0 0 1,0 0 0,0-1-1,0 1 1,2 2 0,-2-3 6,1 1 1,0-1-1,0 0 0,0 1 1,0-1-1,0 0 0,0 0 1,0 0-1,1 0 1,-1-1-1,0 1 0,0-1 1,1 1-1,-1-1 1,0 0-1,5 0 0,-1 0 13,1 0-1,-1-1 1,0 0-1,0-1 1,9-3-1,0-1-97,-1 0 0,0-1 0,0-1 0,24-19-1,48-47-1688,-42 34 323,18-13 148</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4:40.325"/>
    </inkml:context>
    <inkml:brush xml:id="br0">
      <inkml:brushProperty name="width" value="0.05" units="cm"/>
      <inkml:brushProperty name="height" value="0.05" units="cm"/>
      <inkml:brushProperty name="color" value="#FF0066"/>
    </inkml:brush>
  </inkml:definitions>
  <inkml:trace contextRef="#ctx0" brushRef="#br0">8 638 18604,'-2'6'84,"1"1"1,-1-1-1,1 0 1,0 1-1,1-1 0,0 0 1,0 1-1,0-1 1,1 1-1,1 9 1,3 4-10,15 37 1,-16-47-50,91 227 275,14 38-52,-80-192-316,-4 2-1,-4 1 1,-3 0-1,-4 2 0,2 93 1,-25 453-69,9-632 149,-1 9 96,0 0 1,1 0 0,0 0 0,3 14 0,-2-22-87,-1 0 0,1 0-1,0 0 1,0-1 0,1 1 0,-1 0 0,0 0 0,1-1 0,0 1 0,-1-1 0,1 0 0,0 1 0,0-1 0,1 0-1,-1 0 1,0 0 0,1 0 0,-1-1 0,6 3 0,5 2 8,1 0 0,0-1 0,1-1 0,23 4 0,62 4-10,-49-7-5,49 6-15,0-5 0,113-6 0,353-69-50,-37 2 578,-306 57-66,307 26 1,461 31-399,219-54-25,-550-4 7,84-2 13,-414-6 35,449-83-1,-142-35-89,-187 37-8,-257 64 225,389-22 0,-545 57-174,828-45 332,-453-1 872,-402 46-1250,5-1 0,-1 0 1,21-6-1,-30 7 4,-1-1-1,1 0 1,-1 0-1,1 0 1,-1 0-1,0-1 0,0 0 1,0 0-1,-1 0 1,1 0-1,5-7 1,19-27 189,-2-1 0,37-73 0,27-89-83,-42 88-109,-28 66-2,121-279-1,-126 287-9,-1-2 0,-2 0 0,-2 0 0,9-68 0,-17 88 5,-1 0-1,-1-1 1,-1 1-1,-1 0 1,0 0-1,-2 0 1,0 0-1,-1 0 1,-1 1-1,-1-1 1,-14-26-1,-2 5 7,-2 0 0,-2 2-1,-2 2 1,-55-58-1,62 74 0,-1 1 0,0 1 0,-2 2 0,0 0-1,-1 1 1,-47-20 0,32 20 2,-1 1-1,0 3 1,-86-14 0,47 16 12,-107 2-1,-74 16 47,89 1-29,-493 15-1,-497-88-6,101 3-9,431 61-39,3 1 14,6-15 33,219-8-46,-178-7-22,-1 38-2,-28 64 14,5 38 41,246-43 10,-556 53 137,651-81 114,230-32-569,0 2-1,1 1 1,0 1-1,1 2 1,-50 30-1,10 4-412</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06.666"/>
    </inkml:context>
    <inkml:brush xml:id="br0">
      <inkml:brushProperty name="width" value="0.05" units="cm"/>
      <inkml:brushProperty name="height" value="0.05" units="cm"/>
      <inkml:brushProperty name="color" value="#FF0066"/>
    </inkml:brush>
  </inkml:definitions>
  <inkml:trace contextRef="#ctx0" brushRef="#br0">332 108 14419,'3'-6'788,"0"-1"-1,-1 1 1,1-1-1,-1 1 1,-1-1 0,1 0-1,0-9 1,-2 14-674,0 1-1,0-1 1,0 0 0,0 0-1,0 1 1,-1-1 0,1 0-1,0 1 1,-1-1 0,1 0-1,-1 1 1,0-1 0,0 0-1,1 1 1,-1-1 0,0 1-1,0 0 1,0-1 0,-1 1-1,1 0 1,0 0 0,0-1-1,-1 1 1,1 0 0,-1 0-1,1 0 1,-1 1 0,1-1 0,-1 0-1,1 1 1,-1-1 0,0 1-1,1-1 1,-4 0 0,0 1-51,0 0 0,0 0 0,0 0 1,0 0-1,0 1 0,0 0 0,0 0 1,0 0-1,0 1 0,0-1 1,1 1-1,-7 4 0,-4 2 22,1 1 0,-21 16 0,13-7 84,1 2 1,1 0-1,1 1 0,0 0 0,2 2 0,-26 43 0,40-60-142,0 0 0,1-1 0,0 1 0,0 0-1,0 0 1,1 0 0,-1 0 0,2 0-1,-2 11 1,2-15-25,0 0 0,1 0 0,-1 0 0,0 0 0,0 0 0,1 0 0,-1 0 0,1 0 0,0-1 0,0 1 0,0 0 0,-1 0 0,2 0 0,-1-1 0,0 1 0,0-1 0,0 1 0,1-1 0,-1 1 0,1-1 0,-1 0 0,1 1-1,0-1 1,-1 0 0,1 0 0,0 0 0,0-1 0,-1 1 0,1 0 0,0-1 0,0 1 0,0-1 0,2 1 0,2-1-5,0 0-1,0 0 1,0 0 0,0-1-1,-1 0 1,1 0-1,0 0 1,0-1-1,-1 0 1,1 0 0,-1-1-1,0 1 1,8-6-1,3-2-55,0-1 0,27-26 0,-26 20-29,1 0 0,-2-2 0,26-37 0,-36 46 265,-1 0 1,1 0-1,-2 0 0,1 0 0,-1-1 0,-1 0 0,0 0 0,-1 0 0,0 0 0,1-21 0,-1 53 1245,7 32 0,-2-9-1124,12 109 153,-2 204 0,-17-340-449,-1-10-5,1 0 0,0-1 0,1 1-1,-1 0 1,1 0 0,3 10 0,-4-17-9,0 0 1,0 1-1,0-1 1,0 0-1,1 1 1,-1-1-1,0 0 1,0 1-1,0-1 1,0 0-1,0 1 1,1-1-1,-1 0 1,0 1-1,0-1 1,1 0-1,-1 1 1,0-1-1,0 0 1,1 0-1,-1 0 1,0 1 0,1-1-1,-1 0 1,0 0-1,1 0 1,-1 0-1,0 1 1,1-1-1,6-8-664,1-20-916,-1 0-1955,21-50 1,-8 35 1823</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07.037"/>
    </inkml:context>
    <inkml:brush xml:id="br0">
      <inkml:brushProperty name="width" value="0.05" units="cm"/>
      <inkml:brushProperty name="height" value="0.05" units="cm"/>
      <inkml:brushProperty name="color" value="#FF0066"/>
    </inkml:brush>
  </inkml:definitions>
  <inkml:trace contextRef="#ctx0" brushRef="#br0">1 15 12603,'8'-15'15355,"-8"17"-14875,-3 1-224,3 2-680,-2 2-456,-1 3-1745,3 5-615,13 3 1575</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07.483"/>
    </inkml:context>
    <inkml:brush xml:id="br0">
      <inkml:brushProperty name="width" value="0.05" units="cm"/>
      <inkml:brushProperty name="height" value="0.05" units="cm"/>
      <inkml:brushProperty name="color" value="#FF0066"/>
    </inkml:brush>
  </inkml:definitions>
  <inkml:trace contextRef="#ctx0" brushRef="#br0">16 691 15883,'-7'9'7154,"4"-6"-4650,-1-1-1151,3-2-593,2-3-656,3-4-264,6-8-1056,2-5-441,9-4 753</inkml:trace>
  <inkml:trace contextRef="#ctx0" brushRef="#br0" timeOffset="1">427 0 18588,'0'4'1696,"0"6"841,3 7-65,0 11-663,4 7-481,-4 9-336,3 1-240,-5 4-319,1 0-81,-2-2-216,0-2-64,-5-7-104,1-6-168,-2-13-465,1-8-375,5-14-1136,0-12-649,11-14 1497</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07.913"/>
    </inkml:context>
    <inkml:brush xml:id="br0">
      <inkml:brushProperty name="width" value="0.05" units="cm"/>
      <inkml:brushProperty name="height" value="0.05" units="cm"/>
      <inkml:brushProperty name="color" value="#FF0066"/>
    </inkml:brush>
  </inkml:definitions>
  <inkml:trace contextRef="#ctx0" brushRef="#br0">1 311 16820,'7'-3'1241,"-1"-1"0,1 1 1,-1-1-1,9-6 1,3-4 709,19-22 1,-10 10-685,39-32 771,66-66-42,-118 107-2002,-11 8-471,-3 9 439,0-1-1,-1 1 1,1 0 0,0 0 0,0 0 0,0 0 0,0-1-1,0 1 1,0 0 0,-1 0 0,1 0 0,0 0 0,0 0-1,0 0 1,0 0 0,-1-1 0,1 1 0,0 0 0,0 0-1,0 0 1,-1 0 0,1 0 0,0 0 0,0 0 0,0 0-1,-1 0 1,1 0 0,0 0 0,0 0 0,0 0 0,-1 0-1,1 0 1,0 0 0,0 0 0,0 1 0,-1-1 0,1 0-1,0 0 1,0 0 0,-6 3-1085,0-1 0,1 1 0,-1 0 0,1 1 1,0-1-1,0 1 0,0 0 0,0 1 0,1-1 0,0 1 0,-4 5 0,-8 11-2380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53.101"/>
    </inkml:context>
    <inkml:brush xml:id="br0">
      <inkml:brushProperty name="width" value="0.05" units="cm"/>
      <inkml:brushProperty name="height" value="0.05" units="cm"/>
      <inkml:brushProperty name="color" value="#FF0066"/>
    </inkml:brush>
  </inkml:definitions>
  <inkml:trace contextRef="#ctx0" brushRef="#br0">27 0 11042,'0'0'4465,"-2"12"-3288,1 8-129,-3 5-168,1 6-152,-4-1-272,1-3-104,2-2-208,4-5-72,0-7-40,9 1-64,1-9-312,-2-2-344,7-5-616,2-4-385,8-1 841</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08.377"/>
    </inkml:context>
    <inkml:brush xml:id="br0">
      <inkml:brushProperty name="width" value="0.05" units="cm"/>
      <inkml:brushProperty name="height" value="0.05" units="cm"/>
      <inkml:brushProperty name="color" value="#FF0066"/>
    </inkml:brush>
  </inkml:definitions>
  <inkml:trace contextRef="#ctx0" brushRef="#br0">48 11 14123,'0'0'209,"0"-1"0,0 1 0,0 0 0,0-1 0,0 1 0,0 0 0,0-1 1,0 1-1,0 0 0,0-1 0,0 1 0,0 0 0,0-1 0,0 1 0,0 0 0,0-1 0,0 1 0,0 0 0,-1-1 0,1 1 0,0 0 0,0 0 0,0-1 1,0 1-1,-1 0 0,1-1 209,0 1-209,-1 0 0,1 0 0,0 0 0,0-1 0,-1 1 0,-7 8 2667,-7 18-1552,11-14-1082,-1 1 0,2-1-1,-3 19 1,5-27-234,0 0-1,1 0 0,0 0 0,0-1 0,0 1 0,1 0 1,-1 0-1,1 0 0,0 0 0,0 0 0,0-1 0,0 1 1,1 0-1,0-1 0,-1 1 0,4 3 0,0-1 65,1 1 0,0-1-1,0 0 1,1-1-1,-1 0 1,1 0 0,1 0-1,10 5 1,5 0 522,37 11 0,-39-15-43,0 2 1,33 16 0,-52-24-512,0 1 0,0 1 0,0-1 0,0 0 0,0 0 0,0 1 0,-1-1 0,1 1 0,0-1 0,-1 1 1,1 0-1,-1-1 0,0 1 0,0 0 0,1 0 0,-1 0 0,-1 0 0,1 0 0,0 0 0,0 0 0,-1 1 0,1-1 0,-1 0 1,0 0-1,1 1 0,-1-1 0,0 0 0,-1 0 0,1 0 0,0 1 0,0-1 0,-1 0 0,0 0 0,1 0 0,-1 0 0,0 1 0,0-1 1,0 0-1,0-1 0,-2 3 0,-6 9 17,0 0 1,-1-1 0,-1-1-1,-13 12 1,-51 38 26,61-50-75,-4 3-55,8-5-237,0-1 0,-1 0 0,1-1 1,-1 0-1,-1-1 0,-15 6 0,27-12 201,0 1-1,-1-1 0,1 0 0,-1 0 0,1 0 0,-1 0 0,1 0 0,-1 1 1,1-1-1,0 0 0,-1 0 0,1 0 0,-1 0 0,1 0 0,-1 0 0,1-1 1,-1 1-1,1 0 0,-1 0 0,1 0 0,0 0 0,-1 0 0,1-1 0,-1 1 1,1 0-1,-1-1 0,1 0-11,0 1 0,0-1 0,0 0 0,0 0 0,0 1-1,0-1 1,0 0 0,1 1 0,-1-1 0,0 0 0,0 1 0,1-1 0,-1 0 0,0 1 0,1-1 0,-1 0 0,1 1 0,-1-1 0,0 1 0,2-2 0,24-27-1231</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09.712"/>
    </inkml:context>
    <inkml:brush xml:id="br0">
      <inkml:brushProperty name="width" value="0.05" units="cm"/>
      <inkml:brushProperty name="height" value="0.05" units="cm"/>
      <inkml:brushProperty name="color" value="#FF0066"/>
    </inkml:brush>
  </inkml:definitions>
  <inkml:trace contextRef="#ctx0" brushRef="#br0">299 71 14315,'0'-6'886,"0"0"0,-1 0-1,1 0 1,-1 0 0,-3-8 0,4 12-781,-1 1 0,1-1 1,-1 1-1,1-1 0,-1 1 0,0 0 0,0-1 1,0 1-1,0 0 0,0 0 0,0 0 0,0 0 1,0 0-1,0 0 0,0 0 0,-1 0 0,1 0 0,0 0 1,-1 1-1,1-1 0,0 0 0,-1 1 0,1-1 1,-1 1-1,1 0 0,-1-1 0,-1 1 0,-4 0-2,0 1-1,0 0 0,0 0 0,0 0 1,1 1-1,-1 0 0,0 0 0,1 1 1,0-1-1,-12 8 0,-3 3 112,-31 27 0,35-26 20,-28 30 0,40-38-182,1-1 0,0 0 0,0 1 0,0 0 0,1-1 0,0 1-1,0 1 1,1-1 0,-1 0 0,-1 10 0,4-15-42,-1 1 0,1 0 0,0 0 1,0-1-1,0 1 0,0 0 0,0-1 0,0 1 1,0 0-1,0 0 0,1-1 0,-1 1 0,1 0 1,-1-1-1,1 1 0,0-1 0,0 1 0,0-1 1,0 1-1,0-1 0,0 1 0,0-1 0,0 0 1,0 0-1,1 1 0,-1-1 0,0 0 1,1 0-1,-1 0 0,1-1 0,2 3 0,1-2 0,0 1 0,0-1 0,0 0-1,1 0 1,-1-1 0,0 0 0,0 0-1,0 0 1,9-1 0,1-2-8,0-1 0,0 0 0,-1-1 1,1 0-1,-1-1 0,-1-1 0,1 0 1,15-12-1,-12 7 5,-2 0 0,0-1 0,0 0 0,-1-1 0,23-31 0,-36 44 4,0-1 4,0 1 1,1-1 0,-1 0 0,0 0-1,0 1 1,0-1 0,0 0 0,-1 0-1,1 0 1,0 0 0,-1 0 0,0 0-1,1-3 1,-3 3 337,-2 6-100,-4 7 160,4-3-224,0 0 0,1 0 0,0 0 1,0 0-1,1 0 0,0 1 0,1-1 0,0 0 0,0 1 0,1 13 1,1-3 62,0 0 0,1 0 0,7 23-1,19 55 422,1 6-360,-18-57-633,0-77-6066,-1 2 3270,8-17 1069</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10.129"/>
    </inkml:context>
    <inkml:brush xml:id="br0">
      <inkml:brushProperty name="width" value="0.05" units="cm"/>
      <inkml:brushProperty name="height" value="0.05" units="cm"/>
      <inkml:brushProperty name="color" value="#FF0066"/>
    </inkml:brush>
  </inkml:definitions>
  <inkml:trace contextRef="#ctx0" brushRef="#br0">0 11 19580,'4'0'1937,"1"0"879,5-2-1407,0-1-497,7-1-936,6 3-432,-6 1-1225,-4 0-919,6 13 1279</inkml:trace>
  <inkml:trace contextRef="#ctx0" brushRef="#br0" timeOffset="1">155 301 16556,'-2'12'11602,"9"-21"-10882,6-2-272,5-10-872,-2 0-496,4-6-2017,7 2 2593,11 1-552</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10.594"/>
    </inkml:context>
    <inkml:brush xml:id="br0">
      <inkml:brushProperty name="width" value="0.05" units="cm"/>
      <inkml:brushProperty name="height" value="0.05" units="cm"/>
      <inkml:brushProperty name="color" value="#FF0066"/>
    </inkml:brush>
  </inkml:definitions>
  <inkml:trace contextRef="#ctx0" brushRef="#br0">0 97 19676,'6'-10'1106,"0"1"-1,1 0 1,0 1-1,12-12 1,-14 15-911,0 1 1,1 0 0,-1 1 0,1-1 0,0 1-1,0 0 1,0 1 0,11-4 0,-12 4-135,0 1 1,0 0 0,0 0-1,0 0 1,1 1-1,-1 0 1,0 0-1,10 1 1,-13 0-56,0-1 1,0 1-1,-1 0 0,1-1 1,0 1-1,-1 0 1,1 0-1,0 0 0,-1 0 1,0 0-1,1 1 0,-1-1 1,1 0-1,-1 1 0,0-1 1,0 1-1,0-1 0,0 1 1,0 0-1,0-1 0,0 1 1,-1 0-1,1-1 1,-1 1-1,1 0 0,-1 0 1,1 4-1,-1 1-2,1 0 0,-1 0 0,-1 1 0,1-1-1,-1 0 1,-1 0 0,1 1 0,-1-1 0,-1 0 0,1-1 0,-1 1 0,-7 12 0,-5 5 9,0-1 1,-21 23-1,5-7 9,20-23 59,1 0-1,-11 22 0,17-31 91,1 1-1,0-1 0,1 1 1,-1 0-1,1 0 1,1 0-1,-2 16 1,3-24-142,0 1 0,0-1 0,0 1 0,0 0 0,0-1 0,1 1 1,-1-1-1,0 1 0,0-1 0,0 1 0,0-1 0,1 1 0,-1-1 0,0 1 1,0-1-1,1 0 0,-1 1 0,0-1 0,1 1 0,-1-1 0,0 0 0,1 1 1,-1-1-1,1 0 0,-1 1 0,1-1 0,-1 0 0,1 0 0,-1 1 0,0-1 1,1 0-1,0 0 0,-1 0 0,1 0 0,-1 0 0,1 0 0,-1 1 0,1-1 1,-1-1-1,1 1 0,-1 0 0,1 0 0,-1 0 0,2 0 0,3-1 119,0-1 0,1 1 0,8-5 0,-5 2-21,34-12 258,0-3-1,41-24 0,-62 30-2031,23-19 1,-16 5-4013,-7 17 3754</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11.008"/>
    </inkml:context>
    <inkml:brush xml:id="br0">
      <inkml:brushProperty name="width" value="0.05" units="cm"/>
      <inkml:brushProperty name="height" value="0.05" units="cm"/>
      <inkml:brushProperty name="color" value="#FF0066"/>
    </inkml:brush>
  </inkml:definitions>
  <inkml:trace contextRef="#ctx0" brushRef="#br0">74 59 11851,'0'-1'196,"-1"1"0,1-1 0,0 0 0,-1 1 0,1-1 0,0 1 0,-1-1 0,1 1 0,-1 0 0,1-1 0,-1 1 0,1-1 0,-1 1 1,1 0-1,-1-1 0,1 1 0,-1 0 0,0 0 0,1 0 0,-1-1 0,1 1 0,-1 0 0,0 0 0,1 0 0,-1 0 0,0 0 0,1 0 1,-1 0-1,1 0 0,-1 0 0,0 0 0,1 0 0,-1 1 0,0-1 0,1 0 0,-1 0 0,1 1 0,-1-1 0,1 0 0,-1 1 0,1-1 1,-1 0-1,1 1 0,-1-1 0,1 1 0,-1-1 0,1 1 0,0-1 0,-1 1 0,1 0 0,-3 4 309,0-1-1,0 1 1,1 0 0,-3 8-1,-3 8 253,2 0-1,-7 36 0,11-47-644,1 0-1,0 0 1,1 0-1,0 0 1,1 0-1,0 0 1,0 0-1,4 12 1,-4-19-74,0 0 0,0 1 0,0-1 0,1 0 0,0 0 0,-1 0 0,1 0 0,1 0 0,-1-1 0,0 1 0,0-1 0,1 1 0,0-1 0,-1 0 0,1 0 0,0 0 0,0 0 0,0 0 0,0-1 0,4 2 0,-3-2 26,0 0-1,0 0 1,1 0 0,-1-1 0,0 0-1,0 0 1,0 0 0,1 0 0,-1-1-1,0 1 1,0-1 0,0 0 0,0-1-1,0 1 1,0-1 0,6-2 0,4-4 268,-1-1 0,23-17 0,-29 20-184,0 0 1,-1-1-1,0 1 1,0-1-1,-1-1 0,7-10 1,-10 15-107,-1-1 0,1 0 0,-1 0 0,0 0 0,-1 0 0,1 0 0,0 0 0,-1 0 0,0 0 0,0 0 0,0 0 0,-1 0 1,1 0-1,-1 0 0,0 0 0,0 1 0,0-1 0,-1 0 0,1 0 0,-1 1 0,0-1 0,-4-5 0,-4-5 0,0 0-1,-2 0 1,-21-20-1,23 25-93,1 1 0,-1 0 0,-1 0 0,0 1 0,-17-9-1,24 14-81,0 1-1,1-1 0,-1 1 0,0 0 0,0 0 1,-1 0-1,1 1 0,0-1 0,-6 1 0,8 0-62,0 1 0,0-1 0,-1 1 0,1-1 0,0 1 0,0 0 0,0 0 0,0 0 0,0 0 0,0 0 0,0 0 0,0 1 0,0-1 0,0 1 0,1-1 0,-1 1 0,-2 3 0,3-4-14,0 0 0,0 0 0,1 0 0,-1 0 0,0 0 0,1 1 0,-1-1 0,1 0 0,-1 0 0,1 0 0,0 1 0,0-1 0,-1 3 0,2-2-19,-1 0 1,1 1 0,-1-1 0,1 0-1,0 0 1,0 1 0,2 2 0</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15:11.426"/>
    </inkml:context>
    <inkml:brush xml:id="br0">
      <inkml:brushProperty name="width" value="0.05" units="cm"/>
      <inkml:brushProperty name="height" value="0.05" units="cm"/>
      <inkml:brushProperty name="color" value="#FF0066"/>
    </inkml:brush>
  </inkml:definitions>
  <inkml:trace contextRef="#ctx0" brushRef="#br0">0 841 15531,'10'-2'760,"0"0"-1,-1-1 1,0 0-1,1-1 0,-1 0 1,0-1-1,10-6 1,-1 1-56,176-107 3760,-50 29-2538,339-173 1587,-158 88-2975,-52 33-523,-234 124-15,-25 14 0,-13 5 0,-4 2 0,-12 9-649,-1-2 0,0 0 0,-1-1 0,-20 11 0,-9 6-1202,2 3-46</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15.799"/>
    </inkml:context>
    <inkml:brush xml:id="br0">
      <inkml:brushProperty name="width" value="0.05" units="cm"/>
      <inkml:brushProperty name="height" value="0.05" units="cm"/>
      <inkml:brushProperty name="color" value="#004F8B"/>
    </inkml:brush>
  </inkml:definitions>
  <inkml:trace contextRef="#ctx0" brushRef="#br0">1 33 264,'51'-32'173,"-21"37"1872,-39 0 8493,9-5-9262,0 0 17,0 0-36,0 0-98,0 0-199,5 8 895,-2-5-1647</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53.210"/>
    </inkml:context>
    <inkml:brush xml:id="br0">
      <inkml:brushProperty name="width" value="0.05" units="cm"/>
      <inkml:brushProperty name="height" value="0.05" units="cm"/>
      <inkml:brushProperty name="color" value="#004F8B"/>
    </inkml:brush>
  </inkml:definitions>
  <inkml:trace contextRef="#ctx0" brushRef="#br0">113 28 2905,'-20'-15'11737,"-11"11"-8199,17 4-2897,14 0-627,-8-9 1492,-3 15-12589,21 1 9421,-8-3 2180,-2-4-574</inkml:trace>
  <inkml:trace contextRef="#ctx0" brushRef="#br0" timeOffset="365.29">44 115 6033,'-43'88'2840,"62"-92"4891,-31 4-3902,8 0-5029,2 0 763</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1:21.573"/>
    </inkml:context>
    <inkml:brush xml:id="br0">
      <inkml:brushProperty name="width" value="0.05" units="cm"/>
      <inkml:brushProperty name="height" value="0.05" units="cm"/>
      <inkml:brushProperty name="color" value="#FF0066"/>
    </inkml:brush>
  </inkml:definitions>
  <inkml:trace contextRef="#ctx0" brushRef="#br0">2 95 5625,'-1'-3'7152,"1"3"-7044,1-1 22,0-1 0,0 0 0,1 0 0,-1 1 0,1-1 0,-1 1 0,1-1 0,0 1-1,-1 0 1,1-1 0,0 1 0,0 0 0,0 0 0,0 1 0,0-1 0,0 0 0,0 0-1,0 1 1,0 0 0,1-1 0,-1 1 0,0 0 0,3 0 0,1 0-54,0 0 1,1 1-1,-1 0 1,0 0-1,0 0 1,11 5-1,13 5 255,57 13-1,-70-20-177,0-2-1,1 0 1,-1-1 0,1 0 0,17-3 0,-20-1 114,0 0 1,-1-2 0,1 0-1,-1 0 1,0-1-1,17-11 1,-8 5 92,25-8 1,-24 12-287,0 2 1,1 0 0,0 2 0,27-1-1,104 2 270,-77 3 44,193 1 184,-1 24-572,-11 1 26,-125-17-25,-79-3-39,621 42 880,-608-48-668,90-9 0,463-35 436,-547 40-620,229 6 95,-36 12 50,-2 0-52,-148-10-65,131-13 1,-27 0 10,-157 9-22,92 13 0,-94-6 5,115-2 0,62-20 33,3-1-19,-58 11 749,159-2 609,-322 7-1344,1-1-1,-1-1 1,30-8 0,-51 10-103,-1 0-1,0 0 1,1-1 0,-1 1 0,0 0 0,1-1 0,-1 1-1,0 0 1,1-1 0,-1 1 0,0 0 0,0-1-1,1 1 1,-1-1 0,0 1 0,0 0 0,0-1 0,0 1-1,0-1 1,1 1 0,-1-1 0,0 1 0,0 0-1,0-1 1,0 1 0,0-1 0,0 1 0,0-1 0,-1 1-1,1-1 1,0 1 0,0 0 0,0-1 0,0 1-1,-1-1 1,-7-19-3309,-4-1 1709</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06.195"/>
    </inkml:context>
    <inkml:brush xml:id="br0">
      <inkml:brushProperty name="width" value="0.05" units="cm"/>
      <inkml:brushProperty name="height" value="0.05" units="cm"/>
      <inkml:brushProperty name="color" value="#FF0066"/>
    </inkml:brush>
  </inkml:definitions>
  <inkml:trace contextRef="#ctx0" brushRef="#br0">14 1 9842,'-1'0'184,"0"1"1,0 0-1,0 0 0,0 0 1,0 0-1,1 0 0,-1 0 1,0 0-1,0 0 0,1 1 1,-1-1-1,1 0 0,-1 0 1,1 0-1,0 1 0,-1-1 1,1 0-1,0 3 0,-2 26 655,2-24-639,2 29 462,10 56 0,1 6 127,-9 123 1213,7 76-930,16 35-847,-23-150-190,0 86 215,-14-48-70,1-24-140,8-71-43,-9 285 28,-3 27-13,13-413-8,-4 192 28,2 736 520,4-878-483,-1 216 2,1 110 231,4-152-293,6 170-8,6-165-4,-19-134 16,-1-78 146,4 50 1,-1-63-10,0-1 1,-2 0-1,-1 0 0,-6 27 0,7-39 40,1 0 0,-1 0 0,2-1 0,4 26 0,-3-24-159,0 1 1,-1-1 0,-2 21-1,1-35-22,0 0 0,-1 1 0,1-1 0,-1 0 0,0 1 0,1-1 0,-1 0 0,0 1 0,0-1 0,-1 2 0,-5 8-1065,0-37-4073,-1 2 4145</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53.493"/>
    </inkml:context>
    <inkml:brush xml:id="br0">
      <inkml:brushProperty name="width" value="0.05" units="cm"/>
      <inkml:brushProperty name="height" value="0.05" units="cm"/>
      <inkml:brushProperty name="color" value="#FF0066"/>
    </inkml:brush>
  </inkml:definitions>
  <inkml:trace contextRef="#ctx0" brushRef="#br0">52 0 10594,'0'27'1265,"2"3"1247,0 0-744,-1 7-287,-4-5-273,0 0-416,-3-4-208,3-4-344,3-4-96,-3-3-56,1-2-160,-3-3-512,-2-1-456,-1-4-672,-4-2-217,7 5 985</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06.818"/>
    </inkml:context>
    <inkml:brush xml:id="br0">
      <inkml:brushProperty name="width" value="0.05" units="cm"/>
      <inkml:brushProperty name="height" value="0.05" units="cm"/>
      <inkml:brushProperty name="color" value="#FF0066"/>
    </inkml:brush>
  </inkml:definitions>
  <inkml:trace contextRef="#ctx0" brushRef="#br0">12 76 11186,'0'0'200,"-1"0"-1,0 1 0,1-1 1,-1 0-1,1 0 0,-1 1 0,0-1 1,1 1-1,-1-1 0,1 0 0,-1 1 1,1-1-1,-1 1 0,1 0 1,-1-1-1,1 1 0,-1-1 0,1 1 1,0-1-1,-1 1 0,1 0 1,0-1-1,0 1 0,0 0 0,-1-1 1,1 1-1,0 0 0,0 0 1,0-1-1,0 1 0,0 0 0,0-1 1,0 1-1,1 1 0,2 26 901,-2-27-1066,32 112 1760,-27-96-1575,1-1 0,0 1 0,1-1 0,15 21-1,-21-34-177,0-1 0,-1 0 0,1 0-1,0 0 1,0 0 0,0 0-1,0 0 1,1 0 0,3 2-1,-5-4-28,-1 0 1,1 0-1,0 1 0,0-1 0,0 0 0,0 0 0,0 0 0,-1 0 0,1 0 0,0 0 0,0 0 0,0 0 0,0-1 0,-1 1 0,1 0 0,0 0 0,0-1 0,0 1 0,-1 0 0,1-1 0,0 1 0,0-1 0,-1 1 0,1-1 0,0 1 0,-1-1 0,1 0 0,-1 1 0,1-1 0,-1 0 0,1 1 1,-1-1-1,1 0 0,0 0 0,8-16 210,-1 1 1,-1-1-1,0 0 0,5-20 1,14-36 576,-22 64-696,0 1 0,1 0 0,0 0 0,0 0 0,1 1 0,8-9 0,-10 13-68,0 0 1,0 0-1,0 0 0,0 0 1,0 1-1,1 0 0,6-2 1,12-7-76,-21 10-75,-1 0 0,1 0-1,-1-1 1,1 1 0,-1 0 0,0 0 0,0-1 0,1 1 0,-1 0-1,0-1 1,0 0 0,-1 1 0,1-1 0,0 1 0,0-1-1,-1 0 1,1 0 0,-1 1 0,0-1 0,1 0 0,-1 0 0,0 1-1,0-1 1,0 0 0,0 0 0,0 0 0,0 1 0,-1-3-1,-4-27-1146</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08.242"/>
    </inkml:context>
    <inkml:brush xml:id="br0">
      <inkml:brushProperty name="width" value="0.05" units="cm"/>
      <inkml:brushProperty name="height" value="0.05" units="cm"/>
      <inkml:brushProperty name="color" value="#FF0066"/>
    </inkml:brush>
  </inkml:definitions>
  <inkml:trace contextRef="#ctx0" brushRef="#br0">35 175 9506,'-1'0'161,"1"0"-1,-1 0 1,0 0 0,1 0-1,-1 0 1,1 0 0,-1 0-1,1 1 1,-1-1 0,1 0-1,-1 0 1,1 0-1,-1 0 1,1 1 0,-1-1-1,1 0 1,-1 1 0,1-1-1,0 0 1,-1 1 0,1-1-1,-1 0 1,1 1 0,0-1-1,0 1 1,-1-1 0,1 0-1,0 1 1,-1-1 0,1 1-1,0-1 1,0 2-1,0-2-121,0 0-1,0 1 0,0-1 0,0 1 1,0-1-1,0 1 0,0-1 1,1 0-1,-1 1 0,0-1 0,0 1 1,1-1-1,-1 0 0,0 1 0,0-1 1,1 0-1,-1 1 0,0-1 0,1 0 1,-1 0-1,0 1 0,1-1 0,-1 0 1,1 0-1,-1 0 0,0 1 0,1-1 1,-1 0-1,1 0 0,-1 0 0,0 0 1,1 0-1,-1 0 0,1 0 0,-1 0 1,1 0-1,-1 0 0,1 0 0,-1 0 35,1 0 0,-1 0 0,1 0 0,-1 1 0,0-1 0,1 0 0,-1 0 0,1 0 0,-1 0 0,1 0 0,-1 0 0,0 0 0,1 0 0,-1 0 0,1-1 0,-1 1 0,0 0 0,1 0 0,-1 0 0,1 0 0,-1-1 0,0 1 0,1 0 0,-1 0 0,0-1 0,1 1 0,-1 0 0,0 0 0,1-1 0,-1 1 0,0 0 0,0-1 0,1 1 0,-1-1 0,0 1 0,0 0 0,0-1 0,1 1 0,-1-1 0,0 1 0,0 0-1,0-1 1,0 1 0,0-1 0,0 0 0,2-7-328,2-8 284,6-18 67,-9 32-14,-1 0 0,1 0 0,0 0 0,0 0 0,1 0 1,-1 0-1,0 0 0,1 1 0,-1-1 0,1 0 0,0 1 1,2-2-1,-4 2-52,0 1 1,1 0-1,0-1 1,-1 1-1,1 0 1,-1 0 0,1-1-1,-1 1 1,1 0-1,-1 0 1,1 0-1,0 0 1,-1 0-1,1 0 1,-1 0 0,1 0-1,0 0 1,-1 0-1,1 0 1,-1 0-1,1 0 1,-1 0-1,1 1 1,0-1 0,-1 0-1,1 0 1,-1 1-1,1-1 1,-1 0-1,1 1 1,-1-1-1,1 1 1,-1-1-1,0 0 1,1 1 0,-1-1-1,0 1 1,1-1-1,-1 1 1,0-1-1,1 1 1,-1-1-1,0 1 1,0 0 0,1 0-1,0 4 63,0 0 0,1-1 0,-2 1 0,2 6 0,-2-11-83,1 17 295,0 0 0,0 0-1,-4 28 1,2-40-243,1 0 1,-1 0-1,0 0 0,-1 0 1,1 0-1,-1 0 1,0 0-1,0-1 0,-1 1 1,1-1-1,-1 1 0,0-1 1,0 0-1,-1 0 1,1 0-1,-6 4 0,8-7-53,0 0 0,0 0-1,0-1 1,0 1 0,0-1-1,0 1 1,0-1 0,0 1-1,0-1 1,0 1-1,0-1 1,0 0 0,0 0-1,0 0 1,0 1 0,0-1-1,-1 0 1,1 0 0,0-1-1,0 1 1,0 0 0,0 0-1,0 0 1,0-1 0,0 1-1,0-1 1,0 1 0,0-1-1,0 1 1,0-1 0,0 1-1,0-1 1,0 0-1,0 1 1,0-1 0,0 0-1,1 0 1,-1 0 0,0 0-1,1 0 1,-1 0 0,0-2-1,-2-3-1,0-1-1,0 0 1,1 0-1,-1 0 1,0-12-1,-1-4-9,1 1 0,2-1-1,0 0 1,2 1 0,0-1 0,7-37-1,-7 57 4,0-1-1,0 0 1,0 0-1,1 1 1,-1-1-1,1 0 1,0 1-1,0 0 1,0-1-1,0 1 0,1 0 1,3-3-1,-5 4 1,1 1-1,-1 0 0,1 0 0,0 0 0,0 1 0,-1-1 0,1 0 1,0 1-1,0-1 0,0 1 0,0-1 0,0 1 0,0 0 0,0 0 0,-1 0 1,1 0-1,0 0 0,0 0 0,0 1 0,0-1 0,0 1 0,0-1 1,0 1-1,-1 0 0,3 1 0,9 5 20,0 0 0,-1 1 1,-1 1-1,20 17 0,-15-12 113,24 17 0,-10-14 182,0-2-1,52 19 0,-49-21 82,-33-13-383,0 0 0,0 0-1,0 0 1,0 0 0,0 0 0,0 0 0,0 0 0,0 0-1,0 0 1,0 0 0,0 0 0,0 0 0,0 0-1,-1 0 1,1 0 0,0 0 0,0 0 0,0 1-1,0-1 1,0 0 0,0 0 0,0 0 0,0 0-1,0 0 1,0 0 0,0 0 0,0 0 0,0 0-1,0 0 1,0 0 0,0 0 0,0 0 0,0 0-1,0 0 1,0 0 0,0 0 0,0 0 0,0 0-1,0 0 1,0 0 0,0 0 0,0 0 0,0 0 0,0 0-1,0 0 1,0 1 0,0-1 0,0 0 0,0 0-1,0 0 1,0 0 0,0 0 0,0 0 0,0 0-1,0 0 1,-7 1 323,-12 0 71,6-2-236,-16 0 273,0 1 0,-48 6 1,67-5-381,0 1 1,1 1 0,-1 0-1,1 0 1,0 1 0,0 0 0,0 0-1,1 1 1,-1 1 0,1-1-1,-14 13 1,14-9-200,-1 0-1,1 0 1,1 0-1,0 1 1,-8 14-1,14-19-2375,3-6 214,8-10-1858,9-22 352</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11.970"/>
    </inkml:context>
    <inkml:brush xml:id="br0">
      <inkml:brushProperty name="width" value="0.05" units="cm"/>
      <inkml:brushProperty name="height" value="0.05" units="cm"/>
      <inkml:brushProperty name="color" value="#FF0066"/>
    </inkml:brush>
  </inkml:definitions>
  <inkml:trace contextRef="#ctx0" brushRef="#br0">81 698 12851,'1'-1'140,"-1"1"0,1-1 1,-1 1-1,1-1 1,-1 1-1,1 0 0,0-1 1,-1 1-1,1 0 0,0-1 1,-1 1-1,1 0 0,0 0 1,-1-1-1,1 1 1,0 0-1,-1 0 0,1 0 1,0 0-1,0 0 0,-1 0 1,1 0-1,0 0 0,0 0 1,-1 0-1,1 1 0,0-1 1,0 0-1,26 10 1075,-22-8-744,29 10-75,0-1 0,0-2 1,1-1-1,0-2 1,0-1-1,0-2 1,42-2-1,-38-2-200,0-2 0,-1-2 0,1-1 0,-1-2 0,-1-2-1,0-1 1,0-2 0,-1-1 0,57-33 0,-64 30-69,3 0 77,-2-2-1,33-25 1,-55 37-160,0 0 0,0-1-1,-1 0 1,0 0 0,0 0 0,-1-1 0,0 0 0,0 0 0,-1-1 0,-1 1-1,7-18 1,-8 15-31,0-1-1,0 1 0,-1-1 1,-1 1-1,0-1 0,0 0 1,-2 0-1,1 1 0,-2-1 1,0 0-1,0 1 1,-1-1-1,-1 1 0,0 0 1,0 0-1,-2 0 0,1 1 1,-1 0-1,-1 0 0,0 0 1,0 1-1,-1 0 0,-1 0 1,0 1-1,0 0 0,-20-15 1,12 14-8,-1 0-1,0 1 1,0 1 0,-1 0 0,-35-8 0,-100-12 430,117 23-242,1 2 0,-1 2 0,1 1 0,-1 2 0,-54 10 0,72-8-180,-1 1 1,1 1-1,-1 0 1,2 2-1,-1 0 1,1 1-1,0 1 1,1 0 0,0 1-1,1 1 1,-23 22-1,18-11-1,1 1-1,0 1 1,2 1-1,1 0 1,1 2 0,2 0-1,0 0 1,2 1-1,1 1 1,2 0 0,0 0-1,-4 41 1,10-56 49,2 1-1,0 0 1,1 0 0,0 0 0,1-1 0,5 24-1,-5-33 2,1 1 0,0-1 0,1 1 0,-1-1 0,1 0 0,0 1-1,1-2 1,-1 1 0,1 0 0,0-1 0,1 1 0,-1-1 0,1 0-1,0-1 1,1 1 0,-1-1 0,7 4 0,0-2 4,0-1 1,1 0 0,-1-1-1,1 0 1,0-1-1,0-1 1,0 0-1,0 0 1,0-1-1,17-1 1,13-3-139,76-13 0,45-16-2941,-78 15 1706</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39.869"/>
    </inkml:context>
    <inkml:brush xml:id="br0">
      <inkml:brushProperty name="width" value="0.05" units="cm"/>
      <inkml:brushProperty name="height" value="0.05" units="cm"/>
      <inkml:brushProperty name="color" value="#FF0066"/>
    </inkml:brush>
  </inkml:definitions>
  <inkml:trace contextRef="#ctx0" brushRef="#br0">284 894 7106,'-1'0'98,"1"-1"0,-1 1-1,1 0 1,0 0-1,-1 0 1,1-1-1,0 1 1,-1 0-1,1 0 0,0 0 1,-1 0-1,1-1 1,0 1-1,-1 0 1,1 0-1,-1 0 1,1 0-1,0 0 1,-1 0-1,1 0 1,0 0-1,-1 0 1,1 0-1,-1 1 1,1-1-1,0 0 0,-1 0 1,1 0-1,0 0 1,-1 0-1,1 1 1,0-1-1,-1 0 1,0 1-1,9 0 4297,9 4-2256,-13-1-1975,2-1-1,-1 1 1,0-1-1,1 0 0,-1-1 1,1 1-1,0-1 1,0 0-1,0 0 1,0-1-1,0 0 1,0 0-1,0 0 0,12-1 1,62-12 619,25-2 54,-20 13-159,154 17 0,67 6 890,-99-9-996,-121-10-421,107-10 0,-11 0 252,-129 10-30,-1 2 1,96 23 0,-86-15 31,85 8 1,125-24 396,-68-2-198,126 2-89,-74-1-300,-130 10 363,147 25 0,-214-23-441,-39-6-33,0 0 0,1-2 0,29-2 1,60-16 403,-61 10-453,1 3 1,0 2-1,55 4 0,-33 0-35,17-9 19,1 1-33,-64 6-3,0 0 1,0-2 0,0-1-1,-1-1 1,46-15 0,-32 9 1,1 0 0,0 3 1,1 1-1,46-1 0,-67 6 22,0-1 0,-1 0 1,0-2-1,32-11 0,-42 12-4,1-1 1,-1 0-1,11-9 1,13-8 31,-22 16-42,26-12-7,-21 8 4,-14 8-6,1 0-1,-1 1 1,1-1-1,0 0 1,5-2-1,-7 4-2,21-8 0,0 0 0,23-14 1,-37 18-2,-1-1 1,-1 1 0,1-1 0,-1-1 0,0 1 0,0-1-1,0 0 1,-1-1 0,9-13 0,-4 4 1,40-73 21,-43 76-17,-1-1-1,-1 0 1,0-1-1,5-23 0,-10 34-5,1 1 0,-1 0 0,0-1 0,1 1 0,-2-1 0,1 1 0,0-1 0,-1 1 0,1-1 0,-1 1 0,0 0 0,0-1-1,-1 1 1,-1-5 0,-2 2 2,1 1-1,0-1 1,-1 1-1,0-1 0,-12-8 1,-38-42 6,47 49-7,-1 1 0,0 0 1,0 1-1,0 0 0,-1 0 1,0 1-1,0 0 0,-17-5 1,-16-6-11,-108-45 26,122 52-16,0 1 0,-1 1 0,0 1 1,-32 0-1,19 1 11,-212-7-25,0 19-15,14 0 15,87-4 27,-116-2 19,193-4-49,-247-4-18,256 7 29,1-3 0,-1-4 0,-93-18 0,42-10 24,70 18-6,-58-10 1,17 15-24,-138 1 0,-48-5 7,218 7 4,-138-15-16,141 20 10,-88 4-1,-4 12 1,-179 9-12,67-27-21,227 2 32,-77-4-54,93 7 47,0 1 0,1 1 0,-1 0 0,-28 9 0,-49 15-33,41-12 17,0 2 0,-68 31 0,-10 24-106,103-58 20,-36 24 0,52-30 100,1 1 0,0 0 1,1 1-1,0 0 0,0 1 0,-7 11 1,0 4 6,1 2 1,1-1 0,1 2 0,1 0 0,-12 50-1,20-66 10,2 1 0,0-1 0,0 1 0,1 0 0,1 0 0,0 0 0,3 20 0,2-3 2,1 0 0,12 30 1,-16-52-4,1 0 0,0-1 0,0 1 0,1-1 0,0 1 0,1-1 0,-1-1 0,7 7 0,-7-8 0,0-1 0,1 0 0,-1-1 0,1 1 0,0-1 0,0 0 0,0 0 0,1 0 0,-1-1 0,1 0 0,11 3 0,-1-2-184,-1 0 1,1-2-1,0 0 1,1 0-1,-1-2 1,18-2-1,-9-1-397,-1-1 0,1-1 0,28-10 0,17-17-859</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42.865"/>
    </inkml:context>
    <inkml:brush xml:id="br0">
      <inkml:brushProperty name="width" value="0.05" units="cm"/>
      <inkml:brushProperty name="height" value="0.05" units="cm"/>
      <inkml:brushProperty name="color" value="#FF0066"/>
    </inkml:brush>
  </inkml:definitions>
  <inkml:trace contextRef="#ctx0" brushRef="#br0">334 703 9386,'0'-2'209,"-1"1"-1,1-1 1,0 1 0,-1-1-1,1 1 1,-1-1 0,0 1-1,0-1 1,1 1-1,-1-1 1,0 1 0,-2-2-1,3 2-118,-1 1-1,1 0 0,-1-1 0,1 1 1,-1-1-1,1 1 0,-1 0 0,0 0 1,1-1-1,-1 1 0,1 0 0,-1 0 1,0 0-1,1 0 0,-1 0 0,0 0 0,1 0 1,-1 0-1,0 0 0,1 0 0,-1 0 1,0 0-1,1 0 0,-1 0 0,1 0 1,-1 1-1,0-1 0,1 0 0,-1 1 1,1-1-1,-1 0 0,1 1 0,-2 0 1,2-1-26,-1 0 0,1 1 0,-1-1 0,1 0 0,0 1 0,-1-1 0,1 1 1,0-1-1,-1 1 0,1-1 0,0 0 0,-1 1 0,1-1 0,0 1 0,0 0 0,-1-1 1,1 1-1,0-1 0,0 1 0,0-1 0,0 1 0,0-1 0,0 1 0,0-1 1,0 1-1,0 0 0,0-1 0,0 1 0,0-1 0,1 1 0,-1-1 0,0 1 1,0-1-1,0 1 0,1-1 0,-1 1 0,0-1 0,1 1 0,-1-1 0,0 0 1,1 1-1,-1-1 0,0 1 0,1-1 0,-1 0 0,1 1 0,-1-1 0,1 0 0,0 1 1,3 1 197,0 1 1,0-1 0,1 0-1,4 2 1,16 5 552,1-2 0,35 5-1,-8-1-186,76 16 278,1-6 0,179 6 1,254-4-527,-96-4 32,235-17 293,-234-16 506,-22 1 115,-198 19-521,-2 20 66,-102-10-457,61-11-140,-13-1-195,-123 3-91,96 6 126,-120-12 123,77-7 0,40-22-119,-100 16-67,0 2 0,86-2 0,-97 12-51,176-3 0,-215 2 0,247-2 0,-205 7 0,-19 0 0,50-2 0,-75-2 0,1-1 0,0-1 0,0 0 0,-1 0 0,1-1 0,-1 0 0,0-1 0,19-9 0,-1-6 0,0-1 0,-2-1 0,33-34 0,-13 12 0,-39 37 0,-1-1 0,0 0 0,-1 0 0,1 0 0,-1-1 0,-1 0 0,1 0 0,3-10 0,-3 5 0,-1 0 0,0-1 0,-1 1 0,3-24 0,-6 32 0,0 0 0,0 0 0,0 0 0,-1 0 0,0 0 0,0 0 0,0 0 0,-1 0 0,1 0 0,-1 0 0,0 0 0,-1 1 0,1-1 0,-1 1 0,0-1 0,-4-4 0,-6-5 0,-1 0 0,0 0 0,-17-11 0,-2-2 0,-20-26 0,38 37 0,-1 0 0,-1 1 0,0 0 0,-36-22 0,34 26 0,0 2 0,-1 0 0,1 0 0,-2 2 0,1 1 0,-35-7 0,-232-14 0,191 20 0,-130 2 0,0 17 0,-161-1 0,-73-45 0,266 10 0,-75-5 0,-343 26-226,224 8 103,87 0 114,-3 0 16,71-17 3,124 5-23,-143 7-1,-79 41-219,234-26 161,70-11 62,-1-2 1,1 0 0,-1-2-1,1-1 1,-36-6 0,-154-25-3,171 29-121,-1 1 0,-79 8 0,90-2 47,1 1-1,0 2 1,0 1 0,1 2 0,0 1-1,1 2 1,0 2 0,-46 27 0,-6 6 50,48-28-16,-39 28 1,-33 38-41,94-72 93,1 0 0,0 1-1,1 1 1,-20 31 0,26-34 1,1-1 1,1 1 0,0 1-1,1-1 1,0 1 0,1 0-1,1 0 1,-2 22-1,4-8 20,0 0 0,1 0 0,8 37 0,-8-55-10,1 1 0,1-1 0,0 0 0,1 0 0,0 0 0,0-1 0,8 13 0,-8-16-7,1 0-1,-1 0 1,1-1 0,0 0-1,1 0 1,-1 0-1,1-1 1,0 1 0,0-1-1,0-1 1,11 6 0,0-3-134,-1 0 0,2-1 1,-1-1-1,0-1 0,19 2 0,92 0-1493,-96-4 1471,63-1-696</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46.723"/>
    </inkml:context>
    <inkml:brush xml:id="br0">
      <inkml:brushProperty name="width" value="0.05" units="cm"/>
      <inkml:brushProperty name="height" value="0.05" units="cm"/>
      <inkml:brushProperty name="color" value="#FF0066"/>
    </inkml:brush>
  </inkml:definitions>
  <inkml:trace contextRef="#ctx0" brushRef="#br0">474 950 6937,'-12'-6'3577,"7"5"-2943,1-1-1,0 0 1,0 0 0,1 0 0,-1 0 0,0-1-1,1 0 1,-5-4 0,5 0 877,10 7-553,9 6-113,-4-1-498,6 5 138,1-2 1,1 0 0,0-1 0,34 7-1,20-4 480,83 1 0,79-10-18,-75-2-526,206-9 13,-271 1-342,170-39 0,-245 42-81,1 0 0,-1-1 0,0-2 0,0 0 0,-1-1 1,-1-1-1,33-23 0,-44 27 9,0 0 1,-1-1-1,0 0 0,0 0 1,0 0-1,-1-1 0,0 0 1,4-9-1,-6 10 13,-1 0 0,-1 1 0,1-2 0,-1 1 1,0 0-1,-1 0 0,0-1 0,0 1 0,-1 0 0,0-1 0,-2-9 0,0 4-12,-1 0-1,-1 0 0,0 0 0,-1 1 0,0 0 0,-1 0 1,-1 0-1,0 1 0,-1 0 0,0 0 0,-14-15 0,-4-1-12,-2 0-1,-61-46 0,11 15-17,-3 3 0,-119-61 0,161 98 7,-1 2 0,0 1 0,-1 2 0,-1 2 1,0 2-1,0 2 0,-84-6 0,75 14 4,-1 2 0,0 3-1,1 2 1,-97 25 0,53-2-3,-146 67 0,165-63 4,-88 42-11,123-54 5,-72 51-1,101-64 5,0 1 0,1 0 1,0 1-1,1 1 0,0-1 0,1 2 0,0-1 0,1 1 0,0 0 1,1 1-1,1 0 0,0 0 0,1 0 0,0 1 0,1 0 1,1 0-1,-2 18 0,3-12 13,1 1-1,1-1 1,1 1 0,1-1-1,1 1 1,0-1 0,2 0 0,10 30-1,-9-35 23,0-1 0,1 0 0,1 0-1,1 0 1,0-1 0,1 0 0,0-1 0,1 0-1,0 0 1,1-1 0,21 16 0,-10-13 24,0-1-1,1-1 1,1-1 0,0-2-1,0 0 1,1-1 0,52 9 0,-7-7-30,132 4 1,138-22-2630,-174-6 1478</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55.444"/>
    </inkml:context>
    <inkml:brush xml:id="br0">
      <inkml:brushProperty name="width" value="0.05" units="cm"/>
      <inkml:brushProperty name="height" value="0.05" units="cm"/>
      <inkml:brushProperty name="color" value="#FF0066"/>
    </inkml:brush>
  </inkml:definitions>
  <inkml:trace contextRef="#ctx0" brushRef="#br0">5 47 10202,'0'-1'355,"0"-1"-1,0 0 1,1 1 0,-1-1-1,0 1 1,1-1-1,0 1 1,-1-1-1,2-1 1,-1 2-129,-1 0 0,1 0 0,-1 1-1,1-1 1,-1 0 0,1 0 0,-1 0 0,0 0 0,1 0 0,-1 0 0,0 0-1,0 0 1,0 0 0,0 0 0,0 0 0,0 0 0,0 0 0,0 0-1,0 0 1,0 0 0,-1 0 0,1 0 0,0 0 0,-1 0 0,1 0 0,-1 1-1,0-2 1,1 2-159,0-1-1,0 1 1,0 0 0,0 0-1,0 0 1,0 0-1,0 0 1,-1-1 0,1 1-1,0 0 1,0 0-1,0 0 1,0 0 0,0 0-1,-1 0 1,1 0-1,0 0 1,0-1 0,0 1-1,0 0 1,-1 0-1,1 0 1,0 0 0,0 0-1,0 0 1,0 0-1,-1 0 1,1 0 0,0 0-1,0 0 1,0 0-1,0 0 1,-1 0-1,1 0 1,0 1 0,0-1-1,0 0 1,0 0-1,-1 0 1,1 0 0,0 0-1,0 0 1,0 0-1,0 0 1,0 0 0,-1 1-1,1-1 1,0 0-1,0 0 1,0 0 0,0 0-1,0 1 1,0-1-1,0 0 1,0 0 0,0 0-1,0 0 1,0 1-1,0-1 1,0 0 0,0 0-1,0 1 1,-4 10 837,5-3-663,-1 0-1,1 1 1,0-1 0,4 16-1,3 12 3,-6-16-123,1 1 1,12 36 0,-14-51-44,1-1 0,0 0 0,0 1 0,1-1 1,0 0-1,0-1 0,0 1 0,0 0 0,1-1 0,0 0 0,0 0 1,0 0-1,0 0 0,0-1 0,10 6 0,-11-8-48,-1 0-1,1 0 1,0 0-1,0 0 1,0 0-1,0-1 1,0 0-1,0 1 1,0-1-1,1 0 1,-1-1-1,0 1 1,0 0-1,0-1 1,0 0-1,0 0 1,0 0-1,-1 0 1,1 0-1,0 0 1,0-1-1,-1 1 1,4-4-1,6-4-51,-2 0-1,1 0 1,16-20-1,-18 18-118,59-55-5691,-49 51 5321</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55.843"/>
    </inkml:context>
    <inkml:brush xml:id="br0">
      <inkml:brushProperty name="width" value="0.05" units="cm"/>
      <inkml:brushProperty name="height" value="0.05" units="cm"/>
      <inkml:brushProperty name="color" value="#FF0066"/>
    </inkml:brush>
  </inkml:definitions>
  <inkml:trace contextRef="#ctx0" brushRef="#br0">1 0 15043,'0'10'1630,"1"-1"1,0 1-1,1-1 0,0 0 0,6 17 0,22 43-61,-14-35-838,-5-9-590,-3-10-203,-1 1 1,-1 0 0,0 0-1,6 32 1,-12-48 18,0 0 1,0 0 0,0 0-1,0 0 1,0 0-1,0-1 1,0 1 0,-1 0-1,1 0 1,0 0 0,0 0-1,0 0 1,0 0-1,0 0 1,0 0 0,0 0-1,-1 0 1,1 0-1,0 0 1,0 0 0,0 0-1,0 0 1,0 0-1,0 0 1,0 0 0,-1 0-1,1 0 1,0 0 0,0 0-1,0 0 1,0 0-1,0 0 1,0 0 0,0 0-1,-1 0 1,1 0-1,0 0 1,0 1 0,0-1-1,0 0 1,0 0-1,0 0 1,0 0 0,0 0-1,0 0 1,0 0 0,0 0-1,-1 0 1,1 1-1,0-1 1,0 0 0,0 0-1,0 0 1,0 0-1,0 0 1,0 0 0,0 0-1,0 1 1,0-1 0,0 0-1,-7-8-1468,4 3 600,0-2 0,0 1 0,0 0 0,-1-7 1,-6-18-569</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56.306"/>
    </inkml:context>
    <inkml:brush xml:id="br0">
      <inkml:brushProperty name="width" value="0.05" units="cm"/>
      <inkml:brushProperty name="height" value="0.05" units="cm"/>
      <inkml:brushProperty name="color" value="#FF0066"/>
    </inkml:brush>
  </inkml:definitions>
  <inkml:trace contextRef="#ctx0" brushRef="#br0">0 43 11386,'11'-1'1400,"0"-1"-1,-1 1 0,1-2 0,0 1 0,18-9 1,-16 6-470,1 1 0,22-5 1,-35 9-911,44-4 1555,-40 4-1410,-1 0 1,1 0 0,-1 0-1,0 1 1,1 0 0,-1 0-1,0 0 1,6 3 0,-9-4-138,-1 0 0,1 1 1,0-1-1,-1 0 0,1 1 0,0-1 1,-1 1-1,1-1 0,-1 1 0,1-1 1,-1 1-1,1 0 0,-1-1 1,1 1-1,-1 0 0,0-1 0,1 1 1,-1 0-1,0 0 0,1-1 0,-1 1 1,0 0-1,0 0 0,0-1 0,0 2 1,0 0 7,0 0 0,0 0 1,-1 0-1,1 1 0,-1-1 1,0 0-1,0 0 0,1-1 1,-3 4-1,-3 5 37,-1-1 1,-13 16-1,16-21-40,-21 24-12,-2 2-1393,-31 45 0,48-57 210</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00.377"/>
    </inkml:context>
    <inkml:brush xml:id="br0">
      <inkml:brushProperty name="width" value="0.05" units="cm"/>
      <inkml:brushProperty name="height" value="0.05" units="cm"/>
      <inkml:brushProperty name="color" value="#FF0066"/>
    </inkml:brush>
  </inkml:definitions>
  <inkml:trace contextRef="#ctx0" brushRef="#br0">124 150 6441,'1'-19'2141,"-2"1"-1,-1-1 0,-6-31 0,7 42-1023,0 0 1,1-1-1,0-9 1839,-5 86-1370,3 77-1,3-52-1347,-3 1 32,-11 365 306,-34 227 967,44-663-1276,-11 43-1,9-46 109,0 0-1,-2 38 1,7-50-284,0 10 58,-2 0-1,1 0 0,-5 18 0,5-51-1559,9-12-755,8-12 715</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2:53.875"/>
    </inkml:context>
    <inkml:brush xml:id="br0">
      <inkml:brushProperty name="width" value="0.05" units="cm"/>
      <inkml:brushProperty name="height" value="0.05" units="cm"/>
      <inkml:brushProperty name="color" value="#FF0066"/>
    </inkml:brush>
  </inkml:definitions>
  <inkml:trace contextRef="#ctx0" brushRef="#br0">0 163 12195,'2'-4'1064,"5"-1"720,10-5 209,11-5-473,7-2-88,14-4-327,-2-5-193,2 5-336,-2 1-176,-7 8-232,-5 3-224,-10 6-472,-6 3-312,-9 5-929,-9 5-191,-4 7 984</inkml:trace>
  <inkml:trace contextRef="#ctx0" brushRef="#br0" timeOffset="1">52 277 11258,'12'0'1321,"2"-5"1167,9-2-455,16-3-217,-1-3-288,19-1-343,4-1-329,2 2-448,3 3-136,-6 0-168,1 4-112,-21 3-640,-10 3-880,-25 17 799</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06.962"/>
    </inkml:context>
    <inkml:brush xml:id="br0">
      <inkml:brushProperty name="width" value="0.05" units="cm"/>
      <inkml:brushProperty name="height" value="0.05" units="cm"/>
      <inkml:brushProperty name="color" value="#FF0066"/>
    </inkml:brush>
  </inkml:definitions>
  <inkml:trace contextRef="#ctx0" brushRef="#br0">7 0 15963,'-2'2'1713,"-1"3"1271,1 3-1135,4 4-1001,5 2-712,4-6-176</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16.203"/>
    </inkml:context>
    <inkml:brush xml:id="br0">
      <inkml:brushProperty name="width" value="0.05" units="cm"/>
      <inkml:brushProperty name="height" value="0.05" units="cm"/>
      <inkml:brushProperty name="color" value="#FF0066"/>
    </inkml:brush>
  </inkml:definitions>
  <inkml:trace contextRef="#ctx0" brushRef="#br0">2 543 9498,'-2'2'3288,"6"-3"-1502,6-6-203,17-16 287,1 1-1,36-22 0,67-32-269,-25 16-626,182-138 883,-162 108-1680,-101 70-915,-25 20 673,0 0 0,0-1 0,0 1 0,0 0 0,0 0 0,0 0 0,-1 0-1,1-1 1,0 1 0,0 0 0,0 0 0,0 0 0,0 0 0,0 0-1,0-1 1,-1 1 0,1 0 0,0 0 0,0 0 0,0 0 0,0 0-1,-1 0 1,1 0 0,0 0 0,0 0 0,0 0 0,-1-1 0,1 1 0,0 0-1,0 0 1,0 0 0,0 0 0,-1 0 0,1 0 0,0 0 0,0 1-1,-1-1 1,-7 1-965,-1 0-1,0 1 0,0 1 0,1-1 1,-15 8-1,22-10 931,-26 13-1171</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16.622"/>
    </inkml:context>
    <inkml:brush xml:id="br0">
      <inkml:brushProperty name="width" value="0.05" units="cm"/>
      <inkml:brushProperty name="height" value="0.05" units="cm"/>
      <inkml:brushProperty name="color" value="#FF0066"/>
    </inkml:brush>
  </inkml:definitions>
  <inkml:trace contextRef="#ctx0" brushRef="#br0">74 13 12963,'1'-1'4,"11"-10"3295,-8 11-1089,-5 8-987,-38 89 729,22-56-1006,-13 44-1,29-84-880,1 1 0,-1-1 0,1 1 0,-1 0-1,1-1 1,0 1 0,0-1 0,0 1 0,0 0-1,0-1 1,0 1 0,0 0 0,1-1-1,-1 1 1,0-1 0,1 1 0,-1 0 0,2 2-1,-1-3-15,1 0-1,-1-1 0,0 1 1,0 0-1,0 0 0,1-1 0,-1 1 1,0-1-1,1 1 0,-1-1 1,0 1-1,1-1 0,-1 0 1,1 0-1,-1 0 0,0 0 0,1 0 1,-1 0-1,1 0 0,-1 0 1,1 0-1,1-1 0,75-18 779,-5 2-467,-61 14-333,-1 1 0,0-1-1,14-6 1,-20 7-206,-1 0 0,1-1 0,-1 0 0,1 0-1,-1 0 1,0 0 0,0-1 0,0 1 0,6-8 0,5-14-515</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28.485"/>
    </inkml:context>
    <inkml:brush xml:id="br0">
      <inkml:brushProperty name="width" value="0.05" units="cm"/>
      <inkml:brushProperty name="height" value="0.05" units="cm"/>
      <inkml:brushProperty name="color" value="#FF0066"/>
    </inkml:brush>
  </inkml:definitions>
  <inkml:trace contextRef="#ctx0" brushRef="#br0">1383 3 10834,'22'-2'995,"1"1"-1,-1 2 1,1 0-1,39 8 1,-49-6-772,0 1 1,0 0 0,-1 1-1,0 0 1,0 1 0,0 1 0,-1-1-1,0 2 1,15 12 0,5 10 277,-1 1 0,31 43 0,-20-23-17,-7-7-239,-1 3 0,-3 0 0,-1 2 0,-3 1 0,-2 1 0,-2 1 0,29 105 0,-29-69-84,-4 1 0,-3 1-1,3 100 1,-15-18 80,-7 0 0,-8-1 1,-7 0-1,-69 280 0,-32 48 782,47-235-669,9-36-240,-38 149 2,32-107-108,13-40-8,-61 131-34,76-253 49,-71 129 1,76-171-19,-51 135 1,-34 105 18,73-176-15,-34 138 1,80-260-4,-74 206-2,-19-8 5,87-188 5,-42 104-3,0-2 16,39-96 10,0-1 0,-32 42 0,-9 3 120,-3 1-45,-55 91-1,74-101-128,9-13 523,-46 97 0,71-136-446,-2 0 1,1 1-1,-1-1 0,-9 11 0,-6 9 46,6-6 59,0-1 0,-23 25 0,34-42-136,0 1 1,0 0 0,0 1 0,-3 7-1,4-7-1,0 0-1,-1-1 0,-6 9 0,-2 6-63,11-18 27,-1 1 1,0 0-1,0-1 0,0 1 1,1-1-1,-1 1 0,-1-1 1,1 1-1,0-1 1,0 0-1,0 0 0,-1 1 1,1-1-1,-3 1 1,3-2-63,1 0 1,0 0 0,0 0 0,0-1 0,-1 1 0,1 0 0,0 0 0,0-1 0,0 1 0,0 0-1,-1 0 1,1-1 0,0 1 0,0 0 0,0 0 0,0-1 0,0 1 0,0 0 0,0-1 0,0 1-1,0 0 1,0-1 0,0 1 0,0 0 0,0 0 0,0-1 0,0 1 0,0 0 0,0-1 0,0 1-1,0-1 1,2-10-1482,0-1-1,1 0 1,0 0-1,1 1 1,7-17-1,6-4-270</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29.227"/>
    </inkml:context>
    <inkml:brush xml:id="br0">
      <inkml:brushProperty name="width" value="0.05" units="cm"/>
      <inkml:brushProperty name="height" value="0.05" units="cm"/>
      <inkml:brushProperty name="color" value="#FF0066"/>
    </inkml:brush>
  </inkml:definitions>
  <inkml:trace contextRef="#ctx0" brushRef="#br0">149 2 11146,'0'0'92,"-1"0"-1,1 0 1,0-1-1,0 1 0,0 0 1,0 0-1,0 0 1,0 0-1,-1 0 0,1 0 1,0 0-1,0 0 1,0 0-1,0 0 0,-1 0 1,1 0-1,0 0 0,0 0 1,0 0-1,0 0 1,-1 0-1,1 0 0,0 0 1,0 0-1,0 0 1,0 0-1,0 0 0,-1 0 1,1 0-1,0 0 1,0 0-1,0 0 0,0 0 1,0 0-1,-1 1 1,1-1-1,0 0 0,0 0 1,0 0-1,0 0 1,0 0-1,0 0 0,0 1 1,0-1-1,-1 0 1,1 0-1,0 0 0,0 1 1,-5 10 1822,2-2-912,-3 0-429,2-1-1,-1 1 0,1 0 1,0 1-1,-4 18 0,-5 50 736,10-53-1010,-12 46-1,7-42-241,-3 31 0,7-34 50,-1-1 1,-10 29-1,12-46-54,-3 8 152,-4 21-1,10-37-198,0 0 0,0 0 0,0 0-1,0 1 1,0-1 0,0 0 0,0 0 0,0 0 0,0 0 0,0 0 0,0 0-1,0 1 1,0-1 0,0 0 0,0 0 0,0 0 0,0 0 0,0 0 0,0 0-1,0 0 1,0 1 0,-1-1 0,1 0 0,0 0 0,0 0 0,0 0 0,0 0-1,0 0 1,0 0 0,0 0 0,0 0 0,0 1 0,-1-1 0,1 0-1,0 0 1,0 0 0,0 0 0,0 0 0,0 0 0,0 0 0,0 0 0,-1 0-1,1 0 1,0 0 0,0 0 0,0 0 0,0 0 0,0 0 0,0 0 0,-1 0-1,1 0 1,0 0 0,0 0 0,0 0 0,0 0 0,0 0 0,0-1 0,0 1-1,-1 0 1,1 0 0,0 0 0,0 0 0,0 0 0,0 0 0,0 0 0,0 0-1,0-1 1,-4-7 160,4 8-150,0-1 1,0 0-1,0 1 0,0-1 1,0 1-1,0-1 0,0 1 0,0-1 1,0 0-1,0 1 0,0-1 1,0 1-1,1-1 0,-1 1 0,0-1 1,0 1-1,1-1 0,-1 1 1,0-1-1,1 1 0,-1-1 0,1 1 1,-1-1-1,0 1 0,1 0 1,-1-1-1,1 1 0,-1 0 0,1-1 1,-1 1-1,1 0 0,-1 0 1,1-1-1,-1 1 0,1 0 0,0 0 1,0 0-1,2 0 17,0 0 1,0 1-1,0-1 1,0 1-1,0 0 0,4 1 1,11 2 41,6-2-48,36-3-1,-51 1-23,0-2-1,0 1 0,0-1 0,0-1 0,-1 0 1,1 0-1,10-5 0,5-4 2,-13 8 0,-1-1 0,13-8 1,-21 11-6,1 0 1,0 0-1,-1-1 0,0 1 1,1 0-1,-1-1 1,0 1-1,0-1 0,-1 0 1,1 0-1,0 1 1,1-6-1,3-8 2,-1 2 3,0 0 0,-1 0 0,3-22 0,-5 24-1,-1-1 1,-2-21-1,1 31 0,0-1 0,-1 0 0,1 1 0,-1-1 0,0 1 0,0-1 0,-1 1 0,1-1 0,-1 1 0,1 0 0,-1-1 0,0 1 0,-5-5 0,5 7 48,0-1 0,0 1 0,0-1 0,-1 1 0,1 0 0,-1 0 0,1 0 0,-1 0 0,1 1 0,-1-1 0,1 1 0,-1-1 0,-3 1 1,-41 1 916,32-1-747,-15 4 105,24-2-272,0-1 0,0 0 0,0-1 0,0 1 0,-11-2 0,16 1-72,1-1 1,0 1 0,-1 0-1,1 0 1,-1-1-1,1 1 1,0-1-1,-1 1 1,1 0-1,0-1 1,-1 1 0,1-1-1,0 1 1,0-1-1,-1 1 1,1-1-1,0 1 1,0-1-1,0 1 1,0-1 0,0 1-1,0-1 1,0 1-1,0-1 1,0 1-1,0-1 1,0 1 0,0-1-1,0 1 1,0-1-1,0 1 1,0-1-1,0 1 1,1-1-1,-1 1 1,0 0 0,1-2-1,9-21-1474,14-13-1017,13-4 834</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57.349"/>
    </inkml:context>
    <inkml:brush xml:id="br0">
      <inkml:brushProperty name="width" value="0.05" units="cm"/>
      <inkml:brushProperty name="height" value="0.05" units="cm"/>
      <inkml:brushProperty name="color" value="#FF0066"/>
    </inkml:brush>
  </inkml:definitions>
  <inkml:trace contextRef="#ctx0" brushRef="#br0">0 1 12955,'1'83'7647,"8"40"-4169,-6-107-3095,0 12-4,1-1 1,1-1-1,2 1 1,13 35-1,-10-45-357,-10-16-68,1 0-1,-1-1 1,0 1 0,1 0-1,0-1 1,-1 1 0,1-1 0,-1 1-1,1-1 1,0 1 0,-1-1-1,1 1 1,0-1 0,-1 0 0,1 1-1,0-1 1,0 0 0,-1 1-1,2-1 1,-1 0-46,-1 0 0,0 0 0,1 0 0,-1 0 0,0 0 0,1-1 0,-1 1 0,0 0 0,1 0 0,-1 0 0,0 0-1,1-1 1,-1 1 0,0 0 0,1 0 0,-1-1 0,0 1 0,0 0 0,1-1 0,-1 1 0,0 0 0,0 0 0,0-1 0,0 1 0,1-1 0,-1 1 0,0 0 0,0-1 0,0 1 0,0 0 0,0-1-1,1-13-1762,-1 11 1559,0-18-548,-2-2 13</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57.905"/>
    </inkml:context>
    <inkml:brush xml:id="br0">
      <inkml:brushProperty name="width" value="0.05" units="cm"/>
      <inkml:brushProperty name="height" value="0.05" units="cm"/>
      <inkml:brushProperty name="color" value="#FF0066"/>
    </inkml:brush>
  </inkml:definitions>
  <inkml:trace contextRef="#ctx0" brushRef="#br0">0 118 13283,'11'-13'1320,"0"0"0,1 1 1,0 1-1,1 0 0,20-13 1,-27 19-981,1 1 1,0 0-1,1 1 1,-1-1-1,0 2 1,1-1-1,0 1 1,-1 0-1,1 0 1,0 1 0,0 0-1,0 1 1,13 0-1,-18 0-304,0 1-1,-1-1 1,1 1 0,0-1-1,0 1 1,0 0 0,0 0-1,-1 0 1,1 0-1,0 1 1,-1-1 0,1 1-1,-1 0 1,0-1 0,0 1-1,1 0 1,-1 0-1,0 1 1,0-1 0,-1 0-1,1 1 1,0-1 0,-1 1-1,0-1 1,1 1-1,-1 0 1,0-1 0,-1 1-1,1 0 1,0 0-1,-1 0 1,1 6 0,-1-2-34,0 1 0,-1 0 0,1 0 0,-2 0 0,1 0-1,-1-1 1,0 1 0,-1-1 0,0 1 0,0-1 0,-5 8 0,2-6 6,1 0-1,-2 0 0,1-1 1,-1 1-1,-9 7 1,12-13-4,1 0 1,0 0-1,-1-1 1,0 1-1,0-1 1,0 0-1,0 0 1,0-1-1,0 1 1,0-1-1,0 0 1,-1 0-1,1 0 1,-8 0-1,11-1 1,0 0 1,0 0-1,0 0 0,1 0 0,-1 0 1,0-1-1,0 1 0,1 0 1,-1-1-1,0 1 0,0 0 0,1-1 1,-1 1-1,0-1 0,1 1 0,-1-1 1,0 0-1,1 1 1,0-1 0,0 1 0,-1 0 0,1 0 0,0 0 0,0-1 0,0 1 0,0 0 0,0 0 0,0 0 0,0-1 0,0 1 0,0 0 0,0 0 0,0 0 1,0-1-1,0 1 0,0 0 0,0 0 0,0-1 0,0 1 0,0 0 0,0 0 0,0 0 0,0-1 0,0 1 0,0 0 0,0 0 0,0 0 0,0-1 0,1 1 0,-1 0 0,0 0 0,0 0 0,0 0 0,0-1 0,0 1 0,1 0 0,-1 0 0,0 0 0,0 0 0,0 0 0,1 0 1,-1-1-1,0 1 0,0 0 0,0 0 0,1 0 0,-1 0 0,0 0 0,0 0 0,0 0 0,1 0 0,-1 0 0,0 0 0,1 0 0,1-1 50,0 1 1,0-1-1,1 1 1,-1 0 0,0-1-1,1 1 1,-1 0-1,0 0 1,1 0-1,-1 1 1,0-1-1,1 1 1,-1-1-1,0 1 1,0 0-1,0 0 1,1-1-1,-1 2 1,0-1-1,0 0 1,0 0-1,-1 1 1,1-1-1,0 1 1,0-1-1,-1 1 1,1 0-1,1 2 1,10 18 87,-13-22-140,0 1 1,0-1-1,0 0 0,1 0 1,-1 0-1,0 0 0,0 0 1,0 1-1,1-1 0,-1 0 1,0 0-1,0 0 0,1 0 1,-1 0-1,0 0 0,0 0 1,0 0-1,1 0 0,-1 0 1,0 0-1,0 0 0,1 0 1,-1 0-1,0 0 1,0 0-1,1 0 0,-1 0 1,0 0-1,0 0 0,0 0 1,1-1-1,-1 1 0,0 0 1,0 0-1,0 0 0,1 0 1,-1 0-1,0-1 0,0 1 1,0 0-1,0 0 0,0 0 1,1 0-1,-1-1 0,0 1 1,0 0-1,0 0 0,0-1 1,9-11 175,-9 11-161,4-5 69,10-16 184,-13 21-280,-1 0 0,1 0 0,0 0 0,0 0 0,-1 1 0,1-1 0,0 0 0,0 0 0,0 1 0,0-1 0,0 1 0,0-1 0,0 1 0,0-1 0,0 1 0,0-1 0,2 1 0,11 18-5546,-12-17 5174,0 0-1,0-1 1,0 1 0,0-1 0,1 0 0,-1 0 0,0 1 0,0-1 0,0-1 0,1 1 0,2-1 0,22-7-770</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58.381"/>
    </inkml:context>
    <inkml:brush xml:id="br0">
      <inkml:brushProperty name="width" value="0.05" units="cm"/>
      <inkml:brushProperty name="height" value="0.05" units="cm"/>
      <inkml:brushProperty name="color" value="#FF0066"/>
    </inkml:brush>
  </inkml:definitions>
  <inkml:trace contextRef="#ctx0" brushRef="#br0">1 9 5865,'1'-1'128,"4"-6"376</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58.828"/>
    </inkml:context>
    <inkml:brush xml:id="br0">
      <inkml:brushProperty name="width" value="0.05" units="cm"/>
      <inkml:brushProperty name="height" value="0.05" units="cm"/>
      <inkml:brushProperty name="color" value="#FF0066"/>
    </inkml:brush>
  </inkml:definitions>
  <inkml:trace contextRef="#ctx0" brushRef="#br0">4 29 11907,'-4'-18'5439,"5"9"-2183,-1 9-3188,0 0 0,0 0 1,0 0-1,0 0 0,0 0 0,0-1 1,0 1-1,0 0 0,0 0 1,1 0-1,-1 0 0,0 0 1,0 0-1,0 0 0,0 0 1,0 0-1,0 0 0,1 0 0,-1 0 1,0 0-1,0 0 0,0 0 1,0 0-1,0 0 0,0 0 1,0 0-1,1 0 0,-1 0 1,0 0-1,0 0 0,0 0 1,0 0-1,0 0 0,0 1 0,0-1 1,1 0-1,-1 0 0,0 0 1,0 0-1,0 0 0,0 0 1,0 0-1,0 0 0,0 0 1,0 1-1,0-1 0,0 0 0,0 0 1,1 0-1,1 3 247,0 0 0,0 1 0,0-1 0,0 0-1,-1 1 1,0 0 0,1-1 0,0 7 0,2 2 142,7 24-176,-1 0 0,-2 1 0,-1 0-1,-2 0 1,1 58 0,-9-100-3730,-1-10 1754,-10-63-5041,8 43 5458</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2:59.258"/>
    </inkml:context>
    <inkml:brush xml:id="br0">
      <inkml:brushProperty name="width" value="0.05" units="cm"/>
      <inkml:brushProperty name="height" value="0.05" units="cm"/>
      <inkml:brushProperty name="color" value="#FF0066"/>
    </inkml:brush>
  </inkml:definitions>
  <inkml:trace contextRef="#ctx0" brushRef="#br0">1 84 10314,'0'-2'270,"0"0"0,0 1 0,0-1-1,1 1 1,-1-1 0,1 1 0,-1-1 0,1 1 0,0-1-1,-1 1 1,1 0 0,0-1 0,0 1 0,0 0 0,0-1-1,0 1 1,0 0 0,0 0 0,1 0 0,-1 0-1,3-1 1,3-2 367,-1 1 0,1-1-1,11-2 1,-10 3-138,13-4 774,0 0 1,1 2-1,-1 0 0,40-3 1,-59 8-1169,0 0 0,0 0 0,0 0 0,0 0 0,0 0 1,0 0-1,0 1 0,0-1 0,0 1 0,0 0 0,0-1 0,0 1 0,0 0 0,0 0 1,0 0-1,0 0 0,-1 1 0,1-1 0,2 2 0,-3-1-61,-1 0 0,1-1-1,0 1 1,0 0 0,-1-1-1,1 1 1,-1 0 0,0 0-1,1 0 1,-1-1 0,0 1 0,0 0-1,0 0 1,0 0 0,-1 0-1,1-1 1,0 1 0,-1 0-1,1 0 1,-1-1 0,0 1-1,-1 3 1,-5 9 22,-1 0-1,0 0 1,-1-1-1,-18 21 1,-49 43-339,63-64-280,0-2 0,-2 1 0,-27 16 1,42-28 483,-1 1 0,0-1 1,0 1-1,0-1 0,1 1 1,-1-1-1,0 0 0,0 0 1,0 1-1,0-1 1,0 0-1,1 0 0,-1 0 1,0 0-1,0 0 0,0 0 1,0 0-1,0 0 0,0 0 1,-1-1-1,1 1-16,1-1 0,-1 0 1,0 0-1,1 1 0,-1-1 0,1 0 0,-1 0 0,1 0 0,-1 0 1,1 1-1,0-1 0,-1-2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04.810"/>
    </inkml:context>
    <inkml:brush xml:id="br0">
      <inkml:brushProperty name="width" value="0.05" units="cm"/>
      <inkml:brushProperty name="height" value="0.05" units="cm"/>
      <inkml:brushProperty name="color" value="#FF0066"/>
    </inkml:brush>
  </inkml:definitions>
  <inkml:trace contextRef="#ctx0" brushRef="#br0">22 546 5489,'0'0'135,"-1"0"0,0 0-1,0 0 1,0 0 0,1 0-1,-1 0 1,0 0 0,0-1-1,0 1 1,1 0 0,-1-1-1,0 1 1,1 0 0,-1-1-1,0 1 1,0-1 0,1 1-1,-1-1 1,1 1 0,-1-1-1,1 0 1,-1 1 0,0-2-1,0 1-10,1-1-1,-1 0 1,0 1-1,1-1 0,0 0 1,-1 0-1,1 1 0,0-1 1,0 0-1,0-2 1,0-4 216,1 1 1,1-1-1,3-12 1,-3 14-43,-1 0 202,1-1 1,1 1-1,-1 0 1,4-6 0,-5 13-360,0-1 0,0 1 0,0 0 0,0 0 0,0 0 0,0-1 0,0 1 0,0 0 0,0-1 0,2 2 0,6-1 72,0 0 0,-1 0 0,1-1 0,0 0 0,0-1 0,0 0 0,0 0 0,9-3 0,-9 3-67,147-29 1195,97-16-479,-126 31-774,162 2 0,-165 14 105,100-1 620,-189-2-617,0-2 1,51-12 0,66-26 78,41-8-35,-115 36-175,72-15 49,-76 11 52,135-40 653,-63 13-304,-110 36-389,0 2 0,43-3 0,64 5 219,13-1-18,-100-1-217,-39 4-65,-1 0 0,1 2-1,-1 0 1,1 1 0,27 3-1,69 21-4,16 2 76,-99-21-68,0-2 0,43-1-1,21-6 334,98-1 161,60 40-451,-40-3-98,154-17 118,-37-2 117,-48 9-235,405 27 66,-233-4-9,23 2-54,-468-47 5,489 9 70,-251-17 161,214-19 811,-405 19-994,0 3-1,101 4 1,109 9 456,-253-7-383,1-1 0,-1 2-1,1 0 1,-1 0 0,17 6-1,-3 2 47,33 17 0,-50-23-93,1-1 0,-1 1 0,1-2 0,0 1 0,0-1 0,0-1 0,12 1 0,-22-2-74,4 0-10,8 2-118,-12-2 33,0 1 0,0-1 0,1 0 0,-1 0 0,0 0 0,0 1-1,0-1 1,1 0 0,-1 0 0,0 1 0,0-1 0,0 0 0,0 0 0,0 1 0,0-1 0,1 0 0,-1 1-1,0-1 1,0 0 0,0 1 0,0-1 0,0 0 0,0 0 0,0 1 0,0-1 0,0 0 0,0 1-1,0-1 1,-1 0 0,1 1 0,0-1 0,0 0 0,0 1 0,-1 7-2596,5-2 931</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01.828"/>
    </inkml:context>
    <inkml:brush xml:id="br0">
      <inkml:brushProperty name="width" value="0.05" units="cm"/>
      <inkml:brushProperty name="height" value="0.05" units="cm"/>
      <inkml:brushProperty name="color" value="#FF0066"/>
    </inkml:brush>
  </inkml:definitions>
  <inkml:trace contextRef="#ctx0" brushRef="#br0">21 1 9746,'-3'6'533,"0"-1"1,0 1-1,1 0 0,-1 0 1,2 1-1,-1-1 1,1 0-1,0 1 0,0-1 1,0 1-1,1-1 0,0 0 1,2 13-1,8 73 1948,-2 114 0,-8-155-1838,-8 149 1067,3-131-1303,2 0-1,8 82 1,3-85-258,13 186 988,-8-16 84,-1-67-683,-11-125-335,-1-1 0,-2 1 1,-3 0-1,-9 45 0,9-59-56,2-1-1,1 1 1,1 33-1,1-39-533,5-32-3201,7-9 2117</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08.730"/>
    </inkml:context>
    <inkml:brush xml:id="br0">
      <inkml:brushProperty name="width" value="0.05" units="cm"/>
      <inkml:brushProperty name="height" value="0.05" units="cm"/>
      <inkml:brushProperty name="color" value="#FF0066"/>
    </inkml:brush>
  </inkml:definitions>
  <inkml:trace contextRef="#ctx0" brushRef="#br0">0 0 16764,'5'5'7377,"0"-2"-5969,0 1-391,7-2-1609,15 1-1441,6-17 1225</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13.405"/>
    </inkml:context>
    <inkml:brush xml:id="br0">
      <inkml:brushProperty name="width" value="0.05" units="cm"/>
      <inkml:brushProperty name="height" value="0.05" units="cm"/>
      <inkml:brushProperty name="color" value="#FF0066"/>
    </inkml:brush>
  </inkml:definitions>
  <inkml:trace contextRef="#ctx0" brushRef="#br0">108 0 12843,'-16'49'5383,"12"-35"-4503,1 0-1,1 0 1,-1 19 0,3 259 3726,-8 112-1700,6-384-2864,-17 156 568,-14-5-1812,24-145-967,9-26 2084,0 1 1,-1-1 0,1 1 0,-1-1-1,1 1 1,0-1 0,-1 0 0,1 1-1,-1-1 1,1 1 0,-1-1-1,1 0 1,-1 1 0,0-1 0,0 1-1</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11.372"/>
    </inkml:context>
    <inkml:brush xml:id="br0">
      <inkml:brushProperty name="width" value="0.05" units="cm"/>
      <inkml:brushProperty name="height" value="0.05" units="cm"/>
      <inkml:brushProperty name="color" value="#FF0066"/>
    </inkml:brush>
  </inkml:definitions>
  <inkml:trace contextRef="#ctx0" brushRef="#br0">0 13 17156,'1'-1'194,"-1"0"1,1 0-1,-1 0 0,1 0 1,0 1-1,-1-1 1,1 0-1,0 1 1,0-1-1,0 0 1,-1 1-1,1-1 1,0 1-1,0-1 0,0 1 1,0 0-1,0-1 1,2 1-1,-2 0-86,1 0 0,-1 0-1,0 1 1,1-1 0,-1 1-1,0-1 1,0 1 0,1-1 0,-1 1-1,0 0 1,0-1 0,0 1-1,2 1 1,4 5 282,1-1 1,1-1-1,-1 1 1,1-1-1,0-1 0,0 0 1,0 0-1,1-1 0,15 4 1,12-3-85,0-1 0,65-4 0,-44-1-108,34 2 365,130 16-1,-97 4-20,95 9 685,-121-27-351,110-14 1,-63 3-276,-127 8-575,0 1 0,0 0 0,25 5 0,-36-3-22,1 0 0,-1 0-1,0 1 1,0 0 0,0 0-1,0 1 1,-1 0 0,1 0-1,11 10 1,-6-1-41,-11-10-3,0-1 0,0 0 0,0 0-1,0 0 1,0-1 0,0 1 0,0 0 0,0-1 0,1 1 0,-1-1 0,1 0 0,-1 0-1,1 0 1,3 1 0,-5-2 4,-1 0 0,1 0 0,0 0 0,0 0 0,0 0 0,-1 0 0,1-1 0,0 1-1,0 0 1,-1 0 0,1-1 0,0 1 0,-1 0 0,1-1 0,0 1 0,-1-1 0,1 1 0,-1-1 0,1 1-1,0-1 1,-1 1 0,1-1 0,-1 0 0,1 0 0,8-22-109,1-25-321</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12.366"/>
    </inkml:context>
    <inkml:brush xml:id="br0">
      <inkml:brushProperty name="width" value="0.05" units="cm"/>
      <inkml:brushProperty name="height" value="0.05" units="cm"/>
      <inkml:brushProperty name="color" value="#FF0066"/>
    </inkml:brush>
  </inkml:definitions>
  <inkml:trace contextRef="#ctx0" brushRef="#br0">14 39 10202,'11'-38'7100,"-14"55"-4423,-3 25 1,2 49-1603,2-46-402,1 410 1577,4-214-520,-2-180-1081,1-23-118,-3 0 0,-5 41 0,2-66-444,2-9-469,1-8-1012,2-16 694</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14.900"/>
    </inkml:context>
    <inkml:brush xml:id="br0">
      <inkml:brushProperty name="width" value="0.05" units="cm"/>
      <inkml:brushProperty name="height" value="0.05" units="cm"/>
      <inkml:brushProperty name="color" value="#FF0066"/>
    </inkml:brush>
  </inkml:definitions>
  <inkml:trace contextRef="#ctx0" brushRef="#br0">0 21 10370,'5'-1'422,"-1"0"0,0 0 0,0 1 0,1-1-1,-1 1 1,0 0 0,0 0 0,1 1 0,-1-1 0,5 2-1,6 2 475,21 8 0,-16-5-117,23 8-203,-1-2 1,2-2-1,-1-2 0,2-1 1,77 2-1,164 1 758,1 1-1113,-9-3 24,-79-2 136,-137-7-204,116-17 0,59-28-70,-128 26 116,150-9 1,113 16 1008,-40 3-453,-312 8-716,419-16 1081,-301 18-360,160 21-1,-138 11-21,-112-21-522,1-1 0,54 3-1,5-10 68,176-16 0,-243 11-301,-23 0 63,29-3 0,-43 3-115,1 0 1,0 0-1,-1 0 0,1-1 0,0 0 0,-1 0 0,0 0 0,1 0 1,-1-1-1,6-4 0,19-14-3336,-14 10 1874</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16.577"/>
    </inkml:context>
    <inkml:brush xml:id="br0">
      <inkml:brushProperty name="width" value="0.05" units="cm"/>
      <inkml:brushProperty name="height" value="0.05" units="cm"/>
      <inkml:brushProperty name="color" value="#FF0066"/>
    </inkml:brush>
  </inkml:definitions>
  <inkml:trace contextRef="#ctx0" brushRef="#br0">61 241 5137,'-13'-11'1003,"7"6"-489,0 0 0,1 0-1,-1 0 1,1-1 0,-5-7 0,9 11-354,-1 0 1,1-1 0,0 1-1,0-1 1,0 1 0,1 0-1,-1-1 1,1 0 0,-1 1-1,1-1 1,0 1 0,0-1-1,0 1 1,0-1 0,0 0-1,1 1 1,-1-1 0,1 1-1,1-4 1,0 0 85,0 0 102,0 0 0,0 1 0,0-1 0,4-5 0,-4 9-216,-1 0 0,1 0 0,-1 1 0,1-1 1,0 0-1,-1 1 0,1-1 0,0 1 0,0 0 0,0-1 0,1 1 0,-1 0 0,4-1 0,1 0 7,0 0 0,-1 0-1,1 1 1,0 0-1,0 0 1,0 1 0,0 0-1,0 0 1,0 1-1,0 0 1,-1 0 0,14 4-1,41 11 708,88 12 1,-133-26-755,345 37 453,-156-21-532,233 9 257,176-58 802,-252 7-624,-326 22-435,648-14 53,-562 21-61,235 4 30,-3-19-11,-72-20 228,102-6 348,-277 34 152,0 5 0,114 18 0,-43 0-4,48 9 235,-181-22-834,-1-3-1,1-1 1,0-2-1,0-2 1,0-2-1,66-12 0,-17-4 322,71-13 274,-147 28-690,25-5 272,0 2 1,1 2-1,72 2 0,-88 4-110,56-3-1,-69 0-181,-1-2 0,0 1-1,1-2 1,-2 0 0,23-9-1,-20 7-63,-12 5-336,0 0 1,0-1-1,-1 1 0,1-1 0,0 0 0,-1 0 1,1 0-1,-1 0 0,0-1 0,0 1 1,3-4-1,-1-9-1187</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22.331"/>
    </inkml:context>
    <inkml:brush xml:id="br0">
      <inkml:brushProperty name="width" value="0.05" units="cm"/>
      <inkml:brushProperty name="height" value="0.05" units="cm"/>
      <inkml:brushProperty name="color" value="#FF0066"/>
    </inkml:brush>
  </inkml:definitions>
  <inkml:trace contextRef="#ctx0" brushRef="#br0">0 0 12179,'29'10'1512,"4"0"560,24 0 225,17-1 175,18-3-511,9 1-353,5-2-664,-7 0-416,-4-7-416,1-3-336,3-6-1776,5-9 1408</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27.457"/>
    </inkml:context>
    <inkml:brush xml:id="br0">
      <inkml:brushProperty name="width" value="0.05" units="cm"/>
      <inkml:brushProperty name="height" value="0.05" units="cm"/>
      <inkml:brushProperty name="color" value="#FF0066"/>
    </inkml:brush>
  </inkml:definitions>
  <inkml:trace contextRef="#ctx0" brushRef="#br0">0 31 13451,'0'-4'762,"0"0"1,1 0-1,-1-1 0,1 1 1,2-5-1,-1 37 2973,0-11-3260,8 79 1088,19 258 30,-30-326-2273,1-28 611,0 1 0,0-1 1,0 0-1,-1 0 1,1 1-1,0-1 0,0 0 1,-1 0-1,1 0 1,0 0-1,-1 0 0,1 1 1,0-1-1,-1 0 1,1 0-1,0 0 0,0 0 1,-1 0-1,1 0 1,0 0-1,-1 0 0,1 0 1,0 0-1,-1 0 1,1 0-1,0 0 0,-1 0 1,1 0-1,0-1 1,0 1-1,-1 0 0,1 0 1,-1 0-1,-1-2-273,0 0 0,1 0 0,-1-1 0,0 1 0,1 0 0,-1 0-1,1-1 1,0 1 0,0-1 0,0 1 0,-1-4 0,2 5 273,-10-29-1283</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27.876"/>
    </inkml:context>
    <inkml:brush xml:id="br0">
      <inkml:brushProperty name="width" value="0.05" units="cm"/>
      <inkml:brushProperty name="height" value="0.05" units="cm"/>
      <inkml:brushProperty name="color" value="#FF0066"/>
    </inkml:brush>
  </inkml:definitions>
  <inkml:trace contextRef="#ctx0" brushRef="#br0">1 0 12699,'8'4'795,"0"0"0,-1 0 0,1 1 0,-1 0 0,0 0 0,8 8 0,36 41 2994,-2-2-1303,-5-14-1293,1-2 1,54 31-1,-92-62-1171,0-1 0,1 0-1,0 0 1,0-1 0,0 0-1,9 2 1,-14-4-110,-1-1-1,0 0 1,1 1 0,-1-1-1,0 0 1,1 0 0,-1 0 0,0 0-1,0-1 1,1 1 0,-1-1-1,0 1 1,0-1 0,1 0 0,-1 0-1,0 0 1,0 0 0,0 0-1,0 0 1,0-1 0,-1 1 0,1-1-1,0 1 1,-1-1 0,1 0-1,-1 1 1,2-3 0,0-1-463,-1 1 0,0-1 0,0 1 1,0-1-1,-1 0 0,0 0 0,2-7 1,0-24-983</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06.303"/>
    </inkml:context>
    <inkml:brush xml:id="br0">
      <inkml:brushProperty name="width" value="0.05" units="cm"/>
      <inkml:brushProperty name="height" value="0.05" units="cm"/>
      <inkml:brushProperty name="color" value="#FF0066"/>
    </inkml:brush>
  </inkml:definitions>
  <inkml:trace contextRef="#ctx0" brushRef="#br0">17 414 8794,'-1'-19'4555,"0"12"-1142,1 12-16,1 9-2606,1-1-1,0 1 1,7 23 0,-5-21-193,4 31 1,-8-20-275,0-26-319,0-1 0,0 1 1,0 0-1,0 0 1,0-1-1,0 1 1,0 0-1,-1-1 0,1 1 1,0 0-1,-1 0 1,1-1-1,0 1 0,-1 0 1,1-1-1,-1 1 1,1-1-1,-1 1 1,1-1-1,-1 1 0,1-1 1,-1 1-1,1-1 1,-1 1-1,0-1 0,1 0 1,-1 1-1,0-1 1,1 0-1,-1 1 1,-1-1-1,1 0-5,1 0 0,-1 0-1,1 0 1,-1-1 0,1 1 0,-1 0 0,1 0-1,-1 0 1,1-1 0,0 1 0,-1 0-1,1 0 1,-1-1 0,1 1 0,0 0 0,-1-1-1,1 1 1,-1-1 0,1 1 0,0 0 0,0-1-1,-1 1 1,1-1 0,0 1 0,0-1 0,-5-15-42,5 14 32,-5-24-159,2-1 1,0 1 0,2-1 0,1 0 0,2 1-1,6-43 1,4 11 1,35-105-1,-45 158 175,3-11-10,13-26 1,-16 39 15,-1 0-1,1 0 1,0 1-1,0-1 1,0 0-1,0 1 1,0-1 0,1 1-1,-1-1 1,1 1-1,-1 0 1,1 0-1,0 0 1,0 1-1,4-3 1,-6 4 13,1 0 0,-1 0 0,1 0 0,-1 0 0,1 0 0,-1 0 0,1 0 0,-1 0 1,1 1-1,-1-1 0,1 1 0,-1-1 0,1 1 0,-1-1 0,1 1 0,-1 0 0,0 0 0,1 0 0,-1-1 0,0 1 0,1 2 0,5 2 172,-1 2 1,8 9-1,-11-12-134,132 156 2702,-124-147-2702,-1 0 0,-1 1 0,0 0 0,-1 1 0,-1 0 0,0 0 0,-1 0 0,0 1 0,-2 0 0,0 0 0,0 0 0,-2 0 0,0 1 0,0 25 0,-2-40-65,2 55 33,-2-50-45,1 0-1,0 0 1,1 0-1,-1-1 1,2 1-1,2 7 0,3-6-533,-8-7 485,0-1 0,0 0 0,1 0-1,-1 0 1,0 0 0,0 0 0,1 0 0,-1 0 0,0 0 0,0 0 0,1 0 0,-1 0 0,0 0 0,1 0 0,-1 0 0,0 0 0,0 0 0,1-1 0,-1 1 0,0 0 0,0 0 0,1 0 0,-1 0 0,0 0 0,0-1 0,1 0-139,0 1 0,-1-1 0,1 0 0,-1 0 0,1 0 0,-1 0 0,0 1 1,1-1-1,-1 0 0,0 0 0,1 0 0,-1 0 0,0 0 0,0 0 0,0 0 0,0 0 0,0 0 1,0 0-1,-1-1 0,-7-21-3629,2 11 2675</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28.294"/>
    </inkml:context>
    <inkml:brush xml:id="br0">
      <inkml:brushProperty name="width" value="0.05" units="cm"/>
      <inkml:brushProperty name="height" value="0.05" units="cm"/>
      <inkml:brushProperty name="color" value="#FF0066"/>
    </inkml:brush>
  </inkml:definitions>
  <inkml:trace contextRef="#ctx0" brushRef="#br0">1 0 14787,'1'1'3704,"2"2"-3159,0 0 0,-1-1 0,1 1 0,-1 0 0,1 1 0,-1-1 0,0 0 0,1 4 0,14 32 709,-13-29-824,7 24 132,0 0 0,-2 1 1,-2 0-1,5 67 0,-9 143 36,-5-125-524,1-113-281,2 16-207,-1-22 313,0 0 1,0-1-1,0 1 0,0 0 1,1-1-1,-1 1 0,0 0 1,0-1-1,0 1 0,1 0 1,-1-1-1,0 1 0,1-1 1,-1 1-1,1 0 0,-1-1 1,1 1-1,-1-1 0,1 1 1,-1-1-1,1 0 0,-1 1 1,1-1-1,1 1 0,-2-1-100,1 0 0,0-1 0,0 1 0,-1 0 0,1 0 0,0-1-1,-1 1 1,1-1 0,0 1 0,-1-1 0,1 1 0,-1-1-1,1 1 1,-1-1 0,1 0 0,-1 1 0,1-1 0,-1 1 0,1-1-1,-1 0 1,0 0 0,1 1 0,-1-2 0,11-23-2864,-10 22 2598,11-34-1484</inkml:trace>
  <inkml:trace contextRef="#ctx0" brushRef="#br0" timeOffset="1">363 366 13955,'8'52'2078,"-3"-15"-37,15 53-1,-17-80-1708,0 0 0,1 0 0,1 0 0,-1-1-1,1 1 1,1-1 0,0-1 0,0 1 0,13 13 0,-15-19-219,-1 0 0,1 0 0,0 0 0,0 0 0,0-1 0,0 1 0,1-1-1,-1 0 1,0 0 0,1-1 0,0 0 0,6 2 0,-7-3-43,-1 0 1,0 1-1,1-2 0,-1 1 1,1 0-1,-1-1 0,1 1 1,-1-1-1,0 0 0,1 0 1,-1 0-1,0-1 0,0 1 1,0-1-1,0 0 0,0 1 1,5-6-1,-4 4-17,-1 1 0,0-1 0,-1-1 1,1 1-1,0 0 0,-1-1 0,0 1 0,0-1 0,0 0 0,0 1 1,-1-1-1,1 0 0,-1 0 0,0 0 0,1-5 0,-2 5-32,0-1-1,0 0 1,0 0-1,-1 0 1,1 0-1,-1 0 0,-1 1 1,1-1-1,0 0 1,-1 1-1,0-1 1,-5-7-1,-5-9-389,-1 2 0,-1-1-1,-28-28 1,24 31-2097,-31-25 0,24 25 748</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28.966"/>
    </inkml:context>
    <inkml:brush xml:id="br0">
      <inkml:brushProperty name="width" value="0.05" units="cm"/>
      <inkml:brushProperty name="height" value="0.05" units="cm"/>
      <inkml:brushProperty name="color" value="#FF0066"/>
    </inkml:brush>
  </inkml:definitions>
  <inkml:trace contextRef="#ctx0" brushRef="#br0">45 93 13331,'4'6'7122,"18"38"-4326,-5-4-1562,-2 1 1,12 50-1,-20-60-1074,-1 1-1,-2-1 1,1 60 0,-5-81-438,0 1-1,-1-1 1,-1 1-1,0-1 1,0 1-1,-7 16 0,9-26 151,0 0 0,-1 0 1,1-1-1,0 1 0,-1 0 0,1 0 0,0-1 0,-1 1 0,1 0 0,-1-1 0,1 1 0,-1-1 0,1 1 0,-1-1 0,0 1 0,1-1 0,-1 1 0,0-1 0,1 1 0,-1-1 0,0 0 0,1 1 0,-1-1 0,0 0 0,0 0 0,0 1 0,-1-2-48,1 1 1,0 0-1,0-1 1,0 1-1,0 0 1,0-1-1,0 1 1,0-1-1,0 0 1,0 1 0,0-1-1,0 0 1,0 0-1,0 0 1,-1-1-1,-3-4-706,0-1 0,0 0 0,-6-12 0,-2-10-538,0 1 0,-9-35-1,14 36 1357,2 0-1,1 0 0,1 0 1,1 0-1,1-29 0,2 44 303,1 0 0,0 0 0,1 1 0,0-1 0,1 0-1,1 1 1,-1 0 0,2 0 0,7-15 0,-7 18 105,-1 1 0,2-1-1,-1 1 1,1 0 0,0 1 0,0-1-1,1 1 1,0 0 0,0 1 0,1 0-1,-1 0 1,17-7 0,-12 7 282,1 0-1,-1 2 1,1-1 0,24-2 0,-28 5-280,0 1 1,0-1 0,0 2 0,0-1 0,0 1-1,0 1 1,-1-1 0,10 4 0,-16-4-283,1 0 0,-1 0 0,0 0 0,0 0 0,0 0-1,1 0 1,-1 1 0,0-1 0,-1 1 0,1 0 0,0-1 0,0 1 0,-1 0 0,1 0 0,-1 0 0,1 0 0,-1 0 0,0 1 0,0-1 0,0 0 0,0 1-1,0-1 1,-1 0 0,1 1 0,-1-1 0,0 1 0,1-1 0,-1 1 0,0-1 0,0 1 0,-1 3 0,-1 3-22,0 0 0,0 0 1,-1-1-1,0 1 0,0 0 1,-1-1-1,-6 9 0,1-1-56,-1-1 0,0 0 0,-1 0 0,-1-1 0,-1-1 0,0 0 0,0-1 0,-1 0 0,-1-1 0,-25 15 0,36-24-197,0 0 0,1-1 0,-1 1 0,0-1 0,0 0 0,0 0 0,0-1 0,-5 1 0,8-1 89,0 0 1,0 0 0,0 0-1,0 0 1,1 0 0,-1-1-1,0 1 1,0 0 0,0 0-1,0-1 1,0 1 0,1-1-1,-1 1 1,0-1 0,0 1-1,1-1 1,-1 1-1,0-1 1,1 1 0,-1-1-1,1 0 1,-1 1 0,0-1-1,1 0 1,0 0 0,-1 0-1,1 1 1,-1-1 0,1 0-1,0 0 1,0 0 0,-1 0-1,1 0 1,0 1 0,0-1-1,0 0 1,0 0 0,0 0-1,0 0 1,0 0-1,1-1 1,5-26-1294</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29.372"/>
    </inkml:context>
    <inkml:brush xml:id="br0">
      <inkml:brushProperty name="width" value="0.05" units="cm"/>
      <inkml:brushProperty name="height" value="0.05" units="cm"/>
      <inkml:brushProperty name="color" value="#FF0066"/>
    </inkml:brush>
  </inkml:definitions>
  <inkml:trace contextRef="#ctx0" brushRef="#br0">78 0 16243,'-6'21'3018,"-10"25"0,-1 2-878,-13 72 600,27-104-2490,1 0 0,0 0 0,1 0 0,1 0 0,3 25 0,-3-36-214,1 0-1,0 0 1,1 0-1,-1 0 1,1 0-1,0 0 1,1-1-1,-1 1 0,1 0 1,0-1-1,0 0 1,0 0-1,0 0 1,7 6-1,-5-6-44,0 0 0,0-1 1,1 0-1,-1 0 0,1-1 0,-1 1 0,1-1 0,0 0 0,0-1 1,0 1-1,12 0 0,-9-1-182,0 0 0,0-1 0,0 0 1,0-1-1,16-3 0,-20 3-196,0-1-1,0 1 1,0-1 0,0 0 0,0-1-1,-1 1 1,1-1 0,-1 0 0,0 0-1,0-1 1,7-7 0,16-20-1373</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29.871"/>
    </inkml:context>
    <inkml:brush xml:id="br0">
      <inkml:brushProperty name="width" value="0.05" units="cm"/>
      <inkml:brushProperty name="height" value="0.05" units="cm"/>
      <inkml:brushProperty name="color" value="#FF0066"/>
    </inkml:brush>
  </inkml:definitions>
  <inkml:trace contextRef="#ctx0" brushRef="#br0">1 298 12891,'6'31'3333,"2"-1"1,16 41 0,-17-54-2133,1 0 0,19 28 0,-21-37-997,-1 0 0,0 0 1,0 1-1,-1-1 0,0 1 0,-1 0 0,0 0 1,4 16-1,-7-25-203,0 0 0,0 1 0,0-1 0,0 0-1,0 0 1,0 0 0,0 0 0,-1 1 0,1-1 0,0 0 0,0 0 0,0 0 0,0 0 0,0 1 0,0-1 0,0 0 0,-1 0 0,1 0 0,0 0 0,0 0 0,0 1 0,0-1 0,0 0 0,-1 0 0,1 0 0,0 0-1,0 0 1,0 0 0,-1 0 0,1 0 0,0 0 0,0 0 0,0 0 0,-1 0 0,1 0 0,0 0 0,0 0 0,0 0 0,0 0 0,-1 0 0,1 0 0,0 0 0,0 0 0,0 0 0,-1 0 0,1 0 0,0 0-1,0-1 1,0 1 0,0 0 0,-1 0 0,1 0 0,0 0 0,0 0 0,0-1 0,-2-1-18,0-1 0,0 1 0,0-1 1,1 0-1,0 0 0,-1 0 0,1 0 0,-1-5 0,-1 1-31,-19-58-659,-18-86 0,32 107 555,1 0-1,3 0 1,1-50 0,3 85 147,1 1 1,-1-1 0,2 0-1,0 0 1,0 1-1,0-1 1,6-11-1,-7 17 26,0 0-1,1 1 0,-1-1 0,1 0 1,0 1-1,-1 0 0,1-1 0,0 1 1,1 0-1,-1 0 0,0 0 0,0 0 1,1 1-1,-1-1 0,1 1 0,0-1 1,-1 1-1,1 0 0,0 0 0,0 0 0,0 0 1,0 1-1,0-1 0,0 1 0,4-1 1,0 2 75,0-1 0,0 1 0,0 0 0,0 1 0,0 0 1,0 0-1,-1 0 0,1 1 0,0 0 0,-1 0 0,0 0 0,0 1 1,0 0-1,0 0 0,-1 1 0,6 5 0,-8-6-62,1-1 1,-1 1-1,0 0 0,-1 0 1,1 0-1,-1 0 0,1 1 1,-1-1-1,-1 1 0,1-1 1,-1 1-1,1-1 0,-1 1 1,-1 0-1,1 0 0,-1 0 1,0 0-1,0-1 0,0 1 1,0 0-1,-1 0 0,0 0 1,0-1-1,-3 9 0,1-5-24,-1-1 0,0 1 0,0 0 0,-1-1 0,0 0 0,0 0 0,0 0-1,-1-1 1,-7 7 0,-7 3-4,-38 24 0,34-24-21,23-15 16,0-1 0,0 1 0,0-1 0,0 1 0,0 0 0,0-1 0,0 1 0,0 0 0,0 0 0,0 0 0,1 0-1,-1 0 1,0 0 0,1 0 0,-1 0 0,1 0 0,-1 0 0,1 0 0,-1 0 0,0 2 0,2-2 8,-1 0-1,1 0 1,0 0 0,-1 0-1,1-1 1,0 1 0,-1 0-1,1 0 1,0-1 0,0 1-1,0 0 1,0-1 0,-1 1-1,1-1 1,0 1 0,0-1 0,0 0-1,0 1 1,0-1 0,0 0-1,0 0 1,0 1 0,2-1-1,40 10 744,-18-5-307,-1 1 0,0 1 0,0 1 0,36 18 0,23 27-85,-3-3-803,-80-50 295,0 1 0,1-1-1,-1 0 1,0 0 0,1 0-1,-1 1 1,1-1 0,-1 0-1,1 0 1,-1 0 0,1 0-1,-1 0 1,0 1 0,1-1-1,-1 0 1,1 0 0,-1 0-1,1 0 1,-1-1 0,1 1-1,-1 0 1,1 0 0,0-1-9,-1 1 1,0-1 0,1 1-1,-1-1 1,0 1-1,0-1 1,1 1 0,-1-1-1,0 1 1,0-1 0,0 1-1,0-1 1,0 0 0,0 1-1,0-1 1,0 1 0,0-1-1,0 1 1,0-2 0,-6-27-2057</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30.381"/>
    </inkml:context>
    <inkml:brush xml:id="br0">
      <inkml:brushProperty name="width" value="0.05" units="cm"/>
      <inkml:brushProperty name="height" value="0.05" units="cm"/>
      <inkml:brushProperty name="color" value="#FF0066"/>
    </inkml:brush>
  </inkml:definitions>
  <inkml:trace contextRef="#ctx0" brushRef="#br0">1 0 15563,'0'17'1258,"2"0"0,0-1 0,1 1 0,0-1 0,1 0 0,1 1-1,11 22 1,6 6 203,32 49 0,-15-28-947,-31-52-528,-1 0-1,6 15 1,-11-22-257,0-1 1,-1 0-1,1 0 0,-1 1 1,0-1-1,-1 0 0,0 12 1,0-17 107,0 0 0,0 0 1,0 0-1,0 0 0,0 0 1,0 0-1,-1 0 0,1 0 1,0 0-1,-1 0 0,1 0 1,0-1-1,-1 1 0,1 0 1,-1 0-1,0 0 1,1 0-1,-1-1 0,1 1 1,-1 0-1,0-1 0,-1 2 1,1-2-51,0 1 1,-1-1-1,1 0 1,0 0-1,0 0 1,0 0-1,0 0 1,0 0-1,0 0 1,0-1-1,0 1 1,0 0 0,0 0-1,0-1 1,0 1-1,0-1 1,-2 0-1,-4-4-967,-1 0-1,1 0 1,-12-13 0,17 17 1133,-27-29-1246</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30.837"/>
    </inkml:context>
    <inkml:brush xml:id="br0">
      <inkml:brushProperty name="width" value="0.05" units="cm"/>
      <inkml:brushProperty name="height" value="0.05" units="cm"/>
      <inkml:brushProperty name="color" value="#FF0066"/>
    </inkml:brush>
  </inkml:definitions>
  <inkml:trace contextRef="#ctx0" brushRef="#br0">1 215 10482,'-1'-11'523,"1"-1"0,1 0-1,0 0 1,0 1 0,6-22-1,-5 27-246,0 0 0,1 0 0,0 0-1,0 0 1,0 1 0,1-1 0,0 1 0,0 0-1,0 0 1,0 0 0,1 1 0,6-5 0,-2 2 116,0 1 1,1 1 0,0 0-1,0 0 1,0 1 0,1 0-1,0 1 1,-1 0-1,1 1 1,0 0 0,0 0-1,0 1 1,1 1 0,15 1-1,-19 0-179,-1 0 0,1 0 0,0 1 0,-1 0 0,1 0 0,-1 1 0,1 0 0,-1 1 0,9 5 0,-12-6-111,1 0 0,-1 1 0,1 0 0,-1 0 0,-1 0 1,1 0-1,0 1 0,-1-1 0,0 1 0,0 0 0,-1 0 0,1 0 0,3 10 0,-4-6-62,0 0 0,-1 0 0,0 0 0,0 0 0,-1 0-1,0 1 1,0-1 0,-1 0 0,0 0 0,-1 0 0,0 0 0,0 0-1,-1-1 1,0 1 0,-1-1 0,0 1 0,0-1 0,-1 0-1,0-1 1,0 1 0,-1-1 0,0 0 0,0 0 0,0-1 0,-1 0-1,0 0 1,-1-1 0,1 1 0,-1-2 0,0 1 0,0-1-1,-10 4 1,15-7-87,-1 0 0,0 0-1,1 0 1,-1-1-1,1 1 1,-1-1 0,0 0-1,1 0 1,-1 0 0,0 0-1,1-1 1,-1 1 0,0-1-1,-4-2 1,5 2-102,0-1-1,0 1 1,1-1 0,-1 0 0,1 0 0,-1 0 0,1 0 0,0 0-1,0 0 1,0-1 0,0 1 0,0-1 0,0 0 0,1 1-1,-1-1 1,1 0 0,-1-4 0,-1 0-419,1-1 0,0 0 0,1 0 0,0 0 0,0 0 0,0 0 0,1 0 0,2-11 0,9-29-1008</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31.203"/>
    </inkml:context>
    <inkml:brush xml:id="br0">
      <inkml:brushProperty name="width" value="0.05" units="cm"/>
      <inkml:brushProperty name="height" value="0.05" units="cm"/>
      <inkml:brushProperty name="color" value="#FF0066"/>
    </inkml:brush>
  </inkml:definitions>
  <inkml:trace contextRef="#ctx0" brushRef="#br0">0 169 12579,'27'14'969,"102"55"4773,-115-60-5054,0 1 0,-1 0 1,0 1-1,0 1 0,-1-1 1,15 21-1,-24-29-535,0 1-1,-1-1 1,1 1 0,-1 0-1,0 0 1,0 0 0,0 0-1,0 1 1,-1-1 0,0 0 0,2 10-1,-3-14-134,0 1-1,0-1 1,0 1 0,0-1-1,0 0 1,0 1-1,0-1 1,0 1 0,0-1-1,0 0 1,0 1-1,0-1 1,0 1 0,0-1-1,0 0 1,0 1-1,-1-1 1,1 0 0,0 1-1,0-1 1,-1 1-1,1-1 1,0 0 0,0 0-1,-1 1 1,1-1-1,0 0 1,-1 0 0,1 1-1,0-1 1,-1 0 0,1 0-1,0 0 1,-1 1-1,1-1 1,-1 0 0,1 0-1,0 0 1,-1 0-1,1 0 1,-1 0 0,1 0-1,0 0 1,-1 0-1,1 0 1,-1 0 0,1 0-1,0 0 1,-1 0-1,1 0 1,-1-1 0,-1 0 23,0 1 0,1-1 0,-1 0 0,1 0 0,-1 0 0,1 0 0,-1 0 0,1-1 0,0 1 1,0 0-1,-1-1 0,0-1 0,-1-4 0,-1 0 0,1 0 0,1 0 0,-1 0 0,1-1 0,1 1 0,-1-1 0,1 0 0,1 1 0,-1-10 0,1 2-38,1 0-1,1 0 1,0 0-1,5-19 1,-2 17-244,0 0 0,1 0 0,1 1 0,0 0 1,1 0-1,1 1 0,13-18 0,-21 32-114,0 0 0,1-1 0,-1 1-1,1 0 1,-1 0 0,1 0 0,-1 0 0,1 0 0,0 1 0,-1-1 0,1 0-1,0 1 1,3-1 0,25-1-4387,-14 1 3408,3-1 330</inkml:trace>
  <inkml:trace contextRef="#ctx0" brushRef="#br0" timeOffset="1">554 30 9962,'1'1'224,"0"-1"0,0 1 0,0 0 0,0 0 0,1 0 1,-1-1-1,0 1 0,-1 0 0,1 0 0,0 0 0,0 0 0,0 1 0,0-1 0,-1 0 0,1 0 0,-1 0 0,1 1 0,-1-1 0,1 0 1,-1 1-1,0-1 0,1 0 0,-1 1 0,0-1 0,0 0 0,0 1 0,0-1 0,0 0 0,-1 1 0,1-1 0,0 0 0,-1 1 0,1-1 1,-1 1-1,-2 8 751,-1 0-1,0 0 1,-9 14 0,5-9-232,-2 4 53,2 0-1,1 0 1,-8 31-1,13-45-688,1 1 0,0-1 0,0 1 0,1-1-1,-1 0 1,1 1 0,1-1 0,-1 1 0,1-1 0,0 1-1,0-1 1,0 0 0,1 0 0,0 1 0,0-1 0,0 0 0,0-1-1,6 9 1,-6-11-60,1 1-1,-1 0 1,1-1-1,-1 0 1,1 0-1,0 1 1,0-2-1,0 1 1,0 0-1,0-1 1,1 1-1,-1-1 1,0 0-1,1 0 1,5 1-1,-4-2 22,1 0-1,-1 0 1,1 0-1,-1 0 0,1-1 1,-1 0-1,1 0 0,-1 0 1,8-4-1,-6 2-8,1 0 0,-1-1 0,0 0 0,-1 0 0,1-1 0,-1 1 0,0-1 0,0-1 0,0 1 0,-1-1 0,0 0 0,0 0 0,0-1 0,4-7 0,-7 9-51,0-1-1,0 1 0,-1 0 0,0 0 1,0 0-1,0-1 0,-1 1 0,1-1 1,-1 1-1,-1 0 0,1-1 0,-1 1 1,0 0-1,0-1 0,0 1 0,-1 0 0,0 0 1,0 0-1,0 0 0,-5-7 0,-3-4-266,0 1-1,-2 0 1,0 0-1,-22-19 1,22 22-831,-1 1-1,0 0 1,0 1 0,-1 1 0,-21-10-1,13 9-644</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32.873"/>
    </inkml:context>
    <inkml:brush xml:id="br0">
      <inkml:brushProperty name="width" value="0.05" units="cm"/>
      <inkml:brushProperty name="height" value="0.05" units="cm"/>
      <inkml:brushProperty name="color" value="#FF0066"/>
    </inkml:brush>
  </inkml:definitions>
  <inkml:trace contextRef="#ctx0" brushRef="#br0">135 580 13195,'0'-3'321,"0"0"0,0 0 1,0 0-1,-1 0 0,0 0 0,1 1 1,-1-1-1,0 0 0,-2-3 0,2 5-198,1 0 0,-1 0 0,1 0 0,-1 1 0,1-1 0,-1 0 0,0 1 0,1-1 0,-1 0 0,0 1 0,0-1 0,1 1 0,-1-1-1,0 1 1,0-1 0,0 1 0,0 0 0,0-1 0,0 1 0,1 0 0,-1 0 0,0 0 0,0 0 0,0 0 0,0 0 0,0 0 0,0 0 0,0 0-1,0 0 1,0 0 0,0 1 0,0-1 0,-1 1 0,-2 1 37,1 0 0,-1 0 0,1 1 0,-1-1 0,1 1 0,0 0 0,0 0 0,0 0 0,1 0 0,-1 0 0,1 1 0,0-1 0,-1 1 0,-1 5 0,-4 9 335,-11 31-1,19-46-445,-7 16 195,2 1 0,1 0-1,-4 31 1,7-44-206,1 0-1,0 0 0,0 0 1,0 0-1,1 0 1,0 0-1,0 0 1,1-1-1,0 1 0,0 0 1,1-1-1,-1 1 1,7 9-1,-7-14-32,-1 0 0,1 0 0,-1 0 0,1 0 0,0-1 0,0 1 0,-1-1 0,1 1 0,0-1 0,0 0 0,1 0 0,-1 0-1,0 0 1,0 0 0,0 0 0,1 0 0,-1-1 0,0 1 0,1-1 0,-1 0 0,1 0 0,-1 0 0,0 0 0,1 0 0,-1 0 0,0-1 0,1 1 0,-1-1 0,0 1 0,1-1 0,-1 0 0,3-1 0,2-2 1,-1 0 0,0 0 0,1 0 0,-1 0 0,-1-1 0,1 0 0,-1-1-1,10-11 1,-5 2 12,0 0-1,-1-1 0,-1 0 0,-1-1 0,0 0 0,-1 0 0,-1-1 0,5-28 0,-3 3 34,-3-1 0,-1-63 0,-4 71 54,-1 1 0,-1-1 0,-2 0 0,-14-50-1,17 80-47,0 0 0,-1 1 0,1-1-1,-1 1 1,0 0 0,-4-6 0,6 10-36,0 0 0,1 1 0,-1-1 0,0 0 1,1 1-1,-1-1 0,0 0 0,0 1 0,0-1 0,0 1 0,0-1 1,1 1-1,-1 0 0,0-1 0,0 1 0,0 0 0,0-1 1,-2 1-1,2 0 2,0 1 0,0-1 0,0 0 0,0 1 0,0-1 0,0 1 0,0-1 0,0 1 0,0-1 0,1 1 0,-1 0 0,0 0 0,0-1 0,0 1 0,1 0 0,-1 0 0,0 0 0,1 0 0,-1 0 0,1 0 0,-1 1 0,-4 7 101,2 0 0,-1 1 0,1-1 0,0 1 1,1 0-1,0 0 0,1 0 0,0 0 0,0 0 0,2 16 0,2 10 289,13 58 0,-10-66-288,1 1 0,2-1 0,15 32 0,-17-44-101,1-1-1,0 0 1,2 0 0,0-1 0,0 0 0,23 22 0,-28-31-22,0-1 1,1 1-1,0-1 0,0 0 0,0-1 1,0 0-1,0 0 0,0 0 1,1-1-1,9 3 0,-12-4 0,0-1 0,0 1 1,1-1-1,-1 1 0,0-1 0,1-1 0,-1 1 0,0-1 0,0 1 0,1-1 0,-1-1 0,0 1 0,0 0 0,0-1 0,0 0 0,0 0 1,6-5-1,-3 2 4,-1-1 0,0 0 0,0 0 0,-1-1 0,0 1 1,0-1-1,0 0 0,-1-1 0,0 1 0,-1-1 0,4-9 1,-3 3 12,0 0 0,0 0 1,-2 0-1,0 0 1,1-26-1,-3 37-15,0 1-1,0 0 1,0 0-1,0 0 1,0 0-1,0 1 1,-1-1-1,1 0 1,-1 0-1,0-3 1,-2 37 95,3-24-82,0 1 0,1-1 1,0 0-1,0 0 0,1-1 1,0 1-1,1 0 1,4 11-1,-4-14-9,-1-1 0,1 1 0,0-1 0,0 0 0,1 0 0,-1 0 0,1 0 1,0 0-1,0-1 0,0 1 0,1-1 0,-1 0 0,1-1 0,5 3 0,-7-3-6,1-1-1,0 1 0,0-1 1,0 0-1,0 0 1,0 0-1,0-1 1,0 0-1,0 1 1,0-1-1,0-1 1,0 1-1,0 0 0,0-1 1,0 0-1,0 0 1,0 0-1,0-1 1,0 1-1,-1-1 1,1 0-1,0 0 1,-1 0-1,0-1 1,0 1-1,1-1 0,3-5 1,-3 4 1,0 0 0,-1-1-1,0 1 1,0-1 0,0 0 0,-1 0 0,1 0 0,-1 0-1,0-1 1,-1 1 0,1 0 0,-1-1 0,0 1-1,-1-1 1,1 1 0,-1-1 0,0 0 0,-1 1 0,0-9-1,-1 9-1,2 0-1,-1 1 0,0-1 0,1 0 0,0 1 1,0-1-1,1-5 0,-1 10 0,0-1 0,1 0 0,-1 0 0,0 0-1,1 1 1,-1-1 0,0 0 0,1 0 0,-1 1 0,1-1 0,-1 0 0,1 1 0,-1-1-1,1 1 1,-1-1 0,1 0 0,0 1 0,0-1 0,0 0-1,1 1 1,-1 0 0,0 0-1,0-1 1,0 1-1,1 0 1,-1 0-1,0 0 1,0 0-1,0 0 1,1 0 0,-1 1-1,0-1 1,0 0-1,0 1 1,2 0-1,6 3-1,1 1-1,-1 0 1,10 7-1,-8-4 7,24 11 1,-32-17-3,0-1 0,0 0 0,1 0 0,-1 0 0,0 0 0,0-1 0,1 1 0,-1-1 0,0 0-1,1 0 1,-1 0 0,6-1 0,-6 0-2,1 0-1,-1-1 0,0 1 0,0-1 0,1 1 0,-1-1 1,0 0-1,-1-1 0,1 1 0,0 0 0,-1-1 0,1 1 0,-1-1 1,0 0-1,0 0 0,3-4 0,0-2-1,0-1 1,0 0-1,5-20 0,-10 30 2,8-21 15,-7 20-17,-1 0 1,1 0-1,-1 0 1,1 0-1,0 0 1,-1 0-1,1 1 0,0-1 1,-1 0-1,1 1 1,0-1-1,0 0 1,0 1-1,0-1 1,0 1-1,0-1 1,-1 1-1,3-1 0,-3 1 3,1 1-1,-1-1 1,1 1-1,0 0 0,-1-1 1,1 1-1,-1-1 1,1 1-1,-1 0 0,1-1 1,-1 1-1,0 0 1,1-1-1,-1 1 0,0 0 1,0 0-1,0 0 1,1 0-1,3 9 6,-4-10-6,0 0-1,0 1 1,0-1 0,1 0 0,-1 1 0,0-1-1,0 0 1,0 1 0,1-1 0,-1 0-1,0 1 1,1-1 0,-1 0 0,0 1 0,1-1-1,-1 0 1,0 0 0,1 0 0,-1 1 0,0-1-1,1 0 1,-1 0 0,1 0 0,-1 0-1,0 0 1,1 0 0,-1 1 0,1-1 0,-1 0-1,0 0 1,1 0 0,-1-1 0,1 1 0,-1 0-1,0 0 1,1 0 0,0 0 0,2-2 2,-4 1-1,0 0 0,0 0 0,0 1 0,0-1 0,0 0-1,0 1 1,0-1 0,0 1 0,0-1 0,0 1-1,0 0 1,0 0 0,-2-1 0,3 1-1,-2 0-1,-1-1 0,0 0 1,-1 0 0,1 0-1,-1 1 1,-4-1-1,8 1 1,-1 0 0,0 0 0,0 0 0,1 0 0,-1 0 0,0 1 0,1-1 0,-1 0 0,0 0 0,1 1 0,-1-1 0,0 0 0,1 1 0,-1-1 0,1 0 0,-1 1 0,0-1 0,1 1 0,-1-1 0,1 1 0,0-1 0,-1 1-1,1 0 1,-1-1 0,1 1 0,0 0 0,-1-1 0,1 1 0,0 0 0,0-1 0,0 1 0,-1 1 0,0 5-1,0 0-1,0 1 1,1-1 0,0 0-1,0 1 1,0-1-1,1 0 1,0 0 0,4 12-1,-4-17 2,-1 0 0,1 0-1,0 0 1,1 0 0,-1 0-1,0 0 1,0 0 0,1 0-1,-1 0 1,1 0 0,0-1-1,-1 1 1,1-1 0,0 1-1,0-1 1,0 0 0,0 0-1,0 1 1,0-2 0,1 1-1,-1 0 1,0 0-1,0-1 1,1 1 0,-1-1-1,0 1 1,1-1 0,-1 0-1,0 0 1,1 0 0,-1-1-1,0 1 1,5-2 0,2 0 1,-1 0 0,0-1 0,1 0 0,-1 0 1,-1-1-1,1 0 0,0 0 0,-1-1 0,0 0 0,0 0 1,-1-1-1,11-11 0,3-6 9,-1-1 0,20-35 0,-22 32-2,-7 13 28,-1-1 1,-1-1-1,11-27 0,-16 33-9,0 0 1,-1 0-1,0 0 0,0-1 0,-1 1 0,0 0 1,-2-17-1,-1 7 5,-1 0 1,-1 0 0,0 0 0,-2 0-1,0 1 1,-1 0 0,-13-23-1,19 40-26,0 1 0,0-1 0,0 0 0,0 1 0,0-1 0,-1 1 0,1-1 0,-1 1 0,-2-3 0,4 4-5,-1 0 1,1 0 0,0 0-1,-1 0 1,1 0-1,0-1 1,0 1 0,-1 0-1,1 0 1,0 0 0,0 0-1,-1 0 1,1 0-1,0 0 1,-1 0 0,1 0-1,0 0 1,0 0-1,-1 1 1,1-1 0,0 0-1,-1 0 1,1 0-1,0 0 1,0 0 0,-1 0-1,1 1 1,0-1-1,-1 1 4,0 0 0,1 0 0,-1 0 0,1 0 0,-1 0 0,1 0 0,-1 0 0,1 1 0,0-1 0,-1 0 0,1 2 0,-1 8 25,0-1 1,1 1 0,0-1-1,3 17 1,10 45 79,-11-64-99,7 28 9,1 0 0,2-1 0,1 0 0,2-1 0,1 0-1,1-2 1,3 0 0,22 30 0,-27-41-20,-6-9 0,0 0 0,19 19 0,-27-31-14,0 1-1,0 0 1,0 0-1,0 0 1,0 0 0,1-1-1,-1 1 1,0-1-1,0 1 1,0-1-1,1 1 1,-1-1 0,0 1-1,3-1 1,-4 0-13,1 0 1,0 0-1,-1 0 0,1 0 1,0-1-1,-1 1 0,1 0 1,0 0-1,-1-1 0,1 1 1,0 0-1,-1-1 1,1 1-1,-1 0 0,1-1 1,-1 1-1,1-1 0,-1 1 1,1-1-1,0 0 1,0-1-90,0-1 1,0 1 0,0 0 0,0 0 0,-1-1 0,1 1 0,0-1 0,-1 1-1,0-1 1,0 1 0,1-1 0,-1 1 0,-1-3 0,0-4-814,-1 0 1,0 0-1,-1 0 1,0 1 0,-7-16-1,-26-39-4082,10 20 3129</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33.291"/>
    </inkml:context>
    <inkml:brush xml:id="br0">
      <inkml:brushProperty name="width" value="0.05" units="cm"/>
      <inkml:brushProperty name="height" value="0.05" units="cm"/>
      <inkml:brushProperty name="color" value="#FF0066"/>
    </inkml:brush>
  </inkml:definitions>
  <inkml:trace contextRef="#ctx0" brushRef="#br0">0 0 13795,'6'20'1656,"2"2"1425,9 1-352,10-2-601,-1-3-376,10-8-567,0-5-321,-5-7-344,-3-4-344,-4-6-1312,-3-5-361,13 2 569</inkml:trace>
  <inkml:trace contextRef="#ctx0" brushRef="#br0" timeOffset="1">579 77 17636,'14'14'3777,"-3"-1"4000,-9-1-5552,-7-2-873,-14 2-1352,-4-2 0,-6-10-688,11 0-3369,3-9 2681</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42.973"/>
    </inkml:context>
    <inkml:brush xml:id="br0">
      <inkml:brushProperty name="width" value="0.05" units="cm"/>
      <inkml:brushProperty name="height" value="0.05" units="cm"/>
      <inkml:brushProperty name="color" value="#FF0066"/>
    </inkml:brush>
  </inkml:definitions>
  <inkml:trace contextRef="#ctx0" brushRef="#br0">9 38 8354,'0'-1'350,"2"-21"3187,-2 21-3433,0 1 0,0-1 0,0 0 1,0 1-1,1-1 0,-1 1 0,0-1 0,0 0 1,0 1-1,1-1 0,-1 1 0,0-1 0,1 1 1,-1-1-1,0 1 0,1-1 0,-1 1 1,1-1-1,-1 1 0,1 0 0,-1-1 0,1 1 1,-1-1-1,1 1 0,-1 0 0,1 0 0,0-1 1,-1 1-1,1 0 0,0 0 0,0 0-37,-1 1 0,1-1-1,-1 0 1,0 1 0,1-1 0,-1 1-1,1-1 1,-1 1 0,0-1-1,1 1 1,-1-1 0,0 1 0,0 0-1,1-1 1,-1 1 0,0-1-1,0 1 1,0 0 0,0-1 0,0 1-1,0-1 1,0 2 0,2 18 549,-2-18-478,1 112 1839,3 41-707,4-43-1044,11 85-49,-8-110-82,-4 0 1,-4 0-1,-9 106 0,4-161-77,-11 189 65,12-149 71,9 78 1,3 127-31,-23-1-190,8-211 17,-5 577-903,-3-300 720,1-171 228,13-15 45,1-31 13,-7 587 210,27 13-487,-21-711 217,8 215-12,-23-95 106,6-76-96,-12 319 121,18-342 731,0-1 1,-11 59-1,11-92-804,1 1 1,-1-1-1,1 0 1,-1 0-1,1 1 1,-1-1-1,0 0 1,1 0 0,-1 0-1,0 0 1,0 0-1,0 0 1,0 0-1,0 0 1,0 0-1,0-1 1,-2 2-1,4-1-148,0 0-1,0-1 1,-1 1-1,1 0 0,0-1 1,0 1-1,0 0 1,0-1-1,0 1 0,0-1 1,1 1-1,17 7-228</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06.689"/>
    </inkml:context>
    <inkml:brush xml:id="br0">
      <inkml:brushProperty name="width" value="0.05" units="cm"/>
      <inkml:brushProperty name="height" value="0.05" units="cm"/>
      <inkml:brushProperty name="color" value="#FF0066"/>
    </inkml:brush>
  </inkml:definitions>
  <inkml:trace contextRef="#ctx0" brushRef="#br0">63 187 11370,'-26'3'1961,"5"2"2008,12-8-1785,3-5 41,14-7-713,5-5-320,16-2-536,4 0-240,8 3-272,-3 4-248,4 2-776,-2 1-384,1-1-1137,-1-1-311,-1-4 1528</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3:49.802"/>
    </inkml:context>
    <inkml:brush xml:id="br0">
      <inkml:brushProperty name="width" value="0.05" units="cm"/>
      <inkml:brushProperty name="height" value="0.05" units="cm"/>
      <inkml:brushProperty name="color" value="#FF0066"/>
    </inkml:brush>
  </inkml:definitions>
  <inkml:trace contextRef="#ctx0" brushRef="#br0">99 946 8290,'-15'-33'9396,"15"33"-9362,0 0-1,0 0 0,0 0 0,0-1 1,0 1-1,0 0 0,0 0 1,0 0-1,0 0 0,0-1 0,0 1 1,0 0-1,0 0 0,0 0 0,0 0 1,1 0-1,-1-1 0,0 1 0,0 0 1,0 0-1,0 0 0,0 0 0,0 0 1,0 0-1,1-1 0,-1 1 0,0 0 1,0 0-1,0 0 0,0 0 1,0 0-1,1 0 0,-1 0 0,0 0 1,0 0-1,0 0 0,0 0 0,1 0 1,-1 0-1,0 0 0,0 0 0,0 0 1,0 0-1,1 0 0,-1 0 0,0 0 1,0 0-1,0 0 0,0 0 0,1 0 1,-1 0-1,0 0 0,0 0 1,0 0-1,0 1 0,0-1 0,12 2 152,-11-2-100,34 8 438,0-1-1,1-2 1,39 0-1,111-8 980,-10 0-421,42 23-274,-2 17-277,24 3-138,-174-31-272,189 24 399,4-22 91,-85-16-278,211-3 135,65-8 196,-142 2-524,14-1 110,65-2 523,-23 40 109,7-1-311,-319-23-549,1 2 0,68 9 0,-51-1 101,130-2-1,-193-7-119,30 1 32,0 3 0,39 8 1,17 2-44,-70-12 21,-1-1 1,1 0-1,42-6 1,-55 3-9,0 0 1,1 0 0,-1-1 0,0 0 0,0-1-1,0 0 1,-1-1 0,0 0 0,0 0-1,13-10 1,-17 10-3,-1 0 0,1-1-1,-1 1 1,0-1 0,-1 1 0,4-8-1,12-17-46,-11 17-22,0 0 1,0 0-1,-2-1 0,1 0 0,-2-1 1,0 1-1,0-1 0,-2 0 1,3-21-1,0-17-65,-3-71 0,-3 123 129,0-6-13,0-11-18,0 0 0,-5-23 0,5 36 23,-2-1 0,1 1 0,-1 0 0,0 0 0,0 0 0,0 0 0,-1 0 0,1 1 0,-1-1 0,0 1 0,-1-1 0,-3-3 0,5 5-16,-1 0 0,1-1 0,0 1 0,0-1 0,1 0 0,-1 1 0,1-1 0,0 0 0,0 0 0,0 0 0,0 0 0,0-5 0,-6-23-366,6 30 374,1 0 0,-1 1 0,0-1-1,0 0 1,0 1 0,0-1 0,0 0 0,0 1 0,-1 0-1,1-1 1,-1 1 0,1 0 0,-3-3 0,-7-2 16,0-1 1,1 0-1,1-1 1,-1-1-1,1 1 1,0-1-1,-7-11 1,9 13 1,0 0 0,0 1 0,-1 0 0,0 0 0,-1 0 0,-12-6 0,-21-15-8,41 27 8,-108-80 8,95 72-6,0 1 0,0 0 0,-1 1 0,0 0 0,0 1 0,-22-4 0,-18 2-8,1 2 0,-86 4 0,121 2 11,-242 10-59,228-11 40,-399 22-474,357-14 486,0-2 1,-132-7-1,-219-64-22,373 57 22,-1 2 0,-64 0 0,-105 15-17,180-7 15,-57-1-3,-139-16-1,50 0-30,130 13 37,-71 7 0,24 7-20,-95 6 18,165-17 12,0-2 0,0-1 1,-58-12-1,16-5 2,48 10-19,-1 2 0,1 1 0,-52-4 1,31 11-4,1 2 0,-1 2 0,0 3 1,-61 17-1,26-6-5,-139 14 0,-88-14-1,266-17 10,-7-3 13,35 0-25,-24 2-1,33 2-8,0-1-1,0 1 1,0 1 0,1-1-1,-1 2 1,-16 10 0,-6 2-69,2-3 31,9-3 47,0-1 0,-1 0 0,0-2-1,0-1 1,-41 8 0,47-14 26,10-1-4,1 1 0,-1-1 0,1 1-1,-1 0 1,1 0 0,0 0 0,0 1 0,-9 3 0,13-3-7,0 0 0,0-1 0,0 1 1,1 0-1,-1 0 0,0-1 0,1 1 1,-1 0-1,1 0 0,0 0 0,-1 0 1,1 0-1,0 0 0,0 0 0,0 0 1,1 2-1,-1 5-5,-2 11 5,0 1 0,-11 36 0,11-50 4,1-1 0,-1 1 0,1-1-1,0 1 1,1 0 0,-1 0 0,1-1-1,1 1 1,-1 0 0,1-1 0,0 1-1,1 0 1,0-1 0,3 10 0,46 76 54,-12-24-17,0 11 24,40 69 167,-76-143-220,0-1 1,0 0-1,0-1 1,0 1-1,1-1 0,4 5 1,-7-7-42,0 0 0,1-1 0,-1 1 0,1 0 0,-1 0 0,1-1 0,0 1 0,-1 0 0,1-1 0,0 0 0,-1 1 1,1-1-1,0 0 0,-1 0 0,1 0 0,0 0 0,0 0 0,-1-1 0,3 1 0,8-4-1104,0 0-1,13-7 1,-5 2-317,27-12-680</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5.864"/>
    </inkml:context>
    <inkml:brush xml:id="br0">
      <inkml:brushProperty name="width" value="0.05" units="cm"/>
      <inkml:brushProperty name="height" value="0.05" units="cm"/>
      <inkml:brushProperty name="color" value="#FF0066"/>
    </inkml:brush>
  </inkml:definitions>
  <inkml:trace contextRef="#ctx0" brushRef="#br0">50 56 9362,'-15'-21'2078,"-8"-10"2579,23 31-4608,0 0 0,0-1 1,-1 1-1,1 0 0,0 0 1,0-1-1,0 1 0,0 0 1,0 0-1,0 0 0,-1 0 1,1-1-1,0 1 0,0 0 1,0 0-1,-1 0 0,1 0 1,0 0-1,0 0 0,0-1 1,-1 1-1,1 0 0,0 0 1,0 0-1,-1 0 0,1 0 1,0 0-1,0 0 0,0 0 1,-1 0-1,1 0 0,0 0 1,0 0-1,-1 0 0,1 0 1,0 0-1,0 0 0,0 0 1,-1 1-1,1-1 0,0 0 1,0 0-1,-1 0 0,1 0 1,0 0-1,0 0 0,0 1 1,0-1-1,-1 0 0,1 0 1,0 0-1,0 1 0,0-1 1,0 0-1,0 0 0,0 1 1,-2 11 977,5 0-556,-1 0 0,2 0-1,0 0 1,0-1 0,9 16-1,4 12 230,-12-24-529,20 49-17,57 110 1,-55-136-4371,-23-34 3331,-1-8 266</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6.245"/>
    </inkml:context>
    <inkml:brush xml:id="br0">
      <inkml:brushProperty name="width" value="0.05" units="cm"/>
      <inkml:brushProperty name="height" value="0.05" units="cm"/>
      <inkml:brushProperty name="color" value="#FF0066"/>
    </inkml:brush>
  </inkml:definitions>
  <inkml:trace contextRef="#ctx0" brushRef="#br0">1 283 14323,'28'-1'1200,"4"-4"633,3-7-233,2-5-408,-3-3-360,-4-5-463,-3-2-153,0-1-504,-4-4-313,-4-3-911,-4-4-440,0-3 1023</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6.631"/>
    </inkml:context>
    <inkml:brush xml:id="br0">
      <inkml:brushProperty name="width" value="0.05" units="cm"/>
      <inkml:brushProperty name="height" value="0.05" units="cm"/>
      <inkml:brushProperty name="color" value="#FF0066"/>
    </inkml:brush>
  </inkml:definitions>
  <inkml:trace contextRef="#ctx0" brushRef="#br0">1 0 12995,'0'11'577,"1"-1"0,0 0 1,1 0-1,0 0 1,0 0-1,1 0 0,1 0 1,0-1-1,0 0 0,0 1 1,9 11-1,11 15 360,2-1 1,51 52-1,-13-15-359,-62-74-526,-1-7-18,1-22-3,-1 2-12,0 23 13,0 0-1,0 0 1,0 0-1,1 0 1,0 0 0,0 0-1,1 0 1,-1 0-1,1 1 1,7-10 0,-9 13 22,1 0 0,0 0 0,0 0 1,0 1-1,0-1 0,0 1 1,0-1-1,0 1 0,1 0 0,-1 0 1,0 0-1,1 0 0,-1 0 1,1 0-1,-1 1 0,1-1 1,-1 1-1,1 0 0,-1-1 0,1 1 1,0 1-1,-1-1 0,1 0 1,-1 0-1,1 1 0,-1 0 1,1-1-1,-1 1 0,3 1 0,8 5 93,1 0-1,-2 1 0,1 1 0,-1 0 1,17 16-1,10 7-1130,-29-26-838,-9-6 1686,-1 0 0,0 0 0,1 0 0,-1 0 0,0 0 1,1-1-1,-1 1 0,0 0 0,1 0 0,-1 0 0,0 0 0,1-1 1,-1 1-1,0 0 0,0 0 0,1 0 0,-1-1 0,0 1 1,0 0-1,0-1 0,1 1 0,-1 0 0,0 0 0,0-1 1,0 1-1,0 0 0,0-1 0,0 1 0,1 0 0,-1-1 0,3-7-1377</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6.990"/>
    </inkml:context>
    <inkml:brush xml:id="br0">
      <inkml:brushProperty name="width" value="0.05" units="cm"/>
      <inkml:brushProperty name="height" value="0.05" units="cm"/>
      <inkml:brushProperty name="color" value="#FF0066"/>
    </inkml:brush>
  </inkml:definitions>
  <inkml:trace contextRef="#ctx0" brushRef="#br0">0 192 15035,'22'8'2341,"0"0"901,39 22 1,-59-32-2925,-4-4-209,-4-7-48,6 12-46,-8-17 90,1-1 1,-8-28 0,13 38-196,1 0 0,0 1 0,0-1 0,0 0-1,1 0 1,0 0 0,1 0 0,2-9 0,-3 16-194,1-1 0,-1 1-1,1-1 1,0 1-1,0 0 1,0-1-1,0 1 1,0 0-1,1 0 1,-1 0-1,1 0 1,-1 0 0,1 0-1,0 0 1,0 0-1,2-1 1,10-2-1131</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7.381"/>
    </inkml:context>
    <inkml:brush xml:id="br0">
      <inkml:brushProperty name="width" value="0.05" units="cm"/>
      <inkml:brushProperty name="height" value="0.05" units="cm"/>
      <inkml:brushProperty name="color" value="#FF0066"/>
    </inkml:brush>
  </inkml:definitions>
  <inkml:trace contextRef="#ctx0" brushRef="#br0">1 406 14579,'2'-1'330,"1"0"0,-1 1 0,0-1 0,1 0 0,-1 0 0,0 0 0,0-1 0,1 1 0,-1 0 0,0-1 0,0 1 1,-1-1-1,1 0 0,0 0 0,0 0 0,1-2 0,3-5 602,-1 1 0,7-17 0,-10 21-641,4-9 116,-1-1-1,-1 1 1,0-1-1,0 0 1,2-24-1,-6 36-401,0 0 0,0 1-1,0-1 1,0 0 0,0 0 0,0 1-1,-1-1 1,1 0 0,-1 1 0,1-1-1,-2-3 1,1 4-8,1 1-1,-1-1 1,1 0 0,-1 1 0,1-1-1,-1 0 1,0 1 0,1-1-1,-1 1 1,0-1 0,1 1 0,-1-1-1,0 1 1,0 0 0,1-1-1,-1 1 1,0 0 0,-1-1 0,0 1-12,1 0 1,-1 0 0,1 1 0,-1-1 0,1 0 0,-1 0-1,1 1 1,0-1 0,-1 1 0,1 0 0,-1-1 0,1 1-1,0 0 1,0 0 0,-1 0 0,1-1 0,0 2 0,0-1-1,0 0 1,0 0 0,0 0 0,0 0 0,0 0 0,1 1-1,-1-1 1,-1 3 0,-3 6-32,1 0 0,0 1 0,0 0 0,-2 12 1,5-16 45,-1 0 0,2-1 0,-1 1 0,1 0 0,0 0 0,0 0 0,1 0 0,1 8 0,-1-13-7,-1 0 1,1 0 0,0 1 0,0-1-1,0 0 1,0 0 0,0 0-1,1 0 1,-1 0 0,0-1-1,1 1 1,0 0 0,-1-1 0,1 1-1,0-1 1,0 1 0,0-1-1,0 0 1,0 0 0,0 0 0,0 0-1,0 0 1,0 0 0,1-1-1,-1 1 1,0-1 0,0 0-1,1 1 1,-1-1 0,4 0 0,0-1-256,-1 1 0,0-1 1,0 0-1,1 0 1,-1 0-1,0-1 1,0 0-1,0 0 1,-1 0-1,1 0 0,0-1 1,6-5-1,-2 0-690,-1-1 1,0 1-1,0-1 0,-1-1 0,0 1 0,-1-1 0,7-13 0,-3-3 59</inkml:trace>
  <inkml:trace contextRef="#ctx0" brushRef="#br0" timeOffset="1">311 13 8418,'0'0'174,"0"-1"-1,0 1 1,0-1 0,0 1 0,0-1-1,0 1 1,0-1 0,0 1 0,0-1-1,0 1 1,0-1 0,0 1 0,0-1-1,-1 1 1,1-1 0,0 1 0,0-1-1,0 1 1,-1-1 0,1 1 0,0 0 0,-1-1-1,1 1 1,0 0 0,-1-1 0,0 1-26,0 0 0,1 0 1,-1 0-1,1 0 1,-1 0-1,1 0 1,-1 0-1,1 0 0,-1 1 1,1-1-1,-1 0 1,1 0-1,-1 1 1,1-1-1,-1 0 0,1 1 1,-1-1-1,0 1 1,-3 3 484,1 0 0,-1 0 0,-6 9 0,-28 56 2028,33-59-2344,1 0 0,0 0 0,1 0-1,0 0 1,-2 16 0,5-24-267,-1-1 0,1 1 0,0-1 0,0 1 0,0 0-1,0-1 1,0 1 0,1-1 0,-1 1 0,0 0 0,1-1 0,-1 1-1,1-1 1,0 1 0,-1-1 0,1 1 0,0-1 0,1 2 0,-1-2-31,1 0 0,-1 0 1,0-1-1,0 1 0,0 0 1,1-1-1,-1 1 0,0-1 0,1 1 1,-1-1-1,0 0 0,1 0 1,-1 0-1,1 1 0,-1-1 1,0-1-1,1 1 0,-1 0 1,0 0-1,1 0 0,1-1 1,4-1 26,1-1 1,-1 0 0,1 0 0,-1-1-1,10-7 1,-7 5 93,0 1 0,11-5 0,-17 9-70,-1-1 1,0 2-1,1-1 0,-1 0 0,1 0 1,-1 1-1,1 0 0,-1 0 1,1 0-1,6 1 0,-9-1-52,0 0-1,0 0 0,0 1 1,0-1-1,0 0 1,0 1-1,0-1 0,0 1 1,0-1-1,0 1 1,0-1-1,-1 1 0,1 0 1,0-1-1,0 1 1,-1 0-1,1 0 0,0 0 1,-1-1-1,1 1 1,-1 0-1,2 2 0,-2-1-2,1 0 1,-1 0-1,0 0 0,1 0 0,-1 0 0,0 0 0,0 0 0,0 0 0,-1 0 0,1 0 0,-1 2 0,-1 3-62,0-1 0,0 1 0,-1 0 0,0-1 0,-7 10 0,8-13-195,0 0 0,0 0 0,-1-1 0,1 1 0,-1-1 0,1 1 0,-6 2 0,7-4 101,1-1 1,-1 1-1,0-1 0,0 0 0,0 1 0,1-1 0,-1 0 0,0 1 0,0-1 0,0 0 0,0 0 0,0 0 0,1 0 0,-1 0 0,0 0 0,0 0 1,0 0-1,0 0 0,0 0 0,0 0 0,1 0 0,-1-1 0,0 1 0,0 0 0,0-1 0,0 1 0,1-1 0,-1 1 0,0-1 0,0 1 0,1-1 1,-1 1-1,0-1 0,0-1 0,-7-18-1310</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7.876"/>
    </inkml:context>
    <inkml:brush xml:id="br0">
      <inkml:brushProperty name="width" value="0.05" units="cm"/>
      <inkml:brushProperty name="height" value="0.05" units="cm"/>
      <inkml:brushProperty name="color" value="#FF0066"/>
    </inkml:brush>
  </inkml:definitions>
  <inkml:trace contextRef="#ctx0" brushRef="#br0">0 22 13051,'2'-18'2759,"1"15"-416,2 10-561,20 54 1831,-7-17-2232,33 63 0,-3-30-731,38 71-168,-83-142-468,-1-2-8,0 1 0,0-1 0,0 0 1,0 0-1,1 0 0,0-1 0,0 1 0,0 0 1,4 2-1,-7-6-6,0 1-1,0-1 1,0 0 0,1 0-1,-1 0 1,0 1 0,0-1 0,1 0-1,-1 0 1,0 0 0,0 0-1,1 0 1,-1 0 0,0 1 0,1-1-1,-1 0 1,0 0 0,1 0-1,-1 0 1,0 0 0,0 0 0,1 0-1,-1 0 1,0 0 0,1-1-1,-1 1 1,0 0 0,0 0-1,1 0 1,-1 0 0,1 0 0,1-10-25,-4-16-46,1 23 60,-2-16-66,-7-54-277,9 64 290,1 1 0,0-1-1,1 0 1,0 0 0,0 1 0,3-11 0,-4 18 62,0 0 1,1 0 0,-1 0 0,0 1 0,1-1 0,-1 0 0,1 0-1,-1 0 1,1 0 0,-1 1 0,1-1 0,-1 0 0,1 0-1,0 1 1,0-1 0,-1 1 0,1-1 0,0 0 0,0 1 0,-1-1-1,1 1 1,0 0 0,0-1 0,0 1 0,0 0 0,0 0-1,0-1 1,0 1 0,0 0 0,0 0 0,0 0 0,0 0-1,-1 0 1,1 0 0,0 0 0,0 1 0,0-1 0,0 0 0,0 0-1,1 1 1,4 2 67,0-1-1,0 1 0,0 1 1,8 6-1,-9-7-8,25 17 285,1 0 1,37 16 0,-67-35-443,0-1-1,1 1 1,-1 0 0,1-1 0,-1 1 0,1-1-1,-1 1 1,1-1 0,0 0 0,-1 1-1,1-1 1,-1 0 0,1 0 0,-1 0-1,1-1 1,0 1 0,-1 0 0,1 0-1,1-1 1,-1-1-487,0 0 0,0 0 0,0 0 0,0 0 0,0 0 0,0 0 0,-1 0 0,1-1 0,1-2 0,-3 4 515,11-12-1295</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8.606"/>
    </inkml:context>
    <inkml:brush xml:id="br0">
      <inkml:brushProperty name="width" value="0.05" units="cm"/>
      <inkml:brushProperty name="height" value="0.05" units="cm"/>
      <inkml:brushProperty name="color" value="#FF0066"/>
    </inkml:brush>
  </inkml:definitions>
  <inkml:trace contextRef="#ctx0" brushRef="#br0">69 49 11362,'-1'0'448,"0"0"0,0 1-1,-1-1 1,1 0-1,0 1 1,0-1 0,0 0-1,0 1 1,0-1-1,0 1 1,0 0-1,-2 1 1,-12 13 2085,11-8-1983,-1-1-1,1 1 0,-4 9 0,5-8-268,0 0-1,0 1 1,1 0-1,0 0 0,0 0 1,1 0-1,0 0 1,1 0-1,0 0 1,1 10-1,0-17-244,-1 0 0,0 0 0,1 0 0,0-1 0,-1 1 0,1 0 0,0 0 0,0-1 0,0 1 1,0-1-1,0 1 0,0-1 0,0 1 0,0-1 0,1 0 0,-1 1 0,0-1 0,1 0 0,-1 0 0,1 0 0,0 0 0,-1 0 0,1-1 0,0 1 0,-1 0 0,1-1 0,0 1 0,0-1 1,0 0-1,-1 1 0,1-1 0,2 0 0,-1 0 13,0 0 1,0-1 0,0 1-1,0-1 1,0 0 0,0 0 0,0 0-1,0 0 1,0 0 0,0 0-1,-1-1 1,1 1 0,-1-1-1,1 0 1,-1 0 0,1 0-1,-1 0 1,3-4 0,-3 2 15,1 0 1,-1 0-1,1 0 0,-1 0 1,0 0-1,-1-1 0,1 1 1,-1-1-1,2-7 1,-3 9-63,0 1 0,1-1 0,-1 1 1,-1-1-1,1 1 0,0-1 1,0 1-1,-1-1 0,0 1 0,1-1 1,-1 1-1,0 0 0,0-1 1,0 1-1,-1 0 0,1 0 0,0 0 1,-1 0-1,0 0 0,-2-3 1,-30-22-1271,-5-5-2026,36 29 2799,0 0 0,-1-1 0,2 0 0,-1 1 0,0-1 0,1 0 0,0-1 0,-3-5 0,4 7 278,1 0 1,-1 0 0,1 1 0,-1-1-1,1 0 1,0-3 0</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8.978"/>
    </inkml:context>
    <inkml:brush xml:id="br0">
      <inkml:brushProperty name="width" value="0.05" units="cm"/>
      <inkml:brushProperty name="height" value="0.05" units="cm"/>
      <inkml:brushProperty name="color" value="#FF0066"/>
    </inkml:brush>
  </inkml:definitions>
  <inkml:trace contextRef="#ctx0" brushRef="#br0">0 1 15083,'3'0'387,"-1"1"0,0-1 0,0 1 0,1-1 0,-1 1 0,0 0 0,0 0 0,0 0 0,0 0 0,0 0 0,0 0 0,-1 1 0,1-1 0,0 1 0,-1-1 0,1 1 0,2 3 0,3 4 431,-1 0 0,7 13 0,-11-18-474,65 137 3247,-29-55-3093,-22-51-442,15 28-172,-29-60 14,-1 0 0,1-1 0,0 1 0,0-1 1,4 5-1,-5-7 18,-1 1 0,1-1 0,-1 1-1,1-1 1,0 0 0,-1 1 0,1-1 0,0 0 0,-1 1 0,1-1 0,0 0 0,-1 0 0,1 0 0,0 0 0,0 0 0,-1 0 0,1 0 0,0 0 0,0 0 0,-1 0-1,1 0 1,0 0 0,-1 0 0,1 0 0,0-1 0,0 1 0,-1 0 0,1-1 0,0 1 0,-1 0 0,1-1 0,0 0 0,4-3-374,-1 0 0,1-1-1,-1 0 1,0 0 0,6-11 0,3-14 73</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9.400"/>
    </inkml:context>
    <inkml:brush xml:id="br0">
      <inkml:brushProperty name="width" value="0.05" units="cm"/>
      <inkml:brushProperty name="height" value="0.05" units="cm"/>
      <inkml:brushProperty name="color" value="#FF0066"/>
    </inkml:brush>
  </inkml:definitions>
  <inkml:trace contextRef="#ctx0" brushRef="#br0">73 299 13099,'-9'10'1184,"0"1"1,1 1-1,1-1 0,0 1 1,1 1-1,-8 19 0,11-22-877,0-1 0,1 1 1,0 0-1,1 0 0,0 0 0,0 1 0,1-1 0,0 0 0,4 17 0,-3-19-244,1 1-1,0-1 1,1 1 0,0-1 0,0 0 0,1 0-1,0 0 1,0-1 0,1 1 0,0-1-1,0 0 1,7 6 0,-11-12-60,0 0 1,0 0-1,1 0 0,-1 0 0,1 0 0,-1-1 1,1 1-1,-1 0 0,1-1 0,-1 1 0,1-1 1,-1 0-1,1 0 0,0 1 0,-1-1 1,1 0-1,-1 0 0,1-1 0,0 1 0,-1 0 1,1 0-1,-1-1 0,1 1 0,-1-1 1,1 1-1,-1-1 0,1 0 0,-1 0 0,1 1 1,-1-1-1,0 0 0,1 0 0,-1 0 1,1-2-1,3-2-4,0 0 1,-1 0-1,0 0 0,0 0 1,-1-1-1,0 0 1,3-6-1,0-4-17,0 0 1,-1 0-1,-1 0 1,-1-1-1,0 0 0,-1 0 1,-1-28-1,-2 13-72,-2 0-1,-1 0 1,-9-35-1,-18-44-130,23 91 186,0 1 0,0 0 0,-18-27 0,23 41 38,2 3 9,0 0 1,-1-1 0,1 1 0,-1 0 0,1 0-1,-1 0 1,0 1 0,0-1 0,1 0 0,-1 1-1,0-1 1,-1 1 0,1-1 0,-3 0 0,4 1-3,1 1 1,-1 0 0,1 0 0,-1 0 0,1 0 0,-1 0-1,0 0 1,1 0 0,-1 0 0,1 0 0,-1 0 0,1 0-1,-1 0 1,1 0 0,-1 1 0,1-1 0,-1 0 0,1 0-1,-1 1 1,1-1 0,-1 0 0,1 1 0,-1-1 0,1 0-1,0 1 1,-1-1 0,1 0 0,0 1 0,-1-1 0,1 1-1,0-1 1,-1 1 0,1-1 0,0 1 0,0-1 0,0 1-1,-1-1 1,1 1 0,0-1 0,0 1 0,0-1 0,0 1-1,0-1 1,0 1 0,0 0 0,0 4 76,0 0-1,0 0 1,0 0 0,2 8 0,3 8 126,1 0 0,1-1-1,10 22 1,33 57 574,-30-64-264,37 50 1,-48-73-394,2 0 0,-1 0 0,1-1 1,1-1-1,0 1 0,25 15 1,-32-24-86,-1 1 0,1-1 0,0 0 0,0 0 0,-1 0 1,2-1-1,-1 1 0,0-1 0,0 0 0,0-1 1,9 1-1,-11-2-47,-1 1 0,1-1 1,-1 1-1,1-1 0,-1 0 1,1 0-1,-1 0 0,1 0 1,-1-1-1,0 1 0,0 0 1,1-1-1,-1 0 0,0 0 1,0 1-1,-1-1 0,1 0 0,0 0 1,-1-1-1,1 1 0,-1 0 1,0 0-1,0-1 0,1-2 1,5-13-1121,-1 0 1,6-34-1,-4 14-1034,9-29 138</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07.093"/>
    </inkml:context>
    <inkml:brush xml:id="br0">
      <inkml:brushProperty name="width" value="0.05" units="cm"/>
      <inkml:brushProperty name="height" value="0.05" units="cm"/>
      <inkml:brushProperty name="color" value="#FF0066"/>
    </inkml:brush>
  </inkml:definitions>
  <inkml:trace contextRef="#ctx0" brushRef="#br0">5 1 15595,'-1'2'626,"0"0"0,1 1-1,-1-1 1,1 1-1,-1-1 1,1 1 0,0-1-1,0 1 1,0-1 0,0 4-1,7 29 1257,-3-16-1042,3 35 276,-3-19-833,2 1-1,1-1 0,20 59 1,-18-61-2297,-9-33 1952,0 0-1,0 0 1,0 1 0,0-1-1,0 0 1,0 0 0,0 0 0,0 0-1,0 0 1,0 0 0,0 0 0,0 1-1,0-1 1,0 0 0,0 0 0,0 0-1,0 0 1,0 0 0,0 0 0,0 0-1,0 0 1,0 1 0,0-1 0,0 0-1,0 0 1,-1 0 0,1 0-1,0 0 1,0 0 0,0 0 0,0 0-1,0 0 1,0 0 0,0 0 0,0 1-1,0-1 1,-1 0 0,1 0 0,0 0-1,0 0 1,0 0 0,0 0 0,0 0-1,0 0 1,0 0 0,-1 0 0,1 0-1,0 0 1,0 0 0,0 0 0,0 0-1,0 0 1,0 0 0,0 0-1,-1-1 1,1 1 0,0 0 0,0 0-1,0 0 1,0 0 0,0 0 0,0 0-1,0 0 1,0 0 0,0 0 0,0 0-1,-1 0 1,1-1 0,0 1 0,-6-4-2043,0-3 493</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19.784"/>
    </inkml:context>
    <inkml:brush xml:id="br0">
      <inkml:brushProperty name="width" value="0.05" units="cm"/>
      <inkml:brushProperty name="height" value="0.05" units="cm"/>
      <inkml:brushProperty name="color" value="#FF0066"/>
    </inkml:brush>
  </inkml:definitions>
  <inkml:trace contextRef="#ctx0" brushRef="#br0">27 0 28158,'-8'35'1552,"0"-8"193,1-2-609,4-20-1560,11-6-1120,14-53 911</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27.523"/>
    </inkml:context>
    <inkml:brush xml:id="br0">
      <inkml:brushProperty name="width" value="0.05" units="cm"/>
      <inkml:brushProperty name="height" value="0.05" units="cm"/>
      <inkml:brushProperty name="color" value="#FF0066"/>
    </inkml:brush>
  </inkml:definitions>
  <inkml:trace contextRef="#ctx0" brushRef="#br0">47 82 9450,'0'-3'687,"0"1"1,-1-1-1,1 1 0,0 0 0,-1-1 1,0 1-1,1-1 0,-3-2 1,-1-5 1234,4 9-1843,0 1-1,0-1 1,-1 1-1,1 0 0,0-1 1,0 1-1,0-1 1,0 1-1,0-1 1,0 1-1,0-1 0,0 1 1,0-1-1,0 1 1,0 0-1,0-1 0,0 1 1,0-1-1,0 1 1,1-1-1,-1 1 1,0 0-1,0-1 0,0 1 1,1-1-1,-1 1 1,0 0-1,0-1 0,1 1 1,-1 0-1,0-1 1,1 1-1,-1 0 1,0-1-1,1 1 0,-1 0 1,1 0-1,-1 0 1,0-1-1,1 1 0,-1 0 1,1 0-1,-1 0 1,1 0-1,-1 0 1,1 0-1,-1 0 0,1 0 1,-1 0-1,0 0 1,1 0-1,-1 0 0,1 0 1,5 1-6,0-1 0,0 2 0,8 1 0,-5 0 279,3-2-149,-1 0 1,0-1-1,0 0 1,0-1-1,0 0 1,21-5-1,-24 4 21,-17 5-139,-18 5-48,17-7 25,1-1 1,0 0 0,-16-1 0,21 0 11,0 0 0,1 0 0,-1 0 0,0 0 1,0-1-1,0 0 0,1 1 0,-1-1 0,1-1 0,-6-3 0,5 3-5,-16-12 320,20 14-381,-1 1-1,1 0 1,0-1 0,-1 1 0,1 0 0,-1 0-1,1 0 1,0-1 0,-1 1 0,1 0 0,-1 0 0,1 0-1,-1 0 1,1 0 0,-1 0 0,1 0 0,-1 0-1,1 0 1,0 0 0,-1 0 0,1 0 0,-1 0-1,1 0 1,-1 0 0,1 0 0,-1 1 0,1-1-1,0 0 1,-1 0 0,1 0 0,-1 1 0,1-1 0,0 0-1,-1 1 1,1-1 0,0 0 0,-1 1 0,1-1-1,0 0 1,0 1 0,-1 0 0,-7 12 91,7-11-77,-1 1 0,0-1-1,1 1 1,0 0 0,0-1-1,0 1 1,0 0 0,0-1-1,-1 5 1,3-7-14,-1 1-1,0-1 1,0 0 0,1 1-1,-1-1 1,0 1 0,0-1-1,1 0 1,-1 1 0,0-1-1,1 0 1,-1 1 0,1-1-1,-1 0 1,1 1 0,-1-1 0,0 0-1,1 0 1,-1 0 0,1 1-1,-1-1 1,1 0 0,-1 0-1,1 0 1,-1 0 0,1 0-1,-1 0 1,1 0 0,-1 0-1,2 0 1,18-1-972,0-4-683,3-11 602</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42.293"/>
    </inkml:context>
    <inkml:brush xml:id="br0">
      <inkml:brushProperty name="width" value="0.05" units="cm"/>
      <inkml:brushProperty name="height" value="0.05" units="cm"/>
      <inkml:brushProperty name="color" value="#FF0066"/>
    </inkml:brush>
  </inkml:definitions>
  <inkml:trace contextRef="#ctx0" brushRef="#br0">251 946 12875,'74'-2'2088,"0"-2"1,90-17-1,-154 19-1942,-1 0 0,1 0 0,0-1 0,-1 0 0,0-1-1,1 0 1,-2 0 0,1-1 0,0 0 0,-1 0 0,0-1 0,0 0 0,-1-1 0,13-13 0,-3-2 270,-1-1 0,-1-1 0,13-27 0,30-80 391,-51 112-772,0-1 1,-1 0-1,-1 0 0,0-1 1,1-34-1,-5 44-31,-1 0 1,-1-1-1,0 1 0,-1 0 1,0 0-1,0 0 0,-2 0 0,1 0 1,-1 1-1,0-1 0,-1 1 1,-7-10-1,-4-4-18,-2 2 1,0 0 0,-2 1-1,0 0 1,-1 2 0,-1 1-1,-1 0 1,0 2 0,-1 1-1,-1 0 1,0 2 0,-1 1-1,-1 1 1,0 1 0,-30-6-1,41 12-5,0 1-1,0 1 0,0 1 0,0 0 0,0 1 1,-1 1-1,-16 2 0,22 0 20,0-1 0,0 1 0,1 1 0,-1-1 0,1 2 0,0 0 1,1 0-1,-1 0 0,1 2 0,0-1 0,-11 10 0,7-2 52,-1 0 0,2 1 0,0 1 1,1 0-1,0 0 0,-9 22 0,5-7 131,2 1 1,-15 56-1,22-66-67,2 0 0,0 0 0,1 0 0,2 1 0,0-1 1,1 1-1,1-1 0,2 1 0,8 38 0,-7-47-27,0 0 0,1-1-1,1 0 1,0 0 0,0 0 0,2 0 0,-1-1 0,2 0-1,0-1 1,0 0 0,1 0 0,0-1 0,0 0 0,2-1-1,-1 0 1,16 9 0,-9-9-23,0-1 0,0 0-1,1-1 1,0-1 0,0-1-1,0-1 1,1-1 0,0 0 0,31 0-1,-2-4-224,0-2-1,81-15 1,-81 7 822,-9-2-462</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50.531"/>
    </inkml:context>
    <inkml:brush xml:id="br0">
      <inkml:brushProperty name="width" value="0.05" units="cm"/>
      <inkml:brushProperty name="height" value="0.05" units="cm"/>
      <inkml:brushProperty name="color" value="#FF0066"/>
    </inkml:brush>
  </inkml:definitions>
  <inkml:trace contextRef="#ctx0" brushRef="#br0">0 18 8266,'0'0'185,"0"-1"-1,0 0 1,1 0 0,-1 0 0,0 0 0,1 1-1,-1-1 1,0 0 0,1 0 0,-1 0 0,1 1-1,-1-1 1,1 0 0,-1 1 0,1-1 0,0 0-1,-1 1 1,1-1 0,0 1 0,0-1-1,-1 1 1,1 0 0,0-1 0,0 1 0,0 0-1,-1-1 1,1 1 0,0 0 0,0 0 0,0 0-1,0-1 1,0 1 0,1 1 0,3-2 191,0 1 0,-1 0 1,1 0-1,8 2 0,38 9 1252,-20-3-1023,1-2 0,-1-1 1,34 0-1,-2-5 250,0 3 0,75 14 0,-101-12-623,0-2 1,0-1-1,1-2 1,-1-1 0,0-2-1,59-13 1,-75 13 73,0 2 0,0 0 0,0 1 0,27 4 0,-22-2 323,0-1 1,32-2-1,-46-1-207,-1-1 0,1 0 0,13-5 0,-15 4-75,0 1 0,0 0 1,1 1-1,13-2 1,-23 4-341,1 0-1,-1 0 1,1 0 0,-1 0 0,1 0-1,-1 0 1,0 0 0,1 0 0,-1 1 0,1-1-1,-1 1 1,0-1 0,1 1 0,-1 0 0,0-1-1,1 1 1,-1 0 0,0 0 0,0 0 0,0 0-1,0 0 1,2 2 0,-1 0-384,0 1 1,-1 0-1,1-1 0,-1 1 1,0 0-1,1 6 0,1 1-1634,2 4 297</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01.950"/>
    </inkml:context>
    <inkml:brush xml:id="br0">
      <inkml:brushProperty name="width" value="0.05" units="cm"/>
      <inkml:brushProperty name="height" value="0.05" units="cm"/>
      <inkml:brushProperty name="color" value="#FF0066"/>
    </inkml:brush>
  </inkml:definitions>
  <inkml:trace contextRef="#ctx0" brushRef="#br0">1 44 6337,'7'-20'4344,"-6"18"-3993,0-1 0,-1 1 0,1 0 1,0-1-1,0 1 0,0 0 0,0 0 0,3-3 1,-6 7-12,1 0 0,0 1 1,0-1-1,0 1 0,0-1 1,0 1-1,1-1 0,-1 1 1,1 0-1,-1-1 1,1 1-1,0 5 0,0-3-149,1 0 0,-1 1 0,1-1 0,0 0 0,0 0 0,0 1 0,2 4 0,-2-10-188,7 15 199,-8-14-196,1-1 0,-1 0 0,0 1-1,1-1 1,-1 0 0,0 0 0,1 1 0,-1-1 0,0 0-1,1 0 1,-1 1 0,0-1 0,1 0 0,-1 0 0,1 0 0,-1 0-1,1 0 1,-1 0 0,0 0 0,1 0 0,-1 0 0,1 0 0,-1 0-1,0 0 1,1 0 0,-1 0 0,1 0 0,-1 0 0,1 0 0,-1 0-1,0-1 1,1 1 0,-1 0 0,0 0 0,1-1 0,-1 0 30,1 0 0,-1 0 1,0-1-1,0 1 1,0 0-1,0 0 0,0-1 1,0 1-1,0 0 1,0 0-1,0 0 0,-1-1 1,1 1-1,-1 0 1,1 0-1,-1-2 0,0 2-16,1 0 0,-1 0 0,0 0-1,1 0 1,-1 0 0,0 0 0,1 1-1,-1-1 1,0 0 0,0 0 0,0 1-1,0-1 1,0 0 0,0 1 0,0-1-1,0 1 1,0-1 0,0 1-1,0 0 1,0-1 0,0 1 0,0 0-1,0 0 1,-2 0 0,2 0-18,1 0-1,-1 0 1,1 1-1,-1-1 1,1 0 0,0 1-1,-1-1 1,1 0 0,0 1-1,-1-1 1,1 1 0,0-1-1,-1 0 1,1 1-1,0-1 1,0 1 0,0-1-1,-1 1 1,1-1 0,0 1-1,0-1 1,0 1 0,0-1-1,0 1 1,0-1 0,0 1-1,0 0 3,0-1-1,0 1 1,-1-1-1,1 0 1,0 1-1,0-1 1,0 1 0,0-1-1,0 0 1,0 1-1,0-1 1,0 0-1,1 1 1,-1-1-1,0 1 1,0-1 0,0 0-1,0 1 1,0-1-1,1 0 1,-1 1-1,0-1 1,0 0-1,1 1 1,-1-1-1,0 0 1,0 0 0,1 1-1,-1-1 1,0 0-1,1 0 1,-1 1-1,0-1 1,1 0-1,0 0 1,6 0 265,-6 1-223,0-1-1,0 0 1,-1 0-1,1 0 1,0 0-1,0 0 1,0 0-1,0-1 1,0 1-1,0 0 1,0 0 0,1-1-1,-2 0-25,1 1 1,0-1-1,-1 0 0,1 0 0,-1 1 1,1-1-1,-1 0 0,0 0 0,1 1 1,-1-1-1,0 0 0,0 0 0,1 0 1,-1 0-1,0 0 0,0 0 0,0-1 1,1-2 47,-1 1-18,0 1-1,1-1 1,-1 1 0,0-1-1,0 1 1,-1 0-1,1-4 1,-1 6 22,0 0 0,0 0 0,0 0 1,1 0-1,-1 0 0,0 1 0,0-1 0,0 0 1,1 0-1,-1 1 0,0-1 0,1 1 0,-1-1 0,0 1 1,1-1-1,-1 1 0,0-1 0,1 1 0,-1-1 0,1 1 1,-1 0-1,1-1 0,-1 1 0,0 1 0,2 0 829,-1-3-489,0 1-397,0 0 1,0-1-1,0 1 1,0 0 0,0 0-1,0 0 1,0-1 0,0 1-1,0 0 1,0 0-1,0-1 1,0 1 0,0 0-1,0 0 1,0 0 0,0-1-1,1 1 1,-1 0-1,0 0 1,0 0 0,0-1-1,0 1 1,0 0 0,1 0-1,-1 0 1,0 0-1,0-1 1,0 1 0,1 0-1,-1 0 1,0 0 0,0 0-1,0 0 1,1 0 0,-1 0-1,0 0 1,0 0-1,1-1 1,-1 1 0,0 0-1,0 0 1,1 0 0,-1 0-1,0 1 1,0-1-1,11 8 1079,2 4-442</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18.609"/>
    </inkml:context>
    <inkml:brush xml:id="br0">
      <inkml:brushProperty name="width" value="0.05" units="cm"/>
      <inkml:brushProperty name="height" value="0.05" units="cm"/>
      <inkml:brushProperty name="color" value="#FF0066"/>
    </inkml:brush>
  </inkml:definitions>
  <inkml:trace contextRef="#ctx0" brushRef="#br0">292 682 6817,'-22'-6'2501,"19"5"-2053,0 0 0,0 0 1,0 0-1,0 1 0,0-1 1,-6 1-1,7 0-356,1 1 0,-1-1-1,1 1 1,-1-1 0,0 1-1,1-1 1,-1 1 0,1 0-1,-1 0 1,1 0 0,0 0-1,-1 0 1,1 0 0,0 0 0,0 0-1,-2 3 1,2-3-28,0 0 0,0 0 0,0 0 0,0 1 0,1-1 1,-1 0-1,0 1 0,1-1 0,-1 0 0,0 1 0,1-1 0,0 1 0,-1-1 0,1 1 0,0-1 1,0 1-1,0-1 0,0 1 0,0-1 0,0 3 0,1-2 15,0 0 0,-1-1 0,1 1 1,0 0-1,0 0 0,0-1 0,1 1 0,-1 0 0,0-1 0,1 0 0,-1 1 1,1-1-1,2 2 0,2 2 158,1-1 0,1 0 0,-1-1 1,0 0-1,1 0 0,14 3 0,1-2 84,0-1 0,0-1 0,0 0 0,1-2 0,32-5 0,116-26 881,-50 6-241,212-18 1,-185 32-241,96-5 225,42 21 68,31-2 64,-66-33-410,-38 3-120,-162 23-417,0 2-1,60 7 0,-70 1-50,0 2-1,54 18 1,-52-12 31,75 11 1,-68-21 156,101-5 1,-28-2 34,-110 4-281,1 0 1,0 1-1,-1 1 1,20 6-1,54 24 70,-61-22-56,-1-1 1,2-2 0,34 8-1,-3-10 224,88-1 1,-97-6-105,0 3 1,90 14 0,-32 9-54,-35-7 68,89 11-1,41-18-94,29 3 74,-171-7-52,0-3 0,0-2 0,72-8 0,-93 1-74,0-1 1,-1-2 0,1-2 0,-2-2-1,69-29 1,-61 19-13,-1-2 0,-1-2-1,0-1 1,-3-3 0,0-1 0,49-51 0,-85 77-11,-1 0 0,0 0 0,0-1 1,-1 1-1,1-1 0,-1 0 1,0 0-1,-1 0 0,0-1 1,0 1-1,0-1 0,-1 1 0,1-1 1,-2 1-1,1-1 0,-1 0 1,0 0-1,0 1 0,-1-1 1,0 0-1,0 1 0,0-1 0,-1 1 1,0 0-1,-1-1 0,1 1 1,-1 0-1,0 0 0,-1 0 1,1 1-1,-1-1 0,0 1 0,-1 0 1,1 0-1,-6-5 0,-10-4-5,0 1-1,0 0 0,-1 2 1,-1 0-1,-35-11 0,-120-27-77,115 34 62,-288-58-110,151 35 114,-183-29-237,149 44-76,-2 18-94,-152 35-235,171-11 146,111-14 322,-139-11 0,-103-28 235,300 28-54,-59-2-291,0 4 0,-1 4 1,1 6-1,-127 22 0,-352 25-293,279-45 438,-16 0 52,162 5 100,123-8-4,0 2 1,-47 16 0,-24 18-180,-186 99 1,275-130 178,0 1 0,1 1 0,0 0 0,1 2 0,-22 21 0,30-26 5,1 1 0,1 0 0,-1 0 0,2 0 0,-1 1 0,1 0 1,1 0-1,0 1 0,1-1 0,-6 23 0,7-18 6,1-1 1,0 1-1,1 0 0,1-1 1,0 1-1,1 0 0,1-1 1,0 1-1,1-1 0,6 19 1,-6-25 14,1 1 1,1-1 0,-1 0 0,1 0 0,1 0 0,-1 0 0,1-1 0,1 0-1,0-1 1,0 1 0,0-1 0,1-1 0,0 1 0,1-1 0,-1-1 0,17 9 0,-8-7-42,0-1 1,-1-1 0,2-1 0,-1 0 0,0-1 0,28 2 0,109-9-1130,-49-6 630</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38.783"/>
    </inkml:context>
    <inkml:brush xml:id="br0">
      <inkml:brushProperty name="width" value="0.05" units="cm"/>
      <inkml:brushProperty name="height" value="0.05" units="cm"/>
      <inkml:brushProperty name="color" value="#FF0066"/>
    </inkml:brush>
  </inkml:definitions>
  <inkml:trace contextRef="#ctx0" brushRef="#br0">29 0 11698,'-1'30'2897,"1"-12"-1057,2 35 0,4 14-1170,-3 0 0,-10 109 0,3-102-232,3-47-163,1-18 6,0-12 397,12-233 452,-2 79-1007,-7 83 55,-3 68 128,-2 6-111,-1 9 85,-2 39 453,2 85 0,3-27 72,-24 136 2440,13-195-2079,7-65-1799,5 1-564,2-4 398</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3.662"/>
    </inkml:context>
    <inkml:brush xml:id="br0">
      <inkml:brushProperty name="width" value="0.05" units="cm"/>
      <inkml:brushProperty name="height" value="0.05" units="cm"/>
      <inkml:brushProperty name="color" value="#FF0066"/>
    </inkml:brush>
  </inkml:definitions>
  <inkml:trace contextRef="#ctx0" brushRef="#br0">32 17 12115,'0'-1'300,"0"0"0,0-1 1,-1 1-1,1 0 1,-1 0-1,1 0 1,-1 0-1,1-1 1,-1 1-1,0 0 0,0 0 1,0-1-1,1 2-219,-1 0 0,1 0 0,0 0 0,0 0-1,0 0 1,0 0 0,0 0 0,-1 0 0,1 0 0,0 0-1,0 0 1,0 0 0,0 0 0,0 0 0,-1 0-1,1 0 1,0 0 0,0 0 0,0 0 0,0 0 0,0 0-1,0 0 1,-1 0 0,1 0 0,0 0 0,0 0 0,0 1-1,0-1 1,0 0 0,0 0 0,0 0 0,-1 0 0,1 0-1,0 0 1,0 1 0,-4 9 1484,-2 20-441,2 1 0,1-1 0,0 32 0,12 92 348,-4-110-935,16 66 1,-16-92-363,1 0 0,0 0 0,2-1 0,0 0 0,0-1 0,16 21 0,-20-30-184,1 0-1,0-1 0,1 0 0,-1-1 0,1 1 0,0-1 0,1 0 0,-1 0 0,1-1 0,7 4 0,-14-8-50,0 0-1,0 0 1,0 0 0,1 0-1,-1 0 1,0 0 0,0 0-1,0 0 1,0 0 0,0 0-1,1 0 1,-1 1-1,0-1 1,0-1 0,0 1-1,0 0 1,0 0 0,1 0-1,-1 0 1,0 0 0,0 0-1,0 0 1,0 0-1,0 0 1,0 0 0,1 0-1,-1 0 1,0 0 0,0 0-1,0 0 1,0 0 0,0-1-1,0 1 1,0 0 0,0 0-1,1 0 1,-1 0-1,0 0 1,0 0 0,0-1-1,0 1 1,1-9-1940,-2-8-2060,-2 6 1553,0 0 750</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4.064"/>
    </inkml:context>
    <inkml:brush xml:id="br0">
      <inkml:brushProperty name="width" value="0.05" units="cm"/>
      <inkml:brushProperty name="height" value="0.05" units="cm"/>
      <inkml:brushProperty name="color" value="#FF0066"/>
    </inkml:brush>
  </inkml:definitions>
  <inkml:trace contextRef="#ctx0" brushRef="#br0">21 79 11883,'-2'2'349,"0"0"0,1 0 0,-1 0 0,0 0 1,1 0-1,-1 1 0,1-1 0,0 1 0,0-1 1,0 0-1,0 1 0,0 0 0,0-1 0,1 1 1,-1 0-1,1-1 0,0 1 0,0 0 0,0-1 1,0 1-1,0 0 0,1-1 0,-1 1 0,1 0 1,1 4-1,-1-2-110,1-1 1,0 0-1,0 1 1,0-1-1,0 0 0,1 0 1,0 0-1,-1 0 1,1-1-1,5 5 1,-6-7-152,-1 1 0,1-1 1,-1 0-1,1 0 1,0 0-1,-1 0 0,1-1 1,0 1-1,0 0 1,-1-1-1,1 1 0,0-1 1,0 0-1,0 1 1,0-1-1,0 0 0,0 0 1,0 0-1,0-1 1,0 1-1,-1 0 0,1-1 1,0 1-1,0-1 1,0 0-1,0 1 0,2-3 1,7-4 220,0-1 0,-1-1 0,0 0 0,-1 0 0,0-1 1,12-16-1,-14 18-178,-2 1-13,1 0 1,-1 0-1,-1 0 1,1-1-1,4-10 1,-8 16-168,-1 1 0,1 0 0,-1-1 0,1 1 0,-1-1 0,0 1 0,0-1 0,1 1 0,-1-1 0,0 1 0,0-1 0,0 1 0,-1-1 0,1 1 0,0-1 0,-1 1 0,1-1 0,-1 1 0,1 0 0,-1-1 0,1 1 0,-1 0 0,0-1 0,0 1 0,0 0 0,0 0 0,0 0 0,0 0 0,0 0 0,0 0 1,0 0-1,0 0 0,0 0 0,-1 0 0,1 0 0,0 1 0,-1-1 0,1 1 0,-3-1 0,-15-5-2224,3-1 777</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09.275"/>
    </inkml:context>
    <inkml:brush xml:id="br0">
      <inkml:brushProperty name="width" value="0.05" units="cm"/>
      <inkml:brushProperty name="height" value="0.05" units="cm"/>
      <inkml:brushProperty name="color" value="#FF0066"/>
    </inkml:brush>
  </inkml:definitions>
  <inkml:trace contextRef="#ctx0" brushRef="#br0">30 72 10370,'-5'-4'964,"2"2"-294,1 0 0,-1 0 0,0 1 0,1-1 0,-1 1 0,-5-2-1,10 3-101,-1 0-1,1 0 1,-1 0-1,1-1 0,-1 1 1,1-1-1,-1 1 1,1-1-1,-1 1 0,0-1 1,1 0-1,1-1 1,23-15 626,-5 3-555,-16 11-592,0 0 0,1 1 0,-1 0 0,1 1 0,0-1 0,0 1 0,-1 0 0,8 0 0,-11 1-46,-1-1 0,1 1 0,0 0 0,-1 0 0,1 0 1,0 1-1,0-1 0,-1 0 0,1 1 0,-1-1 0,1 1 0,0-1 0,-1 1 0,1 0 0,-1-1 1,1 1-1,-1 0 0,1 0 0,-1 0 0,0 0 0,0 1 0,1-1 0,-1 0 0,0 0 0,0 1 0,0-1 1,0 1-1,-1-1 0,1 1 0,0-1 0,0 1 0,0 1 0,0 3 0,0 1-1,-1-1 0,0 1 1,0-1-1,0 0 0,-1 1 1,0-1-1,0 1 0,0-1 1,-1 0-1,0 0 1,-3 8-1,-6 7-2,1-1 0,-17 22 0,-4 8-5,26-41 1,1-1-26,0-1 1,-5 15-1,9-22 27,0 0 0,0 0 0,0 0-1,0 0 1,0 1 0,0-1 0,0 0 0,1 0 0,-1 0 0,0 0 0,0 0 0,0 0 0,0 1 0,0-1 0,0 0 0,0 0-1,0 0 1,0 0 0,0 0 0,0 0 0,0 0 0,1 1 0,-1-1 0,0 0 0,0 0 0,0 0 0,0 0 0,0 0 0,0 0-1,1 0 1,-1 0 0,0 0 0,0 0 0,0 0 0,0 0 0,0 0 0,1 0 0,-1 0 0,0 0 0,0 0 0,0 0 0,0 0-1,0 0 1,0 0 0,1 0 0,-1 0 0,0 0 0,0 0 0,0 0 0,7-2-39,16-6-13,-7 2 49,21-5-1,-32 10 19,0 0-1,-1 0 1,1 1-1,0-1 1,0 1-1,0 0 1,-1 1 0,1-1-1,7 3 1,-10-2 13,0 0 0,0 0 0,1 0 0,-1 0 0,0 1 0,0-1 0,0 1 0,-1-1 0,1 1 0,0 0 0,0 0 0,-1 0 0,1 0 0,-1 0 0,0 0 0,0 0 0,0 1 0,0-1 0,0 0 0,0 1 0,0 2 0,0-3 26,0 1 0,-1 0 0,1-1 0,-1 1 0,0 0 0,0-1 0,0 1 0,0 0 0,-1 0 0,1-1 0,-1 1 0,1-1 0,-1 1 1,0 0-1,0-1 0,0 1 0,0-1 0,-1 0 0,-2 5 0,-3 0 34,-1-1 0,0 1 0,0-1 0,0-1 0,-1 1 0,0-1 0,0-1 0,0 0 0,0 0 0,-1-1 0,0 0 0,-11 2 0,20-5-136,0 0 1,1 0 0,-1 1 0,0-1 0,1 0 0,-1 0 0,0 0 0,0 0-1,1 0 1,-1 0 0,0 0 0,0 0 0,1-1 0,-1 1 0,0 0 0,1 0-1,-1 0 1,0-1 0,0 1 0,1 0 0,-1-1 0,1 1 0,-1-1 0,0 1-1,1-1 1,-1 1 0,1-1 0,-1 1 0,1-1 0,-1 0 0,1 1-1,0-1 1,-1 1 0,1-1 0,0 0 0,-1 1 0,1-1 0,0 0 0,0 0-1,0 1 1,0-1 0,0 0 0,-1 0 0,1 0 0,1-4-469,-1 1 1,1 0 0,0 0 0,0-1-1,0 1 1,2-5 0,10-17-1893,11-13 945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30.069"/>
    </inkml:context>
    <inkml:brush xml:id="br0">
      <inkml:brushProperty name="width" value="0.05" units="cm"/>
      <inkml:brushProperty name="height" value="0.05" units="cm"/>
      <inkml:brushProperty name="color" value="#FF0066"/>
    </inkml:brush>
  </inkml:definitions>
  <inkml:trace contextRef="#ctx0" brushRef="#br0">1 1251 9698,'1'0'4010,"6"-4"-3150,3-4-157,-1 0 0,-1-1-1,14-17 1,-1 0-154,15-12 286,63-51 0,50-26-4,-85 67-596,61-47 59,234-182 354,162-179 2055,-469 405-2385,-54 53-751,0 0 0,1 0 0,-1 1 1,0-1-1,0 0 0,1 1 0,0-1 1,-1 1-1,1 0 0,0-1 0,-1 7 0,-6 15-1876</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07.527"/>
    </inkml:context>
    <inkml:brush xml:id="br0">
      <inkml:brushProperty name="width" value="0.05" units="cm"/>
      <inkml:brushProperty name="height" value="0.05" units="cm"/>
      <inkml:brushProperty name="color" value="#FF0066"/>
    </inkml:brush>
  </inkml:definitions>
  <inkml:trace contextRef="#ctx0" brushRef="#br0">2 203 15259,'-2'0'1449,"2"-3"839,5-7-87,10-10-281,7-6-256,8-4-391,7 3-273,2 4-544,3 3-184,3 8-192,-3 5-104,-2 6-432,-3-1-472,-5-1-937,-2-1-607,-3-4-553,7 1 1441</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09.647"/>
    </inkml:context>
    <inkml:brush xml:id="br0">
      <inkml:brushProperty name="width" value="0.05" units="cm"/>
      <inkml:brushProperty name="height" value="0.05" units="cm"/>
      <inkml:brushProperty name="color" value="#FF0066"/>
    </inkml:brush>
  </inkml:definitions>
  <inkml:trace contextRef="#ctx0" brushRef="#br0">1 45 12587,'0'1'328,"0"-1"0,0 1 0,0-1 0,0 1 0,0 0 0,0-1 0,0 1 0,1-1 0,-1 1 1,0-1-1,0 0 0,0 1 0,1-1 0,-1 1 0,0-1 0,0 1 0,1-1 0,0 1 328,-1-1-328,0 1 1,1-1-1,-1 0 0,1 0 0,0 1 0,0 0-1,1-1-1,-1 0 1,0 1 0,1-1-1,-1 0 1,1 0 0,-1 0 0,1 1-1,1-2 1,5 0 144,0 0-1,14-5 1,-19 5 77,38-12 892,34-9-658,-75 23-819,0-1-1,1 0 1,-1 0-1,0 0 1,0 0-1,0 0 0,0 0 1,0 0-1,0 0 1,0 0-1,1 0 1,-1 0-1,0 0 1,0 0-1,0 0 1,0 0-1,0 0 1,0-1-1,0 1 1,0 0-1,1 0 1,-1 0-1,0 0 1,0 0-1,0 0 1,0 0-1,0 0 1,0 0-1,0 0 1,0 0-1,0 0 1,0-1-1,0 1 1,0 0-1,1 0 1,-1 0-1,0 0 0,0 0 1,0 0-1,0 0 1,0 0-1,0-1 1,0 1-1,0 0 1,0 0-1,0 0 1,0 0-1,0 0 1,0 0-1,0-1 1,-6-3-2393,-9-1-1845,8 2 2483</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10.066"/>
    </inkml:context>
    <inkml:brush xml:id="br0">
      <inkml:brushProperty name="width" value="0.05" units="cm"/>
      <inkml:brushProperty name="height" value="0.05" units="cm"/>
      <inkml:brushProperty name="color" value="#FF0066"/>
    </inkml:brush>
  </inkml:definitions>
  <inkml:trace contextRef="#ctx0" brushRef="#br0">25 1 11883,'-2'2'1137,"0"1"0,0-1 1,0 0-1,1 1 0,-1 0 1,1-1-1,-2 6 0,-5 23 1629,7-19-2441,1 0 1,1 25-1,-1-34-291,1 0 0,-1 0 1,1 0-1,-1 1 1,1-1-1,0 0 0,0-1 1,1 1-1,-1 0 0,1 0 1,1 3-1,-1-5-22,-1 1-1,0-1 1,0 0-1,1 0 1,-1 0 0,0 0-1,1 0 1,-1-1-1,1 1 1,0 0-1,-1-1 1,1 1-1,-1-1 1,1 1 0,0-1-1,-1 0 1,1 0-1,0 0 1,0 0-1,-1 0 1,4 0-1,29-6 89,-27 4-80,0 1 0,0 0 1,0 0-1,0 0 0,1 1 0,-1 0 0,0 1 0,0 0 1,10 1-1,-8 1 82,1 1 1,-1-1 0,1 2-1,-1-1 1,0 1-1,-1 0 1,13 10-1,-19-13-24,0 0-1,1 0 0,-1 1 0,0-1 0,-1 0 0,1 1 0,0-1 0,-1 1 0,1 0 1,-1 0-1,0-1 0,2 6 0,-3-5-11,0-1-1,1 0 1,-1 0-1,0 1 1,-1-1 0,1 0-1,0 0 1,-1 1-1,1-1 1,-1 0 0,0 0-1,0 0 1,0 0-1,0 0 1,0 0 0,0 0-1,0 0 1,-1 0 0,-1 2-1,-9 8 84,-1 0 0,1-1-1,-2 0 1,0-1 0,0-1-1,0 0 1,-27 11 0,37-18-214,0 0 0,0 0 0,0-1 0,0 0 0,0 0 0,0 0 0,-1-1 0,1 1 0,0-1 0,-1 0 0,1 0 0,0 0 0,-5-2 0,8 2-51,1 0 0,-1 0-1,1 0 1,-1 0 0,1 0 0,-1-1-1,1 1 1,0 0 0,-1 0-1,1-1 1,-1 1 0,1 0 0,0-1-1,-1 1 1,1 0 0,0-1-1,0 1 1,-1 0 0,1-1 0,0 1-1,0-1 1,-1 1 0,1 0 0,0-1-1,0 1 1,0-1 0,0 1-1,0-1 1,0 1 0,0-1 0,0 1-1,0-1 1,0 1 0,0-1-1,7-15-2374,-5 11 2682,7-15-810</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4.791"/>
    </inkml:context>
    <inkml:brush xml:id="br0">
      <inkml:brushProperty name="width" value="0.05" units="cm"/>
      <inkml:brushProperty name="height" value="0.05" units="cm"/>
      <inkml:brushProperty name="color" value="#FF0066"/>
    </inkml:brush>
  </inkml:definitions>
  <inkml:trace contextRef="#ctx0" brushRef="#br0">2 9 13083,'-2'-9'7598,"19"34"-4855,-13-19-2554,64 109 2627,-9-13-2045,-30-60-712,-17-26-539,-1 0 0,0 1 1,-1 0-1,12 30 0,-21-45-748,-8-14-3864</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5.175"/>
    </inkml:context>
    <inkml:brush xml:id="br0">
      <inkml:brushProperty name="width" value="0.05" units="cm"/>
      <inkml:brushProperty name="height" value="0.05" units="cm"/>
      <inkml:brushProperty name="color" value="#FF0066"/>
    </inkml:brush>
  </inkml:definitions>
  <inkml:trace contextRef="#ctx0" brushRef="#br0">1 200 14395,'0'-4'436,"0"0"0,1-1 0,0 2 0,0-1 0,0 0-1,0 0 1,1 0 0,0 0 0,0 1 0,0-1 0,0 1 0,0-1 0,0 1 0,6-5 0,3-4 327,2 0 1,16-11-1,-18 14-351,7-5 117,1 0 1,25-12-1,-36 21-459,0 1 0,1 0 0,0 1-1,0 0 1,0 0 0,0 1 0,0 0-1,13 0 1,-19 2-68,-1 0 0,1 0 0,0 0 1,0 0-1,-1 1 0,1-1 0,0 1 0,-1 0 0,1 0 0,0 0 0,-1 0 0,5 2 0,-6-1-1,0-1 0,1 0 0,-1 0 0,0 1 0,0-1 0,0 1 0,0-1 0,0 1 0,0 0 0,0-1 0,0 1-1,0 0 1,-1-1 0,1 1 0,-1 0 0,0 0 0,1 0 0,-1-1 0,0 1 0,0 3 0,-1 2 2,1 0 1,-2 0-1,1-1 1,-1 1-1,0 0 1,0-1-1,0 0 1,-1 1 0,0-1-1,-5 6 1,-7 12 17,-22 24 0,16-20-6,-7 9-88,12-13-414,-2 0-1,-1-1 0,-27 25 1,47-56-3491,14-4 2476</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5.567"/>
    </inkml:context>
    <inkml:brush xml:id="br0">
      <inkml:brushProperty name="width" value="0.05" units="cm"/>
      <inkml:brushProperty name="height" value="0.05" units="cm"/>
      <inkml:brushProperty name="color" value="#FF0066"/>
    </inkml:brush>
  </inkml:definitions>
  <inkml:trace contextRef="#ctx0" brushRef="#br0">49 0 14435,'-6'16'941,"-9"30"1941,14-41-2486,-1-1-1,2 1 1,-1-1 0,0 1-1,1 0 1,0 0 0,1 6-1,-1-9-290,1 0-1,0 0 1,0 0-1,0 0 1,0 0-1,0 0 1,0 0-1,0-1 1,0 1-1,1 0 1,-1-1-1,1 1 1,-1-1-1,1 0 1,0 1-1,-1-1 0,1 0 1,0 0-1,0 0 1,0 0-1,0 0 1,0-1-1,0 1 1,0-1-1,0 1 1,0-1-1,0 1 1,3-1-1,0 0-14,0 1-1,0-1 1,0 0 0,0-1-1,-1 1 1,1-1-1,0 0 1,0 0-1,0 0 1,-1-1 0,6-2-1,-8 3-46,1-1 0,0 0 0,0 0 0,0 0 0,-1-1 1,1 1-1,-1-1 0,0 1 0,0-1 0,0 0 0,0 0 0,0 0 0,-1 0 0,1 0 0,-1 0 0,0 0 0,0 0 0,0-1 1,0 1-1,0-1 0,-1 1 0,1-5 0,-1 5-31,0 0 0,-1 1 0,1-1 0,-1 0 0,1 1 0,-1-1 0,0 1 1,0-1-1,0 1 0,0-1 0,0 1 0,-1 0 0,1 0 0,-1-1 0,1 1 0,-1 0 0,0 0 1,0 1-1,0-1 0,0 0 0,0 1 0,0-1 0,0 1 0,0-1 0,-1 1 0,1 0 0,-1 0 1,1 0-1,-4 0 0,-2-1-131,0 1 1,0 0 0,0 1-1,0 0 1,0 0 0,0 0-1,-12 3 1,14-1-501,-1-1 0,1 1 0,-1 0 0,1 1 0,-7 2 0,9-2-1496,2-1 853</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5.969"/>
    </inkml:context>
    <inkml:brush xml:id="br0">
      <inkml:brushProperty name="width" value="0.05" units="cm"/>
      <inkml:brushProperty name="height" value="0.05" units="cm"/>
      <inkml:brushProperty name="color" value="#FF0066"/>
    </inkml:brush>
  </inkml:definitions>
  <inkml:trace contextRef="#ctx0" brushRef="#br0">179 1 10714,'-10'4'1229,"0"0"0,0 0 1,0 1-1,1 0 0,0 1 0,-11 8 0,2 1 229,-29 30 0,42-40-1264,1 0-1,0 0 1,0 1 0,1-1-1,-1 1 1,-4 10 0,8-14-173,-1-1 0,0 1 0,1-1 1,0 1-1,-1-1 0,1 1 0,0 0 1,0-1-1,-1 1 0,1-1 0,1 1 1,-1-1-1,0 1 0,0 0 0,0-1 1,1 1-1,-1-1 0,1 1 0,-1-1 0,1 1 1,0-1-1,0 0 0,0 1 0,-1-1 1,1 0-1,0 1 0,0-1 0,1 0 1,-1 0-1,0 0 0,0 0 0,3 1 1,1 1 6,1 0 1,-1-1-1,1 0 1,0 0-1,-1-1 1,1 1-1,0-1 1,7 0-1,52 0 456,-16-2 202,-48 1-649,1 0 0,-1 0 0,1 0 0,-1 0 0,1 1 0,-1-1 0,1 0-1,-1 1 1,1-1 0,-1 1 0,1-1 0,-1 1 0,0 0 0,1-1 0,-1 1-1,0 0 1,0 0 0,1 0 0,-1 0 0,0 0 0,2 3 0,-3-3-17,0 1 1,1 0-1,-1-1 1,0 1-1,0 0 1,0-1-1,0 1 1,0 0-1,0-1 1,0 1-1,-1 0 1,1-1-1,-1 1 1,1-1-1,-1 1 1,0-1 0,1 1-1,-1-1 1,-2 3-1,-6 10-205,0 0 0,-1-1 0,0-1 0,-1 0 0,-1 0 0,-13 10 0,11-11-1791,14-11 1920,0 0 0,0 0 0,0 1 0,0-1 0,-1 0 0,1 0 0,0 1 0,0-1 0,0 0 0,0 1 0,0-1 1,0 0-1,0 0 0,0 1 0,0-1 0,0 0 0,0 1 0,0-1 0,0 0 0,0 0 0,0 1 0,0-1 0,0 1 0,0-1 56</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6.993"/>
    </inkml:context>
    <inkml:brush xml:id="br0">
      <inkml:brushProperty name="width" value="0.05" units="cm"/>
      <inkml:brushProperty name="height" value="0.05" units="cm"/>
      <inkml:brushProperty name="color" value="#FF0066"/>
    </inkml:brush>
  </inkml:definitions>
  <inkml:trace contextRef="#ctx0" brushRef="#br0">213 1 11827,'-17'3'1030,"1"1"0,-1 1 0,-18 8 0,25-8-607,1 0-1,0 0 1,0 0-1,1 2 1,0-1 0,-11 11-1,12-11-228,-24 28 489,29-32-620,0 1 0,0-1-1,0 1 1,1 0-1,-1 0 1,1-1 0,-1 1-1,1 0 1,0 1-1,-1 4 1,2-7-46,0 0 1,1 0-1,-1 0 1,0 0-1,1 0 0,-1 0 1,0-1-1,1 1 1,-1 0-1,1 0 0,-1-1 1,1 1-1,0 0 0,-1 0 1,1-1-1,0 1 1,-1-1-1,1 1 0,0-1 1,0 1-1,-1-1 1,1 1-1,0-1 0,0 0 1,0 1-1,0-1 1,0 0-1,-1 0 0,1 0 1,2 1-1,34 3 192,-30-4-143,78 4 519,-51-4-181,0 2-1,0 1 0,51 12 1,-82-15-370,0 1 0,0 0 0,-1 0 0,1 0 0,0 1 0,-1-1 0,1 0 0,-1 1 0,0 0 0,1 0 0,-1 0 0,0 0 0,0 0 0,2 3 1,-3-4-19,0 1 0,-1-1 0,1 0 0,-1 1 0,1-1 0,-1 1 0,0-1 1,1 1-1,-1-1 0,0 1 0,0-1 0,0 1 0,0-1 0,-1 1 1,1 0-1,0-1 0,0 1 0,-1-1 0,1 0 0,-1 1 0,0-1 0,1 1 1,-1-1-1,0 0 0,0 1 0,0-1 0,0 0 0,0 0 0,-1 2 1,-6 4 24,1 1 1,-1-1 0,-1-1 0,1 1 0,-1-1-1,0-1 1,-1 0 0,-16 7 0,-9 1-503,-41 9-1,57-17 4,12-3 50,5-1 125,0-1-1,0 1 1,0-1 0,0 1-1,1-1 1,-1 0-1,0 0 1,0 0 0,-4 0-1,6 0 250,0 0-1,0 0 0,0 0 1,1 0-1,-1 0 1,0 0-1,0 0 0,0 0 1,0 0-1,0 0 1,0 0-1,0 0 0,0 0 1,0 0-1,0 0 1,0 0-1,0 0 0,0 0 1,0 0-1,0 0-138,0 0 139,0-1-1,1 1 0,-1 0 1,0 0-1,0 0 1,0 0-1,0 0 0,0 0 1,0 0-1,0 0 0,0 0 1,0 0-1,0 0 1,0 0-1,0 0 0,0 0 1,0 0-1,0 0 1,0 0-1,0-1 0,0 1 1,0 0-1,0 0 1,0 0-1,-1 0 0,1 0 1,0 0-1,0 0 1,0 0-1,0 0 0,0 0-103,11-6-1174</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7.614"/>
    </inkml:context>
    <inkml:brush xml:id="br0">
      <inkml:brushProperty name="width" value="0.05" units="cm"/>
      <inkml:brushProperty name="height" value="0.05" units="cm"/>
      <inkml:brushProperty name="color" value="#FF0066"/>
    </inkml:brush>
  </inkml:definitions>
  <inkml:trace contextRef="#ctx0" brushRef="#br0">79 38 9458,'13'-10'3139,"-12"10"-2991,-1-1 0,1 0 0,-1 1 0,1-1 0,0 0 0,-1 0 0,1 1 0,-1-1 0,0 0-1,1 0 1,-1 0 0,0 1 0,1-1 0,-1 0 0,0 0 0,0 0 0,0 0 0,0 0 0,0 0 0,0 1 0,0-1 0,0 0 0,0 0 0,0 0 0,0 0 0,-1 0 0,1 0 0,0 0-75,-1 1 1,1 0 0,0 0-1,0-1 1,0 1 0,-1 0-1,1 0 1,0-1 0,0 1-1,-1 0 1,1 0 0,0 0-1,0 0 1,-1-1 0,1 1-1,0 0 1,-1 0 0,1 0-1,0 0 1,-1 0 0,1 0-1,0 0 1,-1 0 0,1 0 0,0 0-1,0 0 1,-1 0 0,1 0-1,0 0 1,-1 0 0,1 0-1,0 0 1,-1 0 0,1 1-1,0-1 1,0 0 0,-1 0-1,1 0 1,0 0 0,-1 1-1,1-1 1,0 0 0,0 0-1,0 1 1,-1-1 0,1 0-1,0 0 1,0 1 0,0-1-1,0 0 1,-1 0 0,1 1-1,-13 18 535,12-16-307,-11 16 223,2 0 0,0 0 0,1 1 0,-6 22 0,11-31-353,1 0-1,1 0 1,0 0 0,1 0 0,0 0 0,1 1 0,0-1 0,0 0 0,5 19 0,-5-28-153,0 0 1,1 0 0,-1-1-1,1 1 1,-1 0 0,1 0-1,0-1 1,0 1 0,0-1-1,0 1 1,0-1 0,0 1-1,1-1 1,-1 1 0,2 1-1,-1-3-9,-1 1 0,0 0-1,0-1 1,0 1 0,1-1-1,-1 0 1,0 1 0,1-1 0,-1 0-1,0 0 1,1 0 0,-1 1-1,0-2 1,1 1 0,-1 0-1,3-1 1,0 0 1,0 0 0,0-1 0,-1 0 0,1 1 0,0-2 0,-1 1 0,1 0 0,-1-1 0,1 1 0,-1-1 0,0 0 0,2-4 0,0 2 8,-1-1 1,0-1-1,-1 1 1,1 0 0,-1-1-1,-1 0 1,1 1-1,-1-1 1,0 0 0,-1 0-1,1-1 1,-2 1-1,1 0 1,-1 0 0,0 0-1,0-1 1,-1 1 0,0 0-1,-3-12 1,3 17 49,1 0 1,-1 0 0,0 0 0,0 1 0,0-1-1,0 0 1,0 1 0,-3-4 0,4 5-55,0 0 1,0 0 0,0 0-1,0 0 1,0 0 0,0 0 0,0 0-1,0 0 1,-1 0 0,1 0-1,0 0 1,0 0 0,0 0 0,0 0-1,0 0 1,0 1 0,0-1-1,0 0 1,0 0 0,0 0 0,-1 0-1,1 0 1,0 0 0,0 0 0,0 0-1,0 0 1,0 0 0,0 0-1,0 0 1,0 1 0,0-1 0,0 0-1,0 0 1,0 0 0,0 0-1,0 0 1,0 0 0,0 0 0,0 0-1,0 1 1,0-1 0,0 0 0,0 0-1,0 0 1,0 0 0,0 0-1,0 0 1,0 0 0,0 0 0,0 0-1,0 1 1,0-1 0,1 2 44,0 1 0,0-1 0,0 0 1,0 0-1,0 1 0,0-1 0,0 0 1,1 0-1,-1 0 0,1 0 0,2 2 0,24 22 227,-23-21-226,1 0-51,0-1 0,0 1 0,0-1-1,0 0 1,1-1 0,0 1 0,-1-1 0,1-1 0,8 3 0,-11-4-164,-1-1 0,1 1 0,0-1 1,-1 1-1,1-1 0,0-1 0,0 1 1,-1 0-1,1-1 0,0 0 1,-1 0-1,1 0 0,-1 0 0,1 0 1,-1-1-1,0 0 0,1 1 0,-1-1 1,0-1-1,3-2 0,2-2-702,-1-1 0,0 0-1,0-1 1,-1 0-1,0 0 1,0 0 0,-1-1-1,4-10 1,4-15-771</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8.824"/>
    </inkml:context>
    <inkml:brush xml:id="br0">
      <inkml:brushProperty name="width" value="0.05" units="cm"/>
      <inkml:brushProperty name="height" value="0.05" units="cm"/>
      <inkml:brushProperty name="color" value="#FF0066"/>
    </inkml:brush>
  </inkml:definitions>
  <inkml:trace contextRef="#ctx0" brushRef="#br0">0 848 14291,'15'26'6729,"3"-3"-3563,-10-11-1807,15 23 0,-15-19-736,10 25-1,-16-35-565,-1 0 0,1 0-1,-1 0 1,0 0-1,0 0 1,-1 0 0,0 12-1,-1-14-8,-1-7-26,0-7 3,-1-18-6,2 0 0,3-39-1,-1 53-13,1-1-1,1 1 0,0 0 0,1 0 0,0 0 0,10-19 0,-13 31-5,1-1 0,-1 0 0,1 1-1,0 0 1,0-1 0,0 1 0,0 0-1,0 0 1,1 0 0,-1 0 0,4-2 0,-5 3 0,0 1 0,1-1 0,-1 1 0,0-1 0,1 1 0,-1-1 0,0 1 1,1 0-1,-1-1 0,0 1 0,1 0 0,-1 0 0,1 0 0,-1 0 0,0 0 1,1 1-1,-1-1 0,0 0 0,1 1 0,-1-1 0,0 1 0,1-1 0,-1 1 1,0 0-1,2 1 0,1 1 4,-1 0 1,0 1 0,-1 0-1,1 0 1,-1 0 0,1 0-1,-1 0 1,0 0 0,-1 0-1,1 1 1,-1-1-1,2 7 1,-2-5 20,0-1 0,1 1-1,0-1 1,0 0 0,1 0 0,-1 0 0,1 0-1,4 6 1,-6-11-19,-1 1-1,1 0 1,-1-1-1,1 1 1,-1 0-1,1-1 1,-1 1-1,1-1 1,0 1 0,-1-1-1,1 0 1,0 1-1,-1-1 1,1 1-1,0-1 1,0 0-1,-1 0 1,1 1-1,0-1 1,0 0-1,0 0 1,-1 0 0,3 0-1,-3-1 1,1 1-1,0-1 1,0 1 0,-1-1 0,1 0-1,-1 0 1,1 1 0,-1-1-1,1 0 1,-1 0 0,1 0-1,-1 0 1,0 1 0,1-1-1,-1 0 1,0 0 0,0 0 0,0 0-1,1-2 1,3-13-1,1 0-1,0-1 1,2 2 0,0-1 0,10-16-1,-9 17-8,-1 3 2,0 1-1,1 0 0,13-13 1,11-17 33,-29 37-31,1-1 0,-1 0 0,1 1-1,0 0 1,0 0 0,1 0 0,-1 0 0,1 1-1,0 0 1,7-4 0,-11 6 2,-1 1 0,1 0-1,-1 0 1,1 0 0,0 0 0,-1 0 0,1 0 0,-1 0 0,1 0-1,0 0 1,-1 0 0,1 0 0,0 1 0,-1-1 0,1 0 0,-1 0-1,1 0 1,-1 1 0,1-1 0,-1 0 0,1 1 0,-1-1-1,2 1 1,10 13 2,0-1 61,13 5 85,-14-10-98,0 0 0,-1 0 0,11 10 0,-18-14-46,0-1-1,0 1 1,-1 0-1,1-1 0,-1 1 1,0 0-1,0 1 0,0-1 1,-1 0-1,1 0 1,-1 1-1,1 8 0,-2 12 7,0-25-10,0 1-1,0-1 1,0 0-1,0 1 1,0-1-1,0 1 1,0-1-1,0 1 1,0-1-1,0 0 1,0 1-1,-1-1 1,1 0-1,0 1 1,0-1-1,-1 1 1,1-1-1,0 0 1,0 0-1,-1 1 1,1-1-1,0 0 1,-1 1-1,1-1 1,0 0-1,-1 0 1,1 0-1,-1 1 1,1-1-1,0 0 1,-1 0-1,1 0 1,-1 0-1,1 0 1,-1 0-1,1 0 1,0 0-1,-1 0 1,1 0-1,-1 0 1,1 0-1,-1 0 1,1 0-1,0 0 1,-1 0-1,1 0 1,-1-1-1,1 1 1,0 0-1,-1 0 1,1-1-1,0 1 1,-1 0 0,1-1-1,-3 0 6,1-1 1,0 0-1,0 0 0,0 0 0,0 0 1,0 0-1,1-1 0,-1 1 1,0-1-1,1 1 0,-2-5 0,-11-33 27,14 40-33,-7-27 7,1 0-1,2 0 1,-2-29 0,5 41-7,1-1 0,1 0 0,0 0 0,1 0 1,0 0-1,9-25 0,-10 37-1,1 0 0,0 0-1,0 0 1,0 0 0,0 0 0,1 0 0,-1 1-1,1-1 1,0 1 0,5-5 0,-7 7 3,0 0-1,0 1 1,0-1 0,0 0 0,0 1 0,1-1-1,-1 1 1,0-1 0,0 1 0,0 0 0,1-1-1,-1 1 1,0 0 0,0 0 0,1 0 0,-1 0-1,0 0 1,1 0 0,-1 1 0,0-1 0,0 0-1,0 0 1,1 1 0,-1-1 0,0 1 0,0-1-1,0 1 1,0 0 0,0-1 0,0 1 0,0 0-1,0 0 1,0 0 0,0 0 0,0 0 0,0 0-1,-1 0 1,1 0 0,1 1 0,1 4 23,0-1 0,0 1 0,0 0 0,-1 0 0,0 0 0,0 0 0,0 0 0,-1 1 0,0-1 0,0 0 0,-1 1 0,0 7 0,0 2 39,-1 0 0,-1 0-1,-7 29 1,9-44-57,0 0-1,0 0 1,-1 0 0,1 0 0,0 0 0,-1 0-1,1 0 1,0 0 0,-1-1 0,1 1 0,-1 0 0,0 0-1,1 0 1,-1-1 0,0 1 0,1 0 0,-1-1-1,0 1 1,0 0 0,0-1 0,-1 1 0,2 0-5,-1-1 1,1 0 0,0 0-1,0 0 1,-1-1 0,1 1 0,0 0-1,0 0 1,-1 0 0,1 0 0,0 0-1,-1 0 1,1 0 0,0 0 0,0 0-1,0-1 1,-1 1 0,1 0-1,0 0 1,0 0 0,0 0 0,-1-1-1,1 1 1,0 0 0,0 0 0,0-1-1,-4-12 10,5-3-11,0-1 1,1 1 0,1 0-1,8-29 1,-4 15-9,17-59-5,16-77 24,-38 148-4,0 1-1,0-1 0,-2-1 0,0 1 1,-1 0-1,-1 0 0,-5-20 1,6 34-8,0 1 1,0-1 0,-1 0 0,1 0 0,-1 1-1,-4-7 1,5 9-1,1 1 0,0-1-1,-1 1 1,1-1 0,-1 1-1,1-1 1,-1 1 0,1 0 0,-1-1-1,1 1 1,-1 0 0,0-1-1,1 1 1,-1 0 0,1 0 0,-1 0-1,0-1 1,1 1 0,-2 0-1,1 0 0,0 1 0,1-1 0,-1 0 0,0 0-1,0 1 1,1-1 0,-1 1 0,0-1 0,0 1-1,1-1 1,-1 1 0,0-1 0,1 1 0,-1-1 0,1 1-1,-1 0 1,1-1 0,-1 1 0,0 1 0,-1 3-2,-1 0 1,1 0 0,0 0 0,0 0 0,1 0-1,-1 0 1,1 1 0,0-1 0,1 1 0,-1-1-1,1 7 1,1 0 8,0 1-1,0-1 1,7 24 0,-4-20 12,2 0 0,0-1 1,1 1-1,1-1 0,17 25 1,-18-30 17,1 0 0,-1-1 0,2 0 0,-1 0 0,1-1 0,1 0 0,-1-1 0,21 11 0,-24-15-7,1 0 0,-1 0-1,1-1 1,0 0 0,0-1-1,0 0 1,1 0 0,-1 0-1,0-1 1,0 0 0,0 0 0,1-1-1,-1 0 1,0 0 0,0-1-1,0 0 1,0 0 0,10-5-1,-8 3-11,1-1 1,-1 0-1,0-1 0,-1 0 0,1-1 0,-1 1 0,0-2 1,-1 1-1,0-1 0,0 0 0,11-17 0,-15 19-9,0 1 1,-1-1-1,1 0 0,-1 0 0,2-8 0,-4 12-5,1-1-1,-1 1 0,1-1 1,-1 1-1,0-1 0,0 1 0,0-1 1,0 1-1,-1-1 0,1 1 0,-1-1 1,1 1-1,-1 0 0,0-1 0,-2-3 1,3 5-4,0 1 1,-1-1 0,1 1 0,0 0 0,0-1 0,0 1-1,0 0 1,-1 0 0,1-1 0,0 1 0,0 0 0,0-1-1,-1 1 1,1 0 0,0 0 0,0-1 0,-1 1 0,1 0-1,0 0 1,-1 0 0,1 0 0,0-1 0,-1 1 0,1 0-1,0 0 1,-1 0 0,1 0 0,0 0 0,-1 0 0,1 0-1,-1 0 1,1 0 0,0 0 0,-1 0 0,1 0 0,0 0-1,-1 0 1,1 0 0,0 0 0,-1 1 0,1-1 0,0 0-1,-1 0 1,1 0 0,0 0 0,-1 1 0,1-1 0,0 0-1,0 0 1,-1 1 0,1-1 0,0 0 0,0 0 0,0 1-1,-1-1 1,1 0 0,0 1 0,0-1 0,0 0 0,0 1-1,0-1 1,0 0 0,-1 1 0,1-1 0,0 0 0,0 1-1,0-1 1,0 1 0,0 1-5,-1 0 0,1 0 0,-1 0 0,1 1 0,0-1 0,0 0 1,0 0-1,0 0 0,0 1 0,0-1 0,1 3 0,1-2-105,-1-1 1,1 1-1,0 0 0,-1 0 1,1-1-1,1 1 1,-1-1-1,0 1 0,1-1 1,-1 0-1,1 0 1,-1 0-1,1 0 0,0-1 1,0 1-1,0-1 1,0 0-1,0 0 0,0 0 1,0 0-1,0 0 1,1 0-1,-1-1 0,0 0 1,0 0-1,1 0 1,-1 0-1,4 0 0,2-1-756,0-1-1,0 0 0,0 0 1,0 0-1,0-1 0,0-1 1,-1 1-1,16-10 0,6-8 663,2-3-208</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5:29.260"/>
    </inkml:context>
    <inkml:brush xml:id="br0">
      <inkml:brushProperty name="width" value="0.05" units="cm"/>
      <inkml:brushProperty name="height" value="0.05" units="cm"/>
      <inkml:brushProperty name="color" value="#FF0066"/>
    </inkml:brush>
  </inkml:definitions>
  <inkml:trace contextRef="#ctx0" brushRef="#br0">0 87 12627,'10'-8'2440,"-1"-2"2377,-1 0-392,-6-5-1328,-2 1-761,-5 1-1399,-4 0-873,3 11-3969,2 0 2688</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07.915"/>
    </inkml:context>
    <inkml:brush xml:id="br0">
      <inkml:brushProperty name="width" value="0.05" units="cm"/>
      <inkml:brushProperty name="height" value="0.05" units="cm"/>
      <inkml:brushProperty name="color" value="#FF0066"/>
    </inkml:brush>
  </inkml:definitions>
  <inkml:trace contextRef="#ctx0" brushRef="#br0">105 1 12683,'-3'1'442,"1"0"0,0 0 1,0 0-1,1 0 1,-1 0-1,0 0 0,0 1 1,0-1-1,1 1 0,-1-1 1,1 1-1,-1 0 0,-1 2 1,-1 1 165,-3 3-207,1 1 1,1-1-1,-1 1 0,1 0 1,1 0-1,-6 17 0,1 1 299,-5 34 0,11-48-538,1 1 0,1 0-1,0 0 1,1 0 0,0 0 0,1-1 0,1 1-1,0 0 1,7 19 0,-8-27-130,1 0-1,0-1 1,0 0-1,1 1 1,0-1-1,0 0 1,0 0-1,1 0 1,-1-1-1,1 1 1,0-1-1,0 0 1,1 0-1,-1-1 1,1 1-1,0-1 1,0 0-1,0 0 1,0 0-1,1-1 1,-1 0-1,1 0 1,-1 0-1,12 1 1,-5-1-16,0-2-1,-1 1 1,1-1 0,0-1 0,22-4 0,-34 5-18,0 0 0,0 0 0,0 0 1,0 0-1,1 0 0,-1 0 0,0 0 1,0 0-1,0 0 0,0 0 1,1 0-1,-1 0 0,0 0 0,0-1 1,0 1-1,0 0 0,0 0 0,0 0 1,1 0-1,-1 0 0,0 0 1,0 0-1,0-1 0,0 1 0,0 0 1,0 0-1,0 0 0,0 0 0,1 0 1,-1-1-1,0 1 0,0 0 1,0 0-1,0 0 0,0 0 0,0-1 1,-5-4-55,-13-5-30,16 8 72,-5-1 18,0-1 0,1 0 1,0-1-1,0 0 0,0 0 1,0 0-1,1 0 0,0-1 1,0 0-1,1 0 0,-1-1 1,1 1-1,1-1 1,-5-9-1,8 15 41,-1-1-1,1 1 1,0 0 0,0 0-1,0-1 1,0 1 0,0 0-1,0-1 1,0 1 0,0 0-1,0-1 1,0 1 0,1 0-1,-1 0 1,1-1 0,-1 1-1,1 0 1,-1 0 0,1 0-1,0-1 1,-1 1 0,1 0 0,0 0-1,0 0 1,0 0 0,0 0-1,0 1 1,0-1 0,0 0-1,0 0 1,0 1 0,2-2-1,4-2 144,1 1-1,0-1 1,16-3 0,-14 4-166,26-7-195,-19 6-674,19-8 1,-8-2 111</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08.979"/>
    </inkml:context>
    <inkml:brush xml:id="br0">
      <inkml:brushProperty name="width" value="0.05" units="cm"/>
      <inkml:brushProperty name="height" value="0.05" units="cm"/>
      <inkml:brushProperty name="color" value="#FF0066"/>
    </inkml:brush>
  </inkml:definitions>
  <inkml:trace contextRef="#ctx0" brushRef="#br0">229 32 6873,'0'-3'413,"1"1"175,0-1 1,-1 1-1,0-1 0,1 1 0,-1-1 0,0 1 1,0-1-1,0 1 0,-1-5 0,0 7-524,1 0-1,0 0 1,-1 0 0,1 0-1,0 1 1,0-1 0,-1 0-1,1 0 1,0 0 0,-1 0-1,1 1 1,0-1-1,0 0 1,0 0 0,-1 0-1,1 1 1,0-1 0,0 0-1,0 0 1,-1 1 0,1-1-1,0 0 1,0 0 0,0 1-1,0-1 1,0 0-1,0 1 1,0-1 0,0 0-1,0 1 1,0-1 0,0 0-1,0 0 1,0 1 0,-3 13 1048,3 28 1115,1-31-1779,-1-1-1,-1 1 1,-2 16 0,1-14-169,0 0 1,1-1 0,1 16 0,1-16-165,-1-1 0,-1 1-1,0-1 1,-3 12 0,-1 2-66,2 0-1,1-1 1,1 1 0,3 41-1,0-3-8,-7 48 34,0 19-26,0 14 195,2-96-124,1-32-88,0-1-1,-5 17 1,2-15-20,-1 25 1,1 27-4,-3 36 3,2 8 140,3-21 42,1-29-135,-4 24-39,1-55-4,1-4 9,-2 48 0,-1 202 8,1-234-19,4-28 1,-1 21 1,2-23-11,-1 0 0,0 0-1,-1 0 1,-1 0-1,-7 17 1,-3 14 68,6-16-1,4-20-16,2 0 1,-1 0 0,1 0-1,0 1 1,1-1-1,0 1 1,1-1 0,0 0-1,0 1 1,2 9 0,-1-7 18,0-1 1,-1 0 0,-1 1-1,0-1 1,0 0 0,-1 0-1,-1 0 1,-4 14 0,-6 34 617,11-47-572,-1 5 241,1 23 1,0-9 66,0 7-314,-1-58 517,3 17-625,0 0-1,1 1 0,0-1 1,-1 0-1,1 0 0,2-4 1,-1 4-325,-1 0 0,0 0 0,0 0 0,-1 0 0,1 0 0,0-6 0,-1 0-953,0 5 420,0 1 1,0-1-1,0 0 1,0 0 0,1 1-1,1-8 1,5-4-457</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09.806"/>
    </inkml:context>
    <inkml:brush xml:id="br0">
      <inkml:brushProperty name="width" value="0.05" units="cm"/>
      <inkml:brushProperty name="height" value="0.05" units="cm"/>
      <inkml:brushProperty name="color" value="#FF0066"/>
    </inkml:brush>
  </inkml:definitions>
  <inkml:trace contextRef="#ctx0" brushRef="#br0">0 0 10410,'2'8'10047,"5"26"-8925,-2-10-946,0 1-1,-2-1 0,0 34 1,-2-31-132,1 0 1,9 41-1,-11-67-9,1 1 0,-1-1 0,1 1-1,0-1 1,-1 1 0,1-1 0,0 0-1,0 1 1,0-1 0,0 0 0,0 0 0,0 0-1,1 0 1,-1 0 0,0 0 0,0 0 0,1 0-1,-1 0 1,1-1 0,-1 1 0,0-1 0,3 2-1,10-18 579,-9 10-496,32-31 72,-22 23-188,15-18-1,-12 11 16,17-24 278,-34 43-215,0 0 1,-1 1-1,1-1 1,0 0-1,-1 0 0,0 0 1,1 1-1,-1-1 1,0 0-1,0 0 1,0 0-1,0 0 0,0 0 1,-1 0-1,1 1 1,-1-1-1,1 0 0,-1 0 1,1 0-1,-1 1 1,0-1-1,0 0 1,0 1-1,0-1 0,0 1 1,0-1-1,-1 1 1,-1-2-1,-16-6 499,-1 0-1,1 2 0,-38-8 1,64-3-4667,-4-8 2590</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1.458"/>
    </inkml:context>
    <inkml:brush xml:id="br0">
      <inkml:brushProperty name="width" value="0.05" units="cm"/>
      <inkml:brushProperty name="height" value="0.05" units="cm"/>
      <inkml:brushProperty name="color" value="#FF0066"/>
    </inkml:brush>
  </inkml:definitions>
  <inkml:trace contextRef="#ctx0" brushRef="#br0">9 181 7682,'-7'0'7997,"7"0"-7930,0 0 0,0 0 0,0 0 0,0 0 0,0 1 0,0-1 0,-1 0 0,1 0 0,0 0 0,0 0 0,0 0 0,0 1 0,0-1 0,0 0 0,0 0 0,0 0 0,0 0 0,-1 1 0,1-1 0,0 0 0,0 0 0,0 0 0,0 0 0,0 1 0,0-1 0,0 0 0,0 0-1,0 0 1,1 1 0,-1-1 0,0 0 0,0 0 0,0 0 0,0 0 0,0 1 0,0-1 0,0 0 0,0 0 0,0 0 0,0 0 0,1 0 0,-1 1 0,8-8 1445,92-105 1982,-91 100-3413,21-22 505,-28 32-753,1-1 1,0 1-1,0-1 1,0 1-1,0 0 0,0 0 1,0 0-1,0 1 1,4-2-1,-7 3 131,0 0 0,0 0-1,1 0 1,-1 0 0,0 0-1,0 0 1,0 0 0,0 0-1,0 0 1,0 0 0,0 0-1,0 0 1,0 0 0,0 0-1,0 0 1,1 0 0,-1 0-1,0 0 1,0 0 0,0 0-1,0 0 1,0 0 0,0 0-1,0 0 1,0 0 0,0 0 0,0 0-1,0 0 1,0 0 0,0 0-1,1 0 1,-1 0 0,0 0-1,0 0 1,0 0 0,0 0-1,0 0 1,0 0 0,0 1-1,0-1 1,0 0 0,0 0-1,0 0 1,0 0 0,0 0-1,0 0 1,0 0 0,0 0-1,0 0 1,0 1 0,0 6-1266</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2.060"/>
    </inkml:context>
    <inkml:brush xml:id="br0">
      <inkml:brushProperty name="width" value="0.05" units="cm"/>
      <inkml:brushProperty name="height" value="0.05" units="cm"/>
      <inkml:brushProperty name="color" value="#FF0066"/>
    </inkml:brush>
  </inkml:definitions>
  <inkml:trace contextRef="#ctx0" brushRef="#br0">1 103 12035,'0'0'4833,"5"-3"-3393,0 1-208,6-3-416,6-2-103,0-1-185,0-2-80,1-2-128,-1 0-72,-2 2-152,0 0-112,-1 2-464,-1 1-288,-1 2-1313,3 2-3384,-5 6 3425</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2.495"/>
    </inkml:context>
    <inkml:brush xml:id="br0">
      <inkml:brushProperty name="width" value="0.05" units="cm"/>
      <inkml:brushProperty name="height" value="0.05" units="cm"/>
      <inkml:brushProperty name="color" value="#FF0066"/>
    </inkml:brush>
  </inkml:definitions>
  <inkml:trace contextRef="#ctx0" brushRef="#br0">0 69 8338,'9'-2'1680,"2"-3"1833,6-5-1841,0 0-71,0 0-561,-1-2-200,-2 4-432,-1 1-192,-1 4-176,-2 1-184,2 2-872,0 0-408,-1 8 655</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2.988"/>
    </inkml:context>
    <inkml:brush xml:id="br0">
      <inkml:brushProperty name="width" value="0.05" units="cm"/>
      <inkml:brushProperty name="height" value="0.05" units="cm"/>
      <inkml:brushProperty name="color" value="#FF0066"/>
    </inkml:brush>
  </inkml:definitions>
  <inkml:trace contextRef="#ctx0" brushRef="#br0">0 51 12691,'14'-4'1056,"3"1"616,1-4-239,0-1-545,-1-1-272,0-1-408,-2 2-288,0 6-736,-5 2-336,4 7 527</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3.482"/>
    </inkml:context>
    <inkml:brush xml:id="br0">
      <inkml:brushProperty name="width" value="0.05" units="cm"/>
      <inkml:brushProperty name="height" value="0.05" units="cm"/>
      <inkml:brushProperty name="color" value="#FF0066"/>
    </inkml:brush>
  </inkml:definitions>
  <inkml:trace contextRef="#ctx0" brushRef="#br0">0 29 12371,'0'0'944,"4"-2"512,2-1 16,6-2-239,0-1-217,3 1-360,-3 2-200,-1 1-312,3 1-56,-3-1-144,3 2-168,-1 3-696,-6-3-248,3 5-593,2 0 753</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3.903"/>
    </inkml:context>
    <inkml:brush xml:id="br0">
      <inkml:brushProperty name="width" value="0.05" units="cm"/>
      <inkml:brushProperty name="height" value="0.05" units="cm"/>
      <inkml:brushProperty name="color" value="#FF0066"/>
    </inkml:brush>
  </inkml:definitions>
  <inkml:trace contextRef="#ctx0" brushRef="#br0">1 106 12227,'5'-1'1272,"8"-4"976,3-4-7,7-1-241,6-2-295,1-1-633,0 1-328,-2 1-520,-6-1-376,5 2-3713,-10 0 2745</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4.774"/>
    </inkml:context>
    <inkml:brush xml:id="br0">
      <inkml:brushProperty name="width" value="0.05" units="cm"/>
      <inkml:brushProperty name="height" value="0.05" units="cm"/>
      <inkml:brushProperty name="color" value="#FF0066"/>
    </inkml:brush>
  </inkml:definitions>
  <inkml:trace contextRef="#ctx0" brushRef="#br0">38 25 10186,'-9'-8'1403,"7"6"-860,0 0 1,0 0-1,0 1 0,0-1 0,0 0 0,0 1 1,-1-1-1,-3-1 0,6 4-381,-1 0-1,0 0 1,1-1-1,-1 1 1,1 0-1,-1 0 1,1 0 0,0-1-1,-1 1 1,1 0-1,0 0 1,0 0-1,-1 0 1,1 0-1,0 0 1,0 0 0,0 0-1,0 0 1,0 0-1,0 0 1,1 1-1,0 1 30,0 0-1,1 0 1,0 0-1,-1 0 0,1 0 1,0 0-1,0-1 1,1 1-1,-1-1 0,0 0 1,1 1-1,-1-1 1,1 0-1,0-1 0,0 1 1,0 0-1,0-1 1,0 1-1,5 0 0,7 3 155,0-1-1,28 5 0,83 6-434,-122-15-147,0 1 1,0 0 0,0 0 0,0 0-1,0 0 1,0 0 0,6 4 0,-8-3-183,0-1-1,0 1 1,0-1 0,-1 1 0,1-1 0,-1 1 0,1 0 0,-1 0 0,1 0 0,0 2 0,5 9-1268</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5.130"/>
    </inkml:context>
    <inkml:brush xml:id="br0">
      <inkml:brushProperty name="width" value="0.05" units="cm"/>
      <inkml:brushProperty name="height" value="0.05" units="cm"/>
      <inkml:brushProperty name="color" value="#FF0066"/>
    </inkml:brush>
  </inkml:definitions>
  <inkml:trace contextRef="#ctx0" brushRef="#br0">0 1 12315,'9'5'1408,"2"-2"1064,8 0-311,3-1-65,-1 0-455,6-2-561,-5 0-256,2 0-472,-3-2-248,0 0-680,0-1-384,-4 1-1553,2 4 1361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09.788"/>
    </inkml:context>
    <inkml:brush xml:id="br0">
      <inkml:brushProperty name="width" value="0.05" units="cm"/>
      <inkml:brushProperty name="height" value="0.05" units="cm"/>
      <inkml:brushProperty name="color" value="#FF0066"/>
    </inkml:brush>
  </inkml:definitions>
  <inkml:trace contextRef="#ctx0" brushRef="#br0">1336 57 8170,'17'-10'2147,"20"-9"0,-30 16-2014,0 1-1,0-1 0,0 1 0,0 1 0,0 0 0,11-1 1,-8 2-63,1-1 0,-1 0 0,0-1 0,18-4 0,-25 5 16,1 0-1,-1 0 0,1 1 1,-1-1-1,1 1 0,-1 0 1,1 0-1,0 0 0,-1 1 1,6 1-1,20 6 3505,-28-7-3355,0-1-91,-1 1 1,0 0-1,0 0 1,1 0-1,-1 0 1,0 0-1,0 0 1,0 0-1,0 0 1,0 0-1,0 0 1,0 0-1,0 0 0,-1 0 1,1 0-1,0 0 1,-1 1-1,1-1-51,-15 30 1032,-4-17 714,13-9-1693,2 0 0,-1 1 0,1-1-1,-5 7 1,-3 5 152,12-16-277,0-1 0,0 0 0,0 0-1,-1 1 1,1-1 0,0 0 0,0 0 0,-1 0 0,1 1 0,0-1-1,-1 0 1,1 0 0,0 0 0,0 0 0,-1 0 0,1 0-1,0 0 1,-1 0 0,1 0 0,0 0 0,-1 0 0,1 0 0,0 0-1,-1 0 1,1 0 0,0 0 0,-1 0 0,1 0 0,0 0-1,0 0 1,-1-1 0,-11-7 554,0 1-221,3 4-174,0 0 0,-1 1 0,1 0 1,-1 1-1,-13-1 0,-49 3 301,52 1-349,-35 9-1,35-7-16,1 0-1,-22 1 1,-84-9 505,31 0-177,-4 6-44,21-1-52,-114-11 0,-140-37-217,302 43-141,0 2 0,0 1 1,0 1-1,-40 5 1,-9 10-2485,69-13 518,25-17-5725</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5.516"/>
    </inkml:context>
    <inkml:brush xml:id="br0">
      <inkml:brushProperty name="width" value="0.05" units="cm"/>
      <inkml:brushProperty name="height" value="0.05" units="cm"/>
      <inkml:brushProperty name="color" value="#FF0066"/>
    </inkml:brush>
  </inkml:definitions>
  <inkml:trace contextRef="#ctx0" brushRef="#br0">0 17 13211,'10'0'1520,"3"-1"1257,4-3-457,5 1-271,2-2-505,4 2-672,1 3-264,-3 1-504,1 8-320,-5 2-792,-2 0-592,-5 2-825,2 5 1145</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5.965"/>
    </inkml:context>
    <inkml:brush xml:id="br0">
      <inkml:brushProperty name="width" value="0.05" units="cm"/>
      <inkml:brushProperty name="height" value="0.05" units="cm"/>
      <inkml:brushProperty name="color" value="#FF0066"/>
    </inkml:brush>
  </inkml:definitions>
  <inkml:trace contextRef="#ctx0" brushRef="#br0">0 0 14435,'9'7'1768,"1"1"649,0-3-385,2-1-455,4 2-825,-1-4-232,7 1-352,0 1-168,-2 1-552,0 1-352,-6 1-1225,-1 2 73,-3 6 952</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6.370"/>
    </inkml:context>
    <inkml:brush xml:id="br0">
      <inkml:brushProperty name="width" value="0.05" units="cm"/>
      <inkml:brushProperty name="height" value="0.05" units="cm"/>
      <inkml:brushProperty name="color" value="#FF0066"/>
    </inkml:brush>
  </inkml:definitions>
  <inkml:trace contextRef="#ctx0" brushRef="#br0">1 1 11586,'8'7'1849,"2"-1"1448,2 4-1481,1 1 120,1-1-479,1-2-137,3-1-152,-1 1-232,-2-5-479,-1 2-169,-4 0-312,-4-5-200,-2 2-753,-3 0-383,-4 3-1441,1 2 1473</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16.743"/>
    </inkml:context>
    <inkml:brush xml:id="br0">
      <inkml:brushProperty name="width" value="0.05" units="cm"/>
      <inkml:brushProperty name="height" value="0.05" units="cm"/>
      <inkml:brushProperty name="color" value="#FF0066"/>
    </inkml:brush>
  </inkml:definitions>
  <inkml:trace contextRef="#ctx0" brushRef="#br0">0 55 14739,'22'2'1568,"3"-4"1393,2-4-408,3-6-281,2 2-615,-2 0-857,-3 3-360,-5 0-1448,7 4 784</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36.990"/>
    </inkml:context>
    <inkml:brush xml:id="br0">
      <inkml:brushProperty name="width" value="0.05" units="cm"/>
      <inkml:brushProperty name="height" value="0.05" units="cm"/>
      <inkml:brushProperty name="color" value="#FF0066"/>
    </inkml:brush>
  </inkml:definitions>
  <inkml:trace contextRef="#ctx0" brushRef="#br0">5 0 8634,'-3'5'4371,"1"9"-2252,2-12-1537,1 7 111,-1 1 0,2-1 0,0 0 0,0 1 0,0-1 0,7 15 0,2 6 28,-8-16-595,2 0 1,0 0-1,0-1 1,1 0-1,1 0 1,10 14-1,-17-26-188,1-1 0,-1 1-1,1 0 1,-1 0-1,1-1 1,0 1 0,-1 0-1,1-1 1,0 1-1,0-1 1,0 1 0,-1-1-1,1 1 1,0-1-1,0 0 1,1 1 0,-2-1-47,1 0 0,-1-1 0,1 1-1,-1 0 1,0-1 0,1 1 0,-1 0 0,0-1 0,1 1 0,-1-1 0,0 1 0,1 0 0,-1-1 0,0 1 0,0-1 0,0 1 0,1-1 0,-1 1 0,0-1 0,0 1 0,0-1 0,0 1 0,0-1 0,0 1 0,0-1 0,0 1 0,0-1 0,0 1 0,0-1 0,-1 0-1,1-18-1120</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37.378"/>
    </inkml:context>
    <inkml:brush xml:id="br0">
      <inkml:brushProperty name="width" value="0.05" units="cm"/>
      <inkml:brushProperty name="height" value="0.05" units="cm"/>
      <inkml:brushProperty name="color" value="#FF0066"/>
    </inkml:brush>
  </inkml:definitions>
  <inkml:trace contextRef="#ctx0" brushRef="#br0">0 5 9762,'0'0'130,"0"0"0,0 0 0,0-1 0,0 1 0,0 0 0,1 0 0,-1 0 0,0-1 0,0 1 0,0 0 0,0 0 0,0 0 0,0-1 0,0 1 0,1 0 0,-1 0 0,0 0 0,0 0 0,0 0 0,0-1 0,1 1 0,-1 0 0,0 0 1,0 0-1,0 0 0,1 0 0,-1 0 0,0 0 0,0 0 0,0 0 0,1 0 0,-1 0 0,12 0 1808,9 5-224,111 46 3289,-26-9-3431,-105-42-1589,0 1 1,0-1 0,0 1-1,0-1 1,0 0 0,0 1-1,0-1 1,0 0 0,0 0-1,0 0 1,0 0-1,0 0 1,0 0 0,0 0-1,0 0 1,0 0 0,0 0-1,0-1 1,0 1-1,0 0 1,0-1 0,0 1-1,0-1 1,0 1 0,0-1-1,0 1 1,0-1-1,0-1 1,0 1-117,0-1 1,0 0-1,0 0 0,-1 0 0,1 1 0,-1-1 1,0 0-1,1 0 0,-1 0 0,0 0 1,0 0-1,0 0 0,0 0 0,-1 0 0,0-2 1,-5-21 1283,-7-6-826</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37.797"/>
    </inkml:context>
    <inkml:brush xml:id="br0">
      <inkml:brushProperty name="width" value="0.05" units="cm"/>
      <inkml:brushProperty name="height" value="0.05" units="cm"/>
      <inkml:brushProperty name="color" value="#FF0066"/>
    </inkml:brush>
  </inkml:definitions>
  <inkml:trace contextRef="#ctx0" brushRef="#br0">0 0 14387,'7'22'1720,"5"2"873,5 7-657,3 5-271,-2 1-641,-1-1-248,0-4-368,-2-1-176,0-8-128,-3-3-256,-1-8-800,1-7-848,0-17 847</inkml:trace>
  <inkml:trace contextRef="#ctx0" brushRef="#br0" timeOffset="1">316 193 12315,'1'3'171,"0"-1"1,1 0-1,0 0 0,-1 1 1,1-1-1,0 0 1,0-1-1,0 1 1,0 0-1,1 0 1,-1-1-1,0 0 0,1 1 1,-1-1-1,1 0 1,-1 0-1,1 0 1,0 0-1,-1-1 1,1 1-1,0-1 1,-1 0-1,1 1 0,0-1 1,0 0-1,3-1 1,-2 0-9,0 0 0,1 0 0,-1 0 0,0 0 0,0-1 0,0 1 0,0-1 0,0 0 1,-1-1-1,1 1 0,-1-1 0,1 1 0,-1-1 0,0 0 0,0 0 0,4-5 0,-4 4-12,0-1 0,1 0 0,-2 0 0,1-1 0,0 1 0,-1-1-1,0 1 1,-1-1 0,2-7 0,-2 11-95,-1 0 0,0 0 0,0-1 0,0 1 0,0 0 1,0 0-1,-1 0 0,1-1 0,-1 1 0,1 0 0,-1 0 0,0 0 0,0 0 0,0 0 0,0 0 0,0 0 1,0 0-1,-1 0 0,1 1 0,-1-1 0,1 0 0,-1 1 0,1-1 0,-1 1 0,0-1 0,0 1 0,-2-1 1,-18-9-427,-1 2 1,-39-12 0,58 20 123,-4-3-524,8 1 1576,11-2-543</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38.218"/>
    </inkml:context>
    <inkml:brush xml:id="br0">
      <inkml:brushProperty name="width" value="0.05" units="cm"/>
      <inkml:brushProperty name="height" value="0.05" units="cm"/>
      <inkml:brushProperty name="color" value="#FF0066"/>
    </inkml:brush>
  </inkml:definitions>
  <inkml:trace contextRef="#ctx0" brushRef="#br0">59 104 14843,'15'37'4062,"13"29"-384,-6-24-2796,-2 1-1,21 64 0,-41-107-914,0 0 0,0 0 0,0 0 0,1 0 0,-1 0 0,0 0 0,0 1 1,0-1-1,0 0 0,0 0 0,0 0 0,0 0 0,0 0 0,0 1 0,0-1 0,1 0 1,-1 0-1,0 0 0,0 0 0,0 1 0,0-1 0,0 0 0,0 0 0,0 0 0,0 0 0,0 1 1,0-1-1,-1 0 0,1 0 0,0 0 0,0 0 0,0 0 0,0 1 0,0-1 0,0 0 1,0 0-1,0 0 0,0 0 0,0 0 0,-1 1 0,1-1 0,0 0 0,0 0 0,0 0 1,0 0-1,-8-7-1653,-13-22-1244,17 23 2396,-23-32-1865,-5-6 1397,-41-75 1,70 112 1091,0 1-1,0 0 1,1 0 0,0-1 0,0 0 0,0 1 0,0-9-1,2 12 20,0-1 0,0 1 0,0 0 0,1 0 0,-1 0 0,1 1 0,0-1 0,0 0 0,0 0 0,0 0 0,0 0 0,0 1 0,1-1 0,0 0 0,-1 1-1,1 0 1,0-1 0,3-2 0,0 1 259,1-1-1,0 0 0,1 1 1,-1 0-1,0 1 1,1 0-1,0 0 0,0 0 1,0 1-1,0-1 1,1 2-1,13-3 0,-14 4-100,0-1-1,0 1 1,0 0-1,0 0 0,0 1 1,0 0-1,0 0 1,0 1-1,0-1 0,-1 2 1,1-1-1,-1 1 1,11 6-1,-14-8-233,-1 0 1,0 1-1,0-1 0,-1 1 0,1-1 1,0 1-1,0 0 0,-1 0 0,1 0 1,-1 0-1,0 0 0,1 0 0,-1 0 1,0 0-1,0 1 0,-1-1 0,1 0 1,0 1-1,-1-1 0,1 0 0,-1 1 0,0-1 1,0 1-1,0-1 0,0 1 0,0-1 1,0 0-1,-1 1 0,1-1 0,-1 1 1,0-1-1,1 0 0,-1 0 0,0 1 1,0-1-1,-2 2 0,-4 7-28,0 0-1,-1-1 1,0-1 0,-1 1-1,-12 10 1,14-13-97,3-3-76,1-1 0,-1 1 0,0-1 0,0 0 0,0 0 0,0 0 0,0 0 0,-1-1 0,1 0-1,-1 0 1,-9 3 0,14-5 44,-1 0-1,0 0 1,0 0-1,1 0 1,-1 0-1,0 0 1,0 0-1,0 0 1,1 0-1,-1 0 1,0-1-1,0 1 1,1 0-1,-1-1 1,0 1 0,0 0-1,1-1 1,-1 1-1,0-1 1,1 1-1,-1-1 1,1 1-1,-1-1 1,1 1-1,-1-1 1,1 0-1,-1 1 1,1-1-1,0 0 1,-1 1-1,1-1 1,0 0-1,-1 0 1,1 0-1,-3-14-1527</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38.616"/>
    </inkml:context>
    <inkml:brush xml:id="br0">
      <inkml:brushProperty name="width" value="0.05" units="cm"/>
      <inkml:brushProperty name="height" value="0.05" units="cm"/>
      <inkml:brushProperty name="color" value="#FF0066"/>
    </inkml:brush>
  </inkml:definitions>
  <inkml:trace contextRef="#ctx0" brushRef="#br0">72 1 14291,'-6'12'1407,"-37"81"5007,38-80-5896,1 0 0,0 1 1,1-1-1,0 1 0,-1 17 0,4-26-426,0-1-1,0 0 0,1 0 0,-1 1 1,1-1-1,0 0 0,0 0 0,0 0 1,0 0-1,1 0 0,0 0 0,0 0 1,0 0-1,0-1 0,0 1 0,1-1 1,5 7-1,-4-7-61,0 0 0,0 0 0,0 0 1,0 0-1,1-1 0,-1 0 0,1 0 0,-1 0 0,1 0 1,0-1-1,0 0 0,0 0 0,0 0 0,9 0 1,-6-1-163,-1 0 0,1 0 1,0-1-1,0 0 0,-1-1 1,1 1-1,-1-1 0,1-1 1,12-5-1,-11 2-1029,1 0 1,0 0-1,12-11 1,1-2-538</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38.989"/>
    </inkml:context>
    <inkml:brush xml:id="br0">
      <inkml:brushProperty name="width" value="0.05" units="cm"/>
      <inkml:brushProperty name="height" value="0.05" units="cm"/>
      <inkml:brushProperty name="color" value="#FF0066"/>
    </inkml:brush>
  </inkml:definitions>
  <inkml:trace contextRef="#ctx0" brushRef="#br0">0 244 14683,'0'9'846,"1"-1"1,0 1-1,0 0 0,0 0 1,1 0-1,1-1 0,-1 1 1,5 8-1,-1-5-190,1-1 0,0 0-1,0 0 1,17 18 0,-22-27-616,-1 0 0,1 0 0,0 1 0,0-1 0,-1 0 0,0 1 1,1 0-1,-1-1 0,0 1 0,0 0 0,0 0 0,-1-1 0,2 5 0,-3-7-39,1 0 0,0-1 0,0 1-1,0 0 1,0 0 0,0 0 0,0 0-1,0 0 1,0 0 0,0 0 0,0 0-1,0 0 1,0 0 0,0 0 0,0 0-1,0 0 1,0 0 0,-1 0 0,1 0-1,0 0 1,0 0 0,0 0 0,0 0-1,0-1 1,0 1 0,0 0 0,0 0-1,0 0 1,0 0 0,-1 0 0,1 1-1,0-1 1,0 0 0,0 0 0,0 0-1,0 0 1,0 0 0,0 0 0,0 0-1,0 0 1,0 0 0,0 0 0,0 0-1,-1 0 1,1 0 0,0 0 0,0 0-1,0 0 1,0 0 0,0 0 0,0 0-1,0 1 1,0-1 0,0 0 0,0 0-1,0 0 1,0 0 0,0 0 0,0 0 0,-5-8-8,-1-15-89,0 1-1,-2-26 1,2 11-50,-12-85-404,17 105 491,1 0-1,0 0 1,1 0 0,0 0 0,6-20 0,-6 32 55,0 1 0,0 0 0,1-1 0,0 1 0,0 0 0,0 0 0,0 0 0,6-6 0,-7 8 17,1 1-1,-1-1 0,1 1 0,0 0 0,-1-1 1,1 1-1,0 0 0,0 0 0,0 0 1,0 0-1,0 1 0,0-1 0,0 0 0,0 1 1,0-1-1,0 1 0,0 0 0,1 0 1,-1 0-1,2 0 0,3 0 96,-1 1-1,0 0 1,1 1 0,-1-1-1,0 1 1,0 0 0,0 1-1,0-1 1,0 1 0,5 4-1,-8-5-40,0 0-1,0 1 0,0-1 0,-1 1 1,1-1-1,-1 1 0,0 0 1,0 0-1,0 0 0,0 0 0,0 0 1,-1 1-1,1-1 0,-1 0 1,0 1-1,0-1 0,0 1 0,-1-1 1,1 6-1,-1 0 2,0 0 0,-1 0 1,0-1-1,0 1 0,-1 0 1,0-1-1,-4 11 0,-29 57 145,3-7 101,28-60-180,1 0 1,1 0-1,-1 1 0,1 0 1,0 15-1,1-23-95,1 0 1,0 0-1,0 0 0,1 0 1,-1 0-1,0 0 1,1 0-1,-1 0 0,1 0 1,-1-1-1,1 1 0,0 0 1,0 0-1,0-1 0,0 1 1,0 0-1,0-1 1,0 1-1,0-1 0,1 1 1,-1-1-1,1 0 0,-1 0 1,1 1-1,-1-1 0,1 0 1,0 0-1,0-1 1,-1 1-1,1 0 0,0 0 1,0-1-1,0 1 0,0-1 1,3 0-1,0 1 10,1-1-1,0 0 0,-1 0 1,1-1-1,-1 1 0,1-1 1,0 0-1,-1-1 1,1 0-1,-1 0 0,7-3 1,7-7-270,0 0 0,-1-1-1,-1-1 1,30-32 0,-9 10-1957,-8 10 909</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1.798"/>
    </inkml:context>
    <inkml:brush xml:id="br0">
      <inkml:brushProperty name="width" value="0.05" units="cm"/>
      <inkml:brushProperty name="height" value="0.05" units="cm"/>
      <inkml:brushProperty name="color" value="#FF0066"/>
    </inkml:brush>
  </inkml:definitions>
  <inkml:trace contextRef="#ctx0" brushRef="#br0">110 8 11106,'10'-8'9224,"-15"12"-8576,-1 0-537,1 1 1,0 0-1,0 0 0,1 0 1,-1 0-1,1 1 1,-6 10-1,-21 45 33,30-59-126,-6 14 9,0-1 0,2 1 0,0 0 0,0 0-1,2 1 1,0 0 0,1-1 0,1 1 0,0 19-1,1-32-24,1 0-1,-1 1 0,1-1 0,0 0 1,0 0-1,1 0 0,-1 0 0,1 0 0,0 0 1,0 0-1,0-1 0,0 1 0,1-1 0,-1 1 1,1-1-1,0 0 0,0 0 0,0 0 1,0 0-1,1-1 0,-1 1 0,1-1 0,0 0 1,0 0-1,-1 0 0,1-1 0,0 1 0,0-1 1,1 0-1,7 1 0,1 0 11,-1-1 0,1-1 0,0 0 1,0-1-1,0 0 0,0-1 0,0 0 0,24-8 0,-30 7-10,27-9-9,-32 11-2,0 0 1,0 0 0,0 0-1,0 0 1,0 0-1,-1 0 1,1-1 0,0 1-1,-1-1 1,1 1-1,-1-1 1,2-2-1,-3 4 7,1-1-1,-1 1 0,0-1 0,0 1 0,0 0 0,0-1 0,0 1 0,0-1 0,0 1 0,0-1 0,0 1 0,0-1 0,0 1 1,0-1-1,0 1 0,0-1 0,0 1 0,0-1 0,-1 1 0,1 0 0,0-1 0,0 1 0,-1-1 0,1 1 0,0 0 0,0-1 1,-1 1-1,1-1 0,-1 1 0,1 0 0,0 0 0,-1-1 0,0 1 0,-17-9-82,14 7 63,-88-41-209,71 27 315,20 16-75,1 0 0,0 0 0,-1-1 0,1 1 0,-1 0 0,1 0 0,0-1 0,0 1 0,-1 0 0,1-1 0,0 1 0,-1 0 0,1-1 0,0 1 0,0 0-1,0-1 1,0 1 0,-1-1 0,1 1 0,0 0 0,0-1 0,0 1 0,0-1 0,0 1 0,0 0 0,0-1 0,0 1 0,0-1 0,0 1 0,0 0 0,0-1 0,0 1 0,0-1 0,1 1-1,-1-1 1,0 1 0,0 0 0,0-1 0,0 1 0,1 0 0,-1-1 0,0 1 0,1 0 0,-1-1 0,0 1 0,0 0 0,1 0 0,-1-1 0,0 1 0,1 0 0,-1 0 0,1 0 0,-1-1 0,0 1-1,1 0 1,60-31 868,-42 21-1033,34-14 0,-36 17-2025,26-14 1,-20 8 981</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39.695"/>
    </inkml:context>
    <inkml:brush xml:id="br0">
      <inkml:brushProperty name="width" value="0.05" units="cm"/>
      <inkml:brushProperty name="height" value="0.05" units="cm"/>
      <inkml:brushProperty name="color" value="#FF0066"/>
    </inkml:brush>
  </inkml:definitions>
  <inkml:trace contextRef="#ctx0" brushRef="#br0">0 114 15851,'6'3'821,"0"-1"0,0 1-1,0 1 1,-1-1 0,1 1 0,-1 0-1,0 0 1,0 0 0,7 9-1,3 5 472,16 26 0,-13-15-789,0 0 1,16 39 0,-28-53-512,-1-1 0,0 1 0,-1 0 0,0 1 0,-1-1 0,-1 0 0,0 18 0,-4-20-309,1-13 295,1 0 1,0 0 0,0 1 0,0-1 0,0 0 0,-1 0 0,1 0-1,0 0 1,0 0 0,0 0 0,0 0 0,-1 0 0,1 0-1,0 0 1,0 0 0,0 0 0,-1 0 0,1 0 0,0 0 0,0 0-1,0 0 1,-1 0 0,1 0 0,0 0 0,0 0 0,0 0-1,-1 0 1,1 0 0,0 0 0,0 0 0,0 0 0,0 0 0,-1 0-1,1-1 1,-2-1-145,0 0 0,-1 0 0,1 0 0,1-1 0,-1 1 0,-3-5 1,-21-35-509,2-1 0,1-1 0,3-1 1,-22-67-1,39 99 660,0 1 0,1 0 0,0-1 0,1 0 0,0 1 0,2-20-1,-1 28 62,0 0-1,1 1 1,0-1 0,0 0-1,0 1 1,0-1-1,0 1 1,1-1-1,-1 1 1,1 0-1,0-1 1,0 1-1,0 0 1,0 0-1,1 1 1,-1-1-1,1 0 1,0 1-1,0-1 1,0 1-1,0 0 1,0 0-1,0 0 1,0 1-1,1-1 1,4-1-1,-2 2 149,0-1 0,0 1 0,0 1 0,0-1 0,0 1-1,0 0 1,1 0 0,-1 1 0,0 0 0,0 0-1,0 1 1,0-1 0,9 5 0,-13-5-149,1 0 0,0 0 0,-1 1 1,0-1-1,1 1 0,-1-1 0,0 1 0,0 0 1,1 0-1,-1 0 0,-1 0 0,1 1 0,0-1 1,-1 0-1,1 1 0,-1-1 0,1 1 0,-1-1 1,0 1-1,0 0 0,-1 0 0,1-1 0,0 1 1,-1 0-1,0 0 0,1 0 0,-1-1 0,0 1 1,-1 0-1,0 6 0,-1-2-19,0 0-1,0 0 1,0 0 0,-1 0-1,0-1 1,-1 1 0,0-1 0,-5 8-1,6-10-102,0-1 0,0 1 0,0-1 0,0 0 0,-1 0 0,1 0 0,-1 0 0,0-1 0,0 1 0,0-1 0,0 0 0,0-1 0,0 1 0,-7 1 0,10-2-63,0-1 0,0 0-1,-1 0 1,1 0 0,0 0 0,0 0 0,-1 0 0,1 0 0,0 0 0,0 0-1,0 0 1,-1-1 0,1 1 0,0 0 0,0-1 0,0 1 0,0-1 0,0 0 0,0 1-1,0-1 1,0 0 0,0 0 0,0 1 0,0-1 0,0 0 0,1 0 0,-1 0-1,0 0 1,1 0 0,-1 0 0,0 0 0,1 0 0,-1 0 0,1-1 0,0 1 0,-1 0-1,1-2 1,-4-20-1272</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40.288"/>
    </inkml:context>
    <inkml:brush xml:id="br0">
      <inkml:brushProperty name="width" value="0.05" units="cm"/>
      <inkml:brushProperty name="height" value="0.05" units="cm"/>
      <inkml:brushProperty name="color" value="#FF0066"/>
    </inkml:brush>
  </inkml:definitions>
  <inkml:trace contextRef="#ctx0" brushRef="#br0">1 224 14643,'3'3'174,"11"11"2015,18 14 0,-28-25-1623,1 1 0,0-1 1,-1 0-1,1-1 1,1 1-1,-1-1 0,0 0 1,10 2-1,-14-3-510,-1-1 1,1 0 0,-1 0-1,1 0 1,0 0-1,-1 0 1,1 0-1,-1 0 1,1-1 0,-1 1-1,1 0 1,-1 0-1,1 0 1,0-1 0,-1 1-1,1 0 1,-1 0-1,0-1 1,1 1-1,-1 0 1,1-1 0,-1 1-1,1-1 1,0 0-1,0 0 5,-1-1-1,1 1 1,0-1 0,0 0-1,-1 1 1,1-1-1,0 0 1,-1-1 0,1-4 13,0 1 1,-1 0 0,0-11 0,-2 4-36,0 0-1,-1 0 1,-1 0-1,-6-17 1,5 17-279,0 0 0,1 0 0,-3-24 0,7 36 108,-1 0 0,1 0 0,0-1 0,1 1 0,-1 0 0,0 0 0,0 0 0,0 0-1,1-1 1,-1 1 0,0 0 0,1 0 0,-1 0 0,1 0 0,0 0 0,-1 0 0,1 0 0,0 0 0,-1 0 0,2-1-1,0 1-220,0-1 0,0 1-1,1 0 1,-1-1-1,0 1 1,0 0-1,1 0 1,-1 1-1,4-2 1,5 0-936,0 1 1,1 0-1,15 0 0,-21 1 1139,11 1 185,0 0 0,28 7 0,4 4 4888,-48-12-4827,-1 1 1,1-1 0,-1 0 0,1 0-1,-1 1 1,1-1 0,-1 0-1,1 0 1,-1 1 0,0-1-1,1 1 1,-1-1 0,0 0-1,1 1 1,-1-1 0,0 1 0,1-1-1,-1 1 1,0-1 0,0 1-1,1-1 1,-1 1 0,0-1-1,0 1 1,0-1 0,0 1 0,0-1-1,0 1 1,0 0 0,0-1-1,0 1 1,-4 19 799,2-16-605,0 2-42,1 0 0,0 0 0,0 0 0,0 1 0,0-1 0,1 0 0,1 10 0,-1-13-198,0-1 0,1 0-1,-1 0 1,1 0-1,0 0 1,0 0 0,0 0-1,0 0 1,0 0-1,0 0 1,0-1 0,1 1-1,-1 0 1,1-1 0,-1 1-1,1-1 1,-1 1-1,1-1 1,0 0 0,0 1-1,0-1 1,0 0 0,0 0-1,0-1 1,3 2-1,-2-1-11,-1-1-1,1 1 1,0-1-1,0 1 1,0-1-1,0 0 1,0 0-1,0 0 1,0-1-1,0 1 0,0-1 1,-1 1-1,1-1 1,0 0-1,0 0 1,3-2-1,-4 2-20,0 0-1,-1 0 1,1-1-1,-1 1 1,0 0-1,1 0 1,-1-1-1,0 1 0,0-1 1,0 1-1,0-1 1,0 1-1,0-1 1,0 0-1,0 1 1,0-1-1,-1 0 1,1 0-1,-1 1 1,0-1-1,1 0 1,-1 0-1,0 0 1,0 0-1,0 1 1,-1-4-1,0 2-12,0 1 1,0-1-1,0 1 1,-1 0-1,1-1 1,-1 1-1,1 0 1,-1 0-1,0 0 1,0 0-1,0 1 1,0-1-1,0 0 0,-5-1 1,-1-3-11,-14-10-773,0 1 0,-31-14 1,40 22-388,12 7 971,0 0-1,0-1 1,1 1 0,-1 0-1,0-1 1,1 1 0,-1-1-1,1 1 1,-1-1-1,0 1 1,1-1 0,-1 1-1,1-1 1,0 0-1,-1 1 1,1-1 0,-1 1-1,1-1 1,0 0 0,-1 0-1,1 1 1,0-1-1,0 0 1,0 1 0,0-1-1,-1 0 1,1 0 0,0 1-1,0-1 1,0 0-1,1 0 1,-1 1 0,0-1-1,0 0 1,0 0-1,0 1 1,1-1 0,-1 0-1,0 1 1,1-1 0,-1 0-1,1 1 1,-1-1-1,1 0 1,11-15-2149</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41.311"/>
    </inkml:context>
    <inkml:brush xml:id="br0">
      <inkml:brushProperty name="width" value="0.05" units="cm"/>
      <inkml:brushProperty name="height" value="0.05" units="cm"/>
      <inkml:brushProperty name="color" value="#FF0066"/>
    </inkml:brush>
  </inkml:definitions>
  <inkml:trace contextRef="#ctx0" brushRef="#br0">54 477 14899,'0'0'408,"0"-1"0,-1 0 0,1 1 0,-1-1 0,0 1 0,1-1 0,-1 0 0,1 1 0,-1-1 0,0 1 0,0 0 0,1-1 0,-1 1 0,0 0 0,1-1 0,-1 1 1,0 0-1,0 0 0,0 0 0,1-1 0,-1 1 0,0 0 0,-1 0 0,1 1-203,-1 0 1,1 0 0,0 1 0,0-1 0,0 0 0,0 0 0,-1 1-1,2-1 1,-1 0 0,0 1 0,-1 2 0,-2 2-99,1 1 0,0 0-1,0 0 1,1-1 0,0 2 0,0-1 0,1 0 0,-1 8 0,1-13-104,1 1 1,0 0 0,0 0 0,0 0-1,0-1 1,1 1 0,-1 0 0,1 0 0,0-1-1,-1 1 1,1 0 0,1-1 0,-1 1-1,0-1 1,0 1 0,1-1 0,0 0 0,-1 0-1,1 1 1,0-1 0,0 0 0,0-1-1,0 1 1,3 1 0,-4-2-3,1 0-1,0 0 1,-1-1 0,1 1-1,0-1 1,-1 0 0,1 1 0,0-1-1,0 0 1,0 0 0,-1 0-1,1 0 1,0-1 0,0 1-1,-1 0 1,1-1 0,0 1-1,-1-1 1,1 1 0,0-1 0,-1 0-1,1 0 1,-1 0 0,1 0-1,-1 0 1,1 0 0,-1 0-1,0 0 1,2-3 0,2-1 3,0-1 0,0 1 0,-1-1 0,0 0 0,0 0 0,3-8 0,-2 2-4,-1-1-1,0-1 1,-1 1 0,0 0-1,-1-1 1,0 1-1,-1-1 1,-1 0-1,-2-26 1,-1 15-2,-2 0 0,0 0 1,-2 1-1,-14-36 0,19 55 1,0-1 1,0 0 0,-1 1-1,1-1 1,-2 0 0,1 1 0,-6-7-1,9 11 3,-1 1 0,1 0-1,0 0 1,0 0 0,-1 0 0,1 0-1,0 0 1,0 0 0,-1 0-1,1 0 1,0 0 0,0 0 0,-1 0-1,1 1 1,0-1 0,0 0-1,-1 0 1,1 0 0,0 0-1,0 0 1,-1 0 0,1 1 0,0-1-1,0 0 1,0 0 0,-1 0-1,1 0 1,0 1 0,0-1 0,0 0-1,0 0 1,0 1 0,-1-1-1,1 0 1,0 0 0,0 1-1,0-1 1,0 0 0,0 0 0,0 1-1,0-1 1,0 0 0,-1 6 49,0-1 1,1 0 0,-1 0 0,1 0 0,1 0-1,-1 1 1,1 4 0,10 39 527,-3-22-324,1-1-1,1 0 1,1-1-1,1 0 1,1-1 0,2-1-1,23 32 1,-32-49-184,0 1-1,0-1 1,10 8 0,-13-12-53,0 1 0,1-1-1,-1-1 1,0 1 0,1 0 0,-1-1-1,1 1 1,-1-1 0,1 0 0,5 0-1,-8-1-15,1 0-1,0 0 0,-1 0 0,1 0 1,0-1-1,-1 1 0,1 0 0,0-1 0,-1 0 1,1 1-1,-1-1 0,1 0 0,-1 0 0,1 0 1,-1 0-1,1 0 0,-1 0 0,0 0 0,0-1 1,0 1-1,0 0 0,0-1 0,0 1 0,0 0 1,0-1-1,1-2 0,1-2 1,-1 1 0,0-1 0,0 0-1,-1 1 1,1-1 0,0-8 0,-2-5-4,0 0-1,-4-26 1,2 21 5,0 8 14,2 15-16,0 0-1,0 0 1,0 1-1,0-1 1,0 0-1,-1 1 1,1-1-1,0 0 1,0 1-1,0-1 1,-1 0 0,1 1-1,0-1 1,-1 0-1,1 1 1,-1-1-1,1 1 1,-1-1-1,0 0 1,-1 2-7,2 0 6,0-1-1,0 1 1,0-1-1,0 1 1,0-1-1,0 1 1,0 0-1,0-1 0,0 1 1,0-1-1,0 1 1,0-1-1,0 1 1,0 0-1,0-1 0,0 1 1,1-1-1,-1 1 1,0-1-1,1 1 1,-1-1-1,0 1 0,1 0 1,10 14-8,-10-14 8,7 10-7,0-2-1,1 1 1,1-1-1,0 0 1,0-1 0,12 7-1,-21-14 3,-1-1 0,1 0 1,-1 1-1,1-1 0,0 0 0,-1 0 0,1 0 0,0 0 0,-1 0 0,1 0 1,0 0-1,-1 0 0,1 0 0,-1 0 0,1 0 0,0 0 0,-1 0 0,1 0 1,0 0-1,-1-1 0,1 1 0,-1 0 0,1 0 0,-1-1 0,1 1 0,-1 0 1,1-1-1,-1 1 0,1-1 0,-1 1 0,1-1 0,-1 1 0,1-1 1,-1 1-1,0-1 0,1 1 0,-1-1 0,0 1 0,1-2 0,1-3-31,0 0 0,0 0-1,2-10 1,-2 9 8,5-15-34,-1-1 0,-1 1 0,-1-1 1,2-33-1,-7 51 40,1 5 15,0 10 6,1-7 0,1 0-1,-1-1 0,1 1 1,0 0-1,0-1 1,1 1-1,-1-1 0,1 0 1,-1 0-1,1 0 1,0 0-1,0 0 0,0-1 1,4 3-1,-5-4 2,1 1-1,-1-1 0,1 0 1,-1 0-1,1-1 1,-1 1-1,1 0 1,0-1-1,-1 0 0,1 1 1,0-1-1,-1 0 1,1 0-1,0-1 1,-1 1-1,1-1 0,0 1 1,-1-1-1,1 0 1,-1 0-1,1 0 1,4-2-1,-3 0 1,0 0 0,0 0 0,-1 0 1,1-1-1,-1 1 0,0-1 0,0 0 0,0 0 0,0 0 0,0 0 1,-1 0-1,0 0 0,2-6 0,1-4 10,0-1 0,-1 1 0,2-16 1,-4 14 7,0-1 1,-2-1-1,-1-24 0,-10-50-5,10 82-17,0-1 0,1 11 4,0 0 0,0 0 0,0 0 0,0 0 0,0 0 0,0 0 0,0 0 0,0 0 0,0 0 0,0 0 0,0 0 0,1 0 0,-1 0 1,0 0-1,0 0 0,0 0 0,0 0 0,0 0 0,0 0 0,0 0 0,0 0 0,0 1 0,0-1 0,0 0 0,0 0 0,0 0 0,0 0 0,0 0 0,0 0 0,0-1 0,0 1 0,0 0 0,0 0 1,1 0-1,-1 0 0,0 0 0,0 0 0,0 0 0,0 0 0,0 0 0,0 0 0,0 0 0,0 0 0,0 0 0,0 0 0,0 0 0,0 0 0,0 0 0,0 0 0,0 0 0,0 0 0,0 0 0,0 0 0,0 0 1,0 0-1,0 0 0,0 0 0,0 0 0,0 0 0,0-1 0,0 1 0,0 0 0,0 0 0,0 0 0,0 0 0,0 0 0,0 0 0,0 0 0,0 0 0,9 16 18,-5-8-11,71 117 284,-53-90-203,-17-27-93,0 1 0,1-1 0,0 0-1,0-1 1,1 0 0,0 0 0,1 0 0,8 5-1,-16-11-50,0-1 0,0 0-1,1 1 1,-1-1-1,0 0 1,1 1-1,-1-1 1,0 0 0,1 0-1,-1 0 1,1 1-1,-1-1 1,0 0 0,1 0-1,-1 0 1,1 0-1,-1 0 1,1 0-1,-1 0 1,0 0 0,1 0-1,-1 0 1,1 0-1,-1 0 1,1 0-1,-1 0 1,0 0 0,1 0-1,-1 0 1,1-1-1,-1 1 1,0 0 0,1 0-1,-1 0 1,0-1-1,1 1 1,-1 0-1,0-1 1,1 1 0,-1 0-1,0-1 1,1 1-1,-1 0 1,0-1 0,0 1-1,0 0 1,1-1-1,-1 1 1,0-1-1,0 1 1,0 0 0,0-1-1,1-2-403,-1 1-1,0 0 1,0-1-1,0 1 1,0 0-1,-1-1 1,1 1-1,-2-4 1,-9-19-1666</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4:41.654"/>
    </inkml:context>
    <inkml:brush xml:id="br0">
      <inkml:brushProperty name="width" value="0.05" units="cm"/>
      <inkml:brushProperty name="height" value="0.05" units="cm"/>
      <inkml:brushProperty name="color" value="#FF0066"/>
    </inkml:brush>
  </inkml:definitions>
  <inkml:trace contextRef="#ctx0" brushRef="#br0">0 31 21429,'29'10'1080,"-1"-3"168,3-7-408,-4-5-888,-6-9-256,6-14 128</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21.146"/>
    </inkml:context>
    <inkml:brush xml:id="br0">
      <inkml:brushProperty name="width" value="0.05" units="cm"/>
      <inkml:brushProperty name="height" value="0.05" units="cm"/>
      <inkml:brushProperty name="color" value="#FF0066"/>
    </inkml:brush>
  </inkml:definitions>
  <inkml:trace contextRef="#ctx0" brushRef="#br0">20 20 10338,'-12'-15'3749,"6"11"-1062,6 4-2610,0 0 0,0 0-1,0 0 1,-1 1 0,1-1-1,0 0 1,0 0 0,0 0 0,0 0-1,0 0 1,0 1 0,0-1-1,0 0 1,0 0 0,0 0-1,0 0 1,0 0 0,-1 1 0,1-1-1,0 0 1,0 0 0,0 0-1,0 0 1,1 1 0,-1-1-1,0 0 1,0 0 0,0 0 0,0 0-1,0 1 1,0-1 0,0 0-1,0 0 1,0 0 0,0 0-1,0 0 1,0 1 0,1-1 0,1 5 293,1 1-1,0-1 1,0 1 0,0-1 0,1 0 0,0-1 0,5 7 0,4 4 227,20 23 439,1-3-1,46 38 0,-23-22-289,-41-36-599,171 144 1550,-165-143-1459,1-1 0,1-1 0,0-2-1,1 0 1,0-1 0,52 14 0,36 3 266,-97-27-978,-15-1 341,-1 0-1,1 0 1,-1 0 0,1 0-1,-1 0 1,1 0-1,-1 0 1,1 0 0,-1 0-1,1-1 1,-1 1 0,1 0-1,-1 0 1,1 0 0,-1-1-1,1 1 1,-1 0 0,1 0-1,-1-1 1,0 1 0,1-1-1,-1 1 1,0 0 0,1-1-1,-1 1 1,1-1-1,-2-7-2649,5 1 955</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22.074"/>
    </inkml:context>
    <inkml:brush xml:id="br0">
      <inkml:brushProperty name="width" value="0.05" units="cm"/>
      <inkml:brushProperty name="height" value="0.05" units="cm"/>
      <inkml:brushProperty name="color" value="#FF0066"/>
    </inkml:brush>
  </inkml:definitions>
  <inkml:trace contextRef="#ctx0" brushRef="#br0">93 102 10146,'-2'-24'3596,"2"20"-2741,-1 0-1,1 0 1,-1 0-1,1 0 1,-3-6-1,3 10-764,0 0 1,0-1-1,-1 1 0,1-1 0,0 1 0,0 0 0,-1-1 0,1 1 0,0 0 0,-1 0 1,1-1-1,0 1 0,-1 0 0,1 0 0,0-1 0,-1 1 0,1 0 0,0 0 0,-1 0 1,1 0-1,-1-1 0,1 1 0,-1 0 0,1 0 0,0 0 0,-1 0 0,1 0 0,-1 0 1,1 0-1,-1 0 0,1 0 0,0 1 0,-1-1 0,1 0 0,-1 0 0,1 0 0,-1 1 9,0-1 1,0 0-1,0 1 0,0-1 0,1 1 0,-1-1 0,0 1 0,0-1 0,1 1 0,-1 0 0,0-1 0,1 1 0,-1 0 1,1 0-1,-1-1 0,0 2 0,-1 5 80,0-1-1,1 1 1,0 0 0,0 0 0,1 0-1,-1 0 1,2 0 0,-1 0 0,1 0 0,0 0-1,0-1 1,3 9 0,-2-8-105,0 1 1,1-1 0,0 1-1,1-1 1,-1 0-1,1 0 1,1-1 0,-1 1-1,1-1 1,8 8-1,-12-13-70,0 0 0,0 0 0,0 0 0,0-1 0,0 1 0,0 0 0,0-1 0,0 1 0,0-1 0,0 1 0,0-1 0,2 1 0,-2-1-2,-1 0 0,0 0 0,1 0-1,-1 0 1,0 0 0,1 0 0,-1 0-1,0-1 1,1 1 0,-1 0 0,0 0 0,0 0-1,1 0 1,-1 0 0,0-1 0,1 1 0,-1 0-1,0 0 1,0-1 0,0 1 0,1 0 0,-1 0-1,0-1 1,0 1 0,0 0 0,0-1 0,1 1-1,-1-1 1,0-1 6,1 0-1,-1-1 1,0 1-1,0 0 1,0 0-1,0-1 1,0 1 0,0 0-1,-1-1 1,0-3-1,-4-9 10,-1 1 0,0 0 0,-1 0 0,-12-18 0,-38-47-19,28 43-29,29 36 30,0-1 0,0 1 0,1 0 0,-1-1 0,0 1-1,1 0 1,-1 0 0,0-1 0,1 1 0,-1 0 0,0 0 0,1 0-1,-1-1 1,0 1 0,1 0 0,-1 0 0,1 0 0,-1 0 0,0 0 0,1 0-1,-1 0 1,1 0 0,-1 0 0,0 0 0,1 0 0,-1 0 0,1 0 0,-1 0-1,1 0 1,18 0-10,-6 2 89,0 1 0,1 0 1,-1 1-1,-1 0 0,1 1 1,0 0-1,17 11 0,26 10 696,-53-25-711,2 1 35,-1 0 1,1 0-1,-1 0 1,6 4-1,-9-6-83,-1 1-1,1-1 1,-1 0-1,1 1 0,-1-1 1,0 1-1,1-1 1,-1 0-1,0 1 1,1-1-1,-1 1 1,0-1-1,1 1 1,-1-1-1,0 1 1,0-1-1,1 1 1,-1-1-1,0 1 0,0 0 1,0-1-1,0 1 1,0-1-1,0 1 1,0-1-1,0 1 1,0-1-1,0 1 1,0 0-1,0-1 1,0 1-1,-1-1 1,1 1-1,0-1 0,0 1 1,0-1-1,-1 1 1,1-1-1,0 1 1,-1-1-1,1 1 1,-1-1-1,1 0 1,0 1-1,-1-1 1,0 1-1,-7 5 102,-1 0 0,0 0 0,0-1 0,0-1 0,-16 7 0,12-6-98,0 1 1,-14 8-1,26-13-14,-18 14-993,19-15 944,0 0 0,-1 0 1,1 1-1,0-1 0,0 0 1,0 0-1,0 1 0,0-1 1,-1 0-1,1 0 0,0 1 0,0-1 1,0 0-1,0 0 0,0 1 1,0-1-1,0 0 0,0 1 1,0-1-1,0 0 0,0 0 1,0 1-1,0-1 0,0 0 1,1 1-1,-1-1-45,0 1-1,1-1 1,-1 1 0,1-1-1,-1 0 1,1 1 0,-1-1-1,1 0 1,0 1 0,-1-1 0,1 0-1,-1 1 1,1-1 0,0 0-1,-1 0 1,2 0 0,18 3-1251</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31.491"/>
    </inkml:context>
    <inkml:brush xml:id="br0">
      <inkml:brushProperty name="width" value="0.05" units="cm"/>
      <inkml:brushProperty name="height" value="0.05" units="cm"/>
      <inkml:brushProperty name="color" value="#FF0066"/>
    </inkml:brush>
  </inkml:definitions>
  <inkml:trace contextRef="#ctx0" brushRef="#br0">390 0 8994,'-1'0'260,"0"0"1,1 0-1,-1 1 1,0-1-1,1 0 1,-1 0-1,0 0 1,0 1-1,1-1 1,-1 0-1,0 1 1,1-1-1,-1 1 1,0 0-1,0 0-98,1-1-1,-1 1 0,0-1 0,1 0 0,-1 1 1,0-1-1,0 1 0,1-1 0,-1 0 0,0 0 1,0 1-1,1-1 0,-1 0 0,-1 0 0,1 0-90,1 0-1,-1 0 1,1 1-1,0-1 0,-1 0 1,1 0-1,-1 0 1,1 1-1,0-1 1,-1 0-1,1 0 1,-1 1-1,1-1 0,0 0 1,-1 1-1,1-1 1,0 0-1,0 1 1,-1-1-1,1 0 1,0 1-1,0-1 0,0 1 1,-1-1-1,1 0 1,0 1-1,0-1 1,0 1-1,0-1 1,0 1-1,0-1 0,0 1 1,0 17 952,0-16-921,0 20 440,-1 1 1,-5 32-1,-2 22-420,19 299 292,-8-278-323,-5-1 0,-15 110 0,-23 187 21,36-349-91,1 12 401,-3 0 0,-18 80-1,5-65 326,-12 89 0,26-131-734,-8 33 1,7-36-11,-4 44 0,0 6 13,-1-24-19,-13 59-39,21-96 43,-3 30 0,4-31 1,0 0 0,-5 18 0,-16 46 6,-13 39-239,30-102 231,0 0 0,2 0-1,0 1 1,1-1 0,0 1-1,0 23 1,4-5 27,-3 58 882,-1-81-529,2-11-363,1-1 1,-1 1-1,1 0 1,0 0-1,-1 0 1,1-1-1,0 1 1,0 0-1,0 0 1,0 0-1,0 0 1,0 0-1,0 0 1,0-1 0,0 1-1,0 0 1,0 0-1,1 0 1,-1 0-1,0-1 1,0 1-1,1 1 1,2 7 66,-3-9-144,0 0-1,0 0 1,0 1-1,0-1 1,0 0-1,0 0 1,1 0-1,-1 0 1,0 1-1,0-1 1,0 0-1,0 0 1,0 0 0,0 0-1,0 1 1,0-1-1,0 0 1,-1 0-1,1 0 1,0 0-1,0 0 1,0 1-1,0-1 1,0 0-1,0 0 1,0 0-1,0 0 1,0 0 0,0 1-1,-1-1 1,1 0-1,0 0 1,0 0-1,0 0 1,0 0-1,0 0 1,0 0-1,-1 0 1,1 1-1,0-1 1,0 0-1,0 0 1,0 0-1,-1 0 1,1 0 0,0 0-1,0 0 1,0 0-1,0 0 1,-1 0-1,1 0 1,0 0-1,0 0 1,0 0-1,0 0 1,-1 0-1,1 0 1,0-1-1,0 1 1,0 0-1,0 0 1,0 0 0,-1 0-1,1 0 1,-15-7-1293</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25.381"/>
    </inkml:context>
    <inkml:brush xml:id="br0">
      <inkml:brushProperty name="width" value="0.05" units="cm"/>
      <inkml:brushProperty name="height" value="0.05" units="cm"/>
      <inkml:brushProperty name="color" value="#FF0066"/>
    </inkml:brush>
  </inkml:definitions>
  <inkml:trace contextRef="#ctx0" brushRef="#br0">0 0 9626,'2'0'7893,"12"3"-5425,-8-1-2054,0 2-1,0-1 1,-1 1 0,1-1-1,-1 1 1,0 1 0,0-1-1,-1 1 1,1 0 0,-1 0-1,0 0 1,4 8 0,4 6-34,-2 0 0,12 27 1,-18-33-336,0 0 0,3 15 1,5 16-2632,-12-44 2484,0 1 1,0-1 0,1 0-1,-1 0 1,0 1 0,0-1-1,0 0 1,1 0 0,-1 0-1,0 1 1,0-1 0,1 0-1,-1 0 1,0 0 0,0 0-1,1 0 1,-1 1 0,0-1-1,1 0 1,-1 0 0,0 0-1,0 0 1,1 0 0,-1 0-1,0 0 1,1 0 0,-1 0-1,0 0 1,1 0 0,-1 0-1,0 0 1,0 0 0,1-1-1,-1 1 1,0 0 0,1 0-1,1-1-441,15-3-1000</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25.862"/>
    </inkml:context>
    <inkml:brush xml:id="br0">
      <inkml:brushProperty name="width" value="0.05" units="cm"/>
      <inkml:brushProperty name="height" value="0.05" units="cm"/>
      <inkml:brushProperty name="color" value="#FF0066"/>
    </inkml:brush>
  </inkml:definitions>
  <inkml:trace contextRef="#ctx0" brushRef="#br0">7 161 11747,'71'81'6440,"25"27"-2434,-82-95-3673,-8-8-236,-1 1 1,0-1-1,1 1 1,-2-1-1,1 1 0,4 8 1,-9-14-119,0 1 1,0-1 0,1 0 0,-1 0 0,0 1-1,0-1 1,0 0 0,0 0 0,1 1-1,-1-1 1,0 0 0,0 1 0,0-1-1,0 0 1,0 0 0,0 1 0,0-1 0,0 0-1,0 1 1,0-1 0,0 0 0,0 1-1,0-1 1,0 0 0,0 0 0,0 1 0,-1-1-1,1 0 1,0 1 0,0-1 0,0 0-1,0 0 1,0 1 0,-1-1 0,1 0 0,0 0-1,-1 1 1,-11-3-915,-14-12-738,8-2 524,1 0 1,-21-27-1,20 22 785,3 4 345,0-1 0,2-1 1,-22-36-1,32 49 130,0 1 0,1-1 0,-1 0 0,1 0 0,0 1 0,1-1 0,0-1 0,0 1 0,0 0 0,1 0 0,-1 0 0,2 0 0,-1-1 0,1 1 0,0 0 0,0 0 0,0 0 0,1 0 1,3-7-1,-3 8 11,0 1 1,0-1 0,1 1-1,0 0 1,0 0 0,0 0-1,0 0 1,1 0 0,-1 1-1,1-1 1,0 1 0,0 0 0,0 0-1,1 1 1,-1-1 0,1 1-1,-1 0 1,1 0 0,0 0-1,-1 1 1,1 0 0,0 0-1,0 0 1,0 0 0,0 1 0,0 0-1,1 0 1,-1 0 0,0 1-1,0-1 1,0 1 0,-1 1-1,1-1 1,0 1 0,0-1 0,-1 1-1,1 1 1,-1-1 0,6 4-1,-7-4-50,0 0-1,0 1 1,-1-1-1,1 0 1,-1 1-1,1 0 1,-1-1-1,0 1 1,0 0-1,0 0 1,-1 0-1,1 1 1,-1-1-1,0 0 0,0 0 1,0 1-1,0-1 1,0 1-1,-1-1 1,1 1-1,-1-1 1,0 1-1,0-1 1,0 1-1,-1-1 1,1 1-1,-1-1 1,0 1-1,-1 3 1,0-1-66,0 0-1,0-1 1,-1 1 0,0-1 0,0 0 0,0 0 0,0 0 0,-1 0 0,0 0 0,0-1-1,0 0 1,0 1 0,-1-2 0,0 1 0,1 0 0,-11 4 0,12-7-156,0 0 0,0 0 1,-1 0-1,1-1 0,0 0 1,0 1-1,-1-1 0,-3-1 1,6 1 27,0 0 0,1 0 0,-1 0 0,0 0 1,0 0-1,0 0 0,0 0 0,1 0 0,-1 0 1,0-1-1,0 1 0,1 0 0,-1-1 0,0 1 1,0-1-1,1 1 0,-1 0 0,0-1 0,1 0 1,-1 1-1,1-1 0,-1 1 0,1-1 0,-1 0 1,1 1-1,-1-1 0,1 0 0,0 1 0,-1-1 1,1 0-1,0 0 0,-1 0 0,1 1 0,0-1 1,0 0-1,0 0 0,0 0 0,0 0 0,7-15-1039</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26.313"/>
    </inkml:context>
    <inkml:brush xml:id="br0">
      <inkml:brushProperty name="width" value="0.05" units="cm"/>
      <inkml:brushProperty name="height" value="0.05" units="cm"/>
      <inkml:brushProperty name="color" value="#FF0066"/>
    </inkml:brush>
  </inkml:definitions>
  <inkml:trace contextRef="#ctx0" brushRef="#br0">15 36 14995,'1'5'636,"1"-1"0,-1 0 1,1 1-1,0-1 0,1 0 0,-1 0 0,1 0 0,0-1 1,0 1-1,4 3 0,-6-5-533,1 0 0,0 0-1,0-1 1,0 1 0,0-1 0,0 0 0,0 1 0,1-1 0,-1 0 0,0 0-1,1 0 1,-1-1 0,0 1 0,1-1 0,-1 1 0,1-1 0,-1 0 0,1 0-1,-1 0 1,5 0 0,-6 0-84,0-1 0,0 1 0,0 0 0,0-1 0,0 1 0,0 0 0,0-1 0,0 1 0,0-1 0,-1 1 0,1-1 0,0 0 0,0 1 0,-1-1 0,1 0 0,0 1 0,-1-1 0,1 0 0,-1 0 0,1 0 0,-1 1 0,1-1 0,-1 0-1,1 0 1,-1 0 0,0 0 0,0 0 0,1 0 0,-1 0 0,0 0 0,0 0 0,0 0 0,0 0 0,0-1 0,-1 0-4,1 0 1,0 0-1,-1 1 1,1-1-1,-1 0 0,0 0 1,0 1-1,1-1 0,-1 0 1,0 1-1,0-1 0,-1 1 1,1 0-1,0-1 0,0 1 1,-1 0-1,-2-3 0,-8-2-588,-1 0-1,0 0 1,0 1 0,-21-5-1,28 9-329,6 0 813,-1 1 0,1 0 0,0 0-1,0 0 1,0 0 0,-1 0 0,1 0-1,0-1 1,0 1 0,0 0 0,-1 0-1,1 0 1,0 0 0,0-1 0,0 1-1,0 0 1,0 0 0,-1 0 0,1-1-1,0 1 1,0 0 0,0 0 0,0-1 0,0 1-1,0 0 1,0 0 0,0-1 0,0 1-1,0 0 1,0 0 0,0-1 0,0 1-1,0 0 1,0 0 0,0-1 0,0 1-1,0 0 1,7-3-1288</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2.156"/>
    </inkml:context>
    <inkml:brush xml:id="br0">
      <inkml:brushProperty name="width" value="0.05" units="cm"/>
      <inkml:brushProperty name="height" value="0.05" units="cm"/>
      <inkml:brushProperty name="color" value="#FF0066"/>
    </inkml:brush>
  </inkml:definitions>
  <inkml:trace contextRef="#ctx0" brushRef="#br0">206 8 12075,'0'0'116,"0"-1"0,0 1 0,-1 0 0,1-1 0,0 1 0,0 0 0,0-1 0,0 1 0,0 0 0,-1-1 0,1 1 1,0 0-1,0 0 0,0-1 0,-1 1 0,1 0 0,0 0 0,0-1 0,-1 1 0,1 0 0,0 0 0,-1 0 0,1 0 1,0-1-1,0 1 0,-1 0 0,1 0 0,0 0 0,-1 0 0,1 0 0,0 0 0,-1 0 0,1 0 0,-1 0 0,1 0 1,0 0-1,-1 0 0,1 0 0,0 0 0,-1 0 0,1 0 0,0 1 0,-1-1 0,-15 5 1622,8-1-1397,0 1 0,0 0-1,0 0 1,0 0 0,1 1 0,0 0 0,-10 12 0,-1 3 417,-19 30 1,28-38-406,1 1 1,0 0 0,-7 20 0,13-29-279,0 0 0,0 0 1,1 0-1,-1 0 0,1 1 1,1-1-1,-1 1 0,1-1 1,0 1-1,0-1 0,1 0 1,-1 1-1,3 8 0,-2-12-66,0 0 0,0 0 0,1 0-1,-1 0 1,0 0 0,1 0-1,-1 0 1,1 0 0,0-1-1,0 1 1,0 0 0,0-1-1,0 0 1,0 1 0,0-1-1,0 0 1,0 0 0,1 0-1,-1 0 1,0-1 0,1 1-1,4 0 1,5 0-41,1 1-1,-1-2 1,17-1 0,-9 1-95,2 0-135,-2 1-1073,-1-1 0,1-1 0,-1-1 0,0-1 0,34-8 0,-28 1 177</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26.727"/>
    </inkml:context>
    <inkml:brush xml:id="br0">
      <inkml:brushProperty name="width" value="0.05" units="cm"/>
      <inkml:brushProperty name="height" value="0.05" units="cm"/>
      <inkml:brushProperty name="color" value="#FF0066"/>
    </inkml:brush>
  </inkml:definitions>
  <inkml:trace contextRef="#ctx0" brushRef="#br0">91 0 12587,'-4'8'761,"0"-1"0,0 0 1,-1 0-1,0 0 1,0-1-1,-1 1 0,-10 9 1,6-6-312,-12 15 512,20-23-890,1 0-1,0-1 1,0 1-1,0 0 1,1 0-1,-1-1 0,0 1 1,1 0-1,-1 0 1,1 0-1,0 0 1,-1 0-1,1 0 1,0 0-1,1 3 1,-1-4-55,0 0 1,1-1-1,-1 1 1,0 0-1,1-1 1,-1 1 0,1 0-1,-1-1 1,1 1-1,0-1 1,-1 1-1,1-1 1,0 1-1,-1-1 1,1 1-1,0-1 1,0 1-1,-1-1 1,1 0-1,0 0 1,0 1-1,-1-1 1,1 0-1,0 0 1,0 0-1,0 0 1,0 0-1,29 0 106,-21-1-57,27-1 180,-20 0 183,-1 1-1,28 3 0,-42-3-398,0 1 0,0 1 0,0-1 0,1 0 0,-1 0 1,0 0-1,0 0 0,0 1 0,0-1 0,0 1 0,0-1 1,0 1-1,0-1 0,0 1 0,0-1 0,0 1 0,0 0 1,0-1-1,-1 1 0,1 0 0,0 0 0,0 0 0,-1 0 0,1 0 1,-1 0-1,1 0 0,-1 0 0,1 0 0,-1 0 0,1 0 1,-1 0-1,0 0 0,0 0 0,0 0 0,1 0 0,-1 0 0,0 1 1,0-1-1,-1 0 0,1 0 0,0 0 0,0 0 0,-1 1 1,-1 5-48,-1-1 0,0 0 1,0 0-1,-1 0 0,1-1 0,-1 1 1,-1-1-1,1 0 0,-1 0 1,-5 4-1,-1 3-323,-41 42 614,27-34-182</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27.871"/>
    </inkml:context>
    <inkml:brush xml:id="br0">
      <inkml:brushProperty name="width" value="0.05" units="cm"/>
      <inkml:brushProperty name="height" value="0.05" units="cm"/>
      <inkml:brushProperty name="color" value="#FF0066"/>
    </inkml:brush>
  </inkml:definitions>
  <inkml:trace contextRef="#ctx0" brushRef="#br0">33 32 11218,'1'-2'319,"-1"1"0,0-1-1,1 1 1,-1-1 0,0 1 0,0-1-1,0 1 1,0-1 0,0 1-1,0-1 1,-1 1 0,1-3-1,-1 4-185,1-1 0,0 1 0,0-1 0,-1 1 1,1-1-1,0 1 0,-1-1 0,1 1 0,0-1 0,-1 1 0,1-1 0,0 1 0,-1 0 0,1-1 0,-1 1 0,1-1 0,-1 1 0,1 0 0,-1 0 0,1-1 0,-1 1 0,0 0 0,1 0 0,-1 0 0,1 0 0,-1 0 0,1 0 0,-1-1 0,0 1 0,1 1 0,-1-1 0,0 0 0,0 0-52,1 0-1,0 1 1,-1-1-1,1 0 1,0 1 0,0-1-1,-1 1 1,1-1 0,0 0-1,0 1 1,0-1 0,0 1-1,-1-1 1,1 0 0,0 1-1,0-1 1,0 1 0,0-1-1,0 1 1,0-1-1,0 1 1,0 0 0,1 14 317,-1-12-207,-1 20 464,-5 29-1,3-37-519,1 0 0,1-1 0,0 1 0,1 0-1,3 25 1,-1-28-78,1 1-1,0-1 1,1 0-1,1 0 1,0-1-1,10 20 1,-13-28-46,0 0 1,0 0-1,1 0 1,-1 0-1,1 0 1,-1 0-1,1 0 1,0-1-1,0 0 1,0 1-1,0-1 1,1 0 0,-1 0-1,0-1 1,1 1-1,-1-1 1,1 0-1,0 0 1,0 0-1,-1 0 1,1-1-1,0 1 1,0-1-1,-1 0 1,1 0-1,4-1 1,-4 0 13,0 0-1,1 0 1,-1-1-1,0 0 1,0 0-1,-1 0 1,1 0-1,0 0 1,-1-1-1,1 0 1,-1 1-1,0-1 1,0-1-1,0 1 1,0 0-1,2-5 1,1 0 23,-1 0 0,-1 0 0,1-1 0,-1 0 0,-1 0 0,3-10 1,-5 15-33,0 0 1,0 0 0,0 0 0,-1 0 0,1 0 0,-2-8 0,1 10-14,0 1 1,0-1 0,-1 1-1,1-1 1,-1 1 0,1 0-1,-1-1 1,0 1 0,0 0-1,1-1 1,-1 1 0,0 0-1,0 0 1,0 0 0,0 0-1,0 0 1,-1 0 0,1 0-1,0 0 1,0 0 0,-1 1 0,-1-2-1,-2 0-18,0 1 1,-1-1-1,1 1 0,0 0 1,0 0-1,-1 1 0,1 0 0,0 0 1,-1 0-1,1 0 0,0 1 0,-1 0 1,1 0-1,0 0 0,0 1 0,0 0 1,0 0-1,0 0 0,-6 4 0,7-3-365,1-1-1,-1 1 0,1-1 0,-1 1 0,1 0 1,0 1-1,0-1 0,-4 8 0,21-17-5101</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28.461"/>
    </inkml:context>
    <inkml:brush xml:id="br0">
      <inkml:brushProperty name="width" value="0.05" units="cm"/>
      <inkml:brushProperty name="height" value="0.05" units="cm"/>
      <inkml:brushProperty name="color" value="#FF0066"/>
    </inkml:brush>
  </inkml:definitions>
  <inkml:trace contextRef="#ctx0" brushRef="#br0">0 25 13987,'0'-1'237,"0"0"-1,0 0 1,0 0-1,0 0 1,0 0 0,0 1-1,0-1 1,1 0 0,-1 0-1,0 0 1,0 0-1,1 0 1,-1 0 0,0 1-1,1-1 1,-1 0 0,1 0-1,-1 0 1,1 1-1,0-1 1,-1 0 0,1 1-1,0-1 1,-1 1 0,1-1-1,1 0 1,0 0-24,0 1 0,1-1 0,-1 1 1,0 0-1,0 0 0,1 0 0,-1 0 0,0 0 0,0 0 1,4 1-1,-4-1-180,0 1 0,0-1 1,0 1-1,0 0 0,0-1 1,0 1-1,0 0 0,-1 0 1,1 0-1,0 0 0,0 0 0,-1 1 1,1-1-1,-1 1 0,1-1 1,-1 1-1,1-1 0,0 3 1,0 0-30,0 0 1,0-1-1,-1 1 1,1 0 0,-1 0-1,0 0 1,0 0-1,0 8 1,-1 4-307,0 0-1,-1 0 1,-5 27 0,-6 12-636,6-30 489,-4 37 0,11-54 434,5-8 10,10-12 18,-11 7 3,13-9 24,-11 7 105,1 1 0,13-9 0,-17 13-51,-1 0 0,1 1-1,-1-1 1,1 1 0,0 0 0,0 0 0,0 0 0,0 1-1,-1-1 1,6 1 0,-6 0 11,1 0 0,-1 0 0,0 1 0,0-1 1,1 1-1,-1 0 0,0 0 0,0 0 0,0 0 0,0 0 0,0 1 0,0 0 1,0-1-1,0 1 0,2 2 0,-4-2-73,0-1 1,0 0-1,0 1 1,0-1-1,0 0 1,0 1-1,0-1 1,-1 1-1,1-1 1,0 1-1,-1 0 0,0-1 1,1 1-1,-1-1 1,0 1-1,0 0 1,0-1-1,0 1 1,0 0-1,0-1 1,0 1-1,0 0 0,-1-1 1,1 1-1,-1 0 1,1-1-1,-1 1 1,0-1-1,0 1 1,1-1-1,-2 2 1,-6 9-329,0 0 1,-1 0 0,0-1 0,-1 0 0,0-1 0,0 0-1,-1-1 1,-14 10 0,11-14-1671,14-5 1894,0 0 0,-1 0 0,1 0 1,0 0-1,-1 0 0,1 0 0,-1 0 0,1 0 1,0 0-1,-1-1 0,1 1 0,0 0 0,-1 0 1,1 0-1,0 0 0,0-1 0,-1 1 0,1 0 1,0 0-1,-1-1 0,1 1 0,0 0 0,0-1 1,0 1-1,-1 0 0,1-1 0,0 1 0,0 0 1,0-1-1,0 1 0,0 0 0,-1-1 0,1 1 1,0 0-1,0-1 0,0 1 0,0-1 0,0 1 0,0-1 1,2-15-922</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29.378"/>
    </inkml:context>
    <inkml:brush xml:id="br0">
      <inkml:brushProperty name="width" value="0.05" units="cm"/>
      <inkml:brushProperty name="height" value="0.05" units="cm"/>
      <inkml:brushProperty name="color" value="#FF0066"/>
    </inkml:brush>
  </inkml:definitions>
  <inkml:trace contextRef="#ctx0" brushRef="#br0">0 291 17388,'6'-1'682,"-1"0"0,1 1 0,0 0 0,-1 0 0,1 1 0,9 1 0,-14-1-567,1-1-1,0 1 0,0 0 1,0-1-1,-1 1 0,1 0 1,-1 0-1,1 0 0,-1 1 1,1-1-1,-1 0 0,1 0 1,-1 1-1,0-1 1,0 1-1,0-1 0,0 1 1,0-1-1,0 1 0,0 0 1,0 0-1,-1-1 0,2 4 1,-1 2-29,0 0 0,0 1-1,-1-1 1,0 0 0,0 1 0,-1-1 0,0 0 0,0 0 0,-3 9 0,-4 29-20,9-38-44,3-9-27,2-11-33,-1-15 32,1 1 0,2 0 1,0 1-1,2 0 0,14-26 0,-19 42-10,-3 5 38,0 1 0,1 0-1,-1 0 1,1 0 0,0 0 0,7-6-1,-9 9 7,0 0 0,0 0-1,1 1 1,-1-1 0,0 0-1,1 1 1,-1-1 0,0 1-1,1 0 1,-1 0 0,1-1-1,-1 1 1,1 0 0,-1 0-1,1 0 1,-1 0-1,1 1 1,-1-1 0,0 0-1,1 1 1,-1-1 0,1 1-1,-1-1 1,0 1 0,1-1-1,1 3 1,5 2 178,1 1-1,-1 0 0,-1 0 1,10 10-1,-8-7-80,19 14-1,-25-20-110,1-1 1,-1 0-1,1 0 0,0 0 0,0 0 1,0-1-1,0 0 0,0 0 1,6 1-1,-8-2-5,0 0 1,1 0-1,-1 0 1,0-1-1,0 1 1,0 0-1,0-1 1,0 0-1,-1 1 1,1-1-1,0 0 1,0 0-1,0 0 1,-1 0-1,1-1 0,0 1 1,-1 0-1,1-1 1,-1 1-1,0-1 1,1 0-1,-1 1 1,0-1-1,0 0 1,0 0-1,0 1 1,1-4-1,3-6 48,-1-1 1,-1 1-1,4-17 0,-6 22-34,2-8 60,3-29-1,-6 37-79,0 1-1,0-1 1,0 1-1,-1-1 1,0 1 0,0-1-1,0 1 1,-3-7-1,4 12-2,0-1 0,0 1 0,-1 0 0,1-1 0,0 1 0,0 0-1,0-1 1,0 1 0,-1 0 0,1-1 0,0 1 0,0 0 0,0-1-1,-1 1 1,1 0 0,0 0 0,-1-1 0,1 1 0,0 0-1,0 0 1,-1 0 0,1 0 0,0-1 0,-1 1 0,1 0 0,0 0-1,-1 0 1,1 0 0,-1 0 0,1 0 0,0 0 0,-1 0-1,1 0 1,0 0 0,-1 0 0,1 0 0,0 0 0,-1 0 0,1 0-1,0 0 1,-1 1 0,1-1 0,0 0 0,-1 0 0,1 0-1,0 0 1,-1 1 0,1-1 0,0 0 0,0 0 0,-1 1 0,1-1-1,0 0 1,0 1 0,-1-1 0,1 0 0,0 0 0,0 1 0,0-1-1,-1 1 1,-9 20-9,9-18 7,0 1 0,1-1 1,-1 1-1,1-1 0,0 0 1,-1 1-1,2-1 0,-1 1 1,0-1-1,1 1 0,-1-1 1,1 0-1,0 1 0,2 2 1,-2-4 0,-1 0 0,1-1 1,0 1-1,0 0 0,0-1 1,1 1-1,-1-1 0,0 1 0,1-1 1,-1 0-1,1 0 0,-1 1 1,1-1-1,-1 0 0,1 0 1,0-1-1,-1 1 0,1 0 0,0 0 1,0-1-1,0 1 0,0-1 1,0 0-1,-1 1 0,1-1 1,4 0-1,-2-1 1,0 0 0,1 1 0,-1-2 1,0 1-1,-1 0 0,1-1 0,0 0 0,0 0 0,-1 0 1,7-4-1,3-4 7,15-16 0,-17 15 74,-1-1 0,-1 0-1,0-1 1,0 0 0,7-16 0,-4 8 102,-12 20-177,1-1 0,0 1 0,0-1 0,0 1-1,0-1 1,0 1 0,0 0 0,1 0 0,-1 0 0,0-1 0,0 1 0,1 1 0,-1-1 0,1 0-1,-1 0 1,1 0 0,-1 1 0,1-1 0,0 1 0,-1-1 0,1 1 0,0 0 0,-1-1-1,1 1 1,0 0 0,0 0 0,-1 0 0,1 0 0,0 1 0,-1-1 0,1 0 0,0 1 0,-1-1-1,1 1 1,-1 0 0,1-1 0,2 2 0,1 2 12,0-1 0,0 0 0,0 1 0,0 0 0,-1 0 0,1 1 0,-1-1 0,0 1 0,4 7 0,-2-1 17,0 1-1,0 0 1,-2 1-1,1-1 1,-1 1 0,-1 0-1,0 0 1,-1 0-1,-1 0 1,1 17 0,-3 3 6,0-1-1,-2 1 1,-8 33 0,7-42-21,-17 47-1,19-64-13,-1-1 0,0 1 0,0 0 0,-1-1 0,0 0-1,0 0 1,-1 0 0,1 0 0,-1-1 0,-1 0 0,-5 6 0,9-10 3,0 0 1,0 1 0,0-1-1,0 0 1,0 0 0,0 0-1,-1 0 1,1-1 0,0 1-1,-1 0 1,1-1 0,0 0-1,-1 1 1,1-1 0,-4-1 0,4 1 2,1 0 1,-1-1-1,0 1 1,1-1 0,-1 0-1,0 0 1,1 1 0,-1-1-1,1 0 1,-1 0 0,1-1-1,-1 1 1,1 0 0,0 0-1,-1-1 1,1 1 0,0-1-1,0 1 1,0-1 0,0 1-1,0-3 1,-2-3 19,0 0 0,1 0-1,0 0 1,1-1 0,-1 1 0,1 0 0,0-15 0,2-2-13,3-28 0,0 32-91,0-1-1,1 1 1,1-1-1,1 2 1,11-24-1,5-1-1374,29-43-1,-29 47 633,-8 0 33</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6:38.128"/>
    </inkml:context>
    <inkml:brush xml:id="br0">
      <inkml:brushProperty name="width" value="0.05" units="cm"/>
      <inkml:brushProperty name="height" value="0.05" units="cm"/>
      <inkml:brushProperty name="color" value="#FF0066"/>
    </inkml:brush>
  </inkml:definitions>
  <inkml:trace contextRef="#ctx0" brushRef="#br0">527 2152 9706,'7'1'436,"1"0"-1,-1 0 0,0-1 1,1 0-1,-1 0 1,0-1-1,1 0 1,-1 0-1,12-4 0,6-3-78,32-15 0,-41 16-25,78-34 585,111-45 678,-83 46-1120,-44 15-299,-1-2-1,78-42 1,-2-6 343,48-28 219,-164 81-553,-1-1 0,-1-2 1,41-38-1,-60 48-147,104-102 712,-94 89-375,-2-1 0,30-47 0,84-144 344,-125 197-710,0 0-1,-2-1 1,10-28-1,-18 43-2,0-1 0,-1 0 0,0 0-1,0 0 1,-1 0 0,-1 0-1,0 0 1,0 0 0,-1 0 0,0 0-1,-4-13 1,-2-2 7,-2 0 0,-1 1 0,-13-25 0,-45-66-5,10 18 16,37 59 193,-52-69-1,60 91 14,-1 0 0,0 1 0,-1 1 0,-1 0-1,0 2 1,-25-16 0,5 8-18,-2 1-1,0 2 1,-46-13 0,-126-23 78,-18 24-116,-1 21-157,181 8-7,1 2 1,0 2-1,0 2 0,-64 17 1,81-14-10,0 1 0,0 2 0,1 0 0,0 2 0,1 1 0,1 2 0,-38 29 0,9 1-8,2 2 1,-91 108-1,86-86-1,-61 81-3,105-130 11,1 0 0,1 1 0,2 1 0,0 0 0,-10 33 0,6 8 4,3 0-1,-5 84 0,5-36-2,-4 74-10,16-145 13,1 1 0,10 59 0,-10-91-3,5 27 59,18 58-1,-21-85-17,1-1 0,1 1 1,0-1-1,0 1 0,1-1 0,0-1 1,1 1-1,0-1 0,15 15 1,-10-14 50,1 0 1,0-1 0,0-1 0,25 12 0,61 19 346,-62-27-197,1-1 0,1-2-1,0-2 1,48 3 0,-58-9-37,0-1 1,0-1-1,0-2 1,-1-1-1,1-1 1,41-13-1,82-42 191,-51 18-374,-65 28-203,-20 6-364,0 2 1,0 0-1,1 2 1,26-6-1,-38 10 109,-1-1-1,0 1 0,1 0 0,-1 1 0,9 0 0,22 12-1275</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25.958"/>
    </inkml:context>
    <inkml:brush xml:id="br0">
      <inkml:brushProperty name="width" value="0.05" units="cm"/>
      <inkml:brushProperty name="height" value="0.05" units="cm"/>
      <inkml:brushProperty name="color" value="#FF0066"/>
    </inkml:brush>
  </inkml:definitions>
  <inkml:trace contextRef="#ctx0" brushRef="#br0">664 1084 8730,'-3'-1'157,"1"0"1,0-1-1,0 0 0,-1 1 1,1-1-1,0 0 0,0 0 0,1 0 1,-1-1-1,0 1 0,1 0 1,-1-1-1,1 1 0,0 0 1,0-1-1,0 0 0,0 1 1,0-1-1,1 0 0,-1-5 1,-1-4 367,2-1 0,0 0 1,2-18-1,1-2 1434,-1 35-1623,1-1 0,-1 0-1,1 1 1,-1-1 0,1 0 0,0 0-1,3 1 1,9 1 102,1-1 1,-1 0-1,26-1 1,-3 1 21,27 0 263,87-8 0,64-19 429,3 0-780,109 16-320,-72 5 6,-48-8 341,308-8 1087,-206 19-738,294 2 960,-99 31-1193,-432-25-500,96-4 0,72-16 2,52-1 34,-202 15 28,187-9 719,-229 3-692,54-8-24,170 3-1,-234 11-76,1-1 0,60-9 0,-47 1-17,181-25 135,-192 28-107,89-9 40,-89 10-60,0-1 0,43-13 1,-11 2-2,-61 14 10,0-1 0,0-1 0,16-6 1,-23 7-1,0 0 1,-1 0 0,1-1-1,0 1 1,-1-1 0,0-1-1,0 1 1,6-8 0,-4 5-23,0-2 7,0 1-1,0-1 0,-1 0 1,10-19-1,-15 26 9,1-1 1,-1 0-1,-1 0 0,1 0 1,0-1-1,-1 1 0,0 0 1,1 0-1,-1 0 0,0 0 1,-1 0-1,1-1 0,0 1 1,-1 0-1,0 0 0,0 0 1,0 0-1,0 0 0,0 0 1,-1 1-1,-2-6 0,-6-5-2,0 1-1,-1 0 1,-1 0 0,1 1-1,-2 1 1,1 0-1,-1 1 1,-1 0-1,0 1 1,0 1 0,-1 0-1,-25-9 1,-183-35-128,153 37 74,-96-14-11,65 12 76,-83-11-2,-65-13 2,-262-22-60,-5 47-104,-103 35-374,436-10 382,-556-7 37,-91-80 102,562 61-67,1 21-78,-13-1 29,189-9-52,-154-30-1,145 17 163,-102-4 0,-36 21 10,173 6-20,-107 20 0,158-22 21,1 0-1,-1 1 0,-24 11 0,33-13 5,1 1 0,-1 0 0,1 0 0,0 0 1,-1 0-1,1 1 0,1-1 0,-1 1 0,0 0 0,1 0 0,0 1 0,0-1 0,-4 10 0,-4 15-10,1 0-1,2 1 0,-8 54 0,-2 5-2,-9 5 16,-9 39 3,32-116-4,2 1 0,0 0-1,1-1 1,0 1-1,4 29 1,-2-40 3,1 1 0,0-1 1,0 0-1,0 0 0,1 0 0,0 0 1,0-1-1,1 1 0,0-1 1,8 11-1,-4-9 12,-1 1 0,2-2 1,-1 1-1,1-1 0,1 0 0,12 7 1,6 0 35,1-1-1,0-2 1,0-1 0,38 8 0,-10-6 224,-1-2 1,106 4 0,-73-14 270,97-12 0,-176 11-494,85-11 350,-81 9-289,0-1 0,0 0-1,0-1 1,17-8-1,-25 9-70,-6 3-42,1 1-1,-1-1 1,1 1 0,-1-1-1,1 1 1,0 0 0,-1-1-1,1 1 1,0 0-1,0-1 1,-1 1 0,1 0-1,0 0 1,-1-1-1,1 1 1,1 0 0,37-7-1403,-1-2 0,38-14 0,-72 22 1428,81-27-943</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42.446"/>
    </inkml:context>
    <inkml:brush xml:id="br0">
      <inkml:brushProperty name="width" value="0.05" units="cm"/>
      <inkml:brushProperty name="height" value="0.05" units="cm"/>
      <inkml:brushProperty name="color" value="#FF0066"/>
    </inkml:brush>
  </inkml:definitions>
  <inkml:trace contextRef="#ctx0" brushRef="#br0">1 329 11642,'0'3'3090,"3"88"3238,1 20-3650,-5-100-2486,1-5-104,-1-1 0,1 1 0,1 0 0,-1-1-1,3 11 1,-3-16-85,0 0 0,0 0-1,0 1 1,0-1 0,0 0-1,0 0 1,0 1 0,0-1-1,0 0 1,0 0 0,0 1-1,1-1 1,-1 0 0,0 0 0,0 1-1,0-1 1,0 0 0,0 0-1,1 0 1,-1 1 0,0-1-1,0 0 1,0 0 0,1 0-1,-1 0 1,0 0 0,0 1-1,1-1 1,-1 0 0,0 0 0,0 0-1,1 0 1,4-6 63,2-15 1,0-17-110,1-62 1,-4 47-168,-2 27 91,17-136-813,-16 146 837,1 1 0,0-1 1,1 1-1,1 0 0,0 1 1,1 0-1,17-27 0,-21 37 99,0 0-1,0 0 0,1 1 0,-1-1 1,1 1-1,-1 0 0,1 0 0,0 1 0,0-1 1,6-2-1,-7 4 41,-1 0-1,1 0 1,0 1 0,0-1-1,-1 1 1,1-1 0,0 1-1,0 0 1,0 0 0,0 0-1,0 1 1,0-1 0,-1 1-1,1-1 1,0 1 0,0 0-1,4 2 1,3 2 127,-1 1 1,0-1-1,0 1 0,-1 1 1,1 0-1,-2 0 0,1 1 1,-1 0-1,0 0 0,0 0 0,-1 1 1,0 0-1,-1 0 0,0 1 1,6 15-1,1 11 26,-1 0 0,-2 1-1,5 39 1,-11-54-178,10 35 46,-7-35-248,-2 0-1,3 27 1,-7-48 115,0 0 1,0 0-1,0-1 0,0 1 0,0 0 1,0 0-1,0-1 0,0 1 1,0 0-1,-1 0 0,1-1 0,0 1 1,0 0-1,-1 1 0,0-2-34,1 0-1,0 0 0,0 1 1,-1-1-1,1 0 1,0 0-1,-1 0 0,1 1 1,0-1-1,-1 0 0,1 0 1,0 0-1,-1 0 1,1 0-1,0 0 0,-1 0 1,1 0-1,-1 0 1,1 0-1,0 0 0,-1 0 1,1 0-1,-3-1-632,-1 0 1,1 0-1,1 0 0,-1-1 0,-5-2 1,3 1 488,-19-10-1187</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42.833"/>
    </inkml:context>
    <inkml:brush xml:id="br0">
      <inkml:brushProperty name="width" value="0.05" units="cm"/>
      <inkml:brushProperty name="height" value="0.05" units="cm"/>
      <inkml:brushProperty name="color" value="#FF0066"/>
    </inkml:brush>
  </inkml:definitions>
  <inkml:trace contextRef="#ctx0" brushRef="#br0">8 138 13427,'-7'8'3441,"22"-9"-1353,14-9-792,6-4-319,3-4-465,3 1-256,-1-2-584,0 3-361,2-1-1039,-2 2 48,-1-4 752</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43.234"/>
    </inkml:context>
    <inkml:brush xml:id="br0">
      <inkml:brushProperty name="width" value="0.05" units="cm"/>
      <inkml:brushProperty name="height" value="0.05" units="cm"/>
      <inkml:brushProperty name="color" value="#FF0066"/>
    </inkml:brush>
  </inkml:definitions>
  <inkml:trace contextRef="#ctx0" brushRef="#br0">250 0 11098,'-15'6'1874,"-1"-1"-1,1 2 1,-20 11-1,20-9-1198,1 1 0,0 0 0,-16 16 0,20-17-513,1 1-1,-1 1 0,2 0 1,0 0-1,0 0 1,1 1-1,0 0 0,1 1 1,0 0-1,-6 24 1,11-33-122,0 0 0,0 0 0,0 0 0,1 0 0,0 0 0,0 0 0,0 0 0,0 0 0,1 0 0,-1 0 0,1 0 0,0 0 0,0 0 0,1-1 0,1 5 0,-1-6-25,-1 0 1,1 1-1,-1-1 0,1 0 0,0 0 1,0 0-1,0-1 0,0 1 0,1 0 1,-1-1-1,0 1 0,1-1 0,-1 0 0,1 0 1,-1 0-1,1 0 0,0 0 0,-1 0 1,1-1-1,0 0 0,-1 1 0,6-1 0,-5 0-7,0 0 0,1 0-1,-1-1 1,0 1-1,1-1 1,-1 1-1,0-1 1,0 0-1,0-1 1,0 1-1,0 0 1,0-1-1,0 0 1,0 1-1,0-1 1,3-4-1,-4 4-5,0 1 0,-1-1-1,0 0 1,1 0 0,-1 0-1,0 0 1,0 0 0,0-1-1,0 1 1,0 0 0,-1 0-1,1-1 1,-1 1 0,1 0-1,-1-1 1,0 1 0,0-1-1,0 1 1,0 0 0,0-1-1,-1 1 1,1 0 0,-1-1-1,-1-2 1,2 3 1,-1 1-1,1 0 1,-1 0 0,0-1 0,0 1 0,0 0-1,0 0 1,0 0 0,0 0 0,0 0 0,0 0-1,0 0 1,0 1 0,0-1 0,-1 0 0,1 1-1,0-1 1,-1 0 0,1 1 0,0 0 0,-1-1-1,1 1 1,0 0 0,-1 0 0,1 0 0,-1-1-1,1 2 1,-1-1 0,1 0 0,-3 1 0,3 0 2,7 0-5,10 1-35,-1-3-251,-1 0-1,0-1 1,0 0-1,0-2 0,27-8 1,67-36-3351,-52 21 1441,8-1 818</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43.632"/>
    </inkml:context>
    <inkml:brush xml:id="br0">
      <inkml:brushProperty name="width" value="0.05" units="cm"/>
      <inkml:brushProperty name="height" value="0.05" units="cm"/>
      <inkml:brushProperty name="color" value="#FF0066"/>
    </inkml:brush>
  </inkml:definitions>
  <inkml:trace contextRef="#ctx0" brushRef="#br0">274 0 10642,'-3'0'662,"0"1"-1,0-1 1,-1 1 0,1 0-1,0 0 1,0 0-1,0 0 1,0 1-1,-5 2 1,-26 19 1425,19-12-1337,-2 1-204,-66 48 1337,73-51-1653,0 0 1,0 1-1,1-1 1,0 2-1,-10 15 0,16-22-199,0 1-1,1-1 0,-1 1 0,1 0 0,0 0 1,1 0-1,-1 1 0,1-1 0,0 0 0,0 0 0,1 1 1,-1-1-1,1 1 0,0-1 0,1 0 0,-1 1 1,1-1-1,0 0 0,1 0 0,-1 1 0,1-1 1,0 0-1,0 0 0,1-1 0,-1 1 0,1 0 0,0-1 1,0 0-1,1 1 0,-1-1 0,1-1 0,0 1 1,0 0-1,0-1 0,1 0 0,-1 0 0,1 0 0,0-1 1,-1 1-1,8 1 0,-5-2-18,-1 0-1,1 0 0,0-1 1,0 0-1,-1 0 1,1-1-1,0 0 1,0 0-1,0-1 1,0 0-1,-1 0 1,1 0-1,10-4 1,-13 3-5,1 0 0,-1 1 0,0-2 0,0 1 0,0 0 0,0-1 0,0 0 0,-1 0 0,1 0 0,-1 0 0,0-1 0,0 1 0,0-1 0,0 0 0,-1 0 0,1 0 0,-1 0 0,0 0 0,0-1 0,1-4 0,5-11 24,-6 16-26,-1 0-1,1-1 0,-1 1 0,0-1 1,0 1-1,1-8 0,-2 12-21,0-1-1,0 1 0,0 0 0,0 0 0,1 0 0,-1-1 0,0 1 0,0 0 0,0 0 0,0 0 1,0 0-1,0-1 0,1 1 0,-1 0 0,0 0 0,0 0 0,0 0 0,0 0 0,1-1 0,-1 1 0,0 0 1,0 0-1,0 0 0,0 0 0,1 0 0,-1 0 0,0 0 0,0 0 0,1 0 0,-1 0 0,0 0 1,0 0-1,0 0 0,1 0 0,-1 0 0,13 1-777,-4 0 201,3-2-330,-1 0 0,1-1 1,-1 0-1,21-7 0,-19 5 251,24-7-671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2.543"/>
    </inkml:context>
    <inkml:brush xml:id="br0">
      <inkml:brushProperty name="width" value="0.05" units="cm"/>
      <inkml:brushProperty name="height" value="0.05" units="cm"/>
      <inkml:brushProperty name="color" value="#FF0066"/>
    </inkml:brush>
  </inkml:definitions>
  <inkml:trace contextRef="#ctx0" brushRef="#br0">131 12 12307,'0'-1'187,"-1"0"0,1 1 0,-1-1 0,1 0 0,-1 1 0,0-1 0,1 0 0,-1 1 0,0-1 0,1 1 0,-1-1 1,0 1-1,0-1 0,0 1 0,0-1 0,1 1 0,-1 0 0,0 0 0,0-1 0,0 1 0,0 0 0,0 0 0,0 0 0,0 0 1,0 0-1,0 0 0,1 0 0,-1 0 0,0 0 0,0 1 0,0-1 0,0 0 0,0 1 0,0-1 0,1 0 0,-3 2 0,-2 1 227,0 0 0,0 0 0,0 0 0,-6 6 0,4-2-171,-1 0 1,2 0-1,-1 1 0,1 0 1,0 0-1,1 0 0,0 1 1,-5 9-1,9-13-173,-1-1 0,1 1 1,-1-1-1,1 1 0,0 0 1,1-1-1,-1 1 0,1 6 0,0-8-49,1 0-1,-1 0 0,1 0 1,0 0-1,0 0 0,0 0 1,0 0-1,0 0 0,0-1 1,1 1-1,-1-1 0,1 1 1,0-1-1,2 3 0,0-1-91,0 0-1,1-1 1,-1 1-1,0-1 1,1 0-1,0-1 1,-1 1-1,1-1 1,10 3-1,-5-2-845,0-1-1,-1 0 0,1-1 0,18 0 0,4-1-543</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44.080"/>
    </inkml:context>
    <inkml:brush xml:id="br0">
      <inkml:brushProperty name="width" value="0.05" units="cm"/>
      <inkml:brushProperty name="height" value="0.05" units="cm"/>
      <inkml:brushProperty name="color" value="#FF0066"/>
    </inkml:brush>
  </inkml:definitions>
  <inkml:trace contextRef="#ctx0" brushRef="#br0">200 129 10866,'-6'0'960,"-1"0"0,1 0 0,0 0 0,0 1-1,0 0 1,-12 3 0,11-1-282,-1 0 0,1 0 0,0 1 0,-12 7 0,7-3-251,2 1 0,-1 0 0,1 1-1,1 0 1,-17 21 0,24-27-344,-1 0 0,1-1 0,0 1 1,-1 0-1,2 0 0,-3 7 0,3-10-65,1 1 0,0 0-1,0-1 1,-1 1 0,1 0-1,0-1 1,0 1-1,0 0 1,1-1 0,-1 1-1,0 0 1,1-1 0,-1 1-1,1 0 1,-1-1 0,1 1-1,0-1 1,0 1 0,0-1-1,0 0 1,1 2 0,2 1-24,0 0 1,1 0 0,-1-1 0,1 0 0,0 0 0,-1 0 0,1-1 0,1 1 0,-1-1 0,8 2 0,1-1-259,-1 0 1,1 0 0,17 0 0,1-3-1600,-1-1 1,1-2-1,45-9 0,-52 8 262,39-5-526</inkml:trace>
  <inkml:trace contextRef="#ctx0" brushRef="#br0" timeOffset="1">770 0 8986,'-23'0'2176,"-9"10"2801,-3 7-2536,-4 13-73,-1 7-567,8 2-297,5 4-176,17-8-271,7-1-137,18-4-312,10-6-112,15-9-280,11-2-48,9-10-232,9-4-384,4-11-1048,8 0-1489,18 1 1577</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45.740"/>
    </inkml:context>
    <inkml:brush xml:id="br0">
      <inkml:brushProperty name="width" value="0.05" units="cm"/>
      <inkml:brushProperty name="height" value="0.05" units="cm"/>
      <inkml:brushProperty name="color" value="#FF0066"/>
    </inkml:brush>
  </inkml:definitions>
  <inkml:trace contextRef="#ctx0" brushRef="#br0">1 757 10722,'26'8'3032,"67"21"-815,-14-4-1093,105 19 0,-117-33-812,124 2 0,-155-13-267,0-2 0,0-1 0,-1-2-1,0-2 1,45-14 0,-37 6-10,0-2-1,-2-2 1,0-1 0,-1-3-1,-1-1 1,44-36 0,-70 49-23,0-1 1,0-1-1,-1 0 1,11-15-1,-17 19-7,0 0 1,-1 0-1,0 0 1,-1 0-1,0-1 0,0 1 1,-1-1-1,3-15 0,-4 9-6,-1 1 0,-1-1-1,0 1 1,0-1-1,-2 1 1,0-1 0,-1 1-1,0 0 1,-1 0-1,-1 0 1,-1 0 0,0 1-1,0 0 1,-18-26-1,12 22 2,0 1 0,-2 0-1,0 2 1,-1-1-1,-1 2 1,0 0 0,-1 0-1,0 2 1,-1 0 0,-28-13-1,17 12 128,0 1-1,-1 2 1,0 1-1,-1 2 1,0 1-1,0 1 1,-46-1-1,41 5 108,1 2 1,-1 2-1,1 1 0,0 2 0,0 1 0,-47 17 0,65-18-155,1 1-1,0 1 0,1 0 0,-1 1 0,2 1 0,-1 0 0,1 1 0,1 1 1,0 0-1,1 1 0,0 0 0,-12 18 0,13-14-37,0 0 0,2 0 0,0 1 0,1 0 0,1 0 0,0 1 0,2 0 0,0 0 0,1 0 0,-2 33 0,5-43-47,1 0 0,0 0-1,1 0 1,-1 0-1,2 0 1,-1 0 0,2 0-1,-1 0 1,1 0-1,0-1 1,1 0 0,0 1-1,0-1 1,1 0-1,0-1 1,0 1 0,0-1-1,1 0 1,1-1-1,-1 1 1,1-1 0,0-1-1,0 1 1,12 6-1,-2-3-300,0 0-1,1-1 0,0-1 1,27 7-1,81 12-1872,-10-11 968</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46.298"/>
    </inkml:context>
    <inkml:brush xml:id="br0">
      <inkml:brushProperty name="width" value="0.05" units="cm"/>
      <inkml:brushProperty name="height" value="0.05" units="cm"/>
      <inkml:brushProperty name="color" value="#FF0066"/>
    </inkml:brush>
  </inkml:definitions>
  <inkml:trace contextRef="#ctx0" brushRef="#br0">10 790 11755,'-9'-3'2585,"9"3"-2530,0 0-1,0 0 1,0 0-1,-1 0 1,1-1-1,0 1 1,0 0-1,0 0 1,0 0-1,0 0 1,0 0-1,0 0 1,0 0-1,0 0 1,0 0-1,0 0 1,0-1-1,0 1 1,0 0-1,0 0 1,0 0-1,0 0 1,0 0-1,0 0 1,0 0-1,0 0 1,0 0-1,0 0 1,1 0-1,-1-1 1,0 1 218,0 0-219,0 0 1,0 0-1,0 0 1,0 0-1,0 0 1,0 0-1,0 0 1,0 0-1,1 0 1,-1 0-1,18-6 2441,10 4-1918,-1 1-1,0 2 1,44 5-1,-28-2-342,331 13 187,-272-19-421,170-26 0,-74-11 21,-153 28-15,0-3 0,55-24 0,-87 32-2,-1 0-1,0-1 1,0-1 0,-1 1 0,1-2-1,-2 0 1,17-16 0,-22 19-2,-1 0 0,1 0 0,-1 0 1,0-1-1,-1 1 0,1-1 0,-1 0 1,-1 0-1,1 0 0,-1-1 0,-1 1 0,1 0 1,-1-1-1,0 1 0,-1-13 0,-1 3-9,-1 1-1,-1-1 1,-1 1 0,0 0-1,-1 0 1,-1 1-1,0-1 1,-1 1 0,-1 0-1,0 1 1,-1 0-1,0 0 1,-19-20-1,7 12 9,0 1 0,-1 1-1,-1 1 1,-1 1-1,0 1 1,-48-24-1,43 27 3,0 2 0,0 1 0,-2 1 0,1 2-1,-51-7 1,42 10 36,-1 3 0,0 1 0,0 2 0,-43 6 0,35 1 133,0 1-1,1 3 0,1 2 0,0 2 0,1 1 0,0 3 1,-82 51-1,101-55-39,1 2 1,0 1-1,1 0 1,1 2-1,1 1 1,1 1-1,2 1 1,-25 35-1,38-48-95,0-1 0,1 1 0,0 0 0,0 0-1,2 0 1,-4 15 0,6-20-28,0-1 0,0 1-1,1-1 1,0 1 0,0-1 0,0 1-1,1-1 1,0 1 0,0-1 0,0 0-1,1 1 1,0-1 0,0 0 0,0 0-1,0 0 1,4 5 0,1-2-7,-1 0 0,1-1 0,0 0 0,1 0 0,0 0 0,0-1 0,0 0-1,1-1 1,17 9 0,4-1-210,57 17-1,247 40-3785,-330-69 3926,117 18-1099</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46.872"/>
    </inkml:context>
    <inkml:brush xml:id="br0">
      <inkml:brushProperty name="width" value="0.05" units="cm"/>
      <inkml:brushProperty name="height" value="0.05" units="cm"/>
      <inkml:brushProperty name="color" value="#FF0066"/>
    </inkml:brush>
  </inkml:definitions>
  <inkml:trace contextRef="#ctx0" brushRef="#br0">398 778 13283,'50'6'6610,"112"1"-5218,-73-7-1257,0-4 1,0-4 0,0-4 0,-1-4 0,114-35-1,-55-3-133,-130 46-2,1-1 1,-1-1-1,0 0 0,-1-2 1,26-23-1,-34 28 0,-1-1-1,-1 0 0,0-1 0,0 0 0,0 0 0,-1 0 0,-1 0 1,0-1-1,0 0 0,-1 0 0,0 0 0,0 0 0,-1 0 1,-1-1-1,1 1 0,-2 0 0,0-1 0,0 1 0,-1-1 0,0 1 1,-4-16-1,1 9-27,0 1 1,-2 0-1,0 0 1,0 1-1,-2 0 1,0 0-1,0 0 1,-2 1-1,0 1 1,0 0-1,-1 0 1,-21-19-1,14 19 34,0 0 0,0 1 1,-1 1-1,-1 1 0,1 0 0,-2 2 0,1 0 0,-1 2 0,-28-6 0,3 3 182,-2 3 0,1 2 1,-60 1-1,47 6 190,-1 2 1,1 3-1,-70 18 1,52-5 226,-142 60 0,173-60-421,0 2 1,-57 39-1,86-50-127,0 1 0,1 1 0,1 1 0,0 1 1,1 0-1,0 1 0,1 0 0,-12 21 0,20-27-22,1 0-1,0 0 1,0 0-1,1 0 0,-4 18 1,7-23-27,0 1 0,0-1 0,0 0 0,1 0 0,0 0 1,1 0-1,-1 1 0,1-1 0,1 0 0,-1 0 0,1 0 0,3 9 0,-1-9-18,-1 0-1,1 0 0,1 0 0,-1 0 1,1 0-1,0-1 0,0 0 0,0 0 0,1-1 1,0 1-1,0-1 0,10 5 0,4 1-197,2-1-1,37 12 1,-1-5-834,63 9-1,64 1-2020,-49-11 1640</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7:47.396"/>
    </inkml:context>
    <inkml:brush xml:id="br0">
      <inkml:brushProperty name="width" value="0.05" units="cm"/>
      <inkml:brushProperty name="height" value="0.05" units="cm"/>
      <inkml:brushProperty name="color" value="#FF0066"/>
    </inkml:brush>
  </inkml:definitions>
  <inkml:trace contextRef="#ctx0" brushRef="#br0">58 729 13035,'0'0'172,"1"-1"-1,-1 0 1,1 1 0,-1-1 0,1 0-1,0 1 1,-1-1 0,1 1 0,0-1-1,-1 1 1,1 0 0,0-1 0,0 1-1,0 0 1,-1-1 0,1 1 0,0 0-1,0 0 1,0 0 0,1 0 0,20 0 680,-16 0-383,137 11 2696,5 1-1372,-39-13-778,115-15 0,103-36 196,-111 3-522,-178 38-636,0-2-1,-1-1 1,52-29 0,-79 37-52,0 0-1,-1-1 1,0 0 0,12-11 0,-18 14-5,1 1 1,-1-1-1,0 0 0,-1 0 1,1 0-1,-1 0 1,1 0-1,-1 0 0,-1-1 1,1 1-1,0-1 1,1-9-1,-3 8-5,0 0 1,0 0-1,-1-1 0,1 1 0,-2 0 1,1 0-1,0 0 0,-1 1 1,0-1-1,0 0 0,-5-7 0,-1-2-23,-1 1-1,-21-27 0,7 16 16,0 0 0,-1 2-1,-2 0 1,0 2 0,-2 1-1,0 1 1,-1 1 0,-1 2-1,-61-25 1,52 27-10,-1 3 0,1 1 0,-2 1 1,1 3-1,-1 1 0,0 2 0,-81 5 0,86 1 29,0 1-1,0 2 0,0 1 1,1 2-1,0 2 0,1 1 1,1 1-1,-1 2 0,-37 23 1,32-11 44,2 2 1,0 1 0,2 2-1,2 1 1,1 2 0,-43 59-1,60-74-4,1 1 0,1 0 0,1 1 0,-14 35 0,23-49-23,1 0-1,0 1 1,0 0-1,1-1 1,0 1-1,0 0 0,1 9 1,0-12-1,1-1 0,0 1 1,0 0-1,1 0 0,0-1 0,0 1 0,0 0 1,0-1-1,1 0 0,0 0 0,5 8 1,1-3 19,-1-1 0,1 0 1,0-1-1,1 0 0,0 0 1,0-1-1,1 0 0,18 9 1,4-1 72,62 18-1,-35-16-667,1-3 0,0-2 0,76 4 0,-42-14-433</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06.148"/>
    </inkml:context>
    <inkml:brush xml:id="br0">
      <inkml:brushProperty name="width" value="0.05" units="cm"/>
      <inkml:brushProperty name="height" value="0.05" units="cm"/>
      <inkml:brushProperty name="color" value="#FF0066"/>
    </inkml:brush>
  </inkml:definitions>
  <inkml:trace contextRef="#ctx0" brushRef="#br0">169 872 11650,'0'0'3136,"8"2"-1683,6 1-562,0 0-1,0 0 0,0-2 0,16 1 0,62-5 503,-28 0-687,173-9 578,-201 7-1095,0-1 0,0-2 0,-1-2 1,52-20-1,-42 10-44,56-34 0,-77 39-122,-1-1-1,-1-1 0,37-36 1,-51 44-19,-1 0 0,0-1 1,0 0-1,-1-1 0,0 1 0,0-1 1,-2-1-1,1 1 0,-1-1 0,-1 1 1,0-1-1,2-23 0,-4 17-5,0 0 1,-1 0-1,-1 0 0,0 0 0,-2 0 0,0 0 0,-1 0 1,-6-18-1,3 20 8,0 0 1,-2 1 0,1-1 0,-2 1-1,0 1 1,-1 0 0,0 1 0,-1 0-1,0 0 1,-1 1 0,-1 1 0,-24-16-1,17 13 21,0 2 0,0 1 0,-1 1 0,-1 0 0,0 2 0,0 1 0,0 0 0,-41-4 0,34 8-15,0 1 0,0 1 1,0 2-1,0 2 0,1 0 0,-1 2 1,1 1-1,0 2 0,0 0 0,1 2 1,0 1-1,1 1 0,0 2 0,-35 23 1,35-17 3,0 1 0,2 1 1,0 2-1,2 0 0,0 1 1,-19 30-1,19-22 103,2 1 0,2 0 0,1 2 0,-25 67 0,38-86-35,0 1 0,1-1 0,0 0 1,1 1-1,2 0 0,0-1 0,0 1 0,4 25 0,-2-35-53,0-1 0,0 1 0,1-1 0,1 0 0,-1 1 1,1-1-1,0 0 0,1-1 0,-1 1 0,2-1 0,-1 1 0,0-1 0,1 0 0,0-1 0,1 1 0,-1-1 0,1 0 0,0-1 0,0 1 0,1-1 0,13 6 0,-5-4-11,1 0 0,0-2 0,1 0 1,-1 0-1,1-2 0,0 0 0,0-1 0,-1-1 0,22-2 0,5-2-236,-1-3 0,61-16-1,48-23-4115,-89 26 1517,30-11-216</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09.385"/>
    </inkml:context>
    <inkml:brush xml:id="br0">
      <inkml:brushProperty name="width" value="0.05" units="cm"/>
      <inkml:brushProperty name="height" value="0.05" units="cm"/>
      <inkml:brushProperty name="color" value="#FF0066"/>
    </inkml:brush>
  </inkml:definitions>
  <inkml:trace contextRef="#ctx0" brushRef="#br0">10 59 8906,'-1'-3'687,"-6"-30"3701,6 32-4226,1 1 1,0-1-1,0 0 1,0 0-1,0 1 0,0-1 1,0 0-1,0 0 0,0 1 1,0-1-1,0 0 1,0 0-1,0 1 0,0-1 1,1 0-1,-1 0 0,0 1 1,1-1-1,-1 0 1,0 1-1,1-1 0,-1 0 1,1 1-1,-1-1 0,1 1 1,-1-1-1,1 1 1,0-1-1,-1 1 0,1-1 1,0 1-1,-1 0 0,1-1 1,1 0-1,-1 2-92,0-1 0,0 0 0,0 0 0,-1 0 0,1 1 0,0-1 1,0 1-1,0-1 0,0 0 0,-1 1 0,1-1 0,0 1 0,0 0 0,-1-1 0,1 1 0,0 0 0,-1-1 0,1 1 0,-1 0 0,1 0 0,-1-1 0,1 1 0,-1 0 0,0 0 0,1 0 0,-1 0 0,0 0 0,1 1 0,8 34 821,-7-25-611,4 17 91,-1 1 0,-2 0 0,-1 32 0,-8 88 12,6-146-364,0 27 163,0-29-166,0 0 1,0 0 0,0 0-1,0 0 1,0-1 0,1 1-1,-1 0 1,0 0-1,0 0 1,1 0 0,-1 0-1,1 0 1,-1 0 0,1-1-1,-1 1 1,1 0 0,-1 0-1,1-1 1,0 1 0,-1 0-1,1-1 1,0 1 0,0 0-1,-1-1 1,2 1 0,-1-1 0,0 0 1,-1 0-1,1 0 1,0 0-1,0 0 1,-1 0-1,1 0 1,0 0-1,0-1 1,-1 1-1,1 0 1,0 0-1,-1-1 1,1 1-1,-1-1 1,1 1-1,0 0 1,0-2-1,13-12 155,-2 3-76,-1 4-72,1 1 1,0 1-1,0 0 0,0 1 0,14-3 1,-2 0-82,-3 1-172,-15 5-454,-1-1 0,0 1-1,0-1 1,0 0 0,0 0 0,0 0-1,-1-1 1,1 0 0,7-6 0,4-4-1455,5-4 828</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09.772"/>
    </inkml:context>
    <inkml:brush xml:id="br0">
      <inkml:brushProperty name="width" value="0.05" units="cm"/>
      <inkml:brushProperty name="height" value="0.05" units="cm"/>
      <inkml:brushProperty name="color" value="#FF0066"/>
    </inkml:brush>
  </inkml:definitions>
  <inkml:trace contextRef="#ctx0" brushRef="#br0">1 2 11586,'1'0'318,"0"0"-1,1-1 1,-1 1-1,0 0 1,1 0-1,-1 0 0,1 0 1,-1 0-1,0 0 1,1 0-1,-1 0 0,1 0 1,-1 1-1,0-1 1,1 0-1,-1 1 0,0-1 1,1 1-1,-1 0 1,0-1-1,0 1 1,0 0-1,0 0 0,0 0 1,0 0-1,0 0 1,0 0-1,1 1 0,3 5 309,0 0-1,0 0 0,6 14 0,-6-10 3,6 10-128,-1 1 0,-1 1 0,8 31 1,10 72-533,-18-83-460,-4-24-2230,-2-27-2796,-5-8 5579,-4-5 37</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10.204"/>
    </inkml:context>
    <inkml:brush xml:id="br0">
      <inkml:brushProperty name="width" value="0.05" units="cm"/>
      <inkml:brushProperty name="height" value="0.05" units="cm"/>
      <inkml:brushProperty name="color" value="#FF0066"/>
    </inkml:brush>
  </inkml:definitions>
  <inkml:trace contextRef="#ctx0" brushRef="#br0">1 81 12323,'10'-9'1152,"13"-1"976,12-1 1,19-1-153,15 0 57,13-1-305,-3 3-232,-16 6-527,-16 4-337,-30 10-400,-12 4-136,-20 13-112,-15 4-224,-25 13-801,-4 5-431,-3 3 304,5-7 184</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11.872"/>
    </inkml:context>
    <inkml:brush xml:id="br0">
      <inkml:brushProperty name="width" value="0.05" units="cm"/>
      <inkml:brushProperty name="height" value="0.05" units="cm"/>
      <inkml:brushProperty name="color" value="#FF0066"/>
    </inkml:brush>
  </inkml:definitions>
  <inkml:trace contextRef="#ctx0" brushRef="#br0">190 201 8882,'0'0'47,"1"0"1,0 0-1,0 0 0,0-1 0,0 1 1,0 0-1,-1 1 0,1-1 1,0 0-1,0 0 0,0 0 1,0 0-1,-1 1 0,1-1 1,0 0-1,0 1 0,0-1 0,-1 1 1,1-1-1,0 1 0,-1-1 1,1 1-1,0-1 0,-1 1 1,1 0-1,-1-1 0,1 1 1,-1 0-1,1-1 0,-1 1 0,1 0 1,-1 0-1,0 0 0,1-1 1,-1 1-1,0 0 0,0 0 1,0 0-1,0 0 0,0-1 1,0 1-1,0 0 0,0 0 0,0 0 1,0 0-1,0 0 0,0-1 1,-1 3-1,-1 4 478,-1 1 0,0-1 0,-1 0 1,-6 11-1,4-6 706,-8 16 292,1 1 1,-14 51-1,23-62-1203,0 0-1,1-1 1,1 2-1,1-1 0,0 0 1,3 20-1,-1-31-106,0 0-1,1 1 0,0-1 0,0 0 1,1 0-1,0 0 0,0 0 0,1 0 0,-1-1 1,2 0-1,-1 0 0,1 0 0,8 9 1,7 3 343,0 0-1,35 22 1,-32-24-342,2 1-52,0-1 1,30 14-1,-40-23-91,1 0 1,0-2 0,0 0-1,0 0 1,20 1 0,113 8 546,-77-9-363,53 6 227,348 15 278,-177-45-279,-74 3-87,-140 11-52,101 0 312,-117 5-545,1-2 0,92-15 1,-92 10-87,45-8 52,-93 12-64,0-2 0,-1 0 0,32-14 1,-46 17-12,0-1 0,0 0 0,0 0 0,-1 0 0,1 0 0,-1-1 1,0 1-1,0-1 0,0 0 0,-1 0 0,1 0 0,-1 0 0,3-6 1,-2 4-2,0-1 1,1 1 0,0 0 0,9-10 0,-4 7 5,-4 4-20,0 1-1,0-1 0,5-8 1,-9 11 4,1-1-1,-1 1 1,0-1 0,0 1 0,0-1 0,0 0 0,0 1 0,-1-1 0,1 0-1,-1 0 1,0-4 0,0 3 3,0 0 0,0 1 0,-1-1 0,0 1 0,0-1 0,0 1 0,0-1 0,0 1 0,-1 0 0,-2-5 0,-2-2-9,-16-16-1,14 17 16,1-1-1,-7-10 0,3 2-71,-1 1 0,-1 0 0,-1 0-1,-17-15 1,0 3-112,-38-26-1,-37-10 21,50 32 116,4 6 42,0 2 0,-69-23 0,108 43 7,-31-10-3,0 3 1,0 1-1,-57-6 0,-140-2-12,152 13 20,-191-22 7,162 16 159,-183 4 0,256 11-171,0 2 1,0 1-1,-63 18 0,-123 54-9,174-55 8,-59 34 0,-50 40 6,158-92 16,0 0 1,0 1-1,0 0 1,1 0 0,0 1-1,1 0 1,-8 9-1,13-15-14,-1 1 0,1 0 1,0 0-1,0 0 0,0 0 0,0 0 0,0 0 0,0 0 0,1 1 0,-1-1 0,1 0 0,-1 0 0,1 1 0,0-1 0,0 0 1,0 0-1,0 1 0,0-1 0,1 0 0,-1 0 0,1 1 0,-1-1 0,1 0 0,0 0 0,0 0 0,0 0 0,0 0 0,0 0 0,0 0 1,1 0-1,-1 0 0,1-1 0,-1 1 0,1-1 0,0 1 0,2 2 0,6 2 30,-1 1 0,1-1 1,1 0-1,-1-1 0,1 0 0,16 4 0,72 16 59,-55-17-343,53 1-1,0 0-1868,-36 1 1185</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2.975"/>
    </inkml:context>
    <inkml:brush xml:id="br0">
      <inkml:brushProperty name="width" value="0.05" units="cm"/>
      <inkml:brushProperty name="height" value="0.05" units="cm"/>
      <inkml:brushProperty name="color" value="#FF0066"/>
    </inkml:brush>
  </inkml:definitions>
  <inkml:trace contextRef="#ctx0" brushRef="#br0">134 3 11506,'-2'0'413,"-1"-1"-1,1 0 0,0 1 1,-1 0-1,1-1 0,-1 1 1,1 0-1,0 0 0,-1 0 1,1 0-1,-1 1 0,1-1 0,0 1 1,-1-1-1,-2 2 0,2 0-132,0-1-1,1 1 0,-1 0 0,0 0 1,0 0-1,1 0 0,-1 1 1,1-1-1,-4 5 0,-2 5-98,1 0 0,1 1 0,0-1 0,-6 18 0,7-16 153,1-3-291,0 0-1,1 1 0,1 0 1,0-1-1,0 1 0,1 0 1,1 15-1,0-20-38,0 0 0,1-1 1,0 1-1,0 0 0,1-1 1,0 1-1,0-1 0,0 0 0,1 1 1,0-1-1,0 0 0,0 0 1,1-1-1,5 7 0,-7-10-47,1 0 0,-1 0 1,1 0-1,0 0 0,0-1 0,-1 1 0,1-1 0,0 0 0,0 0 1,1 0-1,-1 0 0,0 0 0,0-1 0,0 1 0,5-1 0,-7 0 15,0 0 0,0 0-1,0 0 1,1 0 0,-1 0 0,0-1-1,0 1 1,0 0 0,0-1-1,0 1 1,0 0 0,0-1-1,0 1 1,0-1 0,0 0-1,0 1 1,0-1 0,0 0-1,0 0 1,0 0 0,-1 1-1,1-1 1,0 0 0,-1 0-1,1 0 1,0 0 0,-1 0-1,1 0 1,-1 0 0,0 0-1,1-1 1,-1 1 0,0 0-1,0 0 1,0 0 0,1 0-1,-1 0 1,0-1 0,-1 1-1,1 0 1,0 0 0,0 0-1,0 0 1,-1-2 0,-1-3 15,1-1 0,-1 1 0,0 0 0,0 0 1,-1 0-1,0 0 0,0 1 0,0-1 0,-1 1 0,1-1 1,-2 1-1,1 1 0,0-1 0,-1 0 0,-5-3 0,10 8 15,0 0-1,-1 0 0,1 0 1,0-1-1,0 1 0,-1 0 1,1 0-1,0 0 0,0 0 1,0 0-1,0-1 1,-1 1-1,1 0 0,0 0 1,0 0-1,0-1 0,0 1 1,0 0-1,-1 0 0,1-1 1,0 1-1,0 0 0,0 0 1,0-1-1,0 1 0,0 0 1,0 0-1,0-1 0,0 1 1,0 0-1,0 0 1,0-1-1,8-5 105,23-5 120,-16 7-192,5-5-885,28-15-1,-5 1 1176,-15 12 52</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19.485"/>
    </inkml:context>
    <inkml:brush xml:id="br0">
      <inkml:brushProperty name="width" value="0.05" units="cm"/>
      <inkml:brushProperty name="height" value="0.05" units="cm"/>
      <inkml:brushProperty name="color" value="#FF0066"/>
    </inkml:brush>
  </inkml:definitions>
  <inkml:trace contextRef="#ctx0" brushRef="#br0">54 119 13539,'2'13'8937,"7"24"-5846,2 9-1832,-8-29-853,2 8 110,1 0 1,18 46 0,-21-64-496,-1-1-1,0 1 0,1 0 1,-2-1-1,1 1 1,0 14-1,-2-20-19,0 1 0,0-1 0,0 0 0,0 1 0,0-1 0,0 0 0,0 1 0,-1-1 0,1 1-1,-1-1 1,1 0 0,-1 0 0,1 1 0,-1-1 0,0 0 0,0 0 0,1 0 0,-1 0 0,0 0 0,0 0 0,0 0 0,0 0 0,0 0 0,-1 0 0,1 0 0,0-1 0,0 1 0,0 0 0,-1-1-1,1 1 1,0-1 0,-1 0 0,1 1 0,0-1 0,-1 0 0,1 0 0,0 0 0,-1 0 0,1 0 0,-1 0 0,-2 0 0,1-1-24,0 0 0,0 0 0,1 1 0,-1-1 0,0-1 0,0 1 0,0 0 0,1-1 0,-1 0 0,1 1 0,-1-1 0,1 0 0,-1 0 0,1-1 0,0 1 0,0 0 0,0-1 0,1 1 0,-1-1 0,-1-3 0,-3-4-121,1-1 0,0 0 0,-6-21 0,8 19 83,0 0 0,1 0-1,0 1 1,2-1 0,-1-1 0,1 1-1,1 0 1,1 0 0,-1 1 0,2-1-1,0 0 1,1 1 0,6-16 0,-6 17 64,1 1 1,0 0 0,1 0-1,0 1 1,0 0 0,1 0-1,0 0 1,1 1 0,0 0-1,0 0 1,1 1 0,0 0-1,0 1 1,1 0-1,17-8 1,-22 12 60,1 0 0,0 1 0,0-1-1,0 2 1,0-1 0,0 0 0,0 1 0,0 0 0,0 1-1,0 0 1,0-1 0,0 2 0,0-1 0,0 1-1,0 0 1,-1 0 0,1 0 0,-1 1 0,1 0 0,8 6-1,-12-7-44,0 0-1,-1-1 0,1 1 1,0 0-1,-1 1 0,1-1 1,-1 0-1,0 0 0,0 1 0,1-1 1,-2 0-1,1 1 0,0-1 1,0 1-1,-1-1 0,1 1 0,-1 0 1,0-1-1,0 1 0,0-1 1,0 1-1,-1 4 0,0-2-4,0-1-1,0 1 0,0-1 0,-1 0 1,1 0-1,-1 0 0,0 0 0,0 0 1,-1 0-1,1 0 0,-1-1 1,-5 6-1,-3 1 1,-1 0 1,-1-1-1,0 0 1,0-1-1,-26 11 1,17-10 2,0-1 1,0-1 0,-28 5-1,27-7-2,54-8 382,-19 2-228,0 0 0,1 0-1,18 2 1,-22 1-44,0 1 0,0 0 0,-1 0 0,1 1 1,-1 0-1,0 0 0,11 8 0,18 9 244,-8-6-173,-14-7-153,0 0 1,0-1-1,1-1 0,30 7 0,-45-13-185,0 0 0,0 0-1,0 0 1,0 0 0,0 0 0,0-1 0,0 1 0,0 0-1,-1-1 1,1 1 0,0-1 0,0 1 0,0-1 0,-1 1 0,1-1-1,0 1 1,0-1 0,-1 0 0,1 1 0,-1-1 0,1 0-1,-1 0 1,1 0 0,0-1 0,1-1-841,-1 0-1,1 0 1,-1 0 0,0 0-1,2-6 1,0-4-1920,6 5 1189</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19.901"/>
    </inkml:context>
    <inkml:brush xml:id="br0">
      <inkml:brushProperty name="width" value="0.05" units="cm"/>
      <inkml:brushProperty name="height" value="0.05" units="cm"/>
      <inkml:brushProperty name="color" value="#FF0066"/>
    </inkml:brush>
  </inkml:definitions>
  <inkml:trace contextRef="#ctx0" brushRef="#br0">56 132 12019,'3'8'2777,"14"35"5670,5 21-4232,-11-30-3121,-7-26-998,-1 0-1,-1 0 1,1 1 0,-1-1-1,-1 0 1,0 1-1,0-1 1,0 1-1,-1 0 1,-2 15 0,2-24-103,0 0 0,-1 0 0,1 0 0,0 0 1,0 0-1,-1-1 0,1 1 0,0 0 0,0 0 1,0 0-1,-1 0 0,1 0 0,0 0 0,0 0 0,0 0 1,-1 0-1,1-1 0,0 1 0,0 0 0,0 0 1,0 0-1,-1 0 0,1-1 0,0 1 0,0 0 1,0 0-1,0-1 0,-3-4-92,0 0 0,1 0 0,-1-1 0,1 1 0,0-1 0,1 0 0,-2-9 0,-2-45-497,4 36 349,-2-77-735,4 90 874,0 0 0,0 0 0,1 1-1,1-1 1,0 1 0,0-1 0,6-11 0,-7 18 92,0 1 0,-1 0 0,1 0 1,1 0-1,-1 0 0,0 0 0,1 0 0,-1 1 0,1-1 0,0 1 1,0 0-1,0 0 0,0 0 0,0 0 0,1 1 0,5-3 1,-5 3 43,0 0 0,1 0 0,-1 0 0,1 1 0,-1 0 0,0 0 0,1 0 0,-1 1 0,1-1 1,-1 1-1,0 0 0,1 0 0,6 3 0,-2 0 153,-1 0 1,1 1 0,0 0-1,-1 0 1,0 1-1,-1 0 1,1 0 0,11 15-1,-16-19-100,-1 1-1,0 0 1,0 0 0,0 0 0,-1 0-1,1 1 1,-1-1 0,0 0-1,1 1 1,-2-1 0,2 8-1,-2-9-50,0 1 0,0 0 0,0-1 0,-1 1 0,1 0 0,-1-1-1,0 1 1,1-1 0,-1 1 0,-1-1 0,1 0 0,0 1 0,0-1 0,-1 0-1,0 0 1,1 0 0,-1 0 0,-2 2 0,-4 4-121,0-2 1,-1 1 0,0-1-1,0 0 1,-1-1-1,1 0 1,-1 0-1,0-1 1,0-1-1,-1 1 1,-15 2 0,3-3-632,-1 0 1,1-1-1,0-2 0,-30-2 1,11-1 426</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21.314"/>
    </inkml:context>
    <inkml:brush xml:id="br0">
      <inkml:brushProperty name="width" value="0.05" units="cm"/>
      <inkml:brushProperty name="height" value="0.05" units="cm"/>
      <inkml:brushProperty name="color" value="#FF0066"/>
    </inkml:brush>
  </inkml:definitions>
  <inkml:trace contextRef="#ctx0" brushRef="#br0">287 730 9786,'-2'0'283,"-26"-1"4313,28 1-4486,-1 0 0,1 0 0,-1 0 0,1 0 0,-1 0 0,1 0 0,0 0 0,-1 0 0,1 0 0,-1 0 0,1 0 0,0 0 0,-1 0 0,1 0 0,-1 1 0,1-1 0,0 0 0,-1 0 0,1 0 0,0 1 0,-1-1 0,1 0 0,0 1 0,0-1 0,-1 0 0,1 0 0,0 1 0,0-1 0,-1 1 0,1-1 0,0 0 0,0 1 0,0-1 0,0 0 0,0 1 0,-1-1 0,1 1 0,0-1 0,0 0 0,0 1 0,0-1 0,0 1 0,0-1 1,0 1-1,0-1 0,1 0 0,-1 1 0,0-1 0,0 1 0,0-1 0,0 0 0,0 1 0,1-1 0,-1 0 0,1 1 0,0 1 78,0 0 1,1-1-1,-1 1 1,1-1-1,0 1 1,-1-1-1,1 0 1,0 0 0,0 1-1,0-1 1,0-1-1,0 1 1,0 0-1,0 0 1,0-1-1,4 1 1,39 5 1308,-36-6-1201,-4 1-199,296 31 2435,-174-14-2110,211 4 0,-39-30-211,-2-27 127,101-33 442,-237 43-711,-155 24-61,32-5 82,44-13 1,-72 16-60,0-1 0,0 0 0,0 0 0,0-1 0,-1 0 0,0-1 0,0 0 0,0 0 1,8-9-1,-15 13-24,0 0 0,0 0 0,0 0 0,0 0 0,-1-1 0,1 1 0,-1 0 0,0-1 0,0 1 0,0-1 0,0 0 0,0 1 0,0-1 0,-1 0 0,1-4 0,-1 3-3,0 0 0,-1 0 0,1 0 0,-1 1 0,0-1 0,0 0 0,-1 1 0,1-1 0,-1 1 0,1 0 0,-4-5 0,-20-32-7,-2 1 1,-2 2-1,-1 0 1,-1 3-1,-51-44 1,43 46-1,-51-33 1,64 50 5,1 1 1,-2 1 0,-41-15-1,29 16-20,-1 2-1,-55-7 1,-84-1-2,-15-1 52,117 8-9,-114-1 1,133 12-35,0 4 0,0 1-1,0 3 1,1 3 0,-63 20 0,92-22 12,-420 148-34,341-108 19,88-39 3,1 1 1,1 0-1,-27 23 0,34-22 12,0-1-1,1 2 1,0-1-1,0 1 1,1 1-1,1-1 1,-10 27-1,14-33 1,1 0-1,0 0 0,0 0 0,0 0 0,1 1 1,0-1-1,1 0 0,0 1 0,0 7 1,1-11 3,-1 0 0,1 1 0,0-1 1,0 0-1,1 0 0,-1 0 0,1-1 1,0 1-1,0 0 0,0 0 0,1-1 1,-1 0-1,1 1 0,0-1 0,0 0 1,0 0-1,5 3 0,4 2 15,0 0 0,0-2 0,1 1 0,25 7 0,58 13 56,-80-23-63,287 55 250,-222-49 120,147-1 1,-195-10-334,0-2-1,39-9 1,-54 8-40,1-1 1,-1 0-1,-1-2 1,1 0 0,20-12-1,-36 18-23,-1 0 0,1 0 0,0 0 0,-1 0 0,1 0 0,-1 0 0,1-1 0,-1 1 0,0-1 0,1 1 0,-1-1 0,0 1 0,0-1 0,0 0 0,0 1 0,-1-1 0,1 0 0,0 0 0,-1 0 0,1 0 0,-1 0 0,0 1 0,1-1 0,-1 0 0,0 0 0,0 0 0,0 0 0,0 0 0,-1 0 0,1 0 1,-1 0-1,1 0 0,-2-2 0,1-5-3083,0 14 1824</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27.846"/>
    </inkml:context>
    <inkml:brush xml:id="br0">
      <inkml:brushProperty name="width" value="0.05" units="cm"/>
      <inkml:brushProperty name="height" value="0.05" units="cm"/>
      <inkml:brushProperty name="color" value="#FF0066"/>
    </inkml:brush>
  </inkml:definitions>
  <inkml:trace contextRef="#ctx0" brushRef="#br0">20 25 10586,'-2'-2'730,"0"0"0,1 0 0,-1 0-1,1-1 1,-1 1 0,1 0 0,0-1 0,-5-3 3155,6 6-3828,-1 7 1141,2 2-627,2 0 1,-1 0 0,1 0-1,0 0 1,6 10 0,2 8 183,0 5-268,2-1 0,1 0 0,32 52 0,-6-24-1561,-49-72-5001,-7-10 6833,5 9-468</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28.248"/>
    </inkml:context>
    <inkml:brush xml:id="br0">
      <inkml:brushProperty name="width" value="0.05" units="cm"/>
      <inkml:brushProperty name="height" value="0.05" units="cm"/>
      <inkml:brushProperty name="color" value="#FF0066"/>
    </inkml:brush>
  </inkml:definitions>
  <inkml:trace contextRef="#ctx0" brushRef="#br0">11 152 13731,'-1'-1'199,"0"1"0,0-1 0,0 0 0,0 0-1,1-1 1,-1 1 0,0 0 0,1 0 0,-1 0 0,1 0 0,-1 0 0,1-1 0,0 1 0,-1 0 0,1 0-1,0-1 1,0 1 0,0 0 0,0-3 0,1 2 69,0-1-1,0 1 1,0 0 0,1 0 0,-1 0-1,1 0 1,-1 0 0,1 0-1,-1 0 1,4-1 0,6-8 128,0 2 0,1 0 0,0 0 1,1 1-1,0 0 0,0 1 0,1 1 1,0 0-1,18-5 0,-13 6-237,0 1 0,0 0 0,1 2 0,-1 0 0,1 1 0,34 3 0,-43-1-128,-1 1-1,1 0 1,-1 1-1,0 0 0,12 5 1,-19-7-19,0 1 0,1-1 0,-1 1 1,-1-1-1,1 1 0,0 0 0,0 0 0,-1 0 1,1 1-1,-1-1 0,1 1 0,-1-1 1,0 1-1,0 0 0,0-1 0,-1 1 0,1 0 1,-1 0-1,0 1 0,2 3 0,-3-4 10,0 0-1,0 0 0,0-1 0,-1 1 1,1 0-1,-1-1 0,1 1 0,-1 0 1,0-1-1,0 1 0,0 0 0,-1-1 1,1 0-1,-1 1 0,1-1 0,-1 0 1,0 0-1,1 0 0,-1 0 0,0 0 1,-3 2-1,-6 5 70,0-1-1,-23 13 1,29-18-77,-85 44 169,75-40-468,1-1-1,-1-1 1,0-1 0,-22 4 0,37-8 183,-1 0 0,1 0 1,0 1-1,-1-1 0,1 0 0,0 0 0,-1 0 1,1 0-1,-1 0 0,1 0 0,0 0 1,-1 0-1,1 0 0,0 0 0,-1 0 0,1 0 1,0-1-1,-1 1 0,1 0 0,0 0 1,-1 0-1,1 0 0,0 0 0,0-1 0,-1 1 1,1 0-1,0 0 0,0-1 0,-1 1 1,1 0-1,0 0 0,0-1 0,-1 1 1,1-1-1,0 1-33,0-1 1,1 1-1,-1-1 1,0 1-1,0-1 1,1 1 0,-1 0-1,0-1 1,0 1-1,1-1 1,-1 1-1,1 0 1,-1-1-1,0 1 1,1 0 0,-1 0-1,1-1 1,-1 1-1,1 0 1,-1 0-1,0 0 1,1-1-1,-1 1 1,1 0 0,-1 0-1,2 0 1,20-2-1261</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28.695"/>
    </inkml:context>
    <inkml:brush xml:id="br0">
      <inkml:brushProperty name="width" value="0.05" units="cm"/>
      <inkml:brushProperty name="height" value="0.05" units="cm"/>
      <inkml:brushProperty name="color" value="#FF0066"/>
    </inkml:brush>
  </inkml:definitions>
  <inkml:trace contextRef="#ctx0" brushRef="#br0">113 15 9018,'9'-15'10311,"-12"18"-9930,-1 0 0,1-1 0,0 1 0,0 0 0,0 0 0,0 1 0,-4 6 0,-6 7 310,4-7-407,1 0 1,0 1-1,0 0 1,1 1-1,0-1 1,1 2-1,1-1 1,0 0-1,1 1 1,0 0-1,-2 13 1,5-22-241,0-1 0,1 1 1,0 0-1,0-1 0,0 1 1,0-1-1,0 1 0,1-1 1,-1 1-1,1-1 0,0 1 1,0-1-1,1 0 0,-1 0 1,0 1-1,1-1 0,0 0 1,4 5-1,-3-4-5,0-1 0,0-1 0,1 1-1,-1 0 1,1-1 0,-1 0 0,1 1-1,0-2 1,0 1 0,0 0 0,0-1 0,0 0-1,0 1 1,0-2 0,7 2 0,-6-2-276,1 1 0,-1-1-1,1-1 1,-1 1 0,1-1 0,-1 0 0,1 0 0,-1 0 0,7-3 0,1-2-1214,0 0 0,13-10 0,12-5-550,-13 12 385</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29.284"/>
    </inkml:context>
    <inkml:brush xml:id="br0">
      <inkml:brushProperty name="width" value="0.05" units="cm"/>
      <inkml:brushProperty name="height" value="0.05" units="cm"/>
      <inkml:brushProperty name="color" value="#FF0066"/>
    </inkml:brush>
  </inkml:definitions>
  <inkml:trace contextRef="#ctx0" brushRef="#br0">1 228 13123,'7'19'4895,"13"26"-1,33 45-2306,-53-91-2587,0 1-1,-1 0 1,1-1-1,-1 1 1,1 0-1,0 0 1,-1 0 0,1-1-1,-1 1 1,1 0-1,-1 0 1,1 0-1,0 0 1,-1 0 0,1 0-1,-1 0 1,1 0-1,-1 0 1,1 0-1,-1 0 1,1 0-1,-1 0 1,1 0 0,-1 0-1,1 0 1,0 0-1,-1 1 1,1-1-1,-1 0 1,1 0 0,0 1-1,-1-1 1,1 0-1,-1 0 1,1 1-1,0-1 1,-1 0-1,1 1 1,0-1 0,0 1-1,-1-1 1,1 0-1,0 1 1,0-1-1,0 1 1,0-1 0,-1 1-1,1-1 1,0 1-1,0-1 1,0 0-1,0 1 1,0-1-1,0 1 1,0-1 0,0 1-1,0-1 1,0 1-1,0-1 1,1 1-1,-1-1 1,0 1 0,1 0-1,-4-4-25,1 0 0,0 0 0,0 0-1,0-1 1,1 1 0,-1 0 0,1-1 0,0 1 0,0-1 0,0 0-1,-1-4 1,-3-45-336,5 44 296,-2-19-129,-2-73-359,4 85 482,1 0 0,1 0 1,0 1-1,6-20 1,-7 31 66,0-1 1,1 1 0,0-1-1,0 1 1,0 0-1,0 0 1,1 0-1,0 0 1,-1 1 0,6-6-1,-6 8 32,-1 0-1,1 0 1,0 0-1,-1 0 0,1 0 1,0 0-1,0 0 1,-1 0-1,1 1 1,0-1-1,0 1 1,0 0-1,0-1 0,0 1 1,0 0-1,0 0 1,0 0-1,0 0 1,0 1-1,0-1 0,-1 0 1,1 1-1,0-1 1,0 1-1,0 0 1,0 0-1,1 1 1,5 1 155,-1 1 1,-1 0-1,1 1 1,0 0-1,-1 0 1,0 0-1,0 1 1,8 9-1,-12-12-128,0-1 0,0 1 0,-1 0-1,1 0 1,-1 0 0,0 0 0,1 1-1,-1-1 1,-1 0 0,1 0 0,0 1-1,-1-1 1,0 0 0,0 1 0,0-1-1,0 0 1,0 1 0,-1-1 0,1 0 0,-1 1-1,0-1 1,-2 6 0,-3 3 15,-1 0 0,0 0 0,-1-1 1,0 0-1,-1 0 0,-12 11 0,-15 19-25,35-40-11,0 0 0,0 0 0,0 1 0,0-1 1,0 1-1,0-1 0,0 1 0,1-1 0,-1 1 0,1-1 0,-1 1 0,1 0 1,-1-1-1,1 1 0,0 0 0,0-1 0,0 1 0,0 0 0,0 0 0,0-1 0,0 1 1,0 0-1,1-1 0,-1 1 0,1 0 0,-1-1 0,1 1 0,0-1 0,0 1 1,-1-1-1,1 1 0,0-1 0,0 1 0,1-1 0,1 2 0,1 1 85,0-1 0,0-1 0,0 1 0,1 0 0,-1-1 0,1 0 0,-1 0 0,1 0-1,0-1 1,-1 0 0,7 2 0,22-1 104,0 0 0,0-2 0,52-7 0,-3 1-1380,-43 4 1075,8-12-202</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1.061"/>
    </inkml:context>
    <inkml:brush xml:id="br0">
      <inkml:brushProperty name="width" value="0.05" units="cm"/>
      <inkml:brushProperty name="height" value="0.05" units="cm"/>
      <inkml:brushProperty name="color" value="#FF0066"/>
    </inkml:brush>
  </inkml:definitions>
  <inkml:trace contextRef="#ctx0" brushRef="#br0">1 14 12611,'0'-1'165,"0"0"1,0 1 0,0-1 0,0 0-1,0 1 1,1-1 0,-1 0-1,0 1 1,0-1 0,1 0 0,-1 1-1,0-1 1,1 1 0,-1-1 0,1 1-1,-1-1 1,1 1 0,0-1-1,-1 0-11,1 1-1,-1 0 1,1 0-1,-1 0 1,0 0-1,1 0 1,-1 0-1,1 0 0,-1 0 1,1 0-1,-1 0 1,0 0-1,1 0 1,-1 0-1,1 0 0,-1 0 1,0 0-1,1 1 1,-1-1-1,1 0 1,0 1-1,1 0 337,1 1-1,-1 0 0,0 1 1,1-1-1,-1 0 0,3 5 1,3 4 245,-1 1 0,-1 0-1,1 0 1,5 19 0,15 55 566,-24-72-1182,6 17-107,4 11-1169,9 62-1,-29-112-4721,2 1 4949,-8-13-729</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1.477"/>
    </inkml:context>
    <inkml:brush xml:id="br0">
      <inkml:brushProperty name="width" value="0.05" units="cm"/>
      <inkml:brushProperty name="height" value="0.05" units="cm"/>
      <inkml:brushProperty name="color" value="#FF0066"/>
    </inkml:brush>
  </inkml:definitions>
  <inkml:trace contextRef="#ctx0" brushRef="#br0">0 1 11578,'157'5'6409,"-125"-1"-4707,0 0 0,55 16 0,-82-18-1549,0-1 0,-1 1 0,1 0 1,0 1-1,0-1 0,-1 1 0,5 3 0,-8-5-129,0 0 0,0 0 0,0-1-1,-1 1 1,1 0 0,0 0 0,0 0 0,-1 0-1,1 0 1,-1 0 0,1 0 0,-1 1-1,1-1 1,-1 0 0,0 0 0,0 0 0,1 0-1,-1 1 1,0-1 0,0 0 0,0 0 0,0 0-1,0 1 1,-1-1 0,1 0 0,0 0 0,0 0-1,-1 0 1,1 1 0,-1-1 0,1 0 0,-1 0-1,1 0 1,-1 0 0,-1 1 0,-2 3 20,0 0-1,0 0 1,-1-1 0,0 1 0,0-1 0,0 0-1,-9 5 1,-44 22-184,50-27 68,-1 0-157,4-1-132,0 0-1,-1 0 1,1-1-1,-1 0 1,0 0 0,0-1-1,1 1 1,-8 0-1,7-4-1594,11-1 765</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1.894"/>
    </inkml:context>
    <inkml:brush xml:id="br0">
      <inkml:brushProperty name="width" value="0.05" units="cm"/>
      <inkml:brushProperty name="height" value="0.05" units="cm"/>
      <inkml:brushProperty name="color" value="#FF0066"/>
    </inkml:brush>
  </inkml:definitions>
  <inkml:trace contextRef="#ctx0" brushRef="#br0">198 1 16436,'-156'147'9003,"152"-142"-8818,-1-1 0,1 1 0,0 0 0,0 0 0,1 1 0,0-1 0,0 1-1,0 0 1,-2 6 0,4-9-148,0-1-1,1 1 0,0-1 0,-1 0 0,1 1 1,0-1-1,0 1 0,0-1 0,0 1 1,1-1-1,-1 1 0,1-1 0,-1 0 0,1 1 1,0-1-1,0 0 0,0 0 0,0 1 1,1-1-1,-1 0 0,0 0 0,1 0 0,-1-1 1,1 1-1,3 3 0,0-1-30,0 0 0,0-1 0,0 0 0,0 0 0,0 0-1,1 0 1,-1-1 0,1 0 0,0 0 0,0 0 0,11 1 0,-8-2-209,0-1 1,-1 0-1,1 0 1,0-1-1,0 0 1,-1-1-1,13-4 1,-1-1-1196,0-1 0,-1-1 1,0 0-1,-1-2 0,34-25 1,-23 12-70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3.362"/>
    </inkml:context>
    <inkml:brush xml:id="br0">
      <inkml:brushProperty name="width" value="0.05" units="cm"/>
      <inkml:brushProperty name="height" value="0.05" units="cm"/>
      <inkml:brushProperty name="color" value="#FF0066"/>
    </inkml:brush>
  </inkml:definitions>
  <inkml:trace contextRef="#ctx0" brushRef="#br0">114 0 11298,'-2'0'510,"0"1"1,0-1-1,0 1 0,0 0 0,0-1 0,0 1 0,0 0 0,0 0 0,0 0 0,0 1 0,-3 1 0,-20 20 697,20-18-645,-1 1-218,0 0-1,0 1 0,0 0 1,1 0-1,0 1 1,-7 13-1,11-17-250,-1 0 0,0 0 1,1 1-1,0-1 0,0 1 0,0-1 1,0 1-1,1-1 0,0 1 0,0-1 0,0 1 1,0 0-1,1-1 0,-1 1 0,3 4 1,-2-6-71,1 1 0,0 0 1,0-1-1,0 1 0,1-1 1,-1 0-1,1 1 0,0-1 1,0-1-1,0 1 0,0 0 1,0-1-1,1 1 0,-1-1 1,1 0-1,0 0 0,-1 0 1,8 1-1,-3 0-184,-1-1 0,1 0 1,0 0-1,1-1 0,-1 0 0,0 0 0,0-1 0,13-1 0,-15 0-337,0-1-1,0 0 0,0 0 1,0 0-1,0-1 0,-1 1 1,10-7-1,-6 3-150,18-11-461</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2.313"/>
    </inkml:context>
    <inkml:brush xml:id="br0">
      <inkml:brushProperty name="width" value="0.05" units="cm"/>
      <inkml:brushProperty name="height" value="0.05" units="cm"/>
      <inkml:brushProperty name="color" value="#FF0066"/>
    </inkml:brush>
  </inkml:definitions>
  <inkml:trace contextRef="#ctx0" brushRef="#br0">8 271 13059,'-2'6'578,"0"0"1,1 1-1,0-1 0,0 0 1,1 1-1,0-1 1,0 1-1,0-1 0,1 1 1,0-1-1,2 10 0,2-3 247,0 0 0,1 0 0,0-1 0,10 15 0,-8-15-309,-5-7-340,1 0 0,-1 1 0,0-1 0,0 0 0,0 1 0,-1 0 0,0-1 0,0 1 0,2 12 0,-4-18-173,-1-1 0,1 1 0,0 0 0,0 0 0,0 0 0,0 0 0,0-1-1,0 1 1,0 0 0,-1 0 0,1 0 0,0 0 0,0 0 0,0 0 0,0 0-1,0 0 1,-1-1 0,1 1 0,0 0 0,0 0 0,0 0 0,0 0 0,-1 0 0,1 0-1,0 0 1,0 0 0,0 0 0,-1 0 0,1 0 0,0 0 0,0 0 0,0 0 0,0 0-1,-1 0 1,1 0 0,0 0 0,0 1 0,0-1 0,0 0 0,-1 0 0,1 0 0,0 0-1,0 0 1,0 0 0,0 0 0,0 1 0,-1-1 0,1 0 0,0 0 0,0 0 0,0 0-1,0 0 1,0 1 0,0-1 0,0 0 0,0 0 0,0 0 0,0 1 0,0-1 0,0 0-1,0 0 1,0 0 0,0 0 0,0 1 0,0-1 0,0 0 0,0 0 0,0 0-1,-10-12 25,5 2-114,1-2 0,0 1-1,0 0 1,1-1 0,1 0 0,0 0 0,-1-22 0,3-4-366,5-43 0,-2 51 180,1 1 0,13-44 0,-14 62 236,0 0 1,1 1-1,1 0 1,0 0-1,0 0 1,1 0-1,0 1 1,0 0-1,16-16 0,-20 23 57,1-1 0,0 1 0,0 0 0,0 0 0,0 0 0,1 0 0,-1 1 0,0-1 0,1 1 0,-1 0 0,1 0 0,0 0 0,-1 1 0,1-1 0,5 1 0,-7 0 18,1 0-1,-1 0 0,0 1 1,0-1-1,0 1 0,0 0 1,0-1-1,0 1 0,0 0 1,0 0-1,0 0 0,0 0 1,0 1-1,-1-1 1,1 0-1,0 1 0,-1-1 1,1 1-1,-1 0 0,0-1 1,1 1-1,-1 0 0,0 0 1,0 0-1,0 0 0,0 0 1,0 3-1,1 1 58,-1 0-1,0 0 1,0 0 0,-1 0 0,1 1-1,-1-1 1,-1 0 0,1 0 0,-1 0-1,-3 9 1,-1 6 301,-15 33 0,5-21 103,-20 30 0,19-35 209,-22 52 0,37-77-645,0 0 0,0 0 0,0 0 0,0 0 0,0 1 1,1-1-1,-1 0 0,1 0 0,0 1 0,0-1 0,1 0 1,0 7-1,0-8-35,0 0 1,0-1 0,0 1-1,0 0 1,0 0 0,0-1-1,0 1 1,1-1-1,-1 1 1,1-1 0,-1 0-1,1 1 1,-1-1 0,1 0-1,0 0 1,0 0-1,-1 0 1,1 0 0,0-1-1,0 1 1,3 0 0,8 2 31,0 0 0,0-1 0,0-1 0,0 0 0,26-3 0,66-12-287,-85 11 96,22-5-440,-21 3-495,0 1 0,0 2 0,33-1 0,-51 3 1041,0 0 0,0 0 1,0 1-1,-1-1 0,1 1 1,0-1-1,-1 1 0,1 0 1,3 2-1,-5-2-2,0 0 0,0 0 1,0 0-1,0 0 0,0 0 0,0 0 1,-1 0-1,1 0 0,0 0 0,-1 1 0,1-1 1,-1 0-1,1 0 0,-1 2 0</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2.749"/>
    </inkml:context>
    <inkml:brush xml:id="br0">
      <inkml:brushProperty name="width" value="0.05" units="cm"/>
      <inkml:brushProperty name="height" value="0.05" units="cm"/>
      <inkml:brushProperty name="color" value="#FF0066"/>
    </inkml:brush>
  </inkml:definitions>
  <inkml:trace contextRef="#ctx0" brushRef="#br0">62 119 15331,'0'-1'219,"-1"1"-1,0-1 1,0 1 0,1 0-1,-1-1 1,0 1-1,0 0 1,0-1-1,0 1 1,1 0-1,-1 0 1,0 0 0,0 0-1,0 0 1,0 0-1,0 0 1,0 0-1,0 0 1,1 0 0,-1 0-1,0 1 1,0-1-1,-1 1 1,1 0-15,0 0 1,1 0-1,-1 0 1,0 0-1,1 0 0,-1 0 1,1 1-1,0-1 1,-1 0-1,1 0 1,0 0-1,0 1 1,-1-1-1,1 0 0,0 0 1,0 1-1,1-1 1,-1 2-1,2 15 681,1-1-1,0 0 1,2 0-1,8 23 1,32 63 978,-27-69-1447,27 36 1,-27-43-657,-1 1-1,15 33 1,-38-64-1578,-15-22-129,0-1 0,2-1 0,-26-46 0,44 71 1847,-69-127-2378,59 104 2419,1 0 0,0-1 0,-6-34 0,14 54 193,1 0 1,0 0 0,0 0-1,1 0 1,0 0-1,0 0 1,0 0 0,1 0-1,2-11 1,-1 14-12,-1-1 0,1 1 0,0 0-1,0-1 1,0 1 0,0 0 0,0 0 0,1 1 0,-1-1 0,1 0 0,0 1-1,0 0 1,0-1 0,0 1 0,0 0 0,0 0 0,5-1 0,6-3 243,-1 1 0,2 0 0,-1 1 0,0 1 0,1 0 0,25-1 0,-29 4-164,0 0 0,-1 0-1,1 1 1,-1 0 0,1 0-1,-1 2 1,0-1 0,1 1-1,-1 1 1,13 6 0,-19-8-113,1 1 1,0 0 0,-1 1-1,0-1 1,0 1 0,0 0-1,0 0 1,0 0-1,-1 0 1,0 1 0,0-1-1,0 1 1,3 7 0,-5-8-49,0-1-1,1 1 1,-2 0 0,1 0 0,0 0 0,-1 0 0,0-1 0,1 1 0,-2 0-1,1 0 1,0 0 0,-1 0 0,0 0 0,0 0 0,0-1 0,0 1 0,0 0-1,-1-1 1,-3 7 0,0-3-42,-1 0-1,1-1 1,-1 1 0,0-1-1,-1 0 1,1-1-1,-1 1 1,0-1-1,-1-1 1,1 0 0,-1 0-1,0 0 1,0-1-1,0 0 1,0 0 0,-17 2-1,24-4-98,-1-1-1,1 0 1,0 0-1,0 0 1,0 0-1,-1 0 0,1 0 1,0 0-1,0 0 1,0 0-1,-1-1 1,1 1-1,0 0 1,0-1-1,0 1 1,0-1-1,0 1 1,0-1-1,0 0 1,0 1-1,0-1 1,0 0-1,0 0 1,0 0-1,0 1 1,0-1-1,1 0 0,-1 0 1,0 0-1,1 0 1,-1 0-1,1-1 1,-1 1-1,1 0 1,0 0-1,-1 0 1,1 0-1,0-1 1,0 1-1,0 0 1,0 0-1,0-2 1,0-3-381,1 0 1,0 0-1,0 1 1,0-1 0,1 1-1,0-1 1,0 1 0,3-6-1,16-27-687</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3.280"/>
    </inkml:context>
    <inkml:brush xml:id="br0">
      <inkml:brushProperty name="width" value="0.05" units="cm"/>
      <inkml:brushProperty name="height" value="0.05" units="cm"/>
      <inkml:brushProperty name="color" value="#FF0066"/>
    </inkml:brush>
  </inkml:definitions>
  <inkml:trace contextRef="#ctx0" brushRef="#br0">0 208 15427,'7'13'760,"42"81"5786,-44-84-5894,-2 1-1,1 0 1,-1 0 0,0 0 0,-1 0 0,-1 0-1,1 13 1,-1-22-289,1-5-238,2-5-50,34-106 126,14-36-369,-47 139-136,0 1 0,1-1 0,0 1 0,1 0-1,0 0 1,0 0 0,15-13 0,-20 22 81,-1 0 1,1 0 0,-1 0 0,1 0 0,0 1-1,-1-1 1,1 1 0,0-1 0,-1 1 0,1 0-1,0-1 1,3 1 0,25 3-2137,-9-1 1092,-13-2 1261,0 0 0,1-1 0,-1 0 0,0 0-1,0-1 1,0 0 0,-1 0 0,9-4 0,-16 6 95,1 0 1,-1 0-1,0 0 0,0 0 0,0-1 0,1 1 0,-1 0 0,0 0 1,0 0-1,0 0 0,1 0 0,-1 0 0,0 0 0,0 0 1,1 0-1,-1 0 0,0 0 0,0 0 0,0 0 0,1 0 1,-1 0-1,0 0 0,0 0 0,0 0 0,1 1 0,-1-1 1,0 0-1,0 0 0,0 0 0,1 0 0,-1 0 0,0 0 1,0 1-1,1 7 1713,-9 17-281,6-18-1040,0 1-323,0 1-1,1-1 0,0 1 0,0-1 1,1 1-1,0-1 0,1 1 0,0-1 1,0 0-1,1 1 0,0-1 1,1 0-1,-1 0 0,2 0 0,4 10 1,-4-12-103,-1 0-1,1-1 1,0 1 0,0-1 0,1 0 0,-1 0 0,1-1 0,0 1 0,1-1 0,-1 0-1,1-1 1,0 1 0,-1-1 0,1 0 0,1-1 0,-1 1 0,0-1 0,1 0 0,11 1-1,-17-3-42,-1 1-1,1-1 1,0 0-1,-1 0 1,1 0-1,-1 0 1,1 0-1,-1 0 1,1 0-1,-1 0 1,1 0-1,-1 0 1,1 0-1,0-1 1,-1 1-1,1 0 1,-1 0-1,1-1 1,-1 1-1,0 0 1,1 0-1,-1-1 1,1 1-1,-1 0 1,1-1-1,-1 1 1,0-1-1,1 0 1,-1 0-4,1 0 1,-1 0-1,0 0 0,0 0 1,0 0-1,0 0 1,0 0-1,0 0 0,0 0 1,0 0-1,0 0 0,-1 0 1,1 0-1,-1-1 1,-2-6-2,-1 0 0,-8-14 1,10 20 3,-49-77-465,-19-33-2807,65 101 2532,3 8 219,0 0 1,1-1-1,-1 1 1,0 0 0,-1 0-1,-2-3 1,-1 2-2123,6 4 2545,0 0 0,0 0 0,0 0-1,0 0 1,-1 1-785,1-1 785,0 0-1,0 1 1,0-1 0,0 0 0,0 0 0,0 0-1,0 0 1,0 0 0,0 0 0,0 1-1,0-1 1,0 0 0,0 0 0,0 0 0,0 0-1,0 0 1,0 0 0,0 1 0,0-1-1,0 0 1,0 0 0,0 0 0,0 0 0,0 0-1,0 0 1,1 1-175,3 7-2050</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4.301"/>
    </inkml:context>
    <inkml:brush xml:id="br0">
      <inkml:brushProperty name="width" value="0.05" units="cm"/>
      <inkml:brushProperty name="height" value="0.05" units="cm"/>
      <inkml:brushProperty name="color" value="#FF0066"/>
    </inkml:brush>
  </inkml:definitions>
  <inkml:trace contextRef="#ctx0" brushRef="#br0">132 295 13827,'6'-3'1076,"0"0"1,-1-1-1,0 0 1,9-7-1,-14 10-974,0 1 0,0 0 0,1 0 0,-1 0 0,0 0 0,0 0 0,0-1 0,0 1 0,1 0 0,-1 0 0,0 0 0,0-1-1,0 1 1,0 0 0,0 0 0,0 0 0,1-1 0,-1 1 0,0 0 0,0 0 0,0-1 0,0 1 0,0 0 0,0 0 0,0 0-1,0-1 1,0 1 0,0 0 0,0 0 0,-1-1 0,-6 0 1542,-13 6-272,8 0-1016,1 1 0,-1 0 0,1 1-1,1 0 1,-1 0 0,-9 10-1,14-12-276,1 0 0,0 0 0,1 0 0,-1 1-1,1 0 1,0 0 0,0 0 0,1 0-1,-1 0 1,2 1 0,-1-1 0,-2 12 0,4-14-63,1-1 0,-1 0 1,1 0-1,0 1 1,0-1-1,1 0 1,-1 0-1,1 0 1,-1 1-1,1-1 1,0 0-1,0 0 1,0 0-1,1 0 1,-1 0-1,1 0 1,3 4-1,-4-6-11,1 1-1,0 0 1,0 0-1,-1-1 1,1 1-1,0-1 1,0 0-1,1 0 1,-1 1-1,0-1 1,0-1-1,1 1 1,-1 0 0,0 0-1,1-1 1,-1 0-1,1 1 1,-1-1-1,0 0 1,1 0-1,-1 0 1,1 0-1,3-2 1,2 0 2,-1 0-1,0-1 1,0 0 0,0 0-1,-1 0 1,1-1 0,-1 0-1,1-1 1,-2 0 0,1 1-1,0-2 1,-1 1 0,8-11 0,-6 7 4,0-1 0,0 0 0,-1-1 0,0 1 0,-1-1 0,0 0 0,5-23 1,-6 16-3,-2 0 1,0 0 0,-1 0 0,-2-29-1,-13-70 35,11 100-35,-9-28 0,12 44-1,0 0 0,-1 0 0,1 0 0,0 0 0,-1 0 0,1 0 0,-1 0-1,1 1 1,-1-1 0,1 0 0,-1 0 0,0 0 0,1 0 0,-1 1 0,0-1 0,0 0-1,1 1 1,-1-1 0,0 0 0,0 1 0,-2-1 0,3 1 9,-1 0 0,0 0 0,0 0 0,0 0 0,0 0 0,1 0 0,-1 1 0,0-1 0,0 0 0,0 1 0,1-1 0,-1 0 0,0 1-1,1-1 1,-1 1 0,0-1 0,1 1 0,-1 0 0,0-1 0,0 2 0,-2 2 80,-1 1-1,1 0 0,0 0 1,0 0-1,-4 10 1,2-2-18,1 1 0,0 0 0,1 0 0,0 0 0,1 1 0,1-1 0,0 0 0,1 1 0,1-1 0,0 0 0,1 1 0,0-1 0,1 0 0,1 0 0,0 0 0,1-1 0,0 1 0,1-1 0,1 0 0,0-1 0,1 0 0,0 0 1,1 0-1,0-1 0,16 15 0,-21-23-79,0 0 1,0 1-1,0-1 0,1-1 1,-1 1-1,1-1 1,0 1-1,0-2 0,-1 1 1,1 0-1,1-1 1,-1 0-1,0 0 1,0 0-1,11-1 0,-12 0 0,-1 0 0,1-1 0,0 0 0,0 0 0,-1 0 0,1 0 0,0-1 0,-1 1 0,1-1 0,-1 0 0,0 0 0,0 0 0,1-1 0,-2 1-1,1-1 1,0 1 0,0-1 0,-1 0 0,1 0 0,-1 0 0,0-1 0,2-3 0,1-3 0,-1 0 0,0 0 0,-1 0 0,0-1 0,-1 1 0,0-1 0,-1 1 0,0-1 0,0-12 0,-1 22 0,0 1 0,0 0 0,0 0 0,0-1 0,0 1 0,0 0 0,0 0 0,0-1 0,0 1 0,0 0 0,0 0 0,0-1 0,0 1 0,0 0 0,0 0 0,0 0 0,0-1 0,0 1 0,-1 0 0,1 0 0,0 0 0,0-1 0,0 1 0,0 0 0,0 0 0,-1 0 0,1-1 0,0 1 0,0 0 0,0 0 0,0 0 0,-1 0 0,1 0 0,0 0 0,0-1 0,-1 1 0,1 0 0,0 0 0,0 0 0,0 0 0,-1 0 0,1 0 0,0 0 0,0 0 0,-1 0 0,1 0 0,0 0 0,0 0 0,-1 0 0,1 0 0,0 1 0,-1-1 0,0 0 0,0 1 0,1-1 0,-1 0 0,0 1 0,0-1 0,1 1 0,-1 0 0,1-1 0,-1 1 0,0-1 0,0 2 0,0 2 0,-1-1 0,1 1 0,1-1 0,-1 1 0,0-1 0,1 1 0,0-1 0,-1 1 0,1 0 0,1-1 0,-1 1 0,1 0 0,-1-1 0,3 7 0,-3-8 0,1-1 0,-1 1 0,1-1 0,-1 1 0,1-1 0,0 0 0,-1 1 0,1-1 0,0 0 0,0 1 0,0-1 0,0 0 0,0 0 0,0 0 0,0 0 0,1 0 0,-1 0 0,0 0 0,0 0 0,1-1 0,-1 1 0,1 0 0,-1-1 0,0 1 0,1-1 0,-1 0 0,1 1 0,0-1 0,-1 0 0,1 0 0,-1 0 0,1 0 0,-1 0 0,1 0 0,-1 0 0,1-1 0,1 0 0,6-2 0,-1-1 0,0 0 0,0 0 0,-1 0 0,1-1 0,-1-1 0,0 1 0,7-8 0,48-55 0,-56 61 0,11-15 0,-13 15 0,1 0 0,0 1 0,0 0 0,0 0 0,1 0 0,0 1 0,0 0 0,10-6 0,-15 10 0,-1 1 0,1 0 0,-1 0 0,1 0 0,-1 0 0,1-1 0,0 1 0,-1 0 0,1 0 0,-1 0 0,1 0 0,-1 0 0,1 0 0,0 1 0,-1-1 0,1 0 0,-1 0 0,1 0 0,-1 0 0,1 1 0,-1-1 0,1 0 0,-1 1 0,1-1 0,-1 0 0,1 1 0,-1-1 0,1 0 0,-1 1 0,0-1 0,1 1 0,-1-1 0,0 1 0,1-1 0,-1 1 0,0-1 0,0 1 0,1-1 0,-1 1 0,0 0 0,0-1 0,0 1 0,0-1 0,0 2 0,2 5 0,-1 0 0,0 0 0,0 8 0,-1-3 0,2-1 0,-1 0 0,1 0 0,1 0 0,0 0 0,7 14 0,-9-23 0,0 0 0,0 0 0,0 1 0,0-1 0,1 0 0,-1 0 0,1-1 0,-1 1 0,1 0 0,0 0 0,0-1 0,0 1 0,0-1 0,0 1 0,0-1 0,0 0 0,0 0 0,1 0 0,-1 0 0,0 0 0,1-1 0,-1 1 0,1-1 0,-1 0 0,0 1 0,1-1 0,-1 0 0,1 0 0,-1-1 0,5 0 0,-2 0 0,1-1 0,-1 0 0,1 0 0,-1 0 0,0-1 0,0 1 0,0-1 0,-1-1 0,1 1 0,-1-1 0,0 1 0,1-1 0,-2-1 0,1 1 0,0 0 0,-1-1 0,5-9 0,3-7 0,-1 0 0,-1-1 0,6-24 0,-4 16 0,24-62 0,-30 84 0,-3 13 0,-2 13 0,-17 223 0,17-228-320,-1 0-1,0 0 1,-1 0-1,0-1 1,-1 1-1,-9 23 1,11-47-4816,1-10 2258,0-4 884</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4.659"/>
    </inkml:context>
    <inkml:brush xml:id="br0">
      <inkml:brushProperty name="width" value="0.05" units="cm"/>
      <inkml:brushProperty name="height" value="0.05" units="cm"/>
      <inkml:brushProperty name="color" value="#FF0066"/>
    </inkml:brush>
  </inkml:definitions>
  <inkml:trace contextRef="#ctx0" brushRef="#br0">7 13 17796,'-7'19'2112,"10"-2"1321,13-6-608,25-9-1593,8-5-432,12-12-792,4-4-704,0 4 1752,7 5-1152</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6.692"/>
    </inkml:context>
    <inkml:brush xml:id="br0">
      <inkml:brushProperty name="width" value="0.05" units="cm"/>
      <inkml:brushProperty name="height" value="0.05" units="cm"/>
      <inkml:brushProperty name="color" value="#FF0066"/>
    </inkml:brush>
  </inkml:definitions>
  <inkml:trace contextRef="#ctx0" brushRef="#br0">0 488 10930,'8'-3'3579,"10"1"-2592,-13 1-416,110-4 1601,-41 3-1886,145-3 731,7 0 333,94-4-194,3 25-941,-123 9-305,168 13-688,2-22 568,72 4 868,28 11 150,325 21-254,419-54 710,-355-51-149,379-49-396,-664 32-690,567-56 139,-330 84-5,0 28-130,-364 1 323,-87 1 71,223 13-84,-514 0-201,-1-4 0,0-2 0,120-26 0,-187 31-140,6-2 8,1 0 1,-1 0 0,1 1-1,-1 0 1,1 0 0,0 1-1,-1 0 1,1 0-1,0 1 1,-1 0 0,13 3-1,-5 2-5,7 2 3,-1-1-1,2-1 0,43 7 0,66-11 58,-20 0-73,-107-2 5,0 1 0,0 0 1,-1 0-1,7 3 0,-9-3-14,0 0 0,0 0 1,1 0-1,-1 0 0,0-1 0,0 1 0,1-1 1,-1 0-1,1 1 0,-1-1 0,0 0 0,1 0 1,-1-1-1,0 1 0,1 0 0,-1-1 0,0 1 1,1-1-1,-1 0 0,3-1 0,1-2-416,-1 1-1,0-1 0,0 0 0,-1 0 0,1 0 0,-1 0 1,0-1-1,0 0 0,5-8 0,-7 9 175,0 1 1,-1 0-1,0 0 0,0-1 0,0 1 0,0-1 1,-1 1-1,1-1 0,-1 1 0,0-1 0,0 1 1,0-1-1,0 1 0,-1-1 0,1 1 0,-1-1 1,0 1-1,-2-5 0,-12-24-1278,11 25 1299,1-1 0,0 1 0,0-1 0,0 0 0,-2-10 0,5 17 244,0 1 0,0-1 1,0 0-1,0 0 0,0 0 0,0 0 0,1 0 0,-1 0 0,0 0 0,0 0 0,1 1 0,-1-1 0,1 0 0,-1 0 0,0 0 0,1 0 0,0 1 0,-1-1 0,1 0 0,-1 1 0,1-1 0,0 0 0,0 1 0,-1-1 0,1 1 0,0-1 0,0 1 0,-1-1 0,1 1 0,0 0 0,0-1 1,0 1-1,0 0 0,0 0 0,0 0 0,0 0 0,0 0 0,-1-1 0,1 2 0,2-1 0,0 0 157,0 0 0,0 0 1,0 0-1,0 1 0,0-1 0,0 1 1,0-1-1,0 1 0,-1 0 0,1 1 1,0-1-1,2 2 0,84 71 3625,-56-45-2503,-24-21-943,-1 0-1,0 0 1,0 1-1,0 0 1,-1 0-1,-1 1 0,7 12 1,-11-18-293,0-1 0,-1 1 0,1 0 0,-1-1 0,0 1 0,0 0 0,0 0 0,-1 0 0,1 0 1,-1 0-1,0 0 0,0 0 0,-1 0 0,1 0 0,-1 0 0,0 0 0,0 0 0,0 0 0,0-1 0,-1 1 0,1 0 0,-1-1 0,0 1 0,-4 5 1,-3 0-69,0 0 0,0-1 0,-1 0 0,1 0 1,-2-1-1,1-1 0,-1 1 0,0-2 0,-1 1 1,-20 5-1,31-10-110,0-1-1,0 1 1,0-1 0,0 1 0,-1-1 0,1 0-1,0 1 1,0-1 0,-1 0 0,1 0-1,0 0 1,-1 0 0,1 0 0,0 0 0,0-1-1,-1 1 1,1 0 0,0-1 0,0 1 0,0 0-1,-1-1 1,1 0 0,0 1 0,0-1-1,0 0 1,0 1 0,-1-2 0,1 0-329,-1-1 1,1 1 0,0-1-1,0 1 1,0-1-1,0 1 1,1-1-1,-1 0 1,1 1-1,0-1 1,-1 0 0,1-2-1,0-15-1458,0 0 598</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7.077"/>
    </inkml:context>
    <inkml:brush xml:id="br0">
      <inkml:brushProperty name="width" value="0.05" units="cm"/>
      <inkml:brushProperty name="height" value="0.05" units="cm"/>
      <inkml:brushProperty name="color" value="#FF0066"/>
    </inkml:brush>
  </inkml:definitions>
  <inkml:trace contextRef="#ctx0" brushRef="#br0">1 0 9706,'3'4'1344,"0"4"1377,4 11 88,-2 11-209,2 5-87,0 9-441,-1 1-304,1 0-567,-4 1-321,-1 1-456,-4-6-184,-1-2-240,0-4-336,-1-5-1032,3-4-1041,2-15 1193</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7.747"/>
    </inkml:context>
    <inkml:brush xml:id="br0">
      <inkml:brushProperty name="width" value="0.05" units="cm"/>
      <inkml:brushProperty name="height" value="0.05" units="cm"/>
      <inkml:brushProperty name="color" value="#FF0066"/>
    </inkml:brush>
  </inkml:definitions>
  <inkml:trace contextRef="#ctx0" brushRef="#br0">54 53 12099,'-6'-30'4575,"6"29"-4286,0-1-1,-1 1 1,1 0 0,-1-1-1,0 1 1,1 0 0,-1 0 0,0-1-1,0 1 1,0 0 0,0 0-1,0 0 1,0 0 0,0 0 0,0 0-1,0 0 1,0 0 0,-3-1-1,4 2-208,-1 0 0,0 0-1,0 0 1,1 0-1,-1 0 1,0 0-1,0 0 1,1 1 0,-1-1-1,0 0 1,1 0-1,-1 1 1,0-1-1,0 0 1,1 1 0,-1-1-1,0 0 1,1 1-1,-1-1 1,1 1-1,-1-1 1,1 1 0,-1-1-1,1 1 1,-1 0-1,1-1 1,-1 1-1,1 0 1,0-1 0,-1 1-1,1 0 1,0-1-1,0 1 1,-1 1-1,-1 4 137,1-1-1,-1 1 0,0 9 1,0 19 413,2 0 1,1 1-1,11 59 1,-5-39-172,-1 0-55,1 17 338,29 119 0,-35-184-669,1-1 1,1 1 0,-1-1-1,1 1 1,7 11 0,-9-18-67,-1 1 1,0-1-1,0 1 1,1-1-1,-1 1 1,0-1-1,0 0 1,1 1-1,-1-1 0,0 0 1,1 1-1,-1-1 1,1 0-1,-1 1 1,1-1-1,-1 0 1,0 0-1,1 0 1,-1 1-1,1-1 1,-1 0-1,1 0 1,-1 0-1,1 0 1,-1 0-1,1 0 1,-1 0-1,1 0 1,-1 0-1,1 0 1,-1 0-1,1 0 1,-1 0-1,1 0 1,-1-1-1,0 1 1,1 0-1,-1 0 1,1 0-1,-1-1 0,1 1 1,-1 0-1,0-1 1,1 1-1,-1 0 1,0-1-1,1 1 1,0-1-1,1-2 20,-1 0 0,1 0 0,0 0 0,-1-1 0,2-3 0,4-14 18,-1-1 1,-1 1-1,-1-1 0,1-39 1,-4 16-33,-5-58 1,1 76 1,-13-54 1,15 76-13,-1 1 0,1 0-1,-1 0 1,0-1 0,-4-6-1,5 11-1,1-1 0,0 1 0,-1-1 0,1 1 0,0-1 0,-1 1 0,1 0 0,0-1 0,-1 1 0,1 0 0,-1-1 0,1 1-1,-1 0 1,1-1 0,-1 1 0,1 0 0,-1 0 0,1 0 0,-1-1 0,1 1 0,-1 0 0,1 0 0,-1 0 0,0 0 0,1 0 0,-1 0-1,1 0 1,-1 0 0,1 0 0,-1 0 0,1 1 0,-1-1 0,1 0 0,-1 0 0,1 0 0,-1 1 0,1-1 0,-1 0 0,1 0 0,-1 1-1,1-1 1,-1 1 0,1-1 0,0 0 0,-1 1 0,1-1 0,0 1 0,-1 0 0,-2 3-2,0 1 0,0 0-1,1 0 1,-1 0 0,1 0 0,1 0 0,-1 0 0,1 0 0,-1 1 0,2-1-1,-1 1 1,0 6 0,1 1-50,0 1 1,1-1-1,5 27 0,-2-24-518,0 1 0,1-1 0,1 0 0,0 0 0,1 0 0,1-1 0,10 15 0,15 7-961</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38.461"/>
    </inkml:context>
    <inkml:brush xml:id="br0">
      <inkml:brushProperty name="width" value="0.05" units="cm"/>
      <inkml:brushProperty name="height" value="0.05" units="cm"/>
      <inkml:brushProperty name="color" value="#FF0066"/>
    </inkml:brush>
  </inkml:definitions>
  <inkml:trace contextRef="#ctx0" brushRef="#br0">176 74 11146,'12'-12'2000,"0"0"0,1 1 0,0 0 0,24-13 0,-29 21-278,-6 6-614,-10 10-168,-62 59 830,-36 42-525,95-99-1077,-1 0 0,2 0-1,0 2 1,1-1 0,1 1 0,-7 20 0,12-29-50,0 1 0,1 0 0,0 0 0,0 0 0,1 1 0,1-1 0,-1 0 0,1 0 0,1 0 0,2 13 0,-2-17-67,0-1 0,1 1 0,0-1 0,0 1 1,0-1-1,0 1 0,1-1 0,0 0 0,0 0 0,0 0 0,0-1 0,0 1 0,1-1 0,0 0 0,-1 0 1,1 0-1,0 0 0,1-1 0,-1 1 0,0-1 0,8 2 0,6 2 25,0-1 0,1 0 1,-1-2-1,1 0 0,22 0 0,97-7 39,-67-4-722,0-3 0,-1-3 0,88-30 0,-34-1-331</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48.378"/>
    </inkml:context>
    <inkml:brush xml:id="br0">
      <inkml:brushProperty name="width" value="0.05" units="cm"/>
      <inkml:brushProperty name="height" value="0.05" units="cm"/>
      <inkml:brushProperty name="color" value="#FF0066"/>
    </inkml:brush>
  </inkml:definitions>
  <inkml:trace contextRef="#ctx0" brushRef="#br0">1 148 14115,'8'-3'1776,"4"-2"833,8-7-297,2 3-255,6-2-649,-4-1-280,3 2-647,3-2-249,-2-1-208,3 1-184,2-1-801,-9-1-447,9 4-1169,6-2 1249</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3.776"/>
    </inkml:context>
    <inkml:brush xml:id="br0">
      <inkml:brushProperty name="width" value="0.05" units="cm"/>
      <inkml:brushProperty name="height" value="0.05" units="cm"/>
      <inkml:brushProperty name="color" value="#FF0066"/>
    </inkml:brush>
  </inkml:definitions>
  <inkml:trace contextRef="#ctx0" brushRef="#br0">109 9 13115,'-1'-1'191,"-1"0"0,1 0 1,-1 0-1,1 0 0,-1 1 0,1-1 1,-1 0-1,1 1 0,-1-1 0,0 1 1,1 0-1,-1 0 0,0-1 0,1 1 1,-1 0-1,0 0 0,1 0 0,-1 1 1,0-1-1,-1 1 0,0 0-13,0 0 0,0 1 0,0-1 0,0 1 0,0-1 0,1 1-1,-1 0 1,1 0 0,-1 1 0,-2 1 0,1 2 7,-1-1 1,1 0-1,0 1 1,1 0-1,-1 0 0,1 0 1,0 1-1,1-1 0,-4 11 1,5-8-111,0-1 0,1 1 0,0-1 0,0 1 0,0-1 0,1 1 0,1-1 0,2 12 0,-3-17-103,0 0-1,0 0 1,0 0-1,0 0 0,1 0 1,-1 0-1,1 0 1,-1 0-1,1-1 1,0 1-1,0-1 1,0 1-1,1-1 0,-1 0 1,1 1-1,-1-1 1,1-1-1,-1 1 1,1 0-1,0-1 0,0 1 1,0-1-1,0 0 1,5 1-1,-5-1-86,0-1 0,0 0 0,0 0 0,0-1 0,0 1 0,0-1 0,0 1 0,0-1 0,-1 0 0,1 0 1,0 0-1,0-1 0,-1 1 0,6-4 0,9-4 1270,17-6-525</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53.223"/>
    </inkml:context>
    <inkml:brush xml:id="br0">
      <inkml:brushProperty name="width" value="0.05" units="cm"/>
      <inkml:brushProperty name="height" value="0.05" units="cm"/>
      <inkml:brushProperty name="color" value="#FF0066"/>
    </inkml:brush>
  </inkml:definitions>
  <inkml:trace contextRef="#ctx0" brushRef="#br0">280 848 10490,'9'2'7418,"6"3"-6096,1 1-1171,0-2-117,1-1-1,0-1 0,-1 0 1,1-1-1,0-1 1,0-1-1,0 0 0,-1-1 1,1-1-1,0 0 0,-1-2 1,0 0-1,0 0 0,-1-2 1,1 0-1,-1 0 0,-1-2 1,1 0-1,-2 0 0,1-1 1,-1-1-1,-1 0 0,22-25 1,-22 20-24,0 0 0,-1-1 0,-1 0 0,-1-1 0,0 0 0,-1 0 0,10-37 0,-14 42-13,-1-1 0,-1 1 0,-1-1-1,0 0 1,0 0 0,-1 1 0,-1-1-1,-1 0 1,0 0 0,0 1 0,-1-1 0,-7-17-1,1 10-2,-1 0 0,-1 1 0,-23-32 0,-48-50 33,46 58 120,24 29-11,-1 1 0,0 0 1,-22-17-1,31 27-121,0 1 0,0 1 1,0-1-1,0 0 0,-1 1 0,0 0 0,1 0 0,-1 1 1,0-1-1,0 1 0,0 0 0,0 0 0,0 1 0,0-1 1,0 1-1,0 0 0,0 0 0,-8 2 0,5 1-8,0-1 1,1 1-1,0 1 0,-1-1 0,1 1 1,1 1-1,-11 7 0,-44 43 73,36-31-48,-19 17 39,2 1 0,-52 67 0,81-91 5,0 1 0,1 0 0,2 1 0,0 0 1,1 1-1,0 0 0,2 0 0,1 1 0,-6 37 0,9-35 63,1-1 0,1 1-1,1 0 1,1 0-1,1 0 1,6 24 0,-5-37-117,0 1 1,0-1-1,1 0 1,1 0-1,0-1 1,0 1-1,1-1 1,1 0-1,-1-1 1,1 1 0,1-1-1,0-1 1,0 1-1,12 8 1,-7-8-253,1-1 1,0 0 0,0-1-1,1 0 1,-1-1-1,1-1 1,31 7 0,46 9-556</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03.514"/>
    </inkml:context>
    <inkml:brush xml:id="br0">
      <inkml:brushProperty name="width" value="0.05" units="cm"/>
      <inkml:brushProperty name="height" value="0.05" units="cm"/>
      <inkml:brushProperty name="color" value="#FF0066"/>
    </inkml:brush>
  </inkml:definitions>
  <inkml:trace contextRef="#ctx0" brushRef="#br0">35 59 10714,'-15'5'816,"5"2"697,2 0-409,6-1 240,4 3-79,6-6 7,4 2 64,1-5-96,6 0-95,8-10-369,5-2-208,13-11-440,7-4-496,12-1 216</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05.305"/>
    </inkml:context>
    <inkml:brush xml:id="br0">
      <inkml:brushProperty name="width" value="0.05" units="cm"/>
      <inkml:brushProperty name="height" value="0.05" units="cm"/>
      <inkml:brushProperty name="color" value="#FF0066"/>
    </inkml:brush>
  </inkml:definitions>
  <inkml:trace contextRef="#ctx0" brushRef="#br0">71 105 11482,'-14'15'921,"1"5"1183,-2 2-904,3 1 281,4-1-25,2-4-264,3-2 8,12-10-23,6-2-121,11-14-256,11-9-176,15-11-368,7-7-192,8-8-1776,-1-7-4289,-19-5 3680</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16.471"/>
    </inkml:context>
    <inkml:brush xml:id="br0">
      <inkml:brushProperty name="width" value="0.05" units="cm"/>
      <inkml:brushProperty name="height" value="0.05" units="cm"/>
      <inkml:brushProperty name="color" value="#FF0066"/>
    </inkml:brush>
  </inkml:definitions>
  <inkml:trace contextRef="#ctx0" brushRef="#br0">697 58 8610,'2'-4'4716,"4"-4"-2249,1-3-1080,-6 10-1299,-1 0 0,1 0 0,-1 1 0,0-1 0,0 0 0,1 0 0,-1 0 1,0 0-1,0 0 0,0 0 0,0 0 0,0 0 0,0 0 0,0 1 0,0-1 1,0 0-1,-1 0 0,1 0 0,0 0 0,-1 0 0,1 0 0,0 1 0,-1-1 0,1 0 1,-1 0-1,1 1 0,-1-1 0,0 0 0,1 0 0,-1 1 0,0-1 0,1 1 1,-1-1-1,0 1 0,0-1 0,1 1 0,-1-1 0,0 1 0,0 0 0,0-1 0,0 1 1,0 0-1,0 0 0,0-1 0,-7 0 72,1 0 0,0 1 0,-1 0-1,-10 0 1,12 1-41,-256 14 1810,5 20-317,245-33-1518,-40 7 125,47-9-215,1 1 1,-1-1-1,1-1 1,-1 1-1,1 0 1,-1-1-1,1 0 1,0 0-1,-5-2 1,8 3-54,1-1 1,-1 1 0,1 0-1,-1 0 1,1 0 0,-1-1-1,1 1 1,0 0 0,-1 0-1,1-1 1,-1 1 0,1 0-1,0-1 1,-1 1 0,1 0-1,0-1 1,0 1 0,-1-1-1,1 1 1,0 0 0,0-1-1,0 1 1,-1-1 0,1 1-1,0-1 1,0 1 0,0-1-1,0 0-91,0 0 1,1 0-1,-1 0 0,0 1 0,1-1 1,-1 0-1,0 1 0,1-1 0,-1 0 0,1 0 1,0 1-1,-1-1 0,1 1 0,0-2 0,5-2-1322,0 0-1,13-7 1,-13 8 592,7-5-349</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16.999"/>
    </inkml:context>
    <inkml:brush xml:id="br0">
      <inkml:brushProperty name="width" value="0.05" units="cm"/>
      <inkml:brushProperty name="height" value="0.05" units="cm"/>
      <inkml:brushProperty name="color" value="#FF0066"/>
    </inkml:brush>
  </inkml:definitions>
  <inkml:trace contextRef="#ctx0" brushRef="#br0">188 0 10178,'-7'0'1347,"1"1"-1,-1-1 0,-11 4 1,13-3-1037,-1 1 0,1 0 0,0 0 0,1 0 0,-1 1-1,0 0 1,1 0 0,-7 5 0,-1 3 117,1 0-1,0 1 1,1 1 0,0-1-1,0 2 1,2-1 0,0 1-1,-10 23 1,17-36-420,1 0-1,0 1 1,0-1 0,0 0 0,-1 1 0,1-1-1,1 0 1,-1 1 0,0-1 0,0 0 0,0 1 0,1-1-1,-1 0 1,1 1 0,-1-1 0,1 0 0,-1 0 0,1 0-1,0 1 1,-1-1 0,1 0 0,0 0 0,0 0-1,0 0 1,0 0 0,0 0 0,2 1 0,4 3 94,0 0 0,16 9 0,-18-11-28,11 6 72,0-2 0,0 1 0,21 5 0,-28-11-94,-1 1 0,0-2 1,1 1-1,-1-1 0,1 0 0,-1-1 1,1 0-1,15-2 0,-18 0 19,-1 1 1,0-1-1,0 0 1,0-1-1,0 1 1,0-1-1,0 0 0,-1 0 1,1 0-1,-1-1 1,0 1-1,0-1 0,4-6 1,-6 8-50,0 0 1,-1 0 0,1 0-1,-1 0 1,0 0 0,0-1-1,0 1 1,0 0 0,0-1-1,0 1 1,0-1-1,-1 1 1,1-1 0,-1 1-1,0-1 1,0 1 0,0-1-1,0 0 1,0 1 0,-1-1-1,1 1 1,-1-1 0,1 1-1,-1-1 1,0 1 0,0 0-1,0-1 1,0 1-1,-4-4 1,0-1-266,-1 0 0,0 1 0,0 0 1,-1 0-1,0 1 0,-10-6 0,8 5-1762,-2 0 0,-12-4-1,-4 1-844</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17.867"/>
    </inkml:context>
    <inkml:brush xml:id="br0">
      <inkml:brushProperty name="width" value="0.05" units="cm"/>
      <inkml:brushProperty name="height" value="0.05" units="cm"/>
      <inkml:brushProperty name="color" value="#FF0066"/>
    </inkml:brush>
  </inkml:definitions>
  <inkml:trace contextRef="#ctx0" brushRef="#br0">29 40 8394,'-3'-1'433,"0"0"0,0-1-1,0 1 1,0-1 0,-5-3 0,8 4-340,-1 1 0,1-1 0,-1 1 0,1-1 0,-1 1 0,1-1 0,-1 0 0,1 1 0,0-1 0,0 1 0,-1-1 0,1 0 0,0 1 0,0-1 0,0 0 0,0 0 0,-1 1 0,1-1 0,0 0 0,0 1 0,0-1 0,1 0 0,-1 0 0,0 1 0,0-1 0,0 0 0,0 1 0,1-1 0,-1 0 0,0 1 0,1-2 0,5-3 4642,-9 22-2022,2-10-2894,1-3 266,0 1 1,0-1-1,1 0 1,-1 0 0,1 0-1,0 1 1,0-1-1,1 0 1,2 5-1,3 12 172,1 5-4,2-1 0,17 34 0,-17-39-288,-1 1 0,0 0 0,-2 0 0,7 27 0,-14-47-57,0 0 0,0 0 0,1-1 0,-1 1-1,0 0 1,0 0 0,0 0 0,0-1 0,0 1 0,0 0-1,0 0 1,0-1 0,0 1 0,-1 0 0,1 0 0,0 0-1,0-1 1,-1 1 0,1 0 0,0-1 0,-1 1 0,1 0-1,-1-1 1,1 1 0,-1 0 0,1-1 0,-1 1-1,0 0 1,-1-1-142,1 1 0,-1-1 0,1 0 0,-1 1 0,1-1 0,-1 0 0,1 0 0,-1 0 0,1-1 0,-1 1 0,1 0-1,0 0 1,-1-1 0,-2 0 0,0-1-50,-1 0 0,0 0 0,1 0 0,0 0 0,-1-1 0,-5-4 0,-7-10-79</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18.242"/>
    </inkml:context>
    <inkml:brush xml:id="br0">
      <inkml:brushProperty name="width" value="0.05" units="cm"/>
      <inkml:brushProperty name="height" value="0.05" units="cm"/>
      <inkml:brushProperty name="color" value="#FF0066"/>
    </inkml:brush>
  </inkml:definitions>
  <inkml:trace contextRef="#ctx0" brushRef="#br0">3 146 6641,'-1'-17'1655,"0"15"-1441,1 0 0,0 0 0,0 0 0,-1-1-1,1 1 1,1 0 0,-1 0 0,0 0 0,0 0 0,1 0 0,-1 0 0,1 0 0,0 0 0,0 0 0,-1 0 0,1 0 0,0 0 0,1 0-1,-1 1 1,0-1 0,0 0 0,3-1 0,8-9 565,0 2-1,1-1 1,1 2-1,22-14 1,-31 21-567,-1 0 0,1-1 0,0 1 0,0 1 0,0-1 1,0 1-1,0 0 0,0 0 0,0 0 0,0 1 0,0 0 0,0 0 0,1 0 1,-1 1-1,0-1 0,0 1 0,0 1 0,8 2 0,-11-3-173,0-1 0,0 1 0,-1 0 0,1 0 0,0 0 0,-1 0 0,1 0 1,-1 0-1,1 0 0,-1 1 0,0-1 0,1 1 0,-1-1 0,0 1 0,0-1 0,0 1 0,0 0 0,0-1 0,-1 1 0,1 0 0,0 0 0,-1 0 0,1-1 0,-1 1 0,0 0 0,0 0 0,1 0 0,-1 0 1,0 0-1,-1 0 0,1 0 0,0-1 0,-1 1 0,1 0 0,-1 0 0,1 0 0,-1 0 0,-1 1 0,-1 5 1,-1-1 1,0 0 0,-1 0-1,0-1 1,0 1-1,0-1 1,-10 9-1,-5 1-120,-21 14 0,0 0-2304,49-34-4162,11-2 4629</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18.660"/>
    </inkml:context>
    <inkml:brush xml:id="br0">
      <inkml:brushProperty name="width" value="0.05" units="cm"/>
      <inkml:brushProperty name="height" value="0.05" units="cm"/>
      <inkml:brushProperty name="color" value="#FF0066"/>
    </inkml:brush>
  </inkml:definitions>
  <inkml:trace contextRef="#ctx0" brushRef="#br0">44 1 14235,'-10'18'1624,"-3"1"585,6-1-537,0 0-279,2-1-801,4 2-192,1-3-176,0 1-64,5-5-64,8-2-40,5-7-304,6-3-200,6-11-617,2-5-503,3-5-424,2-4-241,-2 1 1169</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19.077"/>
    </inkml:context>
    <inkml:brush xml:id="br0">
      <inkml:brushProperty name="width" value="0.05" units="cm"/>
      <inkml:brushProperty name="height" value="0.05" units="cm"/>
      <inkml:brushProperty name="color" value="#FF0066"/>
    </inkml:brush>
  </inkml:definitions>
  <inkml:trace contextRef="#ctx0" brushRef="#br0">47 140 9354,'-3'1'318,"0"1"-1,0 0 1,0 0 0,1 0 0,-1 0-1,1 0 1,-1 1 0,1-1-1,0 1 1,0 0 0,0-1 0,0 1-1,1 0 1,-1 0 0,1 0-1,0 0 1,0 0 0,-2 6 0,1 3 597,0 0 0,1 0 0,1 21 0,0-30-775,0 4-27,0-1-1,1 1 1,0-1 0,0 1 0,1-1-1,0 0 1,0 0 0,1 0 0,-1 0 0,1 0-1,0 0 1,1-1 0,-1 1 0,1-1-1,6 6 1,-10-11-117,0 0-1,1 0 1,-1-1-1,0 1 1,1 0-1,-1 0 1,0 0-1,0 0 1,1-1-1,-1 1 1,0 0-1,0 0 1,1 0-1,-1-1 1,0 1 0,0 0-1,0 0 1,1-1-1,-1 1 1,0 0-1,0-1 1,0 1-1,0 0 1,0-1-1,0 1 1,1 0-1,-1-1 1,1-5-27,1-1 1,-1 1-1,0 0 0,-1-1 1,0 1-1,0-10 1,-7-41 34,4 35-12,-2-12 28,-5-53-68,9 75 109,1 0 0,0 0 0,1 1 1,1-1-1,2-14 0,-3 25-31,-1 0 0,0 0 0,0 0 1,1 0-1,-1 0 0,1 0 0,-1 0 0,1 0 0,-1 0 0,1 1 0,-1-1 0,1 0 0,0 0 1,-1 0-1,1 1 0,0-1 0,0 0 0,0 1 0,0-1 0,-1 0 0,1 1 0,0-1 0,0 1 1,0 0-1,0-1 0,0 1 0,0 0 0,0 0 0,0-1 0,2 1 0,-1 0 22,-1 1 1,1-1-1,-1 0 0,1 1 0,-1-1 1,1 1-1,-1-1 0,0 1 0,1 0 1,-1 0-1,0-1 0,1 1 0,-1 0 0,0 0 1,0 0-1,0 1 0,0-1 0,0 0 1,2 3-1,0 1 66,0 1 1,0 0-1,0 0 1,-1 0-1,0 1 1,0-1-1,0 0 1,0 8-1,0 7 288,-1 26 0,-1-35-291,0 1 0,0-1 0,1 0 0,1 0 0,0 0 0,0 0 0,6 15 0,-7-24-114,1 0 1,-1 0-1,1 0 0,0 0 1,0-1-1,0 1 0,0 0 1,0-1-1,1 0 1,-1 1-1,1-1 0,-1 0 1,1 0-1,0 0 0,0-1 1,0 1-1,0-1 1,0 1-1,0-1 0,0 0 1,1 0-1,-1-1 1,4 1-1,3 0-245,1-1 0,-1 0 0,0-1 1,0 0-1,1 0 0,14-5 0,26-8-476</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19.540"/>
    </inkml:context>
    <inkml:brush xml:id="br0">
      <inkml:brushProperty name="width" value="0.05" units="cm"/>
      <inkml:brushProperty name="height" value="0.05" units="cm"/>
      <inkml:brushProperty name="color" value="#FF0066"/>
    </inkml:brush>
  </inkml:definitions>
  <inkml:trace contextRef="#ctx0" brushRef="#br0">491 9 12515,'-1'-1'306,"1"0"0,-1 1 0,0-1 1,0 0-1,0 1 0,0-1 0,0 0 1,0 1-1,0-1 0,0 1 0,0 0 1,0-1-1,0 1 0,-1 0 0,1 0 1,0-1-1,0 1 0,0 0 0,0 0 1,-2 0-1,-28 2 1370,27-1-1250,-88 8 1793,-211 16-170,300-24-2261,-19-1-219,22 0 322,-1 0-1,1 0 1,-1 0-1,1 0 1,-1 0-1,1 0 1,-1 0-1,1 0 1,-1-1-1,1 1 1,-1 0-1,1 0 1,-1 0-1,1 0 1,-1-1-1,1 1 1,-1 0-1,1-1 1,0 1-1,-1 0 1,1-1-1,-1 1 1,1 0-1,0-1 1,-1 1-1,1-1 1,0 1-1,-1-1 1,3-4-2105,6 3 838</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4.192"/>
    </inkml:context>
    <inkml:brush xml:id="br0">
      <inkml:brushProperty name="width" value="0.05" units="cm"/>
      <inkml:brushProperty name="height" value="0.05" units="cm"/>
      <inkml:brushProperty name="color" value="#FF0066"/>
    </inkml:brush>
  </inkml:definitions>
  <inkml:trace contextRef="#ctx0" brushRef="#br0">29 4 8658,'-7'-3'648,"0"3"296,2 0-136,2 0-192,1 3-159,0 1-281,-1 1-272,3 1 64</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0.006"/>
    </inkml:context>
    <inkml:brush xml:id="br0">
      <inkml:brushProperty name="width" value="0.05" units="cm"/>
      <inkml:brushProperty name="height" value="0.05" units="cm"/>
      <inkml:brushProperty name="color" value="#FF0066"/>
    </inkml:brush>
  </inkml:definitions>
  <inkml:trace contextRef="#ctx0" brushRef="#br0">123 1 14067,'-8'0'543,"1"1"0,-1 0 0,1 1 0,0 0 0,0 0 0,0 0 0,0 1 0,0 0 0,0 0 0,-9 7 0,13-8-383,0 0 1,1 1 0,-1-1-1,1 0 1,0 1 0,0-1-1,0 1 1,0-1 0,0 1 0,0 0-1,1 0 1,-1 0 0,1 0-1,0 0 1,0 0 0,0 1 0,0-1-1,1 0 1,-1 0 0,1 1-1,0-1 1,0 0 0,0 1-1,0-1 1,1 0 0,0 4 0,0-3-25,1 0 1,-1 0-1,1 0 1,0-1-1,0 1 1,0 0 0,0-1-1,1 0 1,0 0-1,-1 1 1,1-2 0,0 1-1,5 4 1,4 1 128,1 1 1,15 6-1,-12-6-224,0-2 1,1 0-1,0-1 0,31 7 0,-29-10-666,0 0 0,0-2 0,1 0 0,26-3 0,19-5-658</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0.517"/>
    </inkml:context>
    <inkml:brush xml:id="br0">
      <inkml:brushProperty name="width" value="0.05" units="cm"/>
      <inkml:brushProperty name="height" value="0.05" units="cm"/>
      <inkml:brushProperty name="color" value="#FF0066"/>
    </inkml:brush>
  </inkml:definitions>
  <inkml:trace contextRef="#ctx0" brushRef="#br0">7 9 12459,'1'-9'5871,"0"21"-1359,1 1-3908,54 255 3161,-53-259-3850,-1-3-114,-1 0 0,1 0 0,-1 1 0,0-1-1,-1 0 1,1 0 0,-1 0 0,-1 8-1,1-13 117,0-1 0,0 1 0,0-1 0,0 1 1,0-1-1,-1 1 0,1-1 0,0 0 0,0 1 0,0-1 0,0 1 0,-1-1 0,1 0 0,0 1 0,0-1 0,-1 0 0,1 1 0,0-1 0,-1 0 0,1 1 0,0-1 0,-1 0 0,1 0 0,-1 1 0,1-1 0,0 0 0,-2 0 0,2 0-88,-1 0-1,0 0 1,0 0 0,1 0 0,-1 0-1,0 0 1,0 0 0,0-1-1,1 1 1,-1 0 0,0-1-1,1 1 1,-1-1 0,-1 0 0,-1-1-559,-1-1 0,1-1 1,-1 1-1,-3-5 1,-9-15-1385,-3-7 974</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0.959"/>
    </inkml:context>
    <inkml:brush xml:id="br0">
      <inkml:brushProperty name="width" value="0.05" units="cm"/>
      <inkml:brushProperty name="height" value="0.05" units="cm"/>
      <inkml:brushProperty name="color" value="#FF0066"/>
    </inkml:brush>
  </inkml:definitions>
  <inkml:trace contextRef="#ctx0" brushRef="#br0">0 179 10186,'7'-12'648,"0"0"-1,0 0 1,1 1 0,0 0-1,1 1 1,1 0-1,-1 0 1,2 0-1,-1 2 1,1-1 0,0 1-1,1 1 1,0 0-1,0 1 1,1 0 0,25-8-1,-38 14-638,48-13 2057,-44 12-1878,-1 0 0,1 1 1,0 0-1,0-1 0,-1 1 0,1 1 0,0-1 0,0 0 1,-1 1-1,8 2 0,-10-3-157,0 1 0,-1-1-1,1 1 1,0-1 0,0 1 0,-1 0 0,1-1-1,-1 1 1,1 0 0,0-1 0,-1 1 0,0 0-1,1 0 1,-1 0 0,1-1 0,-1 1 0,0 0-1,1 0 1,-1 0 0,0 0 0,0 0 0,0-1-1,0 1 1,0 0 0,0 0 0,0 0 0,0 0-1,0 0 1,-1 1 0,1 2 22,-1-1 0,0 1 0,0 0 0,-1-1 0,-1 5 0,-4 4-129,-1 0 0,0-1 0,0 0 0,-1 0 1,-1-1-1,1-1 0,-2 1 0,1-2 0,-1 1 1,-1-1-1,1-1 0,-15 7 0,9-8-1016,17-6 957,-1 1 1,1-1-1,-1 0 1,1 0 0,-1 0-1,1 1 1,-1-1-1,1 0 1,0 0-1,-1 0 1,1 0 0,-1 0-1,1 0 1,-1 0-1,1 0 1,-1 0 0,1 0-1,-1 0 1,1 0-1,-1-1 1,1 1 0,-1 0-1,1 0 1,0 0-1,-1 0 1,1-1-1,-1 1 1,1 0 0,0-1-1,-1 1 1,1 0-1,0-1 1,-1 0 0,3-5-1300</inkml:trace>
  <inkml:trace contextRef="#ctx0" brushRef="#br0" timeOffset="1">473 10 14219,'-8'18'1512,"-4"2"785,-1 2-601,1 3-119,2-1-593,7 1-160,3-1-144,8-4-120,9-7-160,3-1-96,3-7-248,-1-3-16,2-7-448,-1-4-344,-1-6-992,-2-2-617,5 0 1273</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1.364"/>
    </inkml:context>
    <inkml:brush xml:id="br0">
      <inkml:brushProperty name="width" value="0.05" units="cm"/>
      <inkml:brushProperty name="height" value="0.05" units="cm"/>
      <inkml:brushProperty name="color" value="#FF0066"/>
    </inkml:brush>
  </inkml:definitions>
  <inkml:trace contextRef="#ctx0" brushRef="#br0">1 291 12731,'4'15'1385,"0"-1"0,1 0 0,0-1 1,2 1-1,-1-1 0,17 23 0,-14-24-777,-7-9-517,1 0 0,-1 0 1,1 1-1,-1-1 0,0 1 1,0-1-1,-1 1 1,1 0-1,-1 0 0,0 0 1,0-1-1,1 8 1,-11-37 14,-32-136-293,31 112 10,-4-66 0,13 103 176,1 0 0,0 1 0,2-16 0,-2 25 27,1 1 0,-1-1 0,1 0 0,0 0 0,0 0 0,0 0 0,0 1 0,0-1 0,0 0 0,1 1 0,-1-1 0,1 1 0,0-1 0,0 1 0,0 0 0,0 0 0,0 0 0,0 0 0,4-2 0,-5 3-4,0 1 0,-1 0 0,1-1-1,0 1 1,0 0 0,0 0 0,0-1 0,-1 1 0,1 0 0,0 0 0,0 0-1,0 0 1,0 0 0,0 0 0,-1 0 0,1 1 0,0-1 0,0 0 0,0 0 0,0 1-1,-1-1 1,1 0 0,1 1 0,0 1 24,-1-1-1,1 1 0,-1-1 1,1 1-1,-1-1 0,0 1 1,1 0-1,-1 0 1,1 2-1,2 6 144,0 0 0,-1-1 0,3 13 0,-5-19-126,4 27 607,5 60 1,-8-57-205,9 44-1,-11-73-446,1 0-1,0 0 1,1 0-1,-1 0 1,1-1 0,-1 1-1,1-1 1,0 1-1,0-1 1,1 1 0,-1-1-1,1 0 1,0 0-1,-1-1 1,1 1 0,1 0-1,-1-1 1,0 0-1,0 1 1,1-2 0,0 1-1,6 3 1,-5-4-191,1 0-1,-1 0 1,1 0 0,-1-1 0,0 0-1,1 0 1,-1 0 0,1-1 0,-1 0-1,0 0 1,1 0 0,-1 0 0,0-1-1,0 0 1,0 0 0,6-4 0,22-17-993</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2.400"/>
    </inkml:context>
    <inkml:brush xml:id="br0">
      <inkml:brushProperty name="width" value="0.05" units="cm"/>
      <inkml:brushProperty name="height" value="0.05" units="cm"/>
      <inkml:brushProperty name="color" value="#FF0066"/>
    </inkml:brush>
  </inkml:definitions>
  <inkml:trace contextRef="#ctx0" brushRef="#br0">688 33 11154,'1'0'235,"-1"0"-1,1 0 1,-1-1-1,1 1 1,0 0-1,-1 0 0,1-1 1,-1 1-1,1 0 1,-1-1-1,1 1 1,-1-1-1,1 1 1,-1-1-1,1 1 0,-1-1 1,0 1-1,1-1 1,-1 1-1,0-1 1,1 0-1,-1 1 1,0-1-1,0 1 0,1-1 1,-1 0-1,0 1 1,0-1-1,0 0 1,0 1-1,0-1 1,0 0-1,0 1 0,0-1 1,0 0-1,0 1 1,0-1-1,-1 0 1,0 0-99,0 0 0,1 0 1,-1 0-1,0 0 0,0 0 1,0 0-1,0 0 0,0 1 1,0-1-1,0 1 0,-1-1 1,1 1-1,0-1 1,0 1-1,0-1 0,-1 1 1,1 0-1,0 0 0,0-1 1,-2 1-1,-7 1 69,-1 0 1,1 1-1,0 0 1,0 0-1,0 1 0,-14 6 1,-16 4 63,-4-3 14,0-1 1,-1-3-1,0-1 0,0-2 0,-1-3 1,-60-6-1,84 4-168,-51-4 151,64 6-254,0 0 0,0 1 0,0 0 0,1 0-1,-17 6 1,14-2-838,18-2-893,17-3-1205,2-5 660,6-5 914</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2.835"/>
    </inkml:context>
    <inkml:brush xml:id="br0">
      <inkml:brushProperty name="width" value="0.05" units="cm"/>
      <inkml:brushProperty name="height" value="0.05" units="cm"/>
      <inkml:brushProperty name="color" value="#FF0066"/>
    </inkml:brush>
  </inkml:definitions>
  <inkml:trace contextRef="#ctx0" brushRef="#br0">195 0 9218,'-8'1'947,"-1"0"0,0 0 0,1 0 0,0 1 1,-1 1-1,1-1 0,0 1 0,0 1 0,-11 6 0,9-4-129,0 0 0,0 1 0,0 1 0,1-1 0,1 1 0,-12 13 0,17-17-684,1-1 1,-1 1-1,1 0 1,0-1 0,0 1-1,0 0 1,1 0-1,-1 0 1,1 0 0,0 1-1,0-1 1,0 0 0,1 0-1,-1 1 1,1 4-1,0-6-72,1-1-1,-1 1 0,1 0 1,0 0-1,0-1 0,0 1 0,0 0 1,0-1-1,0 1 0,1-1 1,-1 1-1,1-1 0,0 0 0,0 0 1,0 0-1,0 0 0,0 0 1,0 0-1,0 0 0,1-1 1,-1 1-1,1-1 0,-1 1 0,4 0 1,6 3 46,0-1 0,0-1 1,0 0-1,18 2 1,54 1-103,-47-5-334,19 2-542,-4-6 353</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3.946"/>
    </inkml:context>
    <inkml:brush xml:id="br0">
      <inkml:brushProperty name="width" value="0.05" units="cm"/>
      <inkml:brushProperty name="height" value="0.05" units="cm"/>
      <inkml:brushProperty name="color" value="#FF0066"/>
    </inkml:brush>
  </inkml:definitions>
  <inkml:trace contextRef="#ctx0" brushRef="#br0">15 0 13235,'-6'5'1640,"-3"3"1105,11 11-953,-2 1-87,7 12-545,1 1-184,9 3-280,5 1-176,-1-7-272,1-3-80,-3-7-192,-9-4-232,-7-5-600,-1-10-344,-7 3-857,-4-6-119,-4-7 336,-4 3 671</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4.367"/>
    </inkml:context>
    <inkml:brush xml:id="br0">
      <inkml:brushProperty name="width" value="0.05" units="cm"/>
      <inkml:brushProperty name="height" value="0.05" units="cm"/>
      <inkml:brushProperty name="color" value="#FF0066"/>
    </inkml:brush>
  </inkml:definitions>
  <inkml:trace contextRef="#ctx0" brushRef="#br0">0 81 10890,'20'-15'1256,"-8"4"-103,1 2 0,-1-1 0,2 2-1,20-11 1,-31 17-980,1 1 0,0 0-1,-1-1 1,1 2 0,-1-1-1,1 0 1,0 1 0,0-1 0,0 1-1,-1 0 1,1 0 0,0 1 0,0-1-1,-1 1 1,1 0 0,0 0-1,-1 0 1,1 0 0,-1 1 0,1-1-1,-1 1 1,0 0 0,7 4-1,-8-3-58,1-1-1,0 1 1,-1-1-1,0 1 0,1 0 1,-1 0-1,0 0 1,0 0-1,-1 0 1,1 0-1,-1 1 0,1-1 1,-1 1-1,1 4 1,-1-2-28,-1 0 1,1 0-1,-1-1 1,0 1-1,-1 0 1,1 0-1,-1-1 1,-3 11-1,2-9-103,0-1 1,0 1-1,-1-1 0,0 1 0,0-1 0,-1 0 1,0 0-1,0 0 0,0-1 0,-1 1 0,0-1 1,0 0-1,0-1 0,-1 1 0,-8 5 1,11-9-161,1 0 0,-1 0 1,0 0-1,1-1 0,-1 1 1,0 0-1,1-1 0,-1 0 1,0 0-1,0 0 0,-4-1 1,6 1 103,0 0 1,0 0 0,0 0-1,0 0 1,1-1 0,-1 1-1,0 0 1,0-1 0,1 1-1,-1-1 1,0 1 0,0-1-1,1 1 1,-1-1 0,0 1-1,1-1 1,-1 1 0,1-1-1,-1 0 1,1 1 0,-1-1-1,1 0 1,0 0 0,-1 1-1,1-1 1,0 0 0,-1 0-1,1 0 1,0 1-1,0-1 1,0 0 0,0 0-1,0 0 1,0 0 0,0 0-1,0 1 1,0-1 0,0 0-1,0 0 1,1 0 0,-1 0-1,1-1 1,7-13-368</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4.767"/>
    </inkml:context>
    <inkml:brush xml:id="br0">
      <inkml:brushProperty name="width" value="0.05" units="cm"/>
      <inkml:brushProperty name="height" value="0.05" units="cm"/>
      <inkml:brushProperty name="color" value="#FF0066"/>
    </inkml:brush>
  </inkml:definitions>
  <inkml:trace contextRef="#ctx0" brushRef="#br0">40 0 14963,'-7'16'2064,"0"0"0,-5 19 1,8-21-1595,1 0 1,0 0 0,1 0-1,1 0 1,1 22 0,0-33-444,0-1 1,0 1 0,0-1-1,1 1 1,-1-1-1,1 1 1,0-1 0,0 1-1,0-1 1,0 0 0,0 1-1,0-1 1,0 0-1,1 0 1,-1 0 0,1 0-1,0 0 1,-1 0-1,1-1 1,0 1 0,0 0-1,0-1 1,3 2 0,-2-2-53,1 1 0,0-1 1,0 0-1,0 0 1,0 0-1,0 0 1,0-1-1,0 0 1,0 0-1,0 0 1,0 0-1,0-1 1,-1 1-1,7-2 1,0-1-576,-1 0 0,1 0 0,-1-1 1,0 0-1,0 0 0,0-1 0,-1-1 1,1 1-1,9-9 0,-5-3-665</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25.263"/>
    </inkml:context>
    <inkml:brush xml:id="br0">
      <inkml:brushProperty name="width" value="0.05" units="cm"/>
      <inkml:brushProperty name="height" value="0.05" units="cm"/>
      <inkml:brushProperty name="color" value="#FF0066"/>
    </inkml:brush>
  </inkml:definitions>
  <inkml:trace contextRef="#ctx0" brushRef="#br0">0 133 12275,'11'9'1274,"0"0"0,0-1 0,1 0 0,16 8 0,-17-10-500,0 0-1,0 0 1,-1 1 0,0 1 0,15 14 0,-24-20-734,0-1 1,0 1 0,0 0 0,0-1 0,0 1-1,-1 0 1,1-1 0,0 1 0,-1 0 0,1 0-1,-1 0 1,0 0 0,0-1 0,1 1-1,-1 0 1,0 0 0,-1 0 0,1 0 0,0 0-1,-1 0 1,1-1 0,-1 1 0,0 2 0,1-3-47,-1 1 0,0-1 1,1 0-1,-1 0 1,0 1-1,1-1 0,-1 0 1,0 0-1,0 0 1,0 0-1,0 0 0,0 0 1,0 0-1,-1 0 1,1-1-1,0 1 0,0 0 1,-1-1-1,1 1 1,0-1-1,-1 1 0,1-1 1,0 0-1,-1 1 1,1-1-1,0 0 1,-1 0-1,1 0 0,-1 0 1,-1 0-1,-2-2-88,1 1 1,0-1-1,-1 0 0,1 0 0,0 0 0,0-1 0,0 1 1,0-1-1,1 0 0,-1 0 0,1-1 0,-1 1 1,1 0-1,0-1 0,-3-6 0,-2-2-126,0-1 0,1 0 0,-8-23-1,11 26 172,0 0 0,1 0 1,1-1-1,0 0 0,0 1 0,1-1 0,0-17 0,1 25 60,1-1 0,-1 1 1,0 0-1,1-1 0,0 1 1,0 0-1,0 0 0,0 0 0,0 0 1,0 0-1,1 0 0,0 0 1,-1 0-1,1 0 0,0 1 1,1-1-1,-1 1 0,0-1 0,1 1 1,-1 0-1,1 0 0,0 0 1,-1 0-1,1 1 0,0-1 0,0 1 1,0-1-1,6 0 0,-1 0 206,-1 1 0,1 0 0,0 0-1,0 0 1,0 1 0,0 1 0,0-1 0,-1 1-1,1 1 1,0-1 0,0 1 0,7 4-1,-12-5-114,0 0 0,-1 0 0,1 0 0,-1 0 0,1 1 0,-1 0 0,0-1 0,1 1 0,-1 0 0,0 0 0,0 0 0,0 0 0,-1 1 0,1-1 0,0 0 0,-1 1-1,0-1 1,1 1 0,-1 0 0,0-1 0,0 1 0,0 0 0,-1 0 0,1-1 0,-1 1 0,0 0 0,1 0 0,-1 0 0,-1 0 0,1 0 0,0 0 0,-1-1 0,1 1-1,-1 0 1,-2 5 0,-14 25 171,13-25-244,-1 0 1,-6 18 0,10-24-28,1 0 0,-1 0 0,1 0 0,-1 0 0,1 0 0,0 0 0,0 0 0,0 0 0,0 0 0,0 0 0,0 0 0,1 0 0,-1 0 0,1 0 0,-1 0 0,1 0 0,0 0 0,1 2 0,0-2 2,-1 0-1,1 0 1,0 0-1,0 0 1,1 0-1,-1-1 0,0 1 1,0-1-1,1 1 1,-1-1-1,1 0 0,-1 0 1,1 0-1,0 0 1,-1-1-1,1 1 1,0-1-1,-1 0 0,1 1 1,4-2-1,6 1 22,0 0 0,-1-2-1,15-2 1,-12 1-110,-1-1 0,1-1 0,-1 0-1,0-1 1,16-9 0,-8 2-389,0-1 0,25-22-1,24-28-323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46.812"/>
    </inkml:context>
    <inkml:brush xml:id="br0">
      <inkml:brushProperty name="width" value="0.05" units="cm"/>
      <inkml:brushProperty name="height" value="0.05" units="cm"/>
      <inkml:brushProperty name="color" value="#FF0066"/>
    </inkml:brush>
  </inkml:definitions>
  <inkml:trace contextRef="#ctx0" brushRef="#br0">341 43 9738,'-2'1'309,"-1"1"0,0-1 0,0 0 0,0 0-1,0 0 1,0-1 0,-3 1 0,-15 5 3248,13-2-2938,1 0-1,0 0 1,-8 7 0,-9 5 144,-4 1-228,-50 32 504,67-42-911,0 2 0,1 0 0,1 0 0,-18 21 0,20-20-98,0 1 0,1 0-1,0 0 1,0 0 0,1 1 0,1 0 0,0 0 0,1 0 0,-3 18 0,4-13-20,0 0 0,2 1 0,0-1 1,1 0-1,1 1 0,5 21 1,-5-26-5,1 0 0,0-1 0,1 1 0,0-1 0,1 0 0,1 0 1,0 0-1,0-1 0,15 20 0,-12-21-13,1 2 14,17 17-1,-22-25 5,-1 0-1,1-1 1,0 1-1,0-1 1,1-1-1,-1 1 1,9 3 0,-2-3 53,0 0 0,0-1 1,0 0-1,0-1 0,0 0 1,14-2-1,75-9 734,-71 6-594,19-2 223,0 2-1,50 2 1,-88 2-381,0-1 0,0-1 0,1 1 0,-1-2 0,0 0-1,0 0 1,-1-1 0,1 0 0,-1 0 0,0-2 0,0 1 0,9-8-1,1-1 165,-2 0 0,0-1-1,0-1 1,27-34 0,-39 42-165,-1-1 1,-1 1 0,1-1 0,-2 0 0,1 0-1,-1 0 1,3-17 0,-2 12 3,0 0 0,10-21 0,-9 23-16,-1 0 0,0 0-1,0 0 1,-1 0 0,-1-1 0,0 0-1,-1 1 1,0-24 0,-1 35-30,-1-1 0,1 0-1,0 0 1,-1 1 0,0-1 0,1 0 0,-1 1 0,0-1 0,0 1 0,0-1 0,0 1-1,0-1 1,0 1 0,-2-2 0,-20-16 16,8 8-11,9 6-10,0 1 0,0 1-1,-1-1 1,1 1-1,-1 0 1,1 0-1,-1 1 1,-9-2 0,7 2 9,0-1 0,1 0 1,-1-1-1,-12-7 0,0-3-3,0 2-1,-1 0 1,-35-15 0,46 24-10,-15-7 5,-48-10 0,65 18 1,0 0 0,1-1 1,-1 0-1,1-1 1,0 0-1,0 0 0,1-1 1,-10-7-1,10 8-9,2 1 14,1 1 0,-1 0-1,1 1 1,-1-1 0,0 1-1,1 0 1,-1 0 0,0 0-1,0 1 1,-7 0 0,-54 4 241,52-3-138,4 0-23,1 1 0,-1 0 1,1 0-1,-1 1 0,-16 8 0,22-9-153,-1 0 0,1 0 0,0 1-1,0 0 1,0 0 0,0 0 0,0 0-1,1 0 1,0 1 0,-1 0 0,1-1-1,0 1 1,-3 6 0,5-7-330,1-1 1,-1 0-1,0 1 1,1-1 0,-1 1-1,1-1 1,0 0-1,0 5 1,0-4 22,0 12-1250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5.526"/>
    </inkml:context>
    <inkml:brush xml:id="br0">
      <inkml:brushProperty name="width" value="0.05" units="cm"/>
      <inkml:brushProperty name="height" value="0.05" units="cm"/>
      <inkml:brushProperty name="color" value="#FF0066"/>
    </inkml:brush>
  </inkml:definitions>
  <inkml:trace contextRef="#ctx0" brushRef="#br0">159 4 9522,'-2'-1'563,"-1"0"0,0 1 0,1-1-1,-1 1 1,1 0 0,-1 0 0,0 0 0,1 0 0,-1 0-1,1 1 1,-1-1 0,-3 2 0,1 0-131,0 0 0,0 0 0,1 0 1,-1 1-1,-7 6 0,2-1-202,1 0 0,0 1 1,1 0-1,-12 16 0,16-19-200,0 1-1,1-1 1,0 1-1,0 0 1,0 0 0,1 0-1,0 0 1,0 1-1,1-1 1,0 0 0,0 1-1,1-1 1,0 1-1,0-1 1,1 1 0,-1-1-1,2 0 1,-1 1-1,1-1 1,0 0 0,1 0-1,0 0 1,0 0-1,0-1 1,1 1 0,0-1-1,0 0 1,0 0-1,1 0 1,0 0 0,0-1-1,1 0 1,0 0-1,-1 0 1,2-1 0,-1 0-1,0 0 1,1-1-1,0 0 1,9 4 0,-10-6-37,0 0 0,0 0 0,0-1 0,0 1 0,0-1 0,0 0 0,0-1 0,0 0 0,-1 0 0,1 0 0,8-3 0,-12 3 1,1 0 0,-1 0 0,0 0 0,0 0 0,1-1 0,-1 1 0,0-1 0,0 1 1,0-1-1,-1 0 0,1 1 0,3-5 0,-4 4 5,-1 1 0,1-1 1,0 0-1,-1 0 0,1 0 0,-1 1 1,1-1-1,-1 0 0,0 0 0,0 0 1,0 0-1,0 1 0,0-1 0,0 0 0,0 0 1,-1 0-1,1 0 0,-1 1 0,-1-4 1,-1-1 0,0-1 0,-1 1 1,0 0-1,-1 0 0,0 0 1,1 1-1,-12-10 0,6 5-9,4 5 23,6 4-8,15 5-38,-3-4-88,0 1-1,0-2 1,-1 0 0,24-4-1,47-18-2679,-72 19 2157,17-3-270</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0:13.716"/>
    </inkml:context>
    <inkml:brush xml:id="br0">
      <inkml:brushProperty name="width" value="0.05" units="cm"/>
      <inkml:brushProperty name="height" value="0.05" units="cm"/>
      <inkml:brushProperty name="color" value="#FF0066"/>
    </inkml:brush>
  </inkml:definitions>
  <inkml:trace contextRef="#ctx0" brushRef="#br0">71 125 5745,'-5'0'3705,"5"0"-3622,-1 0-1,1 0 0,0 0 0,-1 0 1,1 0-1,0 0 0,-1 0 1,1 0-1,0 0 0,-1 0 0,1 0 1,0 0-1,-1 0 0,1-1 0,0 1 1,-1 0-1,1 0 0,0 0 1,0 0-1,-1-1 0,1 1 0,0 0 1,-1 0-1,1-1 0,0 1 1,-1-1-1,2 1-3,-1 0-1,0 0 1,0-1 0,0 1-1,0 0 1,0 0 0,0-1-1,0 1 1,1 0 0,-1 0-1,0 0 1,0-1 0,0 1-1,0 0 1,1 0 0,-1 0-1,0-1 1,0 1 0,0 0-1,1 0 1,-1 0 0,0 0-1,0 0 1,1 0 0,-1 0-1,1-1 1,-1 2-5,0-1-1,0 0 0,0 0 1,0 0-1,0 0 1,0 0-1,1 0 1,-1 0-1,0 0 1,0-1-1,0 1 1,0 0-1,0 0 0,0 0 1,0 0-1,1 0 1,-1 0-1,0 0 1,0 0-1,0 0 1,0 0-1,0 0 1,0 0-1,0 0 0,0 0 1,0-1-1,0 1 1,1 0-1,-1 0 1,0 0-1,0 0 1,0 0-1,0 0 1,0 0-1,0-1 0,0 1 1,0 0-1,0 0 1,0 0-1,0 0 1,0 0-1,0 0 1,0 0-1,0-1 1,0 1-1,0 0 0,0 0 1,0 0-1,0 0 1,0 0-1,0 0 1,0 0-1,0-1 1,-1 1-1,1 0 1,0 0-1,0 0 0,0 0 1,0 0-1,0 0 1,0 0-1,0 0 1,0 0-1,-1 0 1,13-24 1551,-5 15-1471,-1 1-1,1 0 0,1 1 1,0-1-1,0 1 1,0 1-1,0 0 0,1 0 1,0 0-1,14-5 0,-20 10-135,1 0-1,0 0 1,0 0-1,-1 0 1,1 1-1,0 0 1,0 0-1,-1 0 1,1 0 0,0 0-1,0 1 1,7 1-1,2 3 171,0-1 0,15 10-1,9 2 284,-34-15-438,1 0 0,-1 1 0,0-1 1,0 1-1,0 0 0,-1 0 0,1 0 0,0 1 0,-1-1 0,1 0 1,-1 1-1,0 0 0,0 0 0,3 4 0,-4-5-10,0 0 0,0 0 1,0 0-1,-1 0 0,1 0 0,-1 0 0,1 0 0,-1 0 0,0 0 0,0 1 0,0-1 0,0 0 0,0 0 0,0 0 1,-1 0-1,1 0 0,-1 0 0,1 0 0,-1 0 0,0 0 0,0 0 0,0 0 0,0 0 0,0 0 0,-2 2 1,-67 105 246,45-68-283,20-33 38,-1 0 0,0-1 0,0 1 0,-1-1 0,0 0 0,0-1-1,0 0 1,-1 0 0,-13 8 0,20-14 2,0 1-1,0-1 1,-1 1-1,1-1 1,0 1-1,-1-1 1,1 1-1,0-1 1,-1 0-1,1 0 1,0 0-1,-1 0 1,1 0-1,-1 0 1,1 0-1,0 0 0,-1-1 1,1 1-1,0-1 1,-1 1-1,1-1 1,0 1-1,0-1 1,-1 1-1,1-1 1,0 0-1,0 0 1,0 0-1,0 0 1,0 0-1,0 0 1,0 0-1,0 0 1,1 0-1,-1 0 1,0 0-1,1 0 1,-1-1-1,0 1 1,1 0-1,-1-3 1,1 3-19,0-1 0,0 1 0,0 0 1,0-1-1,0 1 0,1 0 0,-1-1 1,0 1-1,1 0 0,-1-1 1,1 1-1,-1 0 0,1 0 0,0 0 1,-1 0-1,1 0 0,0-1 0,0 1 1,0 1-1,0-1 0,0 0 0,0 0 1,0 0-1,0 0 0,2 0 1,3-3 39,1 0 0,12-6 1,-15 8-3,0 1 1,0-1-1,0 0 1,0 1-1,0 0 1,0 0-1,1 0 1,-1 1-1,0-1 1,0 1-1,1 0 1,-1 0-1,0 0 1,1 1-1,-1 0 1,0 0-1,0 0 1,0 0-1,0 0 1,0 1-1,0 0 1,5 3-1,0 0 23,1 2 0,-1-1-1,0 1 1,-1 0 0,0 1 0,9 10-1,-13-12-11,0-1 0,-1 1-1,1 0 1,-1 0 0,0 0 0,0 0-1,-1 1 1,0-1 0,0 1-1,-1-1 1,2 11 0,-2-3-8,0 1 1,-1 0 0,0-1-1,-1 1 1,-5 18 0,5-27-46,-1 1-1,0-1 1,0 0 0,0 0 0,-1 0 0,0 0 0,0-1 0,-1 1 0,0-1-1,0 0 1,0 0 0,0 0 0,-1 0 0,-6 4 0,9-7-9,-12 9 31,-1 0 1,0-2-1,-17 10 1,27-17-3,0 0 1,0 0 0,0 0 0,0-1-1,-1 0 1,1 0 0,0 0 0,-1-1-1,1 1 1,0-1 0,-1 0 0,1-1-1,0 0 1,-11-2 0,-11-7 155,0-1 1,1-2-1,-40-25 0,64 37-167,1 0 0,-1 0 0,1 0-1,0 0 1,-1 0 0,1 0-1,0 0 1,0 0 0,0-1-1,0 1 1,0-1 0,0 1 0,1-1-1,-1 1 1,0-1 0,1 1-1,-1-1 1,1 1 0,-1-1-1,1-2 1,0 2-20,0 0 0,0-1 0,0 1-1,1 0 1,-1 0 0,1 0 0,-1 0 0,1 0 0,0 0-1,0 0 1,0 0 0,0 0 0,0 0 0,0 0 0,3-2-1,11-22-1948,-2 13-435,-3-5 861</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48.809"/>
    </inkml:context>
    <inkml:brush xml:id="br0">
      <inkml:brushProperty name="width" value="0.05" units="cm"/>
      <inkml:brushProperty name="height" value="0.05" units="cm"/>
      <inkml:brushProperty name="color" value="#FF0066"/>
    </inkml:brush>
  </inkml:definitions>
  <inkml:trace contextRef="#ctx0" brushRef="#br0">1 61 13667,'0'0'1752,"3"0"809,10-2-25,-4-3-87,16-3-561,4-2-199,1 1-777,-2 1-312,-1 3-368,-2 1-304,-1 3-992,-1-3-569,-3 1-1663,5 1 1639</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8:49.275"/>
    </inkml:context>
    <inkml:brush xml:id="br0">
      <inkml:brushProperty name="width" value="0.05" units="cm"/>
      <inkml:brushProperty name="height" value="0.05" units="cm"/>
      <inkml:brushProperty name="color" value="#FF0066"/>
    </inkml:brush>
  </inkml:definitions>
  <inkml:trace contextRef="#ctx0" brushRef="#br0">0 110 14411,'31'-7'1656,"2"-7"1385,6-4-216,6-4-361,0 2-455,-3 8-849,-7 2-328,-8 5-856,-7 4-688,-1 16 424</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04.616"/>
    </inkml:context>
    <inkml:brush xml:id="br0">
      <inkml:brushProperty name="width" value="0.05" units="cm"/>
      <inkml:brushProperty name="height" value="0.05" units="cm"/>
      <inkml:brushProperty name="color" value="#FF0066"/>
    </inkml:brush>
  </inkml:definitions>
  <inkml:trace contextRef="#ctx0" brushRef="#br0">0 54 11634,'15'-1'1457,"4"-5"831,8 1-231,-4-3-217,4 0-792,0-2-608,5 1-3368,6 3 2072</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06.211"/>
    </inkml:context>
    <inkml:brush xml:id="br0">
      <inkml:brushProperty name="width" value="0.05" units="cm"/>
      <inkml:brushProperty name="height" value="0.05" units="cm"/>
      <inkml:brushProperty name="color" value="#FF0066"/>
    </inkml:brush>
  </inkml:definitions>
  <inkml:trace contextRef="#ctx0" brushRef="#br0">24 83 11482,'-10'-2'1465,"-1"2"839,8-3-183,3-1-113,12-2-95,6-4-57,14-2-112,7 2-63,4 2-569,-1 1-312,4 3-696,-6 1-544,5 0-2169,5-7 1705</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29:06.834"/>
    </inkml:context>
    <inkml:brush xml:id="br0">
      <inkml:brushProperty name="width" value="0.05" units="cm"/>
      <inkml:brushProperty name="height" value="0.05" units="cm"/>
      <inkml:brushProperty name="color" value="#FF0066"/>
    </inkml:brush>
  </inkml:definitions>
  <inkml:trace contextRef="#ctx0" brushRef="#br0">2 85 12659,'-1'-4'7401,"4"9"-6096,0 7-465,2 3-136,0 5-168,0-1 16,6-2 24,2-6-40,7-7-136,5-8-71,14-14-153,6-7-24,10-16-817,-3-4-1351,-20-5 1200</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0:18.990"/>
    </inkml:context>
    <inkml:brush xml:id="br0">
      <inkml:brushProperty name="width" value="0.05" units="cm"/>
      <inkml:brushProperty name="height" value="0.05" units="cm"/>
      <inkml:brushProperty name="color" value="#FF0066"/>
    </inkml:brush>
  </inkml:definitions>
  <inkml:trace contextRef="#ctx0" brushRef="#br0">723 1003 10314,'-1'-11'3240,"0"20"-1435,0 18-423,2-24-1282,0 0-1,0 0 1,0-1 0,1 1 0,-1 0-1,1-1 1,-1 1 0,1 0 0,0-1-1,0 0 1,0 0 0,1 1 0,-1-1-1,0 0 1,1-1 0,-1 1 0,1 0-1,0-1 1,-1 0 0,4 2 0,8 3 221,1-1-1,26 5 1,-27-6-119,52 10 714,1-3-1,79 4 0,135-9 1423,-200-7-1999,-1-3 1,82-16-1,-123 13-287,0-2 0,-1-2 0,0-1 0,-1-2 0,0-1 0,39-23 0,-46 20 130,-1-1 0,33-29 0,-47 35 3,-2 0 0,1-2-1,-2 1 1,0-2 0,17-27 0,-17 21-52,0-1 1,-1 0-1,-2-1 1,10-37 0,-14 43-112,-2 0 0,-1 0 0,0-1 0,-1 1 0,-1-1 0,-1 1 0,-3-19 0,-1 5-9,-1 0 1,-2 0-1,-13-33 1,15 50-17,-1 1 0,0-1 1,0 2-1,-1-1 0,-1 1 0,-1 0 1,1 1-1,-19-18 0,10 15 5,-1 1 0,0 1 0,0 1 0,-1 0 1,-1 2-1,0 0 0,-33-10 0,-160-32 7,185 47-11,-56-8 317,-158-3-1,143 13-324,23-1 3,-1 5 1,1 2-1,-123 22 0,-10 26-26,168-38 27,1 2 0,-77 40 1,91-38 3,1 0 1,1 2 0,0 1-1,-40 43 1,-74 104 6,77-88-10,48-63 10,-7 10 2,-19 30 1,34-47-7,1 1 0,0 0 1,0 0-1,1 1 1,1-1-1,-1 1 0,-1 13 1,3-7 3,1 0 1,0 0-1,1 1 1,1-1-1,0 0 1,2 0-1,0 0 1,1 0-1,0 0 1,2-1-1,0 1 1,10 18-1,-5-13 57,2 0 0,1-1 0,1 0-1,0-2 1,2 1 0,0-2-1,35 30 1,-36-36 44,1-1 0,0 0 0,0-1-1,1 0 1,1-2 0,20 8 0,-11-8 84,1 0 0,-1-2 0,48 4 0,-12-8 65,1-2 1,-1-3-1,70-13 0,-98 11-230,262-46 46,-295 50-101,1 0-1,0 1 1,0-1-1,0-1 1,-1 1-1,1-1 1,-1 1-1,1-1 1,-1 0 0,0 0-1,0-1 1,1 1-1,-1-1 1,-1 1-1,1-1 1,0 0-1,-1 0 1,0 0 0,1 0-1,-1-1 1,0 1-1,2-6 1,60-111-6597,-34 62 4488</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0:26.249"/>
    </inkml:context>
    <inkml:brush xml:id="br0">
      <inkml:brushProperty name="width" value="0.05" units="cm"/>
      <inkml:brushProperty name="height" value="0.05" units="cm"/>
      <inkml:brushProperty name="color" value="#FF0066"/>
    </inkml:brush>
  </inkml:definitions>
  <inkml:trace contextRef="#ctx0" brushRef="#br0">1 131 9130,'3'-9'955,"1"0"0,0 0 0,1 1 0,0-1-1,0 1 1,1 0 0,0 0 0,12-11 0,-14 15-746,1 0-1,-1 0 1,1 0 0,0 0 0,1 1-1,-1 0 1,0 0 0,1 0 0,0 1-1,0 0 1,0 0 0,0 0 0,0 1-1,8-2 1,-12 4-171,1-1 0,-1 0 0,0 0 0,0 1-1,0-1 1,1 1 0,-1 0 0,0 0 0,0 0 0,0 0 0,0 0-1,0 0 1,-1 0 0,1 1 0,0-1 0,-1 1 0,1-1 0,0 1-1,-1-1 1,0 1 0,1 0 0,-1 0 0,0 0 0,0 0 0,0 0-1,0 0 1,1 3 0,2 8 60,0-1 0,-1 1 0,3 19 0,-4-18-32,2 7-26,-2 1 1,0 0 0,-2 0-1,0 0 1,-1-1-1,-2 1 1,0 0 0,-1-1-1,-1 1 1,-11 28 0,6-21-44,-18 46 18,23-65-39,0 0 1,0 0-1,-1 0 1,-13 16-1,15-23-3,1 0 0,0 0 0,0 0-1,-1 0 1,0-1 0,1 0 0,-1 1 0,-7 2-1,9-5 23,1 1 0,-1 0 0,0-1 0,0 1 0,0-1 0,0 0 0,1 1-1,-1-1 1,0 0 0,0 0 0,0 0 0,0-1 0,0 1 0,0 0 0,0-1-1,1 1 1,-1-1 0,0 1 0,0-1 0,1 0 0,-4-2 0,5 3 14,0 0 0,-1 0 0,1 0 1,0 0-1,0 0 0,-1-1 0,1 1 0,0 0 0,0 0 1,-1 0-1,1-1 0,0 1 0,0 0 0,0 0 1,0-1-1,-1 1 0,1 0 0,0 0 0,0-1 0,0 1 1,0 0-1,0-1 0,0 1 0,0 0 0,0 0 1,0-1-1,0 1 0,0 0 0,0-1 0,0 1 0,8-4 423,16 2 391,296 20 2598,-315-17-3463,7 0-230,0 0 0,18 0 0,-27-1-122,1 0 0,-1-1 0,1 0 0,-1 1 0,1-1 0,-1 0 0,0-1 0,0 1 0,1-1 0,-1 1 0,0-1 0,5-4 0,3-2-1075</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00.963"/>
    </inkml:context>
    <inkml:brush xml:id="br0">
      <inkml:brushProperty name="width" value="0.05" units="cm"/>
      <inkml:brushProperty name="height" value="0.05" units="cm"/>
      <inkml:brushProperty name="color" value="#FF0066"/>
    </inkml:brush>
  </inkml:definitions>
  <inkml:trace contextRef="#ctx0" brushRef="#br0">2 0 12595,'-2'4'808,"7"2"536,4 5-32,7 0 249,-2 3-201,9 1-320,-1 2-120,3-4-375,6 0-129,-6-4-192,2-1-56,-6-6-296,1-2-248,-5-9-953,-4 1-391,1 3 792</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01.336"/>
    </inkml:context>
    <inkml:brush xml:id="br0">
      <inkml:brushProperty name="width" value="0.05" units="cm"/>
      <inkml:brushProperty name="height" value="0.05" units="cm"/>
      <inkml:brushProperty name="color" value="#FF0066"/>
    </inkml:brush>
  </inkml:definitions>
  <inkml:trace contextRef="#ctx0" brushRef="#br0">1 1 13563,'5'3'1144,"10"4"528,7 0-151,5 1-601,6-1-336,-1-2-296,-4-3-208,6-2-392,-5-2-592,-3 2 4113,5-2-2737</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5.931"/>
    </inkml:context>
    <inkml:brush xml:id="br0">
      <inkml:brushProperty name="width" value="0.05" units="cm"/>
      <inkml:brushProperty name="height" value="0.05" units="cm"/>
      <inkml:brushProperty name="color" value="#FF0066"/>
    </inkml:brush>
  </inkml:definitions>
  <inkml:trace contextRef="#ctx0" brushRef="#br0">91 0 12659,'-3'2'1376,"-4"5"1065,-5 3-473,-1 7-504,-2 1-336,-2 2-383,5 2-177,2 0-168,9 0-104,4-1-184,5 0-24,6-3-224,1-3-184,5-8-416,2-6-248,6-4-649,-1-7-135,-3 0 976</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01.784"/>
    </inkml:context>
    <inkml:brush xml:id="br0">
      <inkml:brushProperty name="width" value="0.05" units="cm"/>
      <inkml:brushProperty name="height" value="0.05" units="cm"/>
      <inkml:brushProperty name="color" value="#FF0066"/>
    </inkml:brush>
  </inkml:definitions>
  <inkml:trace contextRef="#ctx0" brushRef="#br0">0 2 15139,'15'0'912,"2"-2"193,3 2-225,2 4-600,0-3-168,1 4-312,-1 0-416,0 2-761,3 3 729</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02.220"/>
    </inkml:context>
    <inkml:brush xml:id="br0">
      <inkml:brushProperty name="width" value="0.05" units="cm"/>
      <inkml:brushProperty name="height" value="0.05" units="cm"/>
      <inkml:brushProperty name="color" value="#FF0066"/>
    </inkml:brush>
  </inkml:definitions>
  <inkml:trace contextRef="#ctx0" brushRef="#br0">1 8 15131,'10'-5'1281,"6"3"591,1 2-392,7 0-576,-1 5-423,-3-3-329,2 3-264,-2 0-1257,5 6-3832,-1-1 3177</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02.665"/>
    </inkml:context>
    <inkml:brush xml:id="br0">
      <inkml:brushProperty name="width" value="0.05" units="cm"/>
      <inkml:brushProperty name="height" value="0.05" units="cm"/>
      <inkml:brushProperty name="color" value="#FF0066"/>
    </inkml:brush>
  </inkml:definitions>
  <inkml:trace contextRef="#ctx0" brushRef="#br0">0 1 13995,'9'6'1400,"1"3"649,6-2-1057,8 1-32,-2-1-728,-2-4-296,-3 0-920,-4-1-424,0-2 607</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03.067"/>
    </inkml:context>
    <inkml:brush xml:id="br0">
      <inkml:brushProperty name="width" value="0.05" units="cm"/>
      <inkml:brushProperty name="height" value="0.05" units="cm"/>
      <inkml:brushProperty name="color" value="#FF0066"/>
    </inkml:brush>
  </inkml:definitions>
  <inkml:trace contextRef="#ctx0" brushRef="#br0">0 32 14099,'22'8'1432,"-2"-1"417,2-7-409,5-2-32,1-4-776,6-4-167,1 0-361,-5 1-272,-5 4-1121,-4 0-503,-6 5 840</inkml:trace>
  <inkml:trace contextRef="#ctx0" brushRef="#br0" timeOffset="1">394 237 12851,'15'5'1264,"-1"-2"1129,6-1-993,-3-2-392,3-2-416,-5-1-480,5-1-112,-3 1-264,-4 0-368,-3 3-864,-5 3-2793,7-3 2592</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03.501"/>
    </inkml:context>
    <inkml:brush xml:id="br0">
      <inkml:brushProperty name="width" value="0.05" units="cm"/>
      <inkml:brushProperty name="height" value="0.05" units="cm"/>
      <inkml:brushProperty name="color" value="#FF0066"/>
    </inkml:brush>
  </inkml:definitions>
  <inkml:trace contextRef="#ctx0" brushRef="#br0">278 0 9082,'-5'0'200</inkml:trace>
  <inkml:trace contextRef="#ctx0" brushRef="#br0" timeOffset="1">1 458 14987,'18'2'848,"3"-6"225,2-4-313,-3-6-184,0-2-336,-6 6-912,-4 1-512,-4 9 575</inkml:trace>
  <inkml:trace contextRef="#ctx0" brushRef="#br0" timeOffset="2">8 743 11114,'15'-3'721,"3"-2"199,2-2-360,2 0-368,0 2-488,-5-3 144</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03.984"/>
    </inkml:context>
    <inkml:brush xml:id="br0">
      <inkml:brushProperty name="width" value="0.05" units="cm"/>
      <inkml:brushProperty name="height" value="0.05" units="cm"/>
      <inkml:brushProperty name="color" value="#FF0066"/>
    </inkml:brush>
  </inkml:definitions>
  <inkml:trace contextRef="#ctx0" brushRef="#br0">46 0 17076,'-18'69'3024,"4"-2"3490,4-12-4786,7-6-656,4-19-1608,8-15-656,4-25 552</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07.024"/>
    </inkml:context>
    <inkml:brush xml:id="br0">
      <inkml:brushProperty name="width" value="0.05" units="cm"/>
      <inkml:brushProperty name="height" value="0.05" units="cm"/>
      <inkml:brushProperty name="color" value="#FF0066"/>
    </inkml:brush>
  </inkml:definitions>
  <inkml:trace contextRef="#ctx0" brushRef="#br0">396 871 8378,'-16'-11'3060,"7"5"3465,28 5-4355,-13 1-1878,1-1 0,0 1 0,8 1 0,7 2-86,4 2-95,0-2-1,0-1 1,0-1 0,32-3 0,-14-4 126,0-3-1,-1-2 1,0-1 0,-1-3 0,0-1 0,-2-2 0,72-42 0,-100 51-231,0 0 0,-1 0 1,1-1-1,-2-1 0,0 0 1,0 0-1,-1-1 0,0 0 1,-1-1-1,0 0 0,-1 0 1,-1 0-1,0-1 0,0 0 1,5-29-1,-10 37 3,0-1-1,-1 1 0,0-1 1,0 0-1,0 1 0,-1-1 1,0 1-1,-1-1 1,1 1-1,-1 0 0,0 0 1,-1-1-1,-3-6 1,-5-4 22,0 0 1,-26-30 0,-1 0 13,29 34-40,0 0 1,-1 0 0,-1 1 0,0 1-1,-1 0 1,0 0 0,0 1 0,-25-14 0,11 12 24,0 0 0,-1 2 0,-38-9 1,57 17-11,-7-4 207,-1 0-1,1-1 1,-25-15-1,26 14-63,0 0 1,0 0-1,-1 2 0,-17-5 0,10 5-137,0 1 1,-1 1-1,-41-1 1,50 5 17,-1 1 1,1 0-1,0 1 0,-1 0 1,1 2-1,1-1 1,-18 8-1,12-3-29,0 1 0,1 1 0,0 0 1,1 2-1,0 0 0,0 1 0,2 0 0,-1 1 0,2 1 0,0 1 1,1 0-1,0 0 0,-14 26 0,-22 47 136,41-71-128,1-1-1,1 1 1,-7 27-1,6-6 122,1 0-1,1 1 0,3-1 0,1 1 0,6 57 0,-3-82-39,1 0 0,0-1 0,1 1 0,0-1 0,12 24-1,-13-32-39,0 0 0,0-1 0,1 1-1,0-1 1,0 0 0,0 0 0,1 0-1,-1-1 1,1 1 0,1-1 0,-1 0-1,0-1 1,1 1 0,0-1 0,9 4-1,-4-4 31,0 0-1,0-1 0,0 0 1,0-1-1,0 0 1,1 0-1,-1-1 0,12-2 1,90-18 322,-78 12-356,130-29-1305,-158 35 989,-1 1 0,0 0 0,1 1 0,7 0 0,30 7-656</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12.915"/>
    </inkml:context>
    <inkml:brush xml:id="br0">
      <inkml:brushProperty name="width" value="0.05" units="cm"/>
      <inkml:brushProperty name="height" value="0.05" units="cm"/>
      <inkml:brushProperty name="color" value="#FF0066"/>
    </inkml:brush>
  </inkml:definitions>
  <inkml:trace contextRef="#ctx0" brushRef="#br0">10 33 9450,'-10'-12'11723,"11"13"-11598,-1 0 1,0 0 0,1-1 0,-1 1 0,0-1 0,1 1 0,-1 0 0,1-1 0,-1 1 0,1-1 0,-1 1 0,1-1 0,-1 1 0,1-1 0,-1 1 0,1-1 0,0 1 0,-1-1 0,1 0 0,0 1 0,0-1 0,-1 0 0,1 0 0,0 0-1,-1 0 1,1 1 0,0-1 0,1 0 0,24 1 1289,10-4-239,39-9-1,17-1-673,-86 12-488,22-2 6,1 1 0,-1 1 0,1 2 0,35 5 1,-61-6-113,0 1 0,0 0 0,0 0 0,-1 0 1,6 3-1,5 2-4827,-12-6 4801,-1 0 0,0 0-1,0 0 1,0 0-1,0 0 1,0 0 0,1 0-1,-1 0 1,0 0 0</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13.331"/>
    </inkml:context>
    <inkml:brush xml:id="br0">
      <inkml:brushProperty name="width" value="0.05" units="cm"/>
      <inkml:brushProperty name="height" value="0.05" units="cm"/>
      <inkml:brushProperty name="color" value="#FF0066"/>
    </inkml:brush>
  </inkml:definitions>
  <inkml:trace contextRef="#ctx0" brushRef="#br0">32 1 11034,'-4'0'1244,"2"0"-472,1 0-1,-1 0 0,0 0 0,1 0 0,-1 0 0,1 0 1,-1 1-1,0-1 0,-2 2 0,3-2-626,1 1 0,-1-1 0,1 1-1,-1 0 1,0-1 0,1 1 0,0 0 0,-1 0-1,1 0 1,-1-1 0,1 1 0,0 0 0,-1 0 0,1 0-1,0 0 1,0 0 0,0-1 0,0 1 0,0 0 0,0 0-1,0 0 1,0 1 0,1 15 668,1 0-1,4 21 1,2 23-78,-7 1-196,-16 115 1,13-162-608,2-10-112,-2 13-89,2-17 191,0-1 1,0 1-1,0-1 1,0 1 0,0-1-1,0 1 1,0-1-1,0 1 1,0-1-1,0 1 1,0-1 0,0 1-1,1-1 1,-1 0-1,0 1 1,0-1-1,0 1 1,1-1 0,-1 1-1,0-1 1,1 0-1,-1 1 1,0-1-1,1 1 1,0-1-39,-1 0 0,1 0 0,-1 0 0,1 0 0,-1 0 0,1 0 0,-1 0 0,0 0 0,1 0 0,-1-1 0,1 1 0,-1 0 0,1 0 0,-1 0 0,0-1 0,1 1 0,-1 0 0,0 0 0,1-1-1,-1 1 1,0 0 0,1-1 0,-1 1 0,0 0 0,1-1 0,-1 1 0,0-1 0,0 1 0,0 0 0,1-1 0,-1 0 0,6-15-2424,-6 15 2406,4-14-1251</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14.168"/>
    </inkml:context>
    <inkml:brush xml:id="br0">
      <inkml:brushProperty name="width" value="0.05" units="cm"/>
      <inkml:brushProperty name="height" value="0.05" units="cm"/>
      <inkml:brushProperty name="color" value="#FF0066"/>
    </inkml:brush>
  </inkml:definitions>
  <inkml:trace contextRef="#ctx0" brushRef="#br0">332 37 9114,'-22'5'2097,"-1"2"0,2 0 0,-1 2 0,-26 14 1,37-17-1665,1 1 0,0 0 0,1 0 1,0 1-1,0 0 0,1 1 0,0-1 0,0 2 1,1-1-1,-7 13 0,-1 3-181,1 1 0,1 1 0,1 0 0,2 0 0,1 2-1,-8 39 1,16-54-153,0 0 0,1 0 1,1 0-1,0 0 0,1 0 0,0 0 0,1 0 0,1 0 0,0-1 0,8 18 0,3 0 36,0-1 0,2 0 0,23 29 0,-29-44-59,1 0 0,0-1 0,1 0 0,1-2 0,0 1-1,1-2 1,0 0 0,0 0 0,1-2 0,1 0 0,23 9 0,-19-10 37,1-1 0,0-1 0,1-2 0,0 0-1,-1-1 1,1-1 0,0-2 0,43-3 0,-36 0-69,1-2 0,-1 0 0,0-3-1,49-17 1,-63 18-32,-1 0 0,1-1 0,-1-1 0,-1 0 0,0-1 0,0-1 0,-1 0 0,0-1 0,21-25 0,-12 11 66,-2-2 1,-1-1 0,16-33 0,-30 52-45,-1 1-1,0-1 1,-1-1 0,1 1 0,-2 0 0,0-1 0,0 1 0,-1-1 0,0 0 0,-1 1 0,0-1 0,0 0 0,-1 0 0,-3-11 0,0 11 19,-1-1-1,-1 1 1,1 0-1,-2 0 1,1 1 0,-1 0-1,-14-15 1,-6-10 1,-13-25-42,19 28 5,-43-52 1,56 75-18,-1 0 1,0 1 0,0 0-1,-1 0 1,0 1-1,-1 1 1,0 0 0,1 0-1,-19-7 1,-16 1 57,0 1 0,-90-10-1,113 19-37,0 0 0,-45 3 0,59-1-34,0 1 0,0 1 0,0 0 1,0 0-1,0 1 0,0-1 0,1 2 0,-1-1 0,1 1 0,0 0 1,-9 7-1,8-5-405,0 1 1,1 0-1,0 0 1,1 0 0,0 0-1,0 1 1,-6 11-1,11-18 238,0 0-1,1 0 0,0 1 1,-1-1-1,1 0 0,0 0 1,-1 1-1,1-1 0,0 0 1,0 1-1,0-1 0,0 0 1,1 3-1,7 10-1549</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6.317"/>
    </inkml:context>
    <inkml:brush xml:id="br0">
      <inkml:brushProperty name="width" value="0.05" units="cm"/>
      <inkml:brushProperty name="height" value="0.05" units="cm"/>
      <inkml:brushProperty name="color" value="#FF0066"/>
    </inkml:brush>
  </inkml:definitions>
  <inkml:trace contextRef="#ctx0" brushRef="#br0">74 1 12579,'-10'5'1304,"0"3"744,-3 7-343,1 5-73,0 4-312,0 1-119,7 0-225,5 2-72,5-5-216,9-4-160,6-8-304,5-5-96,9-5-296,-1-6-472,4-3-1312,-7 2 1128</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17.195"/>
    </inkml:context>
    <inkml:brush xml:id="br0">
      <inkml:brushProperty name="width" value="0.05" units="cm"/>
      <inkml:brushProperty name="height" value="0.05" units="cm"/>
      <inkml:brushProperty name="color" value="#FF0066"/>
    </inkml:brush>
  </inkml:definitions>
  <inkml:trace contextRef="#ctx0" brushRef="#br0">1 43 9626,'0'-1'375,"0"-1"-1,0 0 1,0 1 0,0-1 0,1 0-1,-1 1 1,0-1 0,1 0-1,-1 1 1,1-1 0,0 1-1,0-1 1,-1 1 0,1-1 0,0 1-1,0 0 1,0-1 0,1 1-1,-1 0 1,1-1 0,1 0 64,-1 1 0,0 0 0,1-1 0,-1 1 0,1 0 0,-1 1 0,1-1 0,0 0 0,-1 1 0,1-1 0,4 1 0,0 0-113,1 0-1,-1 1 1,1 0 0,-1 0-1,1 1 1,-1 0-1,0 0 1,8 4 0,38 18-677,-18-10-4090,-26-12 2155,9-2 858</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17.769"/>
    </inkml:context>
    <inkml:brush xml:id="br0">
      <inkml:brushProperty name="width" value="0.05" units="cm"/>
      <inkml:brushProperty name="height" value="0.05" units="cm"/>
      <inkml:brushProperty name="color" value="#FF0066"/>
    </inkml:brush>
  </inkml:definitions>
  <inkml:trace contextRef="#ctx0" brushRef="#br0">349 38 10250,'-18'-7'894,"-1"-1"1,0 2-1,0 1 0,-32-5 1,44 9-692,0 0 1,1 1-1,-1 0 1,0 1-1,0 0 1,1 0-1,-1 0 1,0 1-1,1 0 1,-1 0 0,1 0-1,0 1 1,0 0-1,0 0 1,0 1-1,0 0 1,-6 5-1,3 0-20,0 1-1,0-1 1,1 1-1,1 1 1,-1 0 0,2 0-1,-1 0 1,2 1-1,-1 0 1,2 0-1,-1 0 1,2 0-1,-3 17 1,2-10-6,2 1-1,0 0 1,2 0 0,0 0-1,1 0 1,1 0-1,7 35 1,-5-40-96,1-1-1,0 0 1,0 0-1,1 0 0,1-1 1,1 0-1,0 0 1,0-1-1,16 18 1,-12-17 18,1-1 0,1 0 0,0-1 0,1-1 0,0 0 1,0-1-1,26 12 0,-14-10 181,1-1-1,-1 0 1,2-2 0,52 7 0,-61-13-84,-1 0 0,1-2 0,-1 0-1,1-1 1,-1-2 0,1 1 0,-1-2 0,21-7 0,-31 8-102,1-1 0,-1 0 0,0-1 0,0 1 0,-1-2 1,1 1-1,-1-1 0,0-1 0,-1 1 0,0-1 0,0-1 0,10-12 1,-10 9 13,-1 0 1,1 0 0,-2-1 0,0 1 0,0-1 0,-1 0 0,-1-1 0,0 1-1,2-19 1,-2 8 60,-1 0-1,-2 0 1,0 0-1,-4-32 0,2 44-136,-1-1-1,0 1 0,0 0 0,-1 0 1,0 0-1,-1 1 0,0-1 0,-1 1 0,0 0 1,-12-14-1,5 10-15,0 1 0,-1 0 1,0 1-1,-1 1 0,0 0 0,-1 1 0,0 1 1,-31-13-1,24 13-25,-1 1 1,1 1-1,-1 1 0,-1 1 1,1 1-1,-28-1 0,32 5-303,1 0 1,0 1-1,0 1 0,0 1 1,0 1-1,0 0 0,-25 10 0,39-11-104,0-1-1,0 0 1,0 1-1,0 0 1,-6 5-1,-13 19-1226</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21.277"/>
    </inkml:context>
    <inkml:brush xml:id="br0">
      <inkml:brushProperty name="width" value="0.05" units="cm"/>
      <inkml:brushProperty name="height" value="0.05" units="cm"/>
      <inkml:brushProperty name="color" value="#FF0066"/>
    </inkml:brush>
  </inkml:definitions>
  <inkml:trace contextRef="#ctx0" brushRef="#br0">109 15 7618,'0'-1'449,"-1"-1"1,0 1 0,0 0-1,0-1 1,0 1 0,-1 0-1,1 0 1,0 0-1,0 0 1,-1 0 0,-1-1-1,3 6 1534,4 4-1564,-3-5-109,8 26 1124,-1 1 1,-1 1-1,5 60 1,-8-54-1115,3 211 802,-7-227-1053,-6 370 1361,0-267-728,-38 219 0,35-289-345,-1 6 248,-23 77 0,29-125-666,2-1 0,-1 1 0,2 0 0,-1 0 0,2 16-1,-5-33-2396,0-4 1020,2 2 35,0 0 0,0 1 1,-2-13-1,3 6 241</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21.665"/>
    </inkml:context>
    <inkml:brush xml:id="br0">
      <inkml:brushProperty name="width" value="0.05" units="cm"/>
      <inkml:brushProperty name="height" value="0.05" units="cm"/>
      <inkml:brushProperty name="color" value="#FF0066"/>
    </inkml:brush>
  </inkml:definitions>
  <inkml:trace contextRef="#ctx0" brushRef="#br0">23 100 10362,'-3'3'585,"1"0"0,-1 0 0,1 0 0,0 0 0,0 1 0,0-1 0,0 1 0,-1 7 0,2-9-303,1 1 0,-1-1 1,1 1-1,0 0 0,0-1 0,1 1 1,-1-1-1,0 1 0,1-1 0,0 1 0,-1-1 1,1 1-1,0-1 0,3 5 0,14 24 1690,24 31-1,-31-47-1359,-10-13-535,0 0 1,0 0-1,1-1 1,-1 1-1,0 0 1,1-1-1,0 1 1,-1-1-1,1 0 1,0 0-1,-1 1 1,1-1-1,0 0 1,0 0-1,0-1 1,0 1-1,0 0 1,0-1-1,0 1 1,0-1-1,0 0 1,1 1-1,-1-1 1,0 0-1,4-1 1,-2 0-5,0-1 1,0 1 0,0-1-1,0 0 1,0 0 0,0 0-1,-1-1 1,1 1 0,-1-1-1,1 0 1,-1 0 0,3-4-1,18-19 17,-1-1 0,-1 0 0,-2-2-1,-1-1 1,17-34 0,-26 33-658,-10 27 116,1-1 0,1 1 0,-1 0 0,0 0 0,1 0 0,0 1 0,3-6 0,1 2-1053</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34.550"/>
    </inkml:context>
    <inkml:brush xml:id="br0">
      <inkml:brushProperty name="width" value="0.05" units="cm"/>
      <inkml:brushProperty name="height" value="0.05" units="cm"/>
      <inkml:brushProperty name="color" value="#FF0066"/>
    </inkml:brush>
  </inkml:definitions>
  <inkml:trace contextRef="#ctx0" brushRef="#br0">28 26 11939,'-8'-4'778,"7"3"-460,-1 0 0,0 0-1,0 0 1,1 0 0,-1-1 0,1 1-1,-1 0 1,1-1 0,0 1 0,-1-1-1,-1-2 1,4 0 1802,4 5-935,6 6 55,-5 1-531,1 0-1,-1 0 1,0 1-1,-1 0 1,8 19-1,-4-11-227,5 13 163,-2 1-1,14 48 1,8 69-157,-30-131-461,4 18-9,13 37 0,-17-64-42,-1-7 17,-1-6 1,-2 5 5,3-11-60,0 0 0,0 0 0,-1-1-1,0-21 1,1 2-68,-1 18 91,0 1 1,1 0-1,1 1 1,-1-1-1,2 0 1,0 1-1,0 0 1,1 0-1,8-11 1,-10 17 34,-1-1 1,2 1-1,-1 1 1,0-1-1,1 1 1,0-1-1,0 1 0,1 1 1,-1-1-1,1 1 1,-1 0-1,1 0 1,0 0-1,0 1 1,0 0-1,1 0 0,-1 1 1,0 0-1,8-1 1,-7 2 9,0 0 0,1 0 0,-1 1 0,1 0 0,-1 1 0,0-1 0,0 1 0,0 1 0,0-1 0,0 1 0,11 7 0,-14-7 8,0-1 1,0 1-1,-1 0 0,1 0 1,-1 1-1,0-1 1,0 1-1,0-1 0,0 1 1,-1 0-1,1 0 1,-1 1-1,0-1 0,0 0 1,-1 1-1,1-1 1,-1 1-1,0-1 1,1 9-1,-2-3 12,0-1 0,0 1 0,-1 0 0,0-1-1,-1 1 1,0-1 0,-1 0 0,0 1 0,0-1 0,-1 0 0,0-1 0,0 1 0,-11 13-1,8-12-30,0-1 0,-1 0-1,0 0 1,0-1-1,-1 0 1,0-1-1,-1 0 1,0 0 0,0-1-1,-20 9 1,27-13-143,0-1 1,0 0 0,-1 0-1,1-1 1,0 1 0,-1 0-1,1-1 1,0 0 0,-1 0 0,1 0-1,-1 0 1,-3-1 0,6 0 7,0 1 0,0 0 0,1-1 0,-1 1 0,0-1 0,0 1 0,0-1 0,0 1 0,1-1 0,-1 1 0,0-1-1,0 0 1,1 1 0,-1-1 0,0 0 0,1 0 0,-1 1 0,0-2 0,1 0-80,-1 1 0,1-1 0,0 1-1,0 0 1,-1-1 0,1 1 0,0-1 0,0 1-1,0-1 1,1 1 0,-1-1 0,0 1-1,0-1 1,1 1 0,0-3 0,9-18-1126</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35.900"/>
    </inkml:context>
    <inkml:brush xml:id="br0">
      <inkml:brushProperty name="width" value="0.05" units="cm"/>
      <inkml:brushProperty name="height" value="0.05" units="cm"/>
      <inkml:brushProperty name="color" value="#FF0066"/>
    </inkml:brush>
  </inkml:definitions>
  <inkml:trace contextRef="#ctx0" brushRef="#br0">192 732 14035,'3'-16'2739,"-3"16"-2623,0 0 0,0 0 0,0-1 0,0 1 0,0 0 0,0-1 0,0 1 0,0 0 0,0 0 0,-1-1-1,1 1 1,0 0 0,0-1 0,0 1 0,0 0 0,0 0 0,-1-1 0,1 1 0,0 0 0,0 0 0,0 0-1,-1-1 1,1 1 0,0 0 0,-1 0 0,-1-1 105,0 1 0,0 0-1,0 1 1,0-1 0,1 0 0,-1 0-1,0 1 1,0-1 0,0 1 0,0 0 0,1 0-1,-4 1 1,-2 1 72,0 1 0,0 0 0,1 1 0,0 0 0,0 0 0,0 0 0,0 0 0,-7 10 0,-37 55 814,40-54-907,10-15-192,-6 6 40,1 1 0,0 0 0,0 1 0,1-1 0,0 1 0,1 0 0,-4 13 0,7-21-49,0 0 0,0 0 0,0 0 0,0-1 0,0 1 0,0 0 0,0 0 0,1 0 0,-1 0 0,0 0 0,0 0 0,1-1 0,-1 1 0,1 0 0,-1 0 0,1 0 0,-1-1 0,1 1 0,-1 0 0,1-1 0,0 1 0,-1 0 0,1-1 0,0 1 0,-1-1 0,1 1 0,0-1 0,0 0 0,0 1 0,-1-1 0,1 0 0,0 1 0,0-1 0,0 0 0,0 0 0,0 0 0,0 0 0,-1 0 0,1 0 0,0 0 0,0 0 1,1 0-1,3 0-12,-1-1 0,0 1 0,0-1 0,0 0 0,0 0 0,0 0 0,0 0 0,4-3 0,-1-1-4,0 0 0,0 0 0,-1-1 0,0 1-1,0-1 1,0-1 0,-1 1 0,0-1 0,0 0 0,6-12 0,2-8 20,16-44 1,-28 68-4,5-18-13,-4 15 73,-1 1-1,1 0 1,0 0 0,0 0-1,3-5 1,-4 9-12,0-1 0,1 1 0,-1-1 1,0 1-1,1 0 0,-1 0 0,0-1 0,1 1 0,0 0 0,-1 0 1,1 1-1,0-1 0,-1 0 0,1 0 0,0 1 0,0-1 1,-1 1-1,5-1 0,1 0 69,0 1 0,0 0 1,0 0-1,0 0 0,0 1 0,-1 0 1,1 0-1,0 0 0,0 1 0,0 0 1,8 5-1,-11-5-104,-1 0 0,1 0 0,-1 0 0,1 1 0,-1-1 0,0 1 0,0 0 0,0 0 0,-1 0 0,1 1 0,-1-1 0,0 0 0,0 1 0,0 0 0,0-1 0,0 1 0,-1 0 0,0 0 0,1 0 0,-1 5 0,1 7 6,-1 26 0,-1-28-6,22-103 9,-20 81-25,5-19 0,12-40 0,-16 60 10,0 0 1,0 0-1,1 0 0,-1 0 0,2 0 1,6-8-1,-10 14-7,-1 0 0,1 0-1,0 0 1,0 0 0,0 0 0,0 0 0,0 0 0,0 1-1,0-1 1,0 0 0,1 1 0,-1-1 0,0 0 0,0 1-1,1 0 1,-1-1 0,0 1 0,0 0 0,1-1 0,-1 1-1,0 0 1,1 0 0,-1 0 0,0 0 0,1 1 0,-1-1-1,0 0 1,1 0 0,-1 1 0,0-1 0,0 1 0,1-1-1,-1 1 1,0 0 0,0-1 0,0 1 0,2 1 0,2 3 0,1 1 0,-1-1 0,0 1 0,-1 0 0,6 9 0,-6-8 14,1 1-11,0-1 1,1 0-1,-1 0 0,1-1 1,13 12-1,-16-16-8,0 0 0,0 0 0,0-1 0,0 1 0,0-1 0,1 0 0,-1 1 0,1-1 0,-1-1 0,1 1 0,-1-1 0,1 1-1,-1-1 1,1 0 0,-1 0 0,1 0 0,6-2 0,-1-1-130,-1 1-1,0-1 1,1-1 0,-1 0-1,-1 0 1,1 0-1,0-1 1,-1 0-1,0-1 1,0 1-1,-1-1 1,0-1 0,6-6-1,9-13-1245,35-59-1,-54 82 1323,1-2-55,52-90-1449,-46 77 1452,0-1-1,-2 0 1,8-25 0,-15 43 112,0 0 1,1 0-1,-1 0 0,0 0 1,0 0-1,0 0 0,0 1 0,0-1 1,0 0-1,0 0 0,0 0 1,0 0-1,-1 0 0,1-1 0,-1 2 10,1-1 0,0 1 0,0 0 0,0-1-1,-1 1 1,1 0 0,0 0 0,-1 0 0,1-1 0,0 1-1,0 0 1,-1 0 0,1 0 0,0 0 0,-1-1-1,1 1 1,0 0 0,-1 0 0,1 0 0,-1 0 0,1 0-1,0 0 1,-1 0 0,1 0 0,-1 0 0,-1 1 47,0-1 1,0 1 0,0-1-1,1 1 1,-1 0 0,0 0-1,0 0 1,0 0-1,1 0 1,-1 1 0,-1 0-1,-5 7 99,1-1 0,0 1 0,0 0 0,1 0 0,0 1-1,1 0 1,0 0 0,0 0 0,1 0 0,0 1 0,1 0-1,1 0 1,0 0 0,-2 16 0,4-20-127,0 0 0,1 0 0,0 0 0,0 1 0,0-1 0,3 7 0,-3-10-25,0-1 1,1 0-1,-1 0 1,0 0 0,1 0-1,0 0 1,0-1-1,0 1 1,0 0-1,0-1 1,0 0-1,0 1 1,1-1 0,0 0-1,2 2 1,-3-3-6,0 0 1,-1-1 0,1 1-1,0-1 1,0 0 0,-1 1-1,1-1 1,0 0 0,0 0-1,0 0 1,0 0 0,-1 0-1,1 0 1,0-1 0,0 1-1,-1-1 1,1 1 0,0-1-1,-1 0 1,1 1-1,0-1 1,-1 0 0,1 0-1,-1 0 1,3-2 0,1-1 0,-1-1 1,1 1-1,-1-1 0,0 0 1,0 0-1,3-7 0,-1 0 10,0 0 0,-1 0 0,0-1-1,-1 1 1,-1-1 0,0 0 0,-1 0-1,1-25 1,-2-10 21,-5-51-1,-8-23-13,9 102 9,-1 0-1,-1 0 0,-15-38 0,19 57-2,1 0 0,-1-1 0,0 1 0,1 0 0,-1-1-1,0 1 1,0 0 0,0 0 0,-2-2 0,3 3-18,0 0 0,0 0 0,0 0 0,0 0 0,0 0 0,0 0 0,0 0 0,-1 0 0,1 0 0,0 0 0,0 0 0,0 0 0,0 0 0,0 0 0,0 0 0,0 0 0,-1 0 0,1 0 0,0 0 0,0 0 0,0 0 0,0 0 0,0 0 0,0 0 0,0 0 0,0 0 0,-1 0 0,1 1 0,0-1 0,0 0-1,0 0 1,0 0 0,0 0 0,0 0 0,0 0 0,0 0 0,0 0 0,0 1 0,0-1 0,0 0 0,-3 12 213,2 18-52,2-1 0,0 1 0,2-1-1,1 0 1,1 0 0,16 48 0,-16-63-122,1-1-1,0 1 1,0-2-1,1 1 1,1-1-1,0 0 1,1 0-1,0-1 1,12 11 0,-19-20-42,0 0 1,1-1-1,-1 1 1,1 0-1,-1-1 1,1 1 0,-1-1-1,1 0 1,0 0-1,0 0 1,-1 0 0,1 0-1,0 0 1,0-1-1,0 0 1,0 1 0,0-1-1,0 0 1,0-1-1,0 1 1,0 0-1,-1-1 1,1 0 0,0 1-1,0-1 1,0 0-1,-1-1 1,1 1 0,0 0-1,3-3 1,5-5 25,1 0 0,-2-1 0,1 0 0,-1 0 0,8-13 0,-2 5 42,-8 9-54,3-4 158,0 1-1,23-19 1,-31 29-128,-1 0-1,1 0 1,0 0 0,0 0 0,0 1-1,0-1 1,1 1 0,-1 0 0,0-1-1,0 2 1,1-1 0,-1 0 0,1 1-1,-1-1 1,1 1 0,-1 0 0,1 0-1,-1 0 1,5 2 0,-6-2-32,-1 1 0,1-1 0,-1 1 0,0 0-1,1-1 1,-1 1 0,0 0 0,0 0 0,0 0 0,1 0 0,-1 0 0,0 0 0,0 0-1,0 0 1,-1 1 0,1-1 0,0 0 0,0 1 0,-1-1 0,1 0 0,-1 1 0,1-1 0,-1 1-1,1-1 1,-1 1 0,0-1 0,0 1 0,0-1 0,0 1 0,0-1 0,0 1 0,0-1-1,0 1 1,-1 1 0,-1 5 28,0 0 1,0-1-1,-1 1 0,1-1 0,-6 9 0,3-5-9,-6 11 47,-16 24-1,24-41-67,-1 1 1,0-1-1,-1 0 1,1 0-1,-1 0 1,0-1-1,0 0 1,-1 0-1,-6 5 1,10-8-12,0 0 1,0 0 0,-1 0 0,1 0 0,0 0 0,0-1 0,0 1 0,-1-1 0,1 1 0,0-1 0,0 0 0,-1 0 0,1 0 0,0 0 0,-1 0 0,1 0 0,0-1 0,-1 1 0,1-1 0,0 0 0,0 1 0,0-1 0,0 0 0,0-1 0,0 1 0,0 0 0,0 0 0,0-1 0,0 1 0,1-1 0,-1 1 0,0-1 0,-1-3 0,0 0-84,-1 0 1,1 0 0,1-1 0,-1 0-1,1 1 1,0-1 0,0 0 0,1 0 0,-1 0-1,1 0 1,0-9 0,1 7-564,0 0-1,0 0 1,1 1-1,1-10 1,-1 15 487,-1 1 1,0-1 0,1 0 0,-1 1 0,1-1-1,0 0 1,0 1 0,-1-1 0,1 1 0,0-1 0,0 1-1,1 0 1,-1-1 0,0 1 0,0 0 0,1 0-1,-1 0 1,0 0 0,1 0 0,-1 0 0,1 0 0,-1 0-1,4 0 1,14-2-652</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36.316"/>
    </inkml:context>
    <inkml:brush xml:id="br0">
      <inkml:brushProperty name="width" value="0.05" units="cm"/>
      <inkml:brushProperty name="height" value="0.05" units="cm"/>
      <inkml:brushProperty name="color" value="#FF0066"/>
    </inkml:brush>
  </inkml:definitions>
  <inkml:trace contextRef="#ctx0" brushRef="#br0">12 13 27222,'5'-4'3825,"-6"1"-2401,-6 0-1224,2 1-184,2 2-2152,6 5 1543</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41.735"/>
    </inkml:context>
    <inkml:brush xml:id="br0">
      <inkml:brushProperty name="width" value="0.05" units="cm"/>
      <inkml:brushProperty name="height" value="0.05" units="cm"/>
      <inkml:brushProperty name="color" value="#FF0066"/>
    </inkml:brush>
  </inkml:definitions>
  <inkml:trace contextRef="#ctx0" brushRef="#br0">35 85 8938,'-1'1'290,"-1"-1"-1,1 0 1,0 0-1,-1 1 1,1-1 0,0 1-1,0-1 1,-1 1 0,1 0-1,0-1 1,0 1-1,-2 1 1,2-1-48,0 0-1,0-1 1,0 1-1,0 0 1,0-1-1,-1 1 1,1 0 0,0-1-1,0 0 1,-1 1-1,1-1 1,-2 0-1,9-3 1886,5-3-744,-10 6-1220,1 1-1,0-1 0,0 1 0,-1 0 0,1 0 0,-1-1 0,1 1 0,-1 0 0,1 0 0,-1 1 0,1-1 1,-1 0-1,0 0 0,0 1 0,1-1 0,0 3 0,0-2 62,0 1 1,0-1-1,0 0 1,1 0-1,4 4 1,0-4 16,0 0 1,-1 0-1,1 0 0,0-1 1,0 0-1,0 0 1,0-1-1,0 0 0,8-1 1,0 1 4,217-13 1269,28 0-651,-200 13-560,0-3-1,-1-2 1,111-24-1,-84 11 479,110-9 0,-167 26-657,-1 1 0,1 2 0,-1 0 0,1 2 0,-1 2 0,0 0-1,28 11 1,-49-15-84,0 0-1,0 0 0,0-1 1,0 0-1,1 0 1,-1-1-1,0 0 0,13-2 1,-17 2-80,-1 0 0,1-1 0,-1 0 0,1 0 0,-1 0 0,1 0 0,-1 0 0,0 0 0,0-1 0,1 1 0,-1-1 0,0 1 0,0-1 0,-1 0 0,1 0 0,0 0 0,-1 0 0,1 0 0,-1 0 0,1 0 0,-1-1 0,0 1 0,0 0 0,0-1 0,0 1 0,0-1 0,0-3 0,-1 5-168,0 1 0,0-1 0,0 0 0,0 0-1,0 1 1,0-1 0,0 0 0,0 0 0,0 0 0,-1 1 0,1-1-1,0 0 1,0 0 0,-1 1 0,1-1 0,-1 0 0,1 1 0,0-1 0,-1 1-1,1-1 1,-1 0 0,1 1 0,-1-1 0,0 1 0,1-1 0,-1 1-1,0-1 1,1 1 0,-1 0 0,0-1 0,1 1 0,-1 0 0,0 0 0,0-1-1,1 1 1,-1 0 0,0 0 0,0 0 0,1 0 0,-3 0 0,-12 2-1849</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43.049"/>
    </inkml:context>
    <inkml:brush xml:id="br0">
      <inkml:brushProperty name="width" value="0.05" units="cm"/>
      <inkml:brushProperty name="height" value="0.05" units="cm"/>
      <inkml:brushProperty name="color" value="#FF0066"/>
    </inkml:brush>
  </inkml:definitions>
  <inkml:trace contextRef="#ctx0" brushRef="#br0">304 3 6785,'-4'-1'5085,"-13"-1"806,15 3-5693,1 0 0,0 0 0,-1 0 0,1 0 0,0 1 0,0-1 0,0 0 1,0 0-1,0 1 0,0-1 0,-1 3 0,1-2-27,0 0 1,0 0-1,0-1 0,0 1 1,-1 0-1,1-1 1,-1 1-1,-3 2 1,-20 15 952,-24 22 1,-22 17-50,60-51-1046,1 0-17,-1 1 1,0-2-1,0 0 1,-14 6-1,22-11 8,0 0-1,0 0 1,0 1 0,0 0 0,1-1-1,-1 1 1,0 0 0,-2 3-1,4-5 24,11 0 138,-4-2-79,0-1 0,0 2-1,0-1 1,0 1-1,0 0 1,0 0-1,1 0 1,-1 1 0,0 0-1,0 0 1,7 2-1,6 1 126,0 1 1,24 8-1,-28-8-119,0 1 1,-1 1 0,0 1-1,-1 0 1,1 0 0,-1 2-1,-1-1 1,22 20-1,-28-22-84,0 0 0,0-1 0,0 0 0,0 0 0,1-1 0,0 0 0,13 6 0,-20-10-23,0 0-1,0 1 0,1-1 0,-1 0 0,0 0 0,0 0 1,1 0-1,-1 0 0,0 0 0,0 0 0,1 0 0,-1 0 1,0 0-1,0 0 0,1 0 0,-1 0 0,0 0 0,0 0 1,1 0-1,-1 0 0,0-1 0,0 1 0,1 0 0,-1 0 1,0 0-1,0 0 0,1 0 0,-1-1 0,0 1 0,0 0 1,0 0-1,0 0 0,1-1 0,-1 1 0,0 0 0,0 0 1,0 0-1,0-1 0,0 1 0,0 0 0,0 0 0,1-1 1,-1 1-1,0-9-1,0 9 1,0-12 10,-1 0 0,0 1 1,-1-1-1,0 0 0,0 1 0,-1-1 0,-1 1 0,0 0 0,-10-18 0,9 17 1,1 0-1,0 0 1,0 0-1,-2-15 1,-8-28 190,13 50-175,-1 0 0,-1 0 1,1 1-1,-1-1 0,1 1 0,-1-1 0,0 1 1,-5-5-1,7 8-26,0 0 0,0 1-1,0-1 1,1 0 0,-1 0 0,0 1 0,0-1 0,0 0-1,0 1 1,-1-1 0,1 1 0,0 0 0,0-1 0,0 1 0,0 0-1,0-1 1,-1 1 0,1 0 0,0 0 0,0 0 0,0 0-1,-3 1 1,-7 6-2386,12-1-1752</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43.868"/>
    </inkml:context>
    <inkml:brush xml:id="br0">
      <inkml:brushProperty name="width" value="0.05" units="cm"/>
      <inkml:brushProperty name="height" value="0.05" units="cm"/>
      <inkml:brushProperty name="color" value="#FF0066"/>
    </inkml:brush>
  </inkml:definitions>
  <inkml:trace contextRef="#ctx0" brushRef="#br0">222 10 10426,'-2'-2'305,"1"1"0,-1 0 0,1 0 0,-1 1 0,0-1 0,1 0 0,-1 1 0,0-1 0,0 0 0,0 1 0,1 0 0,-1 0 0,0-1 0,0 1 0,0 0 1,0 0-1,0 1 0,1-1 0,-1 0 0,0 1 0,-3 0 0,-1 1 37,-1 0 1,0 1 0,1 0 0,-8 4 0,0 2-118,1 0 0,1 1 0,0 0 1,0 1-1,1 0 0,0 1 0,-15 22 0,25-32-206,0-1 0,0 0-1,0 1 1,0-1 0,0 0-1,1 1 1,-1-1 0,0 1-1,1-1 1,0 1 0,-1-1-1,1 1 1,0 0 0,0-1-1,-1 1 1,1-1 0,0 1-1,1 0 1,-1-1 0,0 1-1,0-1 1,1 1-1,-1-1 1,1 1 0,-1-1-1,2 3 1,0-2 7,0 0 1,0 0-1,0 0 0,1 0 1,-1 0-1,0-1 0,1 1 0,0 0 1,-1-1-1,1 0 0,0 0 1,5 2-1,47 11 338,-39-10-201,0 0 0,0 1 0,-1 0 0,24 12 0,-37-16-112,-1 0 0,0-1 0,1 1 0,-1 0-1,0 0 1,1 0 0,-1 1 0,0-1 0,0 0 0,0 0 0,0 1 0,0-1 0,0 1 0,0-1 0,-1 1 0,2 2 0,-2-2-5,1-1 1,-1 0-1,0 1 1,0-1-1,0 1 1,0-1-1,-1 0 1,1 1 0,0-1-1,-1 0 1,1 1-1,-1-1 1,1 0-1,-1 1 1,0-1-1,0 1 1,-2 3 67,-1-1-1,0 0 1,0 0 0,0 0 0,0 0-1,0-1 1,-1 1 0,-6 3-1,0-1-46,-1 0 1,1 0-1,-1-1 0,0 0 0,0-1 0,-1 0 0,1-1 0,-1-1 0,1 0 0,-19 1 0,29-3-124,0-1 0,1 1 0,-1 0 0,0-1 0,1 1 0,-1-1 0,0 1 0,1-1 0,-1 0 0,1 1 0,-1-1 0,1 0 1,-1 0-1,1 0 0,0 0 0,0-1 0,-1 1 0,1 0 0,0-1 0,0 1 0,0 0 0,0-1 0,0 1 0,1-1 0,-1 1 0,0-1 0,1 0 0,-1 1 0,1-1 0,-1-3 0,1 3-296,0 1-1,0-1 1,0 1-1,0-1 0,0 0 1,0 1-1,1-1 1,-1 1-1,1-1 0,-1 1 1,1-1-1,-1 1 1,1-1-1,0 1 0,0-1 1,0 1-1,0 0 1,0 0-1,0-1 0,0 1 1,2-1-1,11-7-2153</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17.495"/>
    </inkml:context>
    <inkml:brush xml:id="br0">
      <inkml:brushProperty name="width" value="0.05" units="cm"/>
      <inkml:brushProperty name="height" value="0.05" units="cm"/>
      <inkml:brushProperty name="color" value="#FF0066"/>
    </inkml:brush>
  </inkml:definitions>
  <inkml:trace contextRef="#ctx0" brushRef="#br0">1 97 12099,'0'-5'585,"1"1"0,0-1 0,0 0 0,0 1 0,1-1 1,0 1-1,-1 0 0,2-1 0,1-3 0,-2 6-397,-1 1-1,0-1 0,1 1 1,-1 0-1,1-1 1,0 1-1,-1 0 0,1 0 1,0 0-1,0 0 0,0 0 1,0 0-1,-1 1 1,1-1-1,0 1 0,0-1 1,0 1-1,0 0 1,0 0-1,1 0 0,-1 0 1,0 0-1,3 1 0,80 14 2950,-10 0-1747,-3-7-446,1-4 0,143-9 0,143-45 654,-334 45-1601,-6 1-196,1 1 0,-1 0 0,1 1 0,-1 1 1,32 3-1,-35 3-1431,-6 4 514</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44.457"/>
    </inkml:context>
    <inkml:brush xml:id="br0">
      <inkml:brushProperty name="width" value="0.05" units="cm"/>
      <inkml:brushProperty name="height" value="0.05" units="cm"/>
      <inkml:brushProperty name="color" value="#FF0066"/>
    </inkml:brush>
  </inkml:definitions>
  <inkml:trace contextRef="#ctx0" brushRef="#br0">9 132 13803,'1'0'326,"1"1"1,0-1 0,-1 1-1,1-1 1,-1 1-1,1 0 1,-1-1-1,1 1 1,-1 0-1,1 0 1,-1 0-1,0 0 1,0 0 0,1 1-1,-1-1 1,0 0-1,0 1 1,0-1-1,1 3 1,-1-1 2,0 0 0,0 0 0,0 0 0,0 0 0,0 0-1,-1 0 1,0 0 0,0 0 0,0 7 0,-1 0 34,-1 0 0,0 0 0,0 0 0,-1 0 0,-7 14 1,-2 1-100,1-4-135,25-38-110,-8 7-14,0-1 1,5-12-1,6-12 8,-9 20-11,2 0 1,-1 0-1,2 1 1,0 0-1,18-17 1,-27 30 7,-1-1 0,0 1 1,0 0-1,1 0 0,-1 1 1,0-1-1,1 0 0,-1 0 1,1 1-1,-1-1 0,1 1 1,0-1-1,-1 1 0,1-1 1,-1 1-1,1 0 0,0 0 0,-1 0 1,1 0-1,0 0 0,-1 0 1,2 1-1,-1 0 16,0 0 0,0 0 0,-1 0-1,1 0 1,-1 0 0,1 0 0,-1 0 0,1 1 0,-1-1-1,0 1 1,1-1 0,-1 1 0,0-1 0,0 1-1,0 0 1,0 0 0,-1-1 0,2 4 0,0 3 36,1 0 1,-2 1 0,1-1-1,-1 1 1,-1-1 0,0 17-1,0-14-40,6-33 3,-3 16-21,7-23 5,2 1 0,0 1 0,31-48 0,-42 73 0,1 0-1,0 0 1,-1-1-1,1 1 1,0 1-1,0-1 0,0 0 1,0 0-1,0 1 1,0-1-1,1 1 1,-1-1-1,4 0 1,-6 2 1,1 0 1,0-1 0,0 1-1,0 0 1,0 0 0,0 0-1,0 0 1,0 0 0,-1 0-1,1 1 1,0-1 0,0 0-1,0 0 1,0 1 0,0-1-1,1 1 1,-1 0 6,1 0 0,-1 0 0,0 1-1,1-1 1,-1 0 0,0 0 0,0 1-1,0-1 1,0 1 0,0-1 0,0 3 0,17 42 215,-14-31-158,2-1 0,7 16 1,-11-26-144,0 0 0,1 0 0,-1 0 1,1-1-1,0 1 0,0-1 1,1 0-1,-1 0 0,1 0 1,-1 0-1,7 3 0,-10-6-73,1 1 0,0-1 1,-1 0-1,1 0 0,0 1 0,-1-1 0,1 0 0,0 0 0,-1 0 0,1 0 0,0 0 0,0 0 0,-1 0 1,1 0-1,0 0 0,-1 0 0,1-1 0,0 1 0,-1 0 0,1 0 0,0-1 0,-1 1 0,1 0 1,-1-1-1,1 1 0,0-1 0,0 0 0,15-18-3927,-6 6 2309,9-5 106</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45.805"/>
    </inkml:context>
    <inkml:brush xml:id="br0">
      <inkml:brushProperty name="width" value="0.05" units="cm"/>
      <inkml:brushProperty name="height" value="0.05" units="cm"/>
      <inkml:brushProperty name="color" value="#FF0066"/>
    </inkml:brush>
  </inkml:definitions>
  <inkml:trace contextRef="#ctx0" brushRef="#br0">114 678 11066,'4'-1'995,"0"0"1,0-1-1,0 1 0,0-1 0,4-4 5360,-22 13-4792,-5 10-649,0 1 0,1 0-1,-30 42 1,44-54-878,0 1-1,0-1 1,-3 9 0,6-14-34,1 1-1,-1-1 1,0 1 0,1-1 0,0 1 0,-1-1 0,1 0 0,0 1 0,0-1 0,-1 1 0,1-1 0,0 1 0,1-1 0,-1 1 0,0-1-1,0 1 1,1-1 0,-1 1 0,1-1 0,-1 1 0,1-1 0,1 3 0,-1-4-5,-1 1-1,1-1 1,0 1-1,0-1 1,-1 1 0,1-1-1,0 1 1,0-1-1,0 0 1,0 0 0,0 1-1,0-1 1,0 0-1,-1 0 1,1 0 0,0 0-1,0 0 1,0 0-1,0 0 1,0-1 0,0 1-1,0 0 1,0 0-1,-1-1 1,1 1 0,0 0-1,0-1 1,0 1-1,0-1 1,-1 1 0,1-1-1,1 0 1,22-21-177,-14 11 22,-2-1 1,1-1-1,-1 1 1,10-25-1,-6 14-118,-2-5-51,-9 28 327,-1 0-1,1-1 1,-1 1 0,1 0-1,-1 0 1,0-1 0,1 1-1,-1 0 1,1 0-1,-1 0 1,1-1 0,-1 1-1,1 0 1,-1 0 0,1 0-1,-1 0 1,1 0 0,-1 0-1,1 0 1,-1 0 0,1 0-1,-1 0 1,1 0 0,0 1-1,18 3 18,-14-2-13,-1-2 2,0 1-1,0-1 1,0 0-1,0 0 1,0 0 0,0-1-1,0 1 1,0-1 0,0 0-1,0 0 1,0-1-1,-1 1 1,1-1 0,0 1-1,-1-1 1,0 0 0,7-5-1,-3 1 33,1-1 0,-1 1-1,-1-1 1,1 0 0,-1-1 0,7-11-1,0-3 114,-1-1 0,-2 0 0,0-1 0,11-38 0,-16 43-110,-1-1 1,-1 0-1,0 1 0,-2-1 1,0 0-1,-2-28 1,1 46-44,-1 1 1,1-1 0,0 0 0,-1 0 0,1 1-1,-1-1 1,1 1 0,-1-1 0,0 0-1,0 1 1,1-1 0,-3-2 0,3 4 1,-1 0-1,1 0 1,0 0 0,0 0-1,0 0 1,-1-1 0,1 1-1,0 0 1,0 0 0,0 0-1,-1 0 1,1 0 0,0 0-1,0 0 1,-1 0 0,1 0-1,0 0 1,0 0 0,-1 0-1,1 0 1,0 0 0,0 0 0,0 0-1,-1 0 1,1 0 0,0 0-1,0 0 1,-1 1 0,1-1-1,0 0 1,0 0 0,-8 13-4,2 4 9,1 1-1,0 0 1,2 1 0,0-1-1,1 1 1,1-1-1,1 1 1,2 21 0,-1-31-1,1 1 0,0 0 1,0-1-1,1 1 0,1-1 1,-1 0-1,1 0 0,6 10 1,-8-16-1,0 0 1,-1-1-1,1 1 0,0 0 0,1-1 1,-1 1-1,0-1 0,1 0 1,0 1-1,-1-1 0,1 0 1,0-1-1,0 1 0,0 0 1,0-1-1,0 0 0,0 0 1,1 0-1,-1 0 0,0 0 1,1-1-1,-1 1 0,0-1 1,1 0-1,-1 0 0,5 0 1,0-3 3,0 1 1,0-1 0,-1 0 0,0 0 0,1-1-1,-1 0 1,-1 0 0,1 0 0,-1-1 0,1 0-1,6-8 1,6-7 20,33-43-1,-40 46-17,0-1-1,-2 1 0,1-2 0,-2 0 1,-1 0-1,0 0 0,-1-1 0,-2 0 1,6-32-1,-6 18-13,-2-1 1,-1 0-1,-2 0 0,-4-35 1,4 69 2,-1-4 13,1 1-1,-1-1 1,0 1-1,0-1 1,-3-5-1,4 9-8,0 1 0,-1-1-1,1 0 1,-1 1-1,1-1 1,0 0 0,-1 1-1,0-1 1,1 1 0,-1-1-1,1 0 1,-1 1 0,1 0-1,-1-1 1,0 1-1,0-1 1,1 1 0,-1 0-1,0-1 1,1 1 0,-1 0-1,0 0 1,0 0 0,1 0-1,-1 0 1,0-1-1,0 1 1,0 1 0,1-1-1,-1 0 1,0 0 0,0 0-1,1 0 1,-1 0 0,0 1-1,0-1 1,1 0-1,-2 1 1,-2 1 28,1 0 1,0 1-1,0-1 0,0 1 1,0-1-1,1 1 1,-1 0-1,1 0 0,-1 0 1,1 0-1,0 0 0,0 1 1,-2 6-1,-2 3 57,1 1 0,-5 19 0,5-13-40,2 0 1,0 1-1,1 0 0,0-1 0,2 1 0,1 0 0,4 26 1,-3-35-12,0 0 1,1 0 0,1 0 0,0 0-1,0 0 1,1-1 0,1 1 0,0-1 0,0-1-1,1 1 1,1-1 0,0 0 0,11 11-1,-14-17 7,0 0 0,0 0 0,0-1 1,1 1-1,-1-1 0,1 0 0,0-1 0,0 0 0,7 3 0,-11-5-37,1 1-1,-1-1 1,0 1 0,1-1 0,-1 0 0,1 0-1,-1 0 1,1 0 0,-1 0 0,0-1 0,1 1 0,-1-1-1,0 1 1,1-1 0,-1 0 0,0 0 0,0 0-1,0 0 1,1 0 0,-1-1 0,0 1 0,-1-1 0,1 1-1,0-1 1,0 0 0,2-3 0,2-3-2,1-1 0,-2 0-1,1-1 1,-2 1 0,1-1 0,-1 0 0,0 0 0,-1 0 0,3-20 0,-6 29-6,0 0 0,0-1 0,0 1 0,0 0 0,0 0 0,0 0 0,0 0 1,-1 0-1,1 0 0,0 0 0,-1 0 0,1 0 0,-1 0 0,1 0 0,-1 0 0,1 0 1,-1 1-1,0-1 0,1 0 0,-1 0 0,0 1 0,0-1 0,0 0 0,1 1 1,-1-1-1,0 0 0,0 1 0,0-1 0,0 1 0,0 0 0,0-1 0,0 1 1,0 0-1,0 0 0,0 0 0,0-1 0,-1 1 0,1 0 0,0 0 0,0 1 1,0-1-1,0 0 0,0 0 0,0 0 0,0 1 0,0-1 0,0 0 0,0 1 1,0-1-1,0 1 0,0-1 0,0 1 0,-1 1 0,0 0 0,-3 2-1,1 0 1,-1 0-1,1 1 1,0 0 0,-4 6-1,7-10 1,0 0 0,1 1 0,-1-1 0,1 0 0,-1 1 1,1-1-1,-1 0 0,1 1 0,0-1 0,0 1 0,-1-1 0,1 1 0,0-1 0,1 0 0,-1 1 0,0-1 0,0 1 0,0-1 0,1 0 0,-1 1 0,1-1 0,-1 0 0,1 1 1,0-1-1,-1 0 0,1 0 0,0 1 0,0-1 0,1 1 0,1 1 1,-1-1 0,1 0-1,0 1 1,0-1 0,0 0 0,0 0 0,1-1 0,-1 1-1,0-1 1,1 0 0,-1 1 0,1-2 0,0 1 0,-1 0-1,1-1 1,0 1 0,-1-1 0,1 0 0,0 0 0,-1-1 0,1 1-1,0-1 1,-1 0 0,5-1 0,0 0-3,0-1 0,0 0 0,0-1 1,-1 1-1,1-2 0,-1 1 0,0-1 0,0 0 0,9-9 1,-6 3 8,-1 0 0,-1-1 0,0 0 0,0 0 0,-1 0 1,-1-1-1,6-16 0,-12 29-7,0-1 1,0 1-1,0 0 1,0 0-1,0 0 1,0 0-1,0 0 1,0-1-1,0 1 1,0 0-1,0 0 1,0 0-1,0 0 1,0 0-1,0-1 1,0 1-1,1 0 1,-1 0-1,0 0 1,0 0-1,0 0 1,0 0-1,0 0 1,0 0-1,0-1 1,1 1-1,-1 0 1,0 0-1,0 0 1,0 0-1,0 0 1,0 0-1,1 0 1,-1 0-1,0 0 1,0 0-1,0 0 1,0 0-1,0 0 1,1 0-1,-1 0 1,0 0-1,0 0 1,0 0-1,0 0 1,0 0-1,1 0 1,-1 0-1,0 0 1,0 0-1,0 0 1,0 0-1,0 1 1,0-1-1,1 0 1,-1 0-1,0 0 1,0 0-1,0 0 1,0 0-1,0 0 1,0 1-1,0-1 1,0 0-1,0 0 1,1 0-1,-1 0 1,0 1-1,6 10 0,-6-9 2,2 1 7,-1 0 0,1 0 0,-1 0-1,1-1 1,0 1 0,0 0 0,0-1 0,0 0 0,1 1 0,-1-1 0,1 0 0,-1 0 0,1-1 0,0 1-1,-1 0 1,1-1 0,0 0 0,0 0 0,0 0 0,0 0 0,1 0 0,-1 0 0,0-1 0,0 1-1,0-1 1,1 0 0,-1 0 0,0 0 0,5-2 0,-1 1 43,0-1 0,0 0 0,0 0 0,0 0 0,0-1 0,-1 0 0,1-1 0,-1 0 0,0 0 0,0 0 0,0 0 0,6-7 0,22-24 529,58-78 1,-90 111-580,-2 2-2,0-1 0,1 1 0,-1-1-1,1 1 1,-1 0 0,0-1 0,1 1-1,-1-1 1,0 1 0,0-1 0,1 1-1,-1-1 1,0 0 0,0 1 0,0-1-1,0 1 1,0-1 0,0 1 0,0-1 0,0 1-1,0-1 1,0 0 0,0 1 0,0-1-1,0 1 1,0-1 0,-1 0 0,5-18-4236,-5 1 1039,-1-11 1125</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52.776"/>
    </inkml:context>
    <inkml:brush xml:id="br0">
      <inkml:brushProperty name="width" value="0.05" units="cm"/>
      <inkml:brushProperty name="height" value="0.05" units="cm"/>
      <inkml:brushProperty name="color" value="#FF0066"/>
    </inkml:brush>
  </inkml:definitions>
  <inkml:trace contextRef="#ctx0" brushRef="#br0">42 605 9258,'-6'4'1921,"-1"0"0,0-1 0,-15 8 4359,36-14-4044,160-97 2369,-98 49-3482,89-77 0,-71 44-613,-16 13-492,134-92 1,-172 140-1926,-40 23 1867,0 0 1,0-1 0,0 1 0,0 0-1,0 0 1,0 0 0,0 0 0,0 0 0,0 0-1,0 0 1,0 0-78,0 0 77,0 0 1,0 0 0,-1 0 0,1 0 0,0 0-1,0 0 1,0 0 0,0 0 0,0 0 0,0-1-1,0 1 1,0 0 0,0 0 0,0 0 0,0 0-1,0 0 1,0 0 0,0 0 0,0 0-1,0 0 1,0 0 0,0 0 0,0 0 0,0 0-1,0 0 1,0 0 0,1-1 0,-1 1 0,0 0-1,0 0 1,0 0 0,0 0 0,0 0-79,0 0 79,0 0 0,0 0 0,0 0-1,0 0 1,0 0 0,0 0 0,0 0-1,0 0 1,0 0 0,0 0 0,1 0 0,-1 0-1,0 0 1,0 0 0,0 0 0,0 0 0,0 0-1,-5 0-1581,-8 6-1177,-8 5 1100</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53.293"/>
    </inkml:context>
    <inkml:brush xml:id="br0">
      <inkml:brushProperty name="width" value="0.05" units="cm"/>
      <inkml:brushProperty name="height" value="0.05" units="cm"/>
      <inkml:brushProperty name="color" value="#FF0066"/>
    </inkml:brush>
  </inkml:definitions>
  <inkml:trace contextRef="#ctx0" brushRef="#br0">261 0 10690,'-12'22'3490,"-15"20"0,-6 10-1172,-54 101-456,58-95-1406,-27 76 0,50-117-396,4-13-40,0 0-1,1 1 0,-1-1 0,1 1 1,-2 7-1,3-11-10,0 0-1,0-1 1,0 1 0,0 0 0,0-1-1,0 1 1,0 0 0,0-1 0,0 1-1,1-1 1,-1 1 0,0 0 0,0-1-1,0 1 1,1 0 0,-1-1 0,0 1-1,1-1 1,-1 1 0,1-1 0,-1 1 0,0-1-1,1 1 1,-1-1 0,1 1 0,-1-1-1,1 0 1,0 1 0,-1-1 0,1 0-1,-1 1 1,1-1 0,0 0 0,-1 0-1,1 1 1,0-1 0,-1 0 0,1 0-1,0 0 1,0 0 0,12-1 117,0 0 0,0-1 0,0-1-1,-1 0 1,1-1 0,20-9 0,3 0-13,-28 11-122,248-86-2700,-210 72 760,6 5 705</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54.698"/>
    </inkml:context>
    <inkml:brush xml:id="br0">
      <inkml:brushProperty name="width" value="0.05" units="cm"/>
      <inkml:brushProperty name="height" value="0.05" units="cm"/>
      <inkml:brushProperty name="color" value="#FF0066"/>
    </inkml:brush>
  </inkml:definitions>
  <inkml:trace contextRef="#ctx0" brushRef="#br0">269 571 9706,'0'-7'999,"0"3"-59,0-1 1,0 1 0,0-1 0,-1 1 0,-1-9-1,1 12-841,1 0 0,0 0 1,-1 1-1,1-1 0,0 0 0,-1 0 0,1 1 0,-1-1 0,1 1 0,-1-1 0,0 0 0,1 1 0,-1-1 0,0 1 1,1-1-1,-1 1 0,0 0 0,0-1 0,1 1 0,-1 0 0,0-1 0,0 1 0,1 0 0,-1 0 0,0 0 1,0 0-1,0 0 0,0 0 0,1 0 0,-1 0 0,0 0 0,0 0 0,0 0 0,0 0 0,1 1 0,-1-1 0,0 0 1,-1 1-1,-8 3 184,0 0 0,0 1 0,0 0 0,-14 10 0,-34 29 121,52-39-346,-2 1 2,-12 10 194,1 0-1,0 1 1,-18 22-1,37-39-246,-1 1 0,1-1-1,-1 1 1,1-1 0,-1 1 0,1-1-1,0 1 1,-1 0 0,1-1 0,0 1 0,-1-1-1,1 1 1,0 0 0,0-1 0,-1 1 0,1 0-1,0 0 1,0-1 0,0 1 0,0 0-1,0-1 1,0 1 0,0 0 0,0-1 0,0 1-1,1 1 1,-1-2-4,1 1-1,0-1 0,0 1 1,-1-1-1,1 1 0,0-1 1,0 0-1,0 1 1,-1-1-1,1 0 0,0 0 1,0 1-1,0-1 0,0 0 1,-1 0-1,1 0 1,2-1-1,5 1 0,0-1 0,0-1-1,9-2 1,28-13 44,-30 10-33,0 2 0,16-5 0,-27 9-10,0 0 1,0 0-1,0 1 0,0-1 1,0 1-1,0 0 0,1 0 1,-1 1-1,0-1 0,0 1 1,0 0-1,6 2 0,-3 0 22,-1 1 0,0-1 0,0 1 0,0 0 0,0 1 0,-1-1 0,0 1 0,0 0 0,9 11 0,0 4 115,18 34 0,-11-17-12,-10-19-55,0 1 0,-1 1 1,13 35-1,-21-47-66,0-1 1,0 1-1,-1-1 1,0 1-1,0-1 0,-1 1 1,0 0-1,0 0 1,-1-1-1,0 1 0,0-1 1,-1 1-1,0-1 1,-4 10-1,3-10-2,0-1-1,-1 1 1,0 0 0,0-1-1,-1 0 1,1 0 0,-1 0 0,-1-1-1,1 1 1,-1-1 0,0-1-1,0 1 1,-1-1 0,-7 4 0,11-6-4,-1 0 1,0-1 0,0 1 0,-1-1-1,1 0 1,0 0 0,0 0 0,-1-1 0,1 1-1,0-1 1,-1 0 0,1 0 0,0-1-1,0 1 1,-1-1 0,1 0 0,0 0 0,0-1-1,0 1 1,0-1 0,0 0 0,0 0 0,0 0-1,1 0 1,-1-1 0,-3-3 0,3 3-2,1-1 0,-1 1 0,1-1 0,0 0 0,0 1 0,1-2 0,-1 1 0,1 0 0,0 0 0,0-1 1,0 1-1,-2-10 0,3 7 3,0 1 0,0-1 0,1 1 0,0-1 0,0 0 0,1 1 0,0-1 0,2-10 0,2 3 0,0 0 0,0 1 0,1-1 0,1 1 0,0 1 0,1-1 0,0 1 1,11-11-1,135-177-2,-140 180-2,-2 3 93,-1 0 1,-2-1 0,1-1-1,-2 0 1,-1 0-1,0 0 1,-1-1 0,-1 0-1,-1 0 1,-1 0 0,-1-1-1,0-23 1,-2 41-26,0 1 0,-1 0 0,1 0 0,-1 0 0,1 0 1,-1 0-1,0 0 0,-1-2 0,2 4-51,0-1 1,-1 0-1,1 1 1,0-1-1,-1 1 1,1-1-1,0 1 1,-1-1-1,1 1 1,0-1-1,-1 1 1,1-1-1,-1 1 1,1 0-1,-1-1 1,1 1-1,-1 0 1,0-1-1,1 1 1,-1 0-1,1 0 1,-1-1-1,0 1 1,1 0-1,-1 0 1,1 0-1,-1 0 1,0 0-1,0 0 1,0 2-10,0 0 0,0 0 0,1 0 0,-1 0 0,1 0 0,0 0 0,-1 4 0,1-3-3,-2 9 1,0 0 0,1 1 0,0-1 0,1 0 0,1 0 0,0 0 0,1 0 0,3 14 0,-4-22-5,0 0 0,1 0 1,-1 0-1,1 0 1,0 0-1,0 0 1,1-1-1,-1 1 1,1-1-1,-1 0 1,1 1-1,0-1 1,1 0-1,-1-1 1,0 1-1,1-1 0,0 1 1,-1-1-1,1 0 1,0 0-1,0-1 1,0 1-1,0-1 1,0 0-1,0 0 1,5 0-1,-3 0-1,0-1 0,0 0 0,0-1 0,0 1-1,0-1 1,0 0 0,-1-1 0,1 1 0,0-1 0,-1-1 0,1 1-1,-1-1 1,0 1 0,7-6 0,1-1 7,-1-1-1,1 0 1,-2-1-1,12-13 1,-11 9 43,-1 0 1,0 0-1,-2-1 1,1 0-1,-2-1 1,0 0-1,9-32 1,-9 19 42,-1 0 1,-1-1 0,2-58 0,-7 78-90,-2 0 1,1 0-1,-1 1 1,-1-1 0,-4-17-1,4 23 0,1 1 0,-1-1 0,0 1 0,0 0 0,0-1 0,-1 1 0,1 0 0,-1 0-1,0 0 1,0 1 0,-1-1 0,1 1 0,-1 0 0,-7-5 0,10 7 3,0 0-1,0 1 1,0-1 0,0 0 0,0 1-1,0-1 1,0 1 0,0 0 0,-1-1-1,1 1 1,0 0 0,0 0-1,-1-1 1,1 1 0,0 0 0,0 0-1,-1 0 1,1 1 0,0-1 0,0 0-1,0 0 1,-3 2 0,3-2 6,0 1 1,0 0-1,0 1 0,0-1 1,-1 0-1,2 0 1,-1 0-1,0 1 0,0-1 1,0 0-1,0 1 1,1-1-1,-1 1 0,1-1 1,-1 3-1,-1 5 54,1 0-1,0 0 1,0 0-1,1 17 0,1-2 3,2 0-1,0 0 0,1-1 1,2 1-1,0-1 0,1 0 0,2 0 1,21 41-1,-26-58-21,0 1 0,1-1 1,0 0-1,0 0 0,0-1 0,1 1 0,-1-1 1,1 0-1,1-1 0,7 5 0,-10-7 20,1 1-1,-1-2 0,1 1 1,0 0-1,0-1 0,0 0 1,0 0-1,0-1 0,0 1 1,0-1-1,0 0 0,0 0 1,0-1-1,0 1 0,0-1 1,8-3-1,-5 1 56,0 0 0,0-1 0,0 0 0,0 0 0,-1-1 0,0 0-1,13-12 1,-10 7 4,0 0-1,-1-1 0,0 0 0,8-13 0,-13 17-113,0-1 0,0 1 0,-1-1 0,0 0-1,0 0 1,-1 0 0,0 0 0,0-1 0,-1 1 0,0-1 0,-1 1-1,0-1 1,0 1 0,-1 0 0,0-1 0,0 1 0,-1 0-1,0-1 1,0 1 0,-1 0 0,0 0 0,-9-14 0,-18-26-2733,26 54-1793</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58.112"/>
    </inkml:context>
    <inkml:brush xml:id="br0">
      <inkml:brushProperty name="width" value="0.05" units="cm"/>
      <inkml:brushProperty name="height" value="0.05" units="cm"/>
      <inkml:brushProperty name="color" value="#FF0066"/>
    </inkml:brush>
  </inkml:definitions>
  <inkml:trace contextRef="#ctx0" brushRef="#br0">7 463 9114,'-3'-1'976,"1"-3"721,0-3-209,9-3-320,5-5-56,11-8-47,6-4 71,18-10 96,5-5-112,8-6-272,-1 1-239,-12 1-377,-5 4-96,-11 12-264,-7 5-240,-7 7-1065,1-1 3786,2-3-2129</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1:59.537"/>
    </inkml:context>
    <inkml:brush xml:id="br0">
      <inkml:brushProperty name="width" value="0.05" units="cm"/>
      <inkml:brushProperty name="height" value="0.05" units="cm"/>
      <inkml:brushProperty name="color" value="#FF0066"/>
    </inkml:brush>
  </inkml:definitions>
  <inkml:trace contextRef="#ctx0" brushRef="#br0">186 40 11370,'1'-4'632,"-1"-1"0,1 1-1,-1 0 1,0 0-1,-1-4 1,1 8-558,0-1 0,0 1 0,0-1 0,0 1 0,-1-1 1,1 1-1,0-1 0,0 1 0,0-1 0,-1 1 0,1-1 0,0 1 0,-1-1 0,1 1 0,0 0 0,-1-1 0,1 1 1,0 0-1,-1-1 0,1 1 0,-1 0 0,1 0 0,-1-1 0,1 1 0,0 0 0,-1 0 0,1 0 0,-1-1 0,1 1 0,-1 0 1,1 0-1,-1 0 0,1 0 0,-1 0 0,1 0 0,-1 0 0,0 0 0,1 0 0,-1 0 0,1 1 0,-1-1 0,1 0 0,0 0 1,-1 0-1,1 0 0,-1 1 0,1-1 0,-1 0 0,0 1 0,-8 4 66,0 0 0,0 1 1,1 0-1,-1 1 0,1-1 0,1 1 1,-11 13-1,6-6-121,1 0 1,1 1 0,-13 24-1,18-27-15,-1 0-1,1 1 0,1-1 1,0 1-1,1 0 0,1 0 1,0 0-1,0 0 0,1 17 1,1-28-4,0 0 0,1 0 1,-1 0-1,1 0 0,-1 0 1,1 0-1,0 0 0,0 0 1,0 0-1,0 0 0,0 0 1,0-1-1,0 1 0,0 0 1,1-1-1,-1 1 0,1-1 1,-1 1-1,1-1 0,0 0 1,0 1-1,-1-1 0,1 0 1,0 0-1,0 0 0,0-1 1,0 1-1,0 0 0,0-1 1,0 1-1,3-1 0,8 2 14,-1-1 0,0 0 0,1-1 0,14-2 0,-14 1 11,2 0 126,0 1 0,0 1 1,0 0-1,24 6 0,-31-5 89,0 0-1,0 1 0,0 0 1,0 0-1,0 1 0,-1 0 1,0 0-1,0 1 1,11 9-1,-17-13-174,0-1 0,0 1 0,0 0 1,-1-1-1,1 1 0,0 0 0,0 0 0,-1 0 0,1-1 0,-1 1 1,1 0-1,-1 0 0,1 0 0,-1 0 0,1 0 0,-1 0 0,0 0 1,1 0-1,-1 0 0,0 0 0,0 1 0,0-1 0,0 0 0,0 0 1,0 0-1,0 0 0,0 0 0,-1 0 0,1 1 0,-2 1 81,0 0 0,0-1 1,0 1-1,0-1 0,-1 0 0,1 0 0,-1 0 0,1 0 0,-5 3 0,-52 33 760,-80 38-1,130-73-1077,9-3 162,0 0 0,-1 0 0,1 0 0,0 0 0,0 0 0,0 0 0,0 0 0,0 0-1,0 0 1,0 0 0,0 0 0,0 0 0,-1 0 0,1 0 0,0 0 0,0 0 0,0 0 0,0 0 0,0-1 0,0 1-1,0 0 1,0 0 0,0 0 0,0 0 0,0 0 0,0 0 0,-1 0 0,1 0 0,0 0 0,0 0 0,0-1 0,0 1-1,0 0 1,0 0 0,0 0 0,0 0 0,0 0 0,0 0 0,0 0 0,0 0 0,0 0 0,0-1 0,0 1 0,9-17 204,4-7-130</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08.093"/>
    </inkml:context>
    <inkml:brush xml:id="br0">
      <inkml:brushProperty name="width" value="0.05" units="cm"/>
      <inkml:brushProperty name="height" value="0.05" units="cm"/>
      <inkml:brushProperty name="color" value="#FF0066"/>
    </inkml:brush>
  </inkml:definitions>
  <inkml:trace contextRef="#ctx0" brushRef="#br0">1 376 8482,'0'-1'530,"0"-1"0,0 1 1,1-1-1,-1 1 0,0-1 1,1 1-1,0-1 0,-1 1 1,2-3-1,18-22 1706,-9 13-1095,133-161 4494,-130 161-5524,21-18 0,-26 24-682,1-1 0,-2 0-1,1-1 1,-1 1 0,0-2-1,9-13 1,-3-5-581</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08.494"/>
    </inkml:context>
    <inkml:brush xml:id="br0">
      <inkml:brushProperty name="width" value="0.05" units="cm"/>
      <inkml:brushProperty name="height" value="0.05" units="cm"/>
      <inkml:brushProperty name="color" value="#FF0066"/>
    </inkml:brush>
  </inkml:definitions>
  <inkml:trace contextRef="#ctx0" brushRef="#br0">0 0 12531,'7'5'1200,"1"2"744,-1 3-271,-4 3-705,1 4-352,-6 1-400,4 4-112,-2-2-776,3-3-392,9-5 512</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08.895"/>
    </inkml:context>
    <inkml:brush xml:id="br0">
      <inkml:brushProperty name="width" value="0.05" units="cm"/>
      <inkml:brushProperty name="height" value="0.05" units="cm"/>
      <inkml:brushProperty name="color" value="#FF0066"/>
    </inkml:brush>
  </inkml:definitions>
  <inkml:trace contextRef="#ctx0" brushRef="#br0">0 229 13435,'20'-25'1048,"0"-2"520,4-1-343,-1-3-633,1 4-240,-1 1-904,-1-5-416,-2-2 511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20.921"/>
    </inkml:context>
    <inkml:brush xml:id="br0">
      <inkml:brushProperty name="width" value="0.05" units="cm"/>
      <inkml:brushProperty name="height" value="0.05" units="cm"/>
      <inkml:brushProperty name="color" value="#FF0066"/>
    </inkml:brush>
  </inkml:definitions>
  <inkml:trace contextRef="#ctx0" brushRef="#br0">0 3 11306,'3'-2'6916,"5"2"-4506,10 3-2222,-15-2 633,0-1-692,0 1 1,-1 0 0,1 0 0,0 0 0,-1 1 0,1-1-1,-1 0 1,1 1 0,-1 0 0,0 0 0,1-1 0,-1 1-1,0 1 1,0-1 0,0 0 0,-1 0 0,1 1 0,-1-1-1,1 1 1,-1-1 0,0 1 0,0 0 0,0-1 0,0 1-1,0 0 1,-1 0 0,1 3 0,1 9 48,0 1 1,-2-1 0,-1 30-1,0-28-25,-4 34 2,3-35-238,0 1 1,2-1-1,-1 0 1,5 27 0,-4-42 33,0-1 0,0 1 0,0 0 0,0-1 0,0 1 0,1 0 0,-1-1 0,0 1 1,1 0-1,-1-1 0,0 1 0,1-1 0,-1 1 0,1 0 0,0 0 0,-1-1 16,0 0-1,0 0 1,1 0-1,-1 0 0,0 0 1,0 0-1,1 0 1,-1 0-1,0 0 1,0 0-1,0 0 0,1 0 1,-1 0-1,0 0 1,0 0-1,1 0 1,-1 0-1,0 0 0,0 0 1,1 0-1,-1 0 1,0 0-1,0-1 1,0 1-1,1 0 0,-1 0 1,0-1-1,2 0-185,-1-1-1,1 1 0,-1-1 1,0 0-1,1 0 0,-1 0 1,1-3-1,23-59-4018,-12 26 2826</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09.299"/>
    </inkml:context>
    <inkml:brush xml:id="br0">
      <inkml:brushProperty name="width" value="0.05" units="cm"/>
      <inkml:brushProperty name="height" value="0.05" units="cm"/>
      <inkml:brushProperty name="color" value="#FF0066"/>
    </inkml:brush>
  </inkml:definitions>
  <inkml:trace contextRef="#ctx0" brushRef="#br0">0 82 11947,'5'-7'611,"5"-5"888,0-1 0,15-12 0,-23 22-1333,1 1 0,-1 0 0,1 0-1,0 0 1,0 0 0,0 0 0,0 0 0,0 1-1,0 0 1,1 0 0,-1 0 0,0 0-1,1 0 1,-1 0 0,1 1 0,3-1 0,-5 2-150,-1-1 0,0 0 1,0 1-1,0-1 1,1 1-1,-1-1 0,0 1 1,0 0-1,0-1 0,0 1 1,0 0-1,0 0 1,0-1-1,-1 1 0,1 0 1,0 0-1,0 0 1,-1 0-1,1 0 0,0 0 1,-1 1-1,1-1 1,-1 0-1,0 0 0,1 0 1,-1 0-1,0 1 1,0-1-1,1 3 0,0 3-19,-1 1 0,0 0 0,0 9 0,0-16 10,-3 21 121,-10 42-1,2-14 623,10-49-698,1 1 0,0-1 0,0 0 0,-1 0 1,1 0-1,0 1 0,0-1 0,0 0 1,1 0-1,-1 1 0,0-1 0,0 0 1,1 0-1,-1 0 0,0 1 0,1-1 0,0 1 1,0-2-19,-1 1 1,0-1-1,1 1 0,0-1 1,-1 0-1,1 0 1,-1 1-1,1-1 0,-1 0 1,1 0-1,-1 0 1,1 1-1,0-1 1,-1 0-1,1 0 0,-1 0 1,1 0-1,0 0 1,-1 0-1,1 0 0,0 0 1,-1-1-1,2 1 1,3-2 39,-1 0 0,1 0 0,-1 0 0,1-1 0,-1 0 0,7-5 0,28-30-511,-30 28-72,0 1 0,0 0-1,1 1 1,21-15 0,-3 12-73</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09.716"/>
    </inkml:context>
    <inkml:brush xml:id="br0">
      <inkml:brushProperty name="width" value="0.05" units="cm"/>
      <inkml:brushProperty name="height" value="0.05" units="cm"/>
      <inkml:brushProperty name="color" value="#FF0066"/>
    </inkml:brush>
  </inkml:definitions>
  <inkml:trace contextRef="#ctx0" brushRef="#br0">0 249 14451,'11'-19'1040,"4"-1"505,5-4-281,5 1-704,3-4-192,3 0-280,0 2-8,0-3-576,-5 1-432,-4-2 488</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10.130"/>
    </inkml:context>
    <inkml:brush xml:id="br0">
      <inkml:brushProperty name="width" value="0.05" units="cm"/>
      <inkml:brushProperty name="height" value="0.05" units="cm"/>
      <inkml:brushProperty name="color" value="#FF0066"/>
    </inkml:brush>
  </inkml:definitions>
  <inkml:trace contextRef="#ctx0" brushRef="#br0">0 88 13603,'6'-9'652,"0"1"1,1 0-1,0 1 0,0 0 1,1 0-1,0 0 1,0 1-1,0 0 0,1 1 1,16-8-1,-25 12-640,1 1-1,0-1 1,-1 1 0,1-1-1,-1 1 1,1 0-1,0-1 1,-1 1 0,1 0-1,0 0 1,-1 0-1,1-1 1,0 1-1,0 0 1,-1 0 0,1 0-1,0 0 1,-1 0-1,1 0 1,0 0 0,0 1-1,-1-1 1,1 0-1,0 0 1,-1 0 0,1 1-1,0-1 1,0 1-8,-1 0 1,1 0 0,-1 0-1,1 0 1,-1 0-1,0 0 1,1 0 0,-1 0-1,0 0 1,0-1-1,0 1 1,0 0 0,0 0-1,0 0 1,0 0-1,0 2 1,-2 5-16,1 0 1,-1 0-1,-4 10 0,-1-1-47,4-11-48,0 1 0,1 0 0,0 0 0,-2 9 0,4-16 97,0 0-1,0 1 1,0-1 0,0 0 0,0 0-1,0 1 1,0-1 0,0 0-1,0 1 1,0-1 0,0 0-1,0 0 1,0 1 0,0-1-1,0 0 1,0 0 0,1 0 0,-1 1-1,0-1 1,0 0 0,0 0-1,0 1 1,1-1 0,-1 0-1,0 0 1,0 0 0,0 0 0,1 1-1,-1-1 1,0 0 0,0 0-1,0 0 1,1 0 0,-1 0-1,0 0 1,0 0 0,1 0-1,-1 0 1,0 0 0,1 0 0,-1 0-1,0 0 1,0 0 0,1 0-1,-1 0 1,0 0 0,0 0-1,1 0 1,-1 0 0,0 0 0,0 0-1,1 0 1,13-7-114,-9 4 135,0 1 1,1-1-1,-1 1 1,1-1-1,-1 2 1,1-1-1,0 0 1,-1 1-1,1 0 0,0 1 1,7-1-1,-12 1 14,1 0 0,-1 0 0,0 1 0,0-1 0,0 0 0,0 0 0,0 1 0,0-1 0,0 1 0,0-1 0,0 1 0,0-1 0,0 1 0,0 0 0,0-1 0,0 1 0,0 0-1,0 0 1,0 0 0,1 2 0,-2-2 4,1 1 0,0 0 0,0 0 0,-1 0 0,1 0 0,-1 0 0,1 0 0,-1 0 0,0 0 0,0 0 0,0 2 0,-1 2 1,1-1 0,-1 1 0,0-1 0,-1 1 0,1-1 0,-1 0 0,-5 10 0,-40 52-1486,40-58 921,-1 3-254</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10.565"/>
    </inkml:context>
    <inkml:brush xml:id="br0">
      <inkml:brushProperty name="width" value="0.05" units="cm"/>
      <inkml:brushProperty name="height" value="0.05" units="cm"/>
      <inkml:brushProperty name="color" value="#FF0066"/>
    </inkml:brush>
  </inkml:definitions>
  <inkml:trace contextRef="#ctx0" brushRef="#br0">0 243 15403,'7'-15'1433,"6"0"775,1-5-248,9-3-1103,1-1-305,3-1-392,-1 0-64,-4 3-536,-2-3-544,-3 0 3472,3 1-2336</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10.966"/>
    </inkml:context>
    <inkml:brush xml:id="br0">
      <inkml:brushProperty name="width" value="0.05" units="cm"/>
      <inkml:brushProperty name="height" value="0.05" units="cm"/>
      <inkml:brushProperty name="color" value="#FF0066"/>
    </inkml:brush>
  </inkml:definitions>
  <inkml:trace contextRef="#ctx0" brushRef="#br0">6 57 11538,'-5'5'3810,"6"-3"-2277,4-3-692,14-8 248,-1 0 0,30-23 0,-32 22-425,-16 10-658,0 0 0,1-1 0,-1 1 0,0 0 1,0 0-1,0 0 0,1 0 0,-1-1 0,0 1 0,0 0 1,0 0-1,1 0 0,-1 0 0,0 0 0,0 0 0,1 0 1,-1 0-1,0 0 0,1 0 0,-1 0 0,0 0 1,0 0-1,1 0 0,-1 0 0,0 0 0,0 0 0,1 0 1,-1 0-1,0 0 0,0 0 0,1 0 0,-1 0 0,0 1 1,1-1-1,0 10 61,-8 13-34,-10 21 28,15-20-160,2-20-81,1-7-1905,-1 3 2015,0 0 1,0 0-1,0-1 0,0 1 1,1 0-1,-1 0 1,0 0-1,0-1 0,0 1 1,0 0-1,0 0 1,0 0-1,0 0 1,0-1-1,0 1 0,0 0 1,0 0-1,0 0 1,0-1-1,0 1 0,0 0 1,0 0-1,0 0 1,0-1-1,0 1 1,0 0-1,-1 0 0,1 0 1,0-1-1,0 1 1,0 0-1,0 0 0,0 0 1,0 0-1,-1 0 1,1-1-1,0 1 1,0 0-1,0 0 0,0 0 1,-1 0-1,1 0 1,0 0-1,0 0 0,0 0 1,0 0-1,-1 0 1,1-1-1,0 1 0,0 0 1,0 0-1,-1 0 1,1 0-1,0 0 1,0 1-1,-1-1 0,-7-1-650</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11.397"/>
    </inkml:context>
    <inkml:brush xml:id="br0">
      <inkml:brushProperty name="width" value="0.05" units="cm"/>
      <inkml:brushProperty name="height" value="0.05" units="cm"/>
      <inkml:brushProperty name="color" value="#FF0066"/>
    </inkml:brush>
  </inkml:definitions>
  <inkml:trace contextRef="#ctx0" brushRef="#br0">1 9 11298,'0'-1'170,"0"1"0,0 0 0,0-1 0,0 1 0,0 0-1,0 0 1,0-1 0,0 1 0,0 0 0,0 0 0,0-1 0,0 1-1,0 0 1,0 0 0,0-1 0,0 1 0,0 0 0,0 0-1,1-1 1,-1 1 0,0 0 0,0 0 0,0-1 0,0 1 0,1 0-1,-1 0 1,0 0 0,0-1 0,0 1 0,1 0 0,-1 0-1,0 0 1,0 0 0,1 0 0,-1 0 0,0 0 0,0-1 0,1 1-1,-1 0 1,13 6 2438,10 18-725,-12-10-1075,-1 1-1,-1 0 1,-1 0-1,13 31 1,-7-9-33,8 42 0,0-12-518,-11-35-976,-25-86-8585,7 23 7735</inkml:trace>
  <inkml:trace contextRef="#ctx0" brushRef="#br0" timeOffset="1">90 24 10722,'-4'3'966,"0"1"-1,0-1 1,1 1-1,0 0 1,-1 1-1,1-1 1,-4 8-1,-12 34 2224,15-35-2801,2-1 0,0 0-1,0 1 1,1-1-1,0 1 1,1 0 0,0-1-1,2 14 1,-2-21-359,0-1-1,1 0 1,-1 0-1,1 0 1,0 1 0,-1-1-1,1 0 1,0 0-1,0 0 1,1 0-1,-1 0 1,0 0 0,1-1-1,-1 1 1,1 0-1,-1-1 1,1 1 0,0-1-1,0 1 1,0-1-1,0 0 1,0 0-1,0 0 1,0 0 0,0 0-1,0 0 1,0-1-1,0 1 1,1-1 0,-1 1-1,0-1 1,0 0-1,1 0 1,-1 0 0,0 0-1,0 0 1,1-1-1,-1 1 1,0-1-1,0 1 1,0-1 0,1 0-1,-1 0 1,0 0-1,2-1 1,4-4-364,0-1-1,0 0 1,0 0-1,7-11 1,-9 12-84,0-1 0,0 0 1,1 1-1,-1 0 0,1 1 1,1 0-1,9-6 1,15 0-359</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11.812"/>
    </inkml:context>
    <inkml:brush xml:id="br0">
      <inkml:brushProperty name="width" value="0.05" units="cm"/>
      <inkml:brushProperty name="height" value="0.05" units="cm"/>
      <inkml:brushProperty name="color" value="#FF0066"/>
    </inkml:brush>
  </inkml:definitions>
  <inkml:trace contextRef="#ctx0" brushRef="#br0">0 298 15059,'3'3'1921,"4"-1"1207,12-11-551,1-4-465,10-14-415,2-7-345,5-4-688,0-2-176,-7 3-616,0 3-336,-8 7-1168,-2 4-1281,-2 3 1561</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12.307"/>
    </inkml:context>
    <inkml:brush xml:id="br0">
      <inkml:brushProperty name="width" value="0.05" units="cm"/>
      <inkml:brushProperty name="height" value="0.05" units="cm"/>
      <inkml:brushProperty name="color" value="#FF0066"/>
    </inkml:brush>
  </inkml:definitions>
  <inkml:trace contextRef="#ctx0" brushRef="#br0">98 176 12467,'0'-4'555,"0"0"0,-1 0 1,2 0-1,-1 1 0,0-1 1,1 0-1,0 1 1,0-1-1,0 0 0,0 1 1,0-1-1,1 1 0,-1-1 1,5-4-1,2-5 31,1 0 0,13-12 0,-17 19-240,27-24 550,-25 25-744,-1-1-1,11-11 1,-30 24-2001,7-2 1160,-65 65-6212,57-55 5845,0 1-1,-19 32 1,15-20 938,10-17 476,1 1-1,0-1 1,1 1-1,0 0 1,1 1-1,-4 13 0,9-26-307,-1 1 1,1 0-1,0 0 0,0-1 0,0 1 0,0 0 0,-1 0 1,1-1-1,0 1 0,0 0 0,1 0 0,-1 0 0,0-1 0,0 1 1,0 0-1,0 0 0,1-1 0,-1 1 0,0 0 0,1 0 1,-1-1-1,0 1 0,1 0 0,-1-1 0,1 1 0,-1-1 0,1 1 1,0-1-1,-1 1 0,1-1 0,-1 1 0,1-1 0,0 1 1,0-1-1,-1 0 0,1 1 0,0-1 0,-1 0 0,1 0 0,0 1 1,0-1-1,0 0 0,-1 0 0,1 0 0,1 0 0,5 0 265,0-1 0,-1 0-1,1 0 1,10-3 0,-4 1 173,1 1-11,1 1 0,-1 0 0,18 1 0,-27 0-335,1 1 0,-1 0-1,1 0 1,-1 0 0,1 0 0,-1 1 0,0 0 0,1 0 0,-1 1 0,0-1-1,5 5 1,-8-6-107,0 1 0,0 0 0,-1 0 0,1 0 0,-1 0 0,1 0 0,-1 0 0,0 0-1,1 0 1,-1 0 0,0 1 0,-1-1 0,1 1 0,0-1 0,-1 0 0,1 1 0,-1-1 0,0 1-1,0-1 1,0 1 0,0-1 0,0 1 0,0-1 0,-1 1 0,1-1 0,-1 1 0,0-1 0,-2 5-1,-1 3-148,-1 0-1,0-1 0,0 1 1,-1-1-1,-10 11 0,10-12-580,-1 0-1,0 0 0,-12 9 0,1-4-480</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12.720"/>
    </inkml:context>
    <inkml:brush xml:id="br0">
      <inkml:brushProperty name="width" value="0.05" units="cm"/>
      <inkml:brushProperty name="height" value="0.05" units="cm"/>
      <inkml:brushProperty name="color" value="#FF0066"/>
    </inkml:brush>
  </inkml:definitions>
  <inkml:trace contextRef="#ctx0" brushRef="#br0">8 276 8178,'-5'10'1848,"2"-4"2169,3-2-1977,5-3-143,7-6-257,3-5-159,3-6-273,2-5-224,9-2-392,3-2-144,-5-2-328,-2 0-40,-2-1-456,-8 1-288,1 0-1248,0 0-513,8-6 1249</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13.168"/>
    </inkml:context>
    <inkml:brush xml:id="br0">
      <inkml:brushProperty name="width" value="0.05" units="cm"/>
      <inkml:brushProperty name="height" value="0.05" units="cm"/>
      <inkml:brushProperty name="color" value="#FF0066"/>
    </inkml:brush>
  </inkml:definitions>
  <inkml:trace contextRef="#ctx0" brushRef="#br0">57 54 9498,'8'-18'1421,"-7"15"-791,1-1 0,-1 1 1,1-1-1,-1 1 0,0-1 0,0 0 1,0-6-1,-7 15 3343,-1 7-2696,-4 22-53,1 0 0,-8 49 0,6-26-1054,8-38-152,1 1-1,1-1 1,1 1-1,1 30 1,1-38 5,0-1 1,1 1-1,0-1 1,1 1-1,1-1 1,0 0-1,0 0 1,11 19-1,-13-27-8,-1 0-1,1-1 1,0 0-1,0 1 1,0-1-1,0 0 1,0 0-1,0 0 1,1 0-1,-1 0 1,1-1 0,-1 1-1,4 1 1,-4-2-3,1-1 0,-1 1 0,1-1 0,-1 1 0,0-1 0,1 0 0,-1 0 0,1 0 1,-1 0-1,0-1 0,1 1 0,-1-1 0,1 1 0,-1-1 0,0 0 0,0 0 0,3-1 1,3-2 11,0-1 1,-1 0-1,0 0 1,0 0 0,-1-1-1,12-12 1,-5 3 22,-2-1 1,12-18-1,-22 33-35,0-1 0,0 1 0,0-1 0,-1 1 0,1-1 0,-1 1 0,1-1 0,-1 0 0,1 1 0,-1-1 0,0 0 0,0 1 0,1-4 0,-2 5-4,1-1 0,0 1 0,0-1 0,0 1-1,0 0 1,-1-1 0,1 1 0,0 0 0,0-1-1,-1 1 1,1-1 0,0 1 0,0 0 0,-1 0 0,1-1-1,0 1 1,-1 0 0,1-1 0,-1 1 0,0 0 0,0-1 2,0 1 1,-1 0-1,1-1 1,0 1 0,0 0-1,-1 0 1,1 0 0,0 0-1,-1 0 1,-1 0 0,-3 2-12,-1-1 0,1 1 1,-1 0-1,1 1 1,-1-1-1,1 1 0,-11 7 1,-41 33-1039,15-10-495,6-10 595</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21.309"/>
    </inkml:context>
    <inkml:brush xml:id="br0">
      <inkml:brushProperty name="width" value="0.05" units="cm"/>
      <inkml:brushProperty name="height" value="0.05" units="cm"/>
      <inkml:brushProperty name="color" value="#FF0066"/>
    </inkml:brush>
  </inkml:definitions>
  <inkml:trace contextRef="#ctx0" brushRef="#br0">91 0 14851,'1'75'6910,"-2"75"-3252,0-146-3627,-11 92 539,10-84-618,-1 0 0,-1-1 0,0 1 0,0-1 0,-11 20 0,14-29-100,-1 0-1,1-1 1,0 1-1,0 0 1,-1-1-1,1 1 1,-1-1-1,0 0 1,1 0-1,-3 2 1,3-3 9,0 1 1,1-1-1,-1 0 0,0 1 1,1-1-1,-1 0 0,0 0 1,0 0-1,1 0 0,-1 0 1,0 0-1,0 0 0,1 0 1,-1 0-1,0 0 0,1 0 1,-1 0-1,0 0 0,1-1 1,-1 1-1,0 0 0,0 0 1,1-1-1,-1 1 0,1-1 1,-1 1-1,0 0 0,1-1 1,-1 1-1,0-2 0,-5-8-1169</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19.107"/>
    </inkml:context>
    <inkml:brush xml:id="br0">
      <inkml:brushProperty name="width" value="0.05" units="cm"/>
      <inkml:brushProperty name="height" value="0.05" units="cm"/>
      <inkml:brushProperty name="color" value="#FF0066"/>
    </inkml:brush>
  </inkml:definitions>
  <inkml:trace contextRef="#ctx0" brushRef="#br0">156 379 3993,'-5'-1'10190,"5"2"-9964,-1 0 1,1 0-1,0-1 0,-1 1 1,1 0-1,0 0 0,0 0 1,0 0-1,0 0 0,0-1 1,0 1-1,0 0 0,0 0 1,0 0-1,0 0 0,1 1 1,1 0-55,-1-1 1,0 0 0,1 0-1,-1 1 1,1-1 0,-1 0-1,1 0 1,0 0 0,0-1 0,-1 1-1,1 0 1,0-1 0,0 1-1,0-1 1,0 0 0,-1 1 0,1-1-1,0 0 1,2 0 0,14 3 275,8 5-116,0-2 1,32 5 0,-44-10-159,0 0 1,1-1-1,-1 0 0,1-1 1,24-6-1,1-3 235,-1-3 0,70-32 0,-104 42-403,0 1-1,-1-1 1,0 0-1,1 0 1,-1-1-1,0 1 1,0-1-1,-1 0 1,6-6-1,-7 7-1,-1 1 1,1-1-1,0 0 0,-1 1 0,0-1 0,0 0 0,0 0 0,0 0 0,0 0 0,0 0 0,-1 0 0,0 0 0,1 0 0,-1 0 0,0 0 0,0-1 0,-2-5 0,0 6 4,1-1-1,-2 0 0,1 1 1,0-1-1,-1 1 1,0 0-1,1 0 1,-1 0-1,-1 0 1,1 1-1,0-1 0,-4-2 1,-13-11 42,15 10-42,0 0 0,1 0-1,-1-1 1,1 0 0,0 0 0,-3-9 0,5 10-10,-1-1 0,0 1-1,-1 0 1,0 0 0,0 0 0,0 0-1,-10-9 1,2 6 4,-1 1 1,0 0-1,0 1 0,-1 1 0,1 0 0,-26-7 1,38 13-3,-31-10 5,-46-10 0,64 18-6,-1 0-1,0 1 1,0 1-1,0 0 1,-21 3-1,29-2-2,0 1-1,1 0 0,-1 0 0,1 1 0,-1 0 1,1 0-1,-6 4 0,-40 31 67,41-30 61,1 1-1,0 1 1,0 0-1,1 0 0,-11 16 1,16-21-96,1 0 1,0 1-1,1-1 1,-1 1 0,1 0-1,0 0 1,1 0-1,-1 0 1,1 0 0,0 0-1,1 0 1,0 0 0,0 0-1,1 10 1,-1-13 30,1 0 1,0 1-1,0-1 1,0 0-1,0 0 1,1 0-1,-1 0 1,1 0-1,0 0 1,0 0 0,0-1-1,0 1 1,4 3-1,4 3 82,0-1 0,15 9 0,-15-11-94,-1 1 0,12 10 0,-10-3-144,-9-12-229,-1 0-1,1 1 0,-1-1 0,1 0 0,0-1 0,0 1 0,0 0 0,0 0 0,2 1 1,5-1-807</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25.719"/>
    </inkml:context>
    <inkml:brush xml:id="br0">
      <inkml:brushProperty name="width" value="0.05" units="cm"/>
      <inkml:brushProperty name="height" value="0.05" units="cm"/>
      <inkml:brushProperty name="color" value="#FF0066"/>
    </inkml:brush>
  </inkml:definitions>
  <inkml:trace contextRef="#ctx0" brushRef="#br0">2295 17 7770,'9'-8'2661,"-8"8"-2606,-1 0 0,0 0 0,0 0 0,0-1 0,0 1 0,0 0 0,0 0 0,0 0 0,0 0 0,0 0 0,0 0 0,1-1 0,-1 1 0,0 0 0,0 0 0,0 0 0,0 0 0,0 0 0,0 0 0,0-1 0,0 1 0,0 0 0,0 0 0,0 0 0,0 0 0,0 0 0,0-1 0,0 1 0,0 0 0,-1 0 0,1 0-1,0 0 1,0 0 0,0 0 0,0-1 0,0 1 0,0 0 0,0 0 0,0 0 0,0 0 0,0 0 0,-1 0 0,1 0 0,0 0 0,0 0 0,0 0 0,0-1 0,0 1 0,0 0 0,-1 0 0,1 0 0,0 0 0,0 0 0,0 0 0,0 0 0,0 0 0,0 0 0,-1 0 0,1 0 0,0 0 0,0 0 0,0 0 0,0 0 0,0 0 0,-1 0-1,1 0 1,0 1 0,0-1 0,-1 0 604,9-1 1619,4-1-545,-10 2-1004,-7 3-17,-32 14 340,-60 18-1,-162 41-820,-51 14-120,307-89-110,-405 95 70,172-55-52,-145 22 2057,329-56-1833,0 2 0,1 3 1,-80 29-1,114-36-64,0 0 0,0-1-1,-24 3 1,22-4-35,-34 9 0,50-11-141,0 0 0,-1 0 0,1-1 1,-1 1-1,1-1 0,-1 0 0,1 0 0,-7-1 0,-6 0-51,12-1-709,8-2-89,11-7-910,-13 10 1308,20-14-2421,15-10-1655,-35 23 4448,-1 0-1,0 0 1,0 0-1,1 0 1,-1 0-1,0 0 1,-1 0-1,1 0 1,0-1-1,-1 1 0,1-4 1,1-13 2295,-16 27 1459,7-4-3275,-3 2 29,2 0 0,-1 0 1,0 1-1,-13 14 0,-12 11 628,28-27-847,-1 0-1,1 1 1,0 0 0,1 0 0,0 1 0,0-1-1,0 1 1,0 0 0,-3 9 0,8-15-196,-1 0 0,1-1 1,0 1-1,0 0 0,0-1 1,0 1-1,0 0 0,0-1 1,0 1-1,0 0 0,0-1 1,0 1-1,0 0 0,0 0 1,0-1-1,0 1 0,1-1 1,-1 1-1,0 0 0,1-1 1,-1 1-1,0 0 0,1-1 1,-1 1-1,0-1 1,1 1-1,-1-1 0,1 1 1,-1-1-1,1 0 0,0 1 1,-1-1-1,1 1 0,-1-1 1,1 0-1,0 0 0,-1 1 1,1-1-1,0 0 0,0 0 1,4 2 29,0-1 0,0-1 0,0 1 0,7 0 1,17-2-243,0-2 1,1-1 0,-1-1-1,41-12 1,36-7-3083,-39 15 1870</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26.914"/>
    </inkml:context>
    <inkml:brush xml:id="br0">
      <inkml:brushProperty name="width" value="0.05" units="cm"/>
      <inkml:brushProperty name="height" value="0.05" units="cm"/>
      <inkml:brushProperty name="color" value="#FF0066"/>
    </inkml:brush>
  </inkml:definitions>
  <inkml:trace contextRef="#ctx0" brushRef="#br0">3537 22 9074,'-12'-7'3710,"9"6"-3187,1-1 0,-1 1 1,0-1-1,0 1 0,0 0 0,0 0 1,-1 0-1,-4 0 0,-12-1 352,0 1-1,0 1 1,-25 3-1,-59 13-195,32-4-431,61-10-235,-266 28 111,-33-9-144,229-11 2,-143 36 0,150-24 29,-168 38-300,-90 9-733,-165 25 644,486-93 373,-299 42 35,125-20-2,1-6-34,-4 1 795,115-3 526,55-11-879,0 0 0,0 0-1,0-2 1,-1 0 0,1-1 0,-24-3 0,15 2 206,-7 2-251,33-2-403,15-4-3184,-3-1 1286,-7 3 1273,-1 1 0,0-1 0,0 0 0,0 0 1,0 0-1,0 0 0,0 0 0,0-1 0,-1 1 0,4-5 0,0 0-451,3 1 355</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2:27.457"/>
    </inkml:context>
    <inkml:brush xml:id="br0">
      <inkml:brushProperty name="width" value="0.05" units="cm"/>
      <inkml:brushProperty name="height" value="0.05" units="cm"/>
      <inkml:brushProperty name="color" value="#FF0066"/>
    </inkml:brush>
  </inkml:definitions>
  <inkml:trace contextRef="#ctx0" brushRef="#br0">229 3 9058,'-3'-1'891,"-1"0"0,1 1 0,-1-1 1,0 1-1,-6 0 0,9 0-604,0 0-1,-1 1 1,1-1-1,0 0 1,-1 1-1,1-1 1,0 0 0,0 1-1,0-1 1,-1 1-1,1 0 1,0-1-1,0 1 1,0 0-1,0 0 1,0 0 0,0 0-1,0 0 1,0 1-1,-7 8 268,0 0-1,0 0 1,-1-1-1,0 0 1,-21 15-1,8-6-164,9-6-242,1 1-1,0 0 1,1 1-1,1 0 1,-11 19-1,20-33-139,1 1 0,-1-1 0,1 0 0,0 1 0,-1-1 0,1 1-1,0-1 1,0 1 0,-1-1 0,1 1 0,0-1 0,0 1 0,0 0 0,0-1 0,0 1-1,-1-1 1,1 1 0,0-1 0,0 1 0,0 0 0,1-1 0,-1 1 0,0-1 0,0 1-1,0-1 1,0 1 0,0-1 0,1 1 0,-1-1 0,0 1 0,1-1 0,-1 1 0,0-1-1,1 1 1,-1-1 0,0 1 0,1-1 0,-1 0 0,1 1 0,-1-1 0,1 0 0,-1 1-1,1-1 1,-1 0 0,1 1 0,-1-1 0,1 0 0,-1 0 0,1 0 0,0 0-1,5 1 14,-1 0 0,1 0-1,0-1 1,7 0-1,-2 0 38,6 1 57,-1-1 0,1 0 0,-1-2 0,1 0 0,-1 0 0,1-2 0,-1 0 0,0-1 0,27-12 0,-41 16-78,0 0-1,0-1 1,-1 1-1,1 0 1,-1 0-1,1-1 1,-1 1 0,1-1-1,-1 0 1,0 1-1,0-1 1,0 0 0,0 0-1,0 1 1,0-1-1,0 0 1,-1 0-1,1 0 1,-1 0 0,1 0-1,-1 0 1,0 0-1,0 0 1,0 0-1,0 0 1,0 0 0,0 0-1,-1 0 1,0-3-1,1 3 5,-1-1-1,0 1 0,1-1 0,-1 1 1,-1-1-1,1 1 0,0 0 0,-1 0 1,1-1-1,-1 1 0,1 0 0,-1 0 1,0 0-1,0 1 0,0-1 1,0 0-1,0 1 0,0-1 0,-1 1 1,1 0-1,-5-2 0,-1 1-23,0 1-1,0 0 1,-12 1-1,7-1-2500,40 4 1619</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20.981"/>
    </inkml:context>
    <inkml:brush xml:id="br0">
      <inkml:brushProperty name="width" value="0.05" units="cm"/>
      <inkml:brushProperty name="height" value="0.05" units="cm"/>
      <inkml:brushProperty name="color" value="#FF0066"/>
    </inkml:brush>
  </inkml:definitions>
  <inkml:trace contextRef="#ctx0" brushRef="#br0">32 463 7938,'1'0'76,"-1"0"0,0-1 1,0 1-1,0 0 0,0-1 1,0 1-1,0 0 1,0-1-1,0 1 0,0 0 1,0-1-1,0 1 0,0 0 1,0-1-1,0 1 0,0 0 1,0 0-1,0-1 0,0 1 1,-1 0-1,1-1 1,0 1-1,0 0 0,0-1 1,0 1-1,-1 0 0,1 0 1,0-1-1,0 1 0,-1 0 1,1-1-1,-12-3 1913,-2 0-40,14 3-1887,0 1 0,-1 0 1,1-1-1,0 1 0,-1 0 1,1-1-1,0 1 1,0 0-1,0-1 0,-1 1 1,1-1-1,0 1 0,0 0 1,0-1-1,0 1 0,0-1 1,0 1-1,0-1 0,0 1 1,0 0-1,0-1 1,0 1-1,0-1 0,0 1 1,0 0-1,0-1 0,0 1 1,0-1-1,1 1 0,-1 0 1,0-1-1,0 0 145,1 0-1,-1 0 1,0 0-1,1 0 1,-1 0-1,1 0 1,-1 1-1,1-1 1,0 0 0,-1 0-1,1 1 1,0-1-1,-1 0 1,1 1-1,0-1 1,0 0-1,-1 1 1,3-1-1,-3 1-155,0 0 0,1 0 0,-1 0-1,0 0 1,0 0 0,0 0-1,1 0 1,-1 0 0,0 0 0,0 0-1,0 0 1,1 0 0,-1 0 0,0 0-1,0 0 1,0 1 0,1-1 0,-1 0-1,0 0 1,0 0 0,0 0 0,0 0-1,1 1 1,-1-1 0,0 0 0,0 0-1,0 0 1,0 1 0,2 11 369,-2 2-31,-2-1 1,-3 19-1,2-19-165,1 0 0,-1 18 0,3-31-205,0 1 0,0 0 0,0-1 0,0 1 0,0-1 0,0 1 0,0-1 0,0 1 0,1 0 0,-1-1 0,0 1 0,0-1-1,0 1 1,1-1 0,-1 1 0,0-1 0,1 1 0,0 0 0,-1-1-5,0 0 0,0 0 0,1 0 0,-1 1 0,0-1-1,1 0 1,-1 0 0,1 0 0,-1 0 0,0 0 0,1 0 0,-1 0 0,0 0 0,1 0 0,-1 0-1,0 0 1,1 0 0,-1 0 0,0-1 0,1 1 0,-1 0 0,1 0 0,18-15 393,-15 12-375,94-90 1041,-22 21-509,121-102 522,-55 52-2419,-99 80-2137,-13 4 1433</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26.492"/>
    </inkml:context>
    <inkml:brush xml:id="br0">
      <inkml:brushProperty name="width" value="0.05" units="cm"/>
      <inkml:brushProperty name="height" value="0.05" units="cm"/>
      <inkml:brushProperty name="color" value="#FF0066"/>
    </inkml:brush>
  </inkml:definitions>
  <inkml:trace contextRef="#ctx0" brushRef="#br0">176 102 8402,'4'-9'960,"1"0"0,-1-1 0,-1 0 1,0 1-1,0-1 0,-1 0 0,2-15 0,-4 25-910,0 0-1,0-1 0,0 1 0,0 0 1,0-1-1,0 1 0,0 0 0,0-1 0,0 1 1,0 0-1,0-1 0,0 1 0,0 0 1,-1 0-1,1-1 0,0 1 0,0 0 0,0-1 1,0 1-1,-1 0 0,1-1 0,0 1 1,0 0-1,0 0 0,-1 0 0,1-1 1,0 1-1,-1 0 0,1 0 0,0 0 0,0-1 1,-1 1-1,1 0 0,0 0 0,-1 0 1,1 0-1,0 0 0,-1 0 0,1 0 0,0 0 1,-1 0-1,1 0 0,0 0 0,-1 0 1,1 0-1,0 0 0,-1 0 0,1 0 0,0 0 1,-1 0-1,1 1 0,0-1 0,-1 0 1,1 0-1,0 0 0,0 0 0,-1 1 0,-18 10 527,2 1-506,0 1 1,1 0 0,1 2-1,1 0 1,0 0 0,0 1-1,2 1 1,-18 30 0,23-35-67,5-10-1,0 0 1,0 1-1,1-1 1,-1 1-1,1-1 1,0 1-1,0-1 1,0 1-1,0 0 1,-1 5-1,2-7-2,0-1-1,0 0 0,0 1 0,1-1 0,-1 0 1,0 1-1,0-1 0,0 1 0,1-1 0,-1 0 1,0 1-1,0-1 0,1 0 0,-1 0 1,0 1-1,1-1 0,-1 0 0,0 1 0,1-1 1,-1 0-1,0 0 0,1 0 0,-1 0 0,0 1 1,1-1-1,-1 0 0,1 0 0,-1 0 0,0 0 1,1 0-1,-1 0 0,1 0 0,17 0 15,-15 0-13,18-2 40,37-8 0,-35 5 80,38-3 1,-55 7-45,1 1 1,0 0 0,-1 1-1,1 0 1,0 0 0,-1 0-1,1 1 1,-1 0 0,0 0-1,8 4 1,-12-5-32,0 0 1,0 0-1,0 0 0,0 1 0,0-1 1,-1 0-1,1 1 0,0 0 1,-1-1-1,1 1 0,-1 0 0,0 0 1,2 2-1,-3-3-19,0 0 0,1 0 0,-1 0 0,0 1 0,0-1 0,1 0 0,-1 0 0,0 1 0,0-1 0,0 0 0,-1 0 0,1 1 0,0-1 0,0 0 0,-1 0 0,1 1 0,-1-1 0,1 0 0,-1 0 0,1 0 0,-1 0 0,0 0 0,0 0 0,-1 2 0,-10 10 94,-2 0 0,1 0 0,-21 13 0,18-14-98,7-4-125,-1-1 0,-1-1 0,0 0 0,0 0 0,0-1 1,0 0-1,-18 4 0,28-9 43,1 0-1,0 0 1,0 1 0,-1-1 0,1 0-1,0 0 1,0 0 0,-1 0 0,1 0 0,0 0-1,-1 0 1,1 0 0,0-1 0,0 1 0,-1 0-1,1 0 1,0 0 0,0 0 0,-1 0-1,1 0 1,0 0 0,0-1 0,-1 1 0,1 0-1,0 0 1,0 0 0,0-1 0,-1 1-1,1 0 1,0 0 0,0 0 0,0-1 0,0 1-1,0 0 1,-1 0 0,1-1 0,0 1-1,0 0 1,0-1 0,0 1 0,0-1-41,0 0 0,0 1 0,0-1-1,0 0 1,0 1 0,0-1 0,0 0 0,0 1 0,0-1 0,1 1 0,-1-1 0,0 0 0,0 1 0,1-1-1,-1 1 1,1-2 0,15-10-966</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26.897"/>
    </inkml:context>
    <inkml:brush xml:id="br0">
      <inkml:brushProperty name="width" value="0.05" units="cm"/>
      <inkml:brushProperty name="height" value="0.05" units="cm"/>
      <inkml:brushProperty name="color" value="#FF0066"/>
    </inkml:brush>
  </inkml:definitions>
  <inkml:trace contextRef="#ctx0" brushRef="#br0">0 1 14555,'4'11'1368,"3"3"489,-1 9-105,-1 2-384,4 1-423,-4 2-177,5-1-376,1-2-120,-2-3-176,-1-4-32,-4-8-152,-3 0-168,-1-8-512,0 0-264,-3-4-873,0-5-263,3-4 1223</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27.301"/>
    </inkml:context>
    <inkml:brush xml:id="br0">
      <inkml:brushProperty name="width" value="0.05" units="cm"/>
      <inkml:brushProperty name="height" value="0.05" units="cm"/>
      <inkml:brushProperty name="color" value="#FF0066"/>
    </inkml:brush>
  </inkml:definitions>
  <inkml:trace contextRef="#ctx0" brushRef="#br0">1 182 13667,'1'-2'1648,"8"-3"545,9-9-161,6-1-247,6-5-801,-2-2-224,8 4-432,-5 0-128,0 2-280,-1 1-288,-5 4-552,-3-3-865,5 2 985</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27.673"/>
    </inkml:context>
    <inkml:brush xml:id="br0">
      <inkml:brushProperty name="width" value="0.05" units="cm"/>
      <inkml:brushProperty name="height" value="0.05" units="cm"/>
      <inkml:brushProperty name="color" value="#FF0066"/>
    </inkml:brush>
  </inkml:definitions>
  <inkml:trace contextRef="#ctx0" brushRef="#br0">0 162 12555,'4'8'742,"1"0"0,0 0 0,0 0 0,1-1 0,0 0 0,0 0 0,0-1 0,13 10 0,5 7 405,-4-4-444,-2 1-1,17 23 0,-30-36-615,0 1 0,-1 0 0,0-1 0,0 1 0,0 1 1,-1-1-1,0 1 0,-1-1 0,0 1 0,1 12 0,-4-10-44,1-11-44,0 0 0,0 0 1,0 1-1,0-1 0,0 0 0,-1 0 0,1 0 1,0 0-1,0 0 0,0 0 0,0 0 1,0 0-1,-1 0 0,1 0 0,0 0 0,0 0 1,0 0-1,0 0 0,0 0 0,-1 0 1,1 0-1,0 0 0,0 0 0,0 0 1,0 0-1,0 0 0,0-1 0,-1 1 0,1 0 1,0 0-1,0 0 0,0 0 0,0 0 1,0 0-1,0 0 0,0 0 0,0 0 0,-1-1 1,1 1-1,-14-19-207,11 13 125,-33-46-793,14 22 303,-26-47 1,43 67 537,1 0-1,0 0 1,0 0 0,0 0 0,2-1-1,-1 1 1,1-1 0,1 0 0,-1-16-1,3 20 30,0 1 0,0 0 0,1 0 0,0 0 0,0 0-1,0 0 1,1 0 0,-1 0 0,2 1 0,-1-1 0,0 1-1,1 0 1,0 0 0,0 0 0,9-7 0,-7 6 82,1 1 0,-1-1 0,1 1 1,0 1-1,1 0 0,-1 0 0,1 0 1,0 1-1,0 0 0,0 0 0,9-1 1,-15 4-18,0 0 0,0 0 0,-1 0 0,1 0 1,0 0-1,0 1 0,0-1 0,-1 1 1,1-1-1,0 1 0,-1 0 0,1 0 0,-1-1 1,1 1-1,-1 0 0,1 0 0,-1 1 0,1-1 1,-1 0-1,0 0 0,0 1 0,0-1 0,1 1 1,-1-1-1,-1 1 0,3 2 0,-1 1 47,1 0 0,-1 0-1,0 0 1,-1 1 0,1-1 0,-1 0-1,1 9 1,-2-5-65,0 0-1,0 0 0,-1 1 1,0-1-1,-1 0 1,-3 14-1,-4 1-16,-12 25 1,12-29 1,8-17-1,-1 0 0,1 0 0,0 1 0,0-1 0,0 0 0,0 0 0,1 1 0,-1 5 0,1-7 31,0-1 1,1 0-1,-1 1 0,0-1 1,1 0-1,0 0 1,-1 1-1,1-1 1,-1 0-1,1 0 1,0 0-1,0 0 0,0 0 1,0 0-1,0 0 1,0 0-1,0 0 1,0 0-1,0-1 1,0 1-1,0 0 1,1-1-1,-1 1 0,2 0 1,7 3 270,1-1-1,-1 0 1,1 0 0,0-1-1,-1 0 1,19 0-1,67-6 1162,-8-1-664,-23 6-2549,-30-3 947</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35.374"/>
    </inkml:context>
    <inkml:brush xml:id="br0">
      <inkml:brushProperty name="width" value="0.05" units="cm"/>
      <inkml:brushProperty name="height" value="0.05" units="cm"/>
      <inkml:brushProperty name="color" value="#FF0066"/>
    </inkml:brush>
  </inkml:definitions>
  <inkml:trace contextRef="#ctx0" brushRef="#br0">548 698 7386,'-14'8'997,"-3"3"2691,17-11-3659,-1 0 1,1 0-1,0 0 0,0 1 0,0-1 1,0 0-1,0 0 0,0 0 0,0 0 1,0 0-1,0 0 0,0 0 0,0 0 1,0 0-1,0 0 0,0 0 0,0 0 1,0 0-1,0 1 0,0-1 0,0 0 1,0 0-1,0 0 0,0 0 0,0 0 1,0 0-1,0 0 0,0 0 0,0 0 1,0 0-1,0 0 0,0 0 0,0 1 1,0-1-1,0 0 0,0 0 0,0 0 1,0 0-1,0 0 0,0 0 0,0 0 1,1 0-1,-1 0 0,0 0 0,0 0 1,0 0-1,0 0 0,0 0 0,0 0 1,0 0-1,0 0 0,0 0 0,0 0 1,0 0-1,1 0 0,11 1 745,132-18 1168,-102 14-1594,-1-2-1,-1-2 1,1-2 0,68-24-1,-85 24-217,-1-1 0,0-2 0,0 0 0,-1-1 0,-1-1 0,0-1 0,-1-1 0,34-35 0,-51 47-113,1-1-1,-1 1 0,0-1 0,-1 1 0,1-1 0,-1 0 0,0 0 0,0 0 0,0 0 0,-1-1 0,0 1 0,1-6 0,-1 6-10,-1 1 1,0 0-1,0 0 0,0 0 0,-1 0 1,0 0-1,1 0 0,-1 0 0,-1 0 1,1 0-1,0 0 0,-1 0 0,0 1 0,0-1 1,0 0-1,-4-4 0,-8-6-2,0 1 1,0 1-1,-1 0 0,-32-18 1,-15-12 23,19 10-15,19 15-13,2 0 0,0-2 0,-22-22 0,32 26 221,-1 2 0,-27-23 1,33 31-155,0 1 1,0 0-1,0 0 1,0 0 0,-1 1-1,0 0 1,0 0 0,-14-2-1,2 2 17,0 1 1,0 2-1,0 0 0,0 0 0,0 2 0,0 1 0,-30 8 1,-134 51 738,140-45-828,17-7 42,2 1-1,-1 1 0,2 2 0,-26 18 0,34-20 21,0 0-1,2 2 0,-1-1 0,1 2 1,1 0-1,-18 28 0,27-36-25,0 0 0,0 1 0,0 0 0,1 0 0,0 0-1,1 1 1,0-1 0,0 1 0,0-1 0,1 1 0,1-1 0,0 1-1,0 0 1,0-1 0,1 1 0,0 0 0,1-1 0,0 1 0,0-1 0,7 15-1,0-4 22,-1-1 0,2 0 0,1 0-1,0-1 1,1-1 0,1 0 0,0-1-1,1 0 1,1-1 0,0 0-1,1-1 1,1-1 0,0-1 0,0 0-1,1-2 1,0 0 0,1 0 0,35 9-1,-10-8-312,0-1 0,0-3 0,1-2 0,0-2-1,67-4 1,-28-7-384</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21.694"/>
    </inkml:context>
    <inkml:brush xml:id="br0">
      <inkml:brushProperty name="width" value="0.05" units="cm"/>
      <inkml:brushProperty name="height" value="0.05" units="cm"/>
      <inkml:brushProperty name="color" value="#FF0066"/>
    </inkml:brush>
  </inkml:definitions>
  <inkml:trace contextRef="#ctx0" brushRef="#br0">28 201 14995,'0'4'4609,"15"-11"-2200,-2-6-265,22-11-479,4-4-217,3 1-592,0 2-264,-2 3-368,-5 2-208,-5 3-408,-6 5-272,-12 5-880,-1 4-393,-14 10-3848,-5 6 4433</inkml:trace>
  <inkml:trace contextRef="#ctx0" brushRef="#br0" timeOffset="1">24 403 12931,'-11'18'2056,"0"-1"1617,10-10-1297,4-7-151,21-12-369,4-12-151,19-11-265,3-3-256,7-4-600,-1 3-232,-6 5-352,0 1-184,-13 8-760,-3 3-648,-19 25 744</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36.573"/>
    </inkml:context>
    <inkml:brush xml:id="br0">
      <inkml:brushProperty name="width" value="0.05" units="cm"/>
      <inkml:brushProperty name="height" value="0.05" units="cm"/>
      <inkml:brushProperty name="color" value="#FF0066"/>
    </inkml:brush>
  </inkml:definitions>
  <inkml:trace contextRef="#ctx0" brushRef="#br0">334 655 8106,'0'-1'116,"0"1"1,0 0-1,0-1 0,0 1 1,1-1-1,-1 1 1,0-1-1,0 1 0,0 0 1,0-1-1,1 1 1,-1-1-1,0 1 0,1 0 1,-1-1-1,0 1 1,1 0-1,-1-1 0,0 1 1,1 0-1,-1 0 1,0-1-1,1 1 0,-1 0 1,1 0-1,-1 0 1,1-1-1,-1 1 0,0 0 1,1 0-1,-1 0 1,2 0-1,16 0 1349,-15 0-1275,50 3 1634,9 1-640,0-3-1,66-6 1,-70-3-924,0-2 0,-1-3-1,0-2 1,-1-2-1,76-36 1,-113 44-172,0-2 0,29-20 1,-43 27-58,0 0 0,1 0 1,-2-1-1,1 1 1,-1-1-1,1 0 1,-1-1-1,-1 1 1,1-1-1,-1 0 1,0 1-1,4-13 1,-6 14-1,0 1 1,-1 0-1,0-1 1,0 1-1,0 0 1,0-1-1,0 1 1,-1 0-1,1 0 1,-1-1-1,0 1 1,0 0-1,0 0 1,0 0-1,-1 0 1,1 0 0,-1 0-1,0 0 1,1 0-1,-1 1 1,-1-1-1,-2-3 1,-6-3 86,1 0 1,-1 0 0,-25-13 0,24 14-77,-286-179 416,276 174-417,0 1 0,-1 0 0,0 2 0,-1 1 0,-35-8 0,42 13-20,-1 1 1,-1 0 0,1 2-1,0 0 1,0 1-1,0 1 1,0 1-1,-25 5 1,7 2-23,0 2 0,1 1-1,1 1 1,-39 22 0,46-20 1,2 1-1,0 1 1,0 1 0,2 1-1,-34 36 1,47-45 4,2 0-1,-1 1 1,1 1 0,1-1-1,0 1 1,-9 22 0,13-28 19,1 1 0,0 0 1,1-1-1,0 1 0,0 0 1,0 0-1,1 0 0,0-1 1,0 1-1,0 0 0,1 0 1,0 0-1,1 0 0,0-1 0,3 12 1,2-4 80,1 0 1,0 0-1,1-1 1,0 0-1,1 0 1,0-1 0,1 0-1,1-1 1,-1 0-1,26 16 1,-14-11-13,1-2 1,1-1 0,0 0 0,0-2 0,39 11 0,-13-8-368,1-3 1,1-1-1,-1-3 1,62 0-1,-13-11-322</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32.244"/>
    </inkml:context>
    <inkml:brush xml:id="br0">
      <inkml:brushProperty name="width" value="0.05" units="cm"/>
      <inkml:brushProperty name="height" value="0.05" units="cm"/>
      <inkml:brushProperty name="color" value="#FF0066"/>
    </inkml:brush>
  </inkml:definitions>
  <inkml:trace contextRef="#ctx0" brushRef="#br0">1 1 11354,'0'8'1241,"0"4"751,1 8-360,4 4-103,4 8-161,3 1-152,1 2-367,0-1-249,2-6-312,1-2-216,-5-10-1225,4-2 57,-8-11 336</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33.248"/>
    </inkml:context>
    <inkml:brush xml:id="br0">
      <inkml:brushProperty name="width" value="0.05" units="cm"/>
      <inkml:brushProperty name="height" value="0.05" units="cm"/>
      <inkml:brushProperty name="color" value="#FF0066"/>
    </inkml:brush>
  </inkml:definitions>
  <inkml:trace contextRef="#ctx0" brushRef="#br0">80 31 8562,'1'-11'6233,"0"10"-5899,-1 0 0,1-1 0,-1 1 1,1 0-1,0 0 0,-1-1 1,1 1-1,0 0 0,0 0 1,0 0-1,0 0 0,0 0 1,0 0-1,0 0 0,0 1 0,3-2 1,-4 4-148,1 0 0,-1 0 1,0 0-1,0 0 1,0 0-1,0 0 0,0 0 1,-1 0-1,0 2 0,-15 59 755,5-21-542,-6 46 0,15-75-328,1 0 1,1 0 0,0 0 0,0 0 0,1 0 0,1-1-1,0 1 1,5 14 0,-5-22-7,0 1 0,0-1 0,1 0 1,0 1-1,0-1 0,0 0 0,1-1 0,0 1 0,-1-1 1,2 1-1,-1-1 0,0 0 0,1-1 0,6 5 0,-8-6-18,0-1 1,0 1-1,0-1 0,0 0 0,1 0 0,-1 0 0,0 0 0,1 0 0,-1-1 0,0 0 0,1 1 1,-1-1-1,1-1 0,-1 1 0,0 0 0,1-1 0,-1 0 0,0 1 0,1-1 0,-1 0 1,0-1-1,0 1 0,0-1 0,0 1 0,6-5 0,-9 6-32,1-1-1,-1 1 1,1 0-1,0-1 1,-1 1 0,1-1-1,-1 1 1,1-1-1,-1 1 1,1-1 0,-1 1-1,0-1 1,1 0-1,-1 1 1,1-1 0,-1 0-1,0 1 1,0-1-1,1 0 1,-1 1 0,0-1-1,0 0 1,0-1-1,0 2-1,0-1-1,-1 0 0,1 1 0,-1-1 0,1 1 0,0-1 1,-1 1-1,1-1 0,-1 1 0,1-1 0,-1 1 0,1-1 1,-1 1-1,0-1 0,1 1 0,-1 0 0,0-1 0,1 1 0,-2 0 1,-2-2 5,0 1 0,-1 0 0,1 0 1,0 0-1,-1 1 0,-6-1 0,0 2-372,-1 1-1,1 0 1,0 1-1,0 0 1,0 0-1,1 1 1,-1 1-1,1 0 1,0 0-1,0 1 1,-11 9-1,14-9-97,0 0 0,-10 14 1,17-19 446</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3:41.539"/>
    </inkml:context>
    <inkml:brush xml:id="br0">
      <inkml:brushProperty name="width" value="0.05" units="cm"/>
      <inkml:brushProperty name="height" value="0.05" units="cm"/>
      <inkml:brushProperty name="color" value="#FF0066"/>
    </inkml:brush>
  </inkml:definitions>
  <inkml:trace contextRef="#ctx0" brushRef="#br0">1 17 11843,'3'-14'2862,"-3"13"-2834,0 1 0,0 0 1,0 0-1,0 0 0,0 0 0,0 0 0,0 0 0,0 0 0,0 0 1,0 0-1,0 0 0,0 0 0,0 0 0,0 0 0,0 0 1,1-1-1,-1 1 0,0 0 0,0 0 0,0 0 0,0 0 0,0 0 1,0 0-1,0 0 0,0 0 0,0 0 0,0 0 0,0 0 0,0 0 1,0 0-1,0 0 0,0 0 0,0 0 0,0 0 0,0 0 1,1 0-1,-1 0 0,0 0 0,0 0 0,0 0 0,0 0 0,0 0 1,0 0-1,0 0 0,0 0 0,0 0 0,0 0 0,0 0 0,0 0 1,0 0-1,0 0 0,0 0 0,1 0 0,-1 0 0,0 0 1,0 0-1,0 0 0,0 0 0,0 0 0,0 0 0,0 0 0,0 0 1,0 0-1,0 0 0,0 0 0,0 0 0,0 1 0,0-1 0,5 23 1604,-5-18-1598,8 45 792,1-1 1,2 0-1,19 47 0,-28-92-801,-1 1 0,1-1 0,1 0-1,-1 0 1,0 0 0,1 0 0,0-1 0,0 1 0,0-1 0,1 1 0,-1-1-1,1 0 1,-1 0 0,1-1 0,0 1 0,0-1 0,0 0 0,1 0 0,-1 0 0,0-1-1,1 1 1,-1-1 0,1 0 0,0 0 0,-1-1 0,1 1 0,0-1 0,4-1-1,231-14 0,-157 7-22,157-21 77,77-5 85,26 37 91,-1 23 263,0 0 25,-83-14-191,229 15 589,-272-3-527,130 7-222,-24-45 8,-30 1 9,-141 12 22,208-5 659,502-28 590,-230 29-1156,-320 8-349,-179-4 37,-91 2-10,1 2 0,-1 2 0,-1 2 0,72 21 0,-64-16 12,1-3 0,68 5-1,-2 0-36,-52 0 74,-49-9-62,0-2 0,1 1 1,0-2-1,19 1 0,11-3 16,49-7 1,-77 4 12,-1 0 1,1 0 0,-1-2 0,0 0 0,0-1 0,17-9 0,-15 4 202,20-16 0,-1 1 89,-32 23-252,0-1 1,0 0 0,-1 0-1,1 0 1,-1-1 0,0 0 0,0 1-1,0-2 1,-1 1 0,1 0-1,-2-1 1,1 1 0,0-1-1,-1 0 1,0 0 0,0 0-1,-1 0 1,0 0 0,1-10-1,4-19 446,-3 21-354,-1 1-1,1-17 1,-14 40-138,-23 29-2262,22-21 1352</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04.740"/>
    </inkml:context>
    <inkml:brush xml:id="br0">
      <inkml:brushProperty name="width" value="0.05" units="cm"/>
      <inkml:brushProperty name="height" value="0.05" units="cm"/>
      <inkml:brushProperty name="color" value="#FF0066"/>
    </inkml:brush>
  </inkml:definitions>
  <inkml:trace contextRef="#ctx0" brushRef="#br0">285 737 10010,'2'-1'3822,"7"-5"-2397,-7 5-1101,0-1 0,0 1 0,0 0 0,0 0 0,0 0 0,0 0 0,0 0 0,1 0 0,-1 1 0,0-1 0,1 1 0,-1 0 0,0-1 0,1 1 0,3 0 0,3 1 249,1 1 0,15 4 0,-17-4-415,0 0 0,0 0 0,14 0 0,-3-4 32,1 0 0,0-2 0,-1 0 0,1-1 1,-1-1-1,-1-1 0,37-18 0,-50 22-109,1-1-1,-1 1 1,0-1-1,1 0 1,-2 0-1,1-1 0,0 1 1,-1-1-1,0 0 1,0 0-1,-1-1 1,1 1-1,-1-1 1,4-9-1,7-12 73,-11 23-111,0-1 0,0 0 0,-1 0 0,1 0 0,-1-1 0,-1 1 0,1-1 0,-1 1 0,0-1 0,1-9 0,-3 1 66,0 1 0,-1 0 1,-1 0-1,-5-19 0,3 18-103,1-1 0,-3-30 0,4-21 45,3 39-16,-1 1 0,-1-1-1,-2 0 1,-7-29 0,9 50-29,0 1 0,0-1 0,-1 0 1,0 1-1,0 0 0,0-1 0,-1 1 1,1 0-1,-1 1 0,0-1 0,-1 1 1,-6-6-1,4 5 15,-1 0 0,0 0-1,0 1 1,0 0 0,-1 0 0,0 1 0,-14-4-1,3 3 26,-1 1 0,0 1 0,0 1 0,0 0 0,0 2 0,-32 4 0,40-2 6,0 0 1,1 0-1,0 2 0,0-1 1,0 1-1,0 1 0,1 0 0,0 1 1,-14 10-1,-3 6-29,2 0 1,-27 32-1,38-39-19,0 2 0,1-1-1,2 2 1,0 0 0,0 1-1,-15 38 1,24-47-4,-1 0 0,2 0 0,-1 0-1,1 1 1,1-1 0,0 1 0,1-1 0,0 1 0,2 12-1,-1-17 27,1 1-1,0-1 1,0 1-1,0-1 1,1 0-1,0 0 1,0 0-1,1 0 1,0-1-1,0 1 1,1-1 0,0 0-1,0 0 1,9 8-1,-1-4 195,1 0 0,0-1 0,0-1 0,0 0 0,1-1 0,27 9 0,-6-5 455,68 11 0,-96-21-583,1 0 1,-1 0 0,0-1 0,13 0 0,-18-1-211,0 1 1,-1-1-1,1 1 1,0-1-1,-1 0 1,1 0-1,-1 0 1,1 0-1,-1-1 1,0 1-1,0 0 1,1-1 0,-1 0-1,0 0 1,0 1-1,3-5 1,2-4-2037,-5 8 680</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26.414"/>
    </inkml:context>
    <inkml:brush xml:id="br0">
      <inkml:brushProperty name="width" value="0.05" units="cm"/>
      <inkml:brushProperty name="height" value="0.05" units="cm"/>
      <inkml:brushProperty name="color" value="#FF0066"/>
    </inkml:brush>
  </inkml:definitions>
  <inkml:trace contextRef="#ctx0" brushRef="#br0">41 0 15571,'-15'7'1121,"3"-2"1071,4 0-2944,3 5 424</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29.695"/>
    </inkml:context>
    <inkml:brush xml:id="br0">
      <inkml:brushProperty name="width" value="0.05" units="cm"/>
      <inkml:brushProperty name="height" value="0.05" units="cm"/>
      <inkml:brushProperty name="color" value="#FF0066"/>
    </inkml:brush>
  </inkml:definitions>
  <inkml:trace contextRef="#ctx0" brushRef="#br0">0 229 14275,'18'-5'5938,"-3"1"-4664,203-20 2091,-92 13-2490,252-47 1343,-361 52-2145,-17 6-85,0-1 0,1 1 0,-1 0 0,0 0 0,1-1 0,-1 1 0,0 0 0,0-1 0,1 1 0,-1 0 0,0-1 0,0 1 0,0 0 0,0-1 0,1 1 0,-1-1 0,0 1 0,0 0 0,0-1 0,0 1 0,0-1 0,0 0 0,-1 0-76,1 0-1,-1 0 1,1 0 0,-1-1-1,0 1 1,0 0-1,0 0 1,1 0 0,-1 0-1,0 0 1,0 1 0,0-1-1,0 0 1,-1 0-1,1 1 1,0-1 0,0 0-1,-3 0 1,-4-3-966,0-1 0,0-1 0,0 1 1,1-1-1,-1-1 0,1 1 0,1-1 0,-1 0 1,1-1-1,-6-10 0,2 3 794</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30.112"/>
    </inkml:context>
    <inkml:brush xml:id="br0">
      <inkml:brushProperty name="width" value="0.05" units="cm"/>
      <inkml:brushProperty name="height" value="0.05" units="cm"/>
      <inkml:brushProperty name="color" value="#FF0066"/>
    </inkml:brush>
  </inkml:definitions>
  <inkml:trace contextRef="#ctx0" brushRef="#br0">4 1 11130,'0'0'108,"0"0"0,-1 0 0,1 0 0,0 0 0,0 1 0,0-1-1,-1 0 1,1 0 0,0 0 0,0 0 0,0 1 0,-1-1 0,1 0 0,0 0-1,0 1 1,0-1 0,0 0 0,0 0 0,0 0 0,0 1 0,-1-1 0,1 0-1,0 0 1,0 1 0,0-1 0,0 0 0,0 0 0,0 1 0,0-1 0,0 0-1,0 1 1,0-1 0,1 0 0,-1 0 0,0 1 0,0-1 0,0 0 0,0 0-1,0 0 1,0 1 0,0-1 0,1 0 0,-1 0 0,0 1 0,0-1 0,0 0-1,0 0 1,1 0 0,-1 0 0,0 0 0,0 1 0,1-1 0,-1 0 0,0 0-1,16 10 1330,-15-9-1249,23 10 1801,39 14 1,-41-18-1209,-1 1 1,39 21 0,-51-23-651,-1 0-1,1 0 1,-1 1 0,0 0-1,-1 0 1,0 1-1,10 13 1,-16-19-106,1 0 0,-1 0 0,1 0 1,-1 0-1,0 1 0,0-1 0,0 0 0,0 1 0,-1-1 0,1 1 1,-1-1-1,1 1 0,-1-1 0,0 1 0,0 0 0,0-1 0,0 1 0,-1-1 1,1 1-1,0-1 0,-1 1 0,0-1 0,0 1 0,0-1 0,0 0 0,0 1 1,0-1-1,-1 0 0,1 0 0,-1 0 0,1 0 0,-1 0 0,0 0 1,0 0-1,-3 2 0,-4 2-15,-1 0 1,0 0-1,0-1 1,-1 0-1,0-1 1,-14 4-1,18-5-25,6-3-22,0 0 0,1 1-1,-1-1 1,1 0-1,-1 0 1,1 0-1,-1 0 1,0 0-1,1 0 1,-1 0 0,1 0-1,-1 0 1,0 0-1,1 0 1,-1 0-1,1 0 1,-1 0-1,0-1 1,1 1-1,-1 0 1,1 0 0,-1-1-1,1 1 1,-1 0-1,1-1 1,-1 0-1,0 0-243,0 0-1,1 0 1,-1 0-1,1 0 1,-1 0 0,1 0-1,0 0 1,-1 0-1,1 0 1,0 0-1,0 0 1,0 0-1,0-2 1,3-22-3274,1 14 4761,1 6-322</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30.529"/>
    </inkml:context>
    <inkml:brush xml:id="br0">
      <inkml:brushProperty name="width" value="0.05" units="cm"/>
      <inkml:brushProperty name="height" value="0.05" units="cm"/>
      <inkml:brushProperty name="color" value="#FF0066"/>
    </inkml:brush>
  </inkml:definitions>
  <inkml:trace contextRef="#ctx0" brushRef="#br0">0 1 11434,'2'2'3777,"1"1"-1576,1 4-209,1 6-231,0 4-177,-2 6-352,-1 2-168,-2 2-440,0-3-191,0 1-177,-2-3-176,4-2-1993,3 5 1457</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34.891"/>
    </inkml:context>
    <inkml:brush xml:id="br0">
      <inkml:brushProperty name="width" value="0.05" units="cm"/>
      <inkml:brushProperty name="height" value="0.05" units="cm"/>
      <inkml:brushProperty name="color" value="#FF0066"/>
    </inkml:brush>
  </inkml:definitions>
  <inkml:trace contextRef="#ctx0" brushRef="#br0">1 52 11482,'0'-7'671,"0"-20"1849,0 26-2367,0 1-1,0-1 1,0 0-1,0 0 1,1 0-1,-1 1 1,0-1-1,0 0 1,1 0-1,-1 1 0,0-1 1,1 0-1,-1 1 1,0-1-1,1 0 1,-1 1-1,1-1 1,-1 1-1,1-1 1,0 1-1,-1-1 0,1 1 1,-1-1-1,1 1 1,1-1-1,-1 1-92,-1 0 0,0 0 0,0 0 0,1 0 0,-1 0 0,0 0 0,1 0 0,-1 0 0,0 0 0,0 0 0,1 1 0,-1-1 0,0 0 0,0 0 0,0 0 0,1 0 0,-1 1 0,0-1 0,0 0 0,0 0 0,1 1 0,-1-1 0,0 0 0,0 0 0,0 1 0,0-1 0,0 0 0,1 0 0,-1 1 0,0-1 0,0 0 0,0 1 0,2 10 445,-2-9-364,7 35 1108,0 10-252,-4-19-793,0 0 0,2-1 0,14 49 0,-10-42-531,-9-34 280,0 0-1,0 0 0,0 0 0,0 0 0,0 0 0,0 0 0,0 0 0,-1-1 0,1 1 0,0 0 0,0 0 1,0 0-1,0 0 0,0 0 0,0 0 0,0 0 0,0 0 0,0 0 0,-1 0 0,1 0 0,0 0 1,0 0-1,0 0 0,0 0 0,0 0 0,0 0 0,0 0 0,0 0 0,-1 0 0,1 0 0,0 0 0,0 0 1,0 0-1,0 0 0,0 0 0,0 0 0,0 0 0,0 0 0,-1 0 0,1 0 0,0 0 0,0 0 0,0 0 1,0 1-1,0-1 0,0 0 0,0 0 0,0 0 0,0 0 0,0 0 0,0 0 0,0 0 0,0 0 0,0 0 1,-1 0-1,1 1 0,0-1 0,0 0 0,0 0 0,0 0 0,0 0 0,0 0 0,0 0 0,0 0 1,0 1-1,-7-8-2414,8 2 1211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27.391"/>
    </inkml:context>
    <inkml:brush xml:id="br0">
      <inkml:brushProperty name="width" value="0.05" units="cm"/>
      <inkml:brushProperty name="height" value="0.05" units="cm"/>
      <inkml:brushProperty name="color" value="#FF0066"/>
    </inkml:brush>
  </inkml:definitions>
  <inkml:trace contextRef="#ctx0" brushRef="#br0">1 538 9506,'0'-5'5567,"5"7"-2150,-3 0-3687,7 4 819,-1 1 1,0 0-1,0 0 1,0 1-1,-1 0 1,7 10-1,11 12 223,175 176 1239,-181-187-1934,1 0-1,1-2 0,1-1 0,40 24 0,-48-33-49,0 0-1,1-1 0,0 0 1,0-1-1,1-1 0,-1-1 1,1 0-1,0-1 0,22 0 0,38-5 154,-44 0-94,59 4-1,-81 1-74,1-1-1,0-1 0,-1 0 1,1 0-1,0-1 1,-1-1-1,1 1 0,-1-2 1,1 1-1,-1-2 1,0 1-1,0-1 0,0-1 1,14-9-1,96-78 58,-21 14 163,-79 64-118,0 1-1,1 1 1,26-11 0,-36 19-64,0 0 1,0 1-1,1 0 1,0 1-1,-1 0 1,1 1-1,0 0 1,0 1-1,0 0 1,0 1 0,-1 0-1,1 1 1,0 0-1,-1 1 1,1 0-1,-1 1 1,0 0-1,17 10 1,-11-5 0,0 2 0,-1 0 0,0 1 0,-1 1 0,0 0 0,-1 1 1,-1 1-1,0 0 0,-1 1 0,15 24 0,-20-27-40,-6-9-8,1-1-1,0 1 1,0-1-1,0 1 1,0-1 0,0 0-1,1 0 1,-1 0 0,1 0-1,6 5 1,-9-8-2,1 0 0,0 0 0,0 0 0,-1 0 0,1 0 1,0 0-1,-1 0 0,1 0 0,0 0 0,-1-1 0,1 1 0,0 0 0,-1 0 0,1-1 0,0 1 0,-1 0 0,1-1 1,0 1-1,-1-1 0,1 1 0,-1 0 0,1-1 0,-1 1 0,1-2 0,12-15-1,-10 13-1,40-60-106,-19 27-48,50-59 0,-65 85 144,1 1 0,1 1 0,0 0 0,0 0 0,0 1 0,1 0 0,1 1 0,-1 1 0,23-9 0,7 2 40,2 2 0,-1 2 0,2 2 0,57-2 0,181 12 433,-253-2-390,-1-1 0,36-4 0,-51 2-54,1-1 1,0 0-1,0-1 0,-1-1 1,0 0-1,18-10 1,-2-3 69,0-2 1,-1-1-1,-1-1 1,0-2-1,-2 0 1,-1-2-1,27-36 1,-45 52 0,0 0 1,0 0-1,-1-1 0,-1 0 1,1 0-1,5-19 0,-10 26-81,0-1 0,0 0 0,0 1 0,0-1 0,-1 0 0,0 0 0,0 1 0,0-1 0,-1 0 1,1 1-1,-1-1 0,0 0 0,0 1 0,-1-1 0,0 1 0,1-1 0,-2 1 0,1 0 0,-5-8 0,-4 0-836,-1-1 0,-26-20 0,-7-9-5043,9 1 2919</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35.313"/>
    </inkml:context>
    <inkml:brush xml:id="br0">
      <inkml:brushProperty name="width" value="0.05" units="cm"/>
      <inkml:brushProperty name="height" value="0.05" units="cm"/>
      <inkml:brushProperty name="color" value="#FF0066"/>
    </inkml:brush>
  </inkml:definitions>
  <inkml:trace contextRef="#ctx0" brushRef="#br0">169 8 10242,'-1'0'251,"0"-1"0,0 0-1,0 0 1,0 0 0,-1 1-1,1-1 1,0 1 0,0-1 0,0 1-1,-1-1 1,1 1 0,0 0-1,-1 0 1,1-1 0,-3 1-1,2 1 64,-1 0-1,0-1 1,1 1-1,-1 0 1,1 0-1,-4 3 1,3-3-350,-8 7 528,-1 1 0,1 0 0,1 1 0,0 0 0,0 0 0,-10 15 0,18-22-390,-2 2 13,-1 0 0,1 1 0,0-1 1,0 1-1,1 0 0,0 0 1,0 1-1,-4 12 0,7-19-84,0 1 1,0 0-1,0 0 0,0 0 0,0 0 0,0-1 1,0 1-1,1 0 0,-1 0 0,0 0 0,0-1 1,1 1-1,-1 0 0,0 0 0,1-1 1,-1 1-1,1 0 0,-1-1 0,1 1 0,-1-1 1,1 1-1,0 0 0,-1-1 0,1 1 0,0-1 1,-1 1-1,1-1 0,0 0 0,-1 1 1,1-1-1,0 0 0,0 1 0,0-1 0,-1 0 1,1 0-1,1 0 0,4 1 122,0 0 1,1 0-1,9-1 0,-12 0-86,16-1-40,0-1-1,-1-1 1,1-1-1,-1-1 1,0 0-1,35-16 1,-51 20-333,0-1 0,0 0 0,0 0 0,0 0 0,0 0 0,4-4 0,5-5-1815,-2 4 932</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35.877"/>
    </inkml:context>
    <inkml:brush xml:id="br0">
      <inkml:brushProperty name="width" value="0.05" units="cm"/>
      <inkml:brushProperty name="height" value="0.05" units="cm"/>
      <inkml:brushProperty name="color" value="#FF0066"/>
    </inkml:brush>
  </inkml:definitions>
  <inkml:trace contextRef="#ctx0" brushRef="#br0">335 1 8866,'-20'0'820,"1"0"1,0 2-1,0 0 1,-21 6-1,30-5-560,1 0-1,0 1 1,0 0-1,0 0 1,0 1-1,1 0 1,-1 0-1,1 1 1,-13 12-1,9-4-30,0 0 0,1 0 0,0 1 0,1 1 0,1-1 0,1 1 0,0 1 0,1 0 0,1 0 0,0 0 0,2 1 0,0 0 0,0 0 0,2 0 0,-1 25 0,3-32-142,1-1 1,0 1-1,0-1 1,1 0-1,0 1 1,1-1-1,0 0 1,0 0 0,1-1-1,1 1 1,7 13-1,-3-11 36,-1-1 0,1 0 1,1 0-1,0-1 0,0 0 0,1-1 0,20 14 0,-6-9 78,0 0 0,1-1-1,1-2 1,0-1 0,0-1-1,1-1 1,51 7 0,-64-12-94,0-2 0,0 0 0,0 0 0,0-1 0,0-1 0,0 0 0,-1-1 0,1-1 0,0-1 0,-1 0 0,0 0 0,0-1 0,16-9 1,-16 6 1,0 0 0,-1-1 1,0 0-1,-1-1 0,0 0 0,0-1 1,-1-1-1,14-19 0,-20 24-62,1-1-1,-2 0 0,1 0 0,-1-1 0,-1 0 0,0 1 0,0-1 0,0 0 0,-1 0 1,0 0-1,-1-1 0,0 1 0,-1 0 0,0-1 0,-2-17 0,-1 10 8,-2 0-1,1 1 1,-2 0-1,0 0 1,-1 1-1,-1 0 1,0 0 0,-1 1-1,0 0 1,-1 0-1,-1 1 1,-19-18-1,16 17-23,0 2-1,-1-1 1,-1 2-1,0 0 1,0 1-1,-1 1 1,-1 1-1,1 0 1,-1 1-1,-34-8 0,29 11-565,0 1 0,-1 2 0,1 0 0,0 1 0,-27 4 0,20 0-703</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40.138"/>
    </inkml:context>
    <inkml:brush xml:id="br0">
      <inkml:brushProperty name="width" value="0.05" units="cm"/>
      <inkml:brushProperty name="height" value="0.05" units="cm"/>
      <inkml:brushProperty name="color" value="#FF0066"/>
    </inkml:brush>
  </inkml:definitions>
  <inkml:trace contextRef="#ctx0" brushRef="#br0">0 21 10058,'2'-16'5972,"1"11"-3116,1 10-323,6 25-1776,-1 0 0,-2 0 0,6 48 0,-13-76-836,1-1 1,-1 1 0,0-1-1,0 1 1,0-1 0,-1 1-1,1-1 1,0 1 0,-1-1-1,1 1 1,-2 2 0,2-4-73,0 1 0,0-1 0,-1 1 1,1-1-1,0 1 0,-1-1 1,1 0-1,-1 1 0,1-1 1,-1 1-1,1-1 0,0 0 0,-1 0 1,1 1-1,-1-1 0,0 0 1,1 0-1,-1 1 0,1-1 0,-1 0 1,1 0-1,-1 0 0,1 0 1,-1 0-1,0 0 0,1 0 0,-1 0 1,1 0-1,-2 0 0</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40.775"/>
    </inkml:context>
    <inkml:brush xml:id="br0">
      <inkml:brushProperty name="width" value="0.05" units="cm"/>
      <inkml:brushProperty name="height" value="0.05" units="cm"/>
      <inkml:brushProperty name="color" value="#FF0066"/>
    </inkml:brush>
  </inkml:definitions>
  <inkml:trace contextRef="#ctx0" brushRef="#br0">144 1 10834,'-6'3'367,"0"0"-1,0 0 0,1 1 0,-1 0 0,1 0 1,0 0-1,0 1 0,0-1 0,1 1 1,-1 1-1,1-1 0,0 0 0,1 1 1,-4 7-1,-5 12 177,1 0 0,-9 29 0,14-35-249,1-6-143,2-1 0,0 1 0,0 0 0,1 0 0,0 0 1,1 0-1,1 0 0,2 20 0,-1-25-52,0 0-1,1 0 0,0 0 1,1 0-1,0 0 1,0 0-1,0-1 0,1 1 1,1-1-1,-1 0 1,1 0-1,0 0 0,0-1 1,9 8-1,-2-4 16,0-1 0,1 0 0,-1-1 1,2 0-1,-1-1 0,1-1 0,0 0 0,24 6 0,-14-6-90,2-1 0,-1 0 0,1-2 0,32-1 0,-44-2 14,0-2 0,0 0 0,0 0 0,0-1 1,0-1-1,-1 0 0,22-11 0,-18 8 161,-2-2 0,1 0-1,-1-1 1,0-1 0,20-18 0,-32 26-115,1-1 1,-1 1-1,0-1 1,0 0 0,0 0-1,-1 0 1,1 0-1,-1 0 1,0 0-1,2-6 1,-4 7-28,1-1 0,-1 1 0,1 0-1,-1 0 1,0-1 0,0 1 0,0 0 0,-1 0 0,1-1 0,-1 1 0,0 0 0,0 0-1,0 0 1,0-1 0,-2-3 0,-4-4 74,1 1 1,-1 0-1,-17-19 0,5 8 30,-106-119 504,112 126-622,0 1 0,-1 0 0,0 1-1,-22-13 1,32 22-137,-1 0 0,0 1-1,-1-1 1,1 1-1,0 0 1,-1 0 0,1 1-1,-1 0 1,0 0 0,1 0-1,-1 0 1,0 1-1,0 0 1,1 0 0,-1 1-1,0-1 1,0 1-1,-7 3 1,10-3-150,0 0 0,0 0-1,1 0 1,-1 1 0,0-1 0,0 1 0,-2 2-1,4-3 136,0 0-1,0 0 1,1 1-1,-1-1 1,0 0 0,0 0-1,1 1 1,-1-1-1,1 1 1,-1-1-1,0 3 1</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45.945"/>
    </inkml:context>
    <inkml:brush xml:id="br0">
      <inkml:brushProperty name="width" value="0.05" units="cm"/>
      <inkml:brushProperty name="height" value="0.05" units="cm"/>
      <inkml:brushProperty name="color" value="#FF0066"/>
    </inkml:brush>
  </inkml:definitions>
  <inkml:trace contextRef="#ctx0" brushRef="#br0">203 774 10154,'1'0'168,"-1"0"-1,0 0 1,1 1-1,-1-1 1,0 0 0,1 0-1,-1 0 1,0 0-1,1 0 1,-1 0-1,1 0 1,-1 0-1,0 0 1,1 0 0,-1 0-1,0 0 1,1 0-1,-1 0 1,1-1-1,-1 1 1,0 0-1,1 0 1,-1 0 0,0 0-1,1-1 1,-1 1-1,0 0 1,0 0-1,1-1 1,13-7 138,-13 8-24,17-11 353,1 2 1,0 0 0,0 1-1,29-7 1,-39 14-566,0 0 0,0 0 0,0 1 0,0 0 1,17 2-1,-19-1 26,0 0 1,0 0-1,0-1 1,1 0 0,-1 0-1,0-1 1,0 0-1,0 0 1,-1-1-1,13-4 1,-5 0 56,-2-1 1,1 0 0,-1-1-1,0 0 1,0-1 0,-1 0 0,-1-1-1,1 0 1,-2-1 0,1 0-1,12-20 1,-13 16-152,0-1-1,11-29 0,-17 36 3,-1 1 0,0-1-1,0 0 1,-1 1 0,0-1-1,0 0 1,-2-15-1,-1 10-1,-1 0-1,-1 0 0,0 0 0,0 1 0,-13-24 0,-5-17-5,13 28-4,-10-30 21,17 51-9,-1 0 1,1 0 0,-1 0 0,0 0-1,0 0 1,-1 1 0,-7-8 0,6 8-4,0 1 1,-1 0-1,1 0 1,-1 0 0,1 1-1,-1 0 1,0 0-1,-10-2 1,8 2 43,0 0 1,0-1-1,1 0 1,-11-5-1,3-1 199,-12-8 415,-49-21 0,67 34-541,1 1 0,0 0 1,-1 1-1,0 0 0,1 0 1,-1 1-1,0 0 0,0 1 1,0 0-1,-17 2 0,21-1-99,0 1 0,0 0 0,1-1 0,-1 2 0,0-1-1,1 1 1,0-1 0,-1 1 0,1 0 0,0 1 0,-5 5-1,-5 6-4,-19 26-1,19-23 9,-5 9 36,2 1 1,0 1-1,2 1 0,2 0 1,0 0-1,-11 43 0,20-59 6,1 1 0,0-1 0,0 0-1,2 1 1,0-1 0,1 24 0,1-29-8,0 0 0,1 0 0,0 0 1,0 0-1,1-1 0,1 1 0,-1-1 1,1 0-1,1 0 0,-1 0 1,11 12-1,-4-6 113,1-1 0,1 0 1,0-1-1,1 0 0,0-1 0,1-1 1,20 12-1,-22-16 9,0 0-1,0 0 1,1-1 0,-1-1 0,1-1-1,0 1 1,0-2 0,0 0-1,25-1 1,-17-1 204,43-8 0,-54 5-393,0 1 1,0-1-1,0-1 0,-1 0 0,19-10 0,-27 13-209,-1 1 1,0-1-1,1 0 0,-1 0 1,0 0-1,0 0 1,0 0-1,0 0 0,0 0 1,0 0-1,0 0 0,0 0 1,-1-1-1,1 1 1,0 0-1,-1-1 0,1 1 1,0-2-1</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07.347"/>
    </inkml:context>
    <inkml:brush xml:id="br0">
      <inkml:brushProperty name="width" value="0.05" units="cm"/>
      <inkml:brushProperty name="height" value="0.05" units="cm"/>
      <inkml:brushProperty name="color" value="#FF0066"/>
    </inkml:brush>
  </inkml:definitions>
  <inkml:trace contextRef="#ctx0" brushRef="#br0">446 45 10450,'-1'-2'271,"-1"0"0,1-1 0,0 1-1,-1 0 1,1 0 0,-1 0 0,0 0-1,0 0 1,0 0 0,0 1 0,0-1 0,0 0-1,0 1 1,-1 0 0,1-1 0,0 1-1,-1 0 1,1 0 0,-4 0 0,-5-2 261,-1 1 1,1 0 0,-15 0-1,6 1 433,14 1-826,0 0-1,0 0 0,0 0 0,0 1 0,0 0 0,0 1 0,1-1 0,-1 1 1,0 0-1,1 1 0,-1-1 0,1 1 0,0 0 0,-6 4 0,-6 6 104,-1 1 0,-21 24 0,23-21-55,1 1 0,1 0 0,0 1 0,1 0 0,2 1 0,0 0 0,1 1 0,1 1 0,-12 39 0,14-31-19,0 1-1,3 0 1,0 0 0,2 0-1,1 0 1,6 55 0,-1-37 8,-2-21 108,10 50 0,-10-69-191,0-1-1,1 0 1,0 1-1,1-1 1,0 0-1,0 0 1,1-1-1,-1 1 1,12 12-1,-6-10 59,0-1 0,1 0 0,0-1-1,1 0 1,19 10 0,67 25 274,-68-30-345,141 62 444,-162-71-505,-1 0 1,1-1-1,0 0 1,16 3-1,-21-5-10,0-1 1,0 0-1,0 0 1,0 0-1,-1 0 1,1-1-1,0 0 1,0 1-1,0-1 1,0-1-1,-1 1 0,1-1 1,0 1-1,3-3 1,-2 0 6,1 0 1,-1 0-1,0 0 0,-1-1 1,1 1-1,-1-1 0,0 0 1,0 0-1,4-7 0,3-7 104,11-28-1,-8 16-34,-8 16-17,0 0 0,-1-1 0,-1 0 0,0 1 0,-1-1 0,-1-1 0,1-21 0,-10-116 94,4 113-160,-1-9 10,1-5-8,-15-76 0,15 116-1,-1-1 0,0 1 0,-2 0 0,1 0 0,-2 1-1,0 0 1,0 0 0,-2 1 0,-15-21 0,15 25 35,-1 0-1,0 0 1,-1 1-1,0 0 1,0 1 0,-1 0-1,0 1 1,-18-7-1,-1 1 95,0 2-1,-40-7 0,66 16-154,-3-1-172,0 0 0,-1 1 0,1 0 0,0 0 0,-14 2 0,21-1-126,0 0-1,0 0 1,0 0 0,0 1 0,-1-1 0,1 0 0,0 1 0,0-1 0,0 1 0,1-1 0,-1 1 0,0 0 0,0-1-1,0 1 1,0 0 0,0-1 0,1 1 0,-1 0 0,0 0 0,1 0 0,-1 0 0,1 0 0,-1 0 0,0 1 0,-6 15-3044</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41.122"/>
    </inkml:context>
    <inkml:brush xml:id="br0">
      <inkml:brushProperty name="width" value="0.05" units="cm"/>
      <inkml:brushProperty name="height" value="0.05" units="cm"/>
      <inkml:brushProperty name="color" value="#FF0066"/>
    </inkml:brush>
  </inkml:definitions>
  <inkml:trace contextRef="#ctx0" brushRef="#br0">101 113 8730,'16'-13'5177,"-10"7"-4452,-2 3-261,0-1 95,1 1 0,-1 0 0,0 0 0,8-4-1,-11 7-503,-1 0-1,0 0 1,0 0-1,1 0 1,-1 0-1,0 0 0,0 1 1,1-1-1,-1 0 1,0 0-1,0 0 1,1 0-1,-1 0 0,0 0 1,0 1-1,0-1 1,1 0-1,-1 0 1,0 0-1,0 1 0,0-1 1,0 0-1,1 0 1,-1 1-1,0-1 1,0 0-1,0 0 0,0 0 1,0 1-1,0-1 1,0 0-1,0 1 1,0-1-1,0 0 0,0 0 1,0 1-1,0-1 1,0 0-1,0 1 1,3 6 884,1-7-844,1 0-1,-1 0 1,0 0 0,0-1-1,0 1 1,0-1 0,0 0-1,0 0 1,6-3 0,-4 2-23,0 0 1,-1 0 0,11 0 0,210-33 2137,-188 28-2301,-28 5 134,-1 1 1,1 0-1,0 1 0,-1 0 1,1 1-1,-1 0 0,1 0 1,-1 1-1,10 3 0,-10-3 21,0-1 0,1 0 0,-1 0 0,1-1 0,15-1 0,46-12 19,-18 3-58,-45 9-18,0 1 1,1 0-1,-1 1 0,0 0 0,0 0 0,0 0 0,12 5 0,-11-3 3,1-1 0,0 0 1,19 1-1,-6-4 83,27-5 0,-28 3 242,27 0 0,-44 3-306,0 1 0,0 0 0,0 0-1,0 0 1,0 1 0,0 0 0,0 0 0,0 0 0,-1 0 0,7 5 0,-5-3-15,-1-1 0,1 0 0,0 0 1,-1-1-1,1 0 0,11 3 0,-8-4 17,1-1-1,-1 0 0,1-1 1,-1 1-1,0-2 0,1 0 1,8-2-1,-5 1 17,-1 0 1,0 1-1,17 0 0,158 7 892,-161-1-551,-21-3-328,0 0 1,0 0-1,0 0 1,0-1 0,1 0-1,-1 0 1,7-1-1,-12 1-56,0 0 0,0-1-1,0 1 1,1 0 0,-1 0-1,0 0 1,0 0-1,1 0 1,-1 0 0,0 0-1,0 0 1,1 0-1,-1 0 1,0 0 0,0 0-1,1 0 1,-1 0 0,0 0-1,0 0 1,1 0-1,-1 0 1,0 0 0,0 0-1,0 0 1,1 1-1,-1-1 1,0 0 0,0 0-1,0 0 1,1 0 0,-1 0-1,0 1 1,0-1-1,0 0 1,0 0 0,1 0-1,-1 1 1,0-1-1,0 0 1,0 0 0,0 1-1,0-1 1,0 0-1,0 0 1,0 1 0,0-1-1,0 0 1,0 1 0,0-1-3,0 1 1,0-1-1,0 0 1,0 1 0,-1-1-1,1 1 1,0-1 0,0 0-1,-1 1 1,1-1 0,0 0-1,-1 1 1,1-1 0,0 0-1,-1 1 1,1-1 0,-1 0-1,1 0 1,0 1 0,-1-1-1,1 0 1,-1 0 0,1 0-1,-1 0 1,0 1 0,-12-1 8,0 1-1,0-2 1,0 0 0,0 0 0,0-1 0,-17-5 0,9 2-30,-28-2 0,-3 5 11,-73 8 1,1-1 45,75-4-29,-1-3 1,1-2 0,-1-2-1,-75-19 1,108 21-3,0 0 1,0 2 0,-32-2 0,-50 8-26,-71 18-38,100-11 77,-105 2 1,141-12 3,16 0-45,1-1 1,0-1 0,-20-3-1,27 3 21,-2-1 21,-25-8 0,26 4-5,11 6-16,0 0 1,0-1-1,0 1 0,0 0 0,0 0 0,0 0 0,0 0 1,0 0-1,0 0 0,0 0 0,0-1 0,0 1 0,0 0 1,0 0-1,0 0 0,0 0 0,0 0 0,0 0 0,0 0 0,0-1 1,0 1-1,0 0 0,0 0 0,0 0 0,0 0 0,0 0 1,0 0-1,0 0 0,1 0 0,-1 0 0,0 0 0,0 0 1,0 0-1,0-1 0,0 1 0,0 0 0,0 0 0,0 0 1,1 0-1,-1 0 0,0 0 0,0 0 0,12-2-11,179-21-44,-167 21 28,7-1 41,0 2 0,0 1 0,41 6 0,-8 4-5,197 28 9,-199-32-2,1-3 0,76-5 0,-26-11 185,72-3 86,24 21 817,-200-4-884,0 0 0,0 0 0,0 1 0,16 5 0,7 1 115,-32-8-382,0 0 0,1 0 0,-1 0 0,0 0 0,1 0 0,-1 0-1,0 0 1,1-1 0,-1 1 0,0 0 0,0 0 0,1 0 0,-1 0 0,0-1 0,0 1 0,1 0-1,-1 0 1,0 0 0,0-1 0,0 1 0,1 0 0,-1-1 0,0 1 0,0 0 0,0 0-1,0-1 1,0 1 0,1 0 0,-1-1 0,2-10-3385,-4 0 1610</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54.941"/>
    </inkml:context>
    <inkml:brush xml:id="br0">
      <inkml:brushProperty name="width" value="0.05" units="cm"/>
      <inkml:brushProperty name="height" value="0.05" units="cm"/>
      <inkml:brushProperty name="color" value="#FF0066"/>
    </inkml:brush>
  </inkml:definitions>
  <inkml:trace contextRef="#ctx0" brushRef="#br0">0 19 11955,'0'8'888,"0"1"720,3 1-16,9-7-223,2-3-41,11-7-176,2-3-32,1-1-7,-1-1-113,-4 7-320,1 1-240,-9 6-296,2 3-112,-9 5-800,-3 0-1024,12-10 959</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55.792"/>
    </inkml:context>
    <inkml:brush xml:id="br0">
      <inkml:brushProperty name="width" value="0.05" units="cm"/>
      <inkml:brushProperty name="height" value="0.05" units="cm"/>
      <inkml:brushProperty name="color" value="#FF0066"/>
    </inkml:brush>
  </inkml:definitions>
  <inkml:trace contextRef="#ctx0" brushRef="#br0">0 34 10522,'3'-3'1168,"-1"-4"1121,2-1-209,1 1-399,1 0-233,9 6-456,4 1-200,6 5-215,0 0-81,2 3-208,3 2-40,5-3-520,4-7-1017,-6-15 817</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11.411"/>
    </inkml:context>
    <inkml:brush xml:id="br0">
      <inkml:brushProperty name="width" value="0.05" units="cm"/>
      <inkml:brushProperty name="height" value="0.05" units="cm"/>
      <inkml:brushProperty name="color" value="#FF0066"/>
    </inkml:brush>
  </inkml:definitions>
  <inkml:trace contextRef="#ctx0" brushRef="#br0">81 406 7778,'-5'-3'5278,"15"1"-2416,11 3-409,37 7 0,1 0-1658,-6-2-28,-27-3-111,37 1 1,-53-4-564,-1-1 1,0 0-1,0-1 1,0 1-1,0-2 1,0 1-1,16-8 1,-12 3 21,0 0 1,-1-1-1,0 0 1,-1-1-1,0-1 1,0 1-1,-1-2 0,0 1 1,11-17-1,-16 18-73,0 0 0,0-1 0,-1 0 0,0 0 0,-1 0 0,0 0 0,0 0 0,-2-1 0,1 1-1,-1-1 1,0-11 0,-2 18-14,1 1 0,-1-1-1,0 0 1,0 1 0,0-1 0,0 1-1,-1 0 1,1-1 0,-1 1-1,0 0 1,0 0 0,0 0 0,0 0-1,-5-4 1,1 1-18,0 0 1,-1 0-1,0 1 0,0 0 0,-8-5 1,3 4-7,0 0 1,-1 0-1,0 2 1,0-1 0,0 2-1,-24-4 1,-49-13 4,63 13-2,1 2-1,-1 0 0,-45-2 0,61 8-5,0 0-1,0 0 0,0 1 0,0 0 1,0 0-1,0 1 0,1 0 0,-1 0 0,1 1 1,-9 6-1,-19 8 3,29-15 12,0-1 0,0 1 0,1-1 0,-1 1 0,1 1 0,0-1 0,0 1 0,0-1 1,0 1-1,0 0 0,1 1 0,0-1 0,0 0 0,0 1 0,0 0 0,1 0 0,0 0 0,0 0 1,0 0-1,1 0 0,-1 0 0,1 1 0,1-1 0,-1 6 0,-6 21 21,5-25-31,0 0-1,1 0 1,-1 9-1,2-13-3,0 0 1,1 0-1,-1 0 0,0-1 0,1 1 0,0 0 0,0 0 0,-1-1 0,2 1 0,-1 0 0,3 4 0,3 5 78,1-1 1,1 0 0,0 0-1,0-1 1,1 0-1,19 14 1,-20-18 34,-1-1-1,1 1 1,1-1 0,-1-1 0,1 0 0,0-1-1,-1 1 1,2-2 0,16 3 0,14-2 253,-26-2-148,0 0-1,-1 1 1,15 3-1,-7 0 369,0-1-1,30 2 1,-8-2-293,-43-4-325,-1 0 0,1 0-1,-1 0 1,1 0 0,0 1 0,-1-1-1,1 0 1,-1 0 0,1-1 0,0 1-1,-1 0 1,1 0 0,-1 0-1,1 0 1,-1 0 0,1-1 0,0 1-1,-1 0 1,1 0 0,-1-1 0,1 1-1,-1 0 1,1-1 0,0 0 0,1-13-3757,-2 4 2060,3-9-322</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28.211"/>
    </inkml:context>
    <inkml:brush xml:id="br0">
      <inkml:brushProperty name="width" value="0.05" units="cm"/>
      <inkml:brushProperty name="height" value="0.05" units="cm"/>
      <inkml:brushProperty name="color" value="#FF0066"/>
    </inkml:brush>
  </inkml:definitions>
  <inkml:trace contextRef="#ctx0" brushRef="#br0">1 232 14091,'17'13'1703,"0"1"-1,0 1 1,-2 0 0,25 32-1,-27-30-1388,0 2 0,-2 0-1,0 0 1,-1 1-1,-2 0 1,0 1 0,0 0-1,4 24 1,-12-33-172,0-12-139,0 0-1,0 0 1,0 0-1,0 1 1,-1-1 0,1 0-1,0 0 1,0 0-1,0 0 1,0 0 0,0 0-1,0 0 1,-1 0 0,1 0-1,0 0 1,0 0-1,0 0 1,0 0 0,0 0-1,-1 0 1,1 0 0,0 0-1,0 0 1,0 0-1,0 0 1,0 0 0,-1 0-1,1-1 1,0 1 0,0 0-1,0 0 1,0 0-1,0 0 1,0 0 0,0 0-1,-1 0 1,1 0 0,0-1-1,0 1 1,0 0-1,-15-20 72,8 6-64,1 0 1,0 1 0,1-2-1,1 1 1,0-1 0,-4-26-1,6 15-3,0 1 0,2-1-1,2-31 1,0 42-16,0 0 0,1 1 0,0-1 0,1 0 0,1 1 0,0 0 0,1 0 0,0 0 0,1 1-1,1 0 1,0 0 0,1 1 0,0 0 0,1 0 0,0 1 0,1 1 0,12-11 0,-19 19-147,0-1 1,0 1-1,0-1 0,0 1 0,0 0 0,0 1 0,0-1 1,9-1-1,-9 2-322,0 1 0,0 0 0,0 0 0,0 0 0,0 1 0,0-1 0,-1 1 0,1 0 0,0 0 0,7 3 0,12 5-962</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15.379"/>
    </inkml:context>
    <inkml:brush xml:id="br0">
      <inkml:brushProperty name="width" value="0.05" units="cm"/>
      <inkml:brushProperty name="height" value="0.05" units="cm"/>
      <inkml:brushProperty name="color" value="#FF0066"/>
    </inkml:brush>
  </inkml:definitions>
  <inkml:trace contextRef="#ctx0" brushRef="#br0">115 431 7642,'-2'1'436,"0"1"1,1-1-1,-1 0 1,1 1-1,-1-1 1,1 1-1,0 0 0,-1-1 1,-1 5 1513,5-10 146,-2 4-2006,1-2 294,0 0 0,0 1 0,0-1 0,0 1 0,1-1 1,-1 1-1,1-1 0,-1 1 0,1 0 0,-1 0 0,4-3 0,12 22 908,-16-16-1227,1-1 0,0 0 0,0 1-1,1-1 1,-1 0 0,0 0 0,0 0-1,0-1 1,1 1 0,-1 0 0,0-1 0,1 0-1,-1 0 1,4 1 0,5-2 273,-1 0 0,12-2 0,7-1 242,35 6 73,-48 0-525,0-2 0,0 0 0,0 0 1,20-4-1,-30 3-118,-1 0 0,1-1 1,-1 1-1,0-1 0,0 0 0,0-1 1,0 1-1,0-1 0,-1 0 0,1 0 1,-1 0-1,1-1 0,-1 0 0,0 0 1,-1 0-1,1 0 0,-1 0 1,0-1-1,0 1 0,0-1 0,0 0 1,1-6-1,8-27 163,-3 0 1,-1-1-1,3-49 0,-10 81-131,-1 0-1,0 1 1,0-1-1,-1 0 1,1 1-1,-2-1 1,1 1-1,-1-1 1,-2-6-1,2 10-35,0-1-1,1 1 0,-1 0 0,0 0 0,-1 0 0,1 1 1,-1-1-1,1 0 0,-1 1 0,0 0 0,0-1 1,0 1-1,0 0 0,0 1 0,0-1 0,0 0 0,-1 1 1,-3-2-1,-8-1 4,-24-9 14,-55-9 0,80 19-26,0 2 0,0 0 0,0 1 0,0 0 0,0 1 0,0 0-1,-25 7 1,20-3-4,-26 10 0,38-12 8,1 0 0,-1 1 1,0 0-1,1 0 0,0 0 1,-11 11-1,9-7 11,1 0 0,0 1-1,0 0 1,0 0 0,1 1 0,0 0 0,1 0-1,1 0 1,-1 1 0,1 0 0,1-1 0,0 1-1,1 1 1,0-1 0,0 0 0,1 0 0,1 1-1,1 19 1,0-28 23,0 1 1,0-1-1,0 0 0,0 1 0,0-1 0,1 0 0,-1 0 1,1 0-1,0 0 0,0 0 0,0-1 0,2 4 1,6 3 186,18 16 0,-10-10-37,-6-4 159,1-1-1,0-1 1,1-1-1,24 13 1,-22-12-3,-2 0 0,1 0 0,16 16 1,-21-17-154,-9-7-147,1 0 0,0 0 0,0-1 0,0 1 0,-1 0 0,1-1 0,0 1 0,0-1 0,0 0 0,0 0 0,0 1 0,0-1 0,0-1 0,0 1 0,0 0 0,0 0-1,0-1 1,3 0 0,-1 0-10,-1 1 0,0-1 0,1 1 0,-1 0-1,7 0 1,-8 0-19,-1 1-1,1-1 0,0 1 1,-1 0-1,1 0 0,-1-1 1,0 1-1,1 0 0,1 2 1,9 4-2446,-11-6 2111,0-1 0,0 0 1,-1 0-1,1 0 0,0 0 1,-1 0-1,1 0 0,0 0 0,0 0 1,-1-1-1,1 1 0,0 0 1,-1 0-1,1 0 0,1-1 1,-1 0-423,13-6-1566</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16.958"/>
    </inkml:context>
    <inkml:brush xml:id="br0">
      <inkml:brushProperty name="width" value="0.05" units="cm"/>
      <inkml:brushProperty name="height" value="0.05" units="cm"/>
      <inkml:brushProperty name="color" value="#FF0066"/>
    </inkml:brush>
  </inkml:definitions>
  <inkml:trace contextRef="#ctx0" brushRef="#br0">49 513 11274,'13'-6'3516,"25"-8"-1,-15 8-2493,34-4 1,17 6 152,-5 0 111,-60 3-1077,1-1 0,-1 0 0,0-1 0,0 0 0,14-6 0,-7 1 107,-1-1 0,0-1 0,0 0-1,-1 0 1,0-2 0,21-22 0,-31 29-231,0 1 1,0-1-1,-1-1 1,0 1-1,0 0 0,0-1 1,-1 0-1,0 1 1,0-1-1,2-7 0,-4 8-53,1 1-1,-1 0 0,0 0 0,0-1 0,-1 1 0,1 0 0,-1-1 0,0 1 1,0 0-1,0 0 0,-1 0 0,0 0 0,1 0 0,-1 0 0,-1 0 0,-2-3 1,-3-4 5,-1 0 1,-20-18 0,-8-8 5,9-1-25,21 27-17,-1 0-1,-1 0 1,1 1 0,-2 0-1,-10-9 1,17 17-7,0 0 1,0 0-1,0 1 1,0-1-1,0 0 1,0 1-1,-1 0 1,1 0-1,-1 0 1,1 0-1,-1 1 1,1-1 0,-1 1-1,1 0 1,-1 0-1,1 0 1,-1 0-1,1 1 1,-1-1-1,1 1 1,-1 0-1,1 0 1,-7 3-1,-4 3-15,1 0-1,-1 1 1,2 1 0,-23 19-1,-41 46 8,64-60 10,0 0 0,0 1 0,1 0 0,1 0 0,1 1 0,0 1 0,-10 25 0,17-33 59,-1-1-1,1 0 1,0 1-1,1 0 1,0-1 0,0 1-1,1 0 1,0 0-1,0-1 1,1 1 0,0 0-1,1-1 1,0 1-1,0-1 1,1 1 0,0-1-1,8 15 1,-7-17 72,0 0 0,0 0 0,0 0 0,1 0 0,-1-1 0,1 1 0,1-1 0,-1-1 0,11 8 0,-11-9-172,0-1 1,0 1 0,1-1-1,-1 0 1,0 0-1,1-1 1,-1 0-1,1 0 1,0 0 0,-1-1-1,1 1 1,0-1-1,8-2 1,30-5-2057,6-6 851</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18.818"/>
    </inkml:context>
    <inkml:brush xml:id="br0">
      <inkml:brushProperty name="width" value="0.05" units="cm"/>
      <inkml:brushProperty name="height" value="0.05" units="cm"/>
      <inkml:brushProperty name="color" value="#FF0066"/>
    </inkml:brush>
  </inkml:definitions>
  <inkml:trace contextRef="#ctx0" brushRef="#br0">264 416 8522,'-3'-1'629,"0"0"1,0 1 0,0 0-1,0 0 1,0 0-1,-5 1 1,-7 0 3703,15-1-4265,1 0-1,-1 0 0,0 0 1,0 0-1,0 0 0,0 0 1,0 0-1,0 0 0,0 0 1,0 1-1,1-1 0,-1 0 1,0 0-1,0 0 0,0 0 1,0 0-1,0 0 0,0 1 1,0-1-1,0 0 0,0 0 1,0 0-1,0 0 0,0 0 1,0 0-1,0 1 0,0-1 1,0 0-1,0 0 0,0 0 1,0 0-1,0 0 0,0 1 1,0-1-1,0 0 0,0 0 0,-1 0 1,1 0-1,0 0 0,0 0 1,0 0-1,0 1 0,0-1 1,0 0-1,0 0 0,0 0 1,0 0-1,-1 0 0,1 0 1,0 0-1,0 0 0,0 0 1,0 0-1,-1 0 0,-4 7 310,-4 1-4,5-5-206,0 1 0,0-1 0,1 1 0,-1 0 0,-3 7 0,6-11-154,1 1-1,-1 0 1,1 0-1,0-1 0,0 1 1,-1 0-1,1 0 1,0 0-1,0-1 0,0 1 1,0 0-1,0 0 1,0 0-1,0 0 0,0-1 1,0 1-1,0 0 1,0 0-1,1 0 1,-1-1-1,0 1 0,0 0 1,1 0-1,-1 0 1,1-1-1,-1 1 0,1 0 1,-1-1-1,1 1 1,-1 0-1,1-1 1,0 1-1,-1-1 0,1 1 1,0-1-1,-1 1 1,1-1-1,0 0 0,0 1 1,0-1-1,14 7 214,0-1-1,0 0 0,1-1 1,-1-1-1,1 0 1,0-1-1,0-1 0,0 0 1,1-2-1,31-2 0,-32 0 200,29-8-1,-5 0-187,-32 8-208,1 0-1,0 0 0,-1-1 1,1-1-1,-1 1 1,0-1-1,0-1 1,-1 1-1,1-1 1,-1-1-1,0 0 0,0 1 1,-1-2-1,0 1 1,0-1-1,0 0 1,-1 0-1,0-1 1,-1 0-1,8-15 1,-7 10 145,0 0 0,6-26 0,-10 33-142,0 0 1,0 0 0,-1 1 0,0-1 0,-1 0 0,1 0 0,-1 0 0,0 1-1,-3-11 1,2 9-29,-1 1 0,1-1 0,-1 1 0,0-1 0,-1 1 0,1 0 0,-1 0 0,-1 0 0,1 1 0,-1-1 0,0 1 0,0 0 0,0 1 0,-1-1 0,0 1 0,1 0 0,-2 1 0,-7-5 0,-10-2-18,0-1 32,0 0 0,1-1 1,-41-29-1,53 33-19,0 0-1,0 0 0,0 1 1,-1 1-1,-19-8 1,26 12 1,0 1 0,0-1 0,1 1 1,-1 0-1,0 1 0,-1-1 0,1 1 1,0 0-1,0 0 0,0 1 0,0-1 0,0 1 1,0 0-1,0 0 0,0 1 0,1 0 0,-9 4 1,3-2-2,0 0 0,-17 5-1,19-6 3,0-1-1,0 1 0,0 1 0,-14 7 0,6 0 34,0 0 1,0 1-1,2 1 0,-17 18 1,26-27-19,1 1 0,1 0-1,-1 0 1,1 0 0,0 1 0,0-1 0,0 1 0,1 0 0,0 0 0,0 0-1,0 0 1,1 0 0,0 0 0,0 0 0,1 0 0,0 0 0,0 10-1,3 1 256,0-1-1,1 1 0,0-1 0,14 30 0,-13-34-135,1-1 0,0 0-1,1-1 1,0 0 0,0 0 0,1 0-1,12 11 1,-12-15-165,0 0 0,0 0 0,0-1 0,0-1 0,1 1-1,0-1 1,0-1 0,0 0 0,0 0 0,0 0 0,1-2 0,-1 1 0,1-1 0,0 0-1,-1-1 1,1 0 0,0-1 0,-1 0 0,1 0 0,9-3 0,-15 3-383,-1 0 0,1 0 0,-1-1 0,1 0 0,-1 1 0,1-1 1,-1 0-1,0 0 0,0-1 0,0 1 0,0-1 0,5-5 0,9-20-1802</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19.999"/>
    </inkml:context>
    <inkml:brush xml:id="br0">
      <inkml:brushProperty name="width" value="0.05" units="cm"/>
      <inkml:brushProperty name="height" value="0.05" units="cm"/>
      <inkml:brushProperty name="color" value="#FF0066"/>
    </inkml:brush>
  </inkml:definitions>
  <inkml:trace contextRef="#ctx0" brushRef="#br0">260 418 9954,'15'17'5420,"-13"-13"-5078,0-2 1,1 1-1,-1 0 0,1 0 0,0-1 1,0 1-1,0-1 0,0 0 0,0 0 1,5 2-1,4 1 44,0 0 0,1-1 0,-1-1 1,1 0-1,0-1 0,-1 0 0,1-1 1,0-1-1,0 0 0,13-1 0,-15-1-228,1 0 0,-1-1-1,0 0 1,0-1-1,-1 0 1,1-1 0,-1 0-1,0 0 1,0-1-1,0 0 1,12-12 0,-6 4 46,0-1 1,-2-1-1,0 0 1,-1 0-1,0-2 1,-1 0 0,15-33-1,-24 46-194,-1-1 1,0 0-1,-1-1 0,1 1 1,-1 0-1,0 0 0,-1-1 1,1 1-1,-1 0 0,-1-1 1,1 1-1,-1 0 0,0 0 1,-1-1-1,1 1 0,-1 0 0,0 0 1,-1 0-1,1 1 0,-1-1 1,0 1-1,-1-1 0,0 1 1,1 0-1,-6-5 0,0 1-6,0 0 0,0 1 0,-1 0-1,0 0 1,-1 1 0,1 1 0,-1-1-1,-1 2 1,1 0 0,-1 0 0,-20-5-1,9 5-3,0 1 0,-1 1 0,1 1 0,-1 0-1,1 2 1,-1 1 0,1 1 0,0 1-1,-1 1 1,-22 7 0,28-5 24,-1 1 0,1 0 1,1 2-1,0 0 0,0 0 0,1 2 0,0 0 1,0 1-1,1 0 0,1 2 0,1-1 0,-19 25 1,27-32 25,0 1 0,0 0 0,1 1 0,0-1 1,0 1-1,1 0 0,0-1 0,1 2 0,0-1 1,0 0-1,0 0 0,1 1 0,0-1 1,1 1-1,0-1 0,0 0 0,1 1 0,0-1 1,4 13-1,-1-5 92,0-1 1,1-1-1,1 1 0,0-1 1,1 0-1,1 0 1,0-1-1,1 0 1,0-1-1,1 0 0,1 0 1,0-1-1,0 0 1,1-1-1,0 0 1,1-1-1,0-1 0,0 0 1,27 12-1,-18-12 71,1-1 0,0 0 0,0-2-1,1 0 1,40 2 0,-45-8-129,-19 1-86,1 0 0,-1 0 1,0 0-1,0 0 1,0 0-1,1 0 0,-1 0 1,0 0-1,0 0 1,0 0-1,0 0 0,1 0 1,-1 0-1,0 0 1,0 0-1,0 0 0,0 0 1,1 0-1,-1 0 1,0 0-1,0-1 0,0 1 1,0 0-1,0 0 0,1 0 1,-1 0-1,0 0 1,0-1-1,0 1 0,0 0 1,0 0-1,0 0 1,0 0-1,0-1 0,0 1 1,0 0-1,1 0 1,-1 0-1,0 0 0,0-1 1,0 1-1,0 0 1,0 0-1,0 0 0,0-1 1,-1 1-1,1 0 1,0 0-1,0 0 0,0 0 1,0-1-1,0 1 0,0 0 1,0 0-1,0 0 1,0 0-1,0-1 0,-1 1 1,1 0-1,-10-11-766,6 8 183,-14-19-1795,-5-16 870</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22.660"/>
    </inkml:context>
    <inkml:brush xml:id="br0">
      <inkml:brushProperty name="width" value="0.05" units="cm"/>
      <inkml:brushProperty name="height" value="0.05" units="cm"/>
      <inkml:brushProperty name="color" value="#FF0066"/>
    </inkml:brush>
  </inkml:definitions>
  <inkml:trace contextRef="#ctx0" brushRef="#br0">54 390 10722,'-6'-1'985,"-21"-3"2791,25 4-3288,0 0 0,1 0 0,-1 0 0,0 0 0,0 0 0,1 0 0,-8 5 6319,17-7-5974,12-8 971,33-21 0,-19 9-1034,234-134 436,6 16-562,-265 137-640,3-3-57,0 0 1,1 2 0,16-5 0,-29 9-7,1 0 1,-1 0 0,1-1 0,-1 1 0,0 0 0,1 0-1,-1 0 1,1 0 0,-1 0 0,1 0 0,-1 0-1,1 0 1,-1 0 0,1 0 0,-1 0 0,1 1 0,-1-1-1,0 0 1,1 0 0,-1 0 0,1 1 0,-1-1-1,1 0 1,-1 0 0,0 1 0,1-1 0,-1 0 0,0 1-1,1-1 1,-1 0 0,0 1 0,0-1 0,1 1-1,-1-1 1,0 0 0,0 1 0,0-1 0,1 1 0,-1-1-1,0 1 1,0-1 0,0 0 0,0 1 0,0-1-1,0 1 1,0-1 0,0 1 0,0-1 0,0 1 0,0 0-1,-10 16-1161</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26.106"/>
    </inkml:context>
    <inkml:brush xml:id="br0">
      <inkml:brushProperty name="width" value="0.05" units="cm"/>
      <inkml:brushProperty name="height" value="0.05" units="cm"/>
      <inkml:brushProperty name="color" value="#FF0066"/>
    </inkml:brush>
  </inkml:definitions>
  <inkml:trace contextRef="#ctx0" brushRef="#br0">44 67 9922,'0'0'225,"0"0"0,-1 0 0,1-1-1,0 1 1,0 0 0,-1-1 0,1 1 0,0 0-1,0-1 1,-1 1 0,1 0 0,0-1 0,0 1-1,0 0 1,-1-1 0,1 1 0,0-1 0,0 1-1,0 0 1,0-1 0,0 1 0,0-1 0,0 1-1,0 0 1,0-1 0,0 1 0,0-1 0,0 1-1,0 0 1,1-1 0,-1 1 0,0-1 0,0 1-1,0 0 1,1-1 0,-1 1 0,0 0 0,0-1-1,1 1 1,-1-1 0,6-7 907,-11 28 4259,-10 71-4122,2 130 265,22-413-1287,0 9 501,-15 269-403,1-24-264,-1 67 122,-9 118 175,15-285-161,-1 9-122,11-277 853,-9 292-741,0 14-98,0 2-7,1 19 60,-14 424 298,12-436-456,2-14 0,3-18-42,-5 23 35,17-76-1875,5-25-5682,-13 27 3868</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39.617"/>
    </inkml:context>
    <inkml:brush xml:id="br0">
      <inkml:brushProperty name="width" value="0.05" units="cm"/>
      <inkml:brushProperty name="height" value="0.05" units="cm"/>
      <inkml:brushProperty name="color" value="#FF0066"/>
    </inkml:brush>
  </inkml:definitions>
  <inkml:trace contextRef="#ctx0" brushRef="#br0">1 455 18212,'-1'4'954,"1"1"0,0-1 0,0 1 0,2 8 0,10 33 1862,-3-17-1720,39 191 1557,-42-182-2530,-3-1 0,-1 1 0,-5 73-1,0-91-76,-1-14-8,1-11-23,0-3-9,2 1-1,-1-1 1,1 0 0,0 0-1,1-11 1,-1-4-3,-7-359-683,9 328 620,2 2 0,3-1-1,1 0 1,3 1-1,3 1 1,26-73 0,-34 111 149,1 0 0,0 0 0,1 1 1,1 0-1,15-20 0,-21 29-32,1 1-1,0-1 1,0 0 0,0 1-1,0 0 1,0 0-1,0 0 1,0 0-1,1 0 1,-1 1-1,6-2 1,-6 2 1,0 1 0,0 0 0,-1-1 1,1 1-1,0 0 0,-1 1 0,1-1 0,0 0 1,-1 1-1,1 0 0,0 0 0,-1-1 0,1 2 1,-1-1-1,1 0 0,-1 0 0,5 4 0,-1 1 68,1 0-1,-1 1 1,0 0-1,-1 0 1,0 1 0,0-1-1,7 15 1,76 154 172,10 17-167,-28-74-131,38 73 0,-100-174 0,7 22 0,4 11 0,-17-54 9,-4-5-246,-3 0-269,0-1 0,-1 1 0,0 0 0,-1 0 0,0 1 0,-8-7 0,3 3-709,-1 0 1,0 2-1,-18-10 1,-29-8-808</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40.021"/>
    </inkml:context>
    <inkml:brush xml:id="br0">
      <inkml:brushProperty name="width" value="0.05" units="cm"/>
      <inkml:brushProperty name="height" value="0.05" units="cm"/>
      <inkml:brushProperty name="color" value="#FF0066"/>
    </inkml:brush>
  </inkml:definitions>
  <inkml:trace contextRef="#ctx0" brushRef="#br0">6 313 15427,'-5'17'2769,"11"-2"2224,33-15-1824,21-10-209,29-25-1279,9-12-513,4-10-720,-6 1-296,-16 11-1464,-18 1 1312,-35-6-416</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44.708"/>
    </inkml:context>
    <inkml:brush xml:id="br0">
      <inkml:brushProperty name="width" value="0.05" units="cm"/>
      <inkml:brushProperty name="height" value="0.05" units="cm"/>
      <inkml:brushProperty name="color" value="#FF0066"/>
    </inkml:brush>
  </inkml:definitions>
  <inkml:trace contextRef="#ctx0" brushRef="#br0">19 1 7946,'-19'22'312</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48.872"/>
    </inkml:context>
    <inkml:brush xml:id="br0">
      <inkml:brushProperty name="width" value="0.05" units="cm"/>
      <inkml:brushProperty name="height" value="0.05" units="cm"/>
      <inkml:brushProperty name="color" value="#FF0066"/>
    </inkml:brush>
  </inkml:definitions>
  <inkml:trace contextRef="#ctx0" brushRef="#br0">170 789 5241,'-44'-14'6719,"44"14"-6635,0 0-1,-1 0 1,1 0 0,0 0-1,0 0 1,-1 0 0,1 0-1,0 0 1,-1 0 0,1-1-1,0 1 1,0 0 0,-1 0-1,1 0 1,0-1 0,0 1-1,0 0 1,-1 0 0,1 0-1,0-1 1,0 1 0,0 0 0,0 0-1,-1-1 1,1 1 0,0 0-1,0-1 1,0 1 0,0 0-1,0 0 1,0-1 0,0 1-1,0 0 1,0-1 0,0 1-1,0 0 1,0 0 0,0-1-1,0 1 1,0 0 0,0-1-1,0 1 1,0 0 0,1 0-1,-1-1 1,0 1 0,0 0 0,0 0-1,0-1 1,1 1 0,-1 0-1,0 0 1,0-1 0,0 1-1,1 0 1,-1-1 18,1 1 0,0-1 0,-1 1 0,1-1 0,0 1 0,-1-1 0,1 1 0,0 0 0,-1-1 0,1 1 0,0 0 0,0 0 0,0-1 0,-1 1 0,1 0 0,0 0 0,0 0-1,0 0 1,-1 0 0,1 0 0,1 0 0,10 4 127,1-2 0,-1 0 1,0 0-1,17-1 0,7 2 200,440 8 2008,-417-10-1807,75 9 0,-94-6-444,1-3-1,57-4 1,79-20 573,-96 15-358,-55 6-344,0-1 0,0-1 1,28-8-1,47-16 61,-47 14 34,74-29 1,-54 16-101,-53 21-47,0-2 0,0 0 0,-1-1 0,25-16 0,-42 24-2,0-1-1,-1 0 1,1 0-1,-1 0 1,0 0-1,1-1 1,-1 1-1,0-1 1,0 1-1,-1-1 1,3-4-1,-3 5-1,-1 0 0,1 0 0,-1 0 0,0 0-1,1 0 1,-1 0 0,0 0 0,0 0 0,-1 0 0,1 0 0,0 0 0,-1 0-1,1 0 1,-1 0 0,1 0 0,-1 0 0,0 0 0,-2-3 0,-12-21-1,-1-1 0,-1 2 0,-1 0 0,-1 2 0,-45-43 0,-23-10-41,69 63 12,-1 0-1,-1 1 1,-20-10-1,-88-34-93,98 45 118,0 1 0,-44-7 1,-83-14 26,-104-15 4,232 44-32,0 1 0,0 1 0,-40 5 0,-86 22-42,73-11 49,39-8-6,0 1-1,1 3 1,1 1 0,-53 24-1,73-25-2,0 2-1,1 0 1,-30 26-1,9-6-2,10-10 15,2 2-1,2 1 1,-28 33 0,50-54-4,1-1-1,0 1 1,1 0 0,-1 1 0,1-1 0,0 1 0,1-1 0,-4 14 0,5-16 0,0 1 0,1-1 0,0 0 1,-1 0-1,2 0 0,-1 1 1,0-1-1,1 0 0,0 0 1,0 0-1,0 0 0,0 0 0,1 0 1,-1 0-1,1 0 0,3 4 1,2 2 18,1 0 0,0-1 0,1 0 1,0 0-1,1-1 0,-1 0 1,1-1-1,20 12 0,-3-6 209,0 0 0,46 14 0,-35-16-183,0-1 0,1-2-1,0-1 1,0-3 0,0-1 0,71-3 0,-52-9-476</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30.273"/>
    </inkml:context>
    <inkml:brush xml:id="br0">
      <inkml:brushProperty name="width" value="0.05" units="cm"/>
      <inkml:brushProperty name="height" value="0.05" units="cm"/>
      <inkml:brushProperty name="color" value="#FF0066"/>
    </inkml:brush>
  </inkml:definitions>
  <inkml:trace contextRef="#ctx0" brushRef="#br0">9 1221 14403,'1'1'194,"-1"-1"0,1 1 0,-1 0 1,1 0-1,0-1 0,0 1 0,-1 0 0,1-1 0,0 1 0,0-1 1,0 1-1,0-1 0,0 1 0,0-1 0,0 0 0,0 0 0,0 1 1,0-1-1,0 0 0,0 0 0,0 0 0,0 0 0,1 0 0,0-1 12,0 1-1,0-1 0,0 0 1,0 0-1,0 1 1,0-1-1,0-1 0,-1 1 1,1 0-1,-1 0 0,3-3 1,4-4 235,-1-1 0,0 0 0,8-14 1,-11 17-176,3-5-97,0-1 0,0 0 0,-2 0 0,9-25 0,-12 33-159,-1 1 0,-1-1 0,1 0 1,0 1-1,-1-1 0,0 0 0,0 0 1,0 1-1,0-1 0,0 0 1,-1 0-1,0 0 0,0 1 0,0-1 1,0 1-1,0-1 0,-1 1 0,0-1 1,1 1-1,-1 0 0,0-1 0,-4-2 1,4 4-9,1 0 1,-1 0 0,0 1 0,0-1 0,-1 1-1,1 0 1,0-1 0,0 1 0,-1 0-1,1 0 1,-1 1 0,1-1 0,0 0 0,-1 1-1,0-1 1,1 1 0,-1 0 0,1 0 0,-1 0-1,1 0 1,-1 1 0,1-1 0,-1 0-1,1 1 1,-5 1 0,4 0 5,0-1 0,0 1 0,-1-1 0,1 1 0,0 0-1,1 0 1,-1 0 0,0 1 0,1-1 0,-1 1 0,1 0 0,0-1 0,0 1 0,0 0 0,0 0 0,0 0 0,1 1-1,-2 3 1,1-3 23,1 0 0,0 0 0,0 0 0,1 0 0,-1 0 0,1 0 0,0 1 0,0-1 0,0 0 0,0 0 0,1 0 1,0 0-1,0 0 0,0 0 0,0 0 0,1 0 0,-1 0 0,1 0 0,0 0 0,0-1 0,1 1 0,-1-1 0,6 7 0,-3-6-47,0 1 0,1-1 0,0 1 0,-1-1 0,2-1 0,-1 1 0,0-1 0,0-1 0,1 1-1,0-1 1,0 0 0,-1 0 0,12 1 0,-9-2-148,0-1 0,0 0 0,0 0 0,0-1 0,0 0-1,0 0 1,0-1 0,-1 0 0,1-1 0,-1 0-1,1 0 1,-1-1 0,8-5 0,-1 0-256,0-2 0,-1 0 1,0 0-1,-1-2 0,19-20 0,-17 14 79,0 0 0,16-25 0,-26 34 361,0 1 0,0-1-1,-1 1 1,0-1 0,-1 0 0,0-1 0,2-14 0,-5 25 1,0 1-1,0-1 1,0 0-1,0 0 1,0 0-1,0 0 1,0 0-1,0 0 1,0 0 0,0 0-1,0 0 1,-1 0-1,1 0 1,0 0-1,0 0 1,0 0-1,0 0 1,0 0-1,0 0 1,0 0-1,0 0 1,0 0-1,0 0 1,0 0-1,0 0 1,0 0 0,0 0-1,0 0 1,-1 0-1,1 0 1,0 0-1,0 0 1,0 0-1,0 0 1,0 0-1,0 0 1,0-1-1,0 1 1,0 0-1,0 0 1,0 0-1,0 0 1,0 0 0,0 0-1,0 0 1,-1 0 78,-3 6 157,0 0 1,1 0-1,-1 0 0,1 0 0,1 1 0,-3 6 0,-12 44 916,15-49-1027,1 0 1,0 0-1,0 0 1,0 0-1,1 0 0,2 15 1,-2-21-131,0 0 0,0 0 0,1 1 0,-1-1 0,1 0 0,0 0 0,0 1 0,0-1 0,0 0 0,0 0 0,0 0 0,0 0 0,1-1 0,-1 1 0,1 0 0,-1 0 0,1-1 0,0 1 0,-1-1 0,1 1 0,0-1 0,0 0 0,0 0 1,0 0-1,0 0 0,1 0 0,-1 0 0,3 0 0,-3-1-16,0 0 0,0 1 1,0-1-1,0-1 1,0 1-1,0 0 0,0 0 1,0-1-1,0 1 1,1-1-1,-1 1 0,-1-1 1,1 0-1,0 0 0,0 0 1,0 0-1,0 0 1,-1-1-1,1 1 0,0 0 1,1-3-1,3-3-14,0-1 1,0 1-1,7-15 1,10-12-25,-22 33 37,-1 1 0,1-1 0,-1 1 0,0 0 0,1-1 1,0 1-1,-1-1 0,1 1 0,-1 0 0,1 0 0,-1-1 0,1 1 0,0 0 0,-1 0 0,1 0 0,-1-1 1,1 1-1,0 0 0,-1 0 0,1 0 0,0 0 0,-1 0 0,1 0 0,0 0 0,-1 1 0,1-1 1,-1 0-1,1 0 0,0 0 0,-1 1 0,1-1 0,-1 0 0,1 0 0,-1 1 0,1-1 0,-1 1 0,1-1 1,0 1-1,3 3-4,-1 0 1,1 0 0,-1 0-1,3 5 1,1 0 10,64 78 392,14 20 429,-70-87-621,-2 1 1,-1 0-1,16 36 0,-17-29-19,-1 1 0,6 33 0,-13-50-160,-1-1-1,-1 1 0,0 0 1,-1 0-1,0 0 0,-1 0 0,0-1 1,-3 16-1,2-21-31,1-1-1,-1 0 1,0 0-1,0 0 1,-1 0-1,0 0 1,1-1 0,-2 1-1,1-1 1,0 0-1,-1 0 1,0 0 0,0 0-1,0-1 1,0 1-1,-1-1 1,1 0 0,-1 0-1,-6 2 1,6-3-29,-1 0 1,0 0-1,0-1 1,0 1-1,0-1 1,-1-1-1,1 1 1,0-1-1,0 0 1,0-1-1,-1 1 1,1-1-1,0-1 1,0 1-1,0-1 1,-8-3-1,7 2-2,0 0 0,1-1 0,-1 0 0,1 0 0,0 0 0,0-1 0,1 0 0,-1 0 1,1 0-1,0-1 0,0 0 0,1 0 0,0 0 0,0 0 0,-5-12 0,5 7 29,0 0 0,0-1 0,1 1-1,1-1 1,0 1 0,1-1 0,0 0 0,1 0 0,1-14 0,5-33-37,17-74 1,25-56 330,-6 28 1111,-37 134-1087,-4 18-143,0 1 0,1-1 0,1 1 0,3-10 0,-6 18-159,0 0 1,0 0-1,0-1 0,0 1 0,0 0 0,0 0 1,0 0-1,0 0 0,1 0 0,-1-1 0,0 1 1,0 0-1,0 0 0,0 0 0,0 0 0,0 0 0,0 0 1,0 0-1,1 0 0,-1 0 0,0-1 0,0 1 1,0 0-1,0 0 0,0 0 0,1 0 0,-1 0 1,0 0-1,0 0 0,0 0 0,0 0 0,0 0 1,1 0-1,-1 0 0,0 0 0,0 0 0,0 0 0,0 0 1,0 0-1,1 0 0,-1 0 0,0 0 0,0 1 1,0-1-1,0 0 0,0 0 0,1 0 0,5 9 81,4 17-119,-10-25 54,17 61 175,-11-36-102,10 25-1,-15-49-89,0 1-1,0-1 1,0 0-1,0 1 0,1-1 1,-1 0-1,1 0 0,-1 0 1,1 0-1,0 0 1,0 0-1,0 0 0,0-1 1,2 2-1,-2-2-2,-1-1 0,0 1 0,1-1 0,-1 1 0,0-1 0,1 0 1,-1 0-1,0 0 0,1 0 0,-1 0 0,0 0 0,1 0 0,-1 0 0,1-1 0,-1 1 0,0 0 0,0-1 0,1 1 0,-1-1 0,0 1 0,0-1 0,1 0 0,-1 0 1,0 1-1,0-1 0,0 0 0,1-1 0,3-3-1,0-1-1,0 1 1,0-1 0,-1 0 0,0 0 0,0 0-1,0 0 1,-1-1 0,0 0 0,-1 1 0,1-1-1,-1 0 1,2-11 0,-1-6-155,-1-1 0,-1-41-1,-2 36-227,1 30 378,0 0 0,0 0 0,0 0 0,0 0 0,0 0 0,0 0 0,0 0 0,0 0 0,0 0 0,0-1 0,0 1 0,0 0 0,0 0 0,0 0 0,0 0 0,0 0 1,1 0-1,-1 0 0,0 0 0,0 0 0,0 0 0,0 0 0,0 0 0,0 0 0,0 0 0,0 0 0,0-1 0,0 1 0,0 0 0,0 0 0,0 0 0,0 0 0,0 0 0,0 0 0,0 0 0,0 0 0,1 0 0,-1 0 0,0 0 0,0 0 0,0 0 0,0 0 0,0 0 0,0 0 0,0 0 0,0 0 0,0 0 0,0 0 0,0 0 0,0 0 0,0 0 0,1 0 0,-1 0 0,0 0 0,0 0 0,0 0 0,0 0 0,0 0 0,6 6-51,12 13 43,-9-8-2,0-2 11,0 0-1,1-1 0,0 0 1,0-1-1,0 1 0,1-2 1,15 7-1,-22-11 2,0 0-1,0-1 1,0 0-1,1 0 1,-1 0 0,0-1-1,1 1 1,-1-1-1,0 0 1,8-1-1,-9 0 1,0 1 0,0-1 0,1-1 0,-1 1 0,0 0-1,0-1 1,0 1 0,0-1 0,-1 0 0,1 0 0,0 0 0,-1 0 0,1-1-1,-1 1 1,3-5 0,-1 2 2,-1 0-1,1-1 1,-1 0 0,-1 0-1,1 0 1,-1 0-1,3-13 1,5-47 23,-9 51-20,4-32-1,-3-67 0,-3 87-72,-2 1 0,-1-1-1,-1 1 1,-9-28 0,10 38-44,-1 1 0,-1-1 0,0 1 0,-1 0 0,-1 1 1,-14-21-1,21 33 105,0 1 0,0 0 0,0 0 0,-1 0 0,1 0 0,0 0 1,0 0-1,-1 0 0,1 0 0,-1 0 0,1 0 0,-1 1 0,-1-2 0,2 2 5,0 0 0,0 0 0,0 0 0,1 0 0,-1 0 0,0 0 0,0 0 0,0 1 0,1-1 0,-1 0-1,0 0 1,0 1 0,0-1 0,1 0 0,-1 1 0,0-1 0,1 0 0,-1 1 0,-1 0 0,0 1 0,1 1 0,-1-1 0,1 0 1,-1 0-1,1 1 0,0-1 0,0 1 1,0-1-1,0 1 0,0-1 1,0 1-1,1 0 0,-1-1 0,1 5 1,-1 28 129,2 1 0,2-1 0,1 0 1,2 0-1,1 0 0,19 54 0,-18-66-26,1 1 1,2-2-1,16 29 0,-22-43-85,0 0-1,1 0 1,0-1-1,0 1 1,1-2-1,0 1 1,0 0-1,0-1 1,1-1-1,0 1 0,14 6 1,-18-10-15,-1-1 1,1 0-1,0 1 1,0-1-1,-1 0 1,1-1-1,0 1 1,0-1-1,0 0 1,0 0-1,0 0 1,0 0-1,0-1 1,0 0-1,0 0 1,-1 0-1,1 0 1,0 0-1,0-1 1,-1 1-1,1-1 1,-1 0-1,0 0 1,1-1-1,-1 1 1,5-6-1,0 0-24,-1 0 0,-1-1 1,1 0-1,-1 0 0,-1-1 0,0 0 0,0 0 0,4-15 1,5-14-44,-5 18 52,-2 0-1,0 0 1,-1-1-1,4-37 1,-10 58 14,1 0 0,-1 1 1,0-1-1,0 1 1,0-1-1,0 1 0,0-1 1,0 0-1,0 1 0,0-1 1,-1 1-1,1-1 1,0 1-1,0-1 0,0 0 1,0 1-1,-1-1 1,1 1-1,0-1 0,-1 1 1,1 0-1,0-1 1,-1 1-1,1-1 0,-1 1 1,0-1-1,0 1-1,1 0 0,-1 0-1,0-1 1,0 1 0,1 0-1,-1 1 1,0-1 0,0 0 0,1 0-1,-1 0 1,0 0 0,0 1-1,1-1 1,-1 0 0,0 1-1,1-1 1,-2 1 0,-1 1-2,1 0 1,-1 0-1,0 0 1,1 0-1,-1 0 1,1 1-1,0-1 1,-3 6-1,2-2 1,1 0-1,0 0 0,0 0 1,0 0-1,1 1 0,-1 10 1,1 42-36,2-32-52,-1-27 77,0 1 1,0-1 0,1 0-1,-1 0 1,0 0-1,0 1 1,0-1-1,1 0 1,-1 0 0,0 1-1,0-1 1,1 0-1,-1 0 1,0 0-1,0 0 1,1 0-1,-1 1 1,0-1 0,1 0-1,-1 0 1,0 0-1,0 0 1,1 0-1,-1 0 1,0 0 0,1 0-1,-1 0 1,0 0-1,1 0 1,-1 0-1,0 0 1,0 0-1,1-1 1,-1 1 0,0 0-1,1 0 1,-1 0-1,0 0 1,1-1-1,18-6-152,-14 5 71,31-11-34,-1-1 0,0-2 0,34-21 0,-60 31 129,-1-1-1,1 0 1,-1 0 0,0-1-1,0 0 1,-1 0-1,-1-1 1,1 0 0,-1 0-1,0-1 1,-1 1 0,-1-1-1,1 0 1,-1-1 0,-1 1-1,0-1 1,3-16-1,-3 6 6,-1-1-1,-1 1 0,-1-1 0,-1 0 1,0 1-1,-2-1 0,0 1 0,-7-23 0,2 23-18,0-1-1,-1 1 1,-1 0-1,-1 1 1,-1 0-1,-1 1 1,-21-26-1,32 44 10,1-1-1,-1 0 1,0 1-1,1-1 0,-1 1 1,0-1-1,0 1 1,-3-2-1,5 3 5,0 0-1,-1 0 1,1 0-1,0 0 1,-1-1-1,1 1 1,-1 0-1,1 0 1,0 0-1,-1 0 1,1 0-1,0 0 1,-1 0-1,1 0 1,0 0-1,-1 1 1,1-1-1,-1 0 1,1 0-1,0 0 1,-1 0-1,1 0 1,0 1-1,0-1 1,-1 0 0,1 0-1,0 1 1,-1-1-1,1 0 1,0 0-1,-1 1 1,0 2 12,0 0 1,0 0-1,1 0 1,-1 0-1,0 0 1,1 0-1,0 0 1,0 1 0,0-1-1,1 6 1,1 10 96,0 0 1,2 0 0,0 0-1,1-1 1,1 0 0,1 0-1,16 30 1,-9-22 73,2-2 1,1 0-1,1-1 0,30 31 1,-22-27-260,1-1 0,1-1 1,40 26-1,-61-49-1723,-8-7 337,-6-8-843,-37-41-5423,22 31 6243</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51.728"/>
    </inkml:context>
    <inkml:brush xml:id="br0">
      <inkml:brushProperty name="width" value="0.05" units="cm"/>
      <inkml:brushProperty name="height" value="0.05" units="cm"/>
      <inkml:brushProperty name="color" value="#FF0066"/>
    </inkml:brush>
  </inkml:definitions>
  <inkml:trace contextRef="#ctx0" brushRef="#br0">353 874 9530,'1'-1'224,"-1"1"1,1 0-1,0-1 0,-1 1 0,1 0 1,-1-1-1,1 1 0,-1 0 1,1 0-1,0 0 0,-1 0 0,1 0 1,-1 0-1,1 0 0,1 0 0,18 3 523,-16-2-440,13 2 8,-1 0-1,1-2 0,26 0 0,52-9 223,-59 5-308,560-42 3084,-221 49-2784,-12 0-546,-139-1 10,0 17 1,25 1 10,-131-13 3,57 2 11,-126-9-9,75-9 0,78-25 24,1-1 202,-85 22-153,-40 4 2,112-24 0,-161 24-82,152-40 42,-137 34-31,-1-2 0,44-24 1,-82 38-14,0-1 1,0 0-1,0 0 0,-1-1 1,1 1-1,-1-1 0,0 0 1,0 0-1,0-1 1,4-6-1,-7 9 1,1-1-1,-1 0 1,0 1 0,0-1 0,0 0-1,0 0 1,-1 0 0,1 0-1,-1 0 1,1 0 0,-1 0 0,0 0-1,0 0 1,0 0 0,-1 0-1,1 1 1,-1-1 0,0 0 0,1 0-1,-1 0 1,-2-3 0,-2-5-1,0 1 0,-1 0 0,-1 0-1,1 0 1,-1 1 0,-1 0 0,0 0 0,0 0 0,-1 2 0,0-1 0,0 1 0,-1 0 0,0 1 0,0 0 0,-1 0 0,1 1-1,-13-4 1,-423-115-8,322 94 2,-365-82-2,391 90 7,0 4 1,-1 4 0,-130-1-1,183 15 1,-386-13 0,267 0-3,-194-11-19,0 29 7,287 0 9,-5 0-16,0 3 0,-98 23 0,-40 32 17,167-46 6,1 2 1,-63 36-1,-77 64-1,151-93 0,2 2 0,-61 64 0,89-85-2,0 0 0,0 0 0,0 1 0,1 0 0,0 0 0,1 0 0,0 1 0,0-1 0,1 1 0,0 0 0,0 0 0,1 0 0,0 1 0,1-1 0,0 0 0,0 1 0,1-1 0,0 0 0,3 18 0,1-12 82,0 1 0,1-1-1,1-1 1,0 1 0,1-1 0,1 0 0,0 0-1,0-1 1,2 0 0,-1-1 0,2 0 0,0-1-1,19 17 1,-12-13 155,1-2 1,0 0-1,1-1 0,0-1 0,1-1 0,0-1 1,1 0-1,42 9 0,-20-10-170,1-2 0,0-3 0,0-1-1,82-7 1,-96 3-702,51-11 1,-44 2 270,39-18 1</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37.892"/>
    </inkml:context>
    <inkml:brush xml:id="br0">
      <inkml:brushProperty name="width" value="0.05" units="cm"/>
      <inkml:brushProperty name="height" value="0.05" units="cm"/>
      <inkml:brushProperty name="color" value="#FF0066"/>
    </inkml:brush>
  </inkml:definitions>
  <inkml:trace contextRef="#ctx0" brushRef="#br0">24 85 7866,'-7'-11'2883,"4"8"-1986,1 0 1,0-1-1,-1 0 0,2 1 0,-3-5 1,4 7-794,0 1 0,-1-1 0,1 0-1,0 1 1,0-1 0,0 1 0,0-1 0,0 1 0,0-1 0,0 0 0,0 1 0,0-1 0,0 1 0,0-1 0,0 0 0,1 1 0,-1-1 0,0 1 0,0-1 0,1 1 0,-1-1 0,0 1 0,1-1 0,-1 1 0,0-1 0,1 1 0,-1 0 0,1-1 0,-1 1 0,1-1-1,-1 1 1,1 0 0,-1-1 0,1 1 0,-1 0 0,1 0 0,-1 0 0,1-1 0,-1 1 0,1 0 0,0 0 0,0 0 0,0 0-36,-1 0 0,1 0-1,0 0 1,0 0 0,-1 0-1,1 0 1,0 0 0,0 0 0,-1 1-1,1-1 1,0 0 0,0 0 0,-1 1-1,1-1 1,0 0 0,-1 1 0,1-1-1,-1 1 1,1-1 0,0 1-1,-1-1 1,1 1 0,-1 0 0,1 0-1,12 20 469,-8-12-239,-2-3-170,1 0 0,1-1 0,-1 1 0,1-1 0,0 0 0,0 0 0,0-1 0,1 1 0,0-1 0,0-1 0,7 5 0,-3-4-10,0 0 0,1 0 0,-1-1-1,1-1 1,-1 0 0,19 2 0,-5-3 21,1-2 0,0 0 0,0-2 0,-1 0 0,40-12 0,-32 6-171,-1-2-1,59-29 1,-87 38-117,1 0 0,0 0-1,-1 0 1,0-1 0,1 0 0,-1 1 0,5-7 0,-8 8 65,1 0 1,-1 1 0,1-1 0,-1 1 0,0-1-1,1 0 1,-1 0 0,0 1 0,0-1 0,1 0-1,-1 1 1,0-1 0,0 0 0,0 0 0,0 1-1,0-1 1,0 0 0,0 0 0,-1-1 0,1 1-50,-1 0 0,1 0 0,-1 0 0,0 0 0,0 0 0,1 0 0,-1 1 0,0-1 0,0 0 0,0 0 1,0 1-1,0-1 0,0 0 0,0 1 0,0-1 0,0 1 0,-1-1 0,-7-2-723,0 0-1,0 1 1,0 0-1,-10-1 1,-10 1-596</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4:38.300"/>
    </inkml:context>
    <inkml:brush xml:id="br0">
      <inkml:brushProperty name="width" value="0.05" units="cm"/>
      <inkml:brushProperty name="height" value="0.05" units="cm"/>
      <inkml:brushProperty name="color" value="#FF0066"/>
    </inkml:brush>
  </inkml:definitions>
  <inkml:trace contextRef="#ctx0" brushRef="#br0">1 0 11506,'11'3'1161,"8"6"887,6 3 209,5 6-153,4 4-23,3 6-369,1 2-264,-6 6-464,-4-1-295,-12 2-313,-8-2-144,-13-1-144,-10 2-8,-15-4-120,-7-5-728,3 10-3705,-1-3 2968</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15.160"/>
    </inkml:context>
    <inkml:brush xml:id="br0">
      <inkml:brushProperty name="width" value="0.05" units="cm"/>
      <inkml:brushProperty name="height" value="0.05" units="cm"/>
      <inkml:brushProperty name="color" value="#FF0066"/>
    </inkml:brush>
  </inkml:definitions>
  <inkml:trace contextRef="#ctx0" brushRef="#br0">102 336 8554,'-3'0'378,"0"0"1,0 0 0,0 0 0,0-1-1,0 1 1,0-1 0,0 1-1,1-1 1,-1 0 0,0 0-1,0 0 1,0-1 0,1 1-1,-1-1 1,1 1 0,-5-4-1,6 4-170,0 0 0,0 1-1,0-1 1,0 0 0,-1 1-1,1-1 1,0 1 0,-1-1-1,1 1 1,0 0 0,-1 0-1,1-1 1,0 1 0,-1 0-1,1 0 1,-1 0 0,1 1-1,0-1 1,-1 0 0,1 0 0,0 1-1,-1-1 1,1 1 0,0-1-1,0 1 1,-1-1 0,1 1-1,0 0 1,0 0 0,0 0-1,0-1 1,0 1 0,0 0-1,0 0 1,0 0 0,0 1-1,0-1 1,1 0 0,-1 0-1,0 0 1,1 1 0,-1-1-1,0 2 1,1-3-148,0 1-1,0-1 1,0 1-1,0 0 1,0-1-1,0 1 1,0 0 0,0-1-1,1 1 1,-1-1-1,0 1 1,0 0-1,0-1 1,1 1-1,-1-1 1,0 1-1,1-1 1,-1 1-1,0-1 1,1 1 0,-1-1-1,1 1 1,-1-1-1,1 0 1,-1 1-1,1-1 1,-1 1-1,1-1 1,-1 0-1,1 0 1,-1 1 0,1-1-1,0 0 1,-1 0-1,1 0 1,0 0-1,0 1 1,27 1 815,-25-2-752,46-1 1040,1-3 1,92-20-1,-20 3-364,282-12 177,-286 26-864,-62 2-112,30-2 0,-80 5-51,-9-2-88,-9-4-310,-3 0-497,1-1-1,0 0 1,0-1 0,1-1-1,0 0 1,1-1 0,-16-20-1,13 15-365,0 1 0,-2 1 0,0 0 0,-22-15 0,30 24 1220,-1 0-1,0 1 1,0 0-1,0 1 0,0 0 1,-1 1-1,0 0 0,1 0 1,-1 1-1,-18-1 0,-4 3 2314,28 1-376,5 2-1008,10 2 63,85 19 2482,-2-1-1894,-83-20-1365,10 3 95,0 0 0,-1 2 1,19 9-1,-33-14-187,0 0 0,0 0 0,0 0 0,-1 1 0,0-1 1,0 1-1,0 0 0,0 0 0,0 0 0,-1 1 0,0 0 0,0-1 0,0 1 0,0 0 0,-1 0 0,3 8 1,-3-3 32,1 1 0,-2-1 0,0 0 0,0 0 0,-1 1 0,0-1 0,0 1 0,-2-1 0,1 0 0,-5 16 0,4-18-24,-1-1 1,0 1-1,0 0 0,-1-1 0,0 0 1,0 0-1,-1 0 0,0-1 1,0 1-1,-1-1 0,1 0 0,-1 0 1,-11 7-1,3-4-2,-1 0 1,0-1-1,-18 7 1,24-11-26,-1-1 0,0 0 0,0 0 0,0-1 0,0 0 0,-14 0 0,22-2-149,0-1 0,1 1 0,-1 0 0,1-1 0,-1 1-1,1-1 1,-1 1 0,1-1 0,-1 0 0,1 1 0,0-1 0,-1 0 0,1 0-1,0 0 1,0 0 0,0 0 0,0-1 0,0 1 0,0 0 0,0 0 0,0-1-1,0 1 1,0 0 0,0-3 0,-1 0-917,1 0 0,-1 1 1,1-1-1,0 0 0,0 0 0,1 0 0,-1-1 0,1-6 0,1-10-257</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15.578"/>
    </inkml:context>
    <inkml:brush xml:id="br0">
      <inkml:brushProperty name="width" value="0.05" units="cm"/>
      <inkml:brushProperty name="height" value="0.05" units="cm"/>
      <inkml:brushProperty name="color" value="#FF0066"/>
    </inkml:brush>
  </inkml:definitions>
  <inkml:trace contextRef="#ctx0" brushRef="#br0">13 9 12155,'-5'-5'1912,"2"2"873,0 3-185,1 5-119,2 8-569,2 6-72,-2 9-311,1 9-145,-1 12-352,0 4-207,0 6-257,-1-2-128,1-7-192,0-3-40,0-6-584,-2-6-536,7 3 503</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17.889"/>
    </inkml:context>
    <inkml:brush xml:id="br0">
      <inkml:brushProperty name="width" value="0.05" units="cm"/>
      <inkml:brushProperty name="height" value="0.05" units="cm"/>
      <inkml:brushProperty name="color" value="#FF0066"/>
    </inkml:brush>
  </inkml:definitions>
  <inkml:trace contextRef="#ctx0" brushRef="#br0">167 101 11851,'3'-11'438,"-1"4"338,0-1 1,-1 1-1,0-1 1,0 0-1,0-14 0,-2 20-615,1 1-1,0-1 0,0 1 0,-1 0 0,1-1 1,-1 1-1,1 0 0,-1-1 0,0 1 0,1 0 0,-1 0 1,0 0-1,0-1 0,0 1 0,-2-1 0,2 1-57,-1 0 0,0 0 1,1 0-1,-1 0 0,0 1 0,0-1 0,0 0 0,1 1 0,-1 0 0,0-1 0,0 1 0,0 0 0,0 0 0,0 0 0,-2 1 0,0 0 3,0-1 0,0 2 0,0-1-1,-1 0 1,2 1 0,-1 0 0,0 0 0,0 0-1,0 0 1,1 1 0,0 0 0,-1-1 0,1 1-1,0 0 1,0 1 0,0-1 0,1 0-1,-4 6 1,-2 4 132,1-1-1,1 1 0,0 1 1,-5 14-1,4-7-76,2 1-1,0-1 1,1 1-1,2 0 1,0 1 0,1-1-1,1 0 1,1 0 0,6 34-1,0-25-51,0 0 0,2-1 0,1-1 0,2 1 0,0-2 0,21 33-1,-14-29-112,38 72 246,-50-90-407,-2-1 1,0 0-1,-1 1 0,0 0 1,-1 0-1,2 17 1,-5-29-86,0 1 1,0 0 0,0 0 0,0-1 0,0 1 0,-1 3-1,0-6 117,1 1 0,0 0 0,0-1 0,-1 1 0,1 0 0,0-1 0,-1 1 0,1-1 0,-1 1 0,1 0 0,-1-1 0,1 1 0,-1-1 0,1 1 0,-1-1 0,1 0 0,-1 1 0,1-1 0,-1 0 0,0 1 0,1-1 0,-1 0 0,0 0 0,1 1 0,-1-1 0,0 0 0,1 0 0,-2 0 0,-10-2-1327</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18.294"/>
    </inkml:context>
    <inkml:brush xml:id="br0">
      <inkml:brushProperty name="width" value="0.05" units="cm"/>
      <inkml:brushProperty name="height" value="0.05" units="cm"/>
      <inkml:brushProperty name="color" value="#FF0066"/>
    </inkml:brush>
  </inkml:definitions>
  <inkml:trace contextRef="#ctx0" brushRef="#br0">10 253 11434,'-8'-2'2145,"6"-5"2824,4-3-2521,16-5-487,4-5-481,10-5-736,3 0-200,0-2-335,2 3-113,-2 4-80,-3 2-112,0 3-417,-3 1-327,-4 6-696,-3-1-497,-6 1-471,6 3 1232</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18.878"/>
    </inkml:context>
    <inkml:brush xml:id="br0">
      <inkml:brushProperty name="width" value="0.05" units="cm"/>
      <inkml:brushProperty name="height" value="0.05" units="cm"/>
      <inkml:brushProperty name="color" value="#FF0066"/>
    </inkml:brush>
  </inkml:definitions>
  <inkml:trace contextRef="#ctx0" brushRef="#br0">165 451 11162,'-2'-3'2745,"1"3"-2584,1-1 0,0 1 1,0 0-1,0 0 1,-1 0-1,1 0 1,0 0-1,0 0 0,0 0 1,-1 0-1,1 0 1,0 0-1,0 0 1,-1 0-1,1 0 0,0 0 1,0 0-1,-1 0 1,-8 1 1308,6 1-1167,0-1-1,0 1 1,0-1 0,0 1 0,0 0 0,0 0-1,1 0 1,-1 1 0,-2 2 0,-21 26 954,23-26-1073,-47 65 1442,43-59-1349,0 1 1,1 0-1,1 0 0,-6 20 1,10-29-247,0 0 1,1-1 0,-1 1-1,1 0 1,0 0 0,0 0-1,0 0 1,1-1 0,-1 1 0,1 0-1,-1 0 1,2 3 0,-2-6-30,1 1-1,-1 0 1,1 0 0,-1 0 0,1-1-1,-1 1 1,1 0 0,-1 0 0,1-1 0,0 1-1,0 0 1,-1-1 0,1 1 0,0-1 0,0 1-1,0-1 1,-1 1 0,1-1 0,0 0-1,0 1 1,0-1 0,0 0 0,0 0 0,0 0-1,0 0 1,0 0 0,0 0 0,-1 0 0,1 0-1,0 0 1,0 0 0,0 0 0,0 0 0,0-1-1,0 1 1,0 0 0,0-1 0,0 1-1,-1-1 1,3 0 0,1-2 1,0 0-1,1 0 1,-1 0-1,0 0 1,0-1-1,-1 0 1,1 0-1,-1 0 1,6-8-1,-2 0 4,0 0-1,8-20 0,6-26-21,-21 58 16,0 0 0,0 0-1,-1 0 1,1 0-1,0 0 1,0 0 0,0 0-1,0 0 1,0 1 0,0-1-1,0 0 1,0 0-1,0 0 1,0 0 0,0 0-1,0 0 1,0 0 0,0 0-1,0 0 1,0 0-1,0 1 1,0-1 0,0 0-1,0 0 1,0 0 0,0 0-1,0 0 1,0 0-1,0 0 1,0 0 0,0 0-1,0 0 1,0 0 0,1 1-1,-1-1 1,0 0 0,0 0-1,0 0 1,0 0-1,0 0 1,0 0 0,0 0-1,0 0 1,0 0 0,0 0-1,0 0 1,0 0-1,1 0 1,-1 0 0,0 0-1,0 0 1,0 0 0,0 0-1,0 0 1,0 0-1,0 0 1,0 0 0,0 0-1,1 0 1,-1 0 0,0 0-1,0 0 1,0 0-1,0 0 1,0 0 0,0 0-1,0 0 1,0 28-2,0-21 4,0 0-1,0-1 0,0 1 1,3 11-1,-3-16 0,1 0 1,0 0-1,-1 0 1,1 0-1,0 0 0,0 0 1,1 0-1,-1-1 1,0 1-1,1 0 1,-1-1-1,0 1 0,1-1 1,0 1-1,-1-1 1,1 0-1,0 0 0,0 0 1,2 1-1,1 0-3,0 0 1,0 0-1,1-1 0,-1 0 0,0 0 0,1 0 1,-1-1-1,1 0 0,-1 0 0,0 0 0,1 0 1,-1-1-1,1 0 0,-1 0 0,0-1 0,0 0 0,0 1 1,0-2-1,0 1 0,0-1 0,8-5 0,-3 1-19,-1 1 0,0-2 0,-1 1 0,0-1-1,0-1 1,-1 1 0,0-1 0,0-1-1,8-15 1,-8 9 1,0-2-1,-1 1 0,0-1 1,-2 1-1,0-1 1,-1-1-1,-1 1 0,0-24 1,-2-2 25,-3 0 0,-10-57 1,12 93 6,-16-75-16,14 75 43,0-1-1,0 1 0,0 0 0,-1 0 1,0 0-1,-1 0 0,-7-9 1,12 16-24,0 1 0,-1-1 0,1 1 0,-1-1 0,1 1 0,-1-1 0,1 1 0,-1-1 0,1 1 0,-1-1 0,1 1 0,-1 0 0,0-1 0,1 1 0,-1 0 0,0 0 0,0-1 0,1 1-7,-1 1 0,1-1 0,0 0 0,0 0-1,-1 0 1,1 0 0,0 0 0,0 0-1,-1 1 1,1-1 0,0 0 0,0 0 0,-1 0-1,1 1 1,0-1 0,0 0 0,0 0 0,0 1-1,-1-1 1,1 0 0,0 0 0,0 1-1,0-1 1,0 0 0,0 0 0,0 1 0,-1 2 45,1 1 0,-1-1 0,1 0 0,0 0 0,1 6-1,3 18 261,2-1-1,0 0 0,13 31 0,36 74 297,-25-72-538,-17-34-310,0 1-1,-1 1 1,14 51-1,-26-69-1104,-6-7-1179,5-3 2168,0 1-1,-1-1 1,1 1-1,0-1 1,-1 0-1,1 0 1,0 0-1,0 0 1,0 0-1,-1-1 1,-9-13-1227</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19.575"/>
    </inkml:context>
    <inkml:brush xml:id="br0">
      <inkml:brushProperty name="width" value="0.05" units="cm"/>
      <inkml:brushProperty name="height" value="0.05" units="cm"/>
      <inkml:brushProperty name="color" value="#FF0066"/>
    </inkml:brush>
  </inkml:definitions>
  <inkml:trace contextRef="#ctx0" brushRef="#br0">0 581 13331,'4'2'424,"-1"0"-1,1 0 1,-1 0 0,1 0-1,-1-1 1,1 0 0,0 0-1,0 0 1,0 0 0,0 0-1,0-1 1,-1 0 0,8 0-1,-5-1-119,0 0 0,0 0-1,-1-1 1,1 1-1,0-1 1,0-1 0,-1 1-1,6-4 1,4-4-63,-1 0 0,0-1 1,-1 0-1,-1-1 0,16-18 0,-17 17-294,-1-1-1,-1 1 1,0-2-1,-1 1 0,11-27 1,-8 10-1267,-1 1-1,5-33 1,-5 23-580,-4 17 1012,3-29-1,-8 45 1015,-1-1-1,1 0 0,-2 1 0,1-1 0,-1 0 0,0 1 1,-5-15-1,-1 2 965,4 15-196,1-1 0,0 1-1,0-1 1,0 0 0,1 0 0,-1-9 0,4 23-401,0 0-1,1 0 1,0 0 0,1-1 0,0 1-1,5 7 1,2 6-16,125 267 2043,-102-212-2043,-30-68-423,0 1 0,0-1 0,1 0 0,7 10 0,-12-18-53,0 0 0,0 0 0,1 0 1,-1 1-1,0-1 0,0 0 0,0 0 0,0 0 0,0 0 0,0 0 0,0 0 0,1 0 0,-1 1 0,0-1 0,0 0 0,0 0 0,0 0 0,1 0 0,-1 0 0,0 0 0,0 0 0,0 0 1,0 0-1,1 0 0,-1 0 0,0 0 0,0 0 0,0 0 0,0 0 0,1 0 0,-1 0 0,0 0 0,0 0 0,0 0 0,0 0 0,0 0 0,1 0 0,-1-1 0,0 1 0,0 0 1,0 0-1,0 0 0,0 0 0,1 0 0,-1 0 0,0 0 0,0-1 0,0 1 0,0 0 0,0 0 0,0 0 0,0 0 0,0 0 0,0-1 0,4-10 11,-3 9-4,17-58 27,12-32-37,-30 92 2,11-24 2,-11 23 0,1-1 0,0 1-1,0 0 1,0-1 0,0 1-1,0 0 1,0 0 0,0 0-1,0 0 1,0-1 0,0 2-1,3-3 1,-3 3-1,0 0 0,0 0 1,-1 0-1,1-1 0,0 1 0,-1 1 0,1-1 0,0 0 1,0 0-1,-1 0 0,1 0 0,0 0 0,-1 1 0,1-1 1,0 0-1,-1 1 0,1-1 0,0 0 0,-1 1 0,1-1 1,-1 1-1,2 0 0,12 15 11,-7-9-12,9 11 34,0 1 1,17 28 0,11 14-964,-37-75-8345,0-2 5278,7-2 1127</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20.161"/>
    </inkml:context>
    <inkml:brush xml:id="br0">
      <inkml:brushProperty name="width" value="0.05" units="cm"/>
      <inkml:brushProperty name="height" value="0.05" units="cm"/>
      <inkml:brushProperty name="color" value="#FF0066"/>
    </inkml:brush>
  </inkml:definitions>
  <inkml:trace contextRef="#ctx0" brushRef="#br0">0 337 11891,'7'0'1557,"1"0"0,-1-1 1,0 0-1,0 0 0,14-4 1,-17 3-1264,-1 1 0,1-1-1,-1 0 1,0 0 0,1 0 0,-1 0 0,0 0 0,0-1 0,0 1 0,-1-1 0,1 0 0,3-5 0,-5 7-280,-1 1-1,1-1 1,-1 0-1,0 1 1,0-1 0,1 1-1,-1-1 1,0 0 0,0 1-1,1-1 1,-1 0-1,0 1 1,0-1 0,0 0-1,0 1 1,0-1-1,0 0 1,0 1 0,0-1-1,0 0 1,-1 1 0,1-1-1,0 1 1,0-1-1,0 0 1,-1 1 0,1-1-1,0 1 1,-1-1-1,1 0 1,-1 1 0,1-1-1,0 1 1,-1 0 0,1-1-1,-1 1 1,0-1-1,1 1 1,-1 0 0,1-1-1,-1 1 1,1 0-1,-1-1 1,0 1 0,1 0-1,-1 0 1,0 0 0,0-1-1,-1 1-16,0-1 0,1 1 0,-1 0 0,0-1-1,0 1 1,0 0 0,0 0 0,0 0 0,0 0 0,1 0-1,-1 1 1,0-1 0,0 0 0,0 1 0,0 0 0,-2 0-1,2 2 4,-1-1-1,1 1 0,-1 0 0,1 0 1,0 0-1,0 0 0,1 0 0,-1 0 1,1 0-1,-1 0 0,1 1 0,0-1 1,0 1-1,0-1 0,1 1 0,-1-1 0,1 1 1,0-1-1,1 8 0,-1-9 7,0 1 0,0-1-1,0 1 1,0-1 0,1 1 0,0-1 0,-1 1-1,1-1 1,0 0 0,0 1 0,0-1-1,1 0 1,-1 1 0,0-1 0,1 0-1,-1 0 1,1 0 0,0-1 0,0 1 0,0 0-1,0-1 1,0 1 0,0-1 0,0 1-1,0-1 1,1 0 0,-1 0 0,4 1 0,-3-1 15,1-1 0,-1 0 1,1 1-1,0-1 1,-1-1-1,1 1 1,-1 0-1,1-1 0,0 0 1,-1 0-1,1 0 1,-1 0-1,0 0 1,1-1-1,-1 1 0,0-1 1,0 0-1,0 0 1,0-1-1,0 1 1,0 0-1,-1-1 1,1 0-1,3-5 0,4-6-4,0-1 0,-2-1 0,0 1 0,7-18 0,3-6-12,-18 38 1,1-1-1,0 1 1,-1 0-1,1 0 1,0 0 0,0-1-1,0 1 1,0 0 0,0 0-1,0 0 1,0 0-1,0 0 1,1 1 0,-1-1-1,0 0 1,0 1-1,1-1 1,-1 0 0,1 1-1,-1 0 1,0-1 0,1 1-1,-1 0 1,1 0-1,-1-1 1,1 1 0,-1 0-1,1 1 1,-1-1-1,1 0 1,-1 0 0,0 1-1,1-1 1,-1 0 0,1 1-1,-1 0 1,2 1-1,6 2 125,-1 1-1,0 0 0,0 1 1,11 11-1,-9-9 86,-6-5-162,0 0 0,0 0-1,0-1 1,0 1 0,1-1 0,-1 0 0,1-1-1,0 1 1,-1-1 0,1 0 0,0 0 0,0 0 0,0-1-1,0 0 1,0 0 0,-1 0 0,1 0 0,0-1-1,0 0 1,0 0 0,0 0 0,-1 0 0,1-1 0,-1 0-1,1 0 1,-1 0 0,8-6 0,5-3 68,6-6 255,22-19 0,-39 31-267,-1-1 1,0 1 0,0-1 0,0 0-1,-1 0 1,0 0 0,0 0-1,0-1 1,2-8 0,-5 13-87,0 0 0,0-1 1,-1 1-1,1-1 0,-1 1 1,1-1-1,-1 1 0,0-1 0,0 1 1,0-1-1,0 1 0,-1-1 1,1 1-1,-1 0 0,1-1 1,-1 1-1,0-1 0,0 1 1,0 0-1,0 0 0,-2-3 1,-1 0-94,-1 0 1,0 0 0,0 0 0,0 1-1,-1 0 1,-6-4 0,-2-1-510,-2-5-1471,2-7 782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39.453"/>
    </inkml:context>
    <inkml:brush xml:id="br0">
      <inkml:brushProperty name="width" value="0.05" units="cm"/>
      <inkml:brushProperty name="height" value="0.05" units="cm"/>
      <inkml:brushProperty name="color" value="#FF0066"/>
    </inkml:brush>
  </inkml:definitions>
  <inkml:trace contextRef="#ctx0" brushRef="#br0">81 1057 10002,'-1'0'176,"1"0"0,0 0-1,-1 0 1,1-1 0,0 1 0,-1 0-1,1 0 1,0 0 0,-1 0 0,1 0-1,0 0 1,-1-1 0,1 1 0,0 0-1,0 0 1,-1-1 0,1 1 0,0 0-1,0 0 1,-1-1 0,1 1 0,-5-16 1378,1 5-799,3 9-754,1 1 0,-1 0 0,0 0 0,1 0 0,-1 0 0,0 0 0,0 0 0,1 0 0,-1 0 0,0 0 0,0 0 0,0 0 0,0 1 0,0-1 0,0 0 0,-1 1 0,1-1 0,0 0 0,0 1 0,0 0 0,-1-1 0,1 1 0,0 0 0,0-1 0,-1 1 0,1 0 0,0 0 0,-1 0 0,1 0 0,0 1 0,-1-1 0,1 0 0,0 0 0,0 1 0,-1-1 0,-1 1 0,-18 8 461,19-9-41,12-7 514,125-73 289,-15 10-541,53-64 802,-11-15 314,-21 19-290,78-48-72,79-74-1116,-296 249-408,-1 3 39,0-1 0,-1 1 0,1-1 0,-1 1 0,1-1 0,-1 1 0,1-1 0,-1 0 0,1 1 0,-1-1 0,0 0 0,1 1 0,-1-1 0,0 0 0,1 0 0,-1-1 0,-2 0-1657,-4 4 515,-6 8-605,11-9 1437,-15 12-1899,-4 5 890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30.643"/>
    </inkml:context>
    <inkml:brush xml:id="br0">
      <inkml:brushProperty name="width" value="0.05" units="cm"/>
      <inkml:brushProperty name="height" value="0.05" units="cm"/>
      <inkml:brushProperty name="color" value="#FF0066"/>
    </inkml:brush>
  </inkml:definitions>
  <inkml:trace contextRef="#ctx0" brushRef="#br0">0 86 12843,'15'-2'4379,"7"-5"-2180,-9 2-1208,59-23 2470,-51 18-2480,1 1 1,0 2 0,37-9-1,-55 16-906,0-1-1,0 1 0,1 0 1,-1 0-1,0 0 0,0 0 1,1 1-1,-1-1 1,0 1-1,0 0 0,0 1 1,0-1-1,0 1 0,0-1 1,0 1-1,-1 1 1,1-1-1,-1 0 0,1 1 1,3 3-1,-2-1-30,-1 1-1,1 0 1,-1 0 0,-1 0-1,1 0 1,-1 0 0,0 1-1,0-1 1,-1 1 0,0 0-1,2 8 1,3 31 82,-6-31-159,2 0 0,5 22 0,-8-37 18,0 0-1,0 0 1,0 0 0,0 0 0,0 0 0,0 1-1,0-1 1,0 0 0,0 0 0,0 0 0,0 0 0,0 0-1,0 0 1,0 0 0,0 0 0,1 0 0,-1 0-1,0 0 1,0 0 0,0 0 0,0 0 0,0 0-1,0 1 1,0-1 0,0 0 0,0 0 0,0 0 0,0 0-1,0 0 1,0 0 0,0 0 0,0 0 0,0 0-1,0 0 1,1 0 0,-1 0 0,0 0 0,0 0 0,0 0-1,0 0 1,0 0 0,0 0 0,0 0 0,0 0-1,0 0 1,0 0 0,0 0 0,0 0 0,0 0-1,0 0 1,1 0 0,-1 0 0,0 0 0,0 0 0,0 0-1,0-1 1,0 1 0,3-5-667,1-8-623,-1-37-3992,1 24 3514</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07.443"/>
    </inkml:context>
    <inkml:brush xml:id="br0">
      <inkml:brushProperty name="width" value="0.05" units="cm"/>
      <inkml:brushProperty name="height" value="0.05" units="cm"/>
      <inkml:brushProperty name="color" value="#FF0066"/>
    </inkml:brush>
  </inkml:definitions>
  <inkml:trace contextRef="#ctx0" brushRef="#br0">192 720 7338,'-6'-3'6455,"6"3"-6333,0 1-1,0-1 1,0 1 0,0 0 0,0-1-1,1 1 1,-1-1 0,0 1-1,0-1 1,1 1 0,-1-1 0,0 1-1,1-1 1,-1 1 0,0-1-1,1 1 1,-1-1 0,1 0 0,-1 1-1,1-1 1,-1 0 0,1 1 0,0-1-1,6 3 370,0-1 0,0-1 0,0 1 0,0-1 0,1 0 0,-1-1 0,0 0 0,11-1 0,9 1 377,-10 1-693,0-1 1,0 0-1,0-1 1,0-1-1,0-1 1,0-1-1,-1 0 1,0-1-1,21-9 1,66-37 141,-90 43-262,0 0 0,-1-1 1,0 0-1,-1-1 0,17-17 0,-25 23-30,0 0-1,0-1 1,0 1 0,-1-1-1,0 1 1,0-1 0,0 0 0,0 0-1,-1 0 1,1 0 0,-1 0 0,-1 0-1,1-7 1,-1-5 0,0 0-1,-6-29 1,0-2 2,5 33-29,0-1 0,-2 0 0,0 1 0,-1-1 0,0 1 0,-11-24-1,11 31 4,0 1-1,0 0 0,-1-1 1,0 2-1,0-1 0,-1 1 1,0-1-1,0 1 0,0 1 1,-1-1-1,0 1 0,0 1 1,0-1-1,-9-3 0,5 3 0,-12-6 79,-1 0 0,2-2 0,-32-22 0,41 24-7,0 1 0,-1 1 0,0 1 0,-1 0 0,-29-12 0,34 17 0,0 0 0,0 1 0,0 0 0,0 1 0,0 0 0,0 0 0,0 1 0,-1 0 0,1 1-1,-18 4 1,19-3-64,0 1 0,0 1 0,0-1 0,0 1 0,0 1-1,1 0 1,0 0 0,0 1 0,1 0 0,-1 0 0,1 0-1,0 1 1,-11 15 0,10-11 34,0 1 0,1-1 0,0 2 0,1-1 1,1 1-1,-1 0 0,2 0 0,0 0 0,-2 16 0,4-18-28,2 1 0,-1-1 0,2 1 0,-1-1 0,1 1 0,1-1-1,0 0 1,5 13 0,1 1 207,2 0 0,17 34 0,-21-48-99,0-1-1,1 0 0,0 0 0,1 0 1,0-1-1,0 0 0,1-1 1,0 0-1,1 0 0,-1-1 1,2 0-1,-1-1 0,1 0 0,0-1 1,0 0-1,0 0 0,1-1 1,-1-1-1,1 0 0,0-1 1,16 2-1,38 1 322,28 4 643,-91-8-1066,1 0 33,0-1 1,1 1-1,-1-1 0,1 0 0,-1 0 0,1 0 0,-1 0 0,1-1 0,-1 1 0,0-1 0,1-1 1,-1 1-1,0 0 0,0-1 0,4-2 0,-14 2-1259,-1 1-504,13-2-22,11-1-324,11-5 518</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09.624"/>
    </inkml:context>
    <inkml:brush xml:id="br0">
      <inkml:brushProperty name="width" value="0.05" units="cm"/>
      <inkml:brushProperty name="height" value="0.05" units="cm"/>
      <inkml:brushProperty name="color" value="#FF0066"/>
    </inkml:brush>
  </inkml:definitions>
  <inkml:trace contextRef="#ctx0" brushRef="#br0">215 459 9538,'0'0'283,"0"-1"1,0 1-1,0-1 0,0 1 1,0-1-1,0 0 1,0 1-1,0-1 0,0 1 1,1-1-1,-1 1 0,0-1 1,0 0-1,1 1 0,-1-1 1,0 1-1,1 0 0,-1-1 1,0 1-1,1-1 1,-1 1-1,1-1 0,0-1 25,1 1 0,-1-1 0,1 0-1,-1 1 1,1-1 0,-1 1 0,1 0 0,2-2-1,-3 3-170,1 0-1,0 0 1,-1 0-1,1 0 1,-1 0-1,1 1 0,0-1 1,-1 1-1,1-1 1,-1 1-1,1-1 1,-1 1-1,1 0 1,-1 0-1,2 1 0,18 7 214,47-5 344,-16-1-271,-37-2-338,1-1-1,0 0 1,-1-1-1,1-1 1,-1 0-1,1-2 1,28-8-1,-7-3-45,67-37-1,-66 34-26,-29 15-6,0-1 1,-1 0-1,0 0 1,0-1-1,0 0 0,8-8 1,-11 9 6,-1 0 0,0-1 0,0 1 0,0-1 1,0 0-1,-1 0 0,5-11 0,-7 14 3,0-1 1,0 0 0,0 0-1,-1 0 1,1 0 0,-1-1-1,0 1 1,0 0-1,0 0 1,0 0 0,0 0-1,-1 0 1,1 0 0,-1 0-1,0 0 1,0 0-1,-1-3 1,-3-5 13,-1 1 1,0 0-1,0 0 0,-1 0 0,-13-13 0,-58-55-53,59 61 21,14 13 8,0 0 0,0 0 0,0 0-1,-1 1 1,0 0 0,1 0 0,-1 1 0,0 0-1,-1 0 1,1 0 0,0 0 0,-13 0 0,-3 1 35,-1 0 0,-31 4 0,-5 1-8,31-4-25,-1 2 1,0 1-1,1 2 0,-48 13 0,41-11 10,27-5-19,0-1 0,0 1 0,1 0 0,-1 0 0,1 1 0,-14 6 0,13-4 43,0-1 0,-13 4 0,-13 8 242,26-12-245,1 0 1,0 1-1,0 1 0,1-1 1,-1 1-1,1 0 1,1 0-1,-9 12 1,12-15-39,0 0 1,1-1 0,-1 1-1,1 0 1,0 0 0,0 0-1,0 0 1,0 0-1,1 1 1,-1-1 0,1 0-1,0 0 1,0 0 0,0 1-1,0-1 1,0 0-1,1 0 1,-1 0 0,1 0-1,0 1 1,0-1 0,0 0-1,1-1 1,-1 1-1,4 5 1,3 4 134,0-1 0,2 0 0,-1-1-1,1 1 1,1-2 0,-1 0 0,2 0 0,-1-1 0,1 0 0,1-1-1,-1 0 1,1-1 0,0-1 0,1 0 0,24 6 0,-22-10 257,0 0 0,0-1 0,-1 0 0,1-2 0,18-3 0,-8 2-20,-1 2-369,-22 2-284,0-1-1,1 0 0,-1 0 1,0 0-1,0-1 1,1 1-1,-1-1 1,0 0-1,0 0 0,0 0 1,0 0-1,5-3 1,6-5-2388,5-4 919</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55.056"/>
    </inkml:context>
    <inkml:brush xml:id="br0">
      <inkml:brushProperty name="width" value="0.05" units="cm"/>
      <inkml:brushProperty name="height" value="0.05" units="cm"/>
      <inkml:brushProperty name="color" value="#FF0066"/>
    </inkml:brush>
  </inkml:definitions>
  <inkml:trace contextRef="#ctx0" brushRef="#br0">574 1481 9618,'0'-1'167,"0"0"0,0 0 0,0 1 0,1-1 0,-1 0 0,0 0 0,0 0 0,1 0 0,-1 0 0,1 0-1,-1 1 1,1-1 0,-1 0 0,1 0 0,-1 0 0,1 1 0,0-1 0,0 0 0,-1 1 0,1-1 0,0 1 0,0-1 0,-1 1 0,3-1 0,24-8 841,-18 7-682,194-35 1344,-137 27-1389,68-9 339,154-28 415,-68 0-327,193-33 16,-353 70-698,0-2 0,-1-3 0,-1-2 0,102-46 0,-143 55 52,0-2 0,-1 0 1,0-1-1,0 0 1,-1-1-1,-1-1 0,0-1 1,16-20-1,-21 23-29,0-1 0,-1-1 0,0 0-1,-1 0 1,-1 0 0,0-1 0,-1 0-1,0 0 1,-1 0 0,-1-1 0,3-18 0,-5 13-50,0 0 1,-2-1-1,0 1 1,-1 0-1,-1 1 1,-8-31-1,3 26-45,-1-1 0,-1 2 0,-1-1-1,-23-35 1,18 33 25,-2 0 0,-1 1 0,0 1 1,-2 1-1,-1 1 0,-1 0 0,-1 2 0,-1 1 1,-48-29-1,-119-51 9,130 71 174,-75-22 1,99 40 8,1 1-1,-1 3 1,-1 0-1,1 3 1,-71 2-1,50 5-146,0 3-1,0 3 0,-63 18 0,68-11-22,1 2 0,-64 33-1,-95 62-1,169-90 0,-62 36-7,-104 79 0,166-106 5,2 1 0,1 3 1,2 1-1,-64 82 0,71-75 1,2 0 1,-25 54-1,42-72 2,0 1 0,2 0-1,1 0 1,1 2 0,-6 39-1,13-58 10,0 0 0,0 0 0,1 0-1,1 0 1,0 0 0,0 0 0,1 0 0,1 0 0,0 0-1,0 0 1,1-1 0,0 0 0,1 0 0,0 0 0,1 0-1,0-1 1,0 1 0,1-2 0,0 1 0,9 7 0,0-2 125,1 0 1,1-2 0,0 0 0,1-1-1,0-1 1,1-1 0,0 0 0,0-2 0,1 0-1,31 5 1,3-2 267,1-3-1,105 0 1,-86-8-1045,0-3-1,92-18 1,-81 3-229</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06.812"/>
    </inkml:context>
    <inkml:brush xml:id="br0">
      <inkml:brushProperty name="width" value="0.05" units="cm"/>
      <inkml:brushProperty name="height" value="0.05" units="cm"/>
      <inkml:brushProperty name="color" value="#FF0066"/>
    </inkml:brush>
  </inkml:definitions>
  <inkml:trace contextRef="#ctx0" brushRef="#br0">4 35 11827,'0'-12'1424,"1"4"968,1 3 209,-2-5 4424,0 17-6841,-3 6-880,-1-16 408</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09.048"/>
    </inkml:context>
    <inkml:brush xml:id="br0">
      <inkml:brushProperty name="width" value="0.05" units="cm"/>
      <inkml:brushProperty name="height" value="0.05" units="cm"/>
      <inkml:brushProperty name="color" value="#FF0066"/>
    </inkml:brush>
  </inkml:definitions>
  <inkml:trace contextRef="#ctx0" brushRef="#br0">5 0 12867,'-2'15'2411,"0"-1"0,1 23 0,2-15-807,4 23 1,26 86-33,-23-103-952,38 130 90,-38-135-729,15 29 1,-10-25-775,-13-22-750,-3-6 489,2-2 581,-1 1 1,1-1 0,0 0-1,0 0 1,0 0 0,-1-4-1,-1-5-380,-8-21-375</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09.542"/>
    </inkml:context>
    <inkml:brush xml:id="br0">
      <inkml:brushProperty name="width" value="0.05" units="cm"/>
      <inkml:brushProperty name="height" value="0.05" units="cm"/>
      <inkml:brushProperty name="color" value="#FF0066"/>
    </inkml:brush>
  </inkml:definitions>
  <inkml:trace contextRef="#ctx0" brushRef="#br0">1 277 10786,'0'0'224,"0"-1"0,0 1 0,0 0 0,0-1-1,0 1 1,-1 0 0,1-1 0,0 1 0,0 0 0,0 0-1,0-1 1,1 1 0,-1 0 0,0-1 0,0 1 0,2-4 2909,-1 4-2909,9-10 566,-8 8-34,60-57 3273,86-78-699,-134 126-2995,24-16 1,-33 24-290,0 0-1,0 1 1,1-1 0,-1 1 0,1 0-1,0 0 1,-1 1 0,11-2 0,-15 3-45,0 0 0,0 0 1,1 0-1,-1 0 1,0 0-1,0 0 1,0 0-1,0 1 0,1-1 1,-1 0-1,0 1 1,0-1-1,0 1 0,0-1 1,0 1-1,0-1 1,0 1-1,0 0 1,0 0-1,1 1 0,-1-1 0,0 1-1,0 0 1,0-1-1,0 1 1,-1 0-1,1-1 0,-1 1 1,1 0-1,-1-1 1,0 1-1,1 0 1,-1 3-1,-1 5-8,0 0-1,0 0 0,-1 0 1,-3 10-1,3-13-2,-10 33-225,-2-1-1,-2-1 1,-27 48-1,41-83 226,0 0-38,1 0 1,-1 0 0,1 0-1,0 0 1,0 0-1,-1 6 1,2-8 40,0-1 1,-1 1-1,2-1 0,-1 0 0,0 1 1,0-1-1,0 0 0,0 1 0,0-1 1,0 0-1,0 1 0,0-1 0,1 0 1,-1 1-1,0-1 0,0 0 0,0 1 1,1-1-1,-1 0 0,0 1 0,0-1 1,1 0-1,-1 0 0,0 0 1,1 1-1,0-1-2,0 1 1,1-1-1,-1 0 1,0 0-1,0 1 1,1-1-1,-1 0 1,0 0-1,0 0 1,0-1-1,3 1 1,20-4-8,-9 1 15,0 0 0,0 2 1,19 0-1,-29 1 16,0 0 1,-1 1 0,1 0-1,0 0 1,0 0 0,0 1-1,0-1 1,-1 1 0,1 1 0,-1-1-1,0 0 1,1 1 0,-1 0-1,4 4 1,-4-3 34,0 0 0,0 0 0,0 0 1,-1 1-1,0 0 0,0 0 0,0 0 0,0 0 0,-1 0 0,0 1 1,3 10-1,-3-7 19,0-1-1,-1 1 1,-1 0 0,0 0 0,0 0 0,0-1 0,-3 12 0,0-5 0,0-1 0,-1 1 1,-1-1-1,-1 0 0,0-1 0,0 1 1,-2-1-1,-16 24 0,19-32-40,0 1 0,0-1 0,-1 0 0,1 0 1,-13 7-1,17-11-48,-1 0 1,0 0 0,0 0 0,0 0 0,0-1-1,0 1 1,0-1 0,0 1 0,0-1 0,0 0-1,-2 1 1,3-2-29,0 1 0,0 0 0,0 0 0,0 0 0,0-1 1,0 1-1,0-1 0,0 1 0,0-1 0,0 1 0,0-1 0,0 1 0,0-1 0,1 0 0,-1 1 0,0-1 0,0 0 0,1 0 0,-1 0 0,1 0 1,-1 1-1,1-1 0,-1-1 0,-1-2-375,1 1 0,0-1 1,0 0-1,0 1 0,1-1 1,-1 0-1,1 1 0,0-1 1,0 0-1,0 0 0,0 1 1,1-1-1,0 0 0,-1 1 1,3-6-1,14-16-1208</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09.947"/>
    </inkml:context>
    <inkml:brush xml:id="br0">
      <inkml:brushProperty name="width" value="0.05" units="cm"/>
      <inkml:brushProperty name="height" value="0.05" units="cm"/>
      <inkml:brushProperty name="color" value="#FF0066"/>
    </inkml:brush>
  </inkml:definitions>
  <inkml:trace contextRef="#ctx0" brushRef="#br0">56 0 20044,'22'41'1993,"-2"5"1287,-17 13-1583,-6 3-313,-9 2-840,-6-2-200,-2-8-488,5-7-496,-1-19-1608,8-9-601,0-21 1337</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10.365"/>
    </inkml:context>
    <inkml:brush xml:id="br0">
      <inkml:brushProperty name="width" value="0.05" units="cm"/>
      <inkml:brushProperty name="height" value="0.05" units="cm"/>
      <inkml:brushProperty name="color" value="#FF0066"/>
    </inkml:brush>
  </inkml:definitions>
  <inkml:trace contextRef="#ctx0" brushRef="#br0">191 7 15091,'0'0'160,"0"-1"0,0 1-1,0 0 1,0-1 0,0 1-1,0 0 1,-1-1 0,1 1 0,0 0-1,0 0 1,0-1 0,-1 1-1,1 0 1,0-1 0,0 1-1,-1 0 1,1 0 0,0 0 0,0-1-1,-1 1 1,1 0 0,0 0-1,-1 0 1,1 0 0,0-1-1,-1 1 1,1 0 0,0 0-1,-1 0 1,1 0 0,-1 0 0,0 0-1,-12 7 2317,-10 18-362,22-25-2012,-19 26 785,0 1 0,2 1 0,1 0 1,-15 34-1,25-47-702,1 1 1,0 0-1,1 0 1,1 0-1,1 1 1,0-1-1,1 1 1,1 0-1,1 33 1,1-42-149,0 0 1,1 0-1,0 0 1,0 0-1,1-1 0,0 1 1,0-1-1,1 1 0,0-1 1,0 0-1,1 0 1,0-1-1,0 1 0,1-1 1,-1 0-1,1-1 1,1 1-1,-1-1 0,1-1 1,0 1-1,12 6 1,-4-5 16,0 0 1,0-1-1,0 0 1,0-2-1,1 1 1,0-2 0,-1 0-1,1-1 1,0-1-1,21-1 1,-8-2-55,38-8 0,-55 8 0,0 0 0,0-1 0,-1 0 0,0-1 0,21-12 0,-31 16-68,1 1 0,-1-1 0,0 0 0,0 0 0,1 0 0,-1 0 0,0 0 0,0 0 0,0 0 0,0 0 0,0 0 0,0 0 0,-1-1 0,1 1 0,0 0 0,-1-1 0,1 1 0,-1 0 0,1-1 0,-1 1 0,1-1 0,-1 1 0,0-1 0,0 1 0,0-1 0,0 1 0,0-1 0,0-2 0,-3-5-777</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51.364"/>
    </inkml:context>
    <inkml:brush xml:id="br0">
      <inkml:brushProperty name="width" value="0.05" units="cm"/>
      <inkml:brushProperty name="height" value="0.05" units="cm"/>
      <inkml:brushProperty name="color" value="#FF0066"/>
    </inkml:brush>
  </inkml:definitions>
  <inkml:trace contextRef="#ctx0" brushRef="#br0">1 100 13259,'11'-16'1560,"3"0"569,-2-1-521,3 7-328,0 0-784,2 1-416,1 1-1416,17-5 984</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5:51.783"/>
    </inkml:context>
    <inkml:brush xml:id="br0">
      <inkml:brushProperty name="width" value="0.05" units="cm"/>
      <inkml:brushProperty name="height" value="0.05" units="cm"/>
      <inkml:brushProperty name="color" value="#FF0066"/>
    </inkml:brush>
  </inkml:definitions>
  <inkml:trace contextRef="#ctx0" brushRef="#br0">1 66 18540,'3'-8'840,"2"-4"-8,0 0-40,9-4 2161,6-1-2105</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31.044"/>
    </inkml:context>
    <inkml:brush xml:id="br0">
      <inkml:brushProperty name="width" value="0.05" units="cm"/>
      <inkml:brushProperty name="height" value="0.05" units="cm"/>
      <inkml:brushProperty name="color" value="#FF0066"/>
    </inkml:brush>
  </inkml:definitions>
  <inkml:trace contextRef="#ctx0" brushRef="#br0">2 9 14123,'-1'6'1472,"1"-1"1193,8-1-1401,7-6-800,2-1-232,2-6-672,-3 3-464,6 2-880,0 9 807</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6:59.663"/>
    </inkml:context>
    <inkml:brush xml:id="br0">
      <inkml:brushProperty name="width" value="0.05" units="cm"/>
      <inkml:brushProperty name="height" value="0.05" units="cm"/>
      <inkml:brushProperty name="color" value="#FF0066"/>
    </inkml:brush>
  </inkml:definitions>
  <inkml:trace contextRef="#ctx0" brushRef="#br0">2 123 10090,'0'-1'198,"0"1"-38,-1-1 1,1 0-1,0 0 1,0 0-1,0 0 1,0 0-1,0 0 1,0 1-1,0-1 1,0 0-1,0 0 1,1 0-1,-1 0 1,0 0-1,1 1 1,-1-1-1,0 0 1,1 0-1,-1 0 1,1 1-1,-1-1 1,1 0-1,-1 1 1,1-1-1,0 0 1,-1 1-1,1-1 1,0 1-1,-1-1 1,1 1-1,0-1 1,0 1-1,0 0 1,-1-1-1,1 1 1,0 0-1,0-1 1,0 1-1,1 0 1,24-6 1653,41-4 1,17-3 758,-48 4-1768,0-2-1,48-21 1,-71 24-5366,-5 2 2746</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00.366"/>
    </inkml:context>
    <inkml:brush xml:id="br0">
      <inkml:brushProperty name="width" value="0.05" units="cm"/>
      <inkml:brushProperty name="height" value="0.05" units="cm"/>
      <inkml:brushProperty name="color" value="#FF0066"/>
    </inkml:brush>
  </inkml:definitions>
  <inkml:trace contextRef="#ctx0" brushRef="#br0">3 93 10082,'-1'-1'306,"1"-1"0,0 1-1,-1 0 1,1-1 0,0 1 0,0-1-1,0 1 1,0 0 0,0-1 0,0 1-1,0-1 1,1 1 0,-1 0 0,0-1-1,1 1 1,-1 0 0,1-1 0,-1 1-1,1 0 1,0 0 0,0 0 0,-1 0 0,1-1-1,0 1 1,0 0 0,0 0 0,0 0-1,0 1 1,2-2 0,-3 2-268,0 0 1,1 0 0,-1 0 0,0 0-1,0 0 1,1 0 0,-1 0-1,0 0 1,0 0 0,0 0 0,1 0-1,-1 0 1,0 0 0,0 0-1,1 0 1,-1 1 0,0-1 0,0 0-1,0 0 1,1 0 0,-1 0-1,0 0 1,0 1 0,0-1-1,1 0 1,-1 0 0,0 0 0,0 1-1,0-1 1,0 0 0,0 0-1,0 1 1,0-1 0,1 0 0,-1 0-1,0 0 1,0 1 0,0-1-1,0 1 1,2 10 508,-2-5-162,1 0 1,0 0-1,3 12 1,1 7 770,-4 0-541,-2-22-579,1 1 0,0 0 0,0 0 0,1 0 0,-1 0 0,2 4 0,0-4 2,3 7 228,-5-11-243,1 0 0,-1 0 0,1 0 1,-1 0-1,1 0 0,-1 0 0,1 0 1,0 0-1,-1 0 0,1 0 1,-1 0-1,1 0 0,-1 0 0,1-1 1,-1 1-1,1 0 0,-1 0 0,1 0 1,-1-1-1,1 1 0,-1 0 0,2-1 1,17-13 395,0 0 1,-1-1-1,20-21 0,30-26-314,-59 55-524,0 0 0,1 1 0,-1 1 1,1-1-1,1 1 0,10-3 0,5 1-2132,1-1 758</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00.753"/>
    </inkml:context>
    <inkml:brush xml:id="br0">
      <inkml:brushProperty name="width" value="0.05" units="cm"/>
      <inkml:brushProperty name="height" value="0.05" units="cm"/>
      <inkml:brushProperty name="color" value="#FF0066"/>
    </inkml:brush>
  </inkml:definitions>
  <inkml:trace contextRef="#ctx0" brushRef="#br0">1 12 16548,'10'0'6281,"-10"2"-5513,12-2-1392,11-14 392</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03.647"/>
    </inkml:context>
    <inkml:brush xml:id="br0">
      <inkml:brushProperty name="width" value="0.05" units="cm"/>
      <inkml:brushProperty name="height" value="0.05" units="cm"/>
      <inkml:brushProperty name="color" value="#FF0066"/>
    </inkml:brush>
  </inkml:definitions>
  <inkml:trace contextRef="#ctx0" brushRef="#br0">3 6 10866,'-2'-2'3177,"10"2"-3073,4 0-280,10-3 144</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04.051"/>
    </inkml:context>
    <inkml:brush xml:id="br0">
      <inkml:brushProperty name="width" value="0.05" units="cm"/>
      <inkml:brushProperty name="height" value="0.05" units="cm"/>
      <inkml:brushProperty name="color" value="#FF0066"/>
    </inkml:brush>
  </inkml:definitions>
  <inkml:trace contextRef="#ctx0" brushRef="#br0">21 9 13931,'8'-4'1400,"-1"-1"2217,-11 7-2745,-2 1-408,-3 9-776,-7 3 240</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34.173"/>
    </inkml:context>
    <inkml:brush xml:id="br0">
      <inkml:brushProperty name="width" value="0.05" units="cm"/>
      <inkml:brushProperty name="height" value="0.05" units="cm"/>
      <inkml:brushProperty name="color" value="#FF0066"/>
    </inkml:brush>
  </inkml:definitions>
  <inkml:trace contextRef="#ctx0" brushRef="#br0">257 1012 9906,'1'-2'189,"-1"0"0,0 0 0,1 1 0,0-1 0,-1 0 0,1 0 0,0 1 0,0-1 0,0 0 0,0 1 0,0-1 0,0 1 0,1-1 0,-1 1 0,0-1 0,1 1 0,-1 0 0,1 0 0,-1 0 0,1 0 0,0 0 0,2-1 0,4-2 362,-1 1 1,1 0 0,15-3 0,-14 4-290,0 1 1,-1 0 0,1 1 0,0 0 0,-1 0 0,12 2 0,52 14 594,2 0-398,-27-11-259,1-2 0,61-5 0,95-20 219,-150 13-281,1-3 0,72-25 0,-91 24-88,-1-2 0,0-1 0,-1-2 0,42-29 0,-66 40-47,-1 0 0,0 0 1,-1-1-1,0 0 0,0-1 0,-1 0 0,0 0 0,10-16 0,-15 20 0,1-1-1,-1 0 1,1 0-1,-1 0 1,-1 0-1,1 0 1,-1 0-1,-1 0 1,1 0-1,-1-1 1,0 1-1,0 0 1,-1 0-1,1-1 1,-1 1 0,-1 0-1,-2-7 1,0 2-5,0 0 1,-1 1 0,-1 0 0,-11-17 0,-32-34-7,11 15 72,-14-27 388,32 43-208,-1 1 1,-2 1 0,-44-43 0,39 48-230,-2 1-1,0 2 1,-1 1 0,-1 2-1,-1 1 1,0 1-1,-1 2 1,-1 1 0,0 2-1,0 2 1,-1 1-1,-59-4 1,58 9-20,0 2 0,0 1 0,1 2 1,-1 2-1,-44 11 0,51-8 9,0 2 0,0 1 0,2 1-1,-1 1 1,1 2 0,-36 25 0,48-28 7,2 1 1,0 0-1,0 0 0,1 1 0,1 1 1,0 0-1,1 1 0,1 0 0,0 1 1,-10 24-1,9-12 80,0 0 1,2 1-1,2 0 1,0 0-1,-3 52 0,8-63 53,2 0 0,0 0 0,1 0 0,1 0 0,1 0 0,1 0 0,0-1 0,1 1 0,11 23 0,-10-28-5,1-1-1,0-1 1,1 1-1,0-1 0,1-1 1,1 1-1,-1-2 1,2 1-1,-1-1 1,2-1-1,-1 0 0,23 13 1,-16-13-31,1 0 0,0-2 1,0 0-1,0-1 0,1-1 1,0-1-1,0-1 1,0-1-1,1 0 0,-1-2 1,37-3-1,-11-2-213,0-3 1,0-2-1,-1-1 1,44-19-1,-10-4-1727,-15 0 778</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7:56.984"/>
    </inkml:context>
    <inkml:brush xml:id="br0">
      <inkml:brushProperty name="width" value="0.05" units="cm"/>
      <inkml:brushProperty name="height" value="0.05" units="cm"/>
      <inkml:brushProperty name="color" value="#FF0066"/>
    </inkml:brush>
  </inkml:definitions>
  <inkml:trace contextRef="#ctx0" brushRef="#br0">1568 1655 5929,'-61'0'6182,"58"-2"-4770,6-1-547,8 0 98,-4 3-673,0 1 0,1 1 0,-1-1 0,0 1 1,0 0-1,0 1 0,0 0 0,7 4 0,3 1 0,5 1-40,1 0 0,-1-1 0,1-1 0,1-1 0,41 5 0,-29-9 163,64-7 0,36-14 304,-29 4-267,348-21 226,-418 33-670,285-4 145,-95 4 160,-157 0-156,268-6 514,-1 16-378,-219 0-271,257 11 50,108-35 34,-450 15-87,115-4 24,0 6 0,0 6 1,0 7-1,175 39 0,-215-27-39,158 29 12,242-13 105,-79-40-22,0-25 85,-277 15-114,315-44 165,-381 34 101,106-39 0,75-44 208,-229 86-524,84-36 68,-99 40-72,1-1-1,40-31 1,-58 40-16,-1 0 1,0-1-1,-1 0 1,1 0-1,-1 0 1,4-6-1,-7 9 2,0 0-1,0 0 1,0 0 0,0 0-1,0 0 1,0-1-1,-1 1 1,1 0-1,-1 0 1,0-1-1,1 1 1,-1 0 0,0 0-1,0-1 1,-1 1-1,1 0 1,0-1-1,-1 1 1,1 0-1,-3-4 1,-1-3 5,-1 0 1,-1 0-1,0 0 1,-11-13-1,-34-30-1,22 22-3,-5-6-11,-2 0 0,-1 3 0,-78-54 0,62 56-34,-2 2 1,-1 3-1,-1 2 1,-66-17-1,-244-48-334,26 8 196,-44-52 210,60 18-2,192 77-23,-141-20 0,-141-1 8,-120 13 13,249 24-14,-741-43-20,775 51 5,-436-27 17,206 1-1,-260-12 5,172 87-31,423-14 17,1 5 0,2 8 0,-233 85 0,319-96-1,1 2 1,-56 34-1,74-35-4,1 2-1,1 1 1,-50 49 0,-96 121 9,161-171-14,2 1 1,-30 50-1,40-58 6,1 0 1,1 0 0,0 1-1,2 0 1,-7 33-1,8-20 2,1 1 1,2 0-1,2-1 0,0 1 1,3 0-1,1 0 0,1-1 1,17 59-1,-8-52 6,1 0 1,2-2-1,1 0 0,2-1 0,2 0 1,44 55-1,-30-48 34,1-2 1,63 54 0,-77-76 26,2-1 1,0-2 0,1-1 0,1 0-1,0-2 1,33 12 0,-28-15 111,1-2 0,-1-1 0,1-2-1,54 4 1,-40-8 134,1-3 0,76-10-1,95-34 411,-6-16-475,-171 48-280,182-50-2307,-144 40 1338</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8:26.023"/>
    </inkml:context>
    <inkml:brush xml:id="br0">
      <inkml:brushProperty name="width" value="0.05" units="cm"/>
      <inkml:brushProperty name="height" value="0.05" units="cm"/>
      <inkml:brushProperty name="color" value="#FF0066"/>
    </inkml:brush>
  </inkml:definitions>
  <inkml:trace contextRef="#ctx0" brushRef="#br0">111 0 7994,'-1'8'3577,"1"-7"-3410,0-1 0,0 1 1,0 0-1,-1-1 1,1 1-1,0 0 0,0-1 1,0 1-1,0 0 0,0-1 1,1 1-1,-1-1 0,0 1 1,0 0-1,0-1 0,0 1 1,1 1-1,0 1-45,-1 0 0,1 1 0,-1-1 0,0 1 0,-1-1 0,1 0 0,0 1 0,-1-1 0,0 1 0,1-1 0,-4 6 0,1 3 89,0 2-36,1-1-1,1 1 0,0-1 1,1 1-1,1 16 0,14 65 218,-8-62-351,3 52 0,-7 190 13,-3-175-34,-1-51-19,3 85-20,0 92 47,-2-92-32,1-66 1,-4 198 0,1-235 3,-9 86-8,6-49 4,4 91 0,2-28-3,-13 279-92,1-197-135,-1 48 184,4-97 54,-1 46-408,3 188-232,0-259 651,-1 45 321,-4 7 407,10-185-733,0 22 44,1-21-97,0 0 0,0-1 0,0 1 0,-1 0 0,-1-1 0,1 1 0,-4 9 0,5-15-20,0-1-1,-1 1 1,1 0 0,0-1 0,-1 1 0,1-1-1,-1 1 1,1-1 0,0 1 0,-1-1 0,1 1 0,-1-1-1,1 0 1,-1 1 0,1-1 0,-1 0 0,0 1-1,1-1 1,-1 0 0,1 0 0,-1 1 0,0-1 0,0 0-1,-8-4-528</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8:26.423"/>
    </inkml:context>
    <inkml:brush xml:id="br0">
      <inkml:brushProperty name="width" value="0.05" units="cm"/>
      <inkml:brushProperty name="height" value="0.05" units="cm"/>
      <inkml:brushProperty name="color" value="#FF0066"/>
    </inkml:brush>
  </inkml:definitions>
  <inkml:trace contextRef="#ctx0" brushRef="#br0">2 162 15059,'-2'25'1393,"2"-2"383,7-6-400,3-2-296,7-6-607,-4-6-73,4-3-192,-2-8-40,0-11 48,2-4 0,-2-14-40,-3-3 0,-2-2-696,3 0-977,4 0 889</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8:49.825"/>
    </inkml:context>
    <inkml:brush xml:id="br0">
      <inkml:brushProperty name="width" value="0.05" units="cm"/>
      <inkml:brushProperty name="height" value="0.05" units="cm"/>
      <inkml:brushProperty name="color" value="#FF0066"/>
    </inkml:brush>
  </inkml:definitions>
  <inkml:trace contextRef="#ctx0" brushRef="#br0">288 1096 7026,'14'1'4512,"1"-2"-3476,1 1-1,-1 0 0,27 5 0,46 13 259,-36-6-499,0-3-25,74 3 0,55-9 92,-107-2-586,99 0 66,245 6 723,-344-5-859,1-4 0,127-18 0,-118 7-206,67-12 308,-113 17 210,72-27-1,-61 16-317,54-30-1,-99 47-196,0-1 0,0 1 1,0-1-1,-1 0 0,1 0 0,-1 0 0,1 0 0,-1 0 0,0-1 1,0 0-1,-1 0 0,1 1 0,-1-1 0,0-1 0,0 1 0,0 0 1,0-1-1,-1 1 0,0 0 0,0-1 0,0 0 0,0 1 0,-1-1 1,0 0-1,0 1 0,0-1 0,0 0 0,-1 1 0,0-1 0,-1-4 1,-8-36-10,-2 1 0,-2 0 1,-2 1-1,-2 1 0,-2 1 1,-1 0-1,-3 2 0,-38-51 1,52 77-1,-1 1 0,0 1 1,-1 0-1,0 0 0,-1 1 1,0 1-1,-22-12 0,4 6-2,0 1 0,-52-16 0,-115-25 8,-88-31 29,183 49-138,-2 5 0,-144-26 1,198 51 25,0 2 1,-83 2 0,97 6 97,0 1 1,0 1 0,1 2-1,-49 16 1,69-16-8,1 0 1,0 1-1,0 1 0,1 0 1,0 1-1,-21 20 1,1-2-10,4-5 22,-41 32-10,-94 92 0,142-120-9,0 2 0,2 0 0,1 1 1,1 2-1,2-1 0,1 2 0,1 0 0,2 1 0,-13 54 0,23-76 5,1 0 0,0 0 0,1 0 0,0 0 0,0 0 0,2 1 0,2 19 0,-2-25 12,1 0 0,0-1 0,0 1 0,1 0 0,0-1-1,0 1 1,1-1 0,-1 0 0,1 0 0,0-1 0,1 1 0,0-1-1,0 0 1,9 8 0,2-2 70,-1-1 0,1 0 0,1-1 0,0-1 0,26 9 0,95 22 458,-129-36-510,72 16 689,88 10 1,-120-24-309,1-3 0,-1-1 1,56-7-1,-98 5-470,-2 0-117,1 1 0,0-1 0,-1 1 0,1 0 0,0 0 0,-1 0 0,1 1 0,-1 0 0,1 0 0,-1 0 0,1 1 0,6 3 0,12 4-2370,9-6 919</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31.465"/>
    </inkml:context>
    <inkml:brush xml:id="br0">
      <inkml:brushProperty name="width" value="0.05" units="cm"/>
      <inkml:brushProperty name="height" value="0.05" units="cm"/>
      <inkml:brushProperty name="color" value="#FF0066"/>
    </inkml:brush>
  </inkml:definitions>
  <inkml:trace contextRef="#ctx0" brushRef="#br0">985 217 11578,'2'20'9431,"-1"-6"-5262,-1 0-3894,-9 143 2789,9-155-3054,0 0 1,0 0-1,0 0 0,0 0 1,0 0-1,1 0 1,-1 0-1,1 0 0,-1-1 1,1 1-1,0 0 1,-1 0-1,3 2 0,-3-4-9,0 1 0,1-1 0,-1 0-1,0 1 1,1-1 0,-1 0-1,0 0 1,1 1 0,-1-1 0,1 0-1,-1 0 1,0 0 0,1 0-1,-1 1 1,1-1 0,-1 0 0,1 0-1,-1 0 1,1 0 0,-1 0-1,1 0 1,0 0 0,0-1-1,0 1 0,0-1-1,1 1 1,-1-1 0,0 1 0,0-1 0,0 0-1,0 1 1,0-1 0,0 0 0,2-2 0,1-1-9,0-1-1,-1 1 1,1-1 0,-1 0-1,0 0 1,0-1 0,-1 1 0,1-1-1,1-7 1,1-5-85,3-31 1,-5 28-15,6-20 1,-7 35 80,0-1 0,0 2 1,0-1-1,1 0 0,0 0 0,0 1 0,7-9 0,-8 12 25,-1 1 0,0 0 0,0 0-1,1 0 1,-1 0 0,1 0-1,-1 0 1,1 0 0,-1 0 0,1 1-1,-1-1 1,1 1 0,0-1 0,-1 1-1,1-1 1,0 1 0,-1 0 0,1 0-1,0 0 1,-1 0 0,1 0 0,0 0-1,0 1 1,-1-1 0,1 0 0,0 1-1,-1-1 1,1 1 0,1 1-1,7 2 50,-1 1 0,-1 1 0,17 11 0,-9-5 140,-11-9-154,1 0-1,-1-1 1,1 0 0,0 0-1,0 0 1,0 0 0,0-1-1,0 0 1,0 0-1,0-1 1,0 0 0,0 0-1,0 0 1,0-1 0,0 0-1,0 0 1,9-3 0,-1 0 21,0-1 0,-1 0 0,0-1 0,-1-1 1,1 0-1,16-12 0,-25 15-157,0 1 1,0-1-1,0 1 0,0-1 1,-1-1-1,1 1 1,-1 0-1,0-1 0,-1 1 1,4-9-1,-4 10-423,-1-1 0,0 1 0,0-1 0,-1 0 0,1 1 0,-1-1 0,1 0-1,-1 1 1,0-1 0,-1 0 0,1 0 0,-1 1 0,1-1 0,-1 1 0,-3-8 0,-1-2-1133</inkml:trace>
  <inkml:trace contextRef="#ctx0" brushRef="#br0" timeOffset="1">1 592 19684,'22'-23'1312,"23"-11"881,22-11-625,34-25-127,9-16-249,-2-1-552,-9 1-640,-27 18-1248,-10 14-1305,-22 15 1257</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8:53.330"/>
    </inkml:context>
    <inkml:brush xml:id="br0">
      <inkml:brushProperty name="width" value="0.05" units="cm"/>
      <inkml:brushProperty name="height" value="0.05" units="cm"/>
      <inkml:brushProperty name="color" value="#FF0066"/>
    </inkml:brush>
  </inkml:definitions>
  <inkml:trace contextRef="#ctx0" brushRef="#br0">1 21 11538,'0'-9'977,"5"1"815,0 4-72,6 8-103,3 4-41,4 6-176,1 2-87,9 3-361,1 1-232,18 0-352,6-5-160,9-8-688,9-5-336,8-11-200,5-4 272</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8:53.797"/>
    </inkml:context>
    <inkml:brush xml:id="br0">
      <inkml:brushProperty name="width" value="0.05" units="cm"/>
      <inkml:brushProperty name="height" value="0.05" units="cm"/>
      <inkml:brushProperty name="color" value="#FF0066"/>
    </inkml:brush>
  </inkml:definitions>
  <inkml:trace contextRef="#ctx0" brushRef="#br0">1 49 16283,'74'-3'1809,"14"-4"1095,16-1-23,7 1-1137,-2 0-535,-20 6-1289,-19-3-696,-7-7 335</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9:31.240"/>
    </inkml:context>
    <inkml:brush xml:id="br0">
      <inkml:brushProperty name="width" value="0.05" units="cm"/>
      <inkml:brushProperty name="height" value="0.05" units="cm"/>
      <inkml:brushProperty name="color" value="#FF0066"/>
    </inkml:brush>
  </inkml:definitions>
  <inkml:trace contextRef="#ctx0" brushRef="#br0">0 71 7914,'2'-1'341,"4"-4"1217,0 1-1,1-1 1,8-3-1,-12 7-1334,0 0-1,0 0 1,0 0-1,0 0 1,0 1-1,0-1 1,0 1-1,0 0 1,0 0 0,0 0-1,6 1 1,1 2 377,-1-1 0,19 9 0,-17-6-299,1-1 0,11 3 0,2-3 222,51 2 0,-49-4-243,42 6 0,-57-6-233,21 5 34,1-1 1,58 2 0,235-26 1019,-99 3-215,-145 10-516,147-28 0,-216 30-286,55-11 349,0 2 0,85-4 0,-115 15-88,0 1 0,0 2 0,69 12 0,-80-9 78,0-2 0,56-1-1,-83-2-374,-22-1-2008,14-1 178,-6 2 614</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9:38.818"/>
    </inkml:context>
    <inkml:brush xml:id="br0">
      <inkml:brushProperty name="width" value="0.05" units="cm"/>
      <inkml:brushProperty name="height" value="0.05" units="cm"/>
      <inkml:brushProperty name="color" value="#FF0066"/>
    </inkml:brush>
  </inkml:definitions>
  <inkml:trace contextRef="#ctx0" brushRef="#br0">1 38 10578,'1'-2'182,"0"0"-1,0 0 1,0 0-1,0 0 1,0 0-1,0 1 1,1-1-1,-1 0 1,1 0-1,0 1 1,-1-1 0,1 1-1,0 0 1,0-1-1,0 1 1,0 0-1,0 0 1,0 0-1,0 0 1,3 0-1,-1 0 0,-1 0-1,1 0 1,-1 0 0,1 0-1,0 1 1,-1 0 0,1 0-1,0 0 1,-1 0-1,1 1 1,-1-1 0,5 2-1,1 1 262,-1 1-1,0 1 1,11 6-1,-10-5-139,0 0-1,14 5 0,2-2 53,0-1 1,1-2-1,0 0 0,35 2 1,109 0 701,-136-8-831,205 11 1297,66 0 823,182-19-108,-470 8-2150,33-1 136,-45 1-218,-1 0 0,0 1 1,1 0-1,-1 0 0,1 0 0,-1 0 0,0 1 0,6 2 0,-10-4-113,1 1 0,0-1 0,0 1 0,0-1 0,-1 1 0,1-1 0,0 1 0,-1 0 0,1-1 0,-1 1 0,1 0 0,-1 0 0,1 0 0,-1-1 0,1 1 0,-1 0 0,0 0 1,1 0-1,-1 0 0,0 0 0,1 0 0,-1 1-897</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9:42.218"/>
    </inkml:context>
    <inkml:brush xml:id="br0">
      <inkml:brushProperty name="width" value="0.05" units="cm"/>
      <inkml:brushProperty name="height" value="0.05" units="cm"/>
      <inkml:brushProperty name="color" value="#FF0066"/>
    </inkml:brush>
  </inkml:definitions>
  <inkml:trace contextRef="#ctx0" brushRef="#br0">5 167 9426,'-5'-90'6593,"5"89"-6517,0 0-1,0 0 1,0 0-1,1 0 0,-1 0 1,0 0-1,0 1 0,1-1 1,-1 0-1,1 0 1,-1 1-1,1-1 0,-1 0 1,1 0-1,-1 1 0,1-1 1,-1 0-1,1 1 1,0-1-1,-1 1 0,1-1 1,0 1-1,0-1 0,-1 1 1,1 0-1,0-1 1,0 1-1,0 0 0,0-1 1,-1 1-1,1 0 0,0 0 1,0 0-1,0 0 1,0 0-1,0 0 0,1 0 1,6 0 80,0 1 1,0 0 0,10 3 0,-8-2 119,20 2-59,-1-1 1,1-2-1,-1-1 1,42-5-1,114-26 33,29-4 61,-163 33-183,96 8 0,48 20 4,-64-7-37,-47-11 219,118-4 1,81-19 1615,-278 14-1887,75-5 885,184-5 1793,-159 12-3328,-102-1-393,0-1 276</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9:47.038"/>
    </inkml:context>
    <inkml:brush xml:id="br0">
      <inkml:brushProperty name="width" value="0.05" units="cm"/>
      <inkml:brushProperty name="height" value="0.05" units="cm"/>
      <inkml:brushProperty name="color" value="#FF0066"/>
    </inkml:brush>
  </inkml:definitions>
  <inkml:trace contextRef="#ctx0" brushRef="#br0">23 170 9114,'-18'-25'2028,"18"24"-1898,-1 0 0,0 0 0,1 0 0,-1 0-1,1 0 1,0 0 0,-1 0 0,1 0 0,0 0-1,0 0 1,0 0 0,-1-1 0,1 1 0,0 0-1,0 0 1,1 0 0,-1 0 0,0 0 0,0 0-1,0 0 1,1 0 0,-1-1 0,2-1 0,-2 3-85,1 0 0,-1 0 1,1 0-1,-1-1 0,1 1 0,-1 0 1,1 0-1,-1 0 0,1 0 1,-1 0-1,1 0 0,-1 0 1,1 0-1,-1 0 0,1 0 0,-1 0 1,1 0-1,-1 0 0,1 1 1,-1-1-1,1 0 0,-1 0 1,1 1-1,-1-1 0,1 0 0,13 8 421,-14-7-438,17 10 480,1-1 1,0-1-1,1 0 0,0-2 1,0 0-1,0-1 1,1-1-1,38 5 0,-17-7 137,0-1-1,0-2 0,60-9 0,283-54 2578,-124 17-1954,-115 33-594,23-5-161,-168 18-507,8-1-350,0 0 1,-1-1 0,0 0-1,1-1 1,-1 1 0,0-1-1,0-1 1,11-6-1,18-19-900</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9:53.891"/>
    </inkml:context>
    <inkml:brush xml:id="br0">
      <inkml:brushProperty name="width" value="0.05" units="cm"/>
      <inkml:brushProperty name="height" value="0.05" units="cm"/>
      <inkml:brushProperty name="color" value="#FF0066"/>
    </inkml:brush>
  </inkml:definitions>
  <inkml:trace contextRef="#ctx0" brushRef="#br0">29 76 10194,'-11'-13'6158,"10"23"-4141,-7 111 435,0-22-1680,8-97-750,0 5 44,-1-1-1,2 0 1,-1 0-1,2 8 1,-2-13-51,0 0 0,1 0 1,-1 0-1,0 0 1,0 0-1,1 0 1,-1 0-1,1 0 0,-1 0 1,1 0-1,-1 0 1,1 0-1,0-1 0,-1 1 1,1 0-1,0 0 1,0-1-1,-1 1 0,1 0 1,0-1-1,0 1 1,0-1-1,0 1 1,0-1-1,0 1 0,0-1 1,0 0-1,0 0 1,0 1-1,0-1 0,0 0 1,0 0-1,0 0 1,2 0-1,3-2 35,0 0 0,0-1-1,1 1 1,-1-1 0,-1-1 0,1 1-1,0-1 1,-1 0 0,8-7 0,28-27-54,63-74 1,13-13-4865,-69 83 2830</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9:54.378"/>
    </inkml:context>
    <inkml:brush xml:id="br0">
      <inkml:brushProperty name="width" value="0.05" units="cm"/>
      <inkml:brushProperty name="height" value="0.05" units="cm"/>
      <inkml:brushProperty name="color" value="#FF0066"/>
    </inkml:brush>
  </inkml:definitions>
  <inkml:trace contextRef="#ctx0" brushRef="#br0">1 232 13011,'0'-13'1176,"3"1"736,0 4-103,2 10-441,2 6-192,-2 10-255,-1 6-89,-1-1-104,-1-2-56,8-8-88,6-6-96,10-11-232,7-12-72,7-21-64,1-12-96,4-20-760,7-3 2633,-5 5-1681</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9:55.575"/>
    </inkml:context>
    <inkml:brush xml:id="br0">
      <inkml:brushProperty name="width" value="0.05" units="cm"/>
      <inkml:brushProperty name="height" value="0.05" units="cm"/>
      <inkml:brushProperty name="color" value="#FF0066"/>
    </inkml:brush>
  </inkml:definitions>
  <inkml:trace contextRef="#ctx0" brushRef="#br0">0 211 9922,'1'-6'764,"1"-3"251,-2 8 47,0 3 691,0 25-678,-1-7-181,2 22 1,0-36-620,-1-1 1,1 1-1,1-1 1,-1 1 0,1-1-1,0 0 1,0 1 0,5 7-1,-7-12-201,1 0 0,0 0 0,0 0 0,-1 0 0,1 0 0,0 0-1,0 0 1,0 0 0,0-1 0,0 1 0,0 0 0,0-1 0,0 1 0,0-1 0,0 1-1,0-1 1,1 0 0,-1 1 0,2-1 0,-1 0 3,0 0-1,1 0 1,-1 0 0,0 0 0,0-1-1,0 1 1,0-1 0,0 0 0,0 0-1,3-1 1,3-3 75,-1 1-1,1-2 1,-1 1-1,9-10 1,8-9-31,-1-2 0,24-35 0,34-62-1459,-29 41 738</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9:56.644"/>
    </inkml:context>
    <inkml:brush xml:id="br0">
      <inkml:brushProperty name="width" value="0.05" units="cm"/>
      <inkml:brushProperty name="height" value="0.05" units="cm"/>
      <inkml:brushProperty name="color" value="#FF0066"/>
    </inkml:brush>
  </inkml:definitions>
  <inkml:trace contextRef="#ctx0" brushRef="#br0">17 206 9842,'-6'-1'920,"1"1"665,0 5-161,6 7 8,6 3-87,1 3 31,4 2 56,5-6-240,3-3-71,13-12-217,9-9-112,9-24-152,4-8-184,9-20-152,0-5-608,4-17 184</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44.262"/>
    </inkml:context>
    <inkml:brush xml:id="br0">
      <inkml:brushProperty name="width" value="0.05" units="cm"/>
      <inkml:brushProperty name="height" value="0.05" units="cm"/>
      <inkml:brushProperty name="color" value="#FF0066"/>
    </inkml:brush>
  </inkml:definitions>
  <inkml:trace contextRef="#ctx0" brushRef="#br0">42 252 14691,'5'-2'2612,"-7"9"-1377,-6 11-131,1-4-616,1 0 0,0 0 0,1 0 0,0 1 0,-2 15 0,7-29-448,0 0 0,-1 1 0,1-1 0,0 0 0,0 0 0,0 0 0,0 0 0,1 0 0,-1 0 0,0 1 0,0-1 0,1 0 0,-1 0 0,0 0 0,2 2 0,-2-3-16,1 1-1,-1-1 0,1 0 0,-1 1 0,1-1 0,-1 1 1,1-1-1,-1 0 0,1 0 0,-1 1 0,1-1 0,0 0 1,-1 0-1,1 0 0,0 0 0,-1 0 0,1 1 0,-1-1 1,1 0-1,0 0 0,0-1 0,3 1 58,0-1 0,0-1 0,0 1-1,0-1 1,0 1 0,0-1 0,6-4 0,36-26 362,44-39 1,-26 19-289,86-67-903,-45 35-2684,-71 57 2175</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39:59.945"/>
    </inkml:context>
    <inkml:brush xml:id="br0">
      <inkml:brushProperty name="width" value="0.05" units="cm"/>
      <inkml:brushProperty name="height" value="0.05" units="cm"/>
      <inkml:brushProperty name="color" value="#FF0066"/>
    </inkml:brush>
  </inkml:definitions>
  <inkml:trace contextRef="#ctx0" brushRef="#br0">40 108 8970,'-4'-4'239,"1"0"0,-1 0 0,1 0 0,0 0 0,0 0 0,0-1 0,1 1 0,-1-1 0,1 0 0,0 1 0,1-1 0,-1 0 0,1 0 0,0 0-1,0-1 1,0 1 0,1 0 0,0 0 0,0 0 0,1-7 0,-1 12-205,0 0 0,0 0 0,0 0 0,0 0 0,0 0-1,0 0 1,0-1 0,0 1 0,0 0 0,0 0 0,0 0 0,0 0-1,0 0 1,0 0 0,0 0 0,0 0 0,0 0 0,0-1 0,0 1-1,0 0 1,0 0 0,0 0 0,0 0 0,0 0 0,1 0 0,-1 0-1,0 0 1,0 0 0,0 0 0,0 0 0,0 0 0,0-1 0,0 1-1,0 0 1,0 0 0,0 0 0,1 0 0,-1 0 0,0 0 0,0 0-1,0 0 1,0 0 0,0 0 0,0 0 0,0 0 0,5 4 833,5 11-66,-8-13-543,3 5-7,-1-1 1,2 0-1,-1 0 1,1-1-1,0 1 1,0-1-1,0 0 1,1-1-1,0 0 1,0 0-1,0 0 1,13 4-1,-8-4-10,1-1 1,0 0-1,1-1 0,-1 0 1,0-1-1,0-1 0,14 0 1,71-7 748,-19 1-353,137 7 0,50 10 582,-6 0-184,-227-6-940,0 1 0,-1 1 0,0 2 1,40 16-1,-41-14 29,0-3 1,1 0-1,1-2 1,-1-2-1,58 1 1,-85-5-110,133 7 410,-118-5-265,-1 1-1,0 1 1,0 1-1,-1 1 1,21 8-1,41 24 583,79 33 1080,-140-66-1789,-19-5-119,1 0 0,-1 0 0,1 0 0,-1-1 0,1 1 0,0 0 0,-1 0 0,1 0 0,-1 0 0,1-1 0,-1 1 0,1 0 0,-1 0 0,1-1 1,-1 1-1,1-1 0,-1 1 0,0 0 0,1-1 0,-1 1 0,0-1 0,1 1 0,-1-1 0,0 1 0,1-1 0,0 0-848</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0:00.996"/>
    </inkml:context>
    <inkml:brush xml:id="br0">
      <inkml:brushProperty name="width" value="0.05" units="cm"/>
      <inkml:brushProperty name="height" value="0.05" units="cm"/>
      <inkml:brushProperty name="color" value="#FF0066"/>
    </inkml:brush>
  </inkml:definitions>
  <inkml:trace contextRef="#ctx0" brushRef="#br0">0 92 9754,'1'-1'77,"-1"1"1,1-1-1,-1 1 1,1-1-1,0 1 0,-1-1 1,1 1-1,0 0 0,-1-1 1,1 1-1,0 0 1,-1-1-1,1 1 0,0 0 1,0 0-1,-1-1 0,1 1 1,1 0-1,19-1 665,-12 0-380,186-22 2791,88-5-487,-186 28-1548,134-5 1475,366 2 2777,-535 6-4802,170 5 1333,-215-10-1747,0 0 0,0 0 0,-1-2 0,18-5 0,22-5 86,-54 13-315,0 1 1,0 0-1,0-1 1,0 1-1,0 0 1,0 0-1,0 0 1,0 1 0,0-1-1,0 0 1,-1 1-1,4 0 1,-4 0-64,0-1 1,0 1-1,0 0 0,0 0 0,-1 0 1,1-1-1,0 1 0,0 0 1,-1 0-1,1 0 0,0 0 1,-1 0-1,1 0 0,-1 0 1,1 1-1,-1-1 0,0 0 1,0 0-1,1 0 0,-1 0 1,0 1-1,0 0 0,-1 31-1525</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0:09.447"/>
    </inkml:context>
    <inkml:brush xml:id="br0">
      <inkml:brushProperty name="width" value="0.05" units="cm"/>
      <inkml:brushProperty name="height" value="0.05" units="cm"/>
      <inkml:brushProperty name="color" value="#FF0066"/>
    </inkml:brush>
  </inkml:definitions>
  <inkml:trace contextRef="#ctx0" brushRef="#br0">1 227 12811,'0'0'152,"0"0"1,1-1 0,-1 1 0,0 0-1,0 0 1,1-1 0,-1 1 0,0 0-1,1 0 1,-1 0 0,0 0-1,1-1 1,-1 1 0,0 0 0,1 0-1,-1 0 1,0 0 0,1 0 0,-1 0-1,0 0 1,1 0 0,-1 0-1,1 0 1,-1 0 0,0 0 0,1 0-1,-1 0 1,0 1 0,1-1 0,-1 0-1,0 0 1,1 0 0,-1 0 0,0 1-1,1-1 1,-1 0 0,0 0-1,0 1 1,1-1 0,-1 0 0,0 0-1,0 1 1,1-1 0,-1 0 0,0 1-1,0-1 1,0 0 0,0 1-1,0-1 1,0 0 0,1 1 0,-1-1-1,0 1 1,6 23 1189,-5-22-996,1 14 409,-1 0 0,0 28 1,0 11 279,-1-53-986,1-1 0,-1 1 1,0 0-1,0 0 0,1 0 1,-1-1-1,1 1 0,0 0 1,-1-1-1,1 1 0,0 0 0,0-1 1,0 1-1,2 1 0,-2-2-23,0 0 1,0-1-1,0 1 0,0-1 0,0 1 1,0-1-1,0 0 0,1 1 0,-1-1 0,0 0 1,0 0-1,0 0 0,0 0 0,1 0 0,-1 0 1,0 0-1,0 0 0,0 0 0,0-1 0,0 1 1,0 0-1,1-1 0,0 0 0,7-3 47,0-1 0,-1 0-1,0 0 1,0-1 0,0 0-1,-1-1 1,9-8 0,-12 11-51,30-32-177,-1-2-1,42-65 0,5-6-2148,-18 35 1109</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0:11.103"/>
    </inkml:context>
    <inkml:brush xml:id="br0">
      <inkml:brushProperty name="width" value="0.05" units="cm"/>
      <inkml:brushProperty name="height" value="0.05" units="cm"/>
      <inkml:brushProperty name="color" value="#FF0066"/>
    </inkml:brush>
  </inkml:definitions>
  <inkml:trace contextRef="#ctx0" brushRef="#br0">8 396 9858,'-4'3'2209,"3"-3"-2115,1 0-1,0 0 1,0 1 0,0-1 0,0 0-1,-1 0 1,1 0 0,0 0 0,0 1-1,0-1 1,0 0 0,0 0-1,-1 0 1,1 0 0,0 1 0,0-1-1,0 0 1,0 0 0,0 1 0,0-1-1,0 0 1,0 0 0,0 0-1,0 1 1,0-1 0,0 0 0,0 0-1,0 1 1,0-1 0,0 0 0,0 0-1,0 1 1,0-1 0,0 0 0,0 0-1,0 0 1,1 1 0,-1-1-1,0 0 1,0 0 0,0 0 0,0 0-1,0 1 1,1-1 0,31 64 4632,-30-57-4527,-1-4-52,0 0 0,1 0 0,-1 0 0,0 0 0,3 4 0,-3-7-102,-1 1-1,0-1 0,1 0 0,-1 1 0,1-1 0,-1 1 0,0-1 0,1 0 1,-1 1-1,1-1 0,-1 0 0,1 0 0,0 1 0,-1-1 0,1 0 0,-1 0 1,1 0-1,-1 0 0,1 0 0,-1 0 0,1 0 0,0 0 0,-1 0 0,1 0 1,-1 0-1,1 0 0,-1 0 0,1 0 0,0 0 0,-1 0 0,1-1 0,-1 1 0,1 0 1,-1 0-1,1-1 0,-1 1 0,1-1 0,4-3 265,0 0 1,0-1-1,0 0 1,5-7-1,-2 1 19,50-64 1280,63-108 0,-30 41-2174,-64 101-474,-15 20 344</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0:18.976"/>
    </inkml:context>
    <inkml:brush xml:id="br0">
      <inkml:brushProperty name="width" value="0.05" units="cm"/>
      <inkml:brushProperty name="height" value="0.05" units="cm"/>
      <inkml:brushProperty name="color" value="#FF0066"/>
    </inkml:brush>
  </inkml:definitions>
  <inkml:trace contextRef="#ctx0" brushRef="#br0">248 805 9442,'3'-1'790,"0"1"0,1-1 0,-1 0-1,0 1 1,6 0 0,32 4 1131,-22-1-1170,159 21 1806,-68-7-1936,170 3 0,-201-23-443,0-2 0,129-28-1,-142 18-140,0-3 0,-2-3 1,89-43-1,-140 58-34,0-1-1,0 0 1,-1-1 0,16-13 0,-25 19-1,-1 0 1,1 0-1,-1-1 1,1 1-1,-1-1 0,0 0 1,0 1-1,0-1 1,-1 0-1,1 0 1,-1 0-1,1 0 0,-1-1 1,0 1-1,0 0 1,-1 0-1,1-1 1,-1 1-1,1 0 1,-1-1-1,0 1 0,0-1 1,-1 1-1,1 0 1,-2-6-1,0 3 1,-1 0 0,0-1 0,-1 1 0,0 1-1,1-1 1,-2 0 0,1 1 0,-1 0 0,0 0 0,-7-6 0,-10-7-4,-29-17 0,48 33 1,-344-231 66,300 200 55,-2 2-1,-1 3 0,-1 2 0,-1 2 1,-71-23-1,94 38-68,0 2-1,0 1 1,-1 1 0,1 2-1,-1 1 1,0 1 0,0 1 0,0 2-1,1 1 1,-1 1 0,1 2-1,-30 9 1,33-6 26,0 2 0,1 1-1,0 1 1,0 1 0,2 1 0,0 1 0,0 1-1,2 1 1,-38 41 0,36-33 66,1 2 0,1 1-1,2 1 1,1 0 0,1 1 0,2 1 0,-16 49-1,25-63 53,1 0 0,1 0 0,0 0 0,-1 29 0,5-39-129,0 0-1,0 0 1,1 0 0,0-1-1,1 1 1,-1 0 0,1-1 0,1 1-1,-1-1 1,1 1 0,1-1 0,-1 0-1,7 8 1,-4-8-18,0 0 0,0 0 0,1-1 0,0 0 0,0 0 0,1-1 0,11 7 0,-4-4 8,2 0 0,-1-1 0,20 6 0,-2-4-53,0-2 1,1-1-1,0-1 0,0-3 1,36 0-1,-24-4-658,0-2-1,0-2 1,55-14 0,10-16-513</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15.071"/>
    </inkml:context>
    <inkml:brush xml:id="br0">
      <inkml:brushProperty name="width" value="0.05" units="cm"/>
      <inkml:brushProperty name="height" value="0.05" units="cm"/>
      <inkml:brushProperty name="color" value="#FF0066"/>
    </inkml:brush>
  </inkml:definitions>
  <inkml:trace contextRef="#ctx0" brushRef="#br0">44 138 5545,'-43'-45'7785,"43"45"-7762,0 0 1,0 0 0,0-1 0,-1 1-1,1 0 1,0-1 0,0 1 0,0 0-1,0-1 1,0 1 0,0 0 0,0-1 0,0 1-1,0 0 1,0 0 0,0-1 0,0 1-1,0 0 1,1-1 0,-1 1 0,0 0 0,0-1-1,0 1 1,0 0 0,0 0 0,1-1-1,-1 1 1,0 0 0,0 0 0,0 0-1,1-1 1,-1 1 0,0 0 0,0 0 0,1 0-1,-1-1 1,0 1 0,1 0 0,10-6 361,-4 6-204,-1 0 0,0 1 1,0-1-1,0 2 0,0-1 0,0 0 0,0 1 1,0 0-1,-1 1 0,8 3 0,7 2 190,77 25 575,-80-29-859,-1-1 0,0-1 0,1 0 0,21-1 0,94-15 501,-17 0 57,-42 12-202,130 14 0,-106-2-165,1-5-1,118-9 1,26-26 455,-87 9-394,94-3 112,-131 7 165,-69 9-216,87-4 1,-49 12 78,104 14 0,-151-10-401,0-1-1,0-3 1,43-4-1,119-24-35,-73 12 35,-112 15-39,0 1 0,0 1-1,0 0 1,0 1 0,27 7-1,-21-2 62,1-2 0,0 0 0,1-1 0,-1-2 0,1-1-1,45-3 1,-61 1 20,0 1 0,0-1 0,0 1 0,0 1 0,0 0 0,0 0 0,0 1 0,0 0 0,-1 0 0,1 1 0,-1 0 0,1 1 0,-1 0 0,8 5 0,-3-1 32,0 0 0,1-1 1,18 7-1,-27-13-104,0 1 0,1-1 1,0 0-1,-1 0 0,1-1 1,-1 1-1,1-1 0,0 0 1,-1-1-1,1 0 0,0 1 1,6-3-1,22-9 419,55-28 0,-67 30-355,-20 9-109,-1 0-1,1 0 1,0 0 0,0 1-1,0-1 1,0 1 0,0-1-1,0 1 1,-1 0 0,1-1-1,0 1 1,0 0 0,0 0 0,0 0-1,0 1 1,0-1 0,0 0-1,0 1 1,0 0 0,0-1-1,0 1 1,0 0 0,-1 0-1,1 0 1,0 0 0,0 0 0,-1 0-1,1 0 1,2 3 0,0 1-319,0 1 1,-1-1-1,0 1 1,1 0 0,-2 0-1,1 0 1,3 11-1,2 5-596</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28.765"/>
    </inkml:context>
    <inkml:brush xml:id="br0">
      <inkml:brushProperty name="width" value="0.05" units="cm"/>
      <inkml:brushProperty name="height" value="0.05" units="cm"/>
      <inkml:brushProperty name="color" value="#FF0066"/>
    </inkml:brush>
  </inkml:definitions>
  <inkml:trace contextRef="#ctx0" brushRef="#br0">77 841 7554,'0'-5'586,"0"1"1,0 0-1,1 0 1,0-1-1,0 1 1,0 0-1,0 0 1,3-7-1,-3 9-427,0 1-1,0-1 0,0 1 0,0-1 0,0 1 1,1-1-1,-1 1 0,0 0 0,1 0 1,-1-1-1,1 1 0,-1 0 0,1 0 1,-1 1-1,1-1 0,0 0 0,-1 0 0,1 1 1,0-1-1,0 1 0,-1 0 0,4-1 1,11 2 511,-1 0 0,0 0 0,0 2 0,0 0 0,27 9 0,12 3 196,293 67 1566,-288-70-2095,1-2 0,0-4 0,0-2-1,0-2 1,1-3 0,-1-3 0,81-16-1,-103 14-136,0 1 0,0 2 0,1 1 0,-1 2 0,1 2-1,68 12 1,-89-10-78,1-1 1,0-1-1,0-1 0,0-1 0,0 0 0,0-2 1,27-4-1,39-14 142,64-12-85,-117 27-139,11-1 64,-1-2 0,82-26 0,-117 31-70,1-1 1,-1 0 0,1-1 0,-1 1 0,0-1-1,10-10 1,33-40 203,-24 25-129,-23 28-107,-1-1 0,1 0 0,-1 0 0,0-1 0,0 1 0,0 0 0,-1 0 0,1-1-1,-1 1 1,0-1 0,1 0 0,-1-5 0,0 4 1,-1-1-1,0 0 1,-1 1 0,1-1 0,-1 1 0,0 0-1,0-1 1,-3-4 0,-4-10 16,0 1 1,-2 1-1,0-1 1,-26-32-1,29 42 12,0 1 1,0 1-1,-1-1 0,0 1 0,-10-7 0,-46-27 42,61 39-73,-40-22 11,-1 2 0,-48-16 0,-96-26-30,36 14 29,-95-31-16,116 40 2,107 34-1,0 2 1,0 0 0,0 1 0,-1 1 0,1 2 0,-1 0 0,-35 4 0,2 5 3,-111 30 0,-161 47-14,253-68 9,51-13 8,-1 2-1,1 1 1,1 1 0,-25 11 0,43-16-5,-11 5-17,-30 20 1,42-23 13,0-1 1,0 1-1,1 1 1,-1-1-1,1 1 0,1 0 1,-1 0-1,-4 8 1,-4 10-9,1 1 0,-11 34-1,-13 56-42,29-89 34,2-9 4,0 0 0,1 1 0,2 0 0,-2 23 0,4-30 18,1 0 0,0 0-1,0 0 1,1 0 0,1 0 0,0 0 0,0 0 0,6 11 0,0-4 2,-1-1-1,2 0 1,1 0 0,0-1 0,0-1 0,17 17-1,-19-23 2,0 0-1,1-1 0,1 0 0,-1-1 0,1 0 0,0 0 0,1-1 0,-1-1 0,1 0 0,19 6 0,-8-7-75,0 0 1,0-1-1,0-2 0,0 0 0,0-1 1,0-2-1,31-5 0,16-6-1657,71-25-1,-43 6 281</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31.709"/>
    </inkml:context>
    <inkml:brush xml:id="br0">
      <inkml:brushProperty name="width" value="0.05" units="cm"/>
      <inkml:brushProperty name="height" value="0.05" units="cm"/>
      <inkml:brushProperty name="color" value="#FF0066"/>
    </inkml:brush>
  </inkml:definitions>
  <inkml:trace contextRef="#ctx0" brushRef="#br0">226 822 7930,'-1'-1'212,"-1"0"1,1-1 0,0 0 0,-1 1-1,1-1 1,0 0 0,0 0-1,0 0 1,0 1 0,1-1-1,-1 0 1,0 0 0,1 0 0,-1 0-1,1-1 1,0 1 0,0 0-1,-1-2 1,2 2-116,-1 1-1,0 0 0,1 0 1,-1 0-1,1 0 1,-1 0-1,1 0 1,0 0-1,-1 0 0,1 0 1,0 0-1,-1 0 1,1 1-1,0-1 1,0 0-1,0 0 1,0 1-1,0-1 0,0 0 1,0 1-1,0-1 1,0 1-1,0 0 1,0-1-1,0 1 0,0 0 1,1 0-1,-1-1 1,0 1-1,0 0 1,0 0-1,0 0 0,3 1 1,3-1 310,0 0 1,0 1-1,0 0 1,0 0-1,-1 1 1,1-1-1,0 2 1,0-1-1,-1 1 1,13 7-1,-3-2-46,0 0 1,1-1-1,0-1 0,1-1 0,-1 0 1,1-1-1,27 2 0,-17-3-147,70 8 675,100 24-1,-146-24-497,1-3 0,0-2 1,93-2-1,-91-4-72,1 3 1,-1 2 0,78 19 0,-129-24-305,133 30 418,-111-27-345,-1 0 0,1-2 0,36-2 0,126-12 228,-156 8-251,0-2 0,44-15 0,27-6 53,-91 25-102,0 0-1,0-1 0,0-1 1,-1 0-1,0 0 0,0-1 1,0-1-1,-1 0 0,0 0 1,-1-1-1,1 0 0,-1-1 1,8-9-1,-9 10 27,1 0-1,0 1 1,13-8 0,-14 10-1,-1 0-1,1-1 1,-1 1 0,0-2 0,0 1-1,8-12 1,-8 8-23,36-55 100,-41 60-121,0 1 0,-1-1 0,1-1 0,-1 1 0,1-10 0,2-11 17,-1 16 7,-2 0 0,0-1 0,0 1-1,-1 0 1,0-1 0,-1 1 0,0-1 0,0 1 0,-1 0 0,-1 0 0,1 0-1,-2 0 1,0 0 0,0 0 0,0 1 0,-11-16 0,1 4-22,-17-20 0,24 35 4,1-1-1,-1 1 1,0 0 0,0 0 0,-1 1-1,-10-6 1,-46-20 33,37 19-43,1-1 1,-27-19-1,22 11 14,-1 1 1,-61-29-1,75 42-11,0 0 0,-1 2 0,0 0 0,0 0 0,0 2 1,0 1-1,-26-1 0,-282 8-22,243-4 7,-110-13-1,-81-30-163,224 33 99,-1 2 1,0 2 0,0 3-1,0 2 1,-90 12 0,63-3 23,49-7 41,-1 2 0,0 1 0,-40 13 0,43-6 4,1 1 1,0 1-1,-39 27 1,30-17 16,27-19 0,1 2 0,0-1 0,0 1 0,1 1 0,0-1 0,0 1 1,1 1-1,0-1 0,1 1 0,-1 0 0,2 0 0,-1 0 0,1 1 0,1 0 1,-5 18-1,5-15-5,1 0 0,0 1 1,1-1-1,0 1 0,1-1 0,1 1 1,0-1-1,1 0 0,1 1 0,0-1 1,7 21-1,-3-18 40,0-1 1,0-1-1,2 1 1,0-2 0,0 1-1,1-1 1,1 0-1,0-1 1,1-1-1,0 0 1,1 0-1,0-1 1,0-1-1,1 0 1,1-1-1,-1 0 1,1-1-1,0-1 1,1 0 0,0-1-1,0-1 1,0-1-1,0 0 1,0-1-1,1 0 1,-1-2-1,31-2 1,-15-3-59,36-10 0,-39 7-723,37-4 0,-21 12 40</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36.402"/>
    </inkml:context>
    <inkml:brush xml:id="br0">
      <inkml:brushProperty name="width" value="0.05" units="cm"/>
      <inkml:brushProperty name="height" value="0.05" units="cm"/>
      <inkml:brushProperty name="color" value="#FF0066"/>
    </inkml:brush>
  </inkml:definitions>
  <inkml:trace contextRef="#ctx0" brushRef="#br0">54 230 8306,'-5'-3'567,"1"1"0,-1-1-1,1 0 1,0 0 0,-1 0 0,1-1 0,1 1 0,-1-1 0,1 0 0,-1 0 0,-4-8 0,8 12-535,0-1 0,0 1 0,0 0 0,0 0 0,0 0 0,0-1 0,0 1 0,0 0 0,0 0 0,0 0 0,0 0 0,0-1 0,0 1 0,0 0 0,0 0 0,0 0 0,0-1 0,0 1 0,0 0 0,0 0 0,0 0 0,0-1 0,1 1 0,-1 0 0,0 0 0,0 0 0,0 0 0,0 0 0,0-1 0,0 1 0,1 0 0,-1 0 0,0 0 0,0 0 0,0 0 0,0 0 0,1 0 0,-1 0 0,0-1 0,0 1 0,0 0 0,1 0 0,-1 0 0,0 0 0,0 0 0,0 0 0,1 0 0,10-1 699,-10 2-607,198 10 3646,-76-3-2806,500-14 2796,-390-2-2616,-94 4-454,363-6 1939,-501 10-2626,196-7 1872,-195 7-1868,0-1 0,0 1 0,1-1 0,-1 0 0,0 1 0,0-1 0,0 0 0,0 0 0,0 0 0,-1 0 1,1-1-1,0 1 0,0-1 0,-1 1 0,1-1 0,-1 1 0,1-1 0,-1 0 0,0 1 0,0-1 0,0 0 0,2-4 0,1-4-267,-1 0 0,0 0 0,3-19 0,-5 20-931,1-1 0,5-15 1,5 1-561</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52.006"/>
    </inkml:context>
    <inkml:brush xml:id="br0">
      <inkml:brushProperty name="width" value="0.05" units="cm"/>
      <inkml:brushProperty name="height" value="0.05" units="cm"/>
      <inkml:brushProperty name="color" value="#FF0066"/>
    </inkml:brush>
  </inkml:definitions>
  <inkml:trace contextRef="#ctx0" brushRef="#br0">1 12 10210,'2'-2'233,"1"1"-1,-1-1 0,1 1 1,0 0-1,0 0 0,0 0 1,0 1-1,0-1 1,0 1-1,0-1 0,0 1 1,0 0-1,0 0 0,0 0 1,0 1-1,0-1 1,3 1-1,6 3 7,-1 0 1,0 0-1,13 7 1,13 5 829,-8-9-300,0-2 0,0 0 0,54 1 0,-17-2 57,-1 0-161,-1-2 1,70-8-1,-21-4-358,342-14 338,-410 26-537,27 1 174,75-8 0,105-9-214,-180 14 35,108 15 0,95 2 1276,-70-7-62,-168-5-1029,-1 2-1,47 15 0,-11-2 426,-57-18-433,1 0-1,-1 0 0,0-2 0,0 0 0,21-3 1,33 1 926,-60 3-1138,0 0-1,0 0 1,0 1-1,0 0 1,0 1-1,-1 0 1,1 0-1,-1 1 1,15 9-1,-21-11-186,0-1 0,-1 0-1,1 1 1,-1-1 0,0 1 0,1 0-1,-1-1 1,0 1 0,0 0-1,0 0 1,0 0 0,0-1 0,-1 1-1,1 0 1,0 4 0,2 7-587</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3:44.802"/>
    </inkml:context>
    <inkml:brush xml:id="br0">
      <inkml:brushProperty name="width" value="0.05" units="cm"/>
      <inkml:brushProperty name="height" value="0.05" units="cm"/>
      <inkml:brushProperty name="color" value="#FF0066"/>
    </inkml:brush>
  </inkml:definitions>
  <inkml:trace contextRef="#ctx0" brushRef="#br0">44 185 9866,'1'-1'113,"10"-16"3578,-11 16-3501,0 1-1,0-1 0,1 1 0,-1 0 1,0-1-1,1 1 0,-1-1 1,0 1-1,1-1 0,-1 1 1,0 0-1,1-1 0,-1 1 1,1 0-1,-1-1 0,1 1 0,-1 0 1,1 0-1,-1-1 0,1 1 1,-1 0-1,1 0 0,-1 0 1,1 0-1,-1 0 0,1 0 0,0 0 1,0 0-1,-1 1-79,1-1 0,-1 1 0,0 0 1,1 0-1,-1-1 0,0 1 0,0 0 0,1 0 0,-1 0 0,0 0 0,0 0 1,0-1-1,0 1 0,0 0 0,-1 0 0,1 0 0,0 0 0,0 0 0,-1 5 229,-1 7-43,0 0 0,-1 1-1,-1-1 1,0 0 0,-1 0 0,-11 21-1,9-18-74,0 0 0,1 0-1,-6 24 1,12-39-198,-1 0 0,1 0 0,0 0 0,0 0 0,0 0 0,0 0 0,0 0 0,0-1 0,0 1 0,0 0 0,0 0 0,1 0 0,-1 0 0,0 0 0,0 0 0,1 1 0,0-2-7,-1 1 0,0-1 0,1 0 0,-1 0 0,1 1 0,-1-1 0,0 0 0,1 0 0,-1 1 0,1-1 0,-1 0 0,1 0 0,-1 0 0,0 0 0,1 0 0,-1 0 0,1 0 0,-1 0 0,1 0 0,-1 0 0,1 0 0,-1 0 0,1 0 0,2-1 55,0 0 0,0 0-1,0 0 1,-1 0-1,1-1 1,0 1 0,-1-1-1,4-3 1,95-87 1171,-3 3-945,35-16-418,-100 81-1327,2 2 0,37-19 0,-43 27-104</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18.235"/>
    </inkml:context>
    <inkml:brush xml:id="br0">
      <inkml:brushProperty name="width" value="0.05" units="cm"/>
      <inkml:brushProperty name="height" value="0.05" units="cm"/>
      <inkml:brushProperty name="color" value="#FF0066"/>
    </inkml:brush>
  </inkml:definitions>
  <inkml:trace contextRef="#ctx0" brushRef="#br0">296 711 6905,'-1'0'691,"-11"1"3058,11-1-3642,1 0 0,-1 0 1,1 0-1,0 0 0,-1 0 1,1 0-1,0 0 0,-1 0 1,1 0-1,0 0 0,-1 1 0,1-1 1,0 0-1,-1 0 0,1 0 1,0 1-1,0-1 0,-1 0 0,1 0 1,0 0-1,0 1 0,-1-1 1,1 0-1,0 1 0,-1 1 1717,-1 3 1193,4 17-1838,-1-20-1114,0 0 0,0 1 0,0-1 0,1 0 0,-1 0 0,0 0 0,1 0 0,-1 0 0,1 0 0,0 0-1,-1-1 1,1 1 0,0-1 0,0 1 0,0-1 0,0 0 0,0 1 0,1-1 0,-1 0 0,0 0 0,1-1 0,-1 1 0,4 0 0,6 1 137,0 0 0,0-1-1,18-1 1,-21 0-89,9-1 45,0 1 1,0 1-1,0 1 0,-1 0 1,1 1-1,31 10 0,-34-7 2,1-1-1,0-1 1,0 0-1,0-2 1,18 2-1,-6-3 130,0-2 0,31-4-1,-33 3-120,1 0-1,-1 2 0,0 1 0,28 4 1,-23-2-124,1-2 1,56-4 0,-31 0-33,-14 2 10,-12 1 39,0-1-1,0-2 0,34-7 0,-46 5 3,35-15-1,-10 4-51,13-7 4,-57 23-15,23-11 24,29-18 1,-46 24-20,1 1 0,-1-1 0,0-1 1,0 1-1,0-1 0,-1 0 0,0-1 1,6-9-1,-5 7-3,1 1 1,-1 0 0,15-14-1,-12 13 6,0 0-1,8-12 0,-15 18-3,0-1 1,0 1-1,0-1 0,0 0 1,0 1-1,-1-1 0,0 0 1,0 0-1,0 0 0,1-7 1,-2 7-2,0-1 0,1 1-1,-1-1 1,-1 0 0,1 1 0,-1-1 0,0 1 0,0 0 0,0-1-1,0 1 1,-1 0 0,0-1 0,1 1 0,-2 0 0,1 0 0,0 1 0,-1-1-1,0 0 1,-3-3 0,-51-57 18,34 36-8,-27-24 0,30 34-13,0 1 0,0 1 0,-43-25 0,7 9 5,37 19-2,0 2 1,-1 0-1,-1 2 0,0 0 1,-30-8-1,-3 7-8,-1 3 0,-78 0 0,-37-5 331,152 9-117,0-1 0,1-1 0,0 0 0,0-2 0,-21-10-1,32 14-196,1 2 0,-1-1 0,0 0-1,0 1 1,0 0 0,1 0 0,-1 1-1,0 0 1,0 0 0,0 0-1,-10 2 1,-5 3-32,-39 13 0,41-12 30,-128 47 59,123-42-73,0 0-1,1 2 0,-41 29 1,29-14 10,-51 54 0,53-52 20,27-25-27,0 0 0,0 0 0,0 1 0,1 0 0,-1 0 0,1 1 0,1-1 1,-1 1-1,1 0 0,-3 8 0,0 4 12,1-6 89,1 1 0,1 0 1,-3 19-1,0-1 255,5-22-186,-1 0 0,2 1 1,-1 12-1,2-11-64,0 0 0,1 0 1,3 14-1,-3-22-85,0 1 0,1 0 0,0-1 1,0 1-1,0 0 0,0-1 0,1 0 0,0 0 1,0 0-1,4 5 0,6 4 51,1 0 0,1-1 0,0 0 0,1-2 0,0 1 0,1-2 0,0 0 0,1-1 0,-1-1 0,1-1 1,24 6-1,22 2 382,125 9-1,-168-21-443,116 4-9,-47-4 0,-66 0 0,-25-2-8,0 0 0,0 0-1,0 0 1,1 0 0,-1 0 0,0 0 0,0 0-1,1-1 1,-1 1 0,0 0 0,0 0 0,1-1-1,-1 1 1,0-1 0,1 1 0,-1 0-1,0-1 1,1 1 0,-1-1 0,0 1 0,1-1-1,-1 0 1,1 1 0,-1-1 0,0-1 0,1 1-39,0 0 0,0 0 0,0 0 0,0 0 0,0 0 0,0 0 0,0 0 0,0 0 0,1 0 0,-1 1 0,0-1 0,0 0 0,1 0 0,-1 0 0,1 0 1,-1 0-1,1 0 0,-1 0 0,1 1 0,0-1 0,-1 0 0,1 0 0,0 1 0,1-2 0,5-4-916,2 0 0,-1 0-1,1 1 1,-1 0 0,1 1 0,11-5-1,35-11-1692</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32.858"/>
    </inkml:context>
    <inkml:brush xml:id="br0">
      <inkml:brushProperty name="width" value="0.05" units="cm"/>
      <inkml:brushProperty name="height" value="0.05" units="cm"/>
      <inkml:brushProperty name="color" value="#FF0066"/>
    </inkml:brush>
  </inkml:definitions>
  <inkml:trace contextRef="#ctx0" brushRef="#br0">1 138 12443,'3'-1'6313,"16"-4"-4931,-3 2-1027,0-2 0,0 0 0,0 0 0,0-1 0,-1-1 0,-1-1 0,26-16 0,-26 14-267,-4 4-71,-1 0 0,0-1 0,0 0 0,11-12-1,-16 10-771,-9 5-877,-13 4-1096,0 2 1697</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33.310"/>
    </inkml:context>
    <inkml:brush xml:id="br0">
      <inkml:brushProperty name="width" value="0.05" units="cm"/>
      <inkml:brushProperty name="height" value="0.05" units="cm"/>
      <inkml:brushProperty name="color" value="#FF0066"/>
    </inkml:brush>
  </inkml:definitions>
  <inkml:trace contextRef="#ctx0" brushRef="#br0">26 0 11322,'-2'1'192,"0"0"-1,1 0 0,-1 0 1,0 1-1,1-1 0,-1 0 1,1 1-1,0-1 0,-1 1 1,1-1-1,0 1 0,0-1 1,0 1-1,0 0 0,0 0 1,1-1-1,-1 1 0,0 0 1,1 0-1,-1 0 0,1 0 1,0 0-1,0 0 0,0 0 1,0 3-1,0-4-124,0 1 1,0 0-1,0-1 0,0 1 0,0-1 1,0 1-1,1 0 0,-1-1 0,1 1 1,-1-1-1,1 1 0,0-1 0,-1 1 1,1-1-1,0 0 0,0 1 0,0-1 1,0 0-1,0 1 0,0-1 0,0 0 1,1 0-1,-1 0 0,0 0 0,1 0 1,-1-1-1,1 1 0,-1 0 1,1-1-1,-1 1 0,3 0 0,11 0 344,-1 0 0,1-1-1,15-2 1,-19 0-99,-1 1 1,1 1 0,0 0-1,0 0 1,-1 1 0,1 1-1,20 5 1,-23-4-101,0 0 0,-1 0 0,0 1 0,0 0 0,0 0 0,0 1 0,-1 0 0,1 0 0,6 8 0,-11-11-121,0 1 1,0-1-1,0 1 0,0 0 0,0 0 0,-1 0 1,1 0-1,-1 0 0,0 0 0,0 0 0,0 0 1,0 0-1,0 1 0,-1-1 0,0 0 0,1 0 1,-1 1-1,-1-1 0,1 0 0,0 1 0,-1-1 1,1 0-1,-1 0 0,0 1 0,-2 3 0,1-3-43,0 0-1,-1 0 0,1-1 0,-1 1 0,0-1 0,0 0 0,0 1 0,-1-1 0,1 0 0,-1-1 0,1 1 0,-1-1 0,0 0 0,-5 3 0,-7 2 4,0-1 0,-22 5-1,36-10-46,-1 0-54,0 0 1,-1 0-1,0 0 1,1-1-1,-1 1 1,1-1-1,-1 0 1,0 0-1,1 0 0,-1 0 1,0 0-1,-4-2 1,7 1-47,1 1 0,-1-1 0,1 1 0,-1-1 0,1 1 0,-1-1 0,1 1 0,0-1 0,-1 1 0,1-1 0,0 0 0,-1 1 0,1-1 0,0 0 0,0 1 0,0-1 0,0 0 0,-1 1 0,1-1 0,0 0 0,0 1 0,0-1 0,1 0 1,-1 0-1,0 1 0,0-1 0,0 0 0,0 1 0,1-1 0,-1-1 0,12-23-3077,-9 19 2141,5-11-1030,2-1 678</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33.744"/>
    </inkml:context>
    <inkml:brush xml:id="br0">
      <inkml:brushProperty name="width" value="0.05" units="cm"/>
      <inkml:brushProperty name="height" value="0.05" units="cm"/>
      <inkml:brushProperty name="color" value="#FF0066"/>
    </inkml:brush>
  </inkml:definitions>
  <inkml:trace contextRef="#ctx0" brushRef="#br0">1 0 15523,'1'9'1753,"1"6"951,0 12-1111,-2 4-193,0 3-824,0 1-208,-2-6-592,0-3-496,22 3 376</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35.715"/>
    </inkml:context>
    <inkml:brush xml:id="br0">
      <inkml:brushProperty name="width" value="0.05" units="cm"/>
      <inkml:brushProperty name="height" value="0.05" units="cm"/>
      <inkml:brushProperty name="color" value="#FF0066"/>
    </inkml:brush>
  </inkml:definitions>
  <inkml:trace contextRef="#ctx0" brushRef="#br0">168 718 8994,'0'0'63,"1"0"0,-1 0 0,0 0 1,0 0-1,0 0 0,0 0 0,0 1 0,0-1 0,0 0 0,0 0 1,0 0-1,0 0 0,0 0 0,-1 1 0,1-1 0,0 0 1,0 0-1,0 0 0,0 0 0,0 0 0,0 0 0,0 0 0,0 1 1,0-1-1,0 0 0,0 0 0,-1 0 0,1 0 0,0 0 1,0 0-1,0 0 0,0 0 0,0 0 0,0 0 0,0 0 0,-1 1 1,1-1-1,0 0 0,0 0 0,0 0 0,0 0 0,0 0 1,-1 0-1,1 0 0,0 0 0,0 0 0,0 0 0,0 0 0,0 0 1,-1-1-1,1 1 0,0 0 0,0 0 0,0 0 0,0 0 1,0 0-1,0 0 0,0 1 101,1 0 1,-1 1 0,1-1 0,0 0-1,-1 0 1,1 0 0,0 0-1,0 0 1,0 0 0,1 2-1,2-1 81,1 0-1,-1 0 0,0 0 0,0 0 1,1-1-1,-1 1 0,1-1 0,0 0 1,-1 0-1,7 0 0,8-1 511,24-2-1,-12 0-254,252 4 1413,-94 1-1233,-123-3-266,281 8 2280,-267-2-2194,93-7-1,-133-2-61,1-1 0,-1-2 0,-1-3 0,50-15 0,-36 8-245,-33 10-147,1 0 0,36-17 0,-49 18-12,0 0 0,0-1 1,-1 0-1,0 0 0,0-1 0,0 0 1,9-12-1,-1-2 15,19-36 0,-31 51-44,-1 1-1,0 0 1,0-1 0,0 0 0,-1 1-1,0-1 1,0 0 0,0 0 0,-1 1 0,0-1-1,0 0 1,0 0 0,-1 0 0,0 0-1,0 1 1,0-1 0,-1 0 0,-3-7-1,-9-41 29,10 37-36,0 1 0,-8-19 0,9 29 4,0 0-1,0 0 1,0 0 0,-1 1 0,0 0 0,0 0 0,0 0 0,-1 0 0,-6-5-1,-21-15 4,-1 1-1,-2 1 1,0 3-1,-1 0 1,-1 3-1,-64-22 1,56 27-14,-1 2 0,-48-4 0,-95-2 221,48 13 9,-34-4-207,116 5-9,-1 1 0,0 4-1,0 2 1,-67 14 0,82-10-15,-92 19-31,100-17 42,1 1 0,0 2 1,0 2-1,2 1 1,-46 30-1,73-43-2,1 1 0,0-1 1,0 1-1,1 0 0,0 1 0,-1 0 0,2-1 0,-1 1 0,1 1 0,0-1 0,0 1 1,1 0-1,-1-1 0,2 2 0,-1-1 0,1 0 0,0 0 0,-1 11 0,2-13 5,-5 27 11,2-1 0,1 1 0,2 53 0,2-76 7,0 0 0,0 0 0,1-1 0,0 1 0,1-1 0,0 1-1,0-1 1,0 0 0,1 0 0,1 0 0,-1 0 0,1-1 0,1 0 0,-1 0 0,1 0 0,0-1 0,1 0-1,7 7 1,-1-5 80,0 0 0,1 0 0,0-2 0,0 1 0,0-2 0,23 6 0,1-2 247,54 5 0,-41-9-300,-1-2 0,1-2 0,0-3 0,-1-2 0,1-2 0,54-13 0,-78 14-858,-27 5 798,0 0 0,0 0 0,0 0 0,1 0 0,-1 0 0,0 0 0,0 0 0,0 0 0,1 0 0,-1 0 1,0 0-1,0 0 0,0 0 0,0 0 0,1 1 0,-1-1 0,0 0 0,0 0 0,0 0 0,0 0 0,1 0 0,-1 1 1,0-1-1,0 0 0,0 0 0,0 0 0,0 0 0,0 1 0,0-1 0,0 0 0,1 0 0,-1 0 0,0 1 1,0-1-1,0 0 0,0 0 0,0 0 0,0 1 0,0-1 0,0 0 0,0 0 0,0 0 0,0 1 0</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48.291"/>
    </inkml:context>
    <inkml:brush xml:id="br0">
      <inkml:brushProperty name="width" value="0.05" units="cm"/>
      <inkml:brushProperty name="height" value="0.05" units="cm"/>
      <inkml:brushProperty name="color" value="#FF0066"/>
    </inkml:brush>
  </inkml:definitions>
  <inkml:trace contextRef="#ctx0" brushRef="#br0">86 7 9170,'-8'-4'1683,"2"2"1437,1 10-1604,2 2-935,2-6-353,-1 0 0,1 0 0,0-1 0,1 1-1,-1 0 1,1 0 0,-1 0 0,2 7 0,10 101 3081,-11-96-2773,0 0 0,0 0 1,-5 24-1,2-18 83,0 25 0,1 9 9,0-27-409,4 43 0,19 295 610,-20-306-706,2 44 36,-3-72-138,-1-1 1,-10 61 0,1-21-17,1 1 9,2-28-15,0 75-1,9-30-16,2 153 52,-9-168 135,3-54-37,0-1 0,1 1 0,3 24 1,-1-35-17,0-1 1,0 1 0,-1-1 0,-1 0-1,1 1 1,-1-1 0,-1 1 0,-3 12-1,-7 19 1210,12-40-1288,-1-1 1,1 1-1,0 0 0,0 0 0,0 0 0,0 0 1,0 0-1,0 0 0,0 0 0,0 0 0,0 0 1,0 1-1,0-1-30,1-1 1,-1 0-1,0 1 0,0-1 1,0 0-1,0 1 1,0-1-1,0 0 0,0 1 1,0-1-1,0 0 1,0 1-1,0-1 1,0 0-1,0 1 0,0-1 1,-1 0-1,1 1 1,0-1-1,0 0 1,0 1-1,0-1 0,-1 0 1,1 0-1,0 1 1,0-1-1,-1 0 0,1 0 1,0 1-1,0-1 1,-1 0-1,1 0 1,-1 1-1,1-1-20,-1 1 0,1-1 1,-1 1-1,1 0 0,-1-1 0,1 1 0,-1 0 1,1-1-1,0 1 0,0 0 0,-1 0 0,1-1 1,0 1-1,0 0 0,0 0 0,-1 0 0,1-1 1,0 1-1,0 0 0,0 0 0,1 1 0,-3-13-3765,-2-6 2603</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41.542"/>
    </inkml:context>
    <inkml:brush xml:id="br0">
      <inkml:brushProperty name="width" value="0.05" units="cm"/>
      <inkml:brushProperty name="height" value="0.05" units="cm"/>
      <inkml:brushProperty name="color" value="#FF0066"/>
    </inkml:brush>
  </inkml:definitions>
  <inkml:trace contextRef="#ctx0" brushRef="#br0">81 11 6841,'-2'-1'525,"0"-1"0,-1 1-1,1 0 1,0 0 0,0 0-1,-1 0 1,1 1 0,-1-1-1,1 1 1,0-1 0,-1 1-1,1 0 1,-1 0 0,1 0-1,-1 0 1,1 0 0,-4 1-1,4 0-235,0-1 0,0 1 0,-1 0 0,1 0-1,0 0 1,0 1 0,0-1 0,1 0 0,-1 1 0,0-1 0,0 1-1,1-1 1,-1 1 0,1 0 0,-1 0 0,1 0 0,-2 4 0,3-6-280,0 0 0,0 0 0,0 0 0,0 1 0,0-1 0,0 0 0,0 0 0,1 0 0,-1 1 0,0-1 0,0 0 0,0 0 0,0 0 0,0 0 1,1 0-1,-1 1 0,0-1 0,0 0 0,0 0 0,0 0 0,1 0 0,-1 0 0,0 0 0,0 0 0,0 0 0,1 0 0,-1 0 0,0 0 0,0 0 0,1 0 1,-1 0-1,0 0 0,0 0 0,0 0 0,1 0 0,-1 0 0,0 0 0,0 0 0,0 0 0,1 0 0,-1 0 0,0 0 0,16-2 60,-12 1-7,42-9 225,3-2 96,-45 12-344,0-1 1,0 1-1,0 0 0,0 0 0,0 1 0,0-1 0,0 1 0,0 0 0,7 2 0,-10-3-37,1 1 0,-1-1 0,0 1 0,0-1 0,0 1-1,0 0 1,1 0 0,-1-1 0,0 1 0,0 0 0,-1 0 0,1 0-1,0 0 1,0 0 0,0 0 0,-1 0 0,1 0 0,0 1 0,-1-1-1,1 0 1,-1 0 0,1 0 0,-1 1 0,0-1 0,0 0-1,1 1 1,-1-1 0,0 0 0,0 1 0,0-1 0,-1 0 0,1 0-1,0 1 1,0-1 0,-1 0 0,1 1 0,0-1 0,-2 2 0,-2 5 3,1-1 0,-2 1 0,1-1 0,-10 11 1,11-13-6,-54 55 16,57-60-16,0 0 1,0 0-1,0 1 1,-1-1-1,1 0 1,0 0-1,0 1 1,0-1-1,0 0 1,0 0-1,0 1 1,-1-1-1,1 0 1,0 0-1,0 1 1,0-1-1,0 0 1,0 1-1,0-1 1,0 0-1,0 0 1,0 1-1,0-1 1,0 0-1,1 0 1,-1 1-1,0-1 1,0 0-1,0 0 1,0 1-1,0-1 1,10 5 7,17-1-1,-21-4-5,1 1 8,-1 0 0,1 0-1,-1 1 1,0-1 0,0 2-1,0-1 1,0 0 0,7 5 0,-12-6 10,1-1-1,-1 1 1,0 0 0,0 0 0,0 0 0,1 1 0,-1-1 0,0 0 0,0 0 0,0 0 0,0 1 0,-1-1 0,1 1 0,0-1-1,-1 0 1,1 1 0,-1-1 0,1 1 0,-1-1 0,1 1 0,-1 0 0,0-1 0,0 1 0,0-1 0,0 1 0,0 0 0,0-1-1,-1 1 1,1-1 0,0 1 0,-1-1 0,1 1 0,-1-1 0,0 1 0,1-1 0,-1 1 0,0-1 0,0 0 0,-1 2-1,-1 1 51,0 0-1,0 0 0,-1 0 0,0 0 1,0-1-1,0 1 0,0-1 1,0 0-1,-9 5 0,-4 0-53,-26 9 0,6-3-754,30-11-1355,14-8 1100,5-3 1551</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41.947"/>
    </inkml:context>
    <inkml:brush xml:id="br0">
      <inkml:brushProperty name="width" value="0.05" units="cm"/>
      <inkml:brushProperty name="height" value="0.05" units="cm"/>
      <inkml:brushProperty name="color" value="#FF0066"/>
    </inkml:brush>
  </inkml:definitions>
  <inkml:trace contextRef="#ctx0" brushRef="#br0">39 1 14899,'0'12'1320,"0"9"633,-4 3-121,-1 10-840,0 1-319,-3-2-241,-7-1-384,15-2-4329,-2-5 3177</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43.789"/>
    </inkml:context>
    <inkml:brush xml:id="br0">
      <inkml:brushProperty name="width" value="0.05" units="cm"/>
      <inkml:brushProperty name="height" value="0.05" units="cm"/>
      <inkml:brushProperty name="color" value="#FF0066"/>
    </inkml:brush>
  </inkml:definitions>
  <inkml:trace contextRef="#ctx0" brushRef="#br0">244 731 7602,'-2'-2'661,"1"2"-391,1-1 0,-1 1 1,0-1-1,1 0 0,-1 1 0,0-1 0,1 0 1,-1 1-1,1-1 0,-1 0 0,1 0 1,-1 1-1,1-1 0,0 0 0,-1 0 0,1 0 1,0 0-1,-1 1 0,1-1 0,0 0 0,0 0 1,0 0-1,0 0 0,0 0 0,0-1 1,0 2-189,0 0-1,0 1 1,0-1 0,0 1 0,0-1 0,0 0 0,0 1 0,0-1 0,0 1 0,0-1 0,0 1 0,0-1 0,0 0 0,0 1 0,1-1 0,-1 1 0,0-1-1,0 0 1,0 1 0,1-1 0,-1 0 0,0 1 0,0-1 0,1 0 0,-1 1 0,0-1 0,1 0 0,-1 0 0,0 1 0,1-1 0,-1 0 0,0 0-1,1 0 1,-1 1 0,1-1 0,-1 0 0,0 0 0,1 0 0,-1 0 0,1 0 0,-1 0 0,0 0 0,1 0 0,24 4 583,-21-4-336,49 3 670,-1-2 0,55-7 0,-27 2-387,-34 2-331,30-1 333,-1-2-1,89-19 1,-107 14-242,99-6 0,-132 15-315,0-2 0,38-9 0,-50 8 17,0 1-1,-1-2 1,0 1-1,0-1 1,0-1-1,0 0 0,11-10 1,-19 13-61,0 0 0,0 0 0,0 0 0,0-1 0,-1 1 0,0-1 0,0 1 0,0-1 0,0 0 0,0 0 0,-1 0 0,0 0 0,1-5 0,2-9 6,1-32 0,-4 41-12,-1-4 1,0-1 0,0 1 0,-3-17 0,1 14-1,2-28 1,0 29-5,0 1 0,-3-21 1,1 19-1,1 11 2,0-1 1,0 0-1,-4-10 1,4 14-5,0 0 0,0-1 0,0 1 1,0 0-1,-1 0 0,1 0 1,-1 1-1,1-1 0,-1 0 0,0 1 1,0-1-1,0 1 0,-2-2 1,-35-20 31,13 8 58,1-1 1,-26-22 0,34 23-15,-1 1 1,-1 1-1,-24-14 1,33 22-66,0 1 0,0-1 0,-1 2 1,0-1-1,1 2 0,-1-1 0,0 1 0,-18 0 1,-61 4 107,-121 17 1,161-13-68,-87 0 310,13 0-9,90-3-256,0 3 1,-45 11 0,59-11-72,0 2 0,1 0-1,-1 0 1,1 2 0,-18 12 0,21-11 24,3-3 4,-21 17 0,31-23-47,1 0 0,-1 1 0,1-1-1,-1 1 1,1 0 0,0 0 0,0 0 0,0 0 0,1 0-1,-1 0 1,1 0 0,0 1 0,-1 3 0,-3 14 0,2 1 0,1 0 0,1 0 0,0 0 0,2 0 0,1 0 0,0 0 0,2-1 0,0 1 0,9 24 0,-9-37-2,0 0 1,1-1-1,0 1 1,0-1-1,1 0 1,0 0-1,1 0 1,-1-1 0,2 0-1,-1 0 1,1-1-1,0 0 1,0-1-1,16 9 1,0-2 28,0-2-1,1-1 1,0-1 0,37 7 0,21-1 385,114 4-1,-58-8 325,-1-7-310,-84-4-815,-53 1 259,0 0 0,-1 0 0,1 1 1,-1-1-1,1 0 0,-1 1 0,1-1 0,0 1 0,-1-1 0,0 1 0,1-1 0,-1 1 0,1-1 0,-1 1 0,1-1 1,-1 1-1,0-1 0,1 1 0,-1-1 0,0 1 0,0 0 0,0-1 0,1 1 0,-1 0 0,0 0 0,1 1-349,6 23-1114</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50.041"/>
    </inkml:context>
    <inkml:brush xml:id="br0">
      <inkml:brushProperty name="width" value="0.05" units="cm"/>
      <inkml:brushProperty name="height" value="0.05" units="cm"/>
      <inkml:brushProperty name="color" value="#FF0066"/>
    </inkml:brush>
  </inkml:definitions>
  <inkml:trace contextRef="#ctx0" brushRef="#br0">79 11 8914,'0'-1'156,"0"1"1,0-1-1,1 1 1,-1-1-1,0 1 1,0-1-1,1 1 1,-1-1-1,0 1 1,1-1-1,-1 1 1,0 0 0,1-1-1,-1 1 1,1-1-1,-1 1 1,1 0-1,-1 0 1,1-1-1,-1 1 1,1 0-1,-1 0 1,1-1-1,-1 1 1,1 0-1,-1 0 1,1 0-1,-1 0 1,1 0-1,0 0 1,-1 0-1,1 0 1,0 0-1,0 0-49,-1 1 1,1-1-1,-1 1 0,0-1 0,1 1 0,-1-1 1,1 1-1,-1-1 0,0 1 0,1 0 0,-1-1 0,0 1 1,0-1-1,0 1 0,1 0 0,-1-1 0,0 1 1,0 0-1,0-1 0,0 1 0,0 0 0,0-1 1,0 1-1,0 0 0,0-1 0,-1 1 0,1 0 1,0 0-1,-1 5 296,0 0 1,1 0-1,0 0 1,0 0-1,1 0 1,0 0-1,0 0 1,2 6-1,2 20 227,-4 73 375,-2-75-749,1 1-1,4 36 1,7 2-123,18 173-59,-33-67 58,-1-38 399,0-17-140,0-20-309,5-91-78,-8 144 59,-13 94-46,12-183-50,6-45 218,0-1-1,0 24 0,0 37 950,-21 125-1,5-134 614,19-63-1272,-2 2 485,2-8-939,-1-1-1,1 1 0,-1-1 1,0 0-1,1 1 1,-1-1-1,1 0 0,-1 1 1,0-1-1,1 0 1,-1 0-1,0 0 0,1 1 1,-1-1-1,0 0 1,0 0-1,1 0 1,-1 0-1,-1 0 0,2-1-101,-1 1-1,1 0 1,-1 0-1,1 0 0,-1 0 1,1 0-1,0-1 1,-1 1-1,1 0 0,-1 0 1,1-1-1,-1 1 0,1 0 1,0-1-1,-1 1 1,1 0-1,0-1 0,-1 1 1,1 0-1,0-1 1,-1 1-1,1-1 0,0 1 1,0-1-1,0 1 1,0-1-1,-1 1 0,1-1 1,0 0-1,-3-19-2396,2 9 1634,-9-15-290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3:48.898"/>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2:57.449"/>
    </inkml:context>
    <inkml:brush xml:id="br0">
      <inkml:brushProperty name="width" value="0.05" units="cm"/>
      <inkml:brushProperty name="height" value="0.05" units="cm"/>
      <inkml:brushProperty name="color" value="#FF0066"/>
    </inkml:brush>
  </inkml:definitions>
  <inkml:trace contextRef="#ctx0" brushRef="#br0">1741 966 8994,'0'0'124,"0"1"0,1-1 0,-1 0 0,0 0 0,0 1 0,0-1 0,0 0 0,1 0 0,-1 0 0,0 1 0,0-1 0,1 0 0,-1 0 0,0 0 0,0 0 0,1 0 0,-1 0 0,0 0 0,0 1 0,1-1 0,-1 0 0,0 0 0,0 0 0,1 0 0,-1 0 0,0 0 0,1 0 0,-1 0 0,0 0 0,0 0 0,1-1 0,-1 1 0,0 0 0,0 0 0,1 0 0,-1 0 0,0 0 0,0 0 0,1 0 0,-1-1 0,0 1 0,0 0 0,1 0 0,5-14 2877,-6 13-2886,0 0 0,0 0 0,1 0-1,-1 0 1,0 0 0,1 0-1,-1 0 1,1 0 0,-1 0 0,1 0-1,0 0 1,-1 1 0,2-2-1,-2 2-89,0 0 0,0-1 0,1 1 0,-1 0-1,0 0 1,0 0 0,0-1 0,0 1-1,0 0 1,1 0 0,-1-1 0,0 1 0,0 0-1,0 0 1,0-1 0,0 1 0,0 0-1,0 0 1,0-1 0,0 1 0,0 0 0,0 0-1,0-1 1,0 1 0,0 0 0,0 0-1,0-1 1,-1 1 0,1 0 0,0 0 0,0-1-1,0 1 1,0 0 0,0 0 0,-1 0 0,1-1-1,0 1 1,0 0 0,0 0 0,0 0-1,-1 0 1,1 0 0,0-1 0,0 1 0,-1 0-1,1 0 1,0 0 0,-3-3 494,7-7-146,0 0 1,0 0-1,-2 0 0,1 0 1,1-18-1,1-57 734,-3 44-411,-2 18-471,-1-1 0,-5-29 0,-1-5-130,5 31-17,-6-29 1,7 47-49,-2 0 1,1 0-1,-2 0 1,1 0-1,-1 0 1,-9-14 0,-78-94 186,81 107-209,-1 1-1,-1 0 1,1 1 0,-1 0-1,-1 0 1,0 2 0,-16-8-1,-35-19 19,56 28-27,-1 0 0,1 0 1,-1 1-1,0 0 1,-1 1-1,1 0 0,-1 0 1,-10-1-1,6 1 4,1 0 0,-1-1 0,1-1-1,-19-9 1,16 6 1,-34-10 0,-19 5 6,50 10-8,0 0 1,0-1 0,0-1 0,-19-9 0,-41-27 490,69 39-433,0 0 0,0 0 0,0 0-1,0 2 1,0-1 0,0 1 0,-1 1 0,-12 1 0,-6 0-50,-133 7 169,19 3-144,127-10 12,0 2 0,1 0 1,-1 0-1,1 2 0,0 0 0,-25 14 1,-37 18 102,20-10-96,38-18-48,-49 29 11,58-33-18,0 1 0,0 1 0,1 0 0,-11 12 0,11-9 11,0 1 0,1 0 0,0 0 0,-9 22 0,3-6-1,3-5-19,-13 33 0,22-49 27,0 0 0,0 1 0,0-1 1,1 1-1,1-1 0,-1 1 0,1-1 1,0 1-1,2 9 0,-1-11 48,1 0 0,0 0 1,1 0-1,-1 0 0,1-1 0,0 1 0,4 5 1,1-1 19,0 1 0,13 12 1,-11-13-5,0 0 0,1 0 0,0-1 0,1 0 0,0-1 0,1 0 0,-1-1 0,2-1 0,-1 0 0,0 0 0,1-2 0,26 6 0,104 8 297,-122-16-334,0-1 1,0-1 0,29-3-1,-31 1-15,1 1 0,-1 1-1,40 5 1,-27 0-16,0-2 1,0 0-1,0-3 0,0-1 1,36-5-1,-37 2-9,60-16 0,-81 16 2,0-1 0,-1-1 0,0 0-1,0 0 1,0-1 0,-1 0 0,0-1 0,0 0 0,-1 0 0,0-1 0,9-14 0,-10 12-2,-1 0 1,0-1-1,-1 0 1,0-1-1,5-24 1,-5 11 6,-1 0 0,0-27 0,-4 42-10,0 0 1,-1-1 0,0 1 0,-1 0-1,0 0 1,0 0 0,-2 0 0,1 1 0,-9-18-1,8 21 0,0 0-1,0 0 1,0 1-1,-1 0 1,0 0-1,0 0 1,-1 0-1,1 1 1,-1 0-1,0 0 1,-1 0-1,1 1 1,-1 0-1,-13-6 1,6 5 0,-1 1-1,1 1 1,-1 0-1,-24-2 1,-62 3 0,18 2 26,9-8-1222,73 8 1084,1 0 0,0 0 0,-1 0 0,1 0 0,-1 0 0,1 0 0,-1 0 0,1 0 0,0 0 0,-1 0 0,1 0 0,-1-1 0,1 1 0,0 0 0,-1 0-1,1 0 1,-1-1 0,1 1 0,0 0 0,-1-1 0,1 1 0,0 0 0,0-1 0,-1 1 0,1-1 0,-1 0-455,4 5-624</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07.361"/>
    </inkml:context>
    <inkml:brush xml:id="br0">
      <inkml:brushProperty name="width" value="0.05" units="cm"/>
      <inkml:brushProperty name="height" value="0.05" units="cm"/>
      <inkml:brushProperty name="color" value="#FF0066"/>
    </inkml:brush>
  </inkml:definitions>
  <inkml:trace contextRef="#ctx0" brushRef="#br0">5 45 8402,'-3'10'4097,"1"-5"-451,12-10-1958,-6 4-1434,-1-1-1,0 1 0,0 0 1,0 0-1,1 0 1,-1 1-1,1-1 1,-1 1-1,0-1 1,5 1-1,34 6 982,-9-2-622,-16-3-347,1 0 1,0-2 0,-1 0-1,1-1 1,-1-1-1,0 0 1,0-1-1,30-12 1,-46 16-254,0-1 1,1 1-1,-1-1 0,0 0 0,1 1 1,-1-1-1,0 0 0,0 0 0,0 0 1,0 0-1,0 0 0,0 0 1,0 0-1,1-2 0,-2 3-11,1-1-1,-1 1 0,0 0 1,0 0-1,0-1 1,0 1-1,0 0 1,0 0-1,0 0 1,0-1-1,-1 1 1,1 0-1,0 0 0,0 0 1,0-1-1,0 1 1,0 0-1,0 0 1,0 0-1,0-1 1,0 1-1,-1 0 1,1 0-1,0 0 0,0 0 1,0-1-1,0 1 1,-1 0-1,1 0 1,0 0-1,0 0 1,-15-4 31,-102 6-3,0-1 110,95 0-20,21 0-93,0-1-1,0 0 0,0 0 0,1 0 0,-1 1 0,0-1 1,1 1-1,-1-1 0,0 0 0,1 1 0,-1-1 0,0 1 1,1-1-1,-1 1 0,1 0 0,-1-1 0,1 1 0,-1-1 0,1 1 1,-1 0-1,1 0 0,0-1 0,-1 1 0,1 0 0,0 1 1,1-1 19,-1-1 0,1 1 1,0 0-1,0 0 1,0 0-1,0-1 0,0 1 1,0-1-1,0 1 1,0-1-1,0 1 0,0-1 1,1 1-1,-1-1 1,0 0-1,1 1 0,-1-1-29,8 1 181,1 0 1,0 0-1,-1 0 0,1-1 1,13-2-1,-3 0 63,-18 2-229,76-7 838,-69 6-726,0-1 1,-1 0-1,1-1 0,0 0 1,-1 0-1,13-7 0,-21 8 119,-4 2-108,-15 3-67,-24 7-115,27-3-350,-26 14 0,35-17-176,6-4 392,1 0-1,-1 0 1,0 1-1,1-1 1,-1 0-1,1 1 0,-1-1 1,1 0-1,-1 1 1,1-1-1,-1 1 1,1-1-1,0 1 1,-1-1-1,1 1 1,0-1-1,-1 1 0,1-1 1,0 1-1,0 0 1,-1-1-1,1 1 1,0-1-1,0 1 1,0 0-1,0-1 1,0 1-1,0 0 0,0 0 1,4 2-1678</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07.870"/>
    </inkml:context>
    <inkml:brush xml:id="br0">
      <inkml:brushProperty name="width" value="0.05" units="cm"/>
      <inkml:brushProperty name="height" value="0.05" units="cm"/>
      <inkml:brushProperty name="color" value="#FF0066"/>
    </inkml:brush>
  </inkml:definitions>
  <inkml:trace contextRef="#ctx0" brushRef="#br0">1 4 16988,'5'-2'5281,"-5"0"-4577,-2 2-576,2 11-800,0-1 488</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10.651"/>
    </inkml:context>
    <inkml:brush xml:id="br0">
      <inkml:brushProperty name="width" value="0.05" units="cm"/>
      <inkml:brushProperty name="height" value="0.05" units="cm"/>
      <inkml:brushProperty name="color" value="#FF0066"/>
    </inkml:brush>
  </inkml:definitions>
  <inkml:trace contextRef="#ctx0" brushRef="#br0">383 88 10826,'-2'-4'374,"1"1"1,-1-1-1,0 0 0,0 1 0,-1-1 0,1 1 0,-1 0 0,1 0 0,-1 0 0,0 0 0,0 0 1,-7-4-1,7 5-203,1 1 1,-1 0-1,0 0 1,0 0 0,0 0-1,0 0 1,-1 0 0,1 1-1,0 0 1,0-1-1,0 1 1,0 0 0,0 1-1,-1-1 1,1 0-1,0 1 1,-5 1 0,0 1 59,0 0 1,0 1 0,0 0 0,0 0 0,0 1 0,1 0-1,0 0 1,0 1 0,-11 11 0,0 5 303,-28 39 0,30-38-352,0 1-46,1 0 0,1 1-1,2 1 1,0 0 0,2 1 0,1 0-1,-12 55 1,18-61-61,0 0 0,1 0-1,1 0 1,1 0 0,1 1 0,1-1-1,1 0 1,0 0 0,2 0 0,0-1-1,11 26 1,-10-35-4,-1-1 0,1 0-1,1 0 1,0 0 0,0-1 0,1 0-1,0 0 1,1-1 0,0 0 0,0-1-1,1 0 1,-1 0 0,2-1 0,14 7-1,-13-7-9,1-1-1,-1-1 0,1 0 0,0-1 0,0 0 0,0-1 0,0 0 1,0-1-1,1-1 0,-1 0 0,0 0 0,23-5 0,-25 2 3,0 0-1,-1-1 1,1-1-1,-1 1 1,0-1 0,0-1-1,-1 0 1,0 0-1,0-1 1,0 0-1,-1-1 1,0 0-1,-1 0 1,1 0 0,-1-1-1,-1 0 1,0-1-1,0 0 1,-1 1-1,0-2 1,-1 1-1,6-20 1,3-16 105,-2 0 0,-2-1 0,-2 0 0,1-56 0,-8 72-103,-1 0 0,-2 0 0,-8-39 0,8 55-56,-1 0 0,0 0 0,-1 1 0,-1 0-1,-1 0 1,0 0 0,0 1 0,-17-22-1,16 27 23,0-1-1,-1 1 1,0 1-1,0 0 0,-1 0 1,0 1-1,0 0 1,-21-9-1,13 8-8,0 1 0,-1 0 1,0 2-1,-30-5 0,40 8-170,0 1 0,0 0-1,0 0 1,-13 2 0,20-1-66,0-1-1,-1 0 1,1 1 0,0 0 0,-1-1 0,1 1 0,0 0-1,0 0 1,0 0 0,0 0 0,0 1 0,0-1 0,0 1-1,0-1 1,0 1 0,1 0 0,-1-1 0,1 1-1,-1 0 1,-1 3 0,3-4 80,0 0 1,-1 0-1,1 0 0,0 0 1,0 0-1,0 0 0,0 0 1,0 0-1,0 0 0,0 0 1,0 2-1</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18.525"/>
    </inkml:context>
    <inkml:brush xml:id="br0">
      <inkml:brushProperty name="width" value="0.05" units="cm"/>
      <inkml:brushProperty name="height" value="0.05" units="cm"/>
      <inkml:brushProperty name="color" value="#FF0066"/>
    </inkml:brush>
  </inkml:definitions>
  <inkml:trace contextRef="#ctx0" brushRef="#br0">11 456 10610,'-1'0'187,"1"0"-1,-1 0 0,1 0 1,-1 0-1,1 0 1,-1 0-1,1 0 0,-1 0 1,1 0-1,-1 0 0,1 0 1,-1 0-1,1 0 1,-1-1-1,1 1 0,-1 0 1,1 0-1,-1-1 1,1 1-1,-1-1 0,6-5 1811,22-8-705,-23 11-893,15-8 550,-1-1 1,25-21 0,-7 4 82,56-38 1148,112-87 489,-66 37-2765,-130 110-3330,-1 10 2035</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19.246"/>
    </inkml:context>
    <inkml:brush xml:id="br0">
      <inkml:brushProperty name="width" value="0.05" units="cm"/>
      <inkml:brushProperty name="height" value="0.05" units="cm"/>
      <inkml:brushProperty name="color" value="#FF0066"/>
    </inkml:brush>
  </inkml:definitions>
  <inkml:trace contextRef="#ctx0" brushRef="#br0">2 11 12779,'-1'-1'180,"1"1"0,0 0 1,0-1-1,0 1 0,0 0 1,0-1-1,0 1 0,0 0 1,0-1-1,0 1 0,0 0 0,0-1 1,0 1-1,0 0 0,0-1 1,0 1-1,1 0 0,-1-1 1,0 1-1,0 0 0,0 0 1,0-1-1,1 1 0,-1 0 1,0 0-1,0-1 0,1 1 1,-1 0-1,0 0 0,0-1 0,1 1 1,-1 0-1,1 0 0,8 7 2128,11 21-1528,-19-26-494,18 30 1130,26 69 0,-33-72-1010,-4-10-243,-1 0 0,-1 0 0,-1 0 0,-1 0 0,3 33 0,5 46-13,-3-37-2793,-10-69-2146,-2-5 4040</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19.614"/>
    </inkml:context>
    <inkml:brush xml:id="br0">
      <inkml:brushProperty name="width" value="0.05" units="cm"/>
      <inkml:brushProperty name="height" value="0.05" units="cm"/>
      <inkml:brushProperty name="color" value="#FF0066"/>
    </inkml:brush>
  </inkml:definitions>
  <inkml:trace contextRef="#ctx0" brushRef="#br0">1 17 13075,'11'-3'1016,"1"-1"0,0 1 0,0 1 0,0 0 0,16 0 1,-19 2-648,-1 0 0,0 1 1,0-1-1,0 2 0,-1-1 1,1 1-1,0 0 0,14 7 0,-19-7-280,0-1 0,0 1-1,-1 0 1,1 0-1,-1 0 1,1 0 0,-1 0-1,0 1 1,0-1-1,0 1 1,0-1 0,0 1-1,-1 0 1,1 0-1,-1 0 1,0 0 0,0 0-1,0 0 1,0 0-1,0 0 1,-1 0 0,1 1-1,-1-1 1,0 0-1,0 0 1,-1 6 0,0 0-1,0-1 1,-1 1 0,0-1-1,-1 0 1,1 0 0,-2 0 0,1 0-1,-1-1 1,-5 8 0,3-6-87,-19 26 87,23-32-162,0-1 0,0 0-1,0 0 1,0 1 0,-1-2-1,1 1 1,-1 0 0,0 0 0,1-1-1,-6 3 1,7-4 19,1 0 0,-1 0 0,1 0 0,-1 0 0,0 0 1,1 0-1,-1 0 0,1 0 0,-1 0 0,1-1 0,-1 1 0,1 0 0,-1 0 0,1 0 0,-1-1 0,1 1 1,-1 0-1,1-1 0,-1 1 0,1 0 0,-1-1 0,1 1 0,-1 0 0,1-1 0,0 1 0,-1-1 0,1 1 1,0-1-1,-1 1 0,1-1 0,0 1 0,0-1 0,0 1 0,-1-1 0,1-1 0,-4-19 937,3-7-576</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0.048"/>
    </inkml:context>
    <inkml:brush xml:id="br0">
      <inkml:brushProperty name="width" value="0.05" units="cm"/>
      <inkml:brushProperty name="height" value="0.05" units="cm"/>
      <inkml:brushProperty name="color" value="#FF0066"/>
    </inkml:brush>
  </inkml:definitions>
  <inkml:trace contextRef="#ctx0" brushRef="#br0">1 120 10690,'7'1'932,"0"0"-1,1 1 1,-1-1 0,0 1-1,0 1 1,0-1-1,0 1 1,6 4-1,-11-6-828,0 0 0,-1 0-1,1 0 1,-1 0-1,1 0 1,-1 1-1,1-1 1,-1 0-1,0 1 1,0-1-1,0 1 1,0-1-1,0 1 1,0 0-1,0-1 1,0 1-1,-1 0 1,1-1-1,0 1 1,-1 0-1,0 0 1,1 0-1,-1 0 1,0 0-1,0-1 1,0 1-1,0 0 1,0 0-1,-1 0 1,1 0-1,-1 0 1,1-1 0,-1 1-1,1 0 1,-1 0-1,-1 1 1,2-3-98,0 1 0,0-1 0,-1 0 0,1 0 0,0 0 0,0 0 0,0 0 0,-1 1 0,1-1 0,0 0 0,0 0 0,0 0 0,-1 0 0,1 0 0,0 0 0,0 0 0,-1 0 0,1 0 0,0 0 0,0 0 0,-1 0 0,1 0 0,0 0 0,0 0 0,-1 0 0,1 0 0,0 0 0,0 0 0,0 0 0,-1 0 0,1 0 0,0-1 0,0 1 0,0 0 0,-1 0 0,1 0 0,0 0 0,0 0 0,0-1 0,-8-5 24,6 3-29,0 0 0,0-1 0,1 1 0,-1 0 0,1-1 0,-1 1 0,1-1 0,0 1 0,1-1 0,-1 1-1,1-1 1,-1 0 0,1 1 0,0-1 0,0 0 0,1 1 0,-1-1 0,1 0 0,0 1 0,0-1 0,0 1 0,0-1 0,3-4 0,1-3-245,1 0 1,0 0-1,1 0 1,0 1-1,13-15 1,-17 22-54,-1 1-28,-1 0 1,1 0-1,-1 0 1,1 0 0,0 0-1,0 1 1,0-1-1,0 1 1,0-1-1,0 1 1,0 0-1,0 0 1,0 0-1,1 0 1,-1 0-1,3 0 1,10 3-670</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0.495"/>
    </inkml:context>
    <inkml:brush xml:id="br0">
      <inkml:brushProperty name="width" value="0.05" units="cm"/>
      <inkml:brushProperty name="height" value="0.05" units="cm"/>
      <inkml:brushProperty name="color" value="#FF0066"/>
    </inkml:brush>
  </inkml:definitions>
  <inkml:trace contextRef="#ctx0" brushRef="#br0">138 6 11018,'-1'-1'236,"0"0"-1,0 1 0,0-1 0,0 1 1,0-1-1,0 1 0,0 0 0,0-1 1,0 1-1,0 0 0,0 0 0,0 0 1,0 0-1,0 0 0,0 0 0,0 0 1,0 0-1,0 0 0,0 0 0,0 1 1,0-1-1,-1 0 0,0 1 0,-26 13 1405,23-11-1132,-1 0-352,0 1-1,1 1 1,-1-1 0,1 1-1,0 0 1,0 0-1,1 0 1,0 0 0,-1 1-1,2 0 1,-1 0 0,1 0-1,0 1 1,0-1 0,1 1-1,-1-1 1,1 1 0,1 0-1,0 0 1,0 0-1,0 0 1,1 0 0,-1 0-1,2 0 1,-1 0 0,3 12-1,-2-17-167,-1 0 1,1 0-1,0 0 0,0 0 0,0-1 0,0 1 0,0 0 0,0 0 0,0-1 1,1 1-1,-1 0 0,1-1 0,-1 1 0,1-1 0,-1 0 0,1 0 1,0 1-1,0-1 0,0 0 0,3 1 0,-4-2-3,0 0 0,0 1 0,0-1 0,0 0-1,0 0 1,0 0 0,0 0 0,0 0 0,0 0 0,0 0-1,0 0 1,0 0 0,0 0 0,0-1 0,0 1 0,0 0 0,0-1-1,0 1 1,0-1 0,0 1 0,0-1 0,0 0 0,-1 1-1,1-1 1,0 0 0,0 1 0,-1-1 0,1 0 0,0 0 0,-1 0-1,1 0 1,-1 0 0,1 1 0,-1-1 0,1 0 0,-1 0 0,0 0-1,1 0 1,-1 0 0,0-1 0,0 0 0,3-14-11,-2 10 71,1 0 0,-1-1 0,1 1-1,5-12 1,-6 17-19,-1-1-1,1 1 1,0-1-1,0 1 1,0 0-1,0 0 1,0-1-1,1 1 1,-1 0-1,0 0 1,1 0-1,-1 0 1,0 1-1,1-1 1,-1 0-1,1 0 1,-1 1-1,1-1 1,-1 1-1,1-1 1,0 1-1,-1 0 1,1 0-1,2 0 1,17 0-72,-1-2-1,22-3 1,-34 4 44,-4 0-691,1 0-1,-1 0 0,0 1 0,1 0 0,6 0 0,-6 2 917</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0.870"/>
    </inkml:context>
    <inkml:brush xml:id="br0">
      <inkml:brushProperty name="width" value="0.05" units="cm"/>
      <inkml:brushProperty name="height" value="0.05" units="cm"/>
      <inkml:brushProperty name="color" value="#FF0066"/>
    </inkml:brush>
  </inkml:definitions>
  <inkml:trace contextRef="#ctx0" brushRef="#br0">0 17 10258,'1'0'248,"-1"-1"0,1 0 0,-1 0 0,1 1 0,-1-1 0,1 0 0,0 1 0,-1-1-1,1 1 1,0-1 0,-1 1 0,1-1 0,0 1 0,0-1 0,0 1 0,-1 0 0,1 0 0,0-1 0,0 1 0,0 0 0,0 0-1,-1 0 1,1 0 0,0 0 0,1 0 0,0 0 10,0 1 0,-1 0 0,1 0 0,0 0 0,-1 0 0,1 0 0,-1 0 0,0 0 0,1 0 0,-1 0 0,2 3 0,1 2 120,0-1 0,0 1 0,-1 0 0,0 0-1,-1 0 1,3 8 0,6 12 149,-9-22-461,-1 1 1,1-1 0,-1 1-1,0 0 1,1 5 0,2 10 26,-3-19-90,1-6-17,-1-9-30,-1 13 39,5-28-161,13-44 0,-17 70 163,0 1-1,0-1 1,0 0-1,0 1 1,0-1 0,4-4-1,-5 7 8,0-1-1,1 1 0,-1-1 0,0 1 0,1 0 0,-1-1 1,1 1-1,-1 0 0,1 0 0,-1-1 0,1 1 0,-1 0 1,1 0-1,-1 0 0,1 0 0,-1-1 0,1 1 0,-1 0 1,1 0-1,-1 0 0,1 0 0,-1 0 0,1 0 1,-1 0-1,1 1 0,-1-1 0,1 0 0,-1 0 0,1 0 1,-1 0-1,1 1 0,-1-1 0,1 0 0,-1 0 0,1 1 1,-1-1-1,0 0 0,1 1 0,-1-1 0,0 1 0,1-1 1,-1 0-1,1 1 0,5 5 11,1 3-87,2-1 0,-1 0 0,1-1 0,0 0 0,20 11 0,-25-16-805,0 0 1,0 0-1,1-1 1,8 3-1,-3-1-407</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9:27.826"/>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1.295"/>
    </inkml:context>
    <inkml:brush xml:id="br0">
      <inkml:brushProperty name="width" value="0.05" units="cm"/>
      <inkml:brushProperty name="height" value="0.05" units="cm"/>
      <inkml:brushProperty name="color" value="#FF0066"/>
    </inkml:brush>
  </inkml:definitions>
  <inkml:trace contextRef="#ctx0" brushRef="#br0">38 147 9514,'-1'0'212,"-1"0"0,1 0 0,0 0 0,0 0 0,0 0 0,-1 0 0,1 0 0,0 1 0,0-1 0,0 0 0,0 0 0,-1 1 0,1-1 0,0 1 0,0-1 0,0 1 0,0 0 0,0-1 1,0 1-1,0 0 0,0 0 0,1 0 0,-1 0 0,0-1 0,0 1 0,1 0 0,-1 0 0,0 0 0,1 1 0,-1-1 0,1 0 0,0 0 0,-1 0 0,1 0 0,-1 2 0,0 3 44,0 0 0,0 1 0,0-1 0,1 0 0,0 10 0,1-8-91,0 0 0,1 0-1,-1-1 1,2 1 0,-1-1 0,6 13 0,-6-17-143,-1 0 0,1-1 0,0 1 0,-1-1 0,1 0 0,0 1 0,0-1 0,1 0-1,2 2 1,-4-3-22,1 0 0,-1 0 0,1 0 0,-1-1 0,1 1 0,0-1 0,-1 1 0,1-1 0,0 0 0,-1 1 0,1-1-1,0 0 1,-1 0 0,1 0 0,0 0 0,-1 0 0,4-1 0,-3 0-14,1 0 0,0-1 1,-1 1-1,1-1 0,-1 1 0,0-1 0,1 0 1,-1 1-1,0-1 0,0 0 0,0-1 0,0 1 1,0 0-1,-1-1 0,1 1 0,-1 0 0,0-1 1,2-3-1,2-6-57,-1 1 0,5-23 0,-4 11 29,-1 0 0,2-38 0,-5 52 43,-1 0 0,-1-1 0,0 1 0,0 0-1,-1 0 1,0 0 0,0 0 0,-1 0 0,-7-14 0,5 17 57,4 7 184,4 14 238,33 52 1299,-23-47-980,14 35 0,-24-50-731,-2 1-30,2-1 0,-1 1 0,1 0 0,0-1 0,0 0 0,0 0 0,1 0 0,-1 0 0,8 7 0,-9-11-34,0 0 0,-1 0-1,1 0 1,0-1 0,0 1 0,0-1 0,0 1 0,0-1 0,0 1-1,0-1 1,0 0 0,0 0 0,2 0 0,29-5 86,-18 2-54,-9 3 15,-2 0-209,0-1 1,0 1-1,0-1 0,-1 0 1,1 0-1,0 0 1,0 0-1,-1 0 0,1-1 1,-1 0-1,7-4 0,2-9-484</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2.288"/>
    </inkml:context>
    <inkml:brush xml:id="br0">
      <inkml:brushProperty name="width" value="0.05" units="cm"/>
      <inkml:brushProperty name="height" value="0.05" units="cm"/>
      <inkml:brushProperty name="color" value="#FF0066"/>
    </inkml:brush>
  </inkml:definitions>
  <inkml:trace contextRef="#ctx0" brushRef="#br0">52 107 12779,'0'3'5108,"2"3"-2127,1-4-2838,0 0 0,0-1 0,0 1 0,0-1 0,0 0 0,0 0 0,0 0 0,1 0 0,-1-1 0,0 1 0,1-1 0,-1 0 0,0 0 0,4 0 0,-7 0-142,1 0 1,-1-1-1,0 1 1,0 0-1,1 0 1,-1 0-1,0 0 0,0 0 1,1-1-1,-1 1 1,0 0-1,0 0 1,0 0-1,0-1 0,1 1 1,-1 0-1,0 0 1,0-1-1,0 1 1,0 0-1,0 0 0,1-1 1,-1 1-1,0 0 1,0 0-1,0-1 1,0 1-1,0 0 0,0-1 1,0 1-1,0 0 1,0 0-1,0-1 1,0 1-1,0 0 1,0-1-1,-1 1 0,1 0 1,0 0-1,0-1 1,0 1-1,0 0 1,0 0-1,0-1 0,-1 1 1,-9-12 44,-1 8 26,11 4-67,-1 0 1,1 0 0,0 0 0,0 0 0,0 1 0,-1-1 0,1 0 0,0 0-1,0 0 1,0 0 0,-1 0 0,1 0 0,0 1 0,0-1 0,0 0 0,0 0 0,0 0-1,-1 0 1,1 1 0,0-1 0,0 0 0,0 0 0,0 0 0,0 1 0,0-1-1,0 0 1,0 0 0,0 0 0,0 1 0,0-1 0,4 24 429,-2-16-336,5 16 244,1 0 0,0-1-1,17 30 1,-11-25 318,14 42 0,-25-60-468,-1 0 1,3 16 0,-5-23-170,0 1 0,1-1-1,-1 1 1,-1-1 0,1 0 0,0 1 0,-1-1-1,1 1 1,-1-1 0,0 0 0,-2 4 0,3-6-40,-1-1 1,1 1-1,0-1 1,0 1 0,-1-1-1,1 0 1,0 1-1,-1-1 1,1 0 0,-1 1-1,1-1 1,0 0 0,-1 1-1,1-1 1,-1 0-1,1 0 1,-1 0 0,1 1-1,-1-1 1,1 0 0,-1 0-1,1 0 1,-1 0-1,1 0 1,-1 0 0,1 0-1,-1 0 1,1 0-1,-1 0 1,1 0 0,-1 0-1,1-1 1,-1 1 0,1 0-1,-1 0 1,1 0-1,-1-1 1,1 1 0,0 0-1,-1 0 1,1-1-1,-1 1 1,1 0 0,0-1-1,-1 0 1,-19-21-1357,17 18 1064,-15-19-665,1-1 0,2 0 1,0-2-1,1 0 0,2 0 0,1-1 0,1 0 0,-12-53 0,20 72 946,1 0 1,0 0-1,0-1 1,1 1-1,0 0 0,1-1 1,1-12-1,-1 18 107,0 0-1,0 0 0,0 0 1,0 0-1,1 1 0,-1-1 1,1 0-1,0 0 0,-1 1 0,1-1 1,1 1-1,-1 0 0,0-1 1,0 1-1,1 0 0,-1 0 1,1 1-1,0-1 0,-1 0 1,1 1-1,0 0 0,0 0 1,3-1-1,5-1 387,-1 0 1,1 2-1,0-1 0,-1 1 1,1 1-1,0 0 0,0 0 1,15 4-1,-19-3-208,0 0 1,0 1-1,0 0 1,-1 0 0,1 1-1,0-1 1,-1 2-1,0-1 1,0 1-1,0 0 1,0 0-1,-1 0 1,9 9-1,-12-11-210,-1 0-1,1 0 1,-1-1-1,0 1 1,0 0-1,0 0 1,0 0-1,0 0 1,-1 0-1,1 0 1,-1 1-1,1-1 1,-1 0-1,0 0 1,1 0-1,-1 0 1,0 1-1,-1 3 1,0-3-1,0 1 1,0-1 0,0 0-1,-1 1 1,1-1 0,-1 0-1,0 0 1,0 0 0,0 0-1,0-1 1,-3 4 0,1-2-214,0 0 0,0-1 1,-1 1-1,1-1 0,-1 0 1,0 0-1,0 0 0,0-1 0,0 1 1,0-1-1,-1-1 0,1 1 1,-1-1-1,-9 2 0,13-3-158,0 0 1,0-1-1,0 1 0,-1 0 0,1-1 0,0 1 0,0-1 0,0 0 1,0 0-1,0 1 0,0-1 0,-3-3 0,3-4-1055</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2.686"/>
    </inkml:context>
    <inkml:brush xml:id="br0">
      <inkml:brushProperty name="width" value="0.05" units="cm"/>
      <inkml:brushProperty name="height" value="0.05" units="cm"/>
      <inkml:brushProperty name="color" value="#FF0066"/>
    </inkml:brush>
  </inkml:definitions>
  <inkml:trace contextRef="#ctx0" brushRef="#br0">36 1 13603,'-11'38'2929,"-6"32"347,15-62-3000,1 1 1,1-1-1,0 1 0,0-1 0,0 1 1,3 11-1,-3-18-215,1 0 0,-1 0 1,0 0-1,1 0 0,-1 0 0,1 0 1,0 0-1,0 0 0,0-1 0,0 1 0,0 0 1,0-1-1,0 1 0,0-1 0,1 1 0,-1-1 1,1 1-1,-1-1 0,1 0 0,-1 0 1,1 0-1,0 0 0,0 0 0,-1 0 0,1 0 1,0 0-1,0-1 0,0 1 0,0-1 1,0 1-1,0-1 0,0 0 0,0 0 0,0 0 1,0 0-1,3-1 0,-1 1 25,0-1 1,0-1-1,0 1 1,0-1-1,0 1 1,0-1-1,0 0 0,0-1 1,-1 1-1,1-1 1,-1 1-1,0-1 0,0 0 1,0 0-1,0 0 1,3-5-1,-2 2 13,0-1 0,-1 0 1,0 0-1,0 0 0,0-1 0,-1 1 0,2-10 0,-3 13-94,-1 0-1,1 1 0,-1-1 0,0 0 1,0 1-1,0-1 0,0 0 1,-1 1-1,0-1 0,1 0 1,-1 1-1,-1-1 0,1 1 1,0 0-1,-1-1 0,0 1 1,-3-5-1,3 6-117,0 0 0,-1 0 0,1 1 0,-1-1 1,1 1-1,-1-1 0,0 1 0,0 0 0,1 0 0,-1 0 0,0 0 0,0 0 1,0 1-1,0 0 0,0-1 0,0 1 0,0 0 0,-6 1 0,-3 0-1060,-1 1 0,1 0 0,-14 4 0,9 1-173</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3.075"/>
    </inkml:context>
    <inkml:brush xml:id="br0">
      <inkml:brushProperty name="width" value="0.05" units="cm"/>
      <inkml:brushProperty name="height" value="0.05" units="cm"/>
      <inkml:brushProperty name="color" value="#FF0066"/>
    </inkml:brush>
  </inkml:definitions>
  <inkml:trace contextRef="#ctx0" brushRef="#br0">0 66 12347,'15'0'1544,"-3"2"1409,1 6-721,-1 7-392,0 3-367,-4 4-449,2 2-216,-3-1-416,-5-1-112,1 0-408,-3-2-320,0-5-640,0-3-384,-7-9-2385,14-13 3001</inkml:trace>
  <inkml:trace contextRef="#ctx0" brushRef="#br0" timeOffset="1">92 0 12251,'0'0'664,"-1"0"616,-3 4-1896,-2 1 456</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3.479"/>
    </inkml:context>
    <inkml:brush xml:id="br0">
      <inkml:brushProperty name="width" value="0.05" units="cm"/>
      <inkml:brushProperty name="height" value="0.05" units="cm"/>
      <inkml:brushProperty name="color" value="#FF0066"/>
    </inkml:brush>
  </inkml:definitions>
  <inkml:trace contextRef="#ctx0" brushRef="#br0">1 46 12691,'13'25'1750,"-5"-12"-732,-1 1 0,-1 0 0,0 0 0,-1 1 1,3 14-1,-4-15-650,-1 5-103,-3-41-642,1 0-1,6-33 0,-6 47 375,1 1 0,0 0 0,0 0-1,0 0 1,1 0 0,0 0 0,1 0-1,0 1 1,0 0 0,0 0 0,0 0 0,8-8-1,-11 13 22,0 1-1,-1-1 1,1 0-1,0 1 0,0-1 1,-1 1-1,1-1 1,0 0-1,0 1 1,0 0-1,0-1 1,0 1-1,0 0 0,0-1 1,0 1-1,0 0 1,0 0-1,0 0 1,0 0-1,-1 0 0,1 0 1,0 0-1,0 0 1,0 0-1,0 0 1,0 0-1,0 1 1,0-1-1,0 0 0,0 1 1,0-1-1,0 1 1,0-1-1,-1 1 1,1 0-1,0-1 1,0 1-1,1 1 0,2 3 167,-1-1-1,1 1 0,-1 1 1,0-1-1,3 7 0,-2-4 16,19 39 902,-13-24-551,1-1-1,1-1 0,25 34 0,-37-55-552,0 1 0,0-1 0,0 0-1,0 0 1,0 1 0,0-1-1,1 0 1,-1 0 0,0 1 0,0-1-1,0 0 1,0 0 0,0 0-1,1 1 1,-1-1 0,0 0 0,0 0-1,1 0 1,-1 0 0,0 1-1,0-1 1,0 0 0,1 0 0,-1 0-1,0 0 1,0 0 0,1 0-1,-1 0 1,0 0 0,1 0 0,-1 0-1,0 0 1,0 0 0,1 0-1,-1 0 1,1-10-731,-2 3 245,1-3-635,0 6 392,-1 1 0,1 0 0,0-1 0,1 1 0,-1 0 0,0-1-1,1 1 1,0 0 0,1-5 0,3 4-820</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3.911"/>
    </inkml:context>
    <inkml:brush xml:id="br0">
      <inkml:brushProperty name="width" value="0.05" units="cm"/>
      <inkml:brushProperty name="height" value="0.05" units="cm"/>
      <inkml:brushProperty name="color" value="#FF0066"/>
    </inkml:brush>
  </inkml:definitions>
  <inkml:trace contextRef="#ctx0" brushRef="#br0">3 1 13003,'-3'8'1880,"3"6"1121,8 18-553,4 1-215,0 9-465,0 0-143,-2-3-545,-4-3-288,-1-5-368,2-4-184,-2-7-152,-6-4-72,-1-7-528,2-8-320,-14-6-1097,8-10-935,-1-8 1600</inkml:trace>
  <inkml:trace contextRef="#ctx0" brushRef="#br0" timeOffset="1">20 133 15883,'34'26'1665,"-2"-3"1127,3-3-127,-3-5-921,-4-3-511,-4-4-777,-8-1-856,6 2 1888,0-3-1304</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5.287"/>
    </inkml:context>
    <inkml:brush xml:id="br0">
      <inkml:brushProperty name="width" value="0.05" units="cm"/>
      <inkml:brushProperty name="height" value="0.05" units="cm"/>
      <inkml:brushProperty name="color" value="#FF0066"/>
    </inkml:brush>
  </inkml:definitions>
  <inkml:trace contextRef="#ctx0" brushRef="#br0">962 1 10114,'1'1'178,"0"0"0,0 0-1,0 0 1,0 0 0,0 0-1,0 0 1,0 0 0,-1 1-1,1-1 1,0 0 0,-1 0-1,1 1 1,-1-1 0,1 1-1,-1-1 1,0 1 0,1-1-1,-1 0 1,0 1 0,0-1-1,0 1 1,0-1 0,0 1-1,-1-1 1,1 1 0,0-1-1,-1 0 1,1 1 0,-1-1-1,1 1 1,-1-1 0,0 0-1,1 0 1,-1 1 0,0-1-1,0 0 1,0 0 0,0 0-1,-2 1 1,-70 72 222,57-62-368,0 1 0,-1-2 0,-1 0 0,0-2 0,-34 14-1,-6 5-22,22-11-8,0-2 1,-70 19-1,-81 8 5,-8 2 1184,176-38-881,9-3 105,-2 0 0,1 0 1,0-1-1,-16 1 1,26-4-336,1-1 1,-1 0 0,1 0-1,-1 1 1,1-1-1,0 0 1,0 0-1,0 0 1,0 1-1,0-4 1,0 4-97,0 0 1,1 1 0,-1-1-1,0 1 1,0-1 0,0 1-1,0-1 1,1 1-1,-1-1 1,0 1 0,1-1-1,-1 1 1,0-1 0,1 1-1,-1-1 1,1 1 0,-1 0-1,0-1 1,1 1-1,-1 0 1,1-1 0,-1 1-1,1 0 1,-1 0 0,1-1-1,-1 1 1,1 0-1,0 0 1,20-1-2146,0 0 59,-7-7 53,-14 8 2024,0 0-1,0 0 1,0 0 0,0 0 0,0 0 0,0 0 0,0 0 0,0 0 0,-10 3-1332,-14 6 1834,18-7 207,0 0 0,0 0 0,0 1 0,0 0 0,0 0 0,1 0-1,0 1 1,-1 0 0,1 0 0,-8 9 0,12-13-628,1 1 0,-1-1-1,1 0 1,0 1 0,0-1 0,-1 1-1,1-1 1,0 1 0,0-1 0,0 1-1,-1-1 1,1 1 0,0-1-1,0 1 1,0-1 0,0 1 0,0 0-1,0-1 1,0 1 0,0-1 0,0 1-1,0-1 1,1 1 0,-1-1 0,0 1-1,0-1 1,1 1 0,-1 0 20,1 0 0,0 0-1,0 0 1,0 0 0,0-1 0,0 1-1,0 0 1,0-1 0,0 1 0,0-1 0,2 2-1,3-1 106,0 1 0,-1-1 0,12 2 0,15-1-389,39-3 1,-20-1-977,18 2 320</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29.923"/>
    </inkml:context>
    <inkml:brush xml:id="br0">
      <inkml:brushProperty name="width" value="0.05" units="cm"/>
      <inkml:brushProperty name="height" value="0.05" units="cm"/>
      <inkml:brushProperty name="color" value="#FF0066"/>
    </inkml:brush>
  </inkml:definitions>
  <inkml:trace contextRef="#ctx0" brushRef="#br0">7 197 8554,'-6'-2'7953,"5"1"-7732,7-7 2886,17-10-2391,-19 15 259,22-19 709,0-1 0,34-39 1,-42 41-1254,-10 13-445,1 0 0,17-12 0,-31 26-5045,-11 7 2374,0-3 3476,4 1-546</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30.370"/>
    </inkml:context>
    <inkml:brush xml:id="br0">
      <inkml:brushProperty name="width" value="0.05" units="cm"/>
      <inkml:brushProperty name="height" value="0.05" units="cm"/>
      <inkml:brushProperty name="color" value="#FF0066"/>
    </inkml:brush>
  </inkml:definitions>
  <inkml:trace contextRef="#ctx0" brushRef="#br0">39 1 10426,'-5'16'4345,"-11"9"-1957,4-6-946,11-18-1303,0 1 1,1-1-1,-1 0 0,1 1 0,-1-1 0,1 1 0,-1-1 0,1 1 1,0-1-1,-1 1 0,1-1 0,0 1 0,0 2 0,0-4-98,1 1 0,-1-1-1,0 0 1,0 0 0,0 0 0,0 1-1,0-1 1,1 0 0,-1 0 0,0 0-1,0 0 1,0 1 0,1-1 0,-1 0-1,0 0 1,0 0 0,1 0 0,-1 0-1,0 0 1,0 0 0,1 1-1,-1-1 1,0 0 0,0 0 0,1 0-1,-1 0 1,0 0 0,1 0 0,13-5 499,-4 1-356,0 0-1,0 1 0,0 0 0,0 0 0,1 2 0,-1-1 0,18 0 1,-2 2 273,-1 1 1,27 5-1,-47-5-349,-1-1-1,1 1 0,0 1 0,-1-1 0,0 0 0,1 1 0,-1 0 1,6 4-1,-8-5-74,-1-1 0,0 1-1,-1 0 1,1 0 0,0 0 0,0 0 0,0 0 0,0 0 0,-1 1 0,1-1-1,-1 0 1,1 0 0,-1 0 0,1 1 0,-1-1 0,0 0 0,1 1 0,-1-1-1,0 0 1,0 1 0,0-1 0,0 0 0,0 0 0,0 1 0,-1-1 0,1 0-1,0 1 1,-1-1 0,1 0 0,0 0 0,-1 1 0,0-1 0,1 0 0,-2 2-1,-4 6 110,0 0-1,0-1 0,0 1 0,-1-1 0,-13 11 0,-44 32 34,59-46-227,-26 16-125,30-20 49,-1-1-1,1 1 1,-1 0 0,1 0 0,-1-1-1,0 1 1,1-1 0,-1 1-1,0-1 1,1 0 0,-1 1 0,0-1-1,1 0 1,-1 0 0,0 0-1,-3-1 1,4 1 15,1-1-1,-1 1 1,1 0-1,-1-1 1,0 1-1,1-1 1,-1 1-1,1-1 1,-1 1-1,1-1 1,0 1-1,-1-1 1,1 1-1,-1-1 1,1 1-1,0-1 1,0 0-1,-1 1 1,1-1-1,0 0 1,0 1-1,0-1 1,0 0-1,-1 1 1,1-1-1,0-1 1,4-19-2455,5-2 1224</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30.742"/>
    </inkml:context>
    <inkml:brush xml:id="br0">
      <inkml:brushProperty name="width" value="0.05" units="cm"/>
      <inkml:brushProperty name="height" value="0.05" units="cm"/>
      <inkml:brushProperty name="color" value="#FF0066"/>
    </inkml:brush>
  </inkml:definitions>
  <inkml:trace contextRef="#ctx0" brushRef="#br0">1 0 14811,'3'2'1168,"1"8"857,-3 5-249,6 12-399,-5 3-305,-1 5-520,3 2-320,-6-5-1672,5-2 1080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10.625"/>
    </inkml:context>
    <inkml:brush xml:id="br0">
      <inkml:brushProperty name="width" value="0.05" units="cm"/>
      <inkml:brushProperty name="height" value="0.05" units="cm"/>
      <inkml:brushProperty name="color" value="#FF0066"/>
    </inkml:brush>
  </inkml:definitions>
  <inkml:trace contextRef="#ctx0" brushRef="#br0">6 111 7034,'-5'6'4405,"12"-12"-2775,58-34 1965,-59 35-2307,-5 4-1249,-1 1 0,1 0 0,-1-1-1,1 1 1,-1-1 0,1 1 0,0 0-1,-1-1 1,1 1 0,-1 0 0,1 0 0,0-1-1,-1 1 1,1 0 0,0 0 0,-1 0 0,1 0-1,0 0 1,-1 0 0,2 0 0,132-7 870,-74 2-530,-30 3-188,136-2 653,78 11-516,-151-1-260,37 0 7,-86-7 98,-10-1 636,-1 2 0,49 5 0,-76-4-739,1-1-1,0 0 1,0 0-1,0-1 1,0 0-1,0 0 1,-1 0-1,1-1 1,0 0-1,8-4 1,-8 3-787,0-1 0,0 1 0,-1-1 0,0-1 0,9-6 0,3-9-1015</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35.230"/>
    </inkml:context>
    <inkml:brush xml:id="br0">
      <inkml:brushProperty name="width" value="0.05" units="cm"/>
      <inkml:brushProperty name="height" value="0.05" units="cm"/>
      <inkml:brushProperty name="color" value="#FF0066"/>
    </inkml:brush>
  </inkml:definitions>
  <inkml:trace contextRef="#ctx0" brushRef="#br0">239 573 9330,'0'2'5477,"7"-6"-2458,-3 2-2635,1 1 0,0 0-1,-1 0 1,1 0-1,0 0 1,-1 1-1,1 0 1,0 0-1,0 0 1,-1 0 0,1 1-1,0 0 1,6 2-1,-8-3-314,22 5 954,40 1 0,-53-5-848,-1-1 0,1-1 1,0 0-1,0-1 1,19-5-1,-15 3-79,0 1 1,0 0-1,29 0 1,-29 3-33,0-2-1,-1 1 1,1-2-1,19-5 1,-22 4-39,-1-1 0,0 0 0,0 0 0,0-1 0,-1-1-1,0 0 1,0 0 0,0-1 0,-1-1 0,-1 0 0,13-13 0,-17 15 19,0 0-1,0 0 1,-1 0 0,0-1 0,0 0-1,3-10 1,-5 13 30,-1-1-1,0 1 0,0 0 1,-1 0-1,0 0 0,0-1 1,0 1-1,0 0 1,-1 0-1,0-1 0,-2-7 1,-2-1 0,0-1 0,0 1-1,-2 0 1,-11-19 0,13 25-81,-1-2 19,-1 0-1,0 0 1,-16-17 0,15 19-19,-19-18 14,-49-36 0,65 54-9,0 2 1,-1-1-1,0 1 1,0 1-1,0 0 1,0 1-1,-1 0 1,-18-3 0,-25 4 2,39 2 21,-33-4-1,37 4-21,1-1 0,0 2 0,-1 0 0,1 0 0,-1 1 1,1 0-1,-1 1 0,1 1 0,-19 6 0,0 2 143,0 2-1,-39 23 1,58-29-110,0 0 1,1 0-1,0 1 0,1 1 1,-15 15-1,19-17-6,0 0 0,1 0 0,0 0 0,0 1 0,1 0 1,0 0-1,0 0 0,1 0 0,-4 13 0,2 0 39,0 1 0,2 0 0,0 0 0,2 0 1,0 0-1,3 23 0,-2-36-19,2 1 1,0-1 0,0 0-1,0 1 1,1-1-1,1 0 1,-1-1-1,1 1 1,1-1-1,0 0 1,0 0-1,1 0 1,-1 0-1,2-1 1,-1 0-1,12 10 1,-11-13 21,0 1 1,0-1-1,1 0 1,-1-1 0,1 0-1,0 0 1,-1 0-1,1-1 1,15 2 0,7-1 338,40 0 0,-37-3-324,45 10-163,-69-11-284,4 1-3728,-9 5 2439</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40.516"/>
    </inkml:context>
    <inkml:brush xml:id="br0">
      <inkml:brushProperty name="width" value="0.05" units="cm"/>
      <inkml:brushProperty name="height" value="0.05" units="cm"/>
      <inkml:brushProperty name="color" value="#FF0066"/>
    </inkml:brush>
  </inkml:definitions>
  <inkml:trace contextRef="#ctx0" brushRef="#br0">26 1 6321,'-1'0'933,"-3"2"155,1-1 0,0 1 1,0 0-1,1 0 0,-5 3 0,7-5-1005,0 0 0,0 1 1,-1-1-1,1 0 0,0 1 0,0-1 0,-1 0 0,1 1 0,0-1 0,0 0 1,0 1-1,0-1 0,-1 1 0,1-1 0,0 0 0,0 1 0,0-1 0,0 1 1,0-1-1,0 0 0,0 1 0,1 0-5,-1 0 1,0-1-1,1 1 0,-1 0 1,0-1-1,1 1 0,-1-1 1,1 1-1,-1-1 0,1 1 1,0-1-1,-1 0 1,1 1-1,-1-1 0,1 0 1,0 1-1,0-1 0,42 17 1977,-31-13-1442,1 0 1,22 14 0,-15-4-64,0 1 1,-1 1-1,-1 0 0,30 37 1,-33-35-256,1 0-1,0-2 1,2 0 0,0 0 0,28 17 0,-18-19-35,1-1 1,0-2 0,1-1 0,44 9-1,36 11 137,-59-13-95,82 16 0,-100-27 59,0-2 1,0-2-1,58-2 0,-80-1-267,292-23 1217,-274 19-1174,1-2 0,-1 0 1,0-2-1,38-18 0,-11 5 183,-12 6-110,-16 7-90,0-1 1,-1-2-1,44-25 1,-40 10-48,-26 22-58,0 1 0,0-1 1,0 1-1,1 0 0,7-4 0,-10 5-19,-5 2-13,-8 2-95,7 0-54,-1 1 0,1-1 0,-1 0 0,1-1 0,-1 1 0,0-1 0,1 1 0,-1-1 0,0 0 0,1 0 0,-1-1 0,1 1 0,-1-1 1,0 0-1,1 0 0,-1 0 0,1 0 0,0-1 0,-1 1 0,1-1 0,0 0 0,0 0 0,0 0 0,0 0 0,-3-4 0,-4-2-261,1-1 0,1 0-1,-1 0 1,-13-21 0,22 29 477,-3-4 474,6 5-67,5 1-107,5 0 176,-9-1-291,0 0 1,1 0-1,-1 1 0,0 0 1,0 0-1,8 2 0,-11-2-209,0-1-1,0 1 0,0 0 1,0 0-1,0-1 0,0 1 1,0 0-1,0 0 0,0 0 1,-1 0-1,1 0 0,0 0 1,-1 0-1,1 0 0,-1 1 1,1-1-1,-1 0 0,1 0 0,-1 0 1,0 1-1,0-1 0,0 0 1,1 0-1,-1 1 0,0-1 1,-1 0-1,1 0 0,0 2 1,-2 10-182,0 0 1,-1-1 0,0 1 0,-1-1-1,0 0 1,-1 0 0,-1 0-1,-7 12 1,13-24 104,0 0-1,0 0 0,0 1 1,0-1-1,0 0 1,0 0-1,0 0 0,0 0 1,0 0-1,0 0 1,0 0-1,0 0 0,0 0 1,0 0-1,-1 1 1,1-1-1,0 0 0,0 0 1,0 0-1,0 0 1,0 0-1,0 0 0,0 0 1,0 0-1,0 0 1,0 0-1,0 0 0,0 0 1,0 0-1,-1 0 1,1 0-1,0 0 0,0 0 1,0 0-1,0 0 1,0 0-1,0 0 0,0 0 1,0 0-1,0 0 1,-1 0-1,1 0 0,0 0 1,0 0-1,0 0 1,0 0-1,0 0 0,0 0 1,0 0-1,0 0 1,0 0-1,0 0 0,-1 0 1,1 0-1,0 0 1,2-7-1730,14-17 94</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44.201"/>
    </inkml:context>
    <inkml:brush xml:id="br0">
      <inkml:brushProperty name="width" value="0.05" units="cm"/>
      <inkml:brushProperty name="height" value="0.05" units="cm"/>
      <inkml:brushProperty name="color" value="#FF0066"/>
    </inkml:brush>
  </inkml:definitions>
  <inkml:trace contextRef="#ctx0" brushRef="#br0">292 26 9970,'0'-4'2236,"0"2"-1906,-1 1 1,1 0 0,0 0-1,0-1 1,0 1 0,0 0 0,1 0-1,-1-1 1,0 1 0,1 0-1,-1 0 1,0 0 0,1-1 0,-1 1-1,2-2 1,0 18 1333,-4-8-1316,0 1 0,-1-1 0,1 0 0,-2 0 0,1-1 0,-1 1 0,0 0 0,0-1 0,0 0 0,-8 7 0,11-12 107,1 0-400,0 0 0,0 1 0,0-1 0,0 0 0,-1 0 0,1 1 0,0-1 0,-1 0 0,1 0 0,-1 0 0,1 0 0,-1 0 0,0 0 0,0 0 0,1 0 0,-3 2 0,-4 10 333,1 14 393,3-5-543,-2-1-1,0 1 0,-15 35 1,4-17-16,2 1 0,-15 74 0,0-2-158,-8-17-47,26-72-1,1 1 0,1 0 0,-7 35 0,15-55-8,0 0 0,0 0 0,0 0 0,-1 0 0,0 0 0,0 0 0,0-1 0,-6 9 0,9-33 1,21-54-4,2 0 1,41-79-1,10-30 3,-59 141 12,-2-1 1,-2 0-1,-2-1 1,5-52 0,-15 85 61,-3 13 27,-3 16 49,-2 11 21,-20 71 307,-68 205-120,68-187-297,-18 54 83,41-155-120,-6 13 67,-10 59 1,19-85 94,0-6-91,-1-7 17,2-1-79,1-1-1,0 1 1,1 0-1,0 0 1,0 0-1,4-11 0,21-62 32,-18 58-48,69-179-5,20-68-63,-33 5 126,-63 258-73,2-5 158,-3 25-18,-22 155 537,15-136-590,-1-1 1,-1 0 0,-20 42 0,27-66-123,-5 11-229,-1-1-1,-1 0 1,-12 18 0,14-20-1733,7-13 1871,0 1 0,0-1 1,0 0-1,0 1 0,0-1 0,0 0 1,0 1-1,0-1 0,0 0 0,1 1 1,-1-1-1,0 0 0,0 0 0,0 1 1,1-1-1,-1 0 0,0 0 0,0 1 1,1-1-1,-1 0 0,0 0 0,1 0 1,-1 1-1,0-1 0,0 0 0,1 0 1,-1 0-1,0 0 0,1 0 0,-1 0 1,0 0-1,1 1 0,-1-1 0,0 0 1,1 0-1,0-1 0,13 0-2563</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0.531"/>
    </inkml:context>
    <inkml:brush xml:id="br0">
      <inkml:brushProperty name="width" value="0.05" units="cm"/>
      <inkml:brushProperty name="height" value="0.05" units="cm"/>
      <inkml:brushProperty name="color" value="#FF0066"/>
    </inkml:brush>
  </inkml:definitions>
  <inkml:trace contextRef="#ctx0" brushRef="#br0">13 286 7874,'0'-1'154,"0"1"0,0-1 1,0 1-1,0-1 1,-1 1-1,1 0 0,0-1 1,0 1-1,0-1 1,-1 1-1,1-1 0,0 1 1,0 0-1,-1-1 1,1 1-1,0 0 0,-1-1 1,1 1-1,0 0 1,-1-1-1,1 1 0,-1 0 1,-3-4 3331,4 4-3334,1-1 0,-1 0-1,0 0 1,0 0 0,0 1 0,0-1-1,0 0 1,0 0 0,0 1 0,-1-1 0,1 0-1,0 0 1,0 1 0,-1-1 0,1 0-1,-1 0 1,1-3 1311,9 5-766,-6 0-614,0-1-1,0 0 1,0 0 0,1 0 0,-1 0-1,0 0 1,0-1 0,0 0 0,0 1-1,0-1 1,0 0 0,0-1 0,0 1 0,0 0-1,-1-1 1,1 0 0,0 1 0,-1-1-1,1 0 1,2-3 0,3-3-35,0 0-1,0-1 1,-1 1 0,10-16-1,-12 16-38,1-1 1,-1-1-1,-1 1 0,0-1 0,0 1 0,-1-1 0,0 0 0,-1-1 0,0 1 1,-1 0-1,0-1 0,0-11 0,-1 21-7,0-1 0,0 1 0,0-1 0,0 0 0,-1 1 0,1-1 0,-1 1 0,1-1 0,-1 0 0,1 1 0,-1-1 0,0 1 0,1 0 0,-1-1 0,0 1 0,0 0 0,0-1 0,0 1 0,0 0 0,-1 0 0,1 0 0,0 0 0,0 0 0,-1 0 0,1 0 0,-1 0 0,1 1 0,-1-1 0,1 1 0,-1-1 0,1 1 0,-1-1 0,1 1 0,-3 0 0,0 0-1,0 0 0,1 0 0,-1 1 0,1 0-1,-1-1 1,1 1 0,-1 1 0,1-1 0,0 0 0,0 1-1,-1 0 1,1 0 0,0 0 0,-4 3 0,1 0 14,0 1 0,1 0 1,-1-1-1,1 2 0,1-1 1,-1 1-1,-5 10 0,8-12 33,0-1 0,0 0 0,1 0-1,0 1 1,0-1 0,0 1 0,0-1-1,1 1 1,0-1 0,0 1 0,0-1-1,0 1 1,1-1 0,2 9 0,36 101 582,-25-77-415,-12-32-196,0 0-1,0 0 1,1 0 0,-1-1-1,1 1 1,0-1 0,0 0-1,1 0 1,-1 0 0,6 4-1,-7-6-22,0-1 0,0 0 0,0 0-1,0 0 1,0 0 0,0 0-1,0 0 1,0 0 0,1 0-1,-1-1 1,0 1 0,0-1 0,1 0-1,-1 0 1,0 0 0,1 0-1,-1 0 1,0 0 0,1-1-1,-1 1 1,0-1 0,0 1 0,1-1-1,-1 0 1,0 0 0,2-1-1,5-4-673,-1 0 0,1 0 0,-2-1 0,1 0 0,-1 0 0,0-1 0,10-13 0,-8 9-1132,4-1 589</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0.963"/>
    </inkml:context>
    <inkml:brush xml:id="br0">
      <inkml:brushProperty name="width" value="0.05" units="cm"/>
      <inkml:brushProperty name="height" value="0.05" units="cm"/>
      <inkml:brushProperty name="color" value="#FF0066"/>
    </inkml:brush>
  </inkml:definitions>
  <inkml:trace contextRef="#ctx0" brushRef="#br0">1 1 12827,'1'1'2896,"1"8"-1335,0 8-321,-1 3-120,1 12-264,0-2-127,-1 2-289,1 0-120,-2-7-160,2-2-64,-1-6-280,-1-4-208,-1-1-889,-3-3-367,1 1 784</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1.380"/>
    </inkml:context>
    <inkml:brush xml:id="br0">
      <inkml:brushProperty name="width" value="0.05" units="cm"/>
      <inkml:brushProperty name="height" value="0.05" units="cm"/>
      <inkml:brushProperty name="color" value="#FF0066"/>
    </inkml:brush>
  </inkml:definitions>
  <inkml:trace contextRef="#ctx0" brushRef="#br0">1 148 12603,'3'-2'1656,"2"1"1057,10 1-1073,6 0-224,0 5-696,3-2-247,-1 0-305,2 4-88,2-3-240,4 1-225,-5-2-639,-4-3-392,-2-5-648,-5 0 1015</inkml:trace>
  <inkml:trace contextRef="#ctx0" brushRef="#br0" timeOffset="1">412 0 12659,'-5'10'731,"0"1"44,0 0 0,1 0 1,0 0-1,-3 17 1,6-25-710,1-1 0,0 1 0,-1-1 0,1 0 0,0 1 0,0-1-1,1 1 1,-1-1 0,0 0 0,1 1 0,-1-1 0,1 0 0,0 1 0,0-1 0,0 0 0,0 0 0,0 0 0,1 1 0,-1-2 0,1 1 0,-1 0 0,1 0 0,-1 0 0,1-1 0,0 1 0,0-1-1,4 3 1,-2-2-2,0 0-1,1 0 1,-1 0-1,0-1 0,1 1 1,0-1-1,-1 0 1,1-1-1,0 1 0,4-1 1,-7 0-40,-1 0 0,1 0 0,-1 0 0,1 0 0,-1-1 0,1 1 0,-1 0 0,1-1 0,-1 1 0,0-1 0,1 1 0,-1-1 0,0 0 0,1 0 0,-1 0 0,0 0 0,0 0 0,1 0 0,-1 0 0,0 0 0,0 0 0,0 0 0,-1 0 0,1-1 0,0 1 0,0 0 0,-1-1 0,1 1 0,-1-1 0,1 1 0,-1-1 0,1 1 0,-1-3 0,1-1-6,0 0 1,-1-1-1,0 1 1,0-1-1,0 1 0,-1 0 1,0-1-1,0 1 1,-2-7-1,2 10-24,0-1 0,-1 0 0,0 0 0,1 1 0,-1-1 0,0 1 0,0-1-1,0 1 1,-1 0 0,1 0 0,0 0 0,-1 0 0,1 0 0,-1 1 0,0-1 0,0 1 0,-4-2 0,-3-1-552,-1 2 0,1-1 0,-1 1 0,-19-1 0,18 2-1720,26 2 1495</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1.827"/>
    </inkml:context>
    <inkml:brush xml:id="br0">
      <inkml:brushProperty name="width" value="0.05" units="cm"/>
      <inkml:brushProperty name="height" value="0.05" units="cm"/>
      <inkml:brushProperty name="color" value="#FF0066"/>
    </inkml:brush>
  </inkml:definitions>
  <inkml:trace contextRef="#ctx0" brushRef="#br0">0 0 12811,'5'14'1088,"0"3"816,4-1-471,1 5-217,-2-3-224,1-1-328,-4 0-120,0-2-320,1 0-96,-2-3-280,1-4-240,-4-6-624,1 1-312,-2-8-481,-2-5-271,-1-4 1216</inkml:trace>
  <inkml:trace contextRef="#ctx0" brushRef="#br0" timeOffset="1">46 21 10066,'1'0'1176,"6"0"897,1 0-265,6 0-447,1 1-233,0 1-296,2 1-136,-4 2-320,1 2-112,-1 1-184,-1-1-152,-4 0-376,0-2-256,-3-5-632,-1 0-353,-1-5 897</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2.322"/>
    </inkml:context>
    <inkml:brush xml:id="br0">
      <inkml:brushProperty name="width" value="0.05" units="cm"/>
      <inkml:brushProperty name="height" value="0.05" units="cm"/>
      <inkml:brushProperty name="color" value="#FF0066"/>
    </inkml:brush>
  </inkml:definitions>
  <inkml:trace contextRef="#ctx0" brushRef="#br0">9 1 13747,'-3'13'1280,"-1"6"1009,3 3-321,2 1-576,6 4-255,5-4-585,0-1-160,1-3-432,-1-1-296,-4-1-1193,2-2-495,-10-13 944</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3.520"/>
    </inkml:context>
    <inkml:brush xml:id="br0">
      <inkml:brushProperty name="width" value="0.05" units="cm"/>
      <inkml:brushProperty name="height" value="0.05" units="cm"/>
      <inkml:brushProperty name="color" value="#FF0066"/>
    </inkml:brush>
  </inkml:definitions>
  <inkml:trace contextRef="#ctx0" brushRef="#br0">1 39 9482,'5'-14'1672,"0"1"1513,5 4-1289,5 6-287,2 8-713,1 9-272,2 6-376,-1 5-56,-6 2-56,1 1-176,-3 1-928,-1-4-280,6-20 528</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4.248"/>
    </inkml:context>
    <inkml:brush xml:id="br0">
      <inkml:brushProperty name="width" value="0.05" units="cm"/>
      <inkml:brushProperty name="height" value="0.05" units="cm"/>
      <inkml:brushProperty name="color" value="#FF0066"/>
    </inkml:brush>
  </inkml:definitions>
  <inkml:trace contextRef="#ctx0" brushRef="#br0">0 242 10074,'2'1'468,"-1"-1"0,0 0 0,0 0 1,0 0-1,1 0 0,-1 0 0,0 0 0,0 0 0,0-1 0,2 1 0,5-4-29,0 1 0,-1-1 0,0 0 0,1-1 0,-2 1-1,1-1 1,-1-1 0,1 1 0,-1-1 0,-1-1 0,1 1-1,6-11 1,-4 5-153,-1-1 0,-1 1-1,0-1 1,-1 0-1,0-1 1,5-22 0,-9 32-244,0 0 1,-1 0 0,0 0-1,1 1 1,-1-1-1,0 0 1,-1-6 0,0 10-47,1-1 1,0 0 0,0 0 0,0 0-1,-1 1 1,1-1 0,-1 0 0,1 0-1,0 1 1,-1-1 0,1 0-1,-1 1 1,0-1 0,1 1 0,-1-1-1,1 1 1,-1-1 0,0 1 0,1-1-1,-1 1 1,0-1 0,0 1-1,1 0 1,-1-1 0,0 1 0,0 0-1,0 0 1,1 0 0,-1 0-1,0 0 1,0 0 0,0 0 0,0 0-1,1 0 1,-1 0 0,0 0 0,0 0-1,-1 1 1,-1 0-29,-1 0 1,1 0-1,0 1 1,0-1-1,0 1 0,0 0 1,0 0-1,0 0 1,0 0-1,1 1 0,-1-1 1,1 1-1,0 0 1,-1-1-1,1 1 0,-1 4 1,-5 5 8,2 0-1,-9 21 1,11-23 48,1-1 1,0 1-1,0 0 1,1 0-1,0 0 0,1 0 1,0 1-1,1-1 0,0 0 1,1 0-1,0 1 0,0-1 1,1 0-1,0 0 0,1 0 1,0 0-1,8 16 0,-8-18 1,1-1 0,0 0 0,0 0 1,0 0-1,1 0 0,0-1 0,7 7 0,-10-11-42,1 1-1,0-1 1,0 0 0,0 0 0,0-1 0,0 1 0,1-1-1,-1 1 1,0-1 0,1 0 0,-1-1 0,0 1 0,1 0 0,0-1-1,-1 0 1,1 0 0,-1 0 0,1 0 0,3-1 0,-1 0-212,0-1 0,0 1 0,0-1 1,0-1-1,0 1 0,0-1 1,-1 0-1,1 0 0,-1-1 0,0 0 1,6-4-1,-1-2-756,0 0 1,-1 0-1,16-23 1,-1-1-295</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11.477"/>
    </inkml:context>
    <inkml:brush xml:id="br0">
      <inkml:brushProperty name="width" value="0.05" units="cm"/>
      <inkml:brushProperty name="height" value="0.05" units="cm"/>
      <inkml:brushProperty name="color" value="#FF0066"/>
    </inkml:brush>
  </inkml:definitions>
  <inkml:trace contextRef="#ctx0" brushRef="#br0">9 155 6081,'0'0'79,"-1"0"0,1 0 1,0 0-1,0 0 0,-1 0 0,1 1 0,0-1 0,0 0 0,0 0 0,-1 0 0,1 0 0,0 0 0,0 0 0,-1 0 1,1-1-1,0 1 0,0 0 0,-1 0 0,1 0 0,0 0 0,0 0 0,0 0 0,-1 0 0,1 0 0,0 0 0,0-1 0,0 1 1,-1 0-1,1 0 0,0 0 0,0 0 0,0-1 0,0 1 0,0 0 0,0 0 0,-1 0 0,1-1 0,0 1 0,0 0 1,0 0-1,0-1 0,0 1 0,0 0 0,0 0 0,0-1 0,0 1 0,0 0 0,0 0 0,0 0 0,0-1 0,0 1 1,0 0-1,0 0 0,0-1 0,0 1 0,0 0 0,1 0 0,-1 0 0,0-1 0,0 1 0,0 0 0,0 0 0,0 0 0,0-1 1,1 1-1,12-11 1915,-7 7-1575,0 1-1,1 1 1,0-1 0,-1 1 0,1 0-1,0 1 1,0 0 0,0 0 0,0 0-1,0 1 1,10 0 0,5 3-207,7 0 186,0 0 0,1-2 1,-1-1-1,45-6 0,-58 3-276,54-9 416,103-6 0,108-13 843,-162 14-874,-54 8-279,-15 1-98,1 3 0,51 0 1,-93 6-110,0 0 0,14 4 0,-15-3-48,-1-1 1,1 1 0,10-1-1,-6-12-2693,6-1 1763</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4.649"/>
    </inkml:context>
    <inkml:brush xml:id="br0">
      <inkml:brushProperty name="width" value="0.05" units="cm"/>
      <inkml:brushProperty name="height" value="0.05" units="cm"/>
      <inkml:brushProperty name="color" value="#FF0066"/>
    </inkml:brush>
  </inkml:definitions>
  <inkml:trace contextRef="#ctx0" brushRef="#br0">0 1 11346,'0'5'1289,"0"7"959,3 4-247,2 11-497,-1 5-232,-1 3-328,-3 1-175,0-3-329,0-1-96,0-7-152,0-3-152,0-5-480,0-5-368,-3-6-969,-1-6-399,-2-1 1135</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5.052"/>
    </inkml:context>
    <inkml:brush xml:id="br0">
      <inkml:brushProperty name="width" value="0.05" units="cm"/>
      <inkml:brushProperty name="height" value="0.05" units="cm"/>
      <inkml:brushProperty name="color" value="#FF0066"/>
    </inkml:brush>
  </inkml:definitions>
  <inkml:trace contextRef="#ctx0" brushRef="#br0">1 155 12219,'3'3'1144,"5"4"816,6 3-311,8 3-553,6 1-232,4-1-424,3-3-160,2-3-336,-2-2-144,-3-2-400,0-5-280,-3-4-368,-4-6-249,0-6-535,-3-3 1088</inkml:trace>
  <inkml:trace contextRef="#ctx0" brushRef="#br0" timeOffset="1">450 84 5769,'2'-2'539,"0"-1"-1,0 0 1,0 1-1,-1-1 1,1 0-1,-1 0 1,0 0 0,0 0-1,0 0 1,0-7 2439,-4 14-1794,-5 8-37,5-4-767,0 0 0,1 1 1,-1-1-1,1 1 0,1-1 1,0 1-1,0 14 0,0-20-275,1 0-1,0 0 0,1-1 0,-1 1 0,0 0 1,1 0-1,0 0 0,0 0 0,-1-1 0,2 1 0,-1 0 1,0-1-1,1 1 0,-1 0 0,1-1 0,-1 0 1,1 1-1,0-1 0,0 0 0,0 0 0,1 0 1,-1 0-1,0-1 0,1 1 0,-1-1 0,4 3 0,-3-4-64,0 1 0,-1 0 0,1 0-1,0-1 1,0 0 0,0 0 0,-1 1-1,1-1 1,0-1 0,0 1 0,-1 0-1,1-1 1,0 1 0,0-1 0,-1 0-1,1 0 1,-1 0 0,1 0 0,-1-1-1,1 1 1,-1-1 0,0 1 0,1-1 0,-1 0-1,2-3 1,0 2-30,-1-1 0,0 1 1,0-1-1,0 0 0,-1-1 0,0 1 0,1 0 1,-1-1-1,-1 1 0,1-1 0,-1 1 0,0-1 0,1-8 1,-1 9-13,-1 0 0,0 1 1,0-1-1,-1 0 1,1 0-1,-1 0 0,0 1 1,0-1-1,0 0 1,0 1-1,0-1 0,-1 1 1,0-1-1,0 1 0,-2-4 1,0 2-179,0 1 0,-1 0 1,1 0-1,-1 0 0,1 1 1,-1-1-1,0 1 0,0 1 0,-9-5 1,-44-12-4834,55 17 3467,5-1 715</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5.471"/>
    </inkml:context>
    <inkml:brush xml:id="br0">
      <inkml:brushProperty name="width" value="0.05" units="cm"/>
      <inkml:brushProperty name="height" value="0.05" units="cm"/>
      <inkml:brushProperty name="color" value="#FF0066"/>
    </inkml:brush>
  </inkml:definitions>
  <inkml:trace contextRef="#ctx0" brushRef="#br0">1 94 13963,'2'3'260,"3"5"405,-1-1 0,0 1 0,0 0 0,0 1 0,-1-1 0,0 1 0,-1-1 1,0 1-1,2 18 0,-4-28-666,0 1 1,0 0-1,-1 0 1,1 0 0,0 0-1,0 0 1,0 0-1,0 0 1,0 0-1,0 0 1,0 0 0,0 0-1,0 0 1,0 0-1,0 0 1,0 0-1,0 0 1,0 0-1,0 0 1,0 0 0,0 0-1,0 0 1,0 0-1,0 0 1,0 0-1,0 0 1,0 0-1,0 0 1,-1 0 0,1 1-1,0-1 1,0 0-1,0 0 1,0 0-1,0 0 1,0 0 0,0 0-1,0 0 1,0 0-1,0 0 1,0 0-1,0 0 1,0 0-1,0 0 1,0 0 0,0 0-1,0 0 1,0 0-1,0 0 1,0 0-1,0 0 1,0 0 0,0 0-1,0 0 1,0 0-1,0 0 1,0 0-1,0 1 1,0-1-1,0 0 1,0 0 0,-3-5-54,-3-9-60,3 2 78,0 0 1,1 1-1,0-1 1,1 0-1,0-17 0,2 22 53,-1 0-1,1 0 1,0-1-1,1 2 1,0-1-1,0 0 1,0 0-1,1 0 1,0 1 0,6-10-1,-9 15-5,0 1-1,1 0 1,-1-1-1,0 1 1,1-1-1,-1 1 1,0 0-1,1-1 1,-1 1 0,0-1-1,1 1 1,-1 0-1,1 0 1,-1-1-1,1 1 1,-1 0-1,1 0 1,-1 0-1,1-1 1,-1 1 0,1 0-1,-1 0 1,1 0-1,-1 0 1,1 0-1,-1 0 1,1 0-1,0 0 1,0 1 19,0-1 0,0 1 1,0-1-1,1 1 0,-1 0 0,0 0 1,-1-1-1,1 1 0,0 0 1,0 0-1,1 2 0,3 3 150,-1 0 0,-1 1 0,4 7-1,0-1 118,0-1 0,10 16 1,-14-24-273,0 0 0,0-1 0,0 1 1,0-1-1,0 0 0,1 0 1,-1 0-1,1 0 0,0-1 1,0 1-1,5 2 0,-5-4-50,-1-1-1,1 1 1,-1-1-1,1 1 1,-1-1 0,1 0-1,-1 0 1,1-1-1,0 1 1,-1-1-1,0 0 1,7-1-1,23-13-4758,-19 9 3537</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5.917"/>
    </inkml:context>
    <inkml:brush xml:id="br0">
      <inkml:brushProperty name="width" value="0.05" units="cm"/>
      <inkml:brushProperty name="height" value="0.05" units="cm"/>
      <inkml:brushProperty name="color" value="#FF0066"/>
    </inkml:brush>
  </inkml:definitions>
  <inkml:trace contextRef="#ctx0" brushRef="#br0">19 0 6985,'-3'5'5178,"3"-1"-2874,-5 6-271,0 3-225,3 5-520,-1 3-320,8 0-568,5 1-191,2 0-370,1 1-279,-5-1-920,-4 0-432,6 0 872</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6.368"/>
    </inkml:context>
    <inkml:brush xml:id="br0">
      <inkml:brushProperty name="width" value="0.05" units="cm"/>
      <inkml:brushProperty name="height" value="0.05" units="cm"/>
      <inkml:brushProperty name="color" value="#FF0066"/>
    </inkml:brush>
  </inkml:definitions>
  <inkml:trace contextRef="#ctx0" brushRef="#br0">1 117 12435,'0'-5'439,"1"1"1,0 0-1,0 0 1,0-1-1,0 1 1,1 0-1,-1 0 0,1 0 1,0 0-1,0 0 1,1 1-1,-1-1 1,1 1-1,0-1 1,4-3-1,-1 1-59,1 0 0,0 0 0,0 1 0,1 0 0,-1 0 0,13-5 0,-18 9-327,0 0 1,0 0-1,0 0 1,0 0-1,0 1 0,0-1 1,0 1-1,1 0 0,-1-1 1,0 1-1,0 0 1,1 0-1,-1 0 0,0 1 1,0-1-1,0 0 0,3 2 1,-3-1-37,0 0 1,0 0 0,0 1-1,-1-1 1,1 1 0,0 0-1,-1-1 1,1 1-1,-1 0 1,1 0 0,-1 0-1,0 0 1,0 0-1,0 0 1,0 0 0,1 4-1,0 3-28,0 0-1,0 0 0,0 0 1,-1 0-1,-1 1 1,0-1-1,0 1 0,0-1 1,-1 0-1,-1 0 0,0 1 1,0-1-1,-5 14 0,1-9-337,0 1 0,-1-1 0,0 0 0,-1-1-1,0 0 1,-1 0 0,-16 16 0,23-26 279,0-1 0,-1 0-1,1 1 1,-1-1 0,1 0 0,-1 0 0,0-1 0,0 1 0,0-1 0,-5 2 0,8-2 85,0-1 0,0 0 0,-1-1 0,1 1 0,0 0 0,0 0 1,0 0-1,-1 0 0,1 0 0,0 0 0,0 0 0,0 0 0,0 0 0,0 0 0,-1 0 0,1 0 1,0 0-1,0-1 0,0 1 0,0 0 0,0 0 0,0 0 0,-1 0 0,1 0 0,0 0 0,0-1 0,0 1 1,0 0-1,0 0 0,0 0 0,0 0 0,0-1 0,0 1 0,0 0 0,0 0 0,0 0 0,0 0 1,0-1-1,0 1 0,0 0 0,0 0 0,0 0 0,0 0 0,0-1 0,0 1 0,0 0 0,0 0 1,0 0-1,0 0 0,0-1 0,0 1 0,1 0 0,-1 0 0,5-12 992,0 8-687,-1 0 0,1 0 0,0 1 0,1-1 0,-1 1 0,0 0 0,1 1 0,0-1 0,-1 1 0,1 0 0,0 1 0,0-1 0,9 0 0,1 0 98,1 1 0,0 1 0,29 2 0,-40-1-576,-4-1-18,0 1 0,1-1 1,-1 0-1,0 1 1,0-1-1,0-1 0,0 1 1,0 0-1,1 0 0,-1-1 1,0 1-1,0-1 1,2 0-1,-2-1 34,-1 1-1,1-1 1,-1 0 0,1 1-1,-1-1 1,0 0-1,2-3 1</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8.133"/>
    </inkml:context>
    <inkml:brush xml:id="br0">
      <inkml:brushProperty name="width" value="0.05" units="cm"/>
      <inkml:brushProperty name="height" value="0.05" units="cm"/>
      <inkml:brushProperty name="color" value="#FF0066"/>
    </inkml:brush>
  </inkml:definitions>
  <inkml:trace contextRef="#ctx0" brushRef="#br0">25 1 11274,'-10'3'1409,"2"7"1695,1 4-1231,7 4-393,0 6-272,9-1-624,2 2-191,1-1-257,1-2-168,-3-6-433,1-1-295,0-8-832,1-5-384,1-2 1031</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8.585"/>
    </inkml:context>
    <inkml:brush xml:id="br0">
      <inkml:brushProperty name="width" value="0.05" units="cm"/>
      <inkml:brushProperty name="height" value="0.05" units="cm"/>
      <inkml:brushProperty name="color" value="#FF0066"/>
    </inkml:brush>
  </inkml:definitions>
  <inkml:trace contextRef="#ctx0" brushRef="#br0">17 200 12851,'1'-1'242,"0"0"1,0 1 0,0-1-1,0 0 1,0 0 0,0 1-1,0-1 1,0 0 0,0 1-1,0-1 1,0 1 0,1 0-1,-1-1 1,0 1 0,0 0-1,1 0 1,-1 0 0,0 0-1,0 0 1,1 0 0,-1 0-1,0 0 1,0 0 0,1 1-1,0-1 1,0 1-67,-1 1 0,1-1 0,-1 0-1,1 1 1,-1-1 0,0 1 0,0-1 0,1 1 0,-1 0 0,0-1 0,0 1 0,-1 0-1,1 0 1,0-1 0,0 5 0,2 3 141,-1-4-152,0 1 0,0 0-1,1 11 1,-3-16-155,0 1-1,0-1 1,0 0 0,0 1-1,0-1 1,0 0-1,0 1 1,-1-1-1,1 0 1,0 0 0,-1 1-1,1-1 1,-1 0-1,1 0 1,-1 1-1,0-1 1,0 0-1,1 0 1,-1 0 0,0 0-1,0 0 1,-2 1-1,2-1-13,-1-1 0,1 1 0,0-1 0,-1 1 0,1-1 0,-1 0 0,1 0 0,-1 0 0,1 0 0,0 0 0,-1 0 0,1 0 0,-1 0 0,1-1 0,0 1 0,-1 0 0,1-1 0,0 1 0,-1-1 0,1 0 0,0 1 0,0-1 0,-1 0 0,1 0 0,-2-1 0,0-1-15,0 1-1,-1-1 0,1 0 1,0 0-1,0 0 0,1-1 1,-3-3-1,4 6 19,1 1-1,0-1 1,-1 0 0,1 0-1,0 0 1,-1 1 0,1-1-1,0 0 1,0 0 0,0 0-1,0 0 1,0 0 0,0 1-1,0-1 1,0 0-1,0 0 1,0 0 0,1 0-1,-1 1 1,0-1 0,1 0-1,0-1 1,0 0-2,0 0 0,0 1 0,1-1 0,-1 1 0,1-1-1,-1 1 1,1 0 0,0-1 0,2 0 0,2-2-4,1 1 0,-1 0 0,1 1 1,11-3-1,2 0 66,-8 3 85,0 0 0,-1-2 1,1 1-1,20-10 0,-30 12-122,0 0-1,0-1 0,0 1 0,0 0 1,0-1-1,0 1 0,0-1 1,-1 0-1,1 1 0,-1-1 0,1 0 1,-1 0-1,0 0 0,0 0 1,1 0-1,-1 0 0,-1 0 0,1-1 1,0 1-1,-1 0 0,1-1 1,-1 1-1,1 0 0,-1-1 0,0 1 1,0 0-1,0-1 0,0 1 1,-1 0-1,1-1 0,-2-2 1,2 3 28,-1-1 0,0 1 1,0-1-1,0 1 1,-1 0-1,1 0 1,-1-1-1,1 1 0,-1 0 1,1 0-1,-1 0 1,0 0-1,0 1 1,-4-3-1,-2-2-4,-1 1 0,-15-6 0,-10-6-823,33 16 669,0 1 0,1 0 0,-1-1 0,1 1-1,0-1 1,-1 1 0,1-1 0,-1 0 0,1 1 0,0-1 0,-1 1 0,1-1 0,0 0 0,-1 1 0,1-1 0,0 0 0,0 1-1,0-1 1,0 0 0,0 1 0,0-1 0,0 0 0,0 1 0,0-1 0,0 0 0,0 1 0,0-1 0,0 0 0,1 1-1,-1-1 1,0 0 0,0 1 0,1-1 0,-1 1 0,0-1 0,1 0 0,-1 1 0,1-1 0,-1 1 0,1-1 0,-1 1-1,1 0 1,-1-1 0,1 1 0,0-1 0,21-9-1300</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8.970"/>
    </inkml:context>
    <inkml:brush xml:id="br0">
      <inkml:brushProperty name="width" value="0.05" units="cm"/>
      <inkml:brushProperty name="height" value="0.05" units="cm"/>
      <inkml:brushProperty name="color" value="#FF0066"/>
    </inkml:brush>
  </inkml:definitions>
  <inkml:trace contextRef="#ctx0" brushRef="#br0">0 0 15451,'3'22'1537,"6"0"783,6-1-752,2-2-207,-1-4-577,0 0-200,-3-5-344,-3-1-128,-2-4-432,-8-4-240,0 3-880,-3-4-529,-5 1 1057</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9.370"/>
    </inkml:context>
    <inkml:brush xml:id="br0">
      <inkml:brushProperty name="width" value="0.05" units="cm"/>
      <inkml:brushProperty name="height" value="0.05" units="cm"/>
      <inkml:brushProperty name="color" value="#FF0066"/>
    </inkml:brush>
  </inkml:definitions>
  <inkml:trace contextRef="#ctx0" brushRef="#br0">1 162 12755,'2'-2'1680,"4"-6"1993,8-4-1321,8-5-647,1-1-441,2-1-728,2 2-352,-3 1-672,1 2-376,0 1-1233,0-2-495,-2 5 1344</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3:59.817"/>
    </inkml:context>
    <inkml:brush xml:id="br0">
      <inkml:brushProperty name="width" value="0.05" units="cm"/>
      <inkml:brushProperty name="height" value="0.05" units="cm"/>
      <inkml:brushProperty name="color" value="#FF0066"/>
    </inkml:brush>
  </inkml:definitions>
  <inkml:trace contextRef="#ctx0" brushRef="#br0">1 247 10914,'1'3'445,"0"1"-1,0-1 0,1 0 0,-1 1 1,1-1-1,0 0 0,0 0 0,0 0 1,1 0-1,4 4 0,1 0 679,0-1 0,13 8 0,7 5 417,-18-11-1103,-7-7-382,-1 0 1,0 1-1,0-1 0,0 1 1,0 0-1,0 0 0,0 0 0,2 2 1,-4-4-56,0 0 1,0 1-1,0-1 1,0 0 0,0 0-1,0 0 1,0 0-1,0 0 1,0 0 0,0 0-1,0 1 1,0-1-1,0 0 1,0 0 0,0 0-1,0 0 1,0 0 0,0 0-1,0 0 1,0 1-1,-1-1 1,1 0 0,0 0-1,0 0 1,0 0-1,0 0 1,0 0 0,0 0-1,0 0 1,0 0-1,0 1 1,0-1 0,-1 0-1,1 0 1,0 0-1,0 0 1,0 0 0,0 0-1,0 0 1,0 0-1,0 0 1,-1 0 0,1 0-1,0 0 1,0 0-1,0 0 1,0 0 0,0 0-1,0 0 1,0 0 0,-1 0-1,1 0 1,0 0-1,0 0 1,0 0 0,0 0-1,0 0 1,0-1-1,0 1 1,0 0 0,-1 0-1,1 0 1,0 0-1,0 0 1,-11-5-28,8 1 3,-1 0 0,1-1 0,0 1 0,0-1 0,0 1 0,0-1 0,1 0 0,0 0 1,0 0-1,0-1 0,-1-8 0,0-1 8,1 0 1,1 0-1,-1-15 0,2 15 32,1 1 0,4-24-1,-4 34-3,-1 0 1,1 1-1,0-1 0,0 1 0,1 0 0,-1-1 0,1 1 0,0 0 1,-1 0-1,1 0 0,1 0 0,-1 0 0,0 0 0,1 1 0,-1-1 0,4-2 1,-5 5-4,0-1 1,0 1 0,0-1 0,1 1 0,-1-1 0,0 1-1,0 0 1,1 0 0,-1 0 0,0 0 0,0-1 0,1 2-1,-1-1 1,0 0 0,0 0 0,1 0 0,-1 0 0,0 1 0,0-1-1,0 1 1,0-1 0,1 1 0,-1-1 0,0 1 0,0 0-1,0-1 1,0 1 0,0 0 0,0 0 0,0 0 0,-1 0-1,1 0 1,1 1 0,0 1 14,0-1-1,0 1 1,0 0-1,-1 0 1,1 0-1,-1 0 1,1 1-1,-1-1 1,0 0 0,1 7-1,-2 1 23,0-1 1,-1 1-1,-1 11 0,-2 13 4,3-27-43,0-1 1,0 1-1,-1-1 1,0 1-1,-1-1 0,0 1 1,0-1-1,0 0 1,-7 10-1,-2 5-3,11-21-3,1 1-1,-1-1 1,1 0-1,-1 0 0,1 1 1,-1-1-1,1 0 0,0 1 1,0-1-1,-1 0 1,1 3-1,0-3 8,0-1 1,1 0-1,-1 1 1,0-1-1,0 0 1,0 0-1,0 1 0,0-1 1,1 0-1,-1 1 1,0-1-1,0 0 1,0 0-1,1 0 1,-1 1-1,0-1 0,0 0 1,1 0-1,-1 0 1,0 0-1,1 1 1,-1-1-1,0 0 0,0 0 1,1 0-1,-1 0 1,0 0-1,1 0 1,-1 0-1,1 0 0,2 0 59,0 0-1,0-1 1,0 0-1,0 1 1,0-1-1,0 0 1,-1 0-1,5-2 1,28-15-135,61-41 0,-33 10-6594,-46 40 5291</inkml:trace>
  <inkml:trace contextRef="#ctx0" brushRef="#br0" timeOffset="1">386 69 13483,'-2'2'346,"0"1"0,1-1 0,-1 1 0,0-1 0,1 1 0,-1 0 1,1 0-1,0 0 0,0 0 0,0 0 0,0 0 0,1 0 0,-1 0 0,1 0 0,0 0 0,-1 0 1,1 0-1,1 0 0,0 4 0,-1-5-263,1 1 0,0-1 0,0 0-1,0 0 1,0 1 0,1-1 0,-1 0 0,0 0 0,1 0 0,0-1 0,-1 1-1,1 0 1,0-1 0,0 1 0,0-1 0,0 1 0,0-1 0,0 0 0,1 0-1,-1 0 1,0 0 0,1 0 0,-1 0 0,4 0 0,-3-1 25,1 1 0,0-1 0,0 0 1,-1 0-1,1 0 0,0 0 0,0-1 0,-1 1 1,1-1-1,4-1 0,-7 2-81,0-1-1,0 1 1,-1 0 0,1-1-1,0 1 1,0-1 0,0 1-1,0-1 1,0 1-1,-1-1 1,1 0 0,0 1-1,0-1 1,-1 0 0,1 1-1,-1-1 1,1 0 0,0 0-1,-1 0 1,0 0 0,1 0-1,-1 1 1,1-1 0,-1 0-1,0 0 1,0 0 0,0 0-1,1 0 1,-1 0 0,0 0-1,0 0 1,0 0 0,-1 0-1,1 0 1,0 0 0,0 0-1,0 0 1,-1 0 0,1 0-1,0 0 1,-1 0 0,0-1-1,-1-1 2,0 0-1,-1 0 1,1 1-1,0-1 0,-1 1 1,0-1-1,-5-3 1,-8-7-148,-4-8-440,6 6-1441,-19-16 0,18 19 81,14 11 1821,1 0 0,0 0 0,-1 0 0,1 0 0,-1-1 0,1 1 0,0 0 0,0 0 0,0 0 0,0 0 1,0-3-1</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12.288"/>
    </inkml:context>
    <inkml:brush xml:id="br0">
      <inkml:brushProperty name="width" value="0.05" units="cm"/>
      <inkml:brushProperty name="height" value="0.05" units="cm"/>
      <inkml:brushProperty name="color" value="#FF0066"/>
    </inkml:brush>
  </inkml:definitions>
  <inkml:trace contextRef="#ctx0" brushRef="#br0">80 31 7017,'-7'-8'1950,"7"8"-1836,-1-1 1,1 1-1,0-1 0,-1 1 0,1-1 1,0 1-1,-1 0 0,1-1 0,0 1 1,-1-1-1,1 1 0,-1 0 1,1 0-1,0-1 0,-1 1 0,1 0 1,-1 0-1,1-1 0,-1 1 0,1 0 1,-1 0-1,1 0 0,-1 0 1,0 0-1,-3-1 252,0 1 1,0 0 0,0 0-1,1 1 1,-1-1-1,0 1 1,0 0-1,1 0 1,-1 0 0,0 0-1,1 1 1,-1-1-1,1 1 1,-6 4-1,14-4 389,18-1-317,35-4-1,4 0 131,118 11 1558,63 1 1012,-182-9-2373,120-4 1763,-174 3-2370,-10-1-1907,2 2 1504,1-1 1,-1 1-1,0-1 1,0 0-1,0 1 1,0-1-1,1 0 1,-1 0-1,0 0 1,1 1-1,-2-3 1,-8-25-1063</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00.297"/>
    </inkml:context>
    <inkml:brush xml:id="br0">
      <inkml:brushProperty name="width" value="0.05" units="cm"/>
      <inkml:brushProperty name="height" value="0.05" units="cm"/>
      <inkml:brushProperty name="color" value="#FF0066"/>
    </inkml:brush>
  </inkml:definitions>
  <inkml:trace contextRef="#ctx0" brushRef="#br0">1 251 12683,'7'3'1873,"1"0"1,0 0-1,9 7 1,-11-7-942,-1 1-1,1 1 1,9 8 0,-10-7-799,0 0 0,-1 0-1,0 0 1,0 1 0,0-1-1,-1 1 1,0 0 0,0 0 0,-1 0-1,0 0 1,0 0 0,-1 1-1,0-1 1,1 14 0,-2-14-213,1-5-95,-1 1 0,0-1 0,0 0 0,1 0 1,-2 1-1,1-1 0,0 0 0,0 0 0,-2 4 0,-1-23-5405,-2-29 2543,-6-30 166,3 28 3595,8 48-670,0 0 0,0 0 0,0 0 0,0 0 0,0 0 0,0-1 0,0 1 0,0 0 0,0 0 0,0 0 0,0 0 0,0 0 0,0 0 0,0 0 0,0-1 0,0 1 0,0 0 0,0 0 0,1 0 0,-1 0 0,0 0 0,0 0 0,0 0 0,0 0 0,0 0 0,0 0 0,0 0 0,0 0 0,1-1 0,-1 1 0,0 0 0,0 0 0,0 0 0,0 0 0,0 0 0,0 0 0,0 0 0,1 0 0,-1 0 0,0 0 0,0 0 0,0 0 0,0 0 0,0 0 0,0 1 0,1-1 0,-1 0 0,0 0 0,0 0 0,0 0 0,0 0 0,0 0 0,0 0 0,0 0 0,7 3 598,-6-2-378,6 2 464,1 0 0,0-1 0,0 1-1,0-1 1,0-1 0,9 1 0,-7-1-442,0 0 0,0-1 0,0-1 1,18-3-1,-27 4-344,0 0-1,-1 0 1,1 0 0,0 0 0,-1 0-1,1 0 1,-1-1 0,1 1 0,0 0 0,-1 0-1,1-1 1,-1 1 0,1 0 0,-1-1-1,1 1 1,0 0 0,-1-1 0,0 1 0,1-1-1,-1 1 1,1-1 0,-1 1 0,0-1-1,1 0 1,-1 1 0,0-1 0,1 1 0,-1-1-1,0 0 1,0 1 0,0-1 0,0 0 0,1 1-1,-1-1 1,0 0 0,0 1 0,0-1-1,0 1 1,-1-1 0,1 0 0,0 1 0,0-1-1,0 0 1,0 1 0,-1-1 0,1 0-1,0 1 1,-1-1 0,1 1 0,-1-1 0,-11-38-2519,-14-75 1,22 92 2399,3 18 158,-2-8 169,1-1 1,0-17-1,4 19 548,-2 10-676,0 1 1,0 0-1,1 0 0,-1 0 1,0 0-1,0 0 0,0 0 1,0 0-1,1 0 0,-1-1 1,0 1-1,0 0 0,0 0 1,1 0-1,-1 0 0,0 0 1,0 0-1,0 0 1,1 0-1,-1 0 0,0 0 1,0 0-1,0 0 0,0 0 1,1 0-1,-1 1 0,0-1 1,0 0-1,0 0 0,1 0 1,-1 0-1,0 0 0,2 2 180,0-1-1,0 1 1,-1 0-1,1-1 0,-1 1 1,1 0-1,-1 0 1,2 3-1,7 14 709,0 0 0,10 33 0,10 47 420,-18-57-891,-12-41-447,41 122 673,-34-106-1066,1 1 1,0-2-1,2 1 0,19 26 1,4-5-497</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23.734"/>
    </inkml:context>
    <inkml:brush xml:id="br0">
      <inkml:brushProperty name="width" value="0.05" units="cm"/>
      <inkml:brushProperty name="height" value="0.05" units="cm"/>
      <inkml:brushProperty name="color" value="#FF0066"/>
    </inkml:brush>
  </inkml:definitions>
  <inkml:trace contextRef="#ctx0" brushRef="#br0">1 315 13427,'2'1'352,"0"0"-1,0 0 1,0 0 0,0 0 0,0 0-1,0 0 1,0 0 0,0 1 0,-1-1 0,4 3-1,1 2 54,-2-4-339,-1 1-1,1 0 1,-1 1-1,0-1 1,0 1-1,0-1 1,-1 1-1,1 0 1,-1 0-1,0 0 1,0 0-1,0 0 1,0 1-1,-1-1 1,0 1-1,0-1 1,0 1-1,0-1 1,-1 1 0,0-1-1,0 1 1,-1 8-1,1-13-58,0 1 0,0-1 1,0 0-1,0 0 0,0 1 0,0-1 0,0 0 0,0 0 1,0 1-1,0-1 0,0 0 0,0 0 0,-1 0 0,1 1 1,0-1-1,0 0 0,0 0 0,0 0 0,-1 1 0,1-1 1,0 0-1,0 0 0,0 0 0,-1 0 0,1 0 0,0 0 1,0 1-1,0-1 0,-1 0 0,1 0 0,0 0 0,0 0 1,-1 0-1,1 0 0,0 0 0,0 0 0,-1 0 0,1 0 1,0 0-1,0 0 0,-1 0 0,1 0 0,0 0 0,0 0 1,-1 0-1,1-1 0,-10-5 228,8 3-198,1 0-1,-1 0 1,1 0-1,-1 0 0,1-1 1,0 1-1,0 0 1,1 0-1,-1-1 1,1 1-1,-1 0 1,1-1-1,1-4 0,0-6 35,5-26-1,-5 34-57,4-18 147,13-40 0,-17 59-92,1-1 0,0 1-1,0 1 1,1-1-1,-1 0 1,1 0-1,0 1 1,0 0 0,1 0-1,0 0 1,-1 0-1,1 0 1,0 1-1,6-5 1,-9 8-50,0-1 0,1 1 0,-1-1 0,0 1 0,0-1 0,0 1 0,0 0 0,1 0 0,-1-1 0,0 1 0,0 0 0,0 0 0,1 0 0,-1 0 0,0 1 0,0-1 0,1 0 0,-1 0 0,0 1 0,0-1 0,0 1 0,0-1 0,0 1 0,0-1 0,0 1 0,0 0 0,0 0 0,0-1 0,0 1 0,0 0 0,1 1 0,2 3 7,-1 0 0,1 1 1,-1-1-1,5 12 0,-4-8 18,0-2-21,0 0-1,-1 0 0,-1 1 1,1-1-1,-1 0 1,0 1-1,-1 0 0,2 12 1,-2-29 18,0 0 1,1 1 0,4-15-1,4-19 14,-7 19-10,9-31 0,-10 47 47,1 0-1,-1 0 1,1 0 0,1 0-1,-1 1 1,1-1-1,0 1 1,7-8 0,-10 12-27,0 1 0,0 0 0,0 0 0,1 0 0,-1 0 1,0 0-1,0 0 0,1 0 0,-1 1 0,0-1 0,1 0 0,-1 1 0,1-1 1,-1 1-1,1 0 0,-1-1 0,1 1 0,-1 0 0,1 0 0,0 0 0,-1 0 1,1 0-1,-1 0 0,1 0 0,-1 1 0,3 0 0,1 1 127,1 1 0,-1 0-1,1 0 1,-1 0 0,7 8-1,-9-9-161,1 1-1,-1 0 0,0-1 1,1 1-1,-1-1 0,1 0 0,0 0 1,-1-1-1,1 1 0,0-1 1,0 1-1,5 0 0,-8-3-56,1 1 0,-1 0 0,0-1 0,0 1 0,1-1 0,-1 1 0,0-1 0,0 1-1,0-1 1,1 0 0,-1 0 0,0 1 0,0-1 0,0 0 0,0 0 0,1-2 0,13-19-1274,4-18-2429,-8 11 2350</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24.321"/>
    </inkml:context>
    <inkml:brush xml:id="br0">
      <inkml:brushProperty name="width" value="0.05" units="cm"/>
      <inkml:brushProperty name="height" value="0.05" units="cm"/>
      <inkml:brushProperty name="color" value="#FF0066"/>
    </inkml:brush>
  </inkml:definitions>
  <inkml:trace contextRef="#ctx0" brushRef="#br0">1 277 12963,'15'25'2288,"2"-2"1,1 0-1,35 33 1,-45-47-2109,-1-1 0,0 2 0,0-1 0,-1 1 1,0 0-1,-1 0 0,0 0 0,0 1 0,-1-1 0,3 14 0,-7-22-179,1-1 0,-1 1 0,0 0 0,1 0 0,-1 0 0,0 0 0,0-1 0,-1 5-1,1-6-7,0 1 0,0-1 0,-1 0 0,1 0-1,0 1 1,0-1 0,0 0 0,-1 1 0,1-1-1,0 0 1,0 0 0,-1 0 0,1 1 0,0-1-1,-1 0 1,1 0 0,0 0 0,-1 0 0,1 1-1,0-1 1,0 0 0,-1 0 0,1 0-1,-1 0 1,1 0 0,0 0 0,-1 0 0,1 0-1,0 0 1,-1 0 0,1 0 0,0 0 0,-1 0-1,1 0 1,0-1 0,-1 1 0,1 0 0,0 0-1,0 0 1,-1 0 0,1 0 0,0-1 0,-1 1-1,1 0 1,0 0 0,-1-1 0,-2-1-91,0-1 1,0 1 0,0-1-1,0 0 1,0 0 0,0 0-1,1 0 1,0 0-1,-3-5 1,-17-36-529,14 26 431,-4-6 53,1-2 0,1 1 1,1-2-1,2 1 1,-5-29-1,10 42 165,1 0 0,0 1 0,1-1 0,1 0 0,0 0 0,0 1 0,1-1 0,1 1 1,0-1-1,1 1 0,0 0 0,1 0 0,7-13 0,-5 14 207,-1 0-1,1 1 1,11-13 0,-16 21-123,-1 0-1,1 0 1,0 0 0,0 0-1,0 0 1,0 1-1,1-1 1,-1 1 0,0-1-1,1 1 1,-1 0-1,1 0 1,-1 0 0,1 0-1,0 0 1,-1 1 0,1-1-1,0 1 1,0-1-1,-1 1 1,1 0 0,3 1-1,-4-1-50,0 1-1,0 0 0,-1 0 1,1 0-1,0 0 0,0 0 0,-1 0 1,1 1-1,0-1 0,-1 1 1,1-1-1,-1 1 0,0-1 1,1 1-1,-1 0 0,0 0 1,0-1-1,0 1 0,0 0 0,0 4 1,2 1-3,-1 0 0,0 0 1,-1 1-1,2 12 1,-3-8-39,0 1 1,-1 0-1,-1 0 1,0-1-1,0 1 1,-5 13-1,-1-3-36,-1 1 1,-14 26-1,21-45 3,-1 0-1,0-1 0,0 1 0,-1 0 1,-5 5-1,7-8 13,0 0 0,-1 0 0,1-1 0,0 1 0,0-1 0,-1 1 0,1-1 0,-1 0 0,1 0 0,-1 0 0,1 0 0,-6 0 0,2-1 7,7-3 8,7-2 43,13 0 173,-1 1 0,1 0 0,0 2 0,0 0 0,1 2 0,-1 0 0,0 1 0,0 1 0,0 1 0,0 1 0,24 8 0,-43-11-386,1 0 1,-1 0 0,1 0 0,0-1 0,-1 1 0,1-1 0,0 0 0,-1 1-1,6-2 1,-7 1-10,0 0 0,0-1-1,0 1 1,0 0 0,0-1-1,-1 1 1,1-1 0,0 0 0,0 1-1,-1-1 1,1 0 0,0 1-1,-1-1 1,1 0 0,0 0-1,-1 1 1,1-1 0,-1 0 0,1 0-1,-1 0 1,0 0 0,1 0-1,-1 0 1,0 0 0,0 0-1,0 0 1,1 0 0,-1-1-1,3-20-2565,6-11 1105</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24.786"/>
    </inkml:context>
    <inkml:brush xml:id="br0">
      <inkml:brushProperty name="width" value="0.05" units="cm"/>
      <inkml:brushProperty name="height" value="0.05" units="cm"/>
      <inkml:brushProperty name="color" value="#FF0066"/>
    </inkml:brush>
  </inkml:definitions>
  <inkml:trace contextRef="#ctx0" brushRef="#br0">1 258 12523,'42'17'3575,"-27"-12"-1687,0 1 0,18 11 0,-30-15-1808,-1 0-1,1 1 1,-1-1-1,0 1 1,1 0 0,-1 0-1,0 0 1,-1 0 0,1 0-1,0 1 1,-1-1-1,0 0 1,0 1 0,0-1-1,0 1 1,0-1 0,-1 1-1,0-1 1,1 1-1,-1-1 1,-1 7 0,1-7-80,-1 0 1,1-1 0,-1 1-1,1 0 1,-1-1 0,0 1-1,0-1 1,0 1 0,0-1-1,-1 0 1,1 1 0,-1-1 0,-1 2-1,1-2 7,1-1-1,-1 0 1,1 0-1,-1 0 1,1 0 0,-1 0-1,0 0 1,1 0-1,-1-1 1,0 1-1,1-1 1,-1 1 0,0-1-1,0 0 1,0 1-1,0-1 1,1 0-1,-1 0 1,0 0-1,-3-1 1,1 0-4,0-1 1,0 1-1,0 0 1,0-1-1,0 0 1,1 0-1,-1 0 1,1-1-1,-1 1 0,1-1 1,0 0-1,0 0 1,0 0-1,0 0 1,1 0-1,-1-1 0,1 1 1,-3-5-1,3 4-5,0 0 0,0 0 0,1 0 0,-1 0 0,1 0 0,0 0 0,0-1 0,0 1-1,1 0 1,-1 0 0,1-1 0,0 1 0,0 0 0,1-1 0,-1 1 0,1 0 0,0-1-1,2-4 1,-3 8 2,1-1-1,-1 1 1,1 0 0,0-1-1,0 1 1,-1 0-1,1 0 1,0-1-1,0 1 1,1 0-1,-1 0 1,0 0-1,0 0 1,0 1 0,1-1-1,-1 0 1,0 0-1,1 1 1,1-2-1,0 2 1,-1-1 0,1 1 0,-1 0 0,1 0 0,-1 0 0,1 0-1,-1 1 1,1-1 0,-1 0 0,5 3 0,3 0 42,0 2-1,-1 0 1,0 0 0,11 8 0,-19-13-34,15 12 203,-6-5 97,1 0 1,15 8-1,-23-14-191,0 1 0,1-1 0,-1 0 1,1 0-1,-1 0 0,1 0 0,-1-1 0,1 1 1,-1-1-1,1 0 0,0 0 0,5-1 0,-8 0-80,0 1 0,0 0 0,0 0-1,-1 0 1,1-1 0,0 1 0,0 0-1,-1-1 1,1 1 0,0-1-1,-1 1 1,1-1 0,-1 1 0,1-1-1,0 1 1,-1-1 0,1 1 0,-1-1-1,1 0 1,-1 1 0,0-1 0,1-1-1,0 0 18,-1 1-1,0-1 1,1 0-1,-1 1 0,0-1 1,0 0-1,0 1 1,0-1-1,0 0 0,-1-2 1,-1-3 115,-1-1-1,1 1 1,-7-12 0,9 18-135,-36-64 335,-8-19-517,40 73-354,0 0 0,0 1 0,1-1 0,1 0-1,-1 0 1,1-16 0,1 26 339,1-1-80,0 1-1,0-1 0,0 1 0,0-1 0,0 1 0,0 0 0,0-1 0,1 1 0,-1-1 0,0 1 0,1 0 1,-1-1-1,1 1 0,-1 0 0,1 0 0,0-1 0,0 0 0,10-7-1367</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25.212"/>
    </inkml:context>
    <inkml:brush xml:id="br0">
      <inkml:brushProperty name="width" value="0.05" units="cm"/>
      <inkml:brushProperty name="height" value="0.05" units="cm"/>
      <inkml:brushProperty name="color" value="#FF0066"/>
    </inkml:brush>
  </inkml:definitions>
  <inkml:trace contextRef="#ctx0" brushRef="#br0">131 426 12971,'27'16'2428,"-16"-8"176,0-2-1,16 8 1,-43-33-976,13 16-1489,-11-19-393,-20-41 0,12 21-183,-49-101-778,61 119 1172,1 0 0,1 0 0,1-1 0,-4-31 0,10 54 91,1 1 1,0-1-1,0 1 0,0-1 1,0 1-1,0-1 0,0 1 0,0-1 1,1 1-1,-1-1 0,1-1 1,-1 3-27,0-1 1,1 1 0,-1 0-1,0 0 1,0-1 0,0 1-1,1 0 1,-1 0 0,0-1-1,1 1 1,-1 0-1,0 0 1,0 0 0,1-1-1,-1 1 1,0 0 0,1 0-1,-1 0 1,0 0 0,1 0-1,-1 0 1,0 0 0,1 0-1,-1 0 1,1 0 0,-1 0-1,0 0 1,1 0 0,-1 0-1,4 1 154,0 1 0,0 0 0,-1 0 0,1 0 0,0 0 0,3 4-1,3 0 74,63 43 1144,-2 3 0,-2 3-1,88 91 1,-142-130-1626,0 2 1,-1 0-1,0 0 1,13 26-1,-27-44 126,0 0-1,1 1 1,-1-1 0,0 1-1,1 0 1,-1-1-1,0 1 1,0-1 0,1 1-1,-1-1 1,0 1 0,0 0-1,0-1 1,0 1-1,0-1 1,0 1 0,0 0-1,0-1 1,0 1 0,0-1-1,0 1 1,0 0-1,-1-1 1,1 1 0,0-1-1,0 1 1,-1 0 0,1-1-87,-1 1 1,0-1 0,1 0 0,-1 0 0,0 0 0,1 0 0,-1 1 0,0-1 0,1 0 0,-1 0-1,0 0 1,1 0 0,-1 0 0,0-1 0,1 1 0,-1 0 0,0 0 0,1 0 0,-1-1 0,0 1 0,-13-5-1827</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25.680"/>
    </inkml:context>
    <inkml:brush xml:id="br0">
      <inkml:brushProperty name="width" value="0.05" units="cm"/>
      <inkml:brushProperty name="height" value="0.05" units="cm"/>
      <inkml:brushProperty name="color" value="#FF0066"/>
    </inkml:brush>
  </inkml:definitions>
  <inkml:trace contextRef="#ctx0" brushRef="#br0">1 55 15531,'17'19'1401,"3"-2"671,10-17-1160,5-4-144,6-14-1488,6-7-80,6-19 296</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55.665"/>
    </inkml:context>
    <inkml:brush xml:id="br0">
      <inkml:brushProperty name="width" value="0.05" units="cm"/>
      <inkml:brushProperty name="height" value="0.05" units="cm"/>
      <inkml:brushProperty name="color" value="#FF0066"/>
    </inkml:brush>
  </inkml:definitions>
  <inkml:trace contextRef="#ctx0" brushRef="#br0">9 257 9986,'0'1'220,"0"0"-1,1-1 1,-1 1 0,0 0-1,1 0 1,-1-1-1,1 1 1,-1 0 0,1-1-1,-1 1 1,1 0-1,-1-1 1,1 1 0,-1-1-1,1 1 1,0-1-1,0 1 1,-1-1 0,1 1-1,0-1 1,0 0-1,-1 1 1,1-1 0,0 0-1,0 0 1,0 0 0,-1 0-1,1 1 1,0-1-1,0 0 1,1-1 0,1 2 68,1-1 1,-1 0 0,1 0 0,0 0-1,-1-1 1,6-1 0,-3 0-177,1-2 1,-1 1-1,0 0 1,0-1-1,0 0 1,0-1-1,-1 0 1,0 1-1,0-1 1,0-1-1,0 1 0,-1-1 1,5-8-1,-2 2-97,-1 1-1,0-1 1,-1 0 0,0 0-1,-1-1 1,4-17-1,-7 26-12,0 0 1,-1-1-1,1 1 0,-1 0 1,0 0-1,0-1 0,-1 1 0,1 0 1,-1 0-1,0 0 0,0-1 1,0 1-1,-3-6 0,2 8 0,1-1 0,-1 1 0,1 0 0,-1 0 0,0 0-1,0 0 1,0 1 0,0-1 0,0 0 0,0 1 0,-1-1 0,1 1 0,0 0-1,-1 0 1,1 0 0,-1 0 0,1 0 0,-1 1 0,0-1 0,1 1 0,-6-1-1,4 1 1,0 0-1,0 0 0,0 0 1,1 0-1,-1 1 0,0-1 0,0 1 1,0 0-1,0 0 0,1 1 0,-1-1 1,1 1-1,-1 0 0,1 0 1,-6 4-1,5-2 41,-1 0-1,1 0 1,1 0-1,-1 1 1,0 0 0,1 0-1,0 0 1,0 0 0,-3 9-1,2-2 117,0-1 1,1 1-1,0 0 0,1 0 0,1 1 0,0-1 0,0 0 0,1 0 0,2 18 0,0-21-21,-1 1 1,1-1-1,1 0 0,0 0 0,0 0 0,1 0 1,0 0-1,0-1 0,6 9 0,-6-13-109,-1 1 0,1-1 0,0 0 0,0-1 0,0 1 0,0-1 0,1 0 0,0 0 0,-1 0 1,1 0-1,0-1 0,0 0 0,0 0 0,0 0 0,1-1 0,10 2 0,-9-2-48,0-1 0,0 1 0,1-2 0,-1 1 0,0-1 1,0 0-1,1 0 0,-1-1 0,0 0 0,-1-1 0,1 1 1,0-1-1,-1 0 0,7-5 0,6-4-881,-2-1 0,0-1 0,20-21-1,-24 21-1111,0 0 0,-1-1 0,13-23 0,-5 6-49</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56.009"/>
    </inkml:context>
    <inkml:brush xml:id="br0">
      <inkml:brushProperty name="width" value="0.05" units="cm"/>
      <inkml:brushProperty name="height" value="0.05" units="cm"/>
      <inkml:brushProperty name="color" value="#FF0066"/>
    </inkml:brush>
  </inkml:definitions>
  <inkml:trace contextRef="#ctx0" brushRef="#br0">1 0 10690,'1'0'288,"0"1"0,0-1 0,0 1 0,0-1 0,0 0 0,-1 1 0,1 0 0,0-1 0,0 1 0,0-1 0,-1 1 0,1 0 0,0 0 0,0-1 0,-1 1 0,1 0 0,-1 0 0,1 0 0,-1 0-1,1 0 1,-1 0 0,0 0 0,1 1 0,8 26 1208,-8-25-1152,38 210 2102,-38-211-2549,-1-1 0,0 0-1,0 0 1,0 1 0,0-1-1,-1 0 1,1 0-1,0 1 1,0-1 0,-2 2-1,2-2 33,0-1 0,0 0 0,0 1 0,-1-1 0,1 0 0,0 0 0,0 1 0,-1-1 0,1 0 0,0 0 0,0 1 1,-1-1-1,1 0 0,0 0 0,0 0 0,-1 0 0,1 0 0,0 1 0,-1-1 0,1 0 0,0 0 0,-1 0 0,1 0 0,0 0 0,-1 0 0,1 0 0,0 0 0,-1 0 0,1 0 0,0 0 0,-1 0 0,1 0 0,0-1 0,-1 1 0,1 0 0,0 0 0,-1 0 0,1 0 0,0-1 0,0 1 0,-1 0 0,1 0 0,0 0 0,-1-1 0,-8-9-921</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56.411"/>
    </inkml:context>
    <inkml:brush xml:id="br0">
      <inkml:brushProperty name="width" value="0.05" units="cm"/>
      <inkml:brushProperty name="height" value="0.05" units="cm"/>
      <inkml:brushProperty name="color" value="#FF0066"/>
    </inkml:brush>
  </inkml:definitions>
  <inkml:trace contextRef="#ctx0" brushRef="#br0">0 36 11610,'7'0'1161,"3"-2"799,8 2-416,7 0-119,2 0-281,3 2-280,4 5-392,3 0-120,5 1-248,-2-1-56,-3-2 16,-9-4-240,-4-4-704,-6-5-376,-1-9-736,0 0-25,0-8 1153</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56.868"/>
    </inkml:context>
    <inkml:brush xml:id="br0">
      <inkml:brushProperty name="width" value="0.05" units="cm"/>
      <inkml:brushProperty name="height" value="0.05" units="cm"/>
      <inkml:brushProperty name="color" value="#FF0066"/>
    </inkml:brush>
  </inkml:definitions>
  <inkml:trace contextRef="#ctx0" brushRef="#br0">15 105 11138,'-3'12'1102,"-1"-1"-1,2 1 0,0 1 1,0-1-1,0 23 1,2-28-897,1 0 1,0 0 0,0 0-1,0 0 1,1 0 0,0 0-1,0 0 1,1-1 0,-1 1 0,1-1-1,6 8 1,-6-9-73,0-1 0,1 1 0,0 0 0,0-1 0,0 0 0,8 6-1,-10-9-112,0 0-1,0 0 1,0 0-1,-1 0 0,1 0 1,0-1-1,0 1 1,0-1-1,0 1 0,1-1 1,-1 0-1,0 0 0,0 0 1,0 0-1,0 0 1,0 0-1,0 0 0,0-1 1,0 1-1,0-1 1,0 0-1,2 0 0,0-2-4,0 1 0,1-1-1,-2 0 1,1 0-1,0 0 1,-1 0 0,1-1-1,-1 0 1,0 1 0,0-1-1,0 0 1,-1-1 0,1 1-1,-1 0 1,0-1-1,-1 1 1,1-1 0,-1 1-1,0-1 1,2-9 0,-2 8-1,-1 0 1,1-1 0,-1 1 0,0 0-1,0 0 1,-1-1 0,0 1-1,0 0 1,-1 0 0,1 0-1,-1 0 1,0 0 0,-1 1 0,0-1-1,0 1 1,-4-7 0,4 8-1,-1-1-1,-1 1 1,1 0 0,-1 1 0,1-1 0,-1 1 0,0-1-1,0 2 1,-1-1 0,-5-2 0,7 3-122,1 1 0,-1 0 0,0 0 0,0 0 0,0 1 0,0-1 0,0 1 0,1 0 0,-1 0 0,0 0 0,0 1 0,0-1 1,0 1-1,0 0 0,0 0 0,-3 2 0,7-3 53,0 0-1,-1 0 1,1 0 0,0 0 0,0 0 0,0 0-1,0 0 1,-1 0 0,1 0 0,0 0 0,0 0-1,0 0 1,-1 0 0,1 0 0,0 1 0,0-1-1,0 0 1,0 0 0,0 0 0,-1 0 0,1 0 0,0 0-1,0 1 1,0-1 0,0 0 0,0 0 0,0 0-1,0 0 1,0 1 0,0-1 0,0 0 0,-1 0-1,1 0 1,0 1 0,0-1 0,0 0 0,0 0 0,0 0-1,0 1 1,0-1 0,0 0 0,1 0 0,-1 0-1,0 0 1,0 1 0,0-1 0,0 0 0,0 0-1,0 0 1,0 0 0,0 1 0,0-1 0,0 0-1,1 0 1,-1 0 0,0 0 0,0 0 0,0 1 0,1-1-1,13 3-975</inkml:trace>
  <inkml:trace contextRef="#ctx0" brushRef="#br0" timeOffset="1">292 1 15091,'15'10'1184,"0"0"689,5 5-97,1 0-367,-1 2-217,-3 0-416,-6-1-184,-1 6-376,-1-2-88,-4 2-144,0-3-216,-4-4-424,-1-4-264,-5-7-2601,0-11 1513,0-6-105,2-11 1257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0.284"/>
    </inkml:context>
    <inkml:brush xml:id="br0">
      <inkml:brushProperty name="width" value="0.05" units="cm"/>
      <inkml:brushProperty name="height" value="0.05" units="cm"/>
      <inkml:brushProperty name="color" value="#FF0066"/>
    </inkml:brush>
  </inkml:definitions>
  <inkml:trace contextRef="#ctx0" brushRef="#br0">23 45 10322,'-3'-5'1214,"0"2"-517,1-1 0,-1 1 0,1-1 0,0 1-1,0-1 1,1 0 0,-1 0 0,-1-5 0,6 8 526,1 4-624,5 6-55,13 22 285,-1 2 1,20 42-1,-28-49-605,2-1 0,25 35-1,44 43 314,-64-81-414,1-2 0,0 0-1,2-1 1,0-1-1,1-1 1,1-1 0,0-1-1,2-2 1,-1 0-1,1-2 1,39 11-1,-8-8 426,0-3 0,0-2-1,1-2 1,1-3 0,97-7-1,-149 3-478,4 0-156,-12 0 56,0-1-1,1 1 1,-1 0-1,0 0 0,0 0 1,1 0-1,-1 0 1,0-1-1,0 1 1,0 0-1,1 0 1,-1 0-1,0-1 0,0 1 1,0 0-1,0 0 1,1-1-1,-1 1 1,0 0-1,0-1 0,0 1 1,0 0-1,0 0 1,0-1-1,0 1 1,0 0-1,0 0 1,0-1-1,0 1 0,0 0 1,0-1-1,0 1 1,0 0-1,0-1 1,-9-27-2221,0 3 1636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40.481"/>
    </inkml:context>
    <inkml:brush xml:id="br0">
      <inkml:brushProperty name="width" value="0.05" units="cm"/>
      <inkml:brushProperty name="height" value="0.05" units="cm"/>
      <inkml:brushProperty name="color" value="#FF0066"/>
    </inkml:brush>
  </inkml:definitions>
  <inkml:trace contextRef="#ctx0" brushRef="#br0">219 19 8282,'0'-1'417,"0"0"-1,0 0 1,-1 0 0,1 0 0,0 0 0,-1 0 0,1 0-1,-1 0 1,1 0 0,-1 0 0,1 0 0,-1 0 0,1 0-1,-1 0 1,0 1 0,0-1 0,-1-1 590,-13 5 2348,12 0-3135,0 1 1,1-1 0,0 0 0,-1 1-1,1 0 1,0-1 0,1 1 0,-3 6-1,-7 35 58,5-17-130,-2-6-131,0-2-1,-2 1 0,0-1 1,-1-1-1,-19 26 1,-3 6-24,27-42 8,-5 9 14,-15 34 0,25-51 42,3-19 653,0 16-671,0-1 0,1 1 0,-1 0 1,1 0-1,0 0 0,0 1 0,0-1 0,0 0 1,0 1-1,0 0 0,0 0 0,4-1 1,7-3 26,74-28 359,-38 16-245,-27 10-121,0 1 0,1 1 0,-1 1 0,1 1 0,44 0 0,-63 2-27,-6-1 21,-9-3 10,-27-2 81,20 5-31,1-1-1,-1-1 1,1-1-1,-21-9 0,33 12-79,1 0 0,0 0-1,1 0 1,-1 0 0,0-1-1,-2-2 1,4 3-145,0 1 0,0 0 0,0 0-1,0 0 1,0-1 0,0 1 0,1 0 0,-1-1 0,0 1 0,1-1-1,-1 1 1,1-1 0,-1 1 0,1-1 0,0-2 0,2 2-1297</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13.868"/>
    </inkml:context>
    <inkml:brush xml:id="br0">
      <inkml:brushProperty name="width" value="0.05" units="cm"/>
      <inkml:brushProperty name="height" value="0.05" units="cm"/>
      <inkml:brushProperty name="color" value="#FF0066"/>
    </inkml:brush>
  </inkml:definitions>
  <inkml:trace contextRef="#ctx0" brushRef="#br0">1 198 12931,'0'13'1345,"2"-1"-1,4 24 1,1 0-533,0 24 11,3 0-1,24 75 0,-25-104-675,25 67 226,-27-82-228,0 0 1,1-1-1,18 27 1,-21-36-102,0-1 0,0 1 0,0-1 0,1-1 0,-1 1 0,1-1 0,0 0 0,1 0 0,-1 0-1,1-1 1,0 0 0,-1 0 0,15 3 0,4-2-28,-1 0-1,46 0 1,-27-1 41,160 4 359,227-22 0,-321 9-110,152-15 452,-178 9-529,-12 3-102,81-21 0,-81 6-120,-47 15 4,48-11-1,-64 18-5,1 0 0,-1 0-1,1-1 1,-1 0 0,0 0 0,0-1 0,8-4 0,-13 6-1,0 0 0,-1 0 0,1-1 0,-1 1 0,0 0 0,1-1 0,-1 1 0,0-1 0,0 0 0,-1 0 0,1 0 0,-1 0 0,1 0 0,-1 0 0,0 0 0,0 0 0,0-1 0,0 1 0,-1 0 0,0-1 0,1-5 0,-2 2 4,1 0 0,-1 0 0,-1 0 0,1 0 0,-1 1 0,0-1 0,-1 0 0,-6-11 0,-3-4 6,-19-24 1,17 27-19,-4-9 1,-40-59-4,51 74-31,0-1 1,1 0-1,1 0 0,-8-29 0,12 39 32,0 0-1,0 0 0,0 0 1,-1 0-1,0 0 1,1 0-1,-1 0 1,-1 0-1,1 0 0,-1 1 1,1 0-1,-1-1 1,0 1-1,0 0 0,-4-3 1,1 2-8,0 1-1,-1-1 1,1 1 0,-1 0 0,0 1 0,1 0-1,-1 0 1,-11-2 0,-190-25-13,30 6 61,27-5-22,-163-22-30,196 38 17,-1 6 0,-146 10-1,243-2-34,0 1-1,0 0 0,1 2 1,0 0-1,0 2 1,-28 11-1,19 3-3029,29-21 3024,1-1-1,0 1 1,0 0-1,0 0 0,0 0 1,-1 0-1,1 0 1,0 0-1,0 0 1,0-1-1,0 1 1,0 0-1,-1 0 0,1 0 1,0 0-1,0 0 1,0-1-1,0 1 1,0 0-1,0 0 1,0 0-1,0-1 1,0 1-1,0 0 0,0 0 1,0 0-1,0-1 1,0 1-1,0 0 1,0 0-1</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57.240"/>
    </inkml:context>
    <inkml:brush xml:id="br0">
      <inkml:brushProperty name="width" value="0.05" units="cm"/>
      <inkml:brushProperty name="height" value="0.05" units="cm"/>
      <inkml:brushProperty name="color" value="#FF0066"/>
    </inkml:brush>
  </inkml:definitions>
  <inkml:trace contextRef="#ctx0" brushRef="#br0">1 118 9546,'0'1'352,"1"1"-1,-1-1 1,1 0 0,-1 1-1,1-1 1,0 0-1,0 0 1,-1 0 0,1 1-1,0-1 1,0 0 0,0 0-1,0 0 1,3 1-1,-1 1 240,6 5 208,0-1-1,0-1 1,1 0-1,0 0 0,0 0 1,0-1-1,22 7 1,-12-7-610,0 0 1,0-1-1,34 3 1,-53-7-257,0 0 1,0 0 0,0 0-1,-1 0 1,1 0 0,0 0-1,0 0 1,0 0-1,-1-1 1,1 1 0,0 0-1,0 0 1,-1-1 0,1 1-1,0 0 1,0-1 0,-1 1-1,1-1 1,0 1-1,-1-1 1,1 1 0,0-1-1,0 0-139,-1-1 0,1 1 0,-1 0 0,0 0 0,1 0-1,-1-1 1,0 1 0,0 0 0,0 0 0,0-1 0,0 1-1,0 0 1,0-1 0,0 1 0,0-1 0,-4-17-1740,3-6 723</inkml:trace>
  <inkml:trace contextRef="#ctx0" brushRef="#br0" timeOffset="1">222 1 9682,'-1'3'1208,"-1"9"1265,2-1-209,5 8-407,3 3-201,7-2-584,0 2-296,2-2-399,-2 0-121,-1 0-216,-1-2-16,-4-4-184,1-1-280,-2-6-729,-3-2-391,3-5 2296,6-5-1120</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1:57.628"/>
    </inkml:context>
    <inkml:brush xml:id="br0">
      <inkml:brushProperty name="width" value="0.05" units="cm"/>
      <inkml:brushProperty name="height" value="0.05" units="cm"/>
      <inkml:brushProperty name="color" value="#FF0066"/>
    </inkml:brush>
  </inkml:definitions>
  <inkml:trace contextRef="#ctx0" brushRef="#br0">95 1 14475,'-18'11'2693,"10"-6"-2087,0-1 0,0 2 0,1-1 0,0 1 0,0 0 0,0 0 1,-8 12-1,14-16-572,-1 0 1,1 0-1,0 0 0,0 0 1,0 1-1,1-1 1,-1 0-1,0 1 1,1-1-1,0 1 1,-1-1-1,1 0 1,0 1-1,0-1 0,0 1 1,1-1-1,0 4 1,0-3-20,0 1 1,1-1-1,-1 0 1,1 1-1,0-1 1,0 0-1,0 0 1,1 0-1,-1 0 1,4 3 0,2 1 52,1 0 1,0-1 0,0 0 0,0-1-1,0 1 1,20 6 0,-10-6 255,12 4 385,-29-9-607,0-1 1,0 1-1,0 1 0,0-1 0,0 0 1,0 0-1,0 1 0,-1-1 0,1 1 1,3 3-1,-5-4-47,1 0 0,-1 0 1,1 1-1,-1-1 0,1 0 1,-1 1-1,0-1 0,0 1 1,0-1-1,0 0 0,0 1 1,0-1-1,0 1 1,0-1-1,0 0 0,-1 1 1,1-1-1,0 0 0,-1 1 1,1-1-1,-1 0 0,0 0 1,1 1-1,-2 1 0,-3 3 87,1 0 0,-1 0 1,-7 6-1,12-11-131,-11 11 131,-20 15 0,27-24-221,0-1 1,0 1-1,0 0 1,-1-1-1,1 0 1,-1 0-1,1 0 1,-10 2-1,10-4 361,5-1 114,9-3-207</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26.510"/>
    </inkml:context>
    <inkml:brush xml:id="br0">
      <inkml:brushProperty name="width" value="0.05" units="cm"/>
      <inkml:brushProperty name="height" value="0.05" units="cm"/>
      <inkml:brushProperty name="color" value="#FF0066"/>
    </inkml:brush>
  </inkml:definitions>
  <inkml:trace contextRef="#ctx0" brushRef="#br0">484 1632 11346,'12'4'433,"-1"0"0,1-1-1,0 0 1,0-1 0,0 0-1,0-1 1,0 0 0,0-1-1,0 0 1,1-1 0,17-4-1,257-38 2847,232-44-957,-172 0-1205,-9-35-255,-219 68-352,160-97-1,-233 122-351,-1-3-1,-2-1 0,-2-2 1,-1-2-1,-1-2 1,40-52-1,-71 80-88,-1 0 0,0 0 1,0 0-1,-1-1 0,8-22 1,-12 29-28,-1 0 1,0 0 0,0 0 0,0 0 0,0 0 0,-1-1-1,0 1 1,0 0 0,0 0 0,-1-1 0,0 1 0,0 0 0,0 0-1,-1 0 1,1 0 0,-1 0 0,-4-7 0,-4-4 59,-1 1 1,0 0-1,-19-19 1,-46-39 3,54 53-94,-41-36-9,-3 4 0,-1 2 0,-3 3-1,-2 3 1,-1 3 0,-79-31 0,107 55-17,1 2-1,-2 2 1,-78-11 0,63 16-16,0 4 1,-80 3-1,-125 30-52,3 23 46,176-31 13,2 4 1,0 3 0,2 4-1,-110 59 1,140-61 7,1 2 0,1 2 0,2 3 0,2 2 1,1 1-1,2 3 0,-50 62 0,74-77 16,1 1-1,1 1 0,1 1 0,2 0 1,1 1-1,1 0 0,2 1 1,2 1-1,1 0 0,1 0 1,2 0-1,-1 41 0,3-26 8,2-1 0,3 1 0,10 64 0,-9-94-7,1 0-1,1 0 1,1-1-1,1 0 1,0 0-1,1 0 1,1-1 0,1 0-1,0-1 1,1 0-1,19 20 1,-15-21 7,1-2-1,0 0 1,0-1 0,1 0 0,1-1 0,0-2-1,1 1 1,0-2 0,0-1 0,0 0-1,24 4 1,-2-3 31,0-1 0,1-2 0,-1-2 0,65-4 0,-26-5 82,0-4 1,112-29-1,152-62-965,-187 53-1535,-53 19-2018,-21 11 1583</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50.709"/>
    </inkml:context>
    <inkml:brush xml:id="br0">
      <inkml:brushProperty name="width" value="0.05" units="cm"/>
      <inkml:brushProperty name="height" value="0.05" units="cm"/>
      <inkml:brushProperty name="color" value="#FF0066"/>
    </inkml:brush>
  </inkml:definitions>
  <inkml:trace contextRef="#ctx0" brushRef="#br0">243 943 7434,'13'0'3231,"28"0"1911,-12 1-3673,45 7-1,-45-4-821,0-1 0,47-2-1,60-12-92,-21 2-313,361 7 2417,-390 4-2379,103-2-139,60 1 21,256 27 1660,-225-18-1530,-1-17 112,-138 2-120,49 5-58,-141 2-117,89 16-1,-81-7 98,1-2 0,0-3 0,0-2 0,64-4 0,305-3 61,-400 3-252,-1-1-1,0 0 1,0-2 0,27-7-1,230-50 195,-165 29-192,-101 25 5,0 0 0,-1-2 0,0 0 0,25-16-1,-19 9-21,38-29-25,-53 37 32,0 1 1,-1 0-1,0-1 1,-1-1 0,1 1-1,4-10 1,6-11 8,-4 7-2,0-1-1,15-43 1,-25 57-12,0 1 0,0-1-1,-1 0 1,0 1 0,0-1 0,-1 0 0,0 0 0,0 0 0,-1 0 0,0 0 0,0 1 0,-1-1-1,-3-9 1,-1 3-3,0 0-1,-2 0 0,1 0 1,-2 1-1,0 0 1,0 1-1,-1 0 0,-1 0 1,0 1-1,-21-17 0,11 13 1,-1 0-1,0 1 1,-1 1-1,-1 2 1,-39-15-1,-22 0 9,-166-29-1,-44-10 6,158 32-13,37 13 3,-1 5 0,-150-4 0,-205 24 4,268 0-5,-118-5 30,-133 5-30,197 17-24,-3-1 17,-15-15-36,-134 11 53,323-8-38,1 3 1,-73 23-1,66-14 49,37-12-26,1 3-1,-72 31 0,-70 56-2,149-78-7,0 1 0,2 1 0,-38 39 0,60-54 14,1 0 0,0 1 0,1-1 1,0 2-1,0-1 0,1 1 0,0-1 0,1 1 0,0 0 1,0 1-1,-1 10 0,4-14 1,0-1 1,0 0-1,0 1 1,1-1-1,0 1 1,1-1-1,0 0 0,-1 1 1,2-1-1,-1 0 1,1 1-1,0-1 1,0 0-1,1 0 0,0-1 1,0 1-1,0-1 1,1 1-1,8 9 1,-4-7 7,1 0 1,1 0-1,-1-1 1,1 0 0,1 0-1,20 9 1,71 23 257,-90-35-218,49 16 770,119 24-1,-142-39-683,0-1 0,0-1 0,1-2 0,57-7 0,-78 3-224,-8 2-583,1-1 0,-1 1 1,0 0-1,0 1 0,0 1 0,0-1 1,14 4-1,-4 4-1153</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56.546"/>
    </inkml:context>
    <inkml:brush xml:id="br0">
      <inkml:brushProperty name="width" value="0.05" units="cm"/>
      <inkml:brushProperty name="height" value="0.05" units="cm"/>
      <inkml:brushProperty name="color" value="#FF0066"/>
    </inkml:brush>
  </inkml:definitions>
  <inkml:trace contextRef="#ctx0" brushRef="#br0">288 848 9650,'39'-11'3917,"-26"7"-2799,23-3 0,9 1 282,1 3 0,87 6-1,91 26-260,-117-16-422,157-2 1,-198-10-217,10 1 523,106 15 0,23 3-764,0-14-53,-149-6-80,28 1 179,208 12 297,-254-8-579,386 33 439,-376-39-382,0-2 0,78-16 0,-104 14-74,-1 0 1,-1-2-1,1 0 1,32-17-1,71-48 14,-119 68-24,13-8-1,-1-2 1,-1 0-1,16-17 1,7-7 13,-37 36-11,1 0 0,-1 0 1,0 0-1,0 0 0,0-1 1,0 1-1,0-1 1,0 0-1,-1 1 0,1-1 1,-1 0-1,0 0 0,0 0 1,0 0-1,0 0 1,0 0-1,-1-1 0,1 1 1,-1 0-1,0 0 0,0 0 1,0 0-1,0-1 1,-1 1-1,1 0 0,-1 0 1,0 0-1,0 0 0,-2-5 1,-5-9 2,-8-17 33,-23-68 0,37 95-36,0 0-1,-1-1 1,0 1 0,0 0 0,-1 1-1,0-1 1,0 1 0,-1 0-1,-6-7 1,2 4-2,0 0 0,-1 1-1,0 1 1,-20-12 0,-15-8-4,8 4 13,0 2-1,-1 1 1,-61-21 0,-150-21-23,-1 17-2,-95-4 43,67 16-49,-2 17 63,107 7-35,26 4-13,0 6 0,0 7 1,1 6-1,1 6 1,-196 54-1,313-67 2,1 2 0,0 1 0,0 1 0,1 1 0,-43 28 0,56-30 7,0 0-1,0 1 0,1 0 0,0 1 0,1 0 0,0 1 0,1 0 0,0 1 0,1 0 0,1 0 0,-9 21 0,10-17 1,0 1-1,2-1 0,0 1 0,1 0 0,1 0 0,0 1 0,2-1 0,1 25 0,0-33 1,1 0 1,1 0-1,0 0 1,0-1 0,1 1-1,1-1 1,-1 1 0,2-1-1,-1-1 1,2 1 0,-1-1-1,1 1 1,0-1 0,1-1-1,0 0 1,11 11-1,-4-9 13,-1 0 0,2 0 0,-1-2 0,1 1 0,1-2 0,-1 0 0,1-1 0,33 8 0,0-4 235,87 6 0,112-10 937,-109-6-364,-134 0-868,6 0 137,-1 1-1,20 3 0,-28-3-180,1-1 0,-1 1 0,0-1 0,0 1 0,1 0 0,-1 0 0,0 0 0,0 1 0,0-1 0,0 0 0,-1 1 0,1-1 0,0 1 0,0 0 0,-1-1 0,1 1 0,-1 0 0,2 3 0,3 8-1447,3 7 420</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05.393"/>
    </inkml:context>
    <inkml:brush xml:id="br0">
      <inkml:brushProperty name="width" value="0.05" units="cm"/>
      <inkml:brushProperty name="height" value="0.05" units="cm"/>
      <inkml:brushProperty name="color" value="#FF0066"/>
    </inkml:brush>
  </inkml:definitions>
  <inkml:trace contextRef="#ctx0" brushRef="#br0">229 890 7434,'-7'-4'548,"0"-1"0,1 0 0,-1 0 1,-6-7-1,12 11-363,-1-1 0,1 0 0,0 1 0,-1-1 0,1 0 0,0 0 1,0 0-1,0 0 0,0 0 0,1 0 0,-1 0 0,0 0 0,1 0 0,-1 0 0,1 0 0,0-1 0,0 1 0,0 0 1,0 0-1,1-4 0,-1 5-102,0 0-1,0 1 1,1-1 0,-1 0 0,0 1 0,1-1 0,-1 1 0,1-1-1,-1 0 1,1 1 0,-1-1 0,1 1 0,-1-1 0,1 1-1,0 0 1,-1-1 0,1 1 0,0-1 0,-1 1 0,1 0 0,0 0-1,-1-1 1,1 1 0,0 0 0,0 0 0,-1 0 0,1 0 0,0 0-1,0 0 1,-1 0 0,1 0 0,0 0 0,-1 0 0,2 1 0,27 7 1208,-26-7-1132,27 9 338,1-1 1,0-1-1,0-1 1,1-2-1,46 2 1,92-9 346,22 2-76,-100 6-553,0 4 0,118 28 0,-132-19-132,1-5 0,82 6-1,109-21-28,-4-18-22,-261 18-32,158-8 39,-71 5 5,119-20-1,22-30 96,-200 44-15,-1-2 0,-1-1-1,-1-1 1,1-1-1,28-21 1,-48 28-76,-1 0 0,0 0 1,-1 0-1,0-2 0,0 1 1,0-1-1,-2 0 0,1-1 0,6-11 1,-11 14-15,1 1 1,-1-1-1,-1 1 1,1-1 0,-1 0-1,-1 0 1,1 0-1,-1-1 1,-1 1-1,1 0 1,-2 0 0,1 0-1,-1 0 1,0-1-1,-3-9 1,0 7-10,0-1 0,-1 1 0,0 0 0,0 0 0,-1 1 1,-9-12-1,-6-5 107,-23-24 0,30 38-84,1 1 0,-1 1 0,-1 0 0,0 1 0,-1 0 0,0 2 0,-28-12 0,-124-35-9,-242-30-29,-5 33 5,412 52-15,-162-20-1,-60-7-3,-3 18-8,69 17-1,0 7 1,1 6 0,-184 50-1,311-63 5,-1 2-1,1 1 0,1 1 1,0 1-1,-52 34 0,68-38 5,1 1 1,0 0-1,1 1 1,0 0-1,1 1 0,0 1 1,1 0-1,0 0 1,1 1-1,1 0 1,0 0-1,1 1 0,-9 24 1,10-19 0,1 1 1,0 0 0,2 0-1,1 0 1,0 0-1,1 0 1,2 0 0,0 1-1,5 25 1,-5-41-1,1 1 1,0-1-1,1 1 1,-1-1-1,1 0 1,1 0-1,-1 0 1,1-1-1,0 1 1,0-1-1,0 0 1,8 6-1,-4-4 4,1 0 0,0-1 0,0 0 0,1 0 0,-1-1-1,21 7 1,0-3 27,0-2-1,1-1 1,-1-1-1,43 1 0,4-4 61,94-9 0,70-22-1297,-170 18 707</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4:59.522"/>
    </inkml:context>
    <inkml:brush xml:id="br0">
      <inkml:brushProperty name="width" value="0.05" units="cm"/>
      <inkml:brushProperty name="height" value="0.05" units="cm"/>
      <inkml:brushProperty name="color" value="#FF0066"/>
    </inkml:brush>
  </inkml:definitions>
  <inkml:trace contextRef="#ctx0" brushRef="#br0">0 131 11819,'4'3'1016,"7"-3"912,8 0 73,19-10-49,8-3-48,9-9-463,7-3-297,2 1-600,0 1-40,-7 8-1704,-10 13-3585,-22 6 3097</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00.302"/>
    </inkml:context>
    <inkml:brush xml:id="br0">
      <inkml:brushProperty name="width" value="0.05" units="cm"/>
      <inkml:brushProperty name="height" value="0.05" units="cm"/>
      <inkml:brushProperty name="color" value="#FF0066"/>
    </inkml:brush>
  </inkml:definitions>
  <inkml:trace contextRef="#ctx0" brushRef="#br0">0 122 13443,'56'-19'1552,"11"-1"1185,3-2-209,11 4-751,-3 1-489,-9 5-616,-7 2-632,-11 7 24</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17.618"/>
    </inkml:context>
    <inkml:brush xml:id="br0">
      <inkml:brushProperty name="width" value="0.05" units="cm"/>
      <inkml:brushProperty name="height" value="0.05" units="cm"/>
      <inkml:brushProperty name="color" value="#FF0066"/>
    </inkml:brush>
  </inkml:definitions>
  <inkml:trace contextRef="#ctx0" brushRef="#br0">609 1822 10434,'-40'7'7150,"51"-10"-6650,0 0 0,0 1 0,0 1 1,0 0-1,0 0 0,11 1 0,71 10 404,-56-5-416,418 50 1819,-275-50-1907,0-15 43,48-1 277,-173 12-437,0 2 0,96 17 0,-110-11-199,139 24 236,-151-30-233,1-1 1,0-1-1,-1-1 0,35-6 1,27-11 434,94-32-1,-116 29-189,145-45 454,-150 45-707,-28 8-38,-1-1 0,0-2-1,38-22 1,-50 23-6,0-2 1,0 0-1,-2-1 0,0-1 1,19-22-1,-22 20-19,-1 0-1,14-24 1,-24 33-13,-1 0 0,0-1-1,-1 1 1,0-1 0,-1-1 0,4-16 0,-4 3 4,-1 0 0,-1 0 0,-1-33 0,-12-79 23,7 97-39,0 11 9,-1 1-1,-1 0 1,-2 1-1,-14-37 1,-56-104 3,49 109 1,9 21-8,-1 0-1,-2 2 1,-2 0-1,-38-44 1,42 58-5,-2 1 0,0 0 0,-1 2 0,-1 1 0,0 2 0,-55-29 0,35 25-5,-69-21 0,-53-5-13,75 22 25,-234-55-4,236 65 4,-153-9 0,-66 21 1,224 6 0,-138 22-1,-96 50-27,255-55 19,2 3 0,-113 59 1,124-53 6,-54 40 0,82-51-4,1 0 1,1 2-1,0 1 0,-24 31 1,12-3-5,-53 103 0,23-36 6,16-40 1,16-27 0,-40 86 0,52-86 5,2 1 0,3 1-1,1 1 1,3 0 0,2 0 0,-1 84 0,8-112-1,2 0 1,0-1-1,9 43 1,-6-50-1,0 1 1,2-1 0,0 0-1,1 0 1,1-1 0,9 15-1,0-5 0,1-1 0,0-1-1,2 0 1,1-2 0,1 0 0,0-2 0,2 0-1,0-2 1,1 0 0,44 21 0,-30-20 36,1-2 0,0-2 0,1-2 0,0-1 1,1-2-1,83 6 0,179-12 371,-241-7-917,-1-3 0,114-28 0,-159 30-237,33-13 0,-33 9 229,24-18 0,-41 27 513</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39.606"/>
    </inkml:context>
    <inkml:brush xml:id="br0">
      <inkml:brushProperty name="width" value="0.05" units="cm"/>
      <inkml:brushProperty name="height" value="0.05" units="cm"/>
      <inkml:brushProperty name="color" value="#FF0066"/>
    </inkml:brush>
  </inkml:definitions>
  <inkml:trace contextRef="#ctx0" brushRef="#br0">388 1050 11194,'6'0'5742,"9"2"-3652,34 2-1012,307 3 1807,282 14-1407,-259-4-1070,0-33 739,-179-2-552,241 8 0,-114 14-345,-1-27 450,-39-31-211,-271 50-479,42-8-48,-13 3 267,84-28 0,-115 31-144,1 0-1,-2-1 0,1 0 0,-1-1 0,0-1 0,-1 0 0,0 0 0,-1-2 0,19-20 0,-25 25-75,0-1-1,0-1 0,-1 1 0,-1 0 0,1-1 0,-1 0 1,0 0-1,-1 0 0,0 0 0,0 0 0,-1-1 0,0 1 1,0-16-1,-1 13-4,-1 0 0,0 0-1,0 0 1,-2 0 0,1 0 0,-1 1 0,-1 0 0,0-1 0,0 1 0,-7-11 0,4 11 24,0 1-1,0 0 1,-1 0 0,0 1 0,-1 0-1,0 0 1,0 1 0,-1 0 0,-15-8-1,-11-4 93,-52-19-1,73 32-104,-71-25 27,-133-31 1,-92 1-22,279 55-13,-344-82 18,133 26-18,93 30-22,-1 8 0,-164-7 0,225 27 5,-378-9-48,376 16 18,0 5 1,1 3-1,-99 25 0,84-7-37,2 4 0,1 5 0,2 5 0,-101 59 0,162-79 60,1 1 1,1 3-1,2 1 1,1 2-1,-32 34 1,46-41 15,1 0 1,2 2-1,0 0 0,2 1 1,0 1-1,2 0 1,1 1-1,-13 42 0,22-57 0,0 0 0,2 1 0,0-1 0,0 1 0,1-1 0,1 16 0,0-22 13,1-1 0,0 1-1,0-1 1,0 1 0,1-1-1,0 1 1,1-1-1,-1 0 1,1 0 0,0 0-1,0-1 1,1 1 0,0-1-1,7 8 1,-2-4 59,1-1 0,1 0 1,-1-1-1,1 0 0,1-1 1,-1 0-1,1-1 1,0 0-1,19 5 0,10 0 285,65 8-1,275 0 270,-219-16-2475,-73 1 1010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15.102"/>
    </inkml:context>
    <inkml:brush xml:id="br0">
      <inkml:brushProperty name="width" value="0.05" units="cm"/>
      <inkml:brushProperty name="height" value="0.05" units="cm"/>
      <inkml:brushProperty name="color" value="#FF0066"/>
    </inkml:brush>
  </inkml:definitions>
  <inkml:trace contextRef="#ctx0" brushRef="#br0">1 83 11258,'0'20'1770,"1"1"0,1-1 0,1 0 1,6 22-1,-3-22-1491,1-2 0,0 1 1,2-1-1,0 0 0,0 0 1,2-1-1,15 19 0,38 55 356,-55-76-582,-1 0 0,0 1 0,-1 0 0,6 24 1,8 69 41,-4-18-58,-15-82-32,0 0 1,1 0 0,0-1-1,1 1 1,5 9 0,-8-15-5,1 0 1,0-1-1,0 1 1,0-1-1,0 1 1,1-1-1,-1 0 1,1 0-1,-1 0 1,1 0-1,0 0 1,-1 0-1,1-1 1,0 1-1,0-1 1,0 0-1,0 0 1,6 1-1,1-1 3,-1-1-1,0 0 1,0 0-1,1-1 1,-1 0-1,9-3 1,58-18 12,-40 11-11,69-18 11,2 5 0,138-14 0,267 11 747,-252 21-717,-247 5-30,-1 0 0,1-1 1,-1-1-1,0 0 0,0-1 0,0 0 0,-1-1 0,1 0 0,10-7 1,-13 6 1,-1 1 1,0-2 0,0 1 0,-1-1 0,0-1 0,0 1 0,-1-1-1,1 0 1,-2 0 0,1-1 0,-1 0 0,-1 0 0,1 0-1,4-16 1,-4 5 23,0 0-1,-2 0 1,0-1-1,-1 1 1,-1-1-1,-2-24 1,-1 30-27,0 0 0,-1 0 0,0 0 1,-1 0-1,-1 1 0,0-1 0,-1 1 0,0 0 0,-10-14 1,6 11 49,-1 1 1,-1 1 0,-1-1 0,0 2 0,-1 0-1,-26-21 1,31 29-60,0 0 0,-1 1 0,0 0 0,-1 0-1,1 1 1,-1 0 0,-17-3 0,-80-9 6,91 14-11,-304-13-110,1 23-2,-196 52 124,430-46-701,68-9-100,27-3 232</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48.172"/>
    </inkml:context>
    <inkml:brush xml:id="br0">
      <inkml:brushProperty name="width" value="0.05" units="cm"/>
      <inkml:brushProperty name="height" value="0.05" units="cm"/>
      <inkml:brushProperty name="color" value="#FF0066"/>
    </inkml:brush>
  </inkml:definitions>
  <inkml:trace contextRef="#ctx0" brushRef="#br0">2774 138 10146,'3'-1'468,"0"0"1,-1 0-1,1-1 0,0 1 1,-1-1-1,1 1 0,2-4 1,-3 4-275,0-1 0,0 1-1,-1-1 1,1 1 0,0 0 0,0 0 0,1 0 0,-1 0 0,0 0 0,0 0 0,0 1 0,1-1 0,3 1 0,-6-1-152,0 1 0,1 0 1,-1 0-1,0 0 1,1 0-1,-1 0 0,0 0 1,0 0-1,1-1 1,-1 1-1,0 0 0,1 0 1,-1 0-1,0-1 1,0 1-1,0 0 0,1 0 1,-1-1-1,0 1 1,0 0-1,0 0 1,0-1-1,1 1 0,-1 0 1,0-1-1,0 1 1,0 0-1,0-1 0,0 1 1,0 0-1,0-1 1,0 1-1,0 0 0,0-1 1,0 1-1,0 0 1,0-1-1,0 1 0,0 0 1,0-1-1,0 1 1,-1 0-1,1 0 1,0-1-1,0 1 0,0 0 1,0-1-1,-1 1 1,1 0-1,0 0 0,0 0 1,-1-1-1,1 1 1,0 0-1,0 0 0,-1 0 1,1-1-1,0 1 1,-1 0-1,-3-1 259,0-1 0,0 1 0,0 0 0,0 1 0,-1-1 0,-4 1 0,-13-3 1112,19 3-1280,1-1 1,-1 1 0,1 0 0,-1 0-1,1 0 1,-1 0 0,1 1 0,0-1-1,-1 1 1,1 0 0,-4 1 0,-26 14-2,14-6-58,-2 0 115,-2-1-1,1-2 1,-1 0 0,-1-1 0,-32 5 0,4-6 343,-68-1 0,49-3-432,-60-2-76,-97 2 0,122-9-1,69 5-27,-56-13 83,63 10-24,1 1 0,-46-1 0,-74 14-19,-4 0-53,91-6 27,-104 18 1,130-16-13,1-1-1,-46-2 0,-70-12 2,116 7 16,-3-1-19,-69 1-1,33 13-1,51-5-1,-44 2 0,51-6 3,-1-2-1,1 1 1,0-2-1,0 0 1,0-1-1,0-1 1,-20-9-1,29 12 4,0 0-1,0 1 1,0-1-1,0 1 0,0 0 1,0 1-1,-10 0 1,6-1-4,0 1 1,-12-3 0,6-1 1,0-1 1,-24-9-1,33 11 12,0 1 0,1 0 1,-1 0-1,0 1 0,0 0 0,0 0 0,0 1 0,-12 0 1,16 0-6,2 0-1,1 0 0,-1 0 1,0 0-1,0 0 0,0 0 0,1 0 0,-1 0 1,0 0-1,0 0 0,1 1 0,-1-1 1,0 0-1,-1 1 0,-2 1 64,15 7 289,11 0-163,0 1 0,-1 1 0,0 0 0,-1 2 0,34 27-1,-51-37-193,4 3 5,-1 0-1,1-1 1,0 0-1,1 0 1,-1-1-1,1 0 1,0 0-1,0-1 1,0 0-1,14 3 1,-18-5-2,-1 0 0,1-1 0,-1 1 1,0 1-1,1-1 0,-1 0 0,0 1 1,6 3-1,-9-5-1,0 1 0,0-1 1,1 0-1,-1 0 0,0 0 0,0 0 1,0 1-1,0-1 0,0 0 0,1 0 1,-1 0-1,0 1 0,0-1 0,0 0 1,0 0-1,0 1 0,0-1 0,0 0 1,0 0-1,0 1 0,0-1 0,0 0 1,0 0-1,0 0 0,0 1 0,0-1 1,0 0-1,0 0 0,0 1 0,0-1 1,0 0-1,0 0 0,-1 1 0,1-1 1,-8 2 32,-11-5-12,15 1-18,0 0-1,1 0 1,-1-1 0,1 0 0,-1 1-1,1-1 1,0 0 0,0-1 0,1 1-1,-4-5 1,-11-11-9,12 15-13,0 0 1,0 1 0,-1 0-1,1 0 1,-1 0-1,0 1 1,1-1 0,-11-1-1,9 2 13,-1-1 0,1 0 0,-1 0-1,-10-6 1,10 3 2,0 1 1,1-1-1,0 0 0,0 0 1,0-1-1,1 0 0,0 0 1,0 0-1,1-1 0,-1 0 1,2 0-1,-1-1 0,-4-13 1,4 12-37,5 10 39,0 0 1,-1 0-1,1 0 0,0 0 1,0 0-1,0-1 1,0 1-1,0 0 0,0 0 1,0 0-1,0 0 0,0 0 1,0 0-1,0 0 1,0 0-1,0 0 0,0 0 1,0 0-1,0 0 0,0 0 1,0 0-1,0 0 0,0 0 1,0 0-1,0-1 1,0 1-1,0 0 0,0 0 1,0 0-1,0 0 0,0 0 1,0 0-1,0 0 1,0 0-1,0 0 0,0 0 1,0 0-1,0 0 0,0 0 1,0 0-1,0 0 0,0 0 1,0 0-1,0-1 1,0 1-1,0 0 0,0 0 1,0 0-1,0 0 0,0 0 1,1 0-1,-1 0 1,0 0-1,0 0 0,0 0 1,0 0-1,0 0 0,0 0 1,0 0-1,0 0 0,0 0 1,0 0-1,4-2 8,7-4 17,-1 2 0,1-1-1,0 1 1,0 1 0,1 0 0,20-2 0,-26 4-16,24-4 85,0 0 0,33 1 1,-53 4-71,0 1 0,0 0 0,0 0 0,0 0 0,-1 2 0,1-1 0,0 1-1,-1 1 1,0-1 0,11 7 0,-17-8-21,0 0 0,0 0-1,0 0 1,0 0-1,0 0 1,-1 1 0,1-1-1,-1 1 1,0 0-1,0 0 1,0 0 0,0 0-1,0 0 1,-1 0-1,3 5 1,-4-6 0,1 1 0,-1 0 0,0 0 0,1 0 0,-1-1 0,-1 1-1,1 0 1,0 0 0,-1 0 0,1 0 0,-1-1 0,0 1 0,0 0 0,0-1 0,0 1 0,0-1 0,0 1 0,-4 4 0,-10 17 194,2 0 0,-20 49 0,27-60-79,1-3-71,0-1 0,0 0-1,-11 13 1,2-2-122,12-17 25,1-1-1474,6-1-355,2 0 1359,27 3-923</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05.450"/>
    </inkml:context>
    <inkml:brush xml:id="br0">
      <inkml:brushProperty name="width" value="0.05" units="cm"/>
      <inkml:brushProperty name="height" value="0.05" units="cm"/>
      <inkml:brushProperty name="color" value="#FF0066"/>
    </inkml:brush>
  </inkml:definitions>
  <inkml:trace contextRef="#ctx0" brushRef="#br0">364 727 7386,'-13'-22'2021,"11"19"-1530,0-1 0,0 1 0,0 0-1,0-1 1,-4-2 0,5 5-381,0 0 1,0 0 0,0 0-1,0 0 1,-1 1-1,1-1 1,0 0-1,-1 1 1,1-1-1,0 1 1,-1-1 0,1 1-1,0 0 1,-1 0-1,1-1 1,-1 1-1,1 0 1,-3 1-1,-2 0 383,1 0 0,-1 1 0,0-1 0,0 1-1,1 1 1,-10 5 0,7-4 1915,11-5-2270,0 0 0,1 0 0,-1 0 0,1 0 0,0 1 0,-1 0-1,1-1 1,0 2 0,-1-1 0,1 0 0,6 2 0,4 1 84,23 10 0,-12-4 59,7 0 178,0-2 0,47 5 0,66-1 141,350-14 718,-395 0-1161,303-35 804,-360 35-812,1 1 0,85 8 0,-120-5-112,0 0 0,0-1 0,1-1 0,-1 1 0,0-1 1,0-1-1,-1 0 0,1 0 0,0-1 0,-1 0 0,14-6 0,15-11 326,56-39 0,-75 46-161,-1-2 0,0 1 0,-2-2 1,27-31-1,-39 41-166,0 1 0,0-1 1,0 0-1,-1 1 1,1-1-1,-1 0 0,2-11 1,4-14 42,-5 24-73,0-1-1,-1 0 1,0 0-1,-1 1 0,0-1 1,0-10-1,-1 12-5,0 1-1,-1 0 1,0 0 0,0 0-1,0 0 1,-1 0-1,0 0 1,0 0 0,0 0-1,-5-7 1,3 5 2,-1 0 1,-1 1-1,1-1 1,-1 1-1,0 1 1,-1-1-1,1 1 1,-1 0 0,0 0-1,0 1 1,-1 0-1,-15-6 1,-6 0 3,0 2 1,-39-7 0,7 2-4,-38-13-2,-141-30-4,-45 6 38,219 41-43,-1 3-1,0 4 1,-84 6 0,133-4 13,1 0 0,-1-2-1,0 0 1,0-1 0,-25-7 0,31 7-6,0 1 0,0 1-1,0 0 1,0 0 0,0 2-1,-16 1 1,2 1-12,-44 13-1,35-5 7,-1 2 0,-36 18 0,-63 42-46,-50 21 50,170-87-1,0 0 0,0 1 1,0 1-1,1 0 0,-23 20 0,27-20 3,1 1-1,0 0 0,1 0 1,0 1-1,1 0 0,0 0 0,-11 24 1,14-24-1,-1 1 1,2-1-1,-1 0 1,1 1-1,1 0 0,0 0 1,1 0-1,0 0 1,1 0-1,0 0 1,1 0-1,1 0 1,0-1-1,0 1 1,1 0-1,0-1 0,1 1 1,11 20-1,-7-16 24,2 0-1,0-1 0,1 0 1,0-1-1,1-1 0,1 1 1,0-2-1,1 0 0,0-1 1,22 14-1,-16-13 72,0-1 0,0-1-1,1-1 1,0-1 0,1-1 0,0-1-1,0 0 1,23 1 0,64 2 696,122-7-1,-118-3-718,-88-1-798,-19 1 49,1 1 1,-1-1-1,1 1 1,-1 1-1,9 0 0,19 7-930</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08.654"/>
    </inkml:context>
    <inkml:brush xml:id="br0">
      <inkml:brushProperty name="width" value="0.05" units="cm"/>
      <inkml:brushProperty name="height" value="0.05" units="cm"/>
      <inkml:brushProperty name="color" value="#FF0066"/>
    </inkml:brush>
  </inkml:definitions>
  <inkml:trace contextRef="#ctx0" brushRef="#br0">394 1291 6185,'1'3'5451,"7"6"-3353,2-8-1596,1 0 1,0-1 0,0-1 0,0 1 0,0-1 0,12-4 0,31-1 499,61 9 797,-44 0-951,39 2 742,112 22-1,-168-22-1116,0-1 0,0-3-1,0-2 1,86-13 0,-48 9 94,-1 0-170,-78 3-367,0 0-1,0 0 1,-1-2-1,21-7 1,-21 5-1,0 0 0,-1-1 0,10-8 0,10-6 56,55-39 95,-72 49-170,-1-1 0,0 0-1,-1-1 1,11-15-1,15-16 3,-30 36-9,0 0 0,0-1 0,-1-1 0,0 1 0,-1-1-1,9-18 1,16-32-13,-13 27 12,-16 28 3,0 0 1,0-1-1,-1 1 0,1-1 0,-1 0 0,0 1 0,-1-1 0,1 0 0,-1-8 0,-2-7 25,-6-27 0,0-11 1,6 36-34,-6-25-1,1 2-36,5 35 42,0-1 0,-1 1 1,0 0-1,-1 0 0,-8-17 0,-33-49 13,-1 0 7,-26-38 15,53 89 11,-2 0 0,-23-22 0,35 39-29,0 1 0,-1 0 1,0 1-1,-1 0 0,0 1 0,0 0 1,0 0-1,-18-5 0,-15-3 147,0 3 0,-1 1 1,0 2-1,-87-3 0,-127 25-11,137-4 45,39-4 1,-100 4-116,144-8-64,1 1 1,-72 14-1,90-12-22,1 1 0,-1 0-1,1 2 1,0 0 0,1 1 0,0 1 0,-19 14 0,18-10-2,1 1 0,1 1-1,0 0 1,2 1 0,0 1 0,0 1-1,2 0 1,-18 32 0,-91 197 14,106-209-9,1 0-1,2 1 0,2 1 0,-8 64 0,17-86 57,2-1 1,0 0-1,1 1 0,1-1 0,1 0 1,0 0-1,1 0 0,1 0 0,1-1 1,1 0-1,0 0 0,17 28 1,-14-29 11,0-1 1,1 0-1,1 0 1,0-1-1,1-1 1,0 0 0,1-1-1,1-1 1,0 0-1,0 0 1,1-2 0,29 14-1,-8-10 138,1-1 1,0-2-1,1-1 0,73 6 1,-22-10-1438,94-9 1,-131 3-1478,2 1 917</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09.550"/>
    </inkml:context>
    <inkml:brush xml:id="br0">
      <inkml:brushProperty name="width" value="0.05" units="cm"/>
      <inkml:brushProperty name="height" value="0.05" units="cm"/>
      <inkml:brushProperty name="color" value="#FF0066"/>
    </inkml:brush>
  </inkml:definitions>
  <inkml:trace contextRef="#ctx0" brushRef="#br0">28 33 12211,'-6'-9'972,"4"6"-257,0 0 0,0 0 0,0 0 0,-1 0 0,1 1 0,-5-5 0,7 7-648,0 1 1,0-1 0,-1 0-1,1 1 1,0-1 0,0 0-1,0 1 1,0-1-1,0 0 1,0 1 0,0-1-1,0 0 1,0 1-1,0-1 1,0 0 0,0 1-1,0-1 1,0 0-1,0 1 1,0-1 0,0 0-1,1 1 1,-1-1-1,0 0 1,0 0 0,0 1-1,0-1 1,1 1 0,5 15 294,-6-15-299,41 117 1585,23 59 248,-50-143-1657,2-1-1,1-1 1,24 34-1,-39-63-243,0 1-25,1 0-1,0 0 1,0-1 0,0 0 0,0 1 0,0-1-1,6 4 1,-9-7-27,0 0-1,1 0 1,-1 0-1,0 0 0,0 0 1,1 0-1,-1 1 1,0-1-1,0 0 0,1 0 1,-1 0-1,0 0 1,0 0-1,0 0 0,1 0 1,-1 0-1,0-1 1,0 1-1,1 0 1,-1 0-1,0 0 0,0 0 1,1 0-1,-1 0 1,0 0-1,0 0 0,0-1 1,1 1-1,-1 0 1,0 0-1,0 0 0,0 0 1,0-1-1,1 1 1,-1 0-1,0 0 1,0 0-1,0-1 0,0 1 1,0 0-1,0 0 1,0-1-1,0 1 0,1 0 1,-1 0-1,0-1 1,0 1-1,0 0 0,0 0 1,-1-1-1,2-14-2048,-1 13 1761,0-13-768</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09.983"/>
    </inkml:context>
    <inkml:brush xml:id="br0">
      <inkml:brushProperty name="width" value="0.05" units="cm"/>
      <inkml:brushProperty name="height" value="0.05" units="cm"/>
      <inkml:brushProperty name="color" value="#FF0066"/>
    </inkml:brush>
  </inkml:definitions>
  <inkml:trace contextRef="#ctx0" brushRef="#br0">7 278 12715,'0'1'145,"-1"-1"-1,1 1 1,-1 0 0,1-1 0,-1 1 0,1-1 0,-1 1 0,1 0-1,-1 0 1,1-1 0,0 1 0,0 0 0,-1-1 0,1 1-1,0 0 1,0 0 0,0 0 0,0-1 0,0 1 0,0 0 0,0 0-1,0-1 1,0 1 0,0 0 0,0 0 0,0 0 0,1-1-1,-1 1 1,0 0 0,1 0 0,0 0-3,0 0 0,0-1-1,0 1 1,0-1 0,0 1 0,0-1-1,0 0 1,0 1 0,0-1 0,0 0-1,0 0 1,0 0 0,0 0 0,0 0-1,0 0 1,0 0 0,1 0 0,-1 0-1,0 0 1,0-1 0,0 1 0,0 0-1,1-2 1,19-7 774,0-1 0,-1 0 0,0-2 0,24-19 0,-2 3-65,133-79 1264,-138 87-2017,1 2-1,77-26 1,-110 43-180,42-10-1319,-44 10 908,0 1 0,0 0 0,0 0 0,1 0 0,-1 0 0,0 0 0,0 0 0,0 1 0,0 0 0,0 0 0,0-1 1,0 2-1,3 0 0,9 10-1093</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10.415"/>
    </inkml:context>
    <inkml:brush xml:id="br0">
      <inkml:brushProperty name="width" value="0.05" units="cm"/>
      <inkml:brushProperty name="height" value="0.05" units="cm"/>
      <inkml:brushProperty name="color" value="#FF0066"/>
    </inkml:brush>
  </inkml:definitions>
  <inkml:trace contextRef="#ctx0" brushRef="#br0">113 1 11338,'-2'0'423,"0"0"0,0 0 0,1-1 0,-1 1 0,0 0 0,0 0-1,0 1 1,0-1 0,1 0 0,-1 1 0,0-1 0,0 1 0,1-1 0,-1 1-1,0 0 1,-1 1 0,-1 0-61,1 1-1,-1 0 1,1-1 0,0 1-1,0 1 1,-4 4 0,-1 2-77,2 1 0,-1-1 0,2 1-1,-6 12 1,8-16-126,1-1 1,-1 1-1,1 0 0,0 0 0,1 0 0,-1 0 0,1 0 0,1 1 0,0-1 0,0 0 0,1 9 0,-1-14-130,1 0 0,0 0 0,0-1 0,0 1 0,0-1 0,0 1 0,0-1-1,0 1 1,1-1 0,-1 1 0,0-1 0,1 0 0,-1 0 0,1 0 0,-1 0 0,1 0 0,0 0 0,-1 0 0,1 0 0,0-1 0,0 1 0,0-1 0,2 1 0,5 1 43,0-1 1,0 0-1,12 0 1,-20-1-70,14 0 8,0-1 1,0 0-1,-1-1 0,1-1 0,0 0 1,-1-1-1,27-11 0,-23 6-996,0 0 1,-1-1-1,0-1 0,-1 0 0,23-20 1,-13 7-590</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10.803"/>
    </inkml:context>
    <inkml:brush xml:id="br0">
      <inkml:brushProperty name="width" value="0.05" units="cm"/>
      <inkml:brushProperty name="height" value="0.05" units="cm"/>
      <inkml:brushProperty name="color" value="#FF0066"/>
    </inkml:brush>
  </inkml:definitions>
  <inkml:trace contextRef="#ctx0" brushRef="#br0">0 1 12523,'1'8'818,"0"-1"1,0 1 0,1-1-1,-1 1 1,2-1-1,-1 0 1,1 0 0,0 0-1,1 0 1,0 0 0,5 7-1,7 8 885,32 34 0,-45-54-1649,-1 1 0,1-1-1,-1 0 1,1 0 0,-1 0-1,4 1 1,-5-3-122,0 1 1,0-1-1,-1 1 0,1-1 1,0 0-1,0 0 1,-1 1-1,1-1 0,0 0 1,0 0-1,-1 0 0,1 0 1,0 0-1,0 0 1,0 0-1,-1 0 0,1 0 1,0-1-1,0 1 1,0 0-1,-1 0 0,1-1 1,0 1-1,-1 0 0,1-1 1,0 1-1,0-1 1,0 0-90,-1 1 0,0-1 0,0 1 1,0 0-1,0-1 0,1 1 0,-1-1 1,0 1-1,0-1 0,0 1 0,0 0 1,0-1-1,0 1 0,0-1 0,0 1 1,0-1-1,-1 1 0,1-1 1,0 1-1,0 0 0,0-1 0,0 1 1,-1-1-1,1 1 0,0 0 0,0-1 1,-1 1-1,1 0 0,0-1 0,-1 1 1,1 0-1,-1-1 0,0 0-369,-5-8-734</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11.200"/>
    </inkml:context>
    <inkml:brush xml:id="br0">
      <inkml:brushProperty name="width" value="0.05" units="cm"/>
      <inkml:brushProperty name="height" value="0.05" units="cm"/>
      <inkml:brushProperty name="color" value="#FF0066"/>
    </inkml:brush>
  </inkml:definitions>
  <inkml:trace contextRef="#ctx0" brushRef="#br0">4 279 12531,'-4'4'3480,"8"-4"-1239,9-4-161,11-2-279,6-4-281,2-2-232,8 0-544,-1 0-231,-1-1-361,1 0-40,-6-1-328,-3 1-288,-4-1-889,-3-1-583,-4-5-769,1 2 1257</inkml:trace>
  <inkml:trace contextRef="#ctx0" brushRef="#br0" timeOffset="1">463 1 10474,'1'0'365,"0"0"1,0 1-1,0-1 0,0 0 0,-1 1 1,1-1-1,0 0 0,0 1 0,-1-1 1,1 1-1,0-1 0,-1 1 0,2 0 1,13 18 2837,18 27 284,41 75 1,-67-107-3084,0 0 1,1-1 0,1 0 0,0 0 0,1-1 0,0 0 0,1 0 0,12 10 0,-21-21-336,0 0 0,0 0 0,0-1 0,0 1 0,0 0 0,0-1 0,1 1 0,-1-1 0,0 0 0,0 1 0,0-1 0,0 0 0,0 0 0,1-1 0,-1 1 0,0 0 0,0-1 0,0 1 0,0-1 0,0 0 0,4-1 0,4-3 92,0-1 1,17-11 0,-23 15-126,50-42 50,5-3-1864,-50 42 317,-1 0-1,1 1 0,11-5 0,-3 3-627</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11.616"/>
    </inkml:context>
    <inkml:brush xml:id="br0">
      <inkml:brushProperty name="width" value="0.05" units="cm"/>
      <inkml:brushProperty name="height" value="0.05" units="cm"/>
      <inkml:brushProperty name="color" value="#FF0066"/>
    </inkml:brush>
  </inkml:definitions>
  <inkml:trace contextRef="#ctx0" brushRef="#br0">0 422 12059,'0'-4'1448,"15"-6"1144,15-3-359,26-9 71,9-5-255,31-11-241,8-4-47,23-7-329,-1-1-248,-17 6-432,-12 4-208,-35 8-488,-10 7-224,-21 10-1048,-10 5-504,0 10 840</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24.694"/>
    </inkml:context>
    <inkml:brush xml:id="br0">
      <inkml:brushProperty name="width" value="0.05" units="cm"/>
      <inkml:brushProperty name="height" value="0.05" units="cm"/>
      <inkml:brushProperty name="color" value="#FF0066"/>
    </inkml:brush>
  </inkml:definitions>
  <inkml:trace contextRef="#ctx0" brushRef="#br0">1 321 8194,'5'0'1392,"5"0"1425,5-4-1433,5-2 144,10-9 41,6-4 103,4-4 120,9-6-71,1-1-417,7 0-304,-5-4-552,5 2-248,-8-1-544,-4 1-440,-7-2 416</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16.615"/>
    </inkml:context>
    <inkml:brush xml:id="br0">
      <inkml:brushProperty name="width" value="0.05" units="cm"/>
      <inkml:brushProperty name="height" value="0.05" units="cm"/>
      <inkml:brushProperty name="color" value="#FF0066"/>
    </inkml:brush>
  </inkml:definitions>
  <inkml:trace contextRef="#ctx0" brushRef="#br0">3 185 11498,'0'2'4848,"-3"12"-3489,5 131 2431,1-117-3184,0-1 0,12 41-1,23 52 676,-36-113-1230,29 75 293,-25-69-309,0-1 0,0-1 0,1 1 0,12 14 0,-15-21-16,0-1 1,0 0-1,1 0 1,0 0-1,-1-1 0,1 1 1,1-1-1,-1 0 1,0-1-1,1 1 1,-1-1-1,9 2 1,3 0 95,1-1 0,31 1 0,-34-3-98,25 3 3,51 13 1,-27-4-40,-4-2 155,1-3 0,1-3-1,98-3 1,131-14 212,-214 4-128,-1-3 0,135-38 0,-180 39-101,-16 5-17,1 0-1,-1 1 1,1 1 0,31-2 0,-54-4 22,4 8-119,1-1 1,-1 0-1,1 1 0,0-1 0,-1 0 0,1 0 0,0-1 0,0 1 0,1 0 0,-1-1 1,0 1-1,1-1 0,0 1 0,-1-1 0,1 0 0,0 0 0,0 1 0,1-1 0,-1 0 0,0 0 1,1 0-1,0 0 0,0 0 0,0 0 0,0 0 0,0 0 0,0 0 0,2-3 0,0-3-9,1 0-1,0 1 1,1 0-1,0-1 0,0 1 1,1 1-1,0-1 1,7-7-1,20-27 7,36-44 8,-52 70-8,-6 7 5,-1-1 0,0-1 0,0 0 0,-1 0 0,6-12 0,-12 20-5,0-1-1,-1 1 1,0 0-1,0-1 0,0 1 1,0-1-1,0 1 1,-1-1-1,0 0 1,1 1-1,-1-1 0,-1 1 1,1-1-1,0 1 1,-1-1-1,0 0 1,0 1-1,0 0 0,0-1 1,0 1-1,-1 0 1,0-1-1,1 1 1,-5-4-1,-8-11 5,0 2-1,-2-1 1,-34-26 0,32 29-14,-1 1 1,-1 1 0,0 0 0,0 2-1,-26-10 1,-112-29-105,95 35 72,-1 2 0,-107-6 0,-132 14 15,52 3 32,181-3 1,30 1 1,1 1 0,-1 3 0,-64 8 0,90-6 0,1 0 0,-1 1 0,1 1 0,0 0 0,1 1 0,-1 1 0,1 0 0,-12 9 0,6-2-136,0 1-1,2 0 1,0 1 0,-16 21-1,30-35 4,0 1 1,0-1-1,1 1 0,-1-1 0,1 1 0,-1 0 0,0 3 0,1-5 82,1 1 0,0-1 0,0 0 0,0 0 0,0 0 0,0 1 0,1-1-1,-1 0 1,0 0 0,1 0 0,-1 1 0,1-1 0,0 2 0,-1-2 13</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26.207"/>
    </inkml:context>
    <inkml:brush xml:id="br0">
      <inkml:brushProperty name="width" value="0.05" units="cm"/>
      <inkml:brushProperty name="height" value="0.05" units="cm"/>
      <inkml:brushProperty name="color" value="#FF0066"/>
    </inkml:brush>
  </inkml:definitions>
  <inkml:trace contextRef="#ctx0" brushRef="#br0">227 600 10194,'0'-5'506,"1"-1"361,-1 1 0,-1 0 1,1 0-1,-1-1 0,-2-9 1,2 14-707,1-1 0,-1 1 0,0-1 0,0 1 0,0-1 0,0 1 0,0-1 0,0 1 0,0 0 0,-1 0 0,1 0 0,0 0 0,-1 0 0,1 0 0,-1 0 1,1 0-1,-1 0 0,0 0 0,1 1 0,-1-1 0,-3 0 0,3 1-67,0-1 0,-1 1-1,1 0 1,0 0 0,-1 0 0,1 0 0,-1 0 0,1 0 0,0 1 0,-1-1 0,1 1-1,0-1 1,0 1 0,-3 1 0,1 0-14,0 1-1,0-1 1,1 1-1,-1 0 1,1 0 0,-7 6-1,0 4-25,0 1 0,1 0-1,-8 16 1,10-18 76,-6 11-14,0 0 0,2 1 1,1 0-1,-10 37 0,19-58-105,1 0 0,-1 0-1,1 1 1,-1-1 0,1 0 0,0 1-1,0-1 1,1 0 0,0 4 0,-1-6-10,0 0 0,1-1 1,-1 1-1,1 0 0,-1 0 1,0 0-1,1-1 0,-1 1 1,1 0-1,0-1 0,-1 1 0,1-1 1,0 1-1,-1 0 0,1-1 1,0 0-1,0 1 0,-1-1 1,1 1-1,0-1 0,0 0 1,0 1-1,-1-1 0,1 0 0,0 0 1,0 0-1,0 0 0,0 0 1,0 0-1,-1 0 0,1 0 1,0 0-1,0 0 0,0 0 1,0-1-1,0 1 0,1-1 0,1 0 3,1-1 0,0 1-1,-1-1 1,0 0 0,1 0-1,-1-1 1,0 1 0,0 0-1,0-1 1,0 0 0,-1 0-1,1 0 1,3-6 0,3-4 7,-1 0 0,6-15-1,-5 9 0,34-77 53,-40 90-56,0 10-3,-1 13 12,-2-12 1,1 3 8,0-1 78,0 0 0,0 0 0,0 0 0,5 11 0,-5-16-74,0 0 0,0-1 0,0 1 0,-1-1 0,2 1 0,-1-1 0,0 1 0,0-1-1,0 0 1,1 0 0,-1 1 0,0-1 0,1 0 0,-1 0 0,1 0 0,-1-1-1,1 1 1,0 0 0,-1 0 0,1-1 0,0 1 0,0-1 0,-1 0 0,4 1-1,0-1-8,-1-1-1,1 1 0,0-1 0,-1 0 0,1 0 0,-1 0 0,1-1 0,-1 1 0,0-1 0,0 0 0,0 0 0,0-1 0,0 1 0,5-5 0,3-3-10,0-1-1,20-24 0,-17 17-1,-1-1 1,-1-1-1,-1 0 0,0 0 0,-2-1 0,-1-1 1,10-31-1,-11 25-2,-2 0 0,-1 0 1,-1 0-1,-1-1 0,-2-48 1,-3 38 3,-1 1 0,-1 0 0,-14-51 0,17 85-10,0 1 1,0 0 0,0 0 0,-1 0 0,1 0 0,-1 0 0,0 0 0,0 1 0,-3-5 0,4 7 1,1-1 0,-1 0 0,0 1 0,0-1 0,1 1 0,-1 0 1,0-1-1,0 1 0,0 0 0,0-1 0,0 1 0,1 0 0,-1 0 0,0 0 1,0 0-1,0 0 0,0 0 0,0 0 0,0 0 0,0 0 0,0 0 0,1 0 1,-1 1-1,0-1 0,0 0 0,0 1 0,0-1 0,1 1 0,-1-1 1,0 0-1,0 1 0,1 0 0,-1-1 0,-1 2 0,-2 2 43,0 1-1,0-1 0,1 1 1,-1 0-1,1 0 0,0 0 1,1 0-1,-1 1 0,1-1 1,0 1-1,0 0 0,-1 7 1,-1 6 244,1 0 0,0 30 1,2-24-26,2-1 0,0 0 0,2 0 1,1 0-1,0 0 0,2 0 1,10 26-1,-11-38-148,1 0 1,0 0-1,0-1 0,1 1 0,1-2 1,11 14-1,-12-17-86,0 0-1,1 0 1,0-1-1,0 0 1,0-1 0,0 1-1,1-2 1,0 1-1,12 3 1,-16-6-151,1 0 1,0-1-1,0 1 0,0-1 0,-1-1 1,1 1-1,0-1 0,0 0 1,0-1-1,0 1 0,11-3 1,-12 1-334,0 1 1,0-1 0,0-1-1,-1 1 1,1 0-1,0-1 1,-1 0 0,0 0-1,0-1 1,0 1-1,0-1 1,0 0 0,4-6-1,9-14-1380</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26.673"/>
    </inkml:context>
    <inkml:brush xml:id="br0">
      <inkml:brushProperty name="width" value="0.05" units="cm"/>
      <inkml:brushProperty name="height" value="0.05" units="cm"/>
      <inkml:brushProperty name="color" value="#FF0066"/>
    </inkml:brush>
  </inkml:definitions>
  <inkml:trace contextRef="#ctx0" brushRef="#br0">0 224 14907,'0'8'951,"0"0"0,1 0-1,-1 0 1,2 0 0,-1 0 0,5 13-1,-5-19-803,0 1 0,1 0-1,-1 0 1,1-1 0,0 1-1,0-1 1,0 0 0,0 1-1,0-1 1,0 0 0,1 0-1,-1-1 1,1 1 0,-1 0 0,1-1-1,-1 1 1,1-1 0,0 0-1,0 0 1,5 1 0,-1 0-122,0-1 0,0-1 0,1 1 1,-1-1-1,0 0 0,0-1 0,0 0 0,0 0 1,0 0-1,0-1 0,0 0 0,0 0 1,0-1-1,10-5 0,-10 4-21,-1 0-1,0 0 1,0 0 0,0-1-1,0 0 1,0 0 0,-1-1-1,0 1 1,0-1-1,-1 0 1,1-1 0,-1 1-1,5-12 1,-5 7 23,0-3-150,-2 12 23,-2 8-13,-1-3 104,1 1 1,0-1 0,0 1-1,0-1 1,0 1 0,1-1 0,-1 1-1,1-1 1,0 1 0,0-1-1,0 0 1,2 4 0,-1-5 11,-1-1-1,0 1 1,1 0 0,-1-1 0,1 1-1,-1-1 1,1 0 0,0 1 0,0-1 0,-1 0-1,1 0 1,0 0 0,0-1 0,0 1-1,0 0 1,0-1 0,0 1 0,0-1 0,1 0-1,-1 1 1,4-1 0,1-1 3,0 1 0,-1-1 0,1 0 0,0-1 0,-1 0 0,1 0 0,-1 0 0,0-1 0,0 0 0,0 0 0,0 0 0,0-1 0,-1 0 0,1 0 1,7-9-1,-7 8 0,0-1 1,-1 0 0,0 0 0,0-1 0,0 1 0,-1-1 0,0 0 0,-1 0 0,1-1 0,-1 1 0,-1-1 0,1 1-1,0-9 1,-3 12-1,1 1-1,-2-1 0,1 0 1,0 0-1,-1 1 1,0-1-1,0 0 0,0 1 1,0-1-1,0 1 0,-1 0 1,0-1-1,1 1 0,-1 0 1,-1 0-1,1 0 1,0 0-1,-1 0 0,1 0 1,-1 1-1,0-1 0,-5-3 1,-4-2-230,-1 0 0,0 1 0,0 0 0,-18-6 0,9 6-853,21 6 911,0 1 0,0 0 0,0 0 0,0-1 0,0 1-1,-1 0 1,1 0 0,0 0 0,0 0 0,0 0 0,0 1 0,0-1 0,0 0-1,-2 1 1,3 0 22,0-1 0,1 1 0,-1-1 0,1 1 0,-1-1 0,1 1-1,-1-1 1,1 0 0,-1 1 0,1-1 0,0 0 0,-1 1 0,1-1-1,0 0 1,-1 0 0,1 1 0,-1-1 0,1 0 0,0 0 0,-1 0 0,1 0-1,0 0 1,-1 0 0,1 0 0,1 0 0,28-3-1026</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27.658"/>
    </inkml:context>
    <inkml:brush xml:id="br0">
      <inkml:brushProperty name="width" value="0.05" units="cm"/>
      <inkml:brushProperty name="height" value="0.05" units="cm"/>
      <inkml:brushProperty name="color" value="#FF0066"/>
    </inkml:brush>
  </inkml:definitions>
  <inkml:trace contextRef="#ctx0" brushRef="#br0">142 208 13619,'0'-1'216,"1"0"1,-1 1-1,0-1 1,0 1-1,0-1 1,0 0-1,0 1 1,0-1-1,1 0 1,-1 1-1,-1-1 1,1 1-1,0-1 1,0 0-1,0 1 1,0-1-1,0 1 1,-1-1-1,1 0 1,0 1-1,0-1 1,-1 1-1,1-1 0,0 1 1,-1-1-1,1 1 1,-1-1-1,1 1 1,0-1-1,-2 0 1,1 1-10,-1-1 0,1 1 1,-1 0-1,1-1 0,-1 1 1,1 0-1,-1 0 0,0 0 1,1 0-1,-1 0 0,1 0 1,-3 1-1,-5 1 306,0 1-1,-18 7 1,22-8-440,0 1 1,0-1 0,0 1 0,1 0 0,-1 1 0,1-1 0,0 1 0,0 0 0,0 0 0,1 0 0,-6 7-1,8-8-48,-1 0-1,0 0 0,1 0 1,0 0-1,0 0 0,0 0 1,0 0-1,0 1 0,0-1 1,1 0-1,0 0 0,0 1 0,0-1 1,0 0-1,0 0 0,1 1 1,-1-1-1,1 0 0,0 0 1,0 0-1,1 4 0,0-4-33,0 1-1,1-1 1,-1 0-1,1 0 1,0 0-1,0 0 1,0 0-1,0 0 1,0-1-1,1 0 1,-1 0-1,1 0 1,-1 0-1,6 2 1,-4-2-4,-1 0 1,0-1 0,0 0 0,1 0-1,-1 0 1,1 0 0,-1 0 0,1-1 0,-1 0-1,1 0 1,-1 0 0,9-2 0,-11 1-7,1 0 0,-1-1 1,0 1-1,0 0 0,0-1 1,0 1-1,0-1 0,0 0 1,0 0-1,-1 1 0,1-1 1,-1 0-1,1-1 0,-1 1 1,0 0-1,0 0 0,0 0 1,1-3-1,2-6-321,-1 0 0,3-17-1,-4 22 134,-2 4 158,0-2-209,1 1 1,0 0-1,0-1 1,0 1 0,0 0-1,0-1 1,3-4-1,14 14-937,-13-6 1110,0 1-1,0-1 0,0 0 1,0 0-1,0 0 0,0-1 1,0 0-1,0 0 0,0 0 0,-1 0 1,1-1-1,0 0 0,-1 0 1,1 0-1,-1 0 0,1-1 0,4-4 1,-4 3 55,1 0 0,-1 0 1,-1-1-1,1 0 0,0 0 1,-1 0-1,0 0 0,0-1 1,-1 0-1,0 1 0,0-2 1,3-7-1,-5 14 35,-1-1 0,0 1 1,0-1-1,0 1 0,0-1 0,1 1 1,-1-1-1,0 0 0,0 1 0,0-1 0,0 1 1,0-1-1,0 1 0,0-1 0,0 1 1,-1-1-1,1 1 0,0-1 0,0 1 0,0-1 1,0 1-1,-1-1 0,1 1 0,0-1 0,-1 1 1,1-1-1,0 1 0,-1-1 0,1 1 1,0 0-1,-1-1 0,0 0 0,0 1 75,0 0-1,0 0 1,0-1-1,0 1 0,0 0 1,0 0-1,0 0 1,0 0-1,0 0 1,0 0-1,0 0 0,0 0 1,0 0-1,0 1 1,-2-1-1,2 1 4,1-1-1,-1 0 0,0 1 1,0-1-1,0 0 0,1 1 1,-1-1-1,0 1 1,1-1-1,-1 1 0,0 0 1,1-1-1,-1 1 1,1 0-1,-1-1 0,1 1 1,-2 1-1,2-1-56,0-1 0,0 1 0,0 0 0,0-1 0,0 1 0,0-1 1,0 1-1,1 0 0,-1-1 0,0 1 0,0-1 0,0 1 0,1-1 0,-1 1 0,0 0 0,1-1 0,-1 1 0,0-1 0,1 0 0,-1 1 0,0-1 1,1 1-1,-1-1 0,1 1 0,-1-1 0,1 0 0,-1 1 0,1-1 0,-1 0 0,2 1 0,2 0 10,1 1 1,-1 0-1,0-1 0,1 0 1,-1 0-1,1-1 0,-1 1 1,1-1-1,-1 0 0,1 0 1,7-1-1,9-2 46,22-6-1,-40 8-80,4-1 3,-1 1 0,1-1 0,0-1-1,-1 1 1,1-1 0,10-7 0,-14 7-1,0 1 0,0-1 0,0 0 0,0 0 1,0 0-1,-1 0 0,0-1 0,1 1 0,-1-1 1,-1 1-1,1-1 0,2-7 0,-1 0 10,-2 8-5,-1 1 1,1-1 0,0 0 0,-1 1-1,2-1 1,-1 1 0,0-1-1,3-4 1,-4 7-3,1 0-1,-1 0 1,0 0 0,0 0 0,1 0-1,-1 0 1,0 0 0,1 0 0,-1 0-1,0 0 1,1 0 0,-1 0 0,0 0-1,1 0 1,-1 0 0,0 0 0,0 0-1,1 0 1,-1 0 0,0 0 0,1 1-1,-1-1 1,0 0 0,0 0 0,1 0-1,-1 0 1,0 1 0,0-1 0,1 0-1,-1 0 1,0 1 0,0-1 0,0 1-1,10 10 174,-10-11-165,15 21 139,0 1 0,-2 0 0,0 1-1,-2 1 1,0 0 0,-2 0 0,0 1 0,-2 0 0,-1 0 0,-1 1-1,-1-1 1,1 33 0,-6 8-89,0-58-63,0 0 0,0 0 0,-1 0 0,0-1 0,-6 16 0,8-23-1,0 1 1,0-1-1,0 1 1,-1-1-1,1 1 1,0-1-1,0 1 1,-1-1-1,1 1 1,0-1-1,0 0 1,-1 1-1,1-1 1,-1 0-1,1 1 1,0-1-1,-1 0 1,1 1-1,-1-1 1,1 0-1,0 0 1,-1 1-1,1-1 1,-1 0-1,0 0 1,0 0 0,1 0 0,-1 0 0,1-1 1,-1 1-1,1 0 0,-1-1 0,1 1 1,0-1-1,-1 1 0,1 0 0,0-1 1,-1 1-1,1-1 0,0 1 0,-1-1 0,1 1 1,0-1-1,0 0 0,-8-28 32,4-4-48,2 1 1,1 0-1,2-1 0,1 1 1,12-62-1,-10 73-2,1 1 0,2-1 0,0 1 0,17-34 0,-18 44 16,-1 0 1,1 1-1,0 0 0,1 0 1,0 1-1,1 0 1,-1 0-1,2 1 1,-1 0-1,1 0 0,10-6 1,-16 12 21,0-1 1,1 1 0,-1 0-1,1 0 1,-1 0-1,1 0 1,-1 1-1,1-1 1,-1 1 0,1 0-1,-1 0 1,1 0-1,0 1 1,-1-1 0,1 1-1,-1 0 1,0 0-1,1 0 1,5 3-1,-3-1 76,0 0-1,1 1 0,-1 0 0,-1 0 1,1 1-1,-1 0 0,0 0 0,8 9 0,-11-12-72,-1 1 0,1-1 0,-1 1-1,0-1 1,0 1 0,0 0-1,0-1 1,0 1 0,-1 0 0,1 0-1,-1 0 1,1-1 0,-1 1 0,0 0-1,0 0 1,-1 0 0,1 0-1,-1-1 1,1 1 0,-1 0 0,0 0-1,0-1 1,0 1 0,0-1-1,0 1 1,-3 3 0,-4 6-63,0 0 1,-1-1 0,-18 19-1,24-27 11,-12 12-559,0-1 0,-1 0-1,0-1 1,-1-1 0,-27 15 0,8-13-512</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28.291"/>
    </inkml:context>
    <inkml:brush xml:id="br0">
      <inkml:brushProperty name="width" value="0.05" units="cm"/>
      <inkml:brushProperty name="height" value="0.05" units="cm"/>
      <inkml:brushProperty name="color" value="#FF0066"/>
    </inkml:brush>
  </inkml:definitions>
  <inkml:trace contextRef="#ctx0" brushRef="#br0">0 216 17348,'31'51'2866,"28"65"0,11 18-1187,-54-110-1469,10 20 33,-23-40-226,-1 1 0,0-1-1,-1 1 1,1 0 0,-1 0 0,0 0 0,1 7 0,-2-12-17,1 1 0,-1 0 1,0-1-1,0 1 0,0 0 1,0-1-1,0 1 1,0 0-1,0 0 0,0-1 1,-1 1-1,1 0 0,0-1 1,0 1-1,0 0 0,-1-1 1,1 1-1,0-1 0,-1 1 1,1 0-1,-1-1 0,1 1 1,-1-1-1,1 1 0,-2 0 1,1-1-13,1 0 1,-1 1-1,0-1 1,0 0-1,0 0 0,0-1 1,0 1-1,1 0 1,-1 0-1,0 0 1,0 0-1,0-1 1,0 1-1,1 0 1,-1-1-1,0 1 0,-1-1 1,-4-4-108,-1 0-1,1 0 1,-7-7 0,12 11 111,-12-13-130,0 0 0,1-1 1,0-1-1,1 0 1,1-1-1,1 0 0,-11-27 1,10 18 89,1-1 0,2 1 0,1-2 0,-5-44 0,10 58 45,0 0 0,1 0 0,1 0-1,3-25 1,-2 31 3,1-1-1,-1 1 0,1-1 0,1 1 1,0 0-1,0 0 0,0 0 0,9-11 1,-3 8 65,-1 0 0,1 0 1,1 1-1,19-14 0,-24 19 32,1 1-1,0-1 0,1 2 0,-1-1 0,1 1 0,-1 0 0,1 0 1,0 1-1,13-2 0,-19 4-54,0 0 0,1-1 0,-1 1-1,1 0 1,-1 0 0,1 1 0,-1-1 0,0 0 0,1 1 0,-1 0 0,0-1 0,0 1 0,1 0-1,-1 0 1,3 2 0,-4-1-9,1-1 1,-1 0-1,0 1 0,1-1 0,-1 1 0,0-1 1,0 1-1,0-1 0,0 1 0,0 0 0,-1-1 1,1 1-1,-1 0 0,1 0 0,0 3 0,-1 1 8,0-1 0,0 1 0,0 0 0,-1-1 0,1 1 0,-1-1 0,-1 1 0,1-1 0,-1 1-1,0-1 1,-4 8 0,-1-1-16,0-1-1,-1 0 0,0-1 1,-12 13-1,14-16-117,-1-1 1,0 0 0,0 0-1,-1-1 1,1 0 0,-1 0-1,-9 3 1,15-7-106,0 0 0,-1 0 0,1-1 0,-1 1 0,1-1 0,-1 1 0,1-1 0,-1 0 0,1 0 0,-6-1 0,8 1 88,-1 0 1,1 0-1,-1-1 0,1 1 0,-1 0 1,1 0-1,-1-1 0,1 1 0,-1 0 1,1-1-1,-1 1 0,1 0 0,-1-1 0,1 1 1,-1-1-1,1 1 0,0 0 0,-1-1 1,1 1-1,-1-2 0,1 1-14,0 0-1,0 1 1,0-1 0,0 0-1,0 0 1,0 0 0,0 0 0,0 0-1,0 0 1,0 0 0,1 0-1,-1 0 1,0 0 0,1 0-1,-1 0 1,1-1 0,14-18-1363</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28.663"/>
    </inkml:context>
    <inkml:brush xml:id="br0">
      <inkml:brushProperty name="width" value="0.05" units="cm"/>
      <inkml:brushProperty name="height" value="0.05" units="cm"/>
      <inkml:brushProperty name="color" value="#FF0066"/>
    </inkml:brush>
  </inkml:definitions>
  <inkml:trace contextRef="#ctx0" brushRef="#br0">1 264 13827,'107'36'9418,"-100"-31"-6143,-8-5-3197,0 0 0,0-1 0,1 1 0,-1-1 0,0 1 0,0-1 0,0 1 0,0-1 0,1 1 0,-1-1 0,0 0 0,-1-1 0,1-1-43,-1-1 1,0 1-1,1-1 1,-1 0-1,1 1 1,0-1-1,0 0 0,1 0 1,-1 0-1,1 0 1,0 1-1,0-1 1,1-7-1,1-3-32,0-1 0,5-18 0,2 4-412,13-31-1,6 5-3030,-16 38 927,4 2 786</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29.086"/>
    </inkml:context>
    <inkml:brush xml:id="br0">
      <inkml:brushProperty name="width" value="0.05" units="cm"/>
      <inkml:brushProperty name="height" value="0.05" units="cm"/>
      <inkml:brushProperty name="color" value="#FF0066"/>
    </inkml:brush>
  </inkml:definitions>
  <inkml:trace contextRef="#ctx0" brushRef="#br0">0 222 13979,'7'-1'554,"0"0"-1,0-1 1,-1 0 0,1 0-1,-1-1 1,1 0 0,-1 0-1,0 0 1,0-1 0,0 0-1,-1 0 1,1 0 0,4-6-1,8-8 583,-2 0 0,18-26-1,-27 36-1021,-1 0 0,-1 0 0,1-1-1,-1 0 1,-1 0 0,6-16 0,-9 24-116,-1 1 0,0-1 0,0 1 0,0-1 0,1 1 0,-1-1 0,0 1 0,0-1 1,0 0-1,0 1 0,0-1 0,0 1 0,0-1 0,0 1 0,0-1 0,-1 1 0,1-1 1,0 0-1,0 1 0,0-1 0,-1 1 0,1-1 0,0 1 0,0-1 0,-1 1 0,1-1 1,-1 1-1,1 0 0,0-1 0,-1 1 0,1-1 0,-1 1 0,1 0 0,-1 0 1,1-1-1,-1 1 0,1 0 0,-1 0 0,1-1 0,-1 1 0,1 0 0,-1 0 0,0 0 1,0 0-1,-1 0-28,-1 0 1,1 0 0,0 0-1,0 0 1,0 1-1,0-1 1,0 1 0,0-1-1,0 1 1,-4 2-1,2-1 18,0 1 0,0 0-1,0-1 1,1 2 0,-1-1-1,1 0 1,0 1 0,0-1-1,0 1 1,1 0 0,-1 0-1,1 0 1,0 0 0,0 0-1,0 1 1,1-1 0,-1 1-1,1-1 1,0 1 0,1-1-1,-1 1 1,1 0 0,0-1-1,0 1 1,0 0 0,0-1-1,1 1 1,0 0-1,0-1 1,0 1 0,1-1-1,0 0 1,-1 1 0,1-1-1,1 0 1,-1 0 0,1 0-1,-1 0 1,1-1 0,0 1-1,1-1 1,4 5 0,-3-4-121,0-1 0,0 0-1,1 0 1,-1 0 0,1-1 0,-1 0 0,1 0 0,9 2 0,-10-3-215,0 0 0,0-1 0,0 0 0,0 0 0,0 0 0,0 0 0,0-1 1,0 0-1,0 0 0,0-1 0,0 1 0,0-1 0,-1 0 0,1 0 0,-1 0 0,1-1 0,4-3 0,20-19-855</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29.459"/>
    </inkml:context>
    <inkml:brush xml:id="br0">
      <inkml:brushProperty name="width" value="0.05" units="cm"/>
      <inkml:brushProperty name="height" value="0.05" units="cm"/>
      <inkml:brushProperty name="color" value="#FF0066"/>
    </inkml:brush>
  </inkml:definitions>
  <inkml:trace contextRef="#ctx0" brushRef="#br0">102 23 11386,'0'-2'244,"-1"1"0,1 0 0,-1 0 0,0-1 0,1 1 0,-1 0 0,0 0 0,0 0 0,0 0 0,0 0 0,0 0 0,0 0 0,0 0-1,-1 0 1,1 0 0,-3-1 0,4 2-214,-1 0-1,0 0 1,1 0-1,-1 0 1,0 0 0,1 0-1,-1 0 1,0 0-1,1 0 1,-1 1-1,0-1 1,1 0 0,-1 0-1,1 1 1,-1-1-1,0 0 1,1 1-1,-1-1 1,1 0 0,-1 1-1,1-1 1,-1 1-1,1-1 1,-1 1-1,1-1 1,-1 1-1,1-1 1,0 1 0,-1 0-1,1-1 1,0 1-1,0-1 1,-1 1-1,1 0 1,0-1 0,0 1-1,0 0 1,0 0-1,-1 4-27,0-1 0,0 0-1,0 1 1,1 7 0,0-10-12,0-1 0,0 1 0,0-1 0,0 0 1,0 1-1,0-1 0,1 0 0,-1 1 0,1-1 0,-1 0 1,1 0-1,-1 1 0,1-1 0,0 0 0,-1 0 0,1 0 1,0 0-1,0 0 0,1 1 0,-2-2 18,1 0 0,-1 1 0,0-1 0,1 0-1,-1 0 1,0 0 0,1 0 0,-1 0 0,0 0 0,1 0 0,-1 0-1,0 0 1,1 0 0,-1-1 0,0 1 0,0 0 0,1 0-1,-1 0 1,0 0 0,1 0 0,-1-1 0,0 1 0,0 0 0,1 0-1,-1 0 1,0-1 0,0 1 0,1 0 0,-1 0 0,0-1-1,10-11 608,-5 5 56,18-11 1107,-17 14-1160,-1 0 1,1 0-1,-1-1 1,8-8-1,-14 13-576,1-1 0,0 1 1,0 0-1,0 0 0,-1-1 1,1 1-1,0 0 0,0 0 0,0 0 1,-1-1-1,1 1 0,0 0 1,-1 0-1,1 0 0,0 0 0,0 0 1,-1 0-1,1 0 0,0-1 0,-1 1 1,1 0-1,0 0 0,0 0 1,-1 0-1,1 0 0,-1 0 0,-2 1 1,0-1 0,-1 1 0,1 0 0,0 0-1,0 0 1,0 0 0,0 0 0,0 1 0,0-1-1,0 1 1,0 0 0,-4 3 0,-5 5 20,-15 16 0,17-16 16,4-3-40,-2 0 61,1 0 0,0 1 0,0 0 0,-7 13 0,13-21-87,1 1 0,0-1 0,-1 1 0,1-1 0,0 1 0,0 0 0,-1-1-1,1 1 1,0 0 0,0-1 0,0 1 0,0 0 0,0-1 0,0 1 0,0 0 0,0-1 0,0 1 0,0-1 0,0 1 0,0 0 0,0-1 0,1 1 0,-1 0 0,0-1 0,1 2 0,0-1 1,0-1 0,-1 1 0,1 0-1,0-1 1,0 1 0,0 0 0,0-1 0,0 0 0,0 1 0,0-1-1,0 1 1,0-1 0,3 0 0,2 1 19,1 0 0,-1-1 1,1 0-1,6-1 0,22-4 71,-19 2-84,0 0-1,0 2 1,19 0-1,-31 1 7,0 0-1,0 1 0,0-1 1,-1 1-1,1 0 0,0 0 0,-1 0 1,1 1-1,0-1 0,-1 1 1,0 0-1,1 0 0,-1 0 1,0 0-1,0 1 0,0-1 0,0 1 1,3 4-1,-4-4 22,0 0 0,-1 1 1,1-1-1,-1 0 0,0 1 0,0-1 1,0 1-1,0-1 0,-1 1 0,1-1 0,-1 1 1,0-1-1,0 1 0,0 0 0,-1-1 0,1 1 1,-1-1-1,0 1 0,0-1 0,-2 6 0,0-3 6,1 1 1,-1 0-1,-1-1 0,1 0 0,-1 0 0,-1 0 0,1 0 0,-1-1 0,-8 8 0,5-7-119,0 0 0,-1 0 0,0-1 0,0 0 0,0-1 0,-1 0 0,1-1 0,-1 1 0,-11 1 0,19-5-140,0 0 0,0 0 1,0 0-1,-1-1 0,1 1 1,0 0-1,0-1 0,0 1 1,0-1-1,0 0 0,0 0 1,0 0-1,0 0 0,0 0 1,0 0-1,0 0 0,1-1 1,-1 1-1,0 0 1,1-1-1,-1 0 0,1 1 1,0-1-1,0 0 0,-1 0 1,1 0-1,0 0 0,0 0 1,1 0-1,-1 0 0,0 0 1,1 0-1,-1-4 0,-1-22-1174</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30.279"/>
    </inkml:context>
    <inkml:brush xml:id="br0">
      <inkml:brushProperty name="width" value="0.05" units="cm"/>
      <inkml:brushProperty name="height" value="0.05" units="cm"/>
      <inkml:brushProperty name="color" value="#FF0066"/>
    </inkml:brush>
  </inkml:definitions>
  <inkml:trace contextRef="#ctx0" brushRef="#br0">40 610 12707,'4'-4'347,"4"-4"901,0 0 0,-1 0 0,0 0 0,6-11 0,-12 17-1006,0 0 1,0 0-1,0 0 0,0 0 1,0 0-1,0 0 0,0-1 0,-1 1 1,1 0-1,-1 0 0,0-1 1,0 1-1,0 0 0,0-1 0,0 1 1,0 0-1,0 0 0,-1-1 1,1 1-1,-1 0 0,0 0 0,0 0 1,0-1-1,0 1 0,-2-3 0,2 4-221,1 1 0,-1-1 0,1 1-1,-1-1 1,0 1 0,1-1-1,-1 1 1,0 0 0,1-1-1,-1 1 1,0 0 0,0 0-1,1-1 1,-1 1 0,0 0 0,0 0-1,1 0 1,-1 0 0,0 0-1,0 0 1,1 0 0,-1 0-1,0 0 1,0 1 0,0-1 0,1 0-1,-1 0 1,0 1 0,1-1-1,-1 0 1,-1 1 0,-22 15 26,21-12-40,-1-1 1,1 0-1,0 1 0,0 0 1,0-1-1,0 1 0,1 1 1,0-1-1,0 0 1,0 0-1,0 1 0,0-1 1,1 1-1,-1 7 0,1-9 19,1 0-1,0 0 0,-1 0 1,1 0-1,1-1 0,-1 1 1,0 0-1,1 0 1,-1 0-1,1 0 0,0-1 1,0 1-1,0 0 0,0-1 1,1 1-1,-1-1 0,1 1 1,-1-1-1,1 0 0,0 1 1,0-1-1,0 0 0,0 0 1,0 0-1,4 2 0,-3-3 22,-1 0 0,0 0-1,0 0 1,1-1-1,-1 1 1,1 0-1,-1-1 1,1 0 0,-1 0-1,0 1 1,1-2-1,-1 1 1,1 0-1,-1 0 1,1-1 0,-1 1-1,1-1 1,-1 0-1,4-1 1,5-3 206,1-1 0,17-12 1,-7 5 96,-2 1 170,-14 7-375,1 2-1,-1-1 1,0 0 0,1 1 0,0 0 0,0 1 0,0 0 0,0 0 0,0 0 0,8 0 0,-14 2-146,-1 0-1,1 0 1,0 0 0,-1 0 0,1 0-1,0 0 1,-1 0 0,1 0-1,-1 0 1,1 1 0,-1-1 0,1 0-1,0 0 1,-1 1 0,1-1-1,-1 0 1,1 1 0,-1-1 0,1 1-1,-1-1 1,1 0 0,-1 1-1,0-1 1,1 1 0,-1-1-1,0 1 1,1-1 0,-1 1 0,1 1-1,-11-10-551,9 6 485,-1 0 1,1 0 0,0 0-1,1 0 1,-1 0-1,0 0 1,0 0-1,1 0 1,-1 0-1,1 0 1,0-1 0,0 1-1,0-3 1,0 3 34,0 1-1,1-1 1,-1 1 0,0-1 0,1 1 0,0 0 0,-1-1 0,1 1-1,0 0 1,0-1 0,-1 1 0,1 0 0,0 0 0,0 0-1,2-2 1,0 1 8,0 0-1,0 0 0,1 1 1,-1-1-1,0 1 1,1 0-1,-1-1 0,0 2 1,1-1-1,0 0 1,-1 1-1,1-1 0,-1 1 1,1 0-1,4 1 0,45 8 22,-39-6 7,0-1-1,23 2 1,-32-4 5,1 0-1,-1-1 0,0 1 0,1-1 1,-1-1-1,0 1 0,1-1 1,-1 1-1,0-2 0,8-3 0,1-3 41,1 0 0,-1-1-1,-1 0 1,0-2-1,17-16 1,-23 19-7,0 1 1,-1-2-1,1 1 1,-2 0-1,1-1 1,-2 0-1,1-1 1,-1 1-1,4-17 1,-3 1-17,-1-1 0,-1 0 1,-1-36-1,-11-81-26,7 129 2,1 18 28,0 26 50,1-25-71,0 18 120,1-1-1,1 0 1,0 1-1,2-1 1,1 0 0,0 0-1,1-1 1,14 31-1,-13-38-56,0-1-1,0 0 0,1 0 0,1-1 1,-1 0-1,2 0 0,12 11 1,-14-16-63,-1 0 0,1-1 1,0 0-1,1 0 0,0-1 1,-1 0-1,1 0 1,1-1-1,-1 0 0,0 0 1,12 0-1,-19-2-68,0-1 0,0 0 0,0 0 0,1 0 0,-1 0 0,0 0 0,0 0 1,0-1-1,0 1 0,0-1 0,0 0 0,3-1 0,-4 2-31,-1-1 0,1 1 1,0-1-1,-1 1 0,1-1 1,-1 1-1,1-1 0,-1 1 1,1-1-1,-1 0 0,1 1 1,-1-1-1,1 0 0,-1 0 1,0 1-1,0-1 0,1 0 1,-1 0-1,0 0 0,0 1 1,0-1-1,0 0 0,0 0 1,0 0-1,0 1 0,0-1 1,0 0-1,0 0 0,0 0 1,-1 1-1,1-1 0,0 0 1,0 0-1,-1 1 0,0-2 1,-3-6-1204,0 0 1,-1 0 0,-7-10 0,-7-10-1431,4-2 1128</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30.696"/>
    </inkml:context>
    <inkml:brush xml:id="br0">
      <inkml:brushProperty name="width" value="0.05" units="cm"/>
      <inkml:brushProperty name="height" value="0.05" units="cm"/>
      <inkml:brushProperty name="color" value="#FF0066"/>
    </inkml:brush>
  </inkml:definitions>
  <inkml:trace contextRef="#ctx0" brushRef="#br0">6 156 13427,'-5'10'1392,"11"-1"889,11-8-457,20-6-464,10-6-311,5-13-345,3 1-168,1-8-680,-9 0-1249,13-16 929</inkml:trace>
  <inkml:trace contextRef="#ctx0" brushRef="#br0" timeOffset="1">955 0 24501,'17'14'1825,"-11"-3"743,-6-2-991,-3-11-1401</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23.112"/>
    </inkml:context>
    <inkml:brush xml:id="br0">
      <inkml:brushProperty name="width" value="0.05" units="cm"/>
      <inkml:brushProperty name="height" value="0.05" units="cm"/>
      <inkml:brushProperty name="color" value="#FF0066"/>
    </inkml:brush>
  </inkml:definitions>
  <inkml:trace contextRef="#ctx0" brushRef="#br0">458 840 10482,'-8'0'806,"-3"0"1516,19 4-849,10 5 481,-15-8-1748,0 1-1,-1 0 0,1-1 1,0 0-1,6 2 0,11 1 210,0 0 0,1-2-1,0-1 1,34-1 0,84-17-8,-86 9-40,61-2 1,176 23 697,-180-4-814,145-7 0,-189-6-169,379-8 1373,-372 16-1098,0-2 0,77-9 0,88-12 341,-172 18-512,108 14 1,-123-7-87,0-2 1,1-3-1,-1-1 0,0-3 0,79-14 1,-19 0 63,18-3-38,-103 14-93,-1-1-1,48-19 1,-65 23-25,0-1 0,-1 0 1,1-1-1,-1 0 1,0 0-1,0-1 0,0 1 1,-1-2-1,0 1 0,0-1 1,8-13-1,-10 14-3,-1 0 0,0 0 0,-1-1 0,1 1 0,-1-1 1,0 0-1,-1 0 0,1 0 0,-2 0 0,1 0 0,-1 0 0,0 0 0,0 0 0,-1 0 0,-1-7 0,-1-5-19,-2 0-1,0 1 1,-1 0 0,-1 0-1,-1 0 1,0 0-1,-1 2 1,-1-1 0,-1 1-1,0 0 1,-1 1 0,-1 1-1,0 0 1,-1 0 0,0 1-1,-17-11 1,-174-102 59,171 109-52,-1 1 0,0 2 1,-2 1-1,-46-10 1,-247-18-58,261 34 71,-685-10 129,-125 86-147,726-40 9,-264 85 0,371-98 2,2 2 0,-49 26 0,67-30 0,2 2 0,0 0 0,0 1 0,-36 37 0,33-27 0,2 2 1,0 1 0,2 1-1,-31 56 1,49-79-3,2 1 1,-1 0 0,1 0 0,0 1-1,1-1 1,0 0 0,1 1 0,-1 12-1,2-15 2,0-1-1,0 1 1,1 0-1,0 0 0,1 0 1,-1-1-1,1 1 1,1-1-1,-1 1 1,1-1-1,0 0 0,5 7 1,1-1 20,1-1 1,-1-1-1,2 0 1,-1 0-1,2-1 0,-1-1 1,1 1-1,0-2 1,1 0-1,0 0 0,0-1 1,16 4-1,12 4 119,1-3 1,73 11-1,-31-13 226,148-1 0,85-25-70,-200 9-307,79-10-3444,-137 14 2031</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29.006"/>
    </inkml:context>
    <inkml:brush xml:id="br0">
      <inkml:brushProperty name="width" value="0.05" units="cm"/>
      <inkml:brushProperty name="height" value="0.05" units="cm"/>
      <inkml:brushProperty name="color" value="#FF0066"/>
    </inkml:brush>
  </inkml:definitions>
  <inkml:trace contextRef="#ctx0" brushRef="#br0">148 20 8098,'1'-3'2777,"-6"3"-1096,-13 4-65,8-2-313,9-2-1102,-1 0-1,1 0 1,0 0-1,-1 0 1,1 0-1,0 0 0,0 0 1,-1 0-1,1-1 1,0 1-1,0-1 1,-1 1-1,1-1 0,0 1 1,0-1-1,0 1 1,0-1-1,0 0 1,0 0-1,0 0 1,-1-1-1,-8-6 1229,9 7-1371,0 1 0,0-1-1,0 1 1,-1-1 0,1 1 0,0 0 0,0-1 0,0 1-1,-1 0 1,1 0 0,0 0 0,0 0 0,-1 0 0,1 0 0,0 0-1,0 0 1,0 1 0,-1-1 0,1 0 0,0 1 0,0-1-1,0 1 1,0-1 0,0 1 0,0 0 0,0-1 0,0 1-1,0 0 1,0 0 0,0 0 0,0 0 0,0-1 0,0 2-1,-3 3 81,1-1 0,0 0-1,0 0 1,0 1 0,0 0-1,-2 5 1,2-1 31,0-1 0,1 1 0,0 0 1,0 0-1,1 0 0,0 0 0,1 0 0,0 0 0,0 0 0,1 0 1,0 0-1,3 12 0,-4-20-150,0 0-1,1 0 1,-1 0 0,0-1-1,1 1 1,-1 0 0,0 0-1,1-1 1,-1 1 0,1 0-1,-1 0 1,1-1 0,0 1-1,-1-1 1,1 1 0,0-1-1,-1 1 1,1-1 0,0 1-1,0-1 1,-1 1 0,1-1-1,0 0 1,0 1 0,0-1-1,-1 0 1,1 0 0,0 0-1,0 0 1,0 0 0,0 0-1,0 0 1,-1 0 0,1 0-1,0 0 1,0 0 0,0 0-1,0-1 1,-1 1 0,1 0-1,0-1 1,0 1 0,0-1-1,3-1 33,0 0 1,0 0-1,-1-1 0,1 0 0,-1 0 0,0 1 1,4-5-1,-1 0 22,-1 0 1,0 0-1,0-1 0,-1 1 1,7-15-1,-10 20-50,0-1 0,0 1 1,-1-1-1,1 1 0,-1-1 0,0 0 1,1 1-1,-1-1 0,0 1 0,-1-6 1,0 7-4,1-1 0,-1 1 0,1-1 0,-1 1-1,0-1 1,1 1 0,-1 0 0,0-1 0,0 1 0,0 0 0,0-1 0,0 1 0,-1 0 0,1 0 0,0 0 0,0 0 0,-1 0 0,-2-1 0,1 1-9,0 0 1,0 0-1,0 0 1,0 1-1,0-1 0,-1 1 1,1 0-1,0-1 1,0 2-1,0-1 1,0 0-1,-1 1 0,1-1 1,0 1-1,0 0 1,0 0-1,0 0 1,0 0-1,0 1 0,0-1 1,1 1-1,-1 0 1,1 0-1,-1 0 1,1 0-1,-1 0 0,-2 4 1,4-6-62,1 1 1,0-1-1,-1 0 1,1 0-1,0 0 1,0 1-1,-1-1 1,1 0-1,0 0 1,0 1-1,0-1 1,-1 0-1,1 1 1,0-1-1,0 0 1,0 1 0,0-1-1,0 0 1,0 1-1,0-1 1,0 0-1,0 1 1,0-1-1,0 0 1,0 1-1,0-1 1,0 0-1,0 1 1,0-1-1,0 0 1,0 1-1,0-1 1,0 0-1,0 0 1,0 1-1,1-1 1,-1 0-1,0 1 1,0-1-1,0 0 1,1 0-1,-1 1 1,0-1-1,1 0 1,4 1-891</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51.458"/>
    </inkml:context>
    <inkml:brush xml:id="br0">
      <inkml:brushProperty name="width" value="0.05" units="cm"/>
      <inkml:brushProperty name="height" value="0.05" units="cm"/>
      <inkml:brushProperty name="color" value="#FF0066"/>
    </inkml:brush>
  </inkml:definitions>
  <inkml:trace contextRef="#ctx0" brushRef="#br0">0 116 9378,'2'-2'5204,"6"-8"-2713,50-10 1510,58-21-3380,-4 1-566,-110 40-54,-1-1-1,1 1 1,0-1-1,-1 1 1,1 0-1,0 0 1,-1 0 0,1 0-1,-1 0 1,4 0-1,-5 1 0,1-1-1,-1 0 1,1 0-1,-1 0 1,1 1-1,-1-1 1,1 0-1,-1 1 0,1-1 1,-1 1-1,1-1 1,-1 0-1,1 1 1,-1-1-1,0 1 1,1-1-1,-1 1 0,0-1 1,1 2-1,0 1-1,-1 0-1,1 1 1,-1-1 0,0 0-1,0 1 1,0-1-1,0 0 1,-1 4-1,0 11 19,1-2 208,2-1 0,0 0-1,1 0 1,1 0 0,0 0-1,11 24 1,-12-31-63,-1 0-1,0 0 1,0 0-1,-1 0 1,0 0-1,0 1 1,-1-1-1,-1 12 1,-1-2 9,0-1 1,-11 33-1,12-47-163,0 1 0,0 0 0,1 0 0,-1 0-1,1 0 1,0 0 0,0 0 0,2 7 0,-2-10-12,0-1 0,0 0 0,0 0 0,0 0 0,0 1 1,0-1-1,0 0 0,0 0 0,0 1 0,0-1 0,0 0 0,1 0 0,-1 0 1,0 1-1,0-1 0,0 0 0,0 0 0,0 0 0,1 0 0,-1 0 1,0 1-1,0-1 0,0 0 0,1 0 0,-1 0 0,0 0 0,0 0 0,0 0 1,1 0-1,-1 0 0,0 0 0,0 0 0,1 0 0,-1 1 0,0-1 1,0-1-1,1 1 0,-1 0 0,0 0 0,0 0 0,0 0 0,1 0 0,-1 0 1,0 0-1,10-6-620,-6 0-224,0 0 1,-1 0 0,6-12 0,-6 12-214,0-1 0,0 1 0,1 0 0,5-7-1,9-6-1013</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51.846"/>
    </inkml:context>
    <inkml:brush xml:id="br0">
      <inkml:brushProperty name="width" value="0.05" units="cm"/>
      <inkml:brushProperty name="height" value="0.05" units="cm"/>
      <inkml:brushProperty name="color" value="#FF0066"/>
    </inkml:brush>
  </inkml:definitions>
  <inkml:trace contextRef="#ctx0" brushRef="#br0">1 48 14115,'8'1'1464,"4"-1"969,3-3-417,2-4-335,1-1-609,-3-1-528,0 3-264,0 1-744,-1 0-360,-1 1-1385,7 3 1241</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52.251"/>
    </inkml:context>
    <inkml:brush xml:id="br0">
      <inkml:brushProperty name="width" value="0.05" units="cm"/>
      <inkml:brushProperty name="height" value="0.05" units="cm"/>
      <inkml:brushProperty name="color" value="#FF0066"/>
    </inkml:brush>
  </inkml:definitions>
  <inkml:trace contextRef="#ctx0" brushRef="#br0">1 0 13859,'2'0'374,"1"1"-1,0-1 1,0 1 0,-1 0-1,1 0 1,-1 0 0,1 0-1,-1 0 1,1 1-1,-1-1 1,0 1 0,1 0-1,-1-1 1,0 1 0,0 0-1,0 0 1,-1 0 0,1 0-1,2 5 1,4 6 479,0 0 0,8 20 0,-9-18-307,3 10-101,-1 0-1,0 0 0,7 48 0,-8-37-319,-7-32-134,0 0 0,0-1 1,0 1-1,1 0 0,-1-1 0,4 6 1,-5-8-28,1 0 1,-1-1-1,0 0 1,1 1 0,-1-1-1,1 1 1,-1-1 0,1 1-1,-1-1 1,1 0 0,-1 1-1,1-1 1,-1 0 0,1 0-1,0 1 1,-1-1 0,1 0-1,-1 0 1,2 0-1,-1 0-57,0 0 0,0 0 0,0-1 0,0 1 0,0 0-1,0-1 1,0 1 0,-1-1 0,1 1 0,0-1-1,0 1 1,0-1 0,-1 0 0,1 1 0,0-1-1,-1 0 1,2 0 0,25-36-4636,-11 18 3241</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52.640"/>
    </inkml:context>
    <inkml:brush xml:id="br0">
      <inkml:brushProperty name="width" value="0.05" units="cm"/>
      <inkml:brushProperty name="height" value="0.05" units="cm"/>
      <inkml:brushProperty name="color" value="#FF0066"/>
    </inkml:brush>
  </inkml:definitions>
  <inkml:trace contextRef="#ctx0" brushRef="#br0">0 1 13571,'14'10'1775,"-1"1"1,-1 0-1,22 26 1,-18-16 56,24 41 0,-34-53-1782,-2 0 0,1 0 0,-1 0 0,0 1 0,-1-1 0,0 1 0,-1 0 0,0 0 0,1 13 0,-3-23-104,0 0 0,0 0 1,0 1-1,0-1 0,0 0 0,0 0 0,-1 0 0,1 0 0,0 0 0,0 0 0,0 0 0,0 1 0,0-1 1,0 0-1,0 0 0,0 0 0,0 0 0,0 0 0,0 0 0,0 0 0,-1 0 0,1 0 0,0 0 0,0 0 1,0 1-1,0-1 0,0 0 0,0 0 0,0 0 0,-1 0 0,1 0 0,0 0 0,0 0 0,0 0 0,0 0 1,0 0-1,0 0 0,0 0 0,-1 0 0,1 0 0,0 0 0,0 0 0,0 0 0,0 0 0,0 0 0,0-1 1,0 1-1,-1 0 0,1 0 0,0 0 0,0 0 0,0 0 0,0 0 0,0 0 0,0 0 0,0 0 0,0 0 1,0-1-1,0 1 0,-1 0 0,1 0 0,0 0 0,0 0 0,0 0 0,0 0 0,0 0 0,0-1 0,0 1 0,0 0 1,-6-7-2631,4-2 1412</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53.071"/>
    </inkml:context>
    <inkml:brush xml:id="br0">
      <inkml:brushProperty name="width" value="0.05" units="cm"/>
      <inkml:brushProperty name="height" value="0.05" units="cm"/>
      <inkml:brushProperty name="color" value="#FF0066"/>
    </inkml:brush>
  </inkml:definitions>
  <inkml:trace contextRef="#ctx0" brushRef="#br0">126 8 7690,'0'0'127,"0"0"0,0-1 1,0 1-1,0-1 1,0 1-1,0 0 0,-1-1 1,1 1-1,0 0 1,0-1-1,0 1 0,-1 0 1,1-1-1,0 1 1,0 0-1,-1 0 0,1-1 1,0 1-1,-1 0 1,1 0-1,0 0 0,-1-1 1,1 1-1,0 0 1,-1 0-1,1 0 1,-1 0-1,1 0 0,0 0 1,-1 0-1,1 0 1,-1 0-1,1 0 0,0 0 1,-1 0-1,1 0 1,-1 0-1,1 0 0,0 0 1,-1 0-1,1 0 1,0 1-1,-1-1 0,1 0 1,0 0-1,-1 0 1,1 1-1,0-1 0,-1 0 1,1 0-1,0 1 1,0-1-1,-1 0 0,1 1 1,0-1-1,0 0 1,0 1-1,-1-1 0,1 1 1,-14 26 1497,12-22-1056,-17 34 1898,-24 37 0,41-73-2400,-2 2 28,0 1 0,1 1 0,0-1 0,0 0 0,0 1 1,0-1-1,1 1 0,-1 7 0,3-14-92,0 1 0,0-1 0,0 1 0,0-1 0,0 1 0,0-1 0,1 1 0,-1-1 1,0 1-1,0-1 0,0 1 0,1-1 0,-1 1 0,0-1 0,1 0 0,-1 1 0,0-1 0,1 1 0,-1-1 0,0 0 0,1 1 0,-1-1 0,1 0 0,-1 0 1,0 1-1,1-1 0,-1 0 0,1 0 0,-1 0 0,1 1 0,-1-1 0,1 0 0,-1 0 0,1 0 0,-1 0 0,1 0 0,-1 0 0,2 0 0,23-1 61,-22 0-59,88-10 69,-47 4-2279,63-1-1,-83 8 1150</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53.474"/>
    </inkml:context>
    <inkml:brush xml:id="br0">
      <inkml:brushProperty name="width" value="0.05" units="cm"/>
      <inkml:brushProperty name="height" value="0.05" units="cm"/>
      <inkml:brushProperty name="color" value="#FF0066"/>
    </inkml:brush>
  </inkml:definitions>
  <inkml:trace contextRef="#ctx0" brushRef="#br0">93 273 14131,'1'0'125,"-1"0"1,0 0-1,1 0 1,-1 0-1,0 0 0,1-1 1,-1 1-1,0 0 1,1 0-1,-1 0 0,0-1 1,0 1-1,1 0 0,-1 0 1,0-1-1,0 1 1,0 0-1,0-1 0,1 1 1,-1 0-1,0 0 1,0-1-1,0 1 0,0 0 1,0-1-1,0 1 1,0-1-1,0 1-23,0 0-1,0-1 1,-1 1-1,1 0 1,0 0 0,0 0-1,-1 0 1,1 0-1,0-1 1,-1 1 0,1 0-1,0 0 1,-1 0-1,1 0 1,0 0 0,-1 0-1,1 0 1,0 0 0,-1 0-1,1 0 1,0 0-1,0 0 1,-1 0 0,1 1-1,0-1 1,-1 0-1,1 0 1,0 0 0,0 0-1,-1 0 1,1 1 0,-1-1-1,-3 3 56,-1 0 0,1 0 0,-1 0 0,1 1 0,0-1 0,0 1 0,1 0-1,-1 0 1,1 1 0,-3 4 0,-2 4-116,0 0 0,-7 20 0,13-27-35,0 0 0,0 0 1,0 1-1,1-1 0,0 0 1,0 0-1,1 11 0,0-16-23,0 0-1,0 1 1,0-1-1,0 0 1,0 1-1,1-1 1,-1 0-1,0 0 1,1 1-1,-1-1 1,1 0-1,0 0 1,-1 0-1,1 1 1,0-1-1,0 0 1,-1 0-1,1 0 1,0 0-1,0-1 1,0 1 0,0 0-1,0 0 1,0 0-1,1-1 1,-1 1-1,0-1 1,0 1-1,0-1 1,1 1-1,-1-1 1,0 0-1,1 1 1,-1-1-1,0 0 1,0 0-1,1 0 1,-1 0-1,0 0 1,1 0-1,-1-1 1,3 0-1,-1 1-196,0-1-1,0 0 1,1 0 0,-1-1-1,0 1 1,0-1 0,0 1-1,0-1 1,-1 0-1,1 0 1,0-1 0,2-2-1,4-5-1652,14-19-1,-14 17 858,8-8 19</inkml:trace>
  <inkml:trace contextRef="#ctx0" brushRef="#br0" timeOffset="1">140 0 10754,'0'5'3733,"6"67"2072,9 58-1683,-12-113-3825,1 0 0,1-1 1,1 0-1,0 0 0,15 27 1,-18-37-472,1 1 294,0-1 1,0 1 0,1-1-1,8 9 1,-12-14-301,0 0 1,0 0 0,0 0 0,0 0 0,0 0-1,0 0 1,1 0 0,-1-1 0,0 1-1,0-1 1,1 1 0,-1-1 0,1 1-1,-1-1 1,0 0 0,1 0 0,-1 1-1,1-1 1,-1 0 0,0 0 0,1 0 0,-1-1-1,1 1 1,-1 0 0,0-1 0,1 1-1,-1 0 1,0-1 0,1 0 0,-1 1-1,2-2 1,24-15-7090,-13 11 4673</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5:54.497"/>
    </inkml:context>
    <inkml:brush xml:id="br0">
      <inkml:brushProperty name="width" value="0.05" units="cm"/>
      <inkml:brushProperty name="height" value="0.05" units="cm"/>
      <inkml:brushProperty name="color" value="#FF0066"/>
    </inkml:brush>
  </inkml:definitions>
  <inkml:trace contextRef="#ctx0" brushRef="#br0">52 109 12659,'1'-2'589,"-1"0"0,1 0 0,0 0 0,-1 0 0,1 0 0,0 0 0,0 0 0,0 0 0,2-4 2436,-8 9-1996,-6 7-378,2 4-247,1 1 0,0-1 0,-8 26 0,15-38-370,0 1-1,0-1 0,1 1 1,-1 0-1,1-1 1,-1 1-1,1-1 0,0 1 1,0 0-1,1-1 0,-1 1 1,1 3-1,-1-6-28,0 1 0,1 0 0,-1-1 0,0 1 0,1-1 0,-1 1 0,0 0 0,1-1 0,-1 1 0,1-1 0,-1 1 0,0-1 0,1 0 0,-1 1 0,1-1 0,0 1 0,-1-1 0,1 0 0,-1 0 0,1 1 0,1-1-3,-1 0 0,0 0 0,0 0 0,0 1 0,0-2-1,0 1 1,1 0 0,-1 0 0,0 0 0,0-1 0,0 1 0,0 0 0,0-1 0,0 1 0,2-1 0,-2-1-15,1 1 0,-1 0-1,1 0 1,-1 0 0,1-1 0,-1 1 0,0-1 0,1 1 0,-1-1 0,0 0 0,0 1 0,0-1 0,0 0 0,-1 0 0,1 0 0,0 1 0,-1-1 0,1 0 0,-1 0-1,0 0 1,0 0 0,0 0 0,0-3 0,1 1-83,-1 1 0,1-1 0,0 0 0,0 0 0,0 0 0,2-3 0,-3 6 88,0 1 1,0 0-1,1 0 0,-1-1 1,0 1-1,0 0 0,0 0 0,1 0 1,-1 0-1,0 0 0,1-1 1,-1 1-1,0 0 0,0 0 0,1 0 1,-1 0-1,0 0 0,1 0 1,-1 0-1,0 0 0,0 0 0,1 0 1,-1 0-1,0 0 0,1 0 1,-1 0-1,0 0 0,1 0 0,-1 0 1,0 1-1,0-1 0,1 0 1,-1 0-1,0 0 0,1 1 0,14 8-28,1 0 61,-13-8-21,0 0 0,0-1 1,0 1-1,0-1 0,0 1 1,0-1-1,0 0 0,0-1 1,0 1-1,-1 0 1,1-1-1,0 1 0,0-1 1,0 0-1,0 0 0,-1 0 1,5-2-1,-2-1 0,0 1 0,-1 0 0,1-1 0,-1 0-1,0 0 1,0 0 0,7-10 0,-10 13-2,1-1 1,-1-1-1,0 1 0,-1 0 0,1 0 1,0 0-1,0 0 0,-1 0 0,0-1 0,1 1 1,-1 0-1,0-1 0,0-3 0,0 3 6,-1 1 0,2-1 0,-1 1 0,0-1 0,0 1 0,1 0 0,-1-1 0,1 1 0,1-3 0,15 16 495,2 12-79,-16-20-346,0 1 0,0-1 0,0 1 0,0-1 0,7 5-1,-9-7-67,1 0-1,-1-1 1,0 1-1,0-1 0,1 1 1,-1-1-1,0 1 0,1-1 1,-1 0-1,0 0 0,1 0 1,-1 0-1,0 0 0,1 0 1,-1 0-1,1 0 0,-1 0 1,0-1-1,1 1 0,-1-1 1,0 1-1,0-1 0,1 1 1,0-2-1,1 1 0,-1 0-1,0-1 1,1 1-1,-1-1 1,0 0-1,0 0 1,0 0-1,0 0 1,3-4 0,-4 5 0,-1 0 0,1-1 0,-1 1 0,1 0 0,-1-1 0,1 1 0,-1-1 0,0 1 0,1-1 0,-1 1 0,0-1 0,0 0 0,0 1 0,-1-1 1,1 1-1,0-1 0,0 1 0,-1-1 0,0-1 0,0-2 61,-4-9-41,4 11 85,2 8 173,21 95 242,12 144 1,-33-234-508,5 97 271,-6-96-271,-1 1 1,0-1 0,-1 0 0,0 0 0,-1 0 0,0 0-1,-5 13 1,6-22-21,1 1 1,-1 0-1,1-1 0,-1 1 0,0-1 0,0 0 1,-3 3-1,5-5-1,0 1 0,-1-1 0,1 0-1,-1 1 1,1-1 0,-1 1 0,1-1 0,0 0 0,-1 0 0,1 1 0,-1-1-1,1 0 1,-1 0 0,1 0 0,-1 1 0,0-1 0,1 0 0,-1 0-1,1 0 1,-1 0 0,1 0 0,-1 0 0,1 0 0,-1 0 0,1 0 0,-1-1-1,0 1 1,1 0 0,-1 0 0,1 0 0,-1-1 0,1 1 0,-1 0 0,1 0-1,0-1 1,-1 1 0,1 0 0,-1-1 0,1 1 0,0-1 0,-1 1 0,1 0-1,0-1 1,-1 1 0,1-1 0,0 0 0,-3-4-21,1-1 0,0 0 0,0 0-1,0 1 1,1-1 0,0 0 0,1 0 0,-1-7 0,2-53-274,-1 61 270,28-249-735,-22 211 706,-6 41 52,5-31-18,9-33-1,-12 57 36,1 1 0,-1 0 0,2 0 0,-1 0 1,1 0-1,0 0 0,1 1 0,0 0 0,8-10 0,-11 15 24,0 0-1,0 1 1,0-1 0,0 1-1,0-1 1,0 1-1,1 0 1,-1 0-1,0 0 1,1 0-1,-1 0 1,0 0 0,1 1-1,-1-1 1,1 1-1,-1-1 1,1 1-1,0 0 1,-1 0-1,1 1 1,-1-1-1,1 0 1,-1 1 0,4 0-1,3 3 189,1 0 0,-1 0-1,0 1 1,15 11 0,-2-2 58,-17-11-220,2 0 57,-1 1 0,0 0 0,0 0 0,-1 0 0,8 8 0,-12-11-110,0-1 0,-1 1 0,1 0 0,0 0 0,-1 0 0,1 0 0,-1 0 0,1 0 0,-1 0 0,1 0 0,-1 0 0,0 0 0,1 1 0,-1-1 0,0 0 0,0 0 0,0 0 0,0 0 0,0 0 0,0 0 0,0 1 0,-1-1 0,1 0 0,0 0 0,0 0 0,-1 0 0,1 0 0,-1 0 0,1 0 0,-1 0 0,0 0 0,1 0 0,-1 0 0,0 0 0,1-1 0,-1 1 0,0 0 0,0 0 0,0-1 0,0 1 0,-1 1 0,-15 9 24,0-1-1,-1-1 1,0 0 0,-30 10 0,34-14-18,3-1-198,-1-1 0,-19 3 0,3-1-881,18 1 392</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28.679"/>
    </inkml:context>
    <inkml:brush xml:id="br0">
      <inkml:brushProperty name="width" value="0.05" units="cm"/>
      <inkml:brushProperty name="height" value="0.05" units="cm"/>
      <inkml:brushProperty name="color" value="#FF0066"/>
    </inkml:brush>
  </inkml:definitions>
  <inkml:trace contextRef="#ctx0" brushRef="#br0">580 1581 9298,'0'0'860,"7"6"2233,-3-5-2838,1 0 0,-1 0 1,0 0-1,1-1 0,-1 1 1,1-1-1,-1 0 0,8-1 1,5 0 156,138-12 2276,-39 1-1275,436-28 2064,-331 23-3170,619-37 1162,-695 42-996,191-41 1,134-66 1047,-405 98-1193,50-12 50,-33 15-211,113-38 0,-167 43-154,0-1-1,-1-1 0,34-26 0,-46 32-7,4-5-4,-1 0 0,0 0 1,29-32-1,-39 35 2,1 1 0,-1-1 0,-1 0 1,0-1-1,-1 0 0,0 0 0,0 0 0,3-14 0,-5 11-5,0 0 0,-1 0-1,1-18 1,-4 25-2,0-1-1,0 0 0,-1 1 1,0-1-1,-1 1 1,1-1-1,-5-9 1,3 8-3,-8-22-11,-30-62 0,-14 4 15,46 77-8,0 1 0,-2 0 0,1 1 1,-24-18-1,7 9-10,-1 1 0,0 1 1,-1 2-1,-1 0 0,-39-12 1,-323-79-14,-11 32 38,336 63-13,-130-20-21,-319-11 0,403 45-14,-205 30-1,-108 48 1,296-53 34,14-4-11,-281 67 48,339-72-35,1 1-1,1 4 0,1 1 1,-87 54-1,113-57 3,1 1 0,1 0 0,-47 52 1,-58 89 3,111-135-2,-3 3-11,-28 50-1,44-66 10,1 0 0,0 0-1,1 1 1,1 0 0,1 0-1,-4 19 1,6-16 4,0 1 0,1 0 0,1-1 0,1 1 0,1 0 0,0-1 1,2 1-1,0-1 0,12 32 0,-11-36 2,2-1-1,-1-1 1,2 1 0,0-1 0,1 0 0,0-1 0,0 0 0,2 0-1,-1-1 1,1-1 0,1 0 0,0 0 0,14 8 0,1-3 16,0-2 0,1 0 0,1-2 0,0-1 0,0-1-1,1-2 1,41 5 0,20-2 93,105-3-1,-92-7-574,154-21 0,-226 16-19,99-10-2927,-49 16 1977</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45.049"/>
    </inkml:context>
    <inkml:brush xml:id="br0">
      <inkml:brushProperty name="width" value="0.05" units="cm"/>
      <inkml:brushProperty name="height" value="0.05" units="cm"/>
      <inkml:brushProperty name="color" value="#FF0066"/>
    </inkml:brush>
  </inkml:definitions>
  <inkml:trace contextRef="#ctx0" brushRef="#br0">114 23 8026,'-2'-3'1247,"-4"-8"1117,6 10-2226,0 1 1,0 0 0,0 0 0,0-1 0,0 1 0,0 0 0,-1 0 0,1-1 0,0 1 0,0 0 0,0 0 0,0-1 0,0 1-1,0 0 1,0-1 0,0 1 0,0 0 0,0 0 0,0-1 0,0 1 0,1 0 0,-1 0 0,0-1 0,0 1 0,0 0 0,0-1-1,0 1 1,0 0 0,1 0 0,-1 0 0,0-1 0,1 1-23,-1 1-1,0-1 1,1 0 0,-1 0-1,0 1 1,0-1 0,1 0-1,-1 0 1,0 1 0,0-1-1,0 0 1,0 1 0,1-1-1,-1 1 1,0-1 0,0 0-1,0 1 1,0-1 0,0 0-1,0 1 1,0-1 0,0 1-1,0-1 1,0 0 0,0 1-1,0-1 1,0 0 0,0 1-1,0-1 1,0 0 0,-1 1-1,-1 15 782,-31 88 1257,9-32-1572,-11 52 75,30-100-489,0 1 0,2 0 0,1 28 0,8 138 246,1-25-173,3 160-210,-7-253-23,-3 89 35,3 34-69,4-84 29,14 318 18,-6-33-25,-11 25-76,-5-352 105,-4 9-7,2-42 145,3 42-1,0-37 490,-2 0 0,-1 0-1,-11 47 1,1-7 18,10-65-533,2-14-114,0 0 0,0 0 0,0 0 0,1 1 0,-1-1 0,1 0 0,0 1 0,0-1 1,0 0-1,1 4 0,2-9-487,-1-1 0,1 0 1,-1 0-1,0 0 1,0 0-1,0-1 0,2-4 1,-3 3 175,-1 0 1,1 0-1,-1 0 1,-1-6-1</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48.078"/>
    </inkml:context>
    <inkml:brush xml:id="br0">
      <inkml:brushProperty name="width" value="0.05" units="cm"/>
      <inkml:brushProperty name="height" value="0.05" units="cm"/>
      <inkml:brushProperty name="color" value="#FF0066"/>
    </inkml:brush>
  </inkml:definitions>
  <inkml:trace contextRef="#ctx0" brushRef="#br0">1 172 10234,'0'-1'131,"0"1"-1,0 0 1,0-1 0,1 1-1,-1 0 1,0 0 0,0-1-1,1 1 1,-1 0 0,0 0-1,1 0 1,-1-1 0,0 1-1,1 0 1,-1 0 0,0 0-1,1 0 1,-1 0-1,0 0 1,1 0 0,-1 0-1,1 0 1,-1 0 0,0 0-1,1 0 1,-1 0 0,1 0-1,13 3 2036,-1 1-1028,3-5-469,-1 1 0,1-2 0,0 0 1,18-6-1,26-3 195,73 0 317,257 10 1,141 6-52,-446-6-937,375-14 495,-236 6-12,-195 8-531,521-35 3084,-488 26-2500,0-3 0,99-35 1,-154 46-702,-1 0 0,1 0 0,0 0 1,0 1-1,0 0 0,0 1 1,8-1-1,-11 2-100,0-1 0,0 1 0,0 0 0,0 0-1,-1 0 1,1 1 0,0-1 0,-1 1 0,1 0 0,-1 0 0,0 0 0,1 0 0,-1 1 0,3 2 0,1 2-674,15 12-3151,-6-12 2070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39.559"/>
    </inkml:context>
    <inkml:brush xml:id="br0">
      <inkml:brushProperty name="width" value="0.05" units="cm"/>
      <inkml:brushProperty name="height" value="0.05" units="cm"/>
      <inkml:brushProperty name="color" value="#FF0066"/>
    </inkml:brush>
  </inkml:definitions>
  <inkml:trace contextRef="#ctx0" brushRef="#br0">3 1 12795,'-1'5'647,"0"0"0,1 1 0,-1-1 0,1 1 1,1-1-1,-1 1 0,1-1 0,2 9 0,0 0 223,2-1 0,6 15 0,1-5 343,1 0 1,29 39 0,-23-36-414,21 38 1,-37-58-753,1 1 1,-2 0-1,5 14 1,-6-19-98,-1-1 0,0 0 0,1 1-1,-1-1 1,0 1 0,0-1 0,0 0 0,0 1 0,0-1 0,0 1 0,0-1 0,0 1 0,0-1 0,-1 0 0,1 1-1,-1-1 1,1 0 0,-1 1 0,1-1 0,-1 0 0,0 0 0,0 0 0,0 1 0,1-1 0,-1 0 0,0 0 0,0 0-1,-2 1 1,2-2-114,1 0 0,-1 1-1,0-1 1,0 0-1,0 0 1,0 0 0,0 0-1,0 0 1,0 0 0,1 0-1,-1 0 1,0 0-1,0 0 1,0 0 0,0 0-1,0-1 1,0 1 0,1 0-1,-1-1 1,0 1-1,0-1 1,0 1 0,1-1-1,-2 0 1,-15-16-3078,8 3 1873</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53.040"/>
    </inkml:context>
    <inkml:brush xml:id="br0">
      <inkml:brushProperty name="width" value="0.05" units="cm"/>
      <inkml:brushProperty name="height" value="0.05" units="cm"/>
      <inkml:brushProperty name="color" value="#FF0066"/>
    </inkml:brush>
  </inkml:definitions>
  <inkml:trace contextRef="#ctx0" brushRef="#br0">5 171 11602,'0'0'117,"0"0"0,-1 0-1,1 1 1,0-1 0,-1 0-1,1 1 1,0-1-1,-1 1 1,1-1 0,0 0-1,0 1 1,-1-1 0,1 1-1,0-1 1,0 0-1,0 1 1,0-1 0,0 1-1,0-1 1,0 1 0,-1-1-1,1 1 1,1 0-1,-1-1-45,0 0-1,1 0 0,-1 0 1,0 1-1,1-1 1,-1 0-1,0 0 0,1 0 1,-1 0-1,0 0 0,1 0 1,-1 0-1,1 0 0,-1 0 1,0 0-1,1 0 0,-1 0 1,0-1-1,1 1 0,-1 0 1,0 0-1,1 0 0,-1 0 1,0 0-1,1-1 0,-1 1 1,0 0-1,0 0 1,1-1-1,-1 1 0,13-8 655,0 0-1,0 1 0,0 1 1,17-5-1,-20 8-564,-1 1 1,1 0 0,0 0-1,0 1 1,0 1-1,0 0 1,14 1 0,87 15 288,10 1-109,-54-11-212,1-4 1,-1-2-1,0-3 0,92-17 1,-3-10 99,148-24 51,-238 46-125,1 3 1,107 5-1,-102 5 94,63 5 650,143-8 1,-31-25 84,15-1-84,-192 21-562,123 11 0,-53 11-46,89 7 353,-177-23-366,-1-2 0,1-3-1,0-2 1,88-18 0,-83 7 20,57-11 103,-99 24-381,1 0-1,0 1 0,0 0 1,0 2-1,20 2 1,8 7-533,-31-7-681,0 0 0,23 3-1,-32-6 928,-1-1 0,1 1 0,-1-1 0,1 1 0,4-3 1</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6:58.273"/>
    </inkml:context>
    <inkml:brush xml:id="br0">
      <inkml:brushProperty name="width" value="0.05" units="cm"/>
      <inkml:brushProperty name="height" value="0.05" units="cm"/>
      <inkml:brushProperty name="color" value="#FF0066"/>
    </inkml:brush>
  </inkml:definitions>
  <inkml:trace contextRef="#ctx0" brushRef="#br0">1 272 11354,'0'-1'219,"0"1"0,0-1 0,1 0-1,-1 0 1,1 0 0,-1 0 0,1 0-1,-1 0 1,1 0 0,-1 1 0,1-1-1,0 0 1,-1 0 0,1 1 0,0-1-1,0 1 1,1-2 0,19-11 689,-12 8-258,11-9 17,1 1-1,0 1 0,1 2 0,0 0 0,1 1 1,47-12-1,-29 14-260,0 2-1,1 2 1,-1 2-1,1 1 1,0 3 0,79 14-1,-65-6-130,120 22 604,-133-27-568,0-2 1,51-2 0,13-9 879,1-4-1,181-43 1,-239 40-748,89-36 0,-132 46-548,1 0 0,-1 0 0,12-10 0,4-3-1317,-6 5 1393,-2-6-258</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7:12.175"/>
    </inkml:context>
    <inkml:brush xml:id="br0">
      <inkml:brushProperty name="width" value="0.05" units="cm"/>
      <inkml:brushProperty name="height" value="0.05" units="cm"/>
      <inkml:brushProperty name="color" value="#FF0066"/>
    </inkml:brush>
  </inkml:definitions>
  <inkml:trace contextRef="#ctx0" brushRef="#br0">1 19 6441,'0'0'434,"0"-1"-1,0 1 1,0-1-1,0 0 1,0 1-1,0-1 1,0 1-1,1-1 1,-1 1-1,0-1 0,0 0 1,1 1-1,-1-1 1,0 1-1,1-2 1,-1 2-336,1 0 1,-1 0 0,0 0-1,0 0 1,0 0-1,0 0 1,1 0-1,-1 0 1,0 0 0,0 0-1,0 0 1,0 0-1,1 0 1,-1 0 0,0 0-1,0 0 1,0 0-1,0 0 1,1 0 0,-1 0-1,0 0 1,0 0-1,0 0 1,0 0 0,1 0-1,-1 0 1,0 0-1,0 0 1,0 0-1,0 0 1,0 1 0,1-1-1,-1 0 1,0 0-1,0 0 1,0 0 0,0 0-1,0 1 1,0-1-1,0 0 1,0 0 0,1 0-1,-1 0 1,0 0-1,0 1 1,0-1 0,0 1 13,1-1 0,-1 0 1,0 1-1,1-1 1,-1 0-1,1 1 1,-1-1-1,1 0 0,-1 1 1,1-1-1,-1 0 1,1 0-1,0 0 1,-1 1-1,1-1 1,-1 0-1,1 0 0,-1 0 1,1 0-1,0 0 1,-1 0-1,1 0 1,-1 0-1,2-1 1,16-2 899,-13 1-623,26-2 1013,0 0-1,37 2 1,63 6 456,-82-1-726,-3 3-718,-48-3-2548,3 4 1258</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7:18.223"/>
    </inkml:context>
    <inkml:brush xml:id="br0">
      <inkml:brushProperty name="width" value="0.05" units="cm"/>
      <inkml:brushProperty name="height" value="0.05" units="cm"/>
      <inkml:brushProperty name="color" value="#FF0066"/>
    </inkml:brush>
  </inkml:definitions>
  <inkml:trace contextRef="#ctx0" brushRef="#br0">76 31 6921,'-5'-10'1981,"5"9"-1874,0 1 1,0 0 0,0-1-1,-1 1 1,1-1-1,0 1 1,0 0 0,0-1-1,0 1 1,0 0 0,-1-1-1,1 1 1,0 0 0,0-1-1,0 1 1,-1 0 0,1-1-1,0 1 1,-1 0 0,1 0-1,0-1 1,0 1 0,-1 0-1,1 0 1,-1 0 0,1-1-1,0 1 1,-1 0 0,1 0-1,0 0 1,-1 0 0,1 0-1,-1 0 1,1 0 0,0 0-1,-1 0 1,1 0 0,-1 0-1,1 0 1,0 0 0,-1 0-1,1 0 1,0 0 0,-1 0-1,1 0 1,-1 1 0,1-1-1,0 0 1,-1 0 0,1 0-1,0 1 1,0-1 0,-1 1-1,0-1-11,1 0-1,-1 0 1,1 0-1,-1 0 1,1 0-1,-1 0 1,1 0 0,-1 0-1,1 0 1,-1 0-1,1 0 1,-1 0-1,1 0 1,-1 0-1,1 0 1,-1 0 0,1-1-1,0 1 1,-1 0-1,1 0 1,-1-1-1,1 1 1,0 0-1,-1-1 1,1 1 0,-1 0-1,1-1 1,-1 0-1,1 0 54,-1 1 0,0-1 0,0 0 0,0 0 0,0 1-1,0-1 1,0 1 0,0-1 0,0 1 0,0-1 0,-1 1 0,0-1-1,-18 0 2036,20 1-2156,0 0 1,0 0 0,-1 0-1,1 0 1,0 0 0,0 0 0,-1 0-1,1 0 1,0 0 0,0 0-1,-1 0 1,1 0 0,0 1-1,0-1 1,-1 0 0,1 0 0,0 0-1,0 0 1,0 0 0,-1 0-1,1 1 1,0-1 0,0 0 0,0 0-1,0 0 1,-1 1 0,1-1-1,0 0 1,0 0 0,0 1-1,0-1 1,0 0 0,0 0 0,0 1-1,0-1 1,-1 0 0,1 0-1,0 1 1,0-1 0,0 0-1,0 0 1,0 1 0,0-1 0,1 0-1,-1 0 1,0 1 0,0-1-1,0 0 1,0 0 0,0 1-1,0-1 1,0 0 0,0 0 0,1 0-1,-1 1 1,0-1 0,0 0-1,0 0 1,0 0 0,1 1-1,-1-1 1,0 0 0,0 0 0,1 0-1,0 1 70,0 0 0,0 0-1,0 0 1,1 0-1,-1 0 1,0-1 0,0 1-1,1 0 1,-1-1-1,1 1 1,-1-1 0,0 1-1,3-1 1,24 3 858,-11-2-211,-6 1-346,-1 1 0,18 7 0,-21-7-287,-1 0 1,0-1-1,1 0 1,0 0-1,-1-1 1,1 1-1,0-1 1,0-1-1,8 0 1,-9-1 67,0 0 0,0-1 0,0 0 0,-1 0 0,11-5 0,-11 4-161,0 1 0,-1 0 0,1 0 0,0 0 0,1 1 0,-1 0 0,0 0 0,8-1-1,-13 2-65,0 0 0,0 0 0,0 1 0,1-1 0,-1 0 0,0 0 0,0 0 0,0 0 0,0 1-1,0-1 1,0 0 0,0 0 0,0 0 0,0 1 0,0-1 0,0 0 0,0 0 0,0 0 0,0 1-1,0-1 1,0 0 0,0 0 0,0 0 0,0 0 0,0 1 0,0-1 0,0 0 0,0 0 0,0 0-1,-1 0 1,1 1 0,0-1 0,0 0 0,0 0 0,0 0 0,0 0 0,0 0 0,-1 1 0,1-1-1,0 0 1,-13 8-806</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7:21.397"/>
    </inkml:context>
    <inkml:brush xml:id="br0">
      <inkml:brushProperty name="width" value="0.05" units="cm"/>
      <inkml:brushProperty name="height" value="0.05" units="cm"/>
      <inkml:brushProperty name="color" value="#FF0066"/>
    </inkml:brush>
  </inkml:definitions>
  <inkml:trace contextRef="#ctx0" brushRef="#br0">2 42 6977,'-2'3'7576,"14"-14"-5543,-9 6-1348,16-18 1507,-19 23-2108,0-1 0,1 1 0,-1 0 0,0-1 0,1 1 0,-1 0 0,0-1 0,1 1 0,-1 0 0,1-1 0,-1 1 0,1 0 0,-1 0 0,1 0 0,-1-1 1,1 1-1,-1 0 0,1 0 0,-1 0 0,1 0 0,-1 0 0,1 0 0,-1 0 0,1 0 0,-1 0 0,1 0 0,-1 0 0,1 0 0,-1 0 0,1 1 0,-1-1 0,1 0 0,-1 0 0,1 1 0,-1-1 1,1 0-1,-1 0 0,0 1 0,1-1 0,-1 0 0,0 1 0,1-1 0,0 1 0,7 12 1126,-5-8-781,0 0 0,0 0 0,1 0 0,8 7 0,-10-10-401,0 0 1,1-1-1,-1 1 1,1-1-1,0 0 1,-1 1-1,1-1 1,0 0-1,0-1 1,0 1 0,0 0-1,0-1 1,3 0-1,19 0-829,-24 0 676,1 0 0,-1 0 0,1-1 0,-1 1 0,1-1 0,-1 1 0,0-1 0,1 1 1,-1-1-1,0 0 0,1 1 0,-1-1 0,2-2 0,-2 1 22,0 1 0,0-1-1,0 0 1,0 0 0,-1 0-1,1 0 1,-1 0 0,1 0 0,-1 0-1,0-2 1</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7:25.026"/>
    </inkml:context>
    <inkml:brush xml:id="br0">
      <inkml:brushProperty name="width" value="0.05" units="cm"/>
      <inkml:brushProperty name="height" value="0.05" units="cm"/>
      <inkml:brushProperty name="color" value="#FF0066"/>
    </inkml:brush>
  </inkml:definitions>
  <inkml:trace contextRef="#ctx0" brushRef="#br0">396 1331 9506,'-26'-11'4376,"25"11"-4222,0-1 1,0 1-1,1 0 1,-1 0-1,0-1 1,1 1-1,-1-1 1,0 1-1,1-1 1,-1 1-1,0-1 1,1 1-1,-1-1 1,1 0 0,-1 1-1,1-1 1,-1 0-1,1 1 1,0-1-1,-1 0 1,1 1-1,0-1 1,-1 0-1,1 0 1,0 0-1,0 1 1,0-1-1,0 0 1,0-1-1,0 1-87,1 1-1,0-1 0,-1 1 1,1-1-1,0 1 0,-1 0 0,1-1 1,0 1-1,-1 0 0,1 0 1,0-1-1,0 1 0,-1 0 1,1 0-1,0 0 0,0 0 0,-1 0 1,1 0-1,1 0 0,18 2 295,-18-2-281,76 14 1111,10 1-65,232 5 1464,-36-4-2180,543 39 792,-793-53-1074,11 1 53,0-2 0,1-2 0,-1-2 0,1-2 0,58-14 0,47-25 308,98-22 82,-247 65-571,163-34 360,-128 25-192,0-2 0,47-22 0,-65 25-92,1-1 0,-2 0 0,1-2 0,-2 0 0,1-1 0,-2-1 0,24-25 0,-23 21-53,9-11 3,25-38 1,-44 58-23,-1-2 0,0 1 1,0-1-1,-1 0 0,-1 0 1,0 0-1,-1 0 1,3-16-1,-2 5 10,-2 1-1,-1-32 1,-1 46-9,0 0 0,-1 0 0,0 1 0,-1-1 0,1 0 0,-1 1 0,0-1 0,-1 1 0,0-1 0,0 1 0,-7-11 0,-19-16-1,-1 0 0,-47-38 0,49 46 2,-167-128 32,131 112-40,-2 4 0,-90-39 0,110 58-1,0 1 1,-1 3 0,0 1 0,-55-6 0,-196-10-12,73 9 15,67 0-5,-99-11-9,-2 19 6,204 14 2,1 3 0,-102 22 0,-98 51-11,142-38 13,-143 55-1,240-88 4,0 1 0,1 0 0,0 1 0,0 1 1,1 0-1,0 1 0,0 0 0,-18 23 0,-2 8 2,-38 62 0,58-85-1,-4 7-2,1 2 0,-15 36 1,25-50-1,1 1 0,1-1 0,0 1 0,1 0 0,1-1 0,-2 31 1,5-22 6,1-1 1,1 0 0,1 0-1,1 0 1,0 0 0,15 34 0,-9-30 8,2 0 0,0-1 1,2-1-1,31 41 1,-33-50 57,0-1 0,2 0 0,-1-1 0,2-1 0,0 0 0,0-1 0,1-1 0,0-1 0,1 0 0,0-1 0,0-1 0,1-1 0,0 0 0,30 4 0,-19-6-99,1-1 0,-1-1 1,1-2-1,-1-1 0,0-2 0,0 0 0,0-2 0,50-15 0,5-3-2790,-73 20 1804,-1 1 1,1 1-1,0 0 1,0 1-1,14 1 1,20 9-1677</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08.381"/>
    </inkml:context>
    <inkml:brush xml:id="br0">
      <inkml:brushProperty name="width" value="0.05" units="cm"/>
      <inkml:brushProperty name="height" value="0.05" units="cm"/>
      <inkml:brushProperty name="color" value="#FF0066"/>
    </inkml:brush>
  </inkml:definitions>
  <inkml:trace contextRef="#ctx0" brushRef="#br0">0 1 13787,'3'3'6053,"10"17"-4187,-7-1-1198,0-1-1,-1 2 1,4 34 0,-2 61 220,-3-46-592,-4-57-348,2 1-143,-1 0 0,-1 0 0,0-1 0,-1 1 0,0 0 0,-4 13 0,5-26 130,0 0 1,0 0 0,0 0-1,0 1 1,0-1 0,0 0-1,0 0 1,0 0 0,0 0-1,0 1 1,0-1 0,0 0-1,0 0 1,0 0 0,0 0-1,0 1 1,0-1 0,0 0-1,-1 0 1,1 0-1,0 0 1,0 0 0,0 1-1,0-1 1,0 0 0,0 0-1,-1 0 1,1 0 0,0 0-1,0 0 1,0 0 0,0 0-1,-1 1 1,1-1 0,0 0-1,0 0 1,0 0 0,0 0-1,-1 0 1,1 0-1,0 0 1,0 0 0,0 0-1,-1 0 1,1 0 0,0 0-1,0 0 1,0-1 0,0 1-1,-1 0 1,1 0 0,0 0-116,-1-1 0,1 1 1,0 0-1,-1-1 1,1 1-1,0-1 1,0 1-1,0-1 0,-1 1 1,1-1-1,0 1 1,0-1-1,0 1 0,0-1 1,0 1-1,0-1 1,0 0-1,2-14-1670</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09.035"/>
    </inkml:context>
    <inkml:brush xml:id="br0">
      <inkml:brushProperty name="width" value="0.05" units="cm"/>
      <inkml:brushProperty name="height" value="0.05" units="cm"/>
      <inkml:brushProperty name="color" value="#FF0066"/>
    </inkml:brush>
  </inkml:definitions>
  <inkml:trace contextRef="#ctx0" brushRef="#br0">229 166 8946,'-7'-5'729,"-20"-12"2595,27 16-3134,-1 1 0,0-1-1,0 1 1,0-1 0,0 1 0,0 0 0,0 0-1,0-1 1,0 1 0,-1 0 0,1 0 0,0 0-1,0 0 1,0 0 0,0 0 0,0 0-1,0 1 1,0-1 0,0 0 0,0 1 0,0-1-1,0 0 1,0 1 0,-1 0 0,-6 8 245,1 0 1,-1 0 0,2 1-1,-1 0 1,1 0 0,-8 20 0,10-21-255,-16 37 308,2 1-1,2 1 1,2 0 0,3 1 0,1 0-1,-3 60 1,9-72-281,2 0 0,1 0 0,6 49 0,-3-75-145,0-1 0,0 1 0,1-1 0,0 0 0,0 1 0,1-2 0,1 1 0,0 0 0,0-1 0,1 0 0,0 0 0,1 0 0,-1-1 0,2 0 0,-1-1 0,10 8 0,-8-8-25,0-1 1,1-1 0,0 0-1,0 0 1,0 0-1,0-2 1,1 1-1,0-1 1,0-1-1,15 2 1,-5-2 2,0-1 0,0-1-1,0-1 1,34-6 0,-40 3-13,0 0 0,0-1 0,0 0 0,0-1 0,-1-1 0,0 0 0,0-1-1,-1 0 1,0-1 0,-1-1 0,0 0 0,0 0 0,-1-2 0,13-15 0,-12 11 63,0-1 1,0 0 0,-2-1-1,0-1 1,-1 1-1,-1-2 1,0 1-1,-2-1 1,0 0-1,3-29 1,-3 8 94,-2-1 0,-2 0-1,-2-1 1,-9-73 0,6 98-174,-1 1 1,-1-1-1,-1 1 0,0 0 0,-2 0 1,0 1-1,0 0 0,-2 0 0,0 1 1,0 0-1,-2 1 0,1 1 0,-2-1 1,0 2-1,-1 0 0,0 0 0,0 1 0,-1 1 1,-1 1-1,0 0 0,0 1 0,-20-7 1,-51-12-82,-19-7 747,101 32-732,0 0 1,0 0-1,0 1 1,0 0-1,0 0 0,-1 0 1,1 0-1,0 1 0,-1 0 1,1 0-1,0 0 1,-1 1-1,1 0 0,0 0 1,0 0-1,0 1 0,-1-1 1,-7 5-1,-1 1-986,7-8 212</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11.534"/>
    </inkml:context>
    <inkml:brush xml:id="br0">
      <inkml:brushProperty name="width" value="0.05" units="cm"/>
      <inkml:brushProperty name="height" value="0.05" units="cm"/>
      <inkml:brushProperty name="color" value="#FF0066"/>
    </inkml:brush>
  </inkml:definitions>
  <inkml:trace contextRef="#ctx0" brushRef="#br0">0 4 11979,'1'-1'171,"-1"1"1,1-1 0,0 1-1,-1 0 1,1 0 0,-1-1-1,1 1 1,0 0 0,-1 0 0,1 0-1,-1 0 1,1 0 0,0 0-1,-1 0 1,1 0 0,0 0 0,-1 0-1,1 0 1,-1 0 0,2 1-1,15 4 729,-6-1-167,35 5 1107,73 6-1,-57-10-1214,548 67 2199,-264-43-1957,2-21-580,95 4 324,-357-6-242,103 5 1183,-140-11-775,90-11 0,105-45 1014,-34 6-804,-181 47-1331,-1 0-1,1 2 1,33 3-1,-27-1-3552,-6-2-2384,-2-10 2382</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12.607"/>
    </inkml:context>
    <inkml:brush xml:id="br0">
      <inkml:brushProperty name="width" value="0.05" units="cm"/>
      <inkml:brushProperty name="height" value="0.05" units="cm"/>
      <inkml:brushProperty name="color" value="#FF0066"/>
    </inkml:brush>
  </inkml:definitions>
  <inkml:trace contextRef="#ctx0" brushRef="#br0">22 0 10650,'-2'1'279,"0"-1"0,1 1-1,-1 0 1,0 0 0,0 0 0,1 0-1,-1 0 1,0 0 0,-1 2-1,3-3-191,-1 1 0,1-1 0,0 0 0,0 0 0,0 0 0,0 1-1,0-1 1,-1 0 0,1 0 0,0 1 0,0-1 0,0 0-1,0 1 1,0-1 0,0 0 0,0 0 0,0 1 0,0-1 0,0 0-1,0 1 1,0-1 0,0 0 0,0 0 0,0 1 0,10 6 1129,11 2 50,0-1 0,1-1 0,24 5 0,70 7 414,-25-5-848,67 11 377,163 6-1,161-30-65,-430-2-790,62 6 0,-88-2-177,1 1 1,0 1-1,-1 2 1,27 10-1,-46-14-123,11 4 173,1 0 0,33 6 0,-45-12-169,-1 0 1,1 0-1,0-1 1,-1 0-1,1-1 1,0 0 0,-1 0-1,1 0 1,-1 0-1,0-1 1,13-5 0,8-5 19,1 1 1,0 1-1,1 2 1,33-6 0,-57 16-1573,8 9-76,2 4 420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39.945"/>
    </inkml:context>
    <inkml:brush xml:id="br0">
      <inkml:brushProperty name="width" value="0.05" units="cm"/>
      <inkml:brushProperty name="height" value="0.05" units="cm"/>
      <inkml:brushProperty name="color" value="#FF0066"/>
    </inkml:brush>
  </inkml:definitions>
  <inkml:trace contextRef="#ctx0" brushRef="#br0">2 339 12019,'-1'-5'389,"1"0"1,-1 0 0,1 0-1,0 0 1,1 0 0,-1 0-1,1 0 1,0 0 0,0 1-1,1-1 1,-1 0 0,1 0-1,0 1 1,1-1 0,-1 1-1,4-5 1,5-7 558,1 1-1,23-24 1,-33 37-909,22-24 530,2 2 1,1 0-1,0 2 0,2 1 1,49-27-1,-73 46-494,0-1-1,0 1 0,0 0 0,1 0 0,-1 1 1,0 0-1,7-1 0,-10 2-57,-1 0 1,1 0-1,0 0 0,-1 0 0,1 0 1,0 0-1,-1 1 0,1-1 1,-1 1-1,1-1 0,0 1 0,-1 0 1,0-1-1,1 1 0,-1 0 0,1 0 1,-1 0-1,0 0 0,0 0 1,1 0-1,-1 1 0,0-1 0,0 0 1,0 1-1,0-1 0,-1 0 1,2 4-1,1 2-5,0 0-1,-1 0 1,0 0 0,0 0 0,-1 0 0,0 1-1,0-1 1,-1 1 0,-1 12 0,0-8 16,-1-1 1,-1 0-1,0 0 1,0 0-1,-9 19 1,0-7 15,-2 0 0,0 0 0,-1-1 0,-33 35 0,41-50-491,0 0 0,0 0 0,-1 0 0,0-1 0,-14 8 0,19-12 232,0-1 0,0 0 0,1 0-1,-1 0 1,0 0 0,0 0 0,0-1 0,-1 1-1,-5-1 1,7 0 125,0 0 0,1 0 0,-1-1-1,0 1 1,0-1 0,0 1-1,1-1 1,-1 0 0,0 0 0,1 0-1,-1 0 1,0 0 0,1 0 0,0 0-1,-1 0 1,1-1 0,-3-2 0,-1-5-1996,4 3 682</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24.944"/>
    </inkml:context>
    <inkml:brush xml:id="br0">
      <inkml:brushProperty name="width" value="0.05" units="cm"/>
      <inkml:brushProperty name="height" value="0.05" units="cm"/>
      <inkml:brushProperty name="color" value="#FF0066"/>
    </inkml:brush>
  </inkml:definitions>
  <inkml:trace contextRef="#ctx0" brushRef="#br0">10 8 7626,'0'0'189,"0"-1"1,0 1 0,0 0 0,0-1-1,0 1 1,0 0 0,0 0 0,0-1 0,0 1-1,0 0 1,0-1 0,0 1 0,0 0-1,0 0 1,1-1 0,-1 1 0,1-1 948,-1 1-948,0-1 0,1 1 0,-1 0-1,0 0 1,0 0 0,1 0 0,-1 0-1,1-1 1,10 3 2271,14 11-639,-11-2-1339,1 0 0,1-1-1,-1-1 1,2-1 0,-1 0 0,1-1 0,26 7-1,10-2 50,-86-17-544,1-1-1,-42-13 0,37 8 680,-44-7 986,83 17-943,10-3 75,22-4-382,-23 6-88,-5 1-239,73-15 683,-69 14-706,1 1 0,-1 1 0,1 0 0,0 0 0,15 3 0,-22-2-115,-1 0 0,0 0-1,1 0 1,-1 0 0,0 1-1,0-1 1,0 1 0,0 0-1,0 0 1,0 0 0,-1 1-1,1-1 1,-1 0 0,0 1-1,1 0 1,-1-1 0,0 1-1,2 4 1,13 18-427</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30.448"/>
    </inkml:context>
    <inkml:brush xml:id="br0">
      <inkml:brushProperty name="width" value="0.05" units="cm"/>
      <inkml:brushProperty name="height" value="0.05" units="cm"/>
      <inkml:brushProperty name="color" value="#FF0066"/>
    </inkml:brush>
  </inkml:definitions>
  <inkml:trace contextRef="#ctx0" brushRef="#br0">2 109 7306,'0'5'4319,"-1"20"4884,6-25-7593,10-6-858,41-30 1602,-37 23-2047,0 1 0,0 1 1,1 0-1,34-11 0,25 3-1105,-35 10 434</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33.120"/>
    </inkml:context>
    <inkml:brush xml:id="br0">
      <inkml:brushProperty name="width" value="0.05" units="cm"/>
      <inkml:brushProperty name="height" value="0.05" units="cm"/>
      <inkml:brushProperty name="color" value="#FF0066"/>
    </inkml:brush>
  </inkml:definitions>
  <inkml:trace contextRef="#ctx0" brushRef="#br0">156 507 6689,'20'-38'7789,"-20"37"-7675,0 1 0,0 0 0,0 0 0,-2-4 2965,2 4-2965,0 0 0,0 0 0,0 0 0,0 0 0,-1 0 0,1 0 0,0 0 0,0 0 0,0 0 0,0 0 0,0 0 0,-1 0 0,-12-1 1404,10 1-1451,-1 0 0,0 0 0,1 1 0,-1-1 0,-4 2 0,1 2-38,1-1 1,1 1-1,-1 0 0,0 1 0,1-1 0,0 1 0,0 0 0,0 1 1,1-1-1,-5 7 0,-5 11 97,-15 28-1,28-47-109,-4 4 3,2 0-1,-1 1 1,1 0-1,0 0 1,1 0 0,0 0-1,1 0 1,-2 18-1,3-26-12,0 0-1,0-1 0,0 1 1,0 0-1,0 0 1,1 0-1,-1 0 1,0 0-1,0 0 1,0 0-1,1-1 1,-1 1-1,1 0 1,-1 0-1,0 0 1,1-1-1,-1 1 1,1 0-1,0-1 0,-1 1 1,1 0-1,-1-1 1,3 2-1,-2-2 7,0 1 1,0-1-1,1 0 0,-1 1 0,0-1 0,1 0 0,-1 0 0,0 0 0,1 0 0,-1 0 0,0 0 1,1 0-1,-1 0 0,2-1 0,2-1 36,0 0 1,1 0-1,-1 0 1,0-1-1,0 1 1,6-6-1,-3 2 0,-1-1-1,1-1 1,-1 0-1,9-12 1,20-37 42,-34 54-83,3-4 146,-1-1 0,0 0 1,0 0-1,-1 0 0,0-1 0,-1 1 1,1-1-1,-2 1 0,2-17 0,0 18 263,-2 7 95,-1 3-321,-1 3-167,1-1 1,-1 1 0,1-1 0,1 1 0,-1-1-1,1 1 1,0-1 0,0 1 0,0-1 0,4 9 0,-5-13-20,1 1 0,0 0 0,0-1 0,0 1 0,-1-1 0,2 1 0,-1-1 0,0 0 0,0 1 0,0-1 0,1 0 0,-1 0 0,0 0 0,1 0 0,-1 0 1,1 0-1,0 0 0,-1 0 0,1 0 0,0-1 0,-1 1 0,1-1 0,0 1 0,-1-1 0,1 0 0,0 0 0,0 0 0,0 0 0,-1 0 0,1 0 0,0 0 0,0-1 0,-1 1 0,1 0 1,3-2-1,2-1 1,0 0 1,0-1 0,0 0 0,-1 0 0,0 0-1,1-1 1,-2 1 0,12-12 0,1-6 11,18-24-1,-33 42-13,1-3 0,1 0 1,-1 0-1,-1-1 0,1 1 1,3-15-1,8-41 13,-13 51-12,-1 5-3,1-1 1,-2 1-1,1-10 1,-1 15 7,0-1-1,0 1 1,0 0 0,-1 0-1,1-1 1,-1 1 0,0 0-1,1 0 1,-1 0 0,0 0 0,0 0-1,0 0 1,-1 0 0,1 0-1,-2-2 1,3 4-5,0 0 1,-1 0-1,1 0 0,0 0 0,0 0 1,0 0-1,0 0 0,-1 0 1,1 0-1,0 0 0,0 0 1,0 0-1,0 0 0,-1 0 0,1 0 1,0 0-1,0 0 0,0 0 1,0 0-1,-1 0 0,1 0 0,0 0 1,0 1-1,0-1 0,0 0 1,0 0-1,0 0 0,-1 0 0,1 0 1,0 0-1,0 1 0,0-1 1,0 0-1,0 0 0,0 0 1,0 0-1,0 1 0,0-1 0,0 0 1,0 0-1,0 0 0,0 0 1,0 1-1,0-1 0,-6 17 96,-1 19-49,5-22-46,1 0 0,0 0 0,0 0 0,2 0 0,0 0 0,0 0 0,7 24-1,-7-33-4,1 0 0,0 0 0,0 0 0,1 0 0,-1-1 0,1 1 0,0-1 0,0 1 0,0-1 0,6 5 0,-6-7-2,0 1 1,0-1-1,0 0 1,1 0 0,-1 0-1,1 0 1,-1-1-1,1 1 1,0-1 0,0 0-1,0 0 1,-1-1-1,1 1 1,0-1-1,6 1 1,-6-2 2,0 1 0,1-1 0,-1 0-1,0 0 1,0 0 0,0 0 0,0-1 0,0 0 0,0 0-1,0 0 1,4-3 0,5-4 13,20-19 0,-24 20-8,0-1 2,-1-1 0,1 0 0,-2 0 1,1-1-1,-1 0 0,-1 0 0,0-1 0,-1 0 0,0 0 0,-1 0 0,0 0 1,4-24-1,-3 0 15,-1 0 1,-2-1 0,-3-47-1,1 74-18,-4-38 6,4 46-7,0-1 0,-1 1 1,0-1-1,1 1 0,-1-1 0,0 1 0,0 0 0,-1-1 0,1 1 0,0 0 0,-1 0 0,1 0 0,-1 0 0,-2-3 0,3 4 4,0 1-1,0-1 1,0 1-1,0-1 1,0 1-1,0 0 1,0 0-1,0-1 1,0 1-1,0 0 1,0 0-1,0 0 1,0 0-1,0 0 1,0 0-1,0 0 1,0 0-1,0 1 1,0-1-1,0 0 1,0 0-1,0 1 1,0-1-1,0 1 1,0-1-1,0 1 1,0-1-1,0 1 1,0 1-1,-2 0 33,0 1-1,0-1 0,1 1 1,-1 0-1,1 0 0,-4 6 1,3-2 29,0 0 0,0 0 0,1 1 0,0-1 0,0 1 0,1 0 0,0 0 0,1-1 0,-1 1 0,3 15 0,0 1 148,2-1 1,7 30 0,-8-44-130,0-1 0,0 1 0,0-1 0,1 1-1,0-1 1,1 0 0,9 12 0,-11-16-35,1 0 1,-1 0-1,1-1 0,0 0 0,0 1 1,0-1-1,0-1 0,1 1 0,-1-1 1,1 1-1,-1-1 0,1-1 0,0 1 0,0-1 1,6 2-1,0-2 20,0 0 0,0 0 1,1-1-1,17-3 0,-22 2-162,0 0-1,-1-1 0,1 0 1,-1 0-1,0 0 1,1-1-1,-1 0 0,10-6 1,-15 8-87,0 0 0,0 1 1,0-1-1,0 1 1,0-1-1,0 0 0,0 0 1,-1 0-1,1 0 0,0 1 1,0-1-1,-1 0 0,1 0 1,-1 0-1,1 0 0,-1 0 1,1-1-1,-1 1 1,0 0-1,1 0 0,-1 0 1,0 0-1,0 0 0,0-1 1,0 1-1,0-2 0,-11-21-1744</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34.812"/>
    </inkml:context>
    <inkml:brush xml:id="br0">
      <inkml:brushProperty name="width" value="0.05" units="cm"/>
      <inkml:brushProperty name="height" value="0.05" units="cm"/>
      <inkml:brushProperty name="color" value="#FF0066"/>
    </inkml:brush>
  </inkml:definitions>
  <inkml:trace contextRef="#ctx0" brushRef="#br0">1 116 10346,'0'0'3892,"8"-2"-432,13-2-2768,0-1 0,-1-1 0,0-1 0,0 0 0,36-20 0,-30 13-938,1 2-1,37-11 0,-27 14-235</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35.418"/>
    </inkml:context>
    <inkml:brush xml:id="br0">
      <inkml:brushProperty name="width" value="0.05" units="cm"/>
      <inkml:brushProperty name="height" value="0.05" units="cm"/>
      <inkml:brushProperty name="color" value="#FF0066"/>
    </inkml:brush>
  </inkml:definitions>
  <inkml:trace contextRef="#ctx0" brushRef="#br0">6 0 11338,'-5'0'6652,"11"6"-4676,6 11-1075,1 1 1,-2 0 0,0 1-1,8 22 1,-13-28-745,-1 1-1,-1 0 1,-1 0 0,0 0 0,0 0 0,-1 1-1,-1 14 1,0-18-194,0 0-1,1 0 0,0 0 1,4 12-1,-6-23 11,0 0 0,0 0 0,0 0 0,0 0 0,0 0 0,0 0 0,0 0 0,0 0 0,0 0 0,0 0 0,0 0 0,0 0 0,0 0 0,0 0 0,0 0 0,0-1 0,0 1 0,0 0 0,0 0 0,-1 0 0,1 0 0,0 0 0,0 0 0,0 1 0,0-1 0,0 0 0,0 0 0,0 0 0,0 0 0,0 0 1,0 0-1,0 0 0,0 0 0,0 0 0,0 0 0,0 0 0,0 0 0,0 0 0,0 0 0,0 0 0,0 0 0,-1 0 0,1 0 0,0 0 0,0 0 0,0 0 0,0 0 0,0 0 0,0 0 0,0 0 0,0 0 0,0 1 0,0-1 0,0 0 0,0 0 0,0 0 0,0 0 0,0 0 0,0 0 0,0 0 0,0 0 0,0 0 0,0 0 0,0 0 0,0 0 0,0 0 0,0 0 0,1 0 0,-8-4-1123,-6-8-934,-7-24-2674,10 19 3251</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35.844"/>
    </inkml:context>
    <inkml:brush xml:id="br0">
      <inkml:brushProperty name="width" value="0.05" units="cm"/>
      <inkml:brushProperty name="height" value="0.05" units="cm"/>
      <inkml:brushProperty name="color" value="#FF0066"/>
    </inkml:brush>
  </inkml:definitions>
  <inkml:trace contextRef="#ctx0" brushRef="#br0">4 338 10098,'0'0'102,"-1"0"0,1 0 0,0 0 0,0 0 1,0 0-1,-1 0 0,1-1 0,0 1 0,0 0 0,0 0 0,0 0 0,-1 0 0,1 0 0,0-1 0,0 1 0,0 0 0,0 0 0,0 0 1,0-1-1,-1 1 0,1 0 0,0 0 0,0 0 0,0-1 0,0 1 0,0 0 0,0 0 0,0 0 0,0-1 0,0 1 0,0 0 0,0 0 1,0 0-1,0-1 0,0 1 0,0 0 0,0 0 0,0 0 0,0-1 0,1 1 0,-1 0 0,0 0 0,0 0 0,0-1 0,0 1 0,0 0 0,0 0 1,1 0-1,-1 0 0,0-1 0,0 1 0,0 0 0,8-11 2240,-5 9-2034,0-1-1,1 1 1,-1 0-1,1 0 1,0 1-1,0-1 1,-1 1-1,1-1 1,8 0-1,8-4 375,5-3 1,0-2 1,-1-1-1,-1-1 0,27-18 0,83-72 1191,-41 29-1282,-61 55-644,-9 6-4153,-12 6 2626</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36.304"/>
    </inkml:context>
    <inkml:brush xml:id="br0">
      <inkml:brushProperty name="width" value="0.05" units="cm"/>
      <inkml:brushProperty name="height" value="0.05" units="cm"/>
      <inkml:brushProperty name="color" value="#FF0066"/>
    </inkml:brush>
  </inkml:definitions>
  <inkml:trace contextRef="#ctx0" brushRef="#br0">1 64 12955,'17'-6'1328,"3"-6"632,6 0-583,-4 1-161,-2 2-712,-1 2-200,-6 2-368,4 4-384,-9 1-920,8 0 784</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37.283"/>
    </inkml:context>
    <inkml:brush xml:id="br0">
      <inkml:brushProperty name="width" value="0.05" units="cm"/>
      <inkml:brushProperty name="height" value="0.05" units="cm"/>
      <inkml:brushProperty name="color" value="#FF0066"/>
    </inkml:brush>
  </inkml:definitions>
  <inkml:trace contextRef="#ctx0" brushRef="#br0">90 405 13019,'2'-3'490,"0"1"1,-1-1 0,0 0-1,1 0 1,-1 0 0,-1 0-1,1 0 1,0 0 0,-1 0-1,1 0 1,-1 0 0,0-5-1,0 8-443,0 0 0,0-1 0,0 1 0,-1 0 0,1 0 0,0 0 0,0 0 0,0-1 0,0 1 0,0 0 0,-1 0 0,1 0 0,0 0 0,0 0 0,0 0-1,0-1 1,-1 1 0,1 0 0,0 0 0,0 0 0,0 0 0,-1 0 0,1 0 0,0 0 0,0 0 0,-1 0 0,1 0 0,0 0 0,0 0 0,0 0 0,-1 0-1,1 0 1,0 0 0,0 0 0,0 0 0,-1 0 0,1 0 0,0 0 0,0 1 0,0-1 0,-1 0 0,1 0 0,0 0 0,0 0 0,0 0 0,0 1 0,-1-1 0,1 0-1,0 0 1,0 0 0,0 0 0,0 1 0,0-1 0,-13 12 399,11-10-275,-7 10 16,-1 0 0,1 1-1,1 0 1,1 1 0,0 0 0,0 0 0,1 0 0,-3 16 0,7-26-155,1 1 0,0-1 0,0 0 0,1 1 0,-1-1 0,1 1 0,0-1 0,0 1 0,1-1 0,0 6 0,0-7-26,0-1 0,-1 0-1,1 1 1,0-1 0,0 0 0,0 0 0,1 0 0,-1 0-1,0 0 1,1 0 0,0 0 0,-1 0 0,1-1-1,0 1 1,0-1 0,0 1 0,0-1 0,0 1 0,0-1-1,4 1 1,-1 0-1,0 0 0,0-1 0,1 0-1,-1-1 1,1 1 0,-1-1-1,1 0 1,-1 0 0,1 0 0,-1-1-1,1 0 1,-1 0 0,0-1 0,1 1-1,-1-1 1,0 0 0,0 0 0,8-6-1,3-2 33,0 0-1,-1-2 0,-1 0 0,16-15 0,-13 10 124,0-2 0,-1 0 0,21-32-1,-31 42-52,0 0-1,-1-1 0,-1 1 0,0-1 1,0-1-1,-1 1 0,0 0 1,-1-1-1,0 1 0,1-19 0,-3 29-101,0-1 0,-1 1 0,1 0 0,0-1 0,0 1-1,0-1 1,0 1 0,0 0 0,0-1 0,0 1-1,-1 0 1,1-1 0,0 1 0,0 0 0,0 0 0,-1-1-1,1 1 1,0 0 0,0 0 0,-1-1 0,1 1 0,0 0-1,-1 0 1,1-1 0,0 1 0,-1 0 0,1 0 0,0 0-1,-1 0 1,1 0 0,0 0 0,-1 0 0,1 0 0,0 0-1,-1 0 1,0-1 2,-1 1 1,1 1-1,0-1 0,0 0 0,0 0 0,0 0 1,0 0-1,0 1 0,0-1 0,0 0 0,-1 2 0,-5 3 16,1 0 0,-1 1-1,2 0 1,-1 1 0,0-1-1,1 1 1,0 0 0,1 0-1,0 1 1,0-1 0,0 1-1,1 0 1,0 0 0,1 0 0,0 1-1,0-1 1,1 0 0,0 1-1,0-1 1,1 1 0,0-1-1,1 10 1,0-14-22,-1-1 0,1 0 1,0 0-1,1 0 0,-1 0 0,0 0 1,1 0-1,0 0 0,-1 0 0,1-1 1,0 1-1,0 0 0,1-1 0,-1 0 1,1 1-1,-1-1 0,1 0 0,0 0 0,-1-1 1,1 1-1,0-1 0,0 1 0,0-1 1,0 0-1,6 1 0,-2 0 0,0-1 0,0 0 0,0-1 0,0 1-1,0-1 1,0-1 0,0 1 0,0-1 0,0-1 0,0 1 0,10-4 0,-7 1 4,0-1 0,0 0 0,0-1 1,-1 1-1,0-2 0,0 1 1,0-1-1,-1-1 0,9-9 0,-6 3 40,-1 1-1,0-1 1,-1-1-1,0 0 1,8-21-1,-3-1 98,-2-1 1,-1 0-1,-2 0 0,5-57 0,-13 94-140,0-11 17,0 1 0,-1-16-1,0 25-15,0-1 0,0 1 0,0-1-1,-1 1 1,1-1 0,-1 1 0,0 0 0,1-1-1,-1 1 1,0 0 0,0 0 0,-1 0-1,1 0 1,0 0 0,-1 0 0,1 0 0,-4-3-1,4 5 3,1-1-1,-1 1 0,0 0 0,0-1 0,0 1 1,0 0-1,1 0 0,-1-1 0,0 1 0,0 0 1,0 0-1,0 0 0,0 0 0,0 0 0,0 0 1,0 0-1,1 0 0,-1 1 0,0-1 0,0 0 0,0 0 1,0 1-1,0-1 0,1 1 0,-1-1 0,0 1 1,0-1-1,1 1 0,-1-1 0,0 1 0,1 0 1,-2 0-1,-2 3 21,1 0 1,0 1 0,-1-1 0,-2 7-1,0 0-11,1 0-1,1 0 1,0 0-1,0 1 1,1-1-1,1 1 1,0 0-1,1 0 1,0 22-1,1-7 12,2-1-1,1 0 1,10 38 0,-8-46 6,0 1 0,14 29 0,-16-41-21,1 0 0,0 0 0,0 0 0,1-1 0,-1 1 1,2-1-1,-1 0 0,1-1 0,7 7 0,-11-10-6,1 0-1,0-1 1,0 1-1,-1 0 1,1-1-1,0 0 0,0 0 1,1 0-1,-1 0 1,0 0-1,0-1 1,0 1-1,1-1 1,-1 0-1,0 0 1,6 0-1,-4-2 6,0 1 0,-1 0 0,1-1 1,-1 0-1,1 0 0,-1 0 0,0 0 0,0-1 1,0 0-1,5-4 0,0-1 12,-1-1 0,0 0 1,0-1-1,-1 1 0,0-1 0,-1-1 1,0 1-1,6-16 0,-1-6-9,-1-1 0,-3 0 0,0 0 0,-2 0 0,1-38 0,-6 68-13,0-28 5,0 30-4,0 0-1,0-1 1,0 1 0,0 0-1,0 0 1,-1-1 0,1 1-1,0 0 1,-1 0-1,1 0 1,-1-1 0,0 1-1,1 0 1,-1 0 0,0 0-1,0 0 1,1 0-1,-3-1 1,2 2 1,1-1-1,-1 1 0,1 0 1,-1 0-1,0 0 1,1 0-1,-1 0 1,0 0-1,1 0 1,-1 0-1,0 0 1,1 1-1,-1-1 0,0 0 1,1 0-1,-1 0 1,0 1-1,1-1 1,-1 0-1,1 1 1,-1-1-1,1 1 1,-1-1-1,1 1 1,-1-1-1,0 1 0,-11 16 9,10-12-20,1 0 0,0 0 0,-1 0-1,2 1 1,-1-1 0,1 0 0,0 1-1,0-1 1,0 1 0,2 8-1,1 18-1940,-4-30 1799,2 3-2242,0-4 2195,-1-1 0,0 0 1,1 0-1,-1 0 0,1 0 0,-1 0 1,0 0-1,1 0 0,-1 0 0,0 0 1,1 0-1,-1-1 0,0 1 0,1 0 1,-1 0-1,0 0 0,1 0 0,-1 0 1,0-1-1,0 1 0,1 0 0,-1 0 1,0-1-1,0 1 0,1 0 0,16-13-1708</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37.751"/>
    </inkml:context>
    <inkml:brush xml:id="br0">
      <inkml:brushProperty name="width" value="0.05" units="cm"/>
      <inkml:brushProperty name="height" value="0.05" units="cm"/>
      <inkml:brushProperty name="color" value="#FF0066"/>
    </inkml:brush>
  </inkml:definitions>
  <inkml:trace contextRef="#ctx0" brushRef="#br0">22 187 12283,'2'-3'660,"0"0"0,-1 0 0,1 0 0,-1 0 0,0-1 0,0 1 0,0 0 0,1-6 0,2-5 465,-1 5-486,2-4-32,0 1 1,-1-1 0,-1 0 0,0 0 0,-1-1-1,1-13 1,-3 26-583,0-1-1,0 1 0,0-1 1,-1 1-1,1 0 1,0 0-1,0-1 1,-1 1-1,1 0 1,-1-1-1,1 1 0,-1 0 1,0 0-1,1 0 1,-3-2-1,3 2-20,-1 1-1,1 0 1,-1-1-1,0 1 1,1 0 0,-1 0-1,1 0 1,-1-1-1,0 1 1,1 0-1,-1 0 1,1 0-1,-1 0 1,0 0 0,1 0-1,-1 0 1,0 0-1,1 0 1,-1 1-1,1-1 1,-1 0 0,0 0-1,1 0 1,-1 1-1,1-1 1,-1 0-1,1 1 1,-1-1-1,1 1 1,-1-1 0,1 0-1,-1 1 1,1-1-1,-1 1 1,1-1-1,-1 2 1,-3 3 4,0 0 1,0 1-1,0-1 1,1 1-1,0 0 1,0 0-1,1 0 1,-1 1-1,1-1 1,1 1-1,-1-1 1,1 1-1,0 0 0,1-1 1,-1 10-1,2 6 114,0 1-1,2-1 0,5 28 0,-5-38 16,0-1 0,0 0 0,1 1 0,1-1 0,0-1-1,11 20 1,-12-25-42,0 0 0,0 0 0,0 0 0,1 0 0,-1-1 0,1 1 0,0-1 0,1 0 0,-1-1 0,1 1 0,-1-1 0,1 0 0,0-1 0,7 3 0,-13-5-137,1 0-1,0 1 0,0-1 0,0 0 1,0 0-1,0 1 0,0-1 1,0 0-1,0 0 0,-1 0 1,1 0-1,0-1 0,0 1 1,0 0-1,0 0 0,0 0 0,0-1 1,0 1-1,0 0 0,-1-1 1,1 1-1,0-1 0,0 1 1,-1-1-1,1 1 0,0-1 0,0 0 1,0 0-1,1-2-410,-1 0 0,1 0 0,-1-1 1,0 1-1,1 0 0,0-5 0,2-7-507,8-19-659</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38.107"/>
    </inkml:context>
    <inkml:brush xml:id="br0">
      <inkml:brushProperty name="width" value="0.05" units="cm"/>
      <inkml:brushProperty name="height" value="0.05" units="cm"/>
      <inkml:brushProperty name="color" value="#FF0066"/>
    </inkml:brush>
  </inkml:definitions>
  <inkml:trace contextRef="#ctx0" brushRef="#br0">101 0 19636,'-10'13'1681,"-6"-1"735,-1-3-888,-7-8-1584,4-6-1528,7-17 976</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40.305"/>
    </inkml:context>
    <inkml:brush xml:id="br0">
      <inkml:brushProperty name="width" value="0.05" units="cm"/>
      <inkml:brushProperty name="height" value="0.05" units="cm"/>
      <inkml:brushProperty name="color" value="#FF0066"/>
    </inkml:brush>
  </inkml:definitions>
  <inkml:trace contextRef="#ctx0" brushRef="#br0">56 78 11066,'-20'27'3477,"14"-20"-2397,1 0 0,-1 0-1,1 1 1,-7 14 0,12-21-1022,0 0-1,-1 0 1,1-1 0,0 1 0,0 0 0,-1 0 0,1-1 0,0 1 0,0 0 0,0 0 0,0 0 0,0 0 0,0-1-1,0 1 1,1 0 0,-1 0 0,0-1 0,0 1 0,0 0 0,1 0 0,-1 0 0,1-1 0,0 2 0,0-1 6,0 0 1,0 0 0,0-1 0,0 1 0,0 0-1,0-1 1,0 1 0,0 0 0,1-1 0,-1 0-1,0 1 1,0-1 0,3 1 0,1-1 80,0 0 1,0 1-1,0-2 1,0 1-1,0 0 1,7-2-1,-2-1 62,-1 0 0,1 0 1,0-1-1,-1-1 0,0 1 0,0-1 1,0-1-1,-1 0 0,14-12 0,-22 18-199,1 0-1,-1 0 0,0-1 0,0 1 0,1 0 0,-1 0 0,0 0 0,0-1 0,1 1 0,-1 0 0,0 0 0,0-1 1,0 1-1,1 0 0,-1-1 0,0 1 0,0 0 0,0-1 0,0 1 0,0 0 0,0-1 0,0 1 0,0 0 1,0-1-1,0 1 0,0 0 0,0-1 0,0 1 0,0 0 0,0-1 0,0 1 0,0 0 0,0-1 0,0 1 0,0 0 1,0-1-1,-1 1 0,1 0 0,0-1 0,0 1 0,0 0 0,-1 0 0,1-1 0,0 1 0,0 0 0,-1 0 1,1 0-1,0-1 0,-1 1 0,1 0 0,0 0 0,0 0 0,-1 0 0,0-1 0,-23-4 7,15 3 1,-3-2-341,0-1 0,0 0 0,0 0 0,-21-14 0,26 13-663,-1 1-1,1-1 1,1 0-1,-10-10 1,9 3-3024,6 0 1490</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44.570"/>
    </inkml:context>
    <inkml:brush xml:id="br0">
      <inkml:brushProperty name="width" value="0.05" units="cm"/>
      <inkml:brushProperty name="height" value="0.05" units="cm"/>
      <inkml:brushProperty name="color" value="#FF0066"/>
    </inkml:brush>
  </inkml:definitions>
  <inkml:trace contextRef="#ctx0" brushRef="#br0">217 812 6105,'0'1'142,"0"-1"-1,0 0 0,-1 0 0,1 0 1,0 0-1,0 0 0,-1 1 0,1-1 1,0 0-1,-1 0 0,1 0 1,0 0-1,0 0 0,-1 0 0,1 0 1,0 0-1,-1 0 0,1 0 1,0 0-1,-1 0 0,1 0 0,0 0 1,0-1-1,-1 1 0,1 0 0,0 0 1,-1 0-1,1 0 0,0 0 1,0-1-1,0 1 0,-1 0 0,1 0 1,0-1-1,0 1 0,0 0 0,-1-1 1,1 0 72,0 0-1,0 0 1,0 0 0,0 0 0,0 0 0,0 0 0,1 0-1,-1 0 1,0 0 0,0 0 0,1 0 0,0-1 0,0 1-102,-1 0 0,1 0 0,0 0 0,0 0 0,-1 0 0,1 0 0,0 0 0,0 0 0,0 0 0,0 1 0,0-1 0,1 0 0,-1 1 0,0-1 0,0 1 0,0-1 0,0 1 0,1 0 0,-1-1 0,0 1 0,0 0 0,1 0 0,-1 0 0,0 0 0,1 0 0,0 0 0,7 1 385,0 0-1,16 4 0,-15-2-31,48 8 594,1-3 0,0-3 0,94-3 0,178-28-13,-232 16-725,-51 5-225,54-6 307,141 4 1,69 31 683,-121-7-824,-119-11-225,263 12 302,-256-18-249,129-4 66,-175-2-154,0-1 1,-1-1 0,0-2-1,-1-1 1,55-28-1,-60 26 6,30-19 1,-49 26-5,1 1 0,-1-1 0,0 0 0,0 0 0,-1 0 0,0-1 0,0 0 0,5-9 0,-9 13-3,-1 0 1,0 0-1,0 0 0,0 0 0,0 0 0,-1 0 1,1-1-1,-1 1 0,1 0 0,-1 0 0,0-1 0,-1 1 1,1 0-1,0 0 0,-1-1 0,0 1 0,0 0 1,0 0-1,-2-4 0,-3-6 8,0 1-1,-1 0 1,-10-13 0,12 18-6,-14-18 14,-41-40 0,44 48-29,5 6 12,-1 1-1,-1 0 1,1 1-1,-1 0 1,-1 1-1,0 1 1,-25-11-1,-109-27 8,118 38-8,-74-20 4,-148-44 10,184 49-13,-114-22 0,-75 5 22,136 22-23,-74-8-12,134 21 6,-75 3 0,-292 29 19,387-24-17,0 2 0,1 2-1,-1 1 1,2 2-1,0 2 1,0 1 0,1 2-1,1 2 1,-39 24-1,15 1 0,2 2 1,-80 79-1,129-114 3,0 1 1,0 0 0,1 0 0,0 1 0,1 1 0,1-1 0,0 1-1,1 0 1,-8 24 0,11-28 1,1 0-1,0 1 1,1 0-1,0-1 1,0 1-1,1 0 1,0-1 0,1 1-1,0 0 1,1-1-1,0 1 1,0-1-1,1 1 1,0-1-1,6 12 1,-4-11-3,1 0 0,0 0 0,0-1 0,1 0-1,1 0 1,-1-1 0,1 1 0,0-2 0,16 12 0,-11-11 31,1 0-1,-1 0 1,1-2-1,1 0 1,-1 0-1,20 4 1,-4-3 105,1-2 0,41 2 0,60-5 453,96-11 177,116 2-1174,-318 9-438,0 1-1,0 2 1,-1 0 0,26 10 0,9 5-909</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8:59.790"/>
    </inkml:context>
    <inkml:brush xml:id="br0">
      <inkml:brushProperty name="width" value="0.05" units="cm"/>
      <inkml:brushProperty name="height" value="0.05" units="cm"/>
      <inkml:brushProperty name="color" value="#FF0066"/>
    </inkml:brush>
  </inkml:definitions>
  <inkml:trace contextRef="#ctx0" brushRef="#br0">592 1144 11210,'1'-1'227,"0"0"1,0 1-1,0-1 0,1 1 0,-1-1 0,0 1 0,1-1 0,-1 1 0,0 0 0,1 0 0,-1 0 0,0-1 0,1 1 0,-1 1 0,2-1 1,3 0 234,17 1 679,1 1 0,-1 0 0,43 12 0,-19-3-367,73 10 277,121 5-1,-170-24-672,0-4 1,108-14-1,136-48 1067,-141 10-941,-138 40-436,-2-2-1,61-37 0,-75 40-66,-1-1 0,-1-1 0,0 0 0,-2-1 0,26-31 0,-31 32-11,-1 0 1,0-1-1,-2 0 1,1 0-1,-2-1 1,0 0-1,-1-1 0,4-19 1,-7 20-18,-1-1-1,0 1 1,-1-1 0,-1 0 0,0 1 0,-1-1 0,-1 1-1,-1-1 1,-1 1 0,0 0 0,-1 0 0,-1 0 0,-8-16-1,5 16 10,0 0 0,-1 1 0,0 0 0,-1 1 0,-1 0 1,-1 1-1,0 0 0,-1 1 0,0 1 0,-1 0 0,-32-20 0,3 9-11,-90-34 0,-53-3 48,104 34 12,-172-41 45,199 57-97,0 2-1,-93 0 1,74 10-3,-1 4 1,-92 20 0,-144 55 26,255-63-4,1 2-1,1 3 1,-73 41-1,105-50 13,1 1-1,0 2 0,-37 35 0,46-38 14,0 1 0,2 0 0,-1 1-1,2 0 1,0 1 0,-10 23-1,13-24 38,1 0-1,1 1 0,0-1 0,1 1 0,1 0 0,0 0 0,1 0 0,1 1 0,1-1 0,1 0 0,0 1 1,1-1-1,1 0 0,0 0 0,1 0 0,7 17 0,-3-17 41,1-1 0,0 0 0,1 0-1,1-1 1,1 0 0,0-1 0,0 0 0,2-1 0,0 0-1,0-1 1,32 20 0,-11-12 24,1 0-1,1-3 0,1-1 1,57 16-1,-34-14-136,1-4 0,68 8-1,-98-19-482,-1-1-1,1-1 1,-1-2-1,1-1 0,-1-2 1,38-8-1,11-16-788</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9:03.028"/>
    </inkml:context>
    <inkml:brush xml:id="br0">
      <inkml:brushProperty name="width" value="0.05" units="cm"/>
      <inkml:brushProperty name="height" value="0.05" units="cm"/>
      <inkml:brushProperty name="color" value="#FF0066"/>
    </inkml:brush>
  </inkml:definitions>
  <inkml:trace contextRef="#ctx0" brushRef="#br0">17 173 8050,'0'0'233,"0"1"1,0-1-1,0 1 0,0-1 1,0 1-1,-1-1 1,1 0-1,0 1 0,0-1 1,-1 0-1,1 1 1,0-1-1,-1 0 1,1 1-1,0-1 0,-1 0 1,1 1-1,-1-1 1,1 0-1,0 0 0,-1 0 1,1 1-1,-1-1 1,1 0-1,-1 0 0,1 0 1,0 0-1,-1 0 1,1 0-1,-2 0 1,2 0-42,-1 0 1,1-1 0,0 1 0,-1 0 0,1-1 0,0 1 0,-1 0 0,1-1-1,0 1 1,-1 0 0,1-1 0,0 1 0,0-1 0,-1 1 0,1-1 0,0 1-1,0-1 1,0 1 0,0-1 0,0 1 0,0-1 0,0 1 0,0-1 0,0 1-1,0-1 1,0-5 118,1 1-1,0 0 1,0-1-1,0 1 0,1 0 1,0 0-1,0 0 0,0 0 1,4-5-1,28-42 1192,-31 48-1360,-1 1-51,4-5 58,-1 1 0,1 0 1,0 0-1,8-6 0,-13 12-143,1 0 0,-1 0 1,0 0-1,0 0 0,1 0 1,-1 0-1,0 0 1,1 1-1,-1-1 0,1 0 1,-1 1-1,1 0 0,-1-1 1,1 1-1,-1 0 0,1 0 1,-1 0-1,1 0 1,0 0-1,-1 0 0,1 0 1,-1 0-1,1 0 0,-1 1 1,1-1-1,-1 1 0,1-1 1,-1 1-1,1 0 1,-1 0-1,3 1 0,-1 1-4,1 1-1,-1-1 1,0 1-1,1 0 1,-2 0-1,1 0 1,0 0 0,-1 0-1,0 1 1,0-1-1,0 1 1,0 0-1,-1-1 1,0 1-1,0 0 1,0 0-1,0 0 1,-1 0-1,0 0 1,0 5-1,-2 11 13,-1 0 0,-1-1 0,-9 31 0,3-14 26,2-4-2,-4 13 37,-9 82 0,19-118 212,1-17 293,0-17 402,1 22-916,1 1-1,0-1 1,0 0 0,0 0 0,0 1 0,0-1 0,0 0 0,0 1 0,0-1-1,1 1 1,-1 0 0,1-1 0,-1 1 0,1 0 0,-1 0 0,1 0 0,0 0-1,-1 0 1,3-1 0,5-1 153,0-1 0,15-2 0,-21 5-186,7-2 39,0 1 1,0-2-1,0 1 1,0-1 0,-1-1-1,0 0 1,0 0-1,0-1 1,10-8-1,-5 3-115,-9 7-1,0 0-1,-1 0 1,1 0 0,5-7 0,-9 9-176,0 0 0,0 1 0,0-1 0,0 0 0,0 0 0,0 1 0,-1-1 0,1 0 0,-1 0 0,1 0 0,-1 0 0,0 0 1,0 0-1,0 0 0,0 0 0,0 0 0,0 0 0,-1-3 0,0 0-721,1 3 104,-1-1 1,1 1-1,-1 0 0,0-1 1,0 1-1,0 0 1,-2-5-1,-14-3-1812</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9:03.664"/>
    </inkml:context>
    <inkml:brush xml:id="br0">
      <inkml:brushProperty name="width" value="0.05" units="cm"/>
      <inkml:brushProperty name="height" value="0.05" units="cm"/>
      <inkml:brushProperty name="color" value="#FF0066"/>
    </inkml:brush>
  </inkml:definitions>
  <inkml:trace contextRef="#ctx0" brushRef="#br0">173 1 12739,'-7'3'488,"0"0"0,0 1-1,0 0 1,0 0 0,1 0 0,0 1 0,0 0 0,0 0 0,0 1 0,1 0 0,0 0 0,0 0 0,0 0-1,-6 13 1,-1 6 461,2-1-1,-15 52 1,22-69-794,-4 22 169,0 1 1,2 1-1,1-1 0,2 0 0,1 42 0,4-17-28,2-1-1,15 60 1,-15-88-141,2 0 0,0-1 1,1 0-1,2-1 1,14 26-1,-20-42-77,1 0 0,0 0-1,0-1 1,1 0-1,0 0 1,1 0 0,-1-1-1,1 0 1,0 0-1,1 0 1,0-1 0,-1 0-1,2-1 1,-1 0 0,0 0-1,1-1 1,17 5-1,-11-6 28,1 0 0,0-1-1,0-1 1,-1 0 0,1-1 0,0 0-1,-1-2 1,1 0 0,-1 0-1,1-2 1,24-10 0,-22 7 19,-1-1 1,0 0 0,0-1-1,-1-1 1,0 0 0,-1-2 0,0 1-1,-1-2 1,14-17 0,-14 13 67,-1-1 1,-1 0-1,-1-1 1,-1 0 0,-1-1-1,0 0 1,9-35 0,-10 20-74,-2 0 0,-1-1 0,1-70 0,-7 92-118,0 0 1,0 0-1,-2 0 0,0 0 0,-1 0 0,0 0 0,-1 1 0,-1 0 0,0 0 1,-1 0-1,0 1 0,-1 0 0,-1 0 0,0 1 0,0 0 0,-2 1 0,1 0 1,-24-19-1,20 20-1,1 0 0,-2 1 1,0 1-1,0 0 0,0 1 1,-1 1-1,0 0 0,0 1 0,0 1 1,-1 0-1,0 2 0,1-1 1,-1 2-1,0 0 0,0 2 1,-30 3-1,20 2 0,1 1 1,0 1-1,-25 12 0,-18 6-9,67-26-52,0 1 0,0 0 0,1-1 1,-1 1-1,0-1 0,0 0 0,0 0 0,0 1 0,-1-1 0,1-1 1,0 1-1,0 0 0,0 0 0,-2-1 0,4 0-24,-1 1 0,1 0 0,-1 0 0,1-1-1,0 1 1,-1 0 0,1-1 0,0 1 0,-1 0 0,1-1 0,0 1-1,0-1 1,-1 1 0,1 0 0,0-1 0,0 1 0,0-1 0,0 1-1,-1-1 1,1 1 0,0-1 0,0 0 0,0-1-177,0 1-1,1-1 1,-1 0 0,0 1 0,1-1 0,-1 0-1,1 1 1,-1-1 0,2-1 0,14-29-1791</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9:07.703"/>
    </inkml:context>
    <inkml:brush xml:id="br0">
      <inkml:brushProperty name="width" value="0.05" units="cm"/>
      <inkml:brushProperty name="height" value="0.05" units="cm"/>
      <inkml:brushProperty name="color" value="#FF0066"/>
    </inkml:brush>
  </inkml:definitions>
  <inkml:trace contextRef="#ctx0" brushRef="#br0">0 27 10682,'0'-3'262,"1"-13"1440,-1 16-1651,0-1-1,0 1 1,0 0-1,0-1 1,0 1-1,0 0 1,0 0-1,0-1 1,1 1 0,-1 0-1,0-1 1,0 1-1,0 0 1,0 0-1,1-1 1,-1 1-1,0 0 1,0 0-1,0 0 1,1-1 0,-1 1-1,0 0 1,0 0-1,1 0 1,-1 0-1,0-1 1,1 1-1,-1 0 1,0 0-1,0 0 1,1 0-1,-1 0 1,0 0 0,1 0-1,-1 0 1,0 0-1,1 0 1,-1 0-1,0 0 1,1 0-1,-1 0 1,0 0-1,0 0 1,1 1 0,73 28 2734,27 9-1179,-18-13-563,0-4-1,157 19 0,-66-26-73,151 20 936,-75 17-662,119 18 40,-70-55-394,-2-23 375,-98 10-141,-141 0-1010,-53 0-207,0-1 1,0 0-1,-1-1 0,1 1 1,0-1-1,-1 0 1,1 0-1,0-1 0,-1 1 1,8-5-1,-7 3-3,0-1-1,0 1 1,0-1-1,-1-1 1,0 1-1,0-1 1,0 1-1,4-6 1,20-36-298</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9:09.604"/>
    </inkml:context>
    <inkml:brush xml:id="br0">
      <inkml:brushProperty name="width" value="0.05" units="cm"/>
      <inkml:brushProperty name="height" value="0.05" units="cm"/>
      <inkml:brushProperty name="color" value="#FF0066"/>
    </inkml:brush>
  </inkml:definitions>
  <inkml:trace contextRef="#ctx0" brushRef="#br0">10 243 9890,'-3'-6'445,"2"-1"1,-1 0-1,1 1 0,0-1 1,0 0-1,1 0 0,0 0 1,0 0-1,0 0 1,1 1-1,0-1 0,4-11 1,-4 14-288,1 1 1,-1-1 0,1 1 0,0-1 0,0 1 0,0 0 0,0-1-1,1 1 1,-1 1 0,1-1 0,0 0 0,0 0 0,0 1 0,0 0-1,1 0 1,-1 0 0,0 0 0,1 0 0,-1 1 0,1-1 0,0 1-1,0 0 1,6-1 0,-1 1 170,1 0 0,-1 0 0,1 1 0,-1 1 0,14 1-1,47 14 1194,-3 0-468,-25-10-536,0-3 0,0-1-1,1-2 1,70-9 0,169-44 1923,-177 29-1495,133-12 1,-196 34-955,1 1-1,-1 2 1,0 2 0,1 1 0,74 19 0,-87-14-561,-11-3-406,21 4 1,5-7-89</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9:12.522"/>
    </inkml:context>
    <inkml:brush xml:id="br0">
      <inkml:brushProperty name="width" value="0.05" units="cm"/>
      <inkml:brushProperty name="height" value="0.05" units="cm"/>
      <inkml:brushProperty name="color" value="#FF0066"/>
    </inkml:brush>
  </inkml:definitions>
  <inkml:trace contextRef="#ctx0" brushRef="#br0">0 217 9370,'3'-4'667,"-1"0"1,1 0-1,0 1 1,0-1-1,0 1 0,0 0 1,1 0-1,7-5 0,33-18 845,-30 20-1179,-1 1 0,1 0 1,-1 1-1,1 1 0,1 0 1,20-1-1,89 2 1140,-94 2-1108,97 5 1045,48 0 1017,-145-6-1741,1-1-1,-1-2 0,51-13 0,50-31 770,-83 29-1365,-46 18-198,1 0 0,-1 0 1,0 0-1,0 0 0,0 0 0,0-1 0,0 1 0,0-1 0,0 1 0,0-1 1,-1 0-1,1 1 0,0-1 0,-1 0 0,0 0 0,1 0 0,-1-1 0,1-2 0,-1-4 38</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9:28.072"/>
    </inkml:context>
    <inkml:brush xml:id="br0">
      <inkml:brushProperty name="width" value="0.05" units="cm"/>
      <inkml:brushProperty name="height" value="0.05" units="cm"/>
      <inkml:brushProperty name="color" value="#FF0066"/>
    </inkml:brush>
  </inkml:definitions>
  <inkml:trace contextRef="#ctx0" brushRef="#br0">847 1184 13691,'-2'-1'274,"-1"1"0,1 0 0,-1-1 0,1 1 0,-1-1 0,1 0 0,-1 0 0,1 0 0,0 0 0,0 0 0,-1 0 0,1-1 1,-3-2-1,4 3-215,1 1 1,-1-1-1,1 0 1,-1 0-1,1 1 1,0-1-1,-1 0 1,1 0 0,0 0-1,-1 0 1,1 1-1,0-1 1,0 0-1,0 0 1,0 0-1,0-1 1,0 0-29,0 0 1,1 0-1,-1 0 0,1 0 0,0 1 1,0-1-1,-1 0 0,1 0 0,0 1 1,2-3-1,4-7 81,1 1 1,0-1-1,1 1 0,0 1 1,20-16-1,-24 21-110,0 1 1,0 0-1,1 0 1,-1 0-1,1 1 1,0-1-1,0 2 1,0-1-1,0 0 1,0 1-1,0 0 0,0 1 1,0-1-1,12 2 1,0 2-16,1 1 1,-1 1-1,-1 1 0,1 0 1,18 10-1,12 4 61,7-2 583,1-2 0,102 15 0,118-7 553,-41-9-933,168 3-121,127-57 1075,-128 5-544,0 33-401,-143 28-214,-87-7-43,208 11 16,151 16 7,-140 20-29,117 13-7,-43-69 40,-100-7-27,-284 1-5,97 2-9,-132-8 8,86-12-1,-21-7 4,123-18 0,29-6 198,-59 8-42,-167 28-140,48-15 0,-48 12 14,28-3 215,-48 11-43,0 0 0,0-1 0,0-1-1,23-10 1,-37 13-182,0 0 0,0 0 0,0-1 0,0 1 0,0-1 0,-1 0 0,1 1 0,-1-1 0,0 0 0,0-1 0,0 1 0,0 0 0,0-1 0,-1 1 0,1-1 0,1-4 0,1-9 43,-1 0-1,3-24 0,-3 17-14,1-6-18,-2-1-1,-1 1 1,-1 0-1,-8-55 1,1 43-25,-3 1 0,-26-75 0,26 92-1,-1 0 0,-1 1 0,-1 0 1,-20-26-1,0 8 12,-41-42 0,59 70-14,0 0 0,0 1 0,-2 0 0,1 1 0,-2 1 0,1 1 0,-1 0 0,-1 2 0,-27-9 0,-20-1 6,-94-13 0,135 26-8,-479-57 5,180 25-2,-331-23 4,521 52-19,-180-8 28,1 17-28,-427 84 4,507-49 20,-202 28 25,-133-20-37,404-42-4,-241-25 1,-63-68-17,270 45 46,151 35-26,-191-38 6,0 20-3,132 22 0,-280-12 17,324 17-28,0 3 0,-69 11 1,89-6 7,1 2 0,0 2 0,0 1 0,-39 19 0,1 2 3,-105 51 10,152-67-15,1 2 1,1 1 0,1 2-1,1 0 1,-35 37-1,23-16 5,1 3-1,-47 72 1,70-93-8,-26 54 0,37-68 8,1 1-1,0 0 1,0 0 0,1 1-1,1-1 1,0 1 0,0 15 0,2-21 35,1-1 0,0 1 0,0-1 1,1 0-1,0 1 0,0-1 1,0 0-1,1 0 0,0 0 0,0 0 1,0-1-1,1 1 0,0-1 1,7 8-1,6 4 258,-1-2-1,36 26 1,-22-20-75,1-1 0,1-2 0,0-1 0,69 24 0,-58-28-486,1-1 1,-1-2-1,79 6 1,-111-15-250,1 0 0,-1-1 0,18-3-1,-16 0 63,1 0-1,18-9 0</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9:46.495"/>
    </inkml:context>
    <inkml:brush xml:id="br0">
      <inkml:brushProperty name="width" value="0.05" units="cm"/>
      <inkml:brushProperty name="height" value="0.05" units="cm"/>
      <inkml:brushProperty name="color" value="#FF0066"/>
    </inkml:brush>
  </inkml:definitions>
  <inkml:trace contextRef="#ctx0" brushRef="#br0">22 457 8402,'-3'-11'2233,"2"7"-1561,-1-1-1,1 1 1,0-1 0,0 1-1,1-1 1,0 1 0,-1-1-1,1 1 1,1-1-1,-1 0 1,2-6 0,3-3 1795,-5 16-1901,-4 24 509,1-14-1239,-2 14 224,1 1 0,2-1 0,1 52-1,1-77-49,0 0-1,0 0 1,0-1-1,0 1 1,0 0 0,0 0-1,1 0 1,-1 0-1,0 0 1,1 0-1,-1-1 1,1 1-1,-1 0 1,1 0-1,-1-1 1,1 1 0,-1 0-1,2 0 1,-2-1 12,1 1 0,-1-1 0,1 0 0,0 0 0,-1 1 0,1-1 0,0 0 0,-1 0 0,1 0 0,0 0 0,-1 0 1,1 0-1,0 0 0,-1 0 0,1 0 0,0 0 0,-1 0 0,2-1 0,2-1 89,0 0 0,0 0 0,0 0 0,-1 0 0,1-1 0,3-3 0,92-88 1254,-22 20-892,234-244 974,-306 312-1502,2-3-225,1 0 0,0 1 1,0 0-1,1 0 1,9-7-1,17-2-475</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49:49.146"/>
    </inkml:context>
    <inkml:brush xml:id="br0">
      <inkml:brushProperty name="width" value="0.05" units="cm"/>
      <inkml:brushProperty name="height" value="0.05" units="cm"/>
      <inkml:brushProperty name="color" value="#FF0066"/>
    </inkml:brush>
  </inkml:definitions>
  <inkml:trace contextRef="#ctx0" brushRef="#br0">1 388 11602,'1'-3'470,"1"0"513,1 0-1,-1 0 1,1-1-1,-1 1 1,4-2 0,-6 4-849,1 1 0,-1 0 0,1-1 0,-1 1 0,0 0 1,1 0-1,-1 0 0,1-1 0,-1 1 0,1 0 0,-1 0 1,1 0-1,-1 0 0,1 0 0,-1 0 0,1 0 0,-1 0 0,1 0 1,0 0-1,0 0-85,-1 1 0,1-1 0,0 0 0,-1 1 1,1-1-1,-1 1 0,1-1 0,-1 1 0,1-1 0,-1 1 0,1-1 1,-1 1-1,0 0 0,1-1 0,-1 1 0,0 0 0,1-1 0,-1 2 1,1 4 59,0 0 1,0 0-1,0 0 1,-1 0-1,0 0 1,0 0-1,-1 0 1,0 0-1,0 0 1,-2 7-1,-1 7 11,0 1-23,-2 27 31,6-45-112,-1 0-1,2 0 1,-1-1-1,0 1 1,0 0-1,1 0 1,0 0-1,0 0 1,-1 0-1,2-1 1,-1 1-1,3 5 1,-3-7-1,0 0-1,0 0 1,0 0 0,1 0 0,-1 0 0,0 0 0,1 0 0,-1 0 0,0-1-1,1 1 1,-1-1 0,1 1 0,-1-1 0,1 1 0,-1-1 0,1 0 0,-1 1 0,1-1-1,0 0 1,-1 0 0,1 0 0,-1-1 0,1 1 0,2-1 0,2 0 46,0-1 1,0 0-1,-1 0 1,1-1 0,6-3-1,2-3 138,-1 0 0,0 0 0,22-23 0,31-41 378,-17 17-277,226-214 455,-238 235-948,4-6-584,-11 4 279</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40.645"/>
    </inkml:context>
    <inkml:brush xml:id="br0">
      <inkml:brushProperty name="width" value="0.05" units="cm"/>
      <inkml:brushProperty name="height" value="0.05" units="cm"/>
      <inkml:brushProperty name="color" value="#FF0066"/>
    </inkml:brush>
  </inkml:definitions>
  <inkml:trace contextRef="#ctx0" brushRef="#br0">4 1 10586,'-1'4'866,"0"-1"0,0 1 0,1 0 0,0 0 0,-1 0 0,1 0 0,0 0-1,1 0 1,-1 0 0,1 0 0,1 6 0,2 3 510,12 26-1,-3-10-186,6 23-31,-1 1-1,-3 1 1,16 110 0,-29-145-1166,-1-6 33,5 28 0,-5-37-242,0-1 0,0 0 0,0 0 1,0 1-1,1-1 0,0 0 0,-1 0 0,1-1 0,0 1 0,0 0 0,0-1 0,1 1 1,2 2-1,14 8-1076</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06.062"/>
    </inkml:context>
    <inkml:brush xml:id="br0">
      <inkml:brushProperty name="width" value="0.05" units="cm"/>
      <inkml:brushProperty name="height" value="0.05" units="cm"/>
      <inkml:brushProperty name="color" value="#FF0066"/>
    </inkml:brush>
  </inkml:definitions>
  <inkml:trace contextRef="#ctx0" brushRef="#br0">5 214 11378,'0'-4'1169,"-3"-2"383,3 0-16,-2 1-135,2 2-305,2 1-128,3-1-288,0 0-72,7-4-168,1-1-71,7-2-129,4-1-80,1-2-112,0-4-80,-3-8-529,0-3-727,6-4 48,-4 2 352</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06.481"/>
    </inkml:context>
    <inkml:brush xml:id="br0">
      <inkml:brushProperty name="width" value="0.05" units="cm"/>
      <inkml:brushProperty name="height" value="0.05" units="cm"/>
      <inkml:brushProperty name="color" value="#FF0066"/>
    </inkml:brush>
  </inkml:definitions>
  <inkml:trace contextRef="#ctx0" brushRef="#br0">0 1 13099,'7'6'736,"0"1"-1,0 0 1,-1 1 0,0 0-1,0 0 1,7 13 0,22 57 1084,-18-37-1213,108 236-24,-120-268-1517,-3-9-508,-4-15 30,2 10 2222,-2-18-543</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06.901"/>
    </inkml:context>
    <inkml:brush xml:id="br0">
      <inkml:brushProperty name="width" value="0.05" units="cm"/>
      <inkml:brushProperty name="height" value="0.05" units="cm"/>
      <inkml:brushProperty name="color" value="#FF0066"/>
    </inkml:brush>
  </inkml:definitions>
  <inkml:trace contextRef="#ctx0" brushRef="#br0">1 273 11819,'2'-12'548,"1"0"0,0 1 1,1-1-1,0 1 1,1 0-1,0 0 0,1 0 1,0 1-1,15-19 1,-7 13 67,0 0 0,1 0 0,1 2 0,28-22 0,-34 30-445,-1 0-1,1 0 1,0 1 0,0 1-1,0 0 1,1 0-1,16-3 1,-23 6-122,0 0-1,0 1 1,0 0-1,0 0 1,0 0-1,0 0 1,0 1-1,0-1 1,0 1-1,6 2 1,-8-2-27,1 1 0,-1-1 1,0 1-1,1-1 0,-1 1 1,0-1-1,0 1 0,0 0 1,0 0-1,0 0 0,-1 0 1,1 1-1,-1-1 0,1 0 1,-1 1-1,0-1 0,1 4 1,0-1 4,0 0 0,0 1 0,-1 0 1,0-1-1,0 1 0,0 0 0,-1-1 1,0 1-1,0 0 0,0 0 0,-1-1 1,0 1-1,0 0 0,0-1 0,-4 10 1,4-12-127,-1 1 0,0 0 0,0-1 0,-1 0 0,1 1 0,-1-1 1,1 0-1,-1 0 0,0 0 0,0-1 0,-1 1 0,1-1 0,0 0 1,-1 0-1,1 0 0,-1 0 0,0 0 0,0-1 0,0 0 0,1 0 1,-1 0-1,-8 1 0,8-1-510,-1-1 1,0 1-1,0-1 0,1 0 1,-1-1-1,0 1 0,-8-2 1,11-2-470</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07.258"/>
    </inkml:context>
    <inkml:brush xml:id="br0">
      <inkml:brushProperty name="width" value="0.05" units="cm"/>
      <inkml:brushProperty name="height" value="0.05" units="cm"/>
      <inkml:brushProperty name="color" value="#FF0066"/>
    </inkml:brush>
  </inkml:definitions>
  <inkml:trace contextRef="#ctx0" brushRef="#br0">17 32 9346,'0'7'921,"0"4"176,0 0 0,1 1 0,0-1-1,1 1 1,2 11 0,-3-21-981,0 1 0,0-1 0,0 0 0,0 1 0,0-1 0,0 0 0,1 1 0,-1-1 0,1 0 0,0 0 0,-1 0 0,1-1 0,0 1 0,0 0 0,0-1 0,0 1-1,0-1 1,1 1 0,-1-1 0,0 0 0,1 0 0,-1 0 0,1-1 0,-1 1 0,1 0 0,-1-1 0,1 0 0,4 1 0,-2-1 3,0-1 0,1 0 1,-1 1-1,0-2 0,0 1 0,1-1 0,-1 1 1,0-2-1,7-3 0,3-3 253,24-17-1,-37 24-320,1 0 1,-1 0-1,0 0 1,0 0-1,1 0 0,-2 0 1,4-5-1,-5 6-42,1 1 1,-1-1-1,0 0 1,0 0-1,1 0 1,-1 1-1,0-1 1,0 0-1,0 0 1,0 0-1,0 0 1,0 1-1,0-1 1,0 0-1,-1 0 1,1 0-1,0 0 1,0 1-1,-1-1 1,1 0-1,0 0 1,-1 1-1,1-1 1,-1 0-1,1 1 1,-1-1-1,1 0 1,-1 1-1,0-1 1,1 1-1,-1-1 1,-1 0-1,-1-1-29,0 0-1,0 0 1,-1 0 0,1 0-1,-1 1 1,0-1-1,1 1 1,-1 0 0,0 0-1,-4 0 1,-43-3-731,21 2 35,27 2 749,-8-1-812,0-1 1,-11-3-1,19 5 786,1-1 0,0 1 0,0-1 0,0 0 0,0 0 0,-1 0-1,1 0 1,1-1 0,-1 1 0,0 0 0,0-1 0,0 0 0,1 1 0,-1-1 0,1 0-1,-2-2 1,0-8 612</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07.675"/>
    </inkml:context>
    <inkml:brush xml:id="br0">
      <inkml:brushProperty name="width" value="0.05" units="cm"/>
      <inkml:brushProperty name="height" value="0.05" units="cm"/>
      <inkml:brushProperty name="color" value="#FF0066"/>
    </inkml:brush>
  </inkml:definitions>
  <inkml:trace contextRef="#ctx0" brushRef="#br0">1 240 9754,'1'-3'719,"1"0"0,0 0-1,0 1 1,1-1 0,-1 1 0,0-1 0,1 1-1,4-3 1,-5 4-429,0 0 0,0 0 0,0-1 0,1 2 0,-1-1 0,0 0 0,1 0 0,-1 1 0,1-1 0,3 1 0,-3 0-188,-1 0-1,1 0 1,0 1 0,-1-1-1,1 1 1,-1 0-1,1 0 1,-1 0-1,1 0 1,-1 0-1,0 0 1,1 1-1,-1-1 1,0 1-1,0 0 1,0 0-1,0-1 1,0 1-1,-1 0 1,1 0-1,0 1 1,-1-1-1,2 4 1,2 3 81,-1 0 0,0 0 0,-1 1 0,0-1 0,2 13 1,5 51 444,-8-52-525,1 0 1,1 0-1,7 24 0,-9-39-128,10 24 16,-12-28-40,1-1-1,-1 0 1,1 0-1,-1 0 1,1 0-1,0 0 1,0 0-1,-1 0 0,1-1 1,0 1-1,0 0 1,0 0-1,0-1 1,0 1-1,0 0 1,0-1-1,0 1 1,0-1-1,0 1 1,0-1-1,0 0 0,2 1 1,-2-1-109,1-1 0,-1 1 0,1-1-1,-1 1 1,1-1 0,-1 0 0,1 1 0,-1-1 0,0 0 0,1 0 0,-1 0 0,0 0 0,0 0-1,0 0 1,0 0 0,0 0 0,0-1 0,0 1 0,0 0 0,1-3 0,1-1-383,0-1 0,-1 1 0,0 0 0,2-8 0,3-17-874,7-4 569</inkml:trace>
  <inkml:trace contextRef="#ctx0" brushRef="#br0" timeOffset="1">272 12 11915,'0'-1'87,"0"1"1,0 0-1,0-1 1,0 1-1,0 0 1,0-1-1,0 1 1,0 0-1,0-1 1,0 1 0,0 0-1,0-1 1,0 1-1,0 0 1,0-1-1,0 1 1,0 0-1,0-1 1,0 1-1,1 0 1,-1-1-1,0 1 1,0 0 0,0 0-1,1-1 1,-1 1-1,0 0 1,0 0-1,1-1 1,-1 1-1,0 0 1,0 0-1,1 0 1,-1-1-1,0 1 1,1 0 0,-1 0-1,0 0 1,1 0-1,-1 0 1,0 0-1,1 0 1,-1 0-1,0 0 1,1 0-1,-1 0 1,0 0 0,1 0-1,-1 0 1,0 0-1,1 0 1,-1 0-1,0 0 1,1 0-1,-1 0 1,0 1-1,1-1 1,-1 0-1,0 0 1,2 1 125,-1 0 1,1 0-1,-1 0 1,0 1-1,1-1 1,-1 0-1,0 0 0,0 1 1,0-1-1,0 1 1,0-1-1,1 2 1,5 20 877,-1-1 0,3 26 0,-1-8-505,11 61 270,15 58-966,-32-150 24,-2-9-82,0 1 0,0-1 0,0 1 0,0-1 0,0 1 0,0-1 0,0 1-1,0-1 1,0 1 0,0-1 0,0 1 0,1-1 0,-1 1 0,0-1 0,0 1 0,1-1 0,-1 1 0,0-1 0,0 0 0,1 1 0,-1-1 0,0 1 0,1-1 0,-1 0 0,1 1 0,-1-1 0,1 0 0,-1 0 0,0 1 0,1-1 0,-1 0 0,1 0 0,-1 0 0,1 0 0,-1 1 0,1-1 0,-1 0 0,1 0 0,-1 0 0,1 0 0,0 0 0,-1 0 0,1 0 0,11-3-1529</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08.107"/>
    </inkml:context>
    <inkml:brush xml:id="br0">
      <inkml:brushProperty name="width" value="0.05" units="cm"/>
      <inkml:brushProperty name="height" value="0.05" units="cm"/>
      <inkml:brushProperty name="color" value="#FF0066"/>
    </inkml:brush>
  </inkml:definitions>
  <inkml:trace contextRef="#ctx0" brushRef="#br0">0 141 10834,'7'-6'1204,"-1"1"0,1 0-1,0 0 1,9-4 0,-11 6-963,0 0 1,1 0-1,-1 0 1,0-1-1,0 0 1,-1 0-1,1 0 1,-1-1-1,0 1 1,4-7-1,-5 5-119,0 0-1,0 0 1,0 0-1,-1-1 0,4-13 1,-6 20-121,0 0 0,0-1 0,0 1 0,0 0 1,0-1-1,0 1 0,0 0 0,0-1 0,0 1 1,0-1-1,0 1 0,0 0 0,0-1 0,0 1 0,0 0 1,0-1-1,0 1 0,0 0 0,0-1 0,-1 1 1,1 0-1,0-1 0,0 1 0,0 0 0,-1-1 0,1 1 1,0 0-1,0 0 0,-1-1 0,1 1 0,0 0 1,0 0-1,-1 0 0,1-1 0,0 1 0,-1 0 1,1 0-1,-1 0 0,0 0-3,0 0-1,0 0 1,1 0 0,-1 0-1,0 0 1,0 0-1,0 0 1,1 1 0,-1-1-1,0 0 1,0 1 0,0-1-1,1 1 1,-1-1 0,0 1-1,1-1 1,-2 1 0,-7 9 71,0 0 1,0 0 0,1 1 0,0 0-1,1 0 1,0 1 0,1 0 0,0 0-1,-5 17 1,9-25 6,1 1-1,0-1 1,0 0-1,1 0 1,-1 1-1,1-1 1,0 0-1,0 1 1,0-1-1,1 0 1,0 0-1,0 1 1,0-1-1,2 6 1,-1-7-36,0 0 0,0 1 0,0-1 0,1 0 0,-1 0 0,1 0 0,0 0 0,0-1 0,0 1 0,0-1 0,0 0 0,0 0 0,1 0 0,-1 0 0,8 3 0,-2-2-52,0 0 1,0-1-1,0 0 1,1 0 0,-1-1-1,1 0 1,16-1 0,-21 0-254,0-1 0,0 1 0,0-1 0,1 0-1,-1-1 1,0 1 0,0-1 0,-1 0 0,1 0 0,0 0 0,-1-1 0,1 0 0,-1 1 0,0-2 0,6-5 0,6-11-887</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08.475"/>
    </inkml:context>
    <inkml:brush xml:id="br0">
      <inkml:brushProperty name="width" value="0.05" units="cm"/>
      <inkml:brushProperty name="height" value="0.05" units="cm"/>
      <inkml:brushProperty name="color" value="#FF0066"/>
    </inkml:brush>
  </inkml:definitions>
  <inkml:trace contextRef="#ctx0" brushRef="#br0">1 19 13195,'0'4'643,"1"1"0,0 0 1,0 0-1,1 0 0,-1 0 0,1-1 1,0 1-1,4 7 0,5 11 141,14 56 246,-22-71-984,0 1 0,1-1-1,5 10 1,-7-15-32,0 0 0,0 0-1,0 0 1,1 0-1,-1 0 1,1 0 0,-1-1-1,1 1 1,0-1 0,6 4-1,-9-6-12,1 0 1,-1 0-1,0 0 0,1 1 1,-1-1-1,1 0 0,-1 0 1,1 0-1,-1 0 0,1 0 1,-1 0-1,1 0 0,-1 0 1,0 0-1,1 0 0,-1-1 1,1 1-1,-1 0 0,1 0 1,-1 0-1,0 0 0,1-1 0,-1 1 1,1 0-1,0-1 0,7-12 34,1-17 20,-9 29-53,9-57 35,-5 32-25,0 1 0,14-41 0,-18 64 4,1 1 0,-1-1 1,1 0-1,0 1 0,0-1 0,0 1 1,0-1-1,0 1 0,0-1 1,0 1-1,0 0 0,1-1 0,-1 1 1,0 0-1,1 0 0,1-1 0,-2 1 27,0 1 0,1 0 0,-1 0-1,0-1 1,1 1 0,-1 0-1,0 0 1,1 0 0,-1 1 0,0-1-1,1 0 1,-1 0 0,0 1-1,1-1 1,-1 1 0,0-1 0,0 1-1,0-1 1,1 1 0,-1 0-1,0 0 1,1 0 0,11 10 441,-1-1 1,13 14 0,-13-11-302,25 19 1,-33-29-395,1 0 0,-1 0-1,1 0 1,0-1 0,0 1 0,1-1 0,-1-1-1,0 1 1,10 1 0,9-2-658</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37.563"/>
    </inkml:context>
    <inkml:brush xml:id="br0">
      <inkml:brushProperty name="width" value="0.05" units="cm"/>
      <inkml:brushProperty name="height" value="0.05" units="cm"/>
      <inkml:brushProperty name="color" value="#FF0066"/>
    </inkml:brush>
  </inkml:definitions>
  <inkml:trace contextRef="#ctx0" brushRef="#br0">1 2119 6705,'2'-3'707,"0"0"-1,0 0 0,0 0 0,0 0 1,1 1-1,-1-1 0,4-2 0,-3 3-517,0-1 0,0 0 0,0 1 0,-1-1-1,5-7 1,-5 7 178,0 0-1,1 0 1,-1 0-1,1 0 0,0 1 1,3-3-1,11-11 1289,231-291 1317,-148 176-2591,14-16-221,-1 28-91,-59 64-54,48-62-1,-17 2-6,61-77 20,-139 184-30,142-177 49,-17-10 1314,-115 168-1100,1 1-1,1 1 1,40-41 0,-24 32 189,70-50 0,41-40 1008,-89 72-745,-54 50-676,15-13 163,-18 14-184,1 0 0,0 1 1,-1-1-1,1 1 0,0-1 0,0 1 0,0-1 0,0 1 0,-1 0 1,1-1-1,0 1 0,0 0 0,0 0 0,0 0 0,0 0 1,0-1-1,0 1 0,0 0 0,1 1 0,-2-1-21,0 0-1,0 0 1,0 0-1,0 0 0,0 0 1,0 0-1,0 0 1,0 0-1,0 0 1,0 0-1,0 0 1,1 1-1,-1-1 0,0 0 1,0 0-1,0 0 1,0 0-1,0 0 1,0 0-1,0 0 1,0 0-1,0 0 0,0 1 1,0-1-1,0 0 1,0 0-1,0 0 1,0 0-1,0 0 1,0 0-1,-1 0 1,1 0-1,0 0 0,0 0 1,0 0-1,0 1 1,0-1-1,0 0 1,0 0-1,0 0 1,0 0-1,0 0 0,0 0 1,0 0-1,0 0 1,0 0-1,-1 0 1,1 0-1,0 0 1,0 0-1,0 0 0,-8 5-994,-8 3-1989,7-4 1421</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38.589"/>
    </inkml:context>
    <inkml:brush xml:id="br0">
      <inkml:brushProperty name="width" value="0.05" units="cm"/>
      <inkml:brushProperty name="height" value="0.05" units="cm"/>
      <inkml:brushProperty name="color" value="#FF0066"/>
    </inkml:brush>
  </inkml:definitions>
  <inkml:trace contextRef="#ctx0" brushRef="#br0">196 32 4953,'-7'-6'3219,"-7"-10"310,13 15-3398,1 1 1,-1-1-1,0 0 0,0 0 0,0 1 0,0-1 0,0 0 1,0 1-1,-1-1 0,1 1 0,0-1 0,0 1 1,0 0-1,0-1 0,-1 1 0,1 0 0,0 0 0,0 0 1,-1 0-1,1 0 0,0 0 0,-2 1 0,1-1 33,0 0-1,0 0 0,0 1 1,1-1-1,-1 1 0,0 0 1,0-1-1,1 1 0,-1 0 1,0 0-1,1 0 0,-1 0 1,-2 3-1,1 0 72,1 0 1,0 0-1,0 1 0,0-1 1,1 0-1,-1 1 0,1-1 0,-1 10 1,-6 18 523,5-24-544,0 0 0,1 1 0,0-1 0,0 11 1,1-9-49,-1-1 1,0 1-1,-3 10 0,-37 110 464,35-102-523,-16 63 462,23-91-561,0 0 1,-1 0 0,1 0 0,0 1 0,0-1 0,0 0 0,0 0 0,0 1-1,0-1 1,0 0 0,-1 0 0,1 1 0,0-1 0,0 0 0,0 0 0,0 1-1,0-1 1,0 0 0,0 0 0,0 1 0,0-1 0,0 0 0,1 0 0,-1 1-1,0-1 1,0 0 0,0 0 0,0 1 0,0-1 0,0 0 0,0 0 0,1 0-1,-1 1 1,0-1 0,0 0 0,1 0 0,-1 0 20,0 0-1,1 0 1,-1 0-1,0-1 1,1 1 0,-1 0-1,0-1 1,1 1 0,-1 0-1,0-1 1,0 1 0,1 0-1,-1-1 1,0 1-1,0 0 1,0-1 0,1 1-1,-1-1 1,0 1 0,0-1-1,0 1 1,0-1-1,1 0 12,-1-1-1,1 1 0,0 0 0,0 0 0,-1 0 0,1-1 1,0 1-1,0 0 0,0 0 0,0 0 0,1 0 0,-1 0 1,0 1-1,0-1 0,0 0 0,1 1 0,-1-1 0,0 0 1,3 0-1,32-8 51,-20 5-43,-14 4-45,114-36-12,-101 30 48,-1 0 1,0-1 0,0-1 0,0 0 0,19-16-1,-30 21-3,-1 1-1,0 0 1,0-1-1,0 1 1,0-1-1,0 1 1,0-1-1,-1 0 1,1 0-1,-1 0 1,0 0-1,0 0 1,2-6-1,-3 4 25,1 0-1,-1 0 1,0 0-1,0 0 1,0 0 0,-1 0-1,0 0 1,-2-7-1,1 4 29,-1 0 0,0 0 0,0 1 0,-1-1 0,0 1 0,-1 0 0,0 0 0,0 0 0,0 1 0,-10-10 0,8 10-18,-1 0-1,1 1 1,-16-9 0,20 13-86,1 0 0,-1-1 0,0 1 1,1 0-1,-1 1 0,0-1 0,1 0 0,-1 1 1,0 0-1,0-1 0,0 1 0,1 0 0,-1 1 1,0-1-1,0 0 0,0 1 0,-3 0 0,3 1-1003,11-3-746,15-3 538</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41.712"/>
    </inkml:context>
    <inkml:brush xml:id="br0">
      <inkml:brushProperty name="width" value="0.05" units="cm"/>
      <inkml:brushProperty name="height" value="0.05" units="cm"/>
      <inkml:brushProperty name="color" value="#FF0066"/>
    </inkml:brush>
  </inkml:definitions>
  <inkml:trace contextRef="#ctx0" brushRef="#br0">38 415 10210,'-3'-2'756,"0"-1"1,0 0-1,0 0 0,0 0 0,1-1 0,-1 1 0,1-1 0,0 1 1,0-1-1,0 0 0,1 0 0,-1 0 0,1 0 0,0 0 1,-1-5-1,0 3 1555,1 4-930,6-2-1131,-4 3-179,0 0 0,1 0 0,-1 1 0,0-1 1,1 1-1,-1-1 0,1 1 0,-1-1 0,1 1 0,-1 0 0,1 0 0,-1-1 0,1 1 1,0 0-1,-1 0 0,1 1 0,-1-1 0,4 1 0,-2 0 4,0 0-1,1 0 1,-1 0-1,0 1 1,1-1-1,-1 1 1,4 3-1,3 3 85,-1 1 1,1 1-1,9 13 1,18 17 74,85 64 174,-41-36-300,-57-47-92,-11-9-2,0 0 0,1-1-1,1 0 1,29 15-1,-44-25-12,1-1 0,-1 0-1,1 1 1,-1-1 0,1 0-1,-1 0 1,1 0 0,-1 0-1,1 1 1,-1-1 0,1 0-1,-1 0 1,1 0 0,-1 0-1,1 0 1,-1 0 0,1 0-1,-1 0 1,1 0 0,-1-1-1,1 1 1,-1 0 0,2 0 0,-2-1 0,0 1 1,1-1 0,-1 1 0,0-1 0,0 1 0,0-1 0,1 1 0,-1-1 0,0 1 0,0-1-1,0 1 1,0-1 0,0 1 0,0-1 0,0 1 0,0-1 0,0 1 0,0-1 0,0 0 0,-10-30 77,8 27-71,-25-78 47,-7-16-9,21 65-27,0 0 0,2-1 0,2-1 0,-7-44 0,10 32 270,-23-91 1,24 122-223,2 7-36,0-1-1,1 1 1,0 0-1,-2-20 1,-8 83-5190,9-7-1769,3-29 5492</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43.848"/>
    </inkml:context>
    <inkml:brush xml:id="br0">
      <inkml:brushProperty name="width" value="0.05" units="cm"/>
      <inkml:brushProperty name="height" value="0.05" units="cm"/>
      <inkml:brushProperty name="color" value="#FF0066"/>
    </inkml:brush>
  </inkml:definitions>
  <inkml:trace contextRef="#ctx0" brushRef="#br0">30 30 9810,'-4'-1'521,"-18"-6"3154,22 7-3590,0-1 0,-1 1 0,1 0 0,0 0 0,0 0 1,-1-1-1,1 1 0,0 0 0,0 0 0,0-1 0,-1 1 0,1 0 0,0-1 0,0 1 0,0 0 0,0 0 0,0-1 1,0 1-1,-1 0 0,1-1 0,0 1 0,0 0 0,0-1 0,1 0 15,-1 1 0,0-1 0,0 0-1,1 1 1,-1-1 0,0 0 0,1 1 0,-1-1-1,0 1 1,1-1 0,-1 0 0,1 1 0,-1-1-1,1 1 1,0-1 0,0 0 68,0 1 0,0-1-1,1 1 1,-1-1 0,0 1 0,0 0 0,0-1-1,0 1 1,0 0 0,0 0 0,1 0-1,-1 0 1,0 0 0,0 0 0,0 0 0,2 0-1,23 6 1629,-12-2-844,10-1-152,0-1 0,0-1 0,45-5 0,-22 2-1247,-31 2-1186</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42.240"/>
    </inkml:context>
    <inkml:brush xml:id="br0">
      <inkml:brushProperty name="width" value="0.05" units="cm"/>
      <inkml:brushProperty name="height" value="0.05" units="cm"/>
      <inkml:brushProperty name="color" value="#FF0066"/>
    </inkml:brush>
  </inkml:definitions>
  <inkml:trace contextRef="#ctx0" brushRef="#br0">0 156 14251,'0'-1'200,"1"0"-1,-1 0 1,0 0 0,1 0-1,-1 0 1,1 0-1,-1 0 1,1 0 0,0 0-1,-1 1 1,1-1-1,0 0 1,-1 0 0,1 1-1,0-1 1,0 0 0,0 1-1,0-1 1,0 1-1,0-1 1,-1 1 0,1-1-1,0 1 1,0 0-1,1 0 1,-1-1 0,0 1-1,0 0 1,0 0 0,0 0-1,0 0 1,0 0-1,0 0 1,0 0 0,0 0-1,0 1 1,0-1-1,0 0 1,0 1 0,0-1-1,0 1 1,0-1 0,0 1-1,0-1 1,0 1-1,1 1 1,4 2 213,-1 0 0,1 1 0,-1-1 1,1 1-1,-1 1 0,-1-1 0,1 1 0,4 8 0,3 6 570,12 28-1,0 1-137,-23-47-805,7 13 215,1 0 1,0-1 0,1 0 0,12 14 0,-21-28-236,-1 1-1,0-1 1,1 0 0,-1 1 0,0-1-1,1 0 1,-1 1 0,0-1-1,1 0 1,-1 0 0,1 1-1,-1-1 1,1 0 0,-1 0 0,0 0-1,1 0 1,-1 0 0,1 0-1,-1 1 1,1-1 0,-1 0-1,1 0 1,-1 0 0,1-1 0,-1 1-1,1 0 1,-1 0 0,0 0-1,1 0 1,-1 0 0,1 0 0,-1-1-1,1 1 1,-1 0 0,0 0-1,1-1 1,-1 1 0,0 0-1,1-1 1,12-18 319,-8 9-280,118-179 42,-99 155-117,1 2 0,1 0 0,46-42 0,-56 62-1597,-11 12-783,-5 8-875,0 3 1077</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43.390"/>
    </inkml:context>
    <inkml:brush xml:id="br0">
      <inkml:brushProperty name="width" value="0.05" units="cm"/>
      <inkml:brushProperty name="height" value="0.05" units="cm"/>
      <inkml:brushProperty name="color" value="#FF0066"/>
    </inkml:brush>
  </inkml:definitions>
  <inkml:trace contextRef="#ctx0" brushRef="#br0">11 1234 7770,'-1'0'424,"0"0"-1,1 0 1,-1 0 0,1 0 0,-1 0 0,1 0 0,-1 0 0,1 0 0,-1 0 0,1 0 0,-1 0-1,-1-1 1697,1 0-1696,1 0-299,0 1 0,-1-1 0,1 1 1,0-1-1,0 1 0,0-1 0,1 1 0,-1-1 1,0 0-1,0 1 0,0-1 0,0 1 1,0-1-1,1 1 0,-1-1 0,0 1 0,0-1 1,1 1-1,-1-1 0,1 0 0,17-34 3269,-11 21-2268,15-25 1,20-21-374,105-144 686,-107 153-1011,87-83-1,-11 33 35,18-16-264,-101 85-52,53-67 0,111-137 1175,-173 209-1117,-16 18-62,0 0 0,0 0 0,1 1 0,0 0 0,0 1 0,21-13 0,-44 29-1194,1 1-1,0 0 0,1 1 1,0 1-1,1 0 0,0 1 0,-14 20 1,6 3-237</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44.193"/>
    </inkml:context>
    <inkml:brush xml:id="br0">
      <inkml:brushProperty name="width" value="0.05" units="cm"/>
      <inkml:brushProperty name="height" value="0.05" units="cm"/>
      <inkml:brushProperty name="color" value="#FF0066"/>
    </inkml:brush>
  </inkml:definitions>
  <inkml:trace contextRef="#ctx0" brushRef="#br0">82 11 10282,'-1'-1'190,"1"0"0,-1 0 0,1 1 0,-1-1 0,1 1-1,-1-1 1,1 0 0,-1 1 0,0-1 0,0 1 0,1 0 0,-1-1 0,0 1-1,1-1 1,-1 1 0,0 0 0,0 0 0,0-1 0,1 1 0,-1 0 0,0 0-1,0 0 1,0 0 0,-1 0 0,-19 8 5445,14 16-2626,3-12-2608,1 0-1,-2 22 1,-2 3-144,3-22-178,1-6 30,1 1-1,0 0 1,0-1-1,1 1 1,0 0 0,1 0-1,0 0 1,2 19-1,-2-29-94,0 1-1,1 0 1,-1 0-1,0 0 1,1 0-1,-1 0 1,0 0-1,1-1 1,-1 1-1,1 0 1,-1 0-1,1 0 1,-1-1-1,1 1 1,0 0-1,-1-1 1,1 1-1,0-1 1,0 1-1,0-1 1,-1 1-1,1-1 1,0 1-1,0-1 1,0 0-1,0 1 1,0-1-1,-1 0 1,1 0-1,0 0 1,0 0-1,0 0 1,0 0-1,0 0 1,0 0-1,0 0 1,0 0-1,0 0 1,0 0-1,1-1 0,5-1 47,0-1 0,0 0 0,0 0 0,7-5-1,-8 5 15,6-3 13,14-8 35,0-1 0,0-1 1,37-31-1,-62 46-120,-1 0 0,1 1 0,0-1-1,-1 0 1,1 1 0,0-1 0,-1 0 0,1 0 0,-1 1 0,1-1 0,-1 0-1,0 0 1,1 0 0,-1 0 0,0 0 0,1 0 0,-1 0 0,0 0 0,0 0-1,0 0 1,0 0 0,0-1 0,-1 0 8,1 1 0,-1-1-1,1 1 1,-1-1 0,0 1 0,0 0-1,0 0 1,0-1 0,0 1 0,0 0-1,0 0 1,0 0 0,-1-1 0,-2-1 53,-1 0 1,1 0 0,-1 0 0,0 1-1,1 0 1,-1 0 0,-8-2-1,-7 0 126,1 2 0,-1 1-1,-21 1 1,31 0-126,10-1-68,-1 1 1,1 0 0,0 0-1,0-1 1,-1 1-1,1 0 1,0-1-1,0 1 1,0 0-1,0-1 1,0 1 0,0 0-1,0-1 1,-1 1-1,1 0 1,0-1-1,0 1 1,0 0-1,0-1 1,0 1 0,0 0-1,1-1 1,-1 1-1,0 0 1,0-1-1,0 1 1,1-4-223,1 1 1,-1 0-1,1 0 0,0 0 1,0 0-1,0 0 0,5-4 1,-6 5 166,25-27-682</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46.465"/>
    </inkml:context>
    <inkml:brush xml:id="br0">
      <inkml:brushProperty name="width" value="0.05" units="cm"/>
      <inkml:brushProperty name="height" value="0.05" units="cm"/>
      <inkml:brushProperty name="color" value="#FF0066"/>
    </inkml:brush>
  </inkml:definitions>
  <inkml:trace contextRef="#ctx0" brushRef="#br0">146 110 7866,'1'-7'1185,"-1"0"0,2 0 0,-1 0 0,1 0 0,3-8 0,4-21 2020,-4 17-694,-5 18-2436,-1 1-1,1 0 1,0 0-1,0-1 0,0 1 1,-1 0-1,1 0 0,0-1 1,0 1-1,-1 0 0,1 0 1,0 0-1,0-1 0,-1 1 1,1 0-1,0 0 1,-1 0-1,1 0 0,0 0 1,-1 0-1,1 0 0,0 0 1,-1 0-1,1 0 0,0 0 1,0 0-1,-1 0 1,0 0-1,-1 0 46,0 1 0,0 0 0,0 0-1,0-1 1,0 1 0,0 0 0,0 1 0,0-1 0,1 0 0,-1 0 0,0 1-1,1-1 1,-1 1 0,1 0 0,-3 2 0,-19 30 709,20-29-713,-13 24 174,0 2 0,2 0 0,2 0 0,0 2 0,3-1 0,0 1-1,-6 58 1,14-84-216,0 0 0,1-1 0,0 1 0,1 0 0,-1 0 0,1-1 0,0 1-1,1-1 1,0 1 0,4 10 0,-5-14-26,1-1 0,-1 1 1,1 0-1,0-1 0,0 1 0,0-1 0,0 1 0,0-1 0,0 0 1,1 0-1,-1 0 0,1 0 0,-1-1 0,1 1 0,0-1 0,0 1 1,-1-1-1,1 0 0,0 0 0,0 0 0,0 0 0,1-1 0,-1 1 1,4-1-1,1 0 46,0 0 1,-1-1-1,1 0 1,0-1-1,-1 1 1,14-6-1,44-22 273,-48 20-280,0 1 0,31-10 0,0 2-1134</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46.956"/>
    </inkml:context>
    <inkml:brush xml:id="br0">
      <inkml:brushProperty name="width" value="0.05" units="cm"/>
      <inkml:brushProperty name="height" value="0.05" units="cm"/>
      <inkml:brushProperty name="color" value="#FF0066"/>
    </inkml:brush>
  </inkml:definitions>
  <inkml:trace contextRef="#ctx0" brushRef="#br0">1 36 13955,'-1'-1'295,"1"0"-1,0 1 1,0-1-1,0 1 1,0-1 0,0 1-1,0-1 1,1 1-1,-1-1 1,0 0 0,0 1-1,0-1 1,0 1-1,1-1 1,-1 1 0,0-1-1,0 1 1,1-1-1,-1 1 1,1-1 0,0 0-1,-1 1-109,1 0-1,-1 0 1,0 0-1,1 0 0,-1 0 1,1 0-1,-1 0 1,1 0-1,-1 0 1,0 0-1,1 0 1,-1 0-1,1 0 1,-1 0-1,1 1 1,-1-1-1,0 0 1,1 0-1,-1 0 1,0 1-1,1-1 1,2 2 235,0 1 1,-1-1 0,0 0 0,1 1-1,2 4 1,39 55 2282,21 33-1829,-61-86-822,0 0 0,0 0 0,3 11 1,-5-12-9,1 1 1,0-1-1,5 8 1,-8-15-38,0 0 0,0-1 0,1 1 0,-1-1 0,0 1 0,1-1 0,-1 1 0,0-1 0,1 1 0,-1-1 0,1 1 0,-1-1 0,0 0 0,1 1 0,-1-1 0,1 0 0,-1 1 0,1-1 0,0 0 0,-1 0 0,1 1 0,-1-1 0,1 0 0,-1 0 0,1 0 0,0 0 0,-1 0 0,1 0 0,-1 0 0,1 0 0,0 0 0,-1 0 1,1 0-1,-1 0 0,1 0 0,0 0 0,-1-1 0,1 1 0,-1 0 0,1 0 0,-1-1 0,1 0 0,3-1 54,-1-1 1,-1 0-1,1 0 0,0 0 1,3-5-1,-1 2 22,63-86 347,40-47 171,-104 135-785,0-1 0,1 1 0,-1 0 0,1 1 0,9-6 0,-12 7 66,0 1 1,1 0-1,-1 1 1,1-1-1,0 0 1,-1 1-1,1-1 1,-1 1-1,1 0 1,0 0-1,-1 0 0,1 0 1,0 0-1,-1 1 1,4 0-1,12 5-1018</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11.290"/>
    </inkml:context>
    <inkml:brush xml:id="br0">
      <inkml:brushProperty name="width" value="0.05" units="cm"/>
      <inkml:brushProperty name="height" value="0.05" units="cm"/>
      <inkml:brushProperty name="color" value="#FF0066"/>
    </inkml:brush>
  </inkml:definitions>
  <inkml:trace contextRef="#ctx0" brushRef="#br0">15 358 10530,'-6'3'813,"-1"-1"2359,7-2-3090,0 0-1,0 0 1,-1 0 0,1-1 0,0 1 0,0 0-1,0 0 1,0 0 0,0-1 0,0 1 0,0 0-1,0 0 1,0 0 0,0-1 0,0 1 0,0 0-1,0 0 1,0 0 0,0-1 0,0 1-1,0 0 1,0 0 0,0-1 0,0 1 0,0 0-1,0 0 1,0 0 0,0 0 0,0-1 0,0 1-1,1 0 1,-1 0 0,0-1 0,0 1-13,0 0 0,0-1 0,1 1 0,-1-1 0,0 1 1,0-1-1,1 1 0,-1 0 0,0-1 0,1 1 0,-1 0 0,0-1 1,1 1-1,-1 0 0,0-1 0,1 1 0,-1 0 0,1 0 0,-1-1 1,0 1-1,1 0 0,-1 0 0,1 0 0,-1 0 0,1 0 0,-1 0 1,1 0-1,-1 0 0,1 0 0,-1 0 0,1 0 0,-1 0 0,1 0 1,-1 0-1,1 0 0,-1 0 0,0 0 0,1 0 0,-1 1 0,1-1 1,-1 0-1,1 0 0,-1 1 0,0-1 0,1 0 0,-1 1 0,0-1 1,1 0-1,-1 1 0,0-1 0,1 0 0,-1 1 0,0-1 0,0 1 1,1-1-1,-1 0 0,0 1 0,0-1 0,0 1 0,0-1 0,0 1 1,0-1-1,0 1 0,0 0 0,1 0 158,1 12 981,-2-12-1180,0-1 0,0 0 0,0 0 0,0 0 0,0 0 0,0 1 0,0-1 0,0 0 0,0 0 0,0 0 0,0 0 0,0 1 0,0-1 1,0 0-1,0 0 0,0 0 0,0 0 0,0 1 0,0-1 0,0 0 0,0 0 0,1 0 0,-1 0 0,0 0 0,0 0 0,0 1 0,0-1 0,0 0 0,0 0 0,1 0 1,-1 0-1,0 0 0,0 0 0,0 0 0,0 0 0,0 0 0,1 0 0,-1 0 0,0 0 0,0 0 0,0 0 0,0 0 0,1 0 0,-1 0 0,0 0 0,0 0 0,0 0 0,0 0 1,1 0-1,-1 0 0,0 0 0,0 0 0,0 0 0,0 0 0,1 0 0,-1 0 0,-1-23 867,-1 6-126,3 17-763,-1-1-1,0 0 0,1 1 0,-1-1 0,1 1 0,-1-1 0,1 1 1,-1-1-1,1 1 0,0 0 0,-1-1 0,1 1 0,-1 0 0,1-1 0,0 1 1,4-3 21,-3 2-12,0-1 0,0 0 0,0 0 0,-1 0 1,1 0-1,-1 0 0,3-4 0,6-8 137,14-7 315,1 1 0,44-28 0,-9 7 106,-8 2-70,-10 7-128,2 1 0,58-31 0,-101 61-1268,-5 2-266,-10 4-1651,1 2 1124</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12.555"/>
    </inkml:context>
    <inkml:brush xml:id="br0">
      <inkml:brushProperty name="width" value="0.05" units="cm"/>
      <inkml:brushProperty name="height" value="0.05" units="cm"/>
      <inkml:brushProperty name="color" value="#FF0066"/>
    </inkml:brush>
  </inkml:definitions>
  <inkml:trace contextRef="#ctx0" brushRef="#br0">1 15 14603,'4'-13'3019,"-4"13"-2929,0 0 0,0 0 0,0 0 0,0-1 1,1 1-1,-1 0 0,0 0 0,0 0 0,0 0 0,0 0 0,0 0 0,1 0 0,-1 0 1,0-1-1,0 1 0,0 0 0,0 0 0,1 0 0,-1 0 0,0 0 0,0 0 0,0 0 1,0 0-1,1 0 0,-1 0 0,0 0 0,0 0 0,0 0 0,0 0 0,1 0 0,-1 0 1,0 1-1,0-1 0,0 0 0,0 0 0,1 0 0,1 2 298,0 0 0,0 1 0,0-1 0,0 1 0,0-1 0,1 4 1,-3-6-400,57 106 3115,-39-69-2582,24 37 0,3-17-288,-34-45-389,-1 0 0,-1 1-1,1 0 1,-2 0-1,0 1 1,8 20-1,-25-47-3948,2 4 2954,-9-13-994,-5 0 790</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12.962"/>
    </inkml:context>
    <inkml:brush xml:id="br0">
      <inkml:brushProperty name="width" value="0.05" units="cm"/>
      <inkml:brushProperty name="height" value="0.05" units="cm"/>
      <inkml:brushProperty name="color" value="#FF0066"/>
    </inkml:brush>
  </inkml:definitions>
  <inkml:trace contextRef="#ctx0" brushRef="#br0">1 238 14059,'1'-6'457,"1"1"0,0 0-1,0 0 1,1 0 0,-1 0 0,1 0 0,5-7-1,28-28 1933,-27 30-1908,1-1 68,10-11 456,0 1 0,37-27 0,-52 43-918,1 1 0,0 0-1,1 0 1,-1 1 0,1 0 0,-1 0-1,1 0 1,0 1 0,0 0-1,0 0 1,0 1 0,0 0 0,1 0-1,-1 1 1,13 1 0,-17-1-65,1 0 1,-1 1-1,0 0 0,1-1 1,-1 1-1,0 1 0,0-1 1,0 0-1,0 1 1,0 0-1,0-1 0,0 1 1,-1 0-1,1 0 0,-1 1 1,1-1-1,-1 0 1,0 1-1,0 0 0,0-1 1,0 1-1,0 0 0,-1 0 1,1 0-1,-1 0 1,2 7-1,-2-2 2,0 0 0,0 0 0,-1 1 1,0-1-1,0 0 0,-1 0 0,0 1 0,-1-1 1,0 0-1,0 0 0,-1 0 0,-5 13 0,2-10-27,1 0 0,-1 0-1,-1-1 1,0 1 0,-1-2 0,0 1-1,-17 15 1,20-21-142,0 0-1,0 0 1,0-1 0,0 0-1,-1 0 1,-5 2-1,9-4-56,0-1-1,1 1 1,-1-1-1,0 1 1,1-1-1,-1 0 1,0 1-1,1-1 1,-1 0-1,0 0 1,1 0-1,-1 0 1,0-1-1,0 1 1,1 0-1,-1-1 1,0 1-1,1-1 1,-1 1-1,1-1 1,-1 0-1,1 0 1,-1 0-1,1 0 1,-3-2-1,-5-11-1281</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13.351"/>
    </inkml:context>
    <inkml:brush xml:id="br0">
      <inkml:brushProperty name="width" value="0.05" units="cm"/>
      <inkml:brushProperty name="height" value="0.05" units="cm"/>
      <inkml:brushProperty name="color" value="#FF0066"/>
    </inkml:brush>
  </inkml:definitions>
  <inkml:trace contextRef="#ctx0" brushRef="#br0">1 299 15539,'30'-1'3205,"0"-2"1,38-8-1,-53 10-2894,-14 1-297,1 1-1,-1-1 1,1 0-1,-1-1 1,1 1-1,-1 0 1,1 0-1,-1-1 1,1 1-1,-1-1 1,2 0-1,-2 1-10,-1-1 0,0 1 0,1-1 0,-1 1 0,0-1 0,1 0 0,-1 1 0,0-1 0,0 1 0,0-1 0,0 1-1,0-1 1,1 0 0,-1 1 0,0-1 0,0 0 0,0 1 0,-1-1 0,1 1 0,0-1 0,0 0 0,0 1 0,0-1 0,0 1 0,-1-1 0,1 1 0,0-1 0,-1 1 0,1-1-1,0 1 1,-1-1 0,1 1 0,-1-1 0,0 0 0,-1-4 14,-3-6-62,1-1 0,0 0 0,1 0 0,0-1 0,1 1 0,0-1 0,1 1 0,0-1 0,1 0 0,4-23 0,-4 31-251,1 1 0,1 0 0,-1 0 0,1 0 0,-1 0-1,1 0 1,0 0 0,1 0 0,-1 0 0,1 1 0,-1-1 0,6-4-1,-3 4-635,1 0 0,-1-1 0,1 2 0,0-1-1,1 1 1,-1 0 0,7-2 0,10-4-35</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13.676"/>
    </inkml:context>
    <inkml:brush xml:id="br0">
      <inkml:brushProperty name="width" value="0.05" units="cm"/>
      <inkml:brushProperty name="height" value="0.05" units="cm"/>
      <inkml:brushProperty name="color" value="#FF0066"/>
    </inkml:brush>
  </inkml:definitions>
  <inkml:trace contextRef="#ctx0" brushRef="#br0">0 76 8778,'2'1'566,"0"1"0,-1-1-1,1 0 1,0 0 0,-1 1 0,1-1 0,-1 1 0,0 0 0,1-1 0,-1 1-1,0 0 1,0 0 0,0-1 0,0 1 0,0 0 0,-1 0 0,2 4 0,0 4 660,0 0 0,0 16 0,-2-18-711,1 0-1,0 0 1,3 10 0,-2-11-262,1 0 0,0 0 0,0 0 0,0 0 0,1 0 0,1-1 0,-1 0 0,1 0 0,6 7 0,-9-11-222,0 0 0,0 0 0,0-1-1,0 1 1,1-1 0,-1 0 0,0 1 0,0-1 0,1 0 0,-1 0 0,1 0 0,-1-1 0,1 1 0,0-1-1,-1 1 1,1-1 0,-1 0 0,1 0 0,0 0 0,-1 0 0,1-1 0,-1 1 0,1-1 0,-1 1-1,1-1 1,-1 0 0,1 0 0,-1 0 0,5-3 0,-2 1 0,0 0 1,0-1-1,0 0 1,0 0-1,-1 0 1,1 0-1,5-8 1,-8 10-23,-1 0 0,0-1 0,0 1 0,0 0 0,0 0 0,0 0 1,0-1-1,0 1 0,-1-1 0,1 1 0,-1 0 0,0-1 0,1 1 0,-1-1 0,0 1 0,-1-1 1,1 1-1,0 0 0,-1-1 0,1 1 0,-3-5 0,1 2-9,-1-1 0,1 1-1,-1 0 1,-1 1 0,1-1-1,-1 1 1,1-1 0,-1 1 0,-1 0-1,-7-6 1,-2 1-230,0 0 1,-20-8 0,22 11-624,-1 0 1,2-1 0,-1 0-1,-12-10 1,23 16 711,1 0-1,-1 1 1,0-1-1,1 0 1,-1 1-1,0-1 1,1 0-1,-1 0 1,1 0-1,-1 0 1,1 1-1,0-1 1,-1 0-1,1 0 1,0 0-1,0 0 1,0 0-1,-1 0 1,1 0-1,0 0 1,0 0-1,0 0 1,1 0-1,-1 1 1,0-1-1,0 0 1,0 0-1,1 0 1,-1 0 0,0 0-1,1 0 1,0-1-1,15-17-1202</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45.003"/>
    </inkml:context>
    <inkml:brush xml:id="br0">
      <inkml:brushProperty name="width" value="0.05" units="cm"/>
      <inkml:brushProperty name="height" value="0.05" units="cm"/>
      <inkml:brushProperty name="color" value="#FF0066"/>
    </inkml:brush>
  </inkml:definitions>
  <inkml:trace contextRef="#ctx0" brushRef="#br0">31 22 9322,'-3'0'1051,"0"0"1,0 0-1,0 1 1,0-1-1,0 1 1,-5 2-1,4-2 264,21-2 3183,10-1-4316,4-9 67,-25 9-217,0-1 1,0 1-1,0 1 1,0-1-1,0 1 1,0 0-1,1 0 1,9 0-1,-15 2-30,0-1-1,0 0 0,0 0 0,0 1 1,0-1-1,0 1 0,0-1 1,0 1-1,0-1 0,0 1 1,0-1-1,-1 1 0,1 0 1,0-1-1,0 1 0,-1 0 0,1 0 1,0 0-1,-1-1 0,1 1 1,-1 0-1,1 0 0,-1 0 1,0 0-1,1 0 0,-1 0 0,0 0 1,1 0-1,-1 0 0,0 0 1,0 0-1,0 0 0,0 0 1,0 2-1,-1 4-3,1 0 1,-1 0-1,-3 13 0,3-15 3,0-2-5,-2 11-29,0-1 0,-1 1 0,0-1 1,-1 0-1,-8 13 0,13-26 27,0 0 0,0 0 0,0 1 0,0-1 1,0 0-1,0 0 0,0 0 0,0 0 0,0 0 0,-1 0 0,1 0 1,0 0-1,0 0 0,0 0 0,0 0 0,0 0 0,0 0 0,0 1 1,0-1-1,0 0 0,0 0 0,0 0 0,0 0 0,0 0 0,0 0 1,0 0-1,0 0 0,0 1 0,0-1 0,0 0 0,0 0 0,0 0 1,0 0-1,0 0 0,0 0 0,0 0 0,0 0 0,0 1 0,0-1 1,0 0-1,0 0 0,0 0 0,0 0 0,0 0 0,0 0 0,0 0 1,0 0-1,0 0 0,0 0 0,0 1 0,1-1 0,-1 0 0,0 0 1,0 0-1,0 0 0,0 0 0,0 0 0,0 0 0,0 0 0,0 0 1,1 0-1,-1 0 0,0 0 0,0 0 0,11-4-163,19-15 101,-23 15 31,-5 2 38,1 1 0,0 0 0,0-1 0,0 1 1,0 0-1,0 0 0,0 1 0,0-1 0,0 1 0,0-1 0,0 1 0,0 0 0,1 0 0,-1 1 0,4 0 1,-6-1 13,1 0 0,-1 1 0,1-1 1,-1 1-1,1 0 0,-1-1 0,0 1 1,1 0-1,-1 0 0,0 0 0,0 0 1,1 0-1,-1 0 0,0 0 0,0 0 1,0 0-1,0 1 0,0-1 0,-1 0 1,1 1-1,0-1 0,0 0 0,-1 1 1,1-1-1,-1 1 0,0-1 0,1 1 1,-1-1-1,0 1 0,0 0 0,0 1 1,0 4 31,-1 0 1,0 0-1,0 0 1,0 0-1,-1-1 1,0 1-1,-1-1 1,1 1-1,-1-1 1,0 0 0,-1 0-1,0 0 1,0 0-1,0-1 1,0 1-1,-1-1 1,0 0-1,0-1 1,-9 7-1,6-3-173,6-7-57,1 1-1,-1 0 0,0-1 0,1 1 0,-1-1 1,0 0-1,0 0 0,0 1 0,0-1 1,0 0-1,0-1 0,-3 2 0,4-2 72,1 0 0,-1-1 0,1 1-1,0 0 1,-1 0 0,1-1 0,0 1 0,-1 0-1,1-1 1,0 1 0,-1-1 0,1 1 0,0 0-1,-1-1 1,1 1 0,0-1 0,0 1 0,0-1-1,-1 1 1,1 0 0,0-1 0,0 1 0,0-1-1,0 1 1,0-1 0,0 1 0,0-1 0,0 0-1,0 0-219,-1-14-1005</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14.060"/>
    </inkml:context>
    <inkml:brush xml:id="br0">
      <inkml:brushProperty name="width" value="0.05" units="cm"/>
      <inkml:brushProperty name="height" value="0.05" units="cm"/>
      <inkml:brushProperty name="color" value="#FF0066"/>
    </inkml:brush>
  </inkml:definitions>
  <inkml:trace contextRef="#ctx0" brushRef="#br0">1 21 12171,'0'-1'282,"0"0"1,0 0 0,0 0 0,0 0 0,1 0-1,-1 0 1,0 0 0,1 0 0,-1 0 0,1 0-1,-1 0 1,1 0 0,-1 1 0,1-1 0,0 0 0,-1 0-1,1 0 1,0 1 0,0-1 0,-1 0 0,3 0-1,-3 1-46,1-1 0,0 1 0,0 0 0,0 0-1,0 0 1,0 0 0,0 0 0,0 0 0,0 0 0,0 1-1,0-1 1,0 0 0,0 0 0,0 1 0,0-1 0,0 1-1,0-1 1,1 1 0,3 3 509,1 0 1,-1 1-1,1-1 1,8 11-1,7 11 164,0 0 0,-2 2-1,28 52 1,-24-33-554,27 84 0,-31-79-309,-10-27-900,9 34 1,-18-59 782,0 1 0,0-1 0,0 0 0,0 0 0,0 0 0,0 1 0,0-1 0,0 0 0,0 0 0,0 0 0,-1 0 0,1 1 0,0-1 0,0 0 0,0 0 0,0 0 0,0 0 0,-1 0 0,1 0 0,0 0 0,0 0 0,0 1 1,0-1-1,-1 0 0,1 0 0,0 0 0,0 0 0,0 0 0,-1 0 0,1 0 0,0 0 0,0 0 0,0 0 0,-1 0 0,1 0 0,0 0 0,0 0 0,0 0 0,-1 0 0,1-1 0,0 1 0,0 0 0,0 0 0,0 0 0,-1 0 0,1 0 1,0 0-1,-4-3-570,0 1 0,1 0 0,-1-1 0,1 1 0,0-1 0,-1 0 0,-2-4 0,-12-15-985</inkml:trace>
  <inkml:trace contextRef="#ctx0" brushRef="#br0" timeOffset="1">3 355 15715,'3'-7'1329,"7"-4"967,8-6-343,6-7-273,-1-1-416,4-2-592,2 4-232,-4 5-752,-2 1-424,-4 5-1432,-6 2-441,-1 5 1241</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14.492"/>
    </inkml:context>
    <inkml:brush xml:id="br0">
      <inkml:brushProperty name="width" value="0.05" units="cm"/>
      <inkml:brushProperty name="height" value="0.05" units="cm"/>
      <inkml:brushProperty name="color" value="#FF0066"/>
    </inkml:brush>
  </inkml:definitions>
  <inkml:trace contextRef="#ctx0" brushRef="#br0">1 252 13291,'5'-2'788,"0"0"0,0 0 0,-1 0 0,1-1 0,0 1 0,-1-1-1,1 0 1,6-7 0,-5 5-232,-1-1-1,0 0 1,0 0-1,0-1 1,4-9-1,-3 5-272,0-1 0,-1-1 0,-1 1 0,0-1-1,-1 1 1,3-23 0,-6 32-275,1 0 1,-1 0-1,0 1 1,0-1-1,-1 0 0,1 0 1,-1 1-1,1-1 1,-1 0-1,0 1 1,0-1-1,-2-3 1,3 5-10,-1 0 1,1 1 0,-1-1 0,0 0 0,1 0 0,-1 1 0,0-1 0,1 1-1,-1-1 1,0 1 0,0-1 0,0 1 0,0-1 0,1 1 0,-1 0 0,0-1 0,0 1-1,0 0 1,0 0 0,0 0 0,0 0 0,0 0 0,0 0 0,0 0 0,0 0-1,0 0 1,0 0 0,0 0 0,1 1 0,-1-1 0,0 0 0,0 1 0,0-1 0,0 0-1,0 1 1,-1 0 0,0 1 3,-1 0-1,1 0 0,-1 0 1,1 0-1,0 1 0,0-1 1,0 1-1,0-1 0,0 1 1,1 0-1,-1-1 1,1 1-1,0 0 0,-2 4 1,-1 6 45,-4 25 0,7-30-25,0 0 0,0 0 0,1 1 1,0-1-1,1 0 0,-1 0 0,2 0 0,-1 0 0,1 0 0,4 10 0,-5-14-10,1-1-1,-1 1 1,1-1 0,0 0-1,0 0 1,0 0-1,0 0 1,0 0 0,1-1-1,-1 1 1,1-1-1,0 1 1,0-1 0,0 0-1,0 0 1,0 0-1,0 0 1,0-1 0,1 0-1,-1 1 1,1-1-1,-1 0 1,1 0-1,-1-1 1,7 1 0,-6-1-7,0 0 1,0-1 0,0 0 0,0 0 0,0 0-1,0 0 1,0 0 0,0-1 0,-1 0 0,1 1-1,-1-2 1,1 1 0,-1 0 0,0 0 0,0-1-1,0 0 1,0 0 0,0 0 0,-1 0 0,5-6-1,0-2 9,0 0-1,-1 0 1,0 0-1,-1-1 1,5-16-1,-5 7 3,5-28 1,0-3-13,-10 52 2,0-1-1,0 1 1,0 0 0,0-1 0,0 1-1,0 0 1,0-1 0,0 1-1,0 0 1,0 0 0,0-1 0,1 1-1,-1 0 1,0-1 0,0 1-1,0 0 1,0 0 0,1-1 0,-1 1-1,0 0 1,0 0 0,0 0-1,1-1 1,-1 1 0,0 0-1,0 0 1,1 0 0,-1 0 0,0-1-1,1 1 1,-1 0 0,0 0-1,0 0 1,1 0 0,-1 0 0,0 0-1,1 0 1,-1 0 0,0 0-1,1 0 1,-1 0 0,0 0 0,1 0-1,-1 0 1,0 0 0,0 0-1,1 0 1,-1 1 0,0-1-1,1 0 1,-1 0 0,0 0 0,0 0-1,1 1 1,-1-1 0,0 0-1,16 18 636,-12-12-454,5 2 22,-1 1 0,1-1 0,0 0-1,12 7 1,-15-12-175,-1 1-1,1-1 1,0 0 0,1-1-1,-1 1 1,0-1-1,1-1 1,13 3 0,-18-4-118,0 0 1,0 0 0,0 0 0,0 0 0,0 0 0,0 0 0,0-1 0,1 1 0,-1-1-1,0 0 1,0 1 0,-1-1 0,1 0 0,0 0 0,0 0 0,0 0 0,0-1 0,-1 1-1,1 0 1,-1-1 0,1 0 0,-1 1 0,1-1 0,-1 0 0,0 1 0,0-1 0,0 0-1,1-3 1,0 1-168,-1-1 0,1 1-1,-1-1 1,0 0-1,-1 1 1,1-1-1,-1 0 1,0 1-1,0-1 1,0 0 0,-2-7-1,-3-7 191</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14.851"/>
    </inkml:context>
    <inkml:brush xml:id="br0">
      <inkml:brushProperty name="width" value="0.05" units="cm"/>
      <inkml:brushProperty name="height" value="0.05" units="cm"/>
      <inkml:brushProperty name="color" value="#FF0066"/>
    </inkml:brush>
  </inkml:definitions>
  <inkml:trace contextRef="#ctx0" brushRef="#br0">64 57 12923,'-20'2'1856,"2"0"1881,2-2-1865,10-4-839,2 1-513,9-6-528,9 1-200,3-2-1241,3-2-399,15-3 816</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15.252"/>
    </inkml:context>
    <inkml:brush xml:id="br0">
      <inkml:brushProperty name="width" value="0.05" units="cm"/>
      <inkml:brushProperty name="height" value="0.05" units="cm"/>
      <inkml:brushProperty name="color" value="#FF0066"/>
    </inkml:brush>
  </inkml:definitions>
  <inkml:trace contextRef="#ctx0" brushRef="#br0">1 152 15843,'2'9'745,"1"0"0,0 0 0,1 0 0,-1-1-1,2 1 1,8 12 0,0-3 1060,26 27 0,-33-40-1618,0 1 0,-1-1 0,2 0 0,-1-1 0,1 0 0,8 5 0,-14-9-179,-1 0 1,1 1-1,-1-1 0,1 0 0,-1 0 1,1 0-1,-1 0 0,1 0 0,-1 0 1,1 0-1,-1 0 0,1 0 0,-1 0 1,1-1-1,-1 1 0,1 0 0,-1 0 1,0 0-1,1-1 0,-1 1 0,1 0 1,-1 0-1,1-1 0,-1 1 0,0 0 1,1-1-1,-1 1 0,0 0 0,1-1 1,-1 1-1,0-1 0,1 0 0,7-16 59,-7 14-40,8-26 68,-7 20-84,1 0-1,0 1 1,1-1 0,-1 1-1,7-10 1,-9 16-1,1 0 0,0 0 1,-1 1-1,1-1 0,0 0 1,0 0-1,0 1 0,0-1 1,0 1-1,0 0 0,0 0 1,1 0-1,-1 0 0,0 0 1,1 0-1,-1 0 0,0 1 0,1-1 1,-1 1-1,1 0 0,-1-1 1,1 1-1,4 1 0,6 1 133,0 1 0,0 1 0,0 0 0,0 0-1,0 1 1,22 13 0,23 9 136,-55-26-357,-1 0 0,1-1 0,0 1 0,0-1-1,-1 0 1,1 0 0,0 0 0,0 0 0,0 0-1,-1-1 1,1 1 0,0-1 0,0 0 0,-1 0-1,1 0 1,-1 0 0,1 0 0,3-3 0,20-9-50</inkml:trace>
  <inkml:trace contextRef="#ctx0" brushRef="#br0" timeOffset="1">774 1 21965,'-4'12'2272,"-2"1"1297,-8-1-2057,-2-2-552,2-8-1928,11-11 1616,4-26-864</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51.112"/>
    </inkml:context>
    <inkml:brush xml:id="br0">
      <inkml:brushProperty name="width" value="0.05" units="cm"/>
      <inkml:brushProperty name="height" value="0.05" units="cm"/>
      <inkml:brushProperty name="color" value="#FF0066"/>
    </inkml:brush>
  </inkml:definitions>
  <inkml:trace contextRef="#ctx0" brushRef="#br0">20 1293 9770,'-13'5'1953,"7"-4"2175,14-11-1666,12-13-522,-10 11-812,0 1 1,21-19-1,-27 28-959,0 0-1,-1 0 0,1 0 1,0 0-1,0 1 1,0 0-1,6-1 0,-5 0 51,1 1 0,-1-1-1,10-4 1,8-9 297,0 0 0,-1-2 0,31-30 0,-26 22-187,182-196 1505,-50 48-725,222-203 279,-370 365-1372,47-49 67,82-64 1,-130 118-84,20-11 0,-24 14 0,1 0 0,-1 0 0,0-1 0,0 0 0,0 0 0,0-1 0,-1 0 0,6-5 0,-11 9-193,1 0-1,-1 1 1,1-1-1,-1 0 1,1 0 0,-1 0-1,0 0 1,0 0 0,1 0-1,-1 0 1,0 0-1,0 0 1,0 0 0,0 0-1,0 0 1,0 0 0,0 0-1,0 0 1,0 0-1,-1 0 1,1 0 0,0 1-1,-1-1 1,1 0-1,0 0 1,-1 0 0,1 0-1,-1 0 1,-1-1 0,-3-9-3001</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51.736"/>
    </inkml:context>
    <inkml:brush xml:id="br0">
      <inkml:brushProperty name="width" value="0.05" units="cm"/>
      <inkml:brushProperty name="height" value="0.05" units="cm"/>
      <inkml:brushProperty name="color" value="#FF0066"/>
    </inkml:brush>
  </inkml:definitions>
  <inkml:trace contextRef="#ctx0" brushRef="#br0">1 351 12419,'0'-2'13840,"7"6"-14283,3 0 1163,64 30 2224,-65-29-2836,-1 1 1,0-1-1,0 2 0,0-1 0,-1 1 0,9 9 0,-3 2 94,0 1 1,18 36-1,9 12 208,-34-58-340,0-1-1,1 0 1,0 0-1,0-1 0,13 11 1,-12-13-19,0 1 0,0-2 0,0 1 0,1-1 0,-1 0 0,15 4 0,-20-8-34,0 1-1,0 0 0,0-1 0,0 0 1,0 0-1,0 0 0,0 0 1,0 0-1,0 0 0,5-2 0,-6 1-4,0 0 0,-1 1 0,1-1-1,0 0 1,-1 0 0,1 0 0,0-1-1,-1 1 1,0 0 0,1 0 0,-1-1 0,0 1-1,0-1 1,1 1 0,-1-1 0,0 0-1,-1 1 1,2-4 0,0 0 4,0-1 0,-1 0 0,1 0 0,-1 0 0,-1 0 0,1 0-1,-1 0 1,-1-10 0,-9-50 145,4 33-129,-22-184-32,24 173 0,3-1 0,8-82 0,-7 121 0,1 0 0,0 1 0,0-1 0,-1 0 0,0 0 0,0 0 0,0 0 0,-3-11 0,3 17-4,0-1 1,0 1-1,0 0 1,-1 0-1,1 0 1,0-1-1,0 1 1,0 0-1,0 0 1,0-1-1,0 1 1,0 0-1,0 0 1,0-1-1,0 1 1,0 0-1,0 0 1,0-1-1,0 1 1,0 0-1,0 0 1,0-1-1,0 1 1,0 0-1,1 0 1,-1-1-1,0 1 1,0 0-1,0 0 1,0 0-1,0-1 1,1 1-1,-1 0 1,0 0-1,0 0 1,0 0-1,1 0 1,-1-1-1,0 1 1,0 0-1,1 0 1,-1 0-1,0 0 1,0 0-1,0 0 1,1 0-1,-1 0 1,0 0-1,0 0 1,1 0-1,-1 0 0,0 0 1,0 0-1,1 0 1,-1 0-1,0 0 1,0 0-1,1 0 1,0 0-50,0 1 0,0-1 0,1 0 0,-1 1-1,0-1 1,0 1 0,0-1 0,0 1 0,0-1 0,0 1 0,1 1 0,1 1-784,-1 1 1,0-1-1,0 1 1,0 0-1,2 6 0,6 13-385,4 1 410</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52.174"/>
    </inkml:context>
    <inkml:brush xml:id="br0">
      <inkml:brushProperty name="width" value="0.05" units="cm"/>
      <inkml:brushProperty name="height" value="0.05" units="cm"/>
      <inkml:brushProperty name="color" value="#FF0066"/>
    </inkml:brush>
  </inkml:definitions>
  <inkml:trace contextRef="#ctx0" brushRef="#br0">0 28 14259,'1'-1'269,"-1"0"0,1 0 1,0 0-1,0 0 0,-1 1 0,1-1 0,0 0 1,0 1-1,0-1 0,-1 0 0,1 1 0,0-1 1,0 1-1,0-1 0,2 0 0,-2 1-102,-1 0-1,1 0 1,-1 0-1,1 1 0,0-1 1,-1 0-1,1 0 1,-1 0-1,1 0 1,-1 1-1,1-1 1,0 0-1,-1 0 0,1 1 1,-1-1-1,1 0 1,-1 1-1,1-1 1,-1 1-1,1 0 1,2 2 433,-1 1 0,1 0 1,-1 0-1,0 1 0,3 7 1,-2-4-589,13 32 1827,21 82 0,-35-114-1704,0 0-1,1 0 0,0-1 1,0 1-1,1-1 0,0 0 0,6 9 1,-8-14-99,-1 0 0,1-1-1,-1 1 1,1 0 0,-1-1 0,1 1 0,0-1 0,0 1 0,0-1 0,0 0 0,0 0-1,0 0 1,0 0 0,0 0 0,0 0 0,1 0 0,-1-1 0,0 1 0,1-1 0,-1 0-1,0 0 1,1 1 0,-1-2 0,0 1 0,0 0 0,1 0 0,-1-1 0,0 1 0,1-1-1,2-1 1,0 0 17,-2 0 0,1-1 0,0 1 0,0-1 0,-1 0 0,1 0 0,-1 0 0,0 0 0,3-4 0,23-37 289,-16 22-227,17-21-276,2 1 0,68-68-1,-98 108 52,0 0 0,1 1-1,-1-1 1,0 0 0,1 1-1,-1-1 1,1 1 0,-1 0 0,5-2-1,2 0-375</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53.005"/>
    </inkml:context>
    <inkml:brush xml:id="br0">
      <inkml:brushProperty name="width" value="0.05" units="cm"/>
      <inkml:brushProperty name="height" value="0.05" units="cm"/>
      <inkml:brushProperty name="color" value="#FF0066"/>
    </inkml:brush>
  </inkml:definitions>
  <inkml:trace contextRef="#ctx0" brushRef="#br0">14 715 9074,'-14'-7'11099,"22"-3"-9667,54-50 2382,78-85-61,-60 44-3042,80-94 1153,-128 161-1609,2 1 0,0 1 0,53-36 0,-79 62-263,0 1 0,1 0 0,17-7 0,-26 12-15,0-1 0,0 1-1,1 0 1,-1 0 0,0 0 0,0 0 0,0 0-1,1 0 1,-1-1 0,0 1 0,0 0 0,1 0-1,-1 0 1,0 0 0,0 0 0,1 0-1,-1 0 1,0 0 0,1 0 0,-1 0 0,0 0-1,0 0 1,1 0 0,-1 1 0,0-1 0,0 0-1,0 0 1,1 0 0,-1 0 0,0 0 0,0 0-1,1 1 1,-1-1 0,0 0 0,0 0 0,0 0-1,0 1 1,1-1 0,-1 0 0,0 0 0,0 0-1,0 1 1,0-1 0,0 0 0,0 0 0,0 1-1,1-1 1,-1 0 0,0 0 0,0 1-1,0-1 1,0 0 0,0 0 0,0 1 0,-5 17-2574,3-11-483,3 2 1455</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53.439"/>
    </inkml:context>
    <inkml:brush xml:id="br0">
      <inkml:brushProperty name="width" value="0.05" units="cm"/>
      <inkml:brushProperty name="height" value="0.05" units="cm"/>
      <inkml:brushProperty name="color" value="#FF0066"/>
    </inkml:brush>
  </inkml:definitions>
  <inkml:trace contextRef="#ctx0" brushRef="#br0">159 77 14595,'-1'-5'414,"0"-1"329,0 0 0,-1 0 0,0 0 0,0 0 0,-1 0 0,1 0 0,-1 1 0,0-1 0,-5-5 0,7 10-674,0 0-1,0 1 1,1-1-1,-1 0 1,0 1-1,0-1 1,0 1-1,0-1 1,0 1-1,0 0 1,0-1-1,0 1 1,0 0-1,0 0 1,0 0-1,0 0 1,0 0-1,0 0 1,0 0-1,0 0 1,0 0-1,0 0 1,0 0-1,0 1 1,0-1-1,0 0 1,0 1-1,0-1 1,0 1-1,0-1 1,0 1-1,1-1 1,-3 2-1,-1 2 95,-1 0-1,1 0 0,-1 0 1,-5 8-1,2-1 95,1 0 0,0 0-1,1 1 1,0 0 0,0 0-1,2 1 1,-7 22 0,7-13 97,0-1 1,1 1-1,0 42 1,3-56-270,1-1 0,0 1 0,0-1 1,0 0-1,1 1 0,0-1 1,0 0-1,6 12 0,-6-15-38,1 0-1,-1-1 1,1 1-1,-1-1 0,1 1 1,0-1-1,1 0 1,-1-1-1,0 1 1,1 0-1,0-1 1,-1 0-1,1 0 1,0 0-1,0 0 1,7 2-1,2-1 89,0 0-1,1-1 0,-1-1 0,0 0 1,17-1-1,69-9 561,-35 2-402,-34 5-228,-19 2-91,0 0-1,0-1 1,-1 0-1,1-1 1,0-1-1,11-3 1,-20 5-126,0 0 0,-1 0-1,1 0 1,-1 0 0,1 0 0,-1 0 0,1-1 0,-1 1-1,0 0 1,1-1 0,-1 1 0,0-1 0,0 1 0,1-3 0,8-27-3520,-3 10 821,5-5 1074</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53.870"/>
    </inkml:context>
    <inkml:brush xml:id="br0">
      <inkml:brushProperty name="width" value="0.05" units="cm"/>
      <inkml:brushProperty name="height" value="0.05" units="cm"/>
      <inkml:brushProperty name="color" value="#FF0066"/>
    </inkml:brush>
  </inkml:definitions>
  <inkml:trace contextRef="#ctx0" brushRef="#br0">0 4 16243,'2'0'518,"-1"-1"-1,1 0 0,0 1 0,-1 0 0,1-1 0,0 1 0,-1 0 0,1 0 0,0-1 0,-1 2 0,1-1 0,0 0 0,-1 0 0,4 1 0,-2 0-19,0 0 0,1 1-1,-1-1 1,0 1-1,0-1 1,5 5-1,-2-1-170,0 0 1,-1 0-1,0 1 0,0 0 0,0 0 0,4 7 0,-2-1 199,8 23 0,-12-27-373,0 1-1,1-1 1,0 0-1,0 0 1,1-1 0,10 15-1,-14-22-137,0 1 1,-1 0-1,1 0 0,0-1 1,0 1-1,0 0 0,0-1 0,0 1 1,0-1-1,0 1 0,0-1 1,0 1-1,0-1 0,0 0 0,0 1 1,0-1-1,0 0 0,0 0 1,0 0-1,0 0 0,0 0 0,1 0 1,-1 0-1,0 0 0,0-1 1,0 1-1,0 0 0,0-1 1,0 1-1,0 0 0,0-1 0,0 1 1,0-1-1,1-1 0,3-2 24,-1 0 0,0 0 0,0 0 0,0-1 0,4-6 1,-3 4-22,13-17 4,2 0 0,0 2-1,38-33 1,-43 47-1661,-18 2 990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50.192"/>
    </inkml:context>
    <inkml:brush xml:id="br0">
      <inkml:brushProperty name="width" value="0.05" units="cm"/>
      <inkml:brushProperty name="height" value="0.05" units="cm"/>
      <inkml:brushProperty name="color" value="#FF0066"/>
    </inkml:brush>
  </inkml:definitions>
  <inkml:trace contextRef="#ctx0" brushRef="#br0">239 149 9226,'-2'1'316,"-1"0"0,0 0 1,0-1-1,1 1 0,-1-1 0,0 1 0,0-1 0,0 0 1,0 0-1,1 0 0,-1-1 0,0 1 0,0-1 1,0 1-1,1-1 0,-1 0 0,0 0 0,1 0 0,-3-2 1,-10-2 721,14 4-942,0 1 0,0-1 0,-1 1 0,1 0 1,-1 0-1,1 0 0,0 0 0,-1 0 0,1 0 1,0 0-1,-1 0 0,1 0 0,0 1 0,-1-1 1,1 0-1,0 1 0,-1-1 0,0 2 0,-1 0-19,0-1-1,1 1 1,0 0-1,-1 0 1,1 0-1,0 1 1,0-1-1,-1 3 0,-2 2 30,0 1-1,1 0 0,0 0 0,-5 17 1,3-1 45,0 0 1,2 1 0,1 0 0,1 0 0,1 0 0,1 0 0,1 0 0,8 45-1,-6-59-59,0 1 0,1-2 0,0 1-1,8 15 1,27 40 552,-36-62-593,0 2-17,1 0 0,0-1-1,0 0 1,1 0 0,0 0 0,0 0-1,0-1 1,0 1 0,8 3 0,-9-6-19,1 1 0,0-1 0,-1-1 0,1 1 0,0-1 0,0 1 1,0-1-1,0-1 0,1 1 0,-1-1 0,0 0 0,0 0 0,5-1 1,183-12 844,-181 13-769,-1-1 1,1-1 0,-1 0-1,1 0 1,-1-1 0,0-1-1,14-6 1,73-41 497,-43 19-250,-43 26-223,0-1 0,0-1 0,-1 0 0,17-15-1,-23 18-64,-1 0 0,1 0 0,-1 0 0,0-1 0,0 1 0,-1-1 0,0 0-1,0 0 1,0 0 0,-1-1 0,3-10 0,-4 12-27,4-14 204,-1 1 1,-1-1 0,-1 0 0,-1 1-1,-2-35 1,0 49-209,0 0-1,0 0 1,0 1-1,-1-1 0,1 0 1,-1 0-1,0 1 1,0-1-1,0 1 0,-1-1 1,-2-2-1,-5-5 11,-20-16-1,8 8-5,7 7-8,-1 1-1,-25-16 1,-9-5-28,36 22 15,-1 1 0,0 1 0,-26-12 1,-50-12-14,49 18-4,31 10 61,-1 1-1,1 1 1,0 0 0,0 1-1,-1 0 1,1 1-1,-1 0 1,1 0-1,-1 1 1,1 1 0,-13 3-1,-6 4 237,0 1 0,-51 25 1,66-27-359,0 0 0,1 2 0,0 0 0,1 0 0,0 1 1,0 1-1,-15 19 0,26-29-95,0 0 1,0 0-1,1 0 1,-1 0-1,1 0 1,-1 0-1,1 1 1,0-1-1,-1 0 1,1 1-1,1-1 1,-1 1-1,0 0 1,1-1-1,-1 1 1,1 0-1,0-1 1,-1 1-1,1 0 1,1 4-1,8 25-1286</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45.406"/>
    </inkml:context>
    <inkml:brush xml:id="br0">
      <inkml:brushProperty name="width" value="0.05" units="cm"/>
      <inkml:brushProperty name="height" value="0.05" units="cm"/>
      <inkml:brushProperty name="color" value="#FF0066"/>
    </inkml:brush>
  </inkml:definitions>
  <inkml:trace contextRef="#ctx0" brushRef="#br0">0 0 14083,'7'7'1824,"0"3"753,-2 3-545,3 1-703,-4 3-761,-4 1-360,15 4-1248,3-2 752</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58.090"/>
    </inkml:context>
    <inkml:brush xml:id="br0">
      <inkml:brushProperty name="width" value="0.05" units="cm"/>
      <inkml:brushProperty name="height" value="0.05" units="cm"/>
      <inkml:brushProperty name="color" value="#FF0066"/>
    </inkml:brush>
  </inkml:definitions>
  <inkml:trace contextRef="#ctx0" brushRef="#br0">0 1526 9322,'0'-2'378,"1"-17"1939,-1 19-2105,0-1 1,0 1-1,0-1 1,0 1 0,0-1-1,0 1 1,0-1 0,0 1-1,0-1 1,0 0-1,0 1 1,1-1 0,-1 1-1,0-1 1,0 1-1,1-1 1,-1 1 0,0 0-1,1-1 1,-1 1 0,1-1-1,8 12 2798,-6-11-2912,-1-1 0,1 1 1,-1-1-1,1 1 0,0-1 0,-1 0 0,1 0 0,-1 0 0,0 0 0,1-1 0,-1 1 1,0 0-1,4-4 0,0 1 39,9-6 176,0-1 0,-1 0 1,0-1-1,14-14 0,9-10 453,2 2 0,68-47 0,-16 14-361,8-11-92,196-158 165,-115 111-453,-119 85 17,59-48 0,-19-5 753,97-115-1,-63 62-40,-122 133-632,1 0-1,0 1 0,0 1 0,2 1 1,-1 0-1,1 1 0,1 0 0,33-12 0,-21 15-140,-25 6 17,0 0 1,-1-1-1,1 0 1,0 0-1,-1 0 1,1 0-1,-1 0 1,1-1-1,-1 1 1,4-3-1,-6 2-6,0 1 0,0-1 0,0 1 0,0-1 0,0 0 0,-1 1 1,1-1-1,-1 1 0,1-1 0,-1 0 0,1 0 0,-1 1 0,0-1 0,0 0 0,0 0 0,0 1 0,0-1 0,0 0 0,-1 0 0,1 1 0,-1-3 0,0-9-1784,1 12 1676,0 1 0,0 0 0,-1 0 0,1 0 0,0-1 0,0 1 0,0 0 0,0 0 0,0 0 0,0 0 0,0 0 0,-1-1-232,1 1 232,0 0 0,0 0 0,0 0 0,-1 0 0,1 0 0,0 0 0,0-1 0,0 1 0,0 0 0,-1 0 0,1 0 0,0 0 0,0 0 0,0 0 0,0 0 0,-1 0 0,1 0 0,0 0 0,0 0 0,0 0 0,-1 0 0,1 0 0,0 1 0,0-1 0,0 0 0,0 0 0,-1 0 0,1 0 0,0 0 0,0 0 0,0 0 0,0 0 0,-1 1-232,1-1 232,-10 7-2820,9-7 2710,-4 2 1581,0 0-887</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58.566"/>
    </inkml:context>
    <inkml:brush xml:id="br0">
      <inkml:brushProperty name="width" value="0.05" units="cm"/>
      <inkml:brushProperty name="height" value="0.05" units="cm"/>
      <inkml:brushProperty name="color" value="#FF0066"/>
    </inkml:brush>
  </inkml:definitions>
  <inkml:trace contextRef="#ctx0" brushRef="#br0">41 25 9258,'-11'-1'1269,"9"1"-745,-1 0-1,1 0 0,0 0 1,0 0-1,0-1 0,0 1 1,-1-1-1,1 0 1,0 1-1,0-1 0,-3-2 1,5 3-465,0 0 1,0 0 0,0-1 0,0 1 0,0 0 0,0 0-1,0 0 1,0 0 0,0-1 0,0 1 0,0 0-1,0 0 1,0 0 0,0-1 0,0 1 0,0 0 0,0 0-1,0 0 1,0-1 0,0 1 0,0 0 0,0 0-1,0 0 1,0 0 0,0-1 0,0 1 0,0 0 0,0 0-1,1 0 1,-1 0 0,0-1 0,0 1 0,0 0-1,0 0 1,0 0 0,1 0 0,-1 0 0,0 0 0,0 0-1,0-1 1,0 1 0,1 0 0,-1 0 0,0 0 0,0 0-1,0 0 1,1 0 0,-1 0 0,0 0 0,0 0-1,1 0 1,13-3 474,-12 2-210,9-1 0,1 0-1,0 1 0,0 0 0,-1 1 0,1 0 1,0 1-1,0 1 0,12 2 0,-17-2-183,0-1-1,0 2 0,0-1 1,-1 1-1,1 0 0,-1 0 0,0 1 1,0 0-1,0 0 0,0 0 1,-1 1-1,1 0 0,-1 0 1,8 11-1,-11-14-101,-1 1-1,1 0 1,-1-1 0,0 1 0,1 0 0,-2 0-1,1 0 1,0 0 0,0 0 0,-1 0 0,0 0-1,1 0 1,-2 4 0,1-2 26,-1 1 0,0-1 0,0 1 0,0-1 0,-1 0 1,-4 10-1,-1-2 53,-1 0 0,0 0 1,-1 0-1,-14 15 0,-1-4-54,22-23-62,0 1 1,0-1-1,0 1 0,0-1 0,0 0 1,0 0-1,0 0 0,0 0 0,0 0 0,-1-1 1,1 1-1,0-1 0,-3 1 0,5-1-15,-1 0 1,1-1-1,0 1 0,0 0 0,-1-1 0,1 1 0,0 0 0,0 0 1,-1-1-1,1 1 0,0-1 0,0 1 0,0 0 0,-1-1 1,1 1-1,0-1 0,0 1 0,0 0 0,0-1 0,0 1 1,0-1-1,0 1 0,0 0 0,0-1 0,0 1 0,0-1 1,0 1-1,0 0 0,1-1 0,-1 1 0,0-1 0,0 1 0,0 0 1,0-1-1,1 1 0,6-23-1367,-5 17 577,0 0-488,0-1 1,-1 0-1,0 1 0,-1-1 0,0 0 1,0-12-1,-1 8 97</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0:58.970"/>
    </inkml:context>
    <inkml:brush xml:id="br0">
      <inkml:brushProperty name="width" value="0.05" units="cm"/>
      <inkml:brushProperty name="height" value="0.05" units="cm"/>
      <inkml:brushProperty name="color" value="#FF0066"/>
    </inkml:brush>
  </inkml:definitions>
  <inkml:trace contextRef="#ctx0" brushRef="#br0">34 0 11114,'-10'7'1361,"-1"3"1447,2 2-391,6 1-281,6 4-215,12 3-377,4-1-144,1 8-319,3-1-209,-4 0-448,-2 2-184,-6-4-184,-2-3-672,-11-2 424</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02.754"/>
    </inkml:context>
    <inkml:brush xml:id="br0">
      <inkml:brushProperty name="width" value="0.05" units="cm"/>
      <inkml:brushProperty name="height" value="0.05" units="cm"/>
      <inkml:brushProperty name="color" value="#FF0066"/>
    </inkml:brush>
  </inkml:definitions>
  <inkml:trace contextRef="#ctx0" brushRef="#br0">24 449 7242,'-4'-6'703,"1"0"0,1 0 1,-1 0-1,1 0 0,0 0 1,0 0-1,1-1 0,-1 1 1,1 0-1,1-1 0,-1 1 1,1-1-1,1 1 0,1-13 1,-1 13-264,0 0 455,-1 0 0,1 0 0,-1 0 0,0 0 0,-1-11 0,1 17-846,0 1 0,0-1 0,0 0 0,0 0 0,0 0-1,-1 0 1,1 0 0,0 0 0,0 0 0,0 1 0,0-1 0,0 0-1,0 0 1,0 0 0,0 0 0,0 0 0,0 0 0,0 0 0,0 0-1,0 0 1,0 1 0,-1-1 0,1 0 0,0 0 0,0 0 0,0 0-1,0 0 1,0 0 0,0 0 0,0 0 0,0 0 0,-1 0-1,1 0 1,0 0 0,0 0 0,0 0 0,0 0 0,0 0 0,0 0-1,0 0 1,-1 0 0,1 0 0,0 0 0,0 0 0,0 0 0,0 0-1,0 0 1,0 0 0,0 0 0,-1 0 0,1 0 0,0-1 0,0 1-1,0 0 1,0 0 0,0 0 0,4 11 195,1 0 0,0 0 0,1 0 0,1-1 0,-1 0 0,2 0 0,8 9 0,-5-6-144,1 0 0,1-1 0,1-1-1,-1 0 1,2-1 0,28 16-1,102 38 269,-104-47-329,-40-17-37,5 3 7,0-1 0,0 0 0,0 0 1,6 0-1,-11-2-6,0 1 0,1-1-1,-1 0 1,0 0 0,0 0 0,1 0 0,-1-1 0,0 1-1,1 0 1,-1 0 0,0-1 0,0 1 0,1-1-1,-1 1 1,0-1 0,0 1 0,0-1 0,0 0-1,0 0 1,0 1 0,0-1 0,0 0 0,0 0 0,1-2-1,1-1 8,-1 0 0,0-1 0,-1 1 0,1 0 0,-1-1 1,0 1-1,0-1 0,0 1 0,0-9 0,-2-44 192,1 47-158,-9-79 620,-20-88-1,24 154-480,0 1 0,-12-27 0,14 39-133,-2 0 1,0 1-1,0 0 0,0 0 1,-1 0-1,0 0 1,-9-8-1,25 22-1631,-1-1 0,19 6 0,-5-2-1700,1 1 1754</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03.147"/>
    </inkml:context>
    <inkml:brush xml:id="br0">
      <inkml:brushProperty name="width" value="0.05" units="cm"/>
      <inkml:brushProperty name="height" value="0.05" units="cm"/>
      <inkml:brushProperty name="color" value="#FF0066"/>
    </inkml:brush>
  </inkml:definitions>
  <inkml:trace contextRef="#ctx0" brushRef="#br0">13 16 14419,'-13'-15'7372,"22"25"-2443,10 14-3975,30 45-1,-14-18-543,32 49-175,-40-58-287,-26-40-36,0-1 1,0 1-1,0-1 1,0 1 0,1-1-1,-1 0 1,0 0-1,1 0 1,-1 1-1,1-1 1,-1 0 0,1-1-1,2 2 1,-3-2-5,-1 1 0,1-1-1,-1 0 1,0 0 0,1 0 0,-1 0 0,1 0 0,-1 0-1,1 0 1,-1 0 0,0-1 0,1 1 0,-1 0-1,1 0 1,-1 0 0,0 0 0,1 0 0,-1-1 0,0 1-1,1 0 1,-1 0 0,0-1 0,1 1 0,0-1-120,0 0 1,-1 0-1,1 0 1,-1-1-1,1 1 1,-1 0-1,0 0 1,1 0-1,-1 0 1,0 0-1,0-1 1,1 0-1,-1-3 37,0 1 0,0-1-1,0 1 1,0-1 0,-1 1 0,-1-9-1,-8-8 526</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03.584"/>
    </inkml:context>
    <inkml:brush xml:id="br0">
      <inkml:brushProperty name="width" value="0.05" units="cm"/>
      <inkml:brushProperty name="height" value="0.05" units="cm"/>
      <inkml:brushProperty name="color" value="#FF0066"/>
    </inkml:brush>
  </inkml:definitions>
  <inkml:trace contextRef="#ctx0" brushRef="#br0">0 390 11666,'3'-4'5550,"57"-52"1111,36-40-4286,-93 92-2625,0 0 0,0-1 1,-1 1-1,1-1 0,-1 0 0,0 0 0,-1 0 0,1 0 0,-1 0 0,0 0 0,0-1 1,0 1-1,-1 0 0,0-1 0,0 1 0,0 0 0,-1-1 0,-1-6 0,0 0-469,-2 0 0,1 0 0,-1 0 0,-1 1-1,0-1 1,-11-16 0,-1-1 1031,17 29-278,0 0 0,0-1-1,0 1 1,0 0-1,0 0 1,0 0 0,0 0-1,0 0 1,0 0 0,0-1-1,0 1 1,0 0 0,0 0-1,0 0 1,0 0 0,0 0-1,0 0 1,0 0 0,0-1-1,0 1 1,0 0 0,0 0-1,-1 0 1,1 0-1,0 0 1,0 0 0,0 0-1,0 0 1,0 0 0,0-1-1,0 1 1,0 0 0,-1 0-1,1 0 1,0 0 0,0 0-1,0 0 1,0 0 0,0 0-1,0 0 1,-1 0 0,1 0-1,0 0 1,0 0-1,0 0 1,0 0 0,0 0-1,0 0 1,0 0 0,-1 0-1,1 0 1,0 0 0,0 0-1,0 0 1,0 1 0,0-1-1,0 0 1,0 0 0,-1 0-1,1 0 1,0 0 0,0 0-1,0 0 1,0 0-1,0 0 1,0 1 0,0-1-1,0 0 1,0 11 1461,49 127 4622,-40-111-5584,0-1 0,18 34 0,-23-52-563,1 1 0,0-1-1,1 0 1,0 0 0,0-1-1,1 0 1,0 0 0,0 0 0,1-1-1,12 8 1,-17-12-84,1 0 0,0 0 0,0 0 0,0 0 0,1-1 0,-1 0 0,6 1 0,-2-1-34,0-1 0,1 0 0,11-2 0</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04.909"/>
    </inkml:context>
    <inkml:brush xml:id="br0">
      <inkml:brushProperty name="width" value="0.05" units="cm"/>
      <inkml:brushProperty name="height" value="0.05" units="cm"/>
      <inkml:brushProperty name="color" value="#FF0066"/>
    </inkml:brush>
  </inkml:definitions>
  <inkml:trace contextRef="#ctx0" brushRef="#br0">1327 0 5689,'12'5'4743,"-12"-5"-4624,1 0-1,-1 0 1,1 0 0,-1 0 0,0 0-1,1 1 1,-1-1 0,1 0 0,-1 0 0,0 0-1,1 0 1,-1 0 0,1 1 0,-1-1-1,0 0 1,1 0 0,-1 1 0,0-1 0,1 0-1,-1 1 1,0-1 0,0 0 0,1 1-1,-1-1 1,0 0 0,0 1 0,0-1 0,1 0-1,-1 1 1,0-1 0,0 1 0,0-1-1,0 0 1,0 1 0,0-1 0,0 1 0,0-1-1,0 1 1,0-1 0,0 0 0,0 1-1,0-1 1,0 1 0,0 0 0,-2 4 456,0 1 1,1-1-1,-2 0 1,1 0-1,-4 7 1,-6 12 408,-77 246 1119,49-134-1977,-141 392 105,13-147-206,42-108-26,-170 461 1036,262-652-662,-3 0 0,-73 116 0,-85 124-605,190-314-59,-8 15-333,12-21 429,0-1 0,0 0 0,0 0 0,0 0-1,0 0 1,0 0 0,0 0 0,0 0 0,0-1-1,0 1 1,0 0 0,0-1 0,-3 2-1,4-2 147,-1 0 0,1 0 0,0 0-1,0 0 1,0 0 0,-1 0-1,1 0 1,0 0 0,0 0-1,0 0 1,0 0 0,-1 0-1,1 0 1,0 0 0,0 0-1,0 0 1,-1 0 0,1-1 0,0 1-1,0 0 1,0 0 0,0 0-1,0 0 1,-1 0 0,1 0-1,0-1 1,0 1 0,0 0-1,0 0 1,0 0 0,0 0-1,0-1 1,-1 1 0,1 0 0,0 0-1,0 0 1,0-1 0,0 1-1,0 0 1,0 0 0,0-1-1,-3-20-1263</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05.573"/>
    </inkml:context>
    <inkml:brush xml:id="br0">
      <inkml:brushProperty name="width" value="0.05" units="cm"/>
      <inkml:brushProperty name="height" value="0.05" units="cm"/>
      <inkml:brushProperty name="color" value="#FF0066"/>
    </inkml:brush>
  </inkml:definitions>
  <inkml:trace contextRef="#ctx0" brushRef="#br0">165 1 12707,'-5'-1'1040,"1"2"-1,-1-1 1,1 0 0,-1 1 0,-5 1 0,8-1-852,-1 0 1,1 0 0,0 1 0,-1-1 0,1 0-1,0 1 1,0-1 0,0 1 0,0 0 0,0 0-1,-1 2 1,-6 8 128,1 1-1,1 0 1,0 1 0,-7 18-1,3-7-97,1-3-50,2-7-8,2 0-1,-1 0 1,2 1 0,-7 32-1,12-48-159,0 0 0,0 0 1,0 0-1,0 0 0,0 0 0,0 0 0,0 0 1,0 0-1,0 0 0,0 0 0,0 0 0,0 0 0,0 0 1,0 0-1,0 0 0,1 0 0,-1 0 0,0 0 0,0 0 1,0 0-1,0 0 0,0 0 0,0 0 0,0 0 0,0 0 1,0 0-1,0 0 0,0 0 0,0 0 0,0 0 1,0 0-1,0 0 0,0 0 0,0 0 0,0 0 0,0 0 1,0 0-1,0 0 0,0 0 0,1 0 0,-1 0 0,0 1 1,0-1-1,0 0 0,0 0 0,0 0 0,0 0 0,0 0 1,0 0-1,0 0 0,0 0 0,0 0 0,0 0 1,0 0-1,0 0 0,0 0 0,0 0 0,-1 0 0,1 0 1,0 1-1,0-1 0,0 0 0,0 0 0,0 0 0,0 0 1,4-4 17,7-16 9,0 0-1,10-30 0,11-21 4,-27 63-19,0 0-1,0 1 1,0-1-1,1 1 1,0 0-1,8-7 1,-13 13 10,0 0 1,0 0 0,0 0-1,0 0 1,1 1 0,-1-1-1,0 0 1,0 1-1,1-1 1,-1 1 0,0-1-1,1 1 1,-1 0 0,0 0-1,1-1 1,-1 1-1,1 0 1,-1 0 0,0 0-1,1 0 1,-1 1 0,0-1-1,1 0 1,-1 1-1,1-1 1,-1 0 0,0 1-1,0 0 1,1-1 0,-1 1-1,0 0 1,0 0-1,0-1 1,0 1 0,0 0-1,0 0 1,0 0 0,0 0-1,1 3 1,4 3 134,0 1 0,-1 1-1,-1-1 1,7 14 0,-9-16-126,48 124-883,-28-70 441,-15-37 275</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06.300"/>
    </inkml:context>
    <inkml:brush xml:id="br0">
      <inkml:brushProperty name="width" value="0.05" units="cm"/>
      <inkml:brushProperty name="height" value="0.05" units="cm"/>
      <inkml:brushProperty name="color" value="#FF0066"/>
    </inkml:brush>
  </inkml:definitions>
  <inkml:trace contextRef="#ctx0" brushRef="#br0">234 34 12483,'0'-2'263,"-1"1"0,1-1 0,-1 0 1,1 0-1,-1 0 0,0 1 0,1-1 1,-1 0-1,0 0 0,0 1 0,0-1 1,-1 1-1,1-1 0,0 1 0,0 0 1,-1-1-1,1 1 0,-3-1 0,2 1-75,1 0-1,-1 1 1,0 0-1,0-1 1,0 1-1,1 0 0,-1 0 1,0 0-1,0 0 1,0 0-1,1 1 1,-1-1-1,0 0 0,0 1 1,1 0-1,-1-1 1,0 1-1,1 0 1,-1 0-1,-1 1 1,-8 4 189,1 1 1,-1 0-1,2 1 1,-1 0-1,1 1 1,0 0-1,1 0 1,0 1-1,1 0 1,-12 20-1,8-8 96,0 0-1,2 0 0,1 1 0,-10 39 0,16-52-327,0 0 1,0 0-1,1 0 1,1 0-1,-1 0 1,2 0-1,-1 0 1,3 13-1,-1-18-78,-1 1 0,1-1 0,0 1 0,1-1 0,-1 0-1,1 0 1,0 0 0,0 0 0,1 0 0,-1-1 0,1 1 0,0-1 0,0 0-1,1 0 1,7 5 0,-2-2-6,0-1 0,1-1-1,0 0 1,0 0 0,0-1 0,1 0-1,-1-1 1,1 0 0,0-1-1,-1-1 1,1 0 0,0 0 0,0-1-1,0 0 1,17-4 0,-7 0-71,0-1 0,0-1 0,-1-1-1,0-1 1,0-1 0,-1 0 0,26-18 0,-43 25-9,15-9-1037,34-27 0,-47 33 363,0 1 0,0-1 0,-1 0 0,0 0-1,0-1 1,0 0 0,0 1 0,-1-1 0,0 0 0,4-12 0,-2-14-1288</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06.701"/>
    </inkml:context>
    <inkml:brush xml:id="br0">
      <inkml:brushProperty name="width" value="0.05" units="cm"/>
      <inkml:brushProperty name="height" value="0.05" units="cm"/>
      <inkml:brushProperty name="color" value="#FF0066"/>
    </inkml:brush>
  </inkml:definitions>
  <inkml:trace contextRef="#ctx0" brushRef="#br0">1 0 16836,'3'12'1312,"1"3"1080,1 4-487,3 6-305,1 2-216,1 3-495,0 3-225,-4 4-376,1-2-96,-4-3-144,6-1-8,-4-11-144,0-4-216,-3-14-816,6 5-417,-1-12-1127,-4-9-169,-3-1 1561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51.121"/>
    </inkml:context>
    <inkml:brush xml:id="br0">
      <inkml:brushProperty name="width" value="0.05" units="cm"/>
      <inkml:brushProperty name="height" value="0.05" units="cm"/>
      <inkml:brushProperty name="color" value="#FF0066"/>
    </inkml:brush>
  </inkml:definitions>
  <inkml:trace contextRef="#ctx0" brushRef="#br0">16 44 8122,'-1'-1'201,"0"1"0,0 0 0,0-1-1,0 1 1,1-1 0,-1 1 0,0-1 0,0 0 0,1 1 0,-1-1 0,0 0 0,1 0 0,-1 0 0,0 1 0,1-1 0,-1 0-1,1 0 1,-1 0 0,1 0 0,0 0 0,-1 0 0,1 0 0,0 0 0,0 0 0,0 0 0,0 0 0,0 0 0,0 0 0,0 0-1,0 0 1,0 0 0,0 0 0,0 0 0,1 0 0,-1 0 0,0 1 0,1-1 0,-1 0 0,1 0 0,-1 0 0,1 0 0,-1 0-1,1 1 1,0-1 0,-1 0 0,1 0 0,0 1 0,0-1 0,-1 0 0,1 1 0,0-1 0,2 0 0,-3 1-159,0 0 0,0 0 1,1 0-1,-1 0 0,0 0 1,1 0-1,-1 0 0,0 0 1,1 0-1,-1 0 0,0 0 1,1 0-1,-1 0 0,0 0 0,1 0 1,-1 0-1,0 0 0,0 0 1,1 1-1,-1-1 0,0 0 1,1 0-1,-1 0 0,0 1 1,0-1-1,0 0 0,1 0 1,-1 0-1,0 1 0,0-1 1,0 0-1,1 1 0,-1-1 1,0 0-1,0 0 0,0 1 0,0-1 1,6 18 864,-1-3 28,-4-14-819,0 0 0,0 0 1,1 0-1,-1 0 0,1 0 0,-1 0 1,1 0-1,-1-1 0,1 1 0,-1-1 1,1 1-1,0-1 0,-1 1 0,4-1 1,27 1 870,-20-1-795,47 0 562,1 3 1,108 19-1,-129-16-477,46 3-1,26 4 772,-90-9-862,0-1 1,0-1 0,1 0 0,-1-2 0,0 0 0,0-2 0,0 0 0,0-1 0,0-2 0,25-7 0,-30 6-73,1 2 0,-1 0-1,1 1 1,0 0 0,0 2 0,0 0 0,0 0-1,0 2 1,0 0 0,0 1 0,25 6 0,-39-7-270,0-1 1,1 0 0,-1 1 0,0-1-1,0-1 1,0 1 0,0-1-1,1 1 1,-1-1 0,0 0 0,0 0-1,0 0 1,0 0 0,0-1 0,-1 1-1,1-1 1,0 0 0,3-3-1,18-9-1413,5-1 817</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07.104"/>
    </inkml:context>
    <inkml:brush xml:id="br0">
      <inkml:brushProperty name="width" value="0.05" units="cm"/>
      <inkml:brushProperty name="height" value="0.05" units="cm"/>
      <inkml:brushProperty name="color" value="#FF0066"/>
    </inkml:brush>
  </inkml:definitions>
  <inkml:trace contextRef="#ctx0" brushRef="#br0">0 431 13939,'14'0'1968,"-1"-3"1457,7-4-1080,-1-1-177,4-2-600,3-4-279,-3 1-529,-1 0-192,-4-3-312,2 3-96,-6-5-112,-4 1-24,-5-3-432,-3 0-360,-1-6-1081,1 1-743,0-8-553,6 3 1425</inkml:trace>
  <inkml:trace contextRef="#ctx0" brushRef="#br0" timeOffset="1">254 0 13259,'1'5'1904,"-1"4"953,7 7-185,-4 6-199,6 8-521,1 7-167,2 7-361,-1 5-168,4 1-351,4 2-193,-4-3-344,-2-1-120,-4-4-240,-7-7-336,-4-9-993,2 2-2295,7-16 2071</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09.474"/>
    </inkml:context>
    <inkml:brush xml:id="br0">
      <inkml:brushProperty name="width" value="0.05" units="cm"/>
      <inkml:brushProperty name="height" value="0.05" units="cm"/>
      <inkml:brushProperty name="color" value="#FF0066"/>
    </inkml:brush>
  </inkml:definitions>
  <inkml:trace contextRef="#ctx0" brushRef="#br0">2 403 10226,'-1'-11'1382,"1"-1"3444,0 12-4701,1 0-1,-1-1 1,1 1 0,-1 0 0,1 0 0,-1-1 0,1 1 0,-1 0 0,1 0 0,0 0 0,-1 0 0,1 0 0,-1 0 0,1 0 0,-1 0 0,1 0 0,0 0 0,-1 0 0,1 0 0,-1 0 0,1 0 0,-1 1 0,1-1 0,0 1 0,10 1 409,-1 0 1,1-1-1,-1 0 0,1-1 1,17-1-1,53-10 441,-80 11-956,432-43 2755,-298 34-2212,390-64 1578,-264 1-1001,-212 57-921,-28 8-124,58-15 200,-69 19-274,1 1 0,-1 1-1,1 0 1,-1 1 0,18 1-1,-16 2 13,-4-2-167,-15-12-525,-24-26-5399,-44-41-1,75 78 6022,0-1 0,0 1 0,0 0 0,-1-1 0,1 1 0,0 0 0,0 0 0,0-1 0,-1 1 0,1 0 0,0 0 0,0 0 0,0-1 0,-1 1 0,1 0 0,0 0 0,-1 0 0,1 0 0,0 0 0,0-1 1,-1 1-1,1 0 0,0 0 0,-1 0 0,1 0 0,0 0 0,-1 0 0,1 0 0,0 0 0,0 0 0,-1 0 0,1 0 0,0 0 0,-1 1 0,1-1 0,-1 0 0,2 0 57,-1 1 0,0-1-1,0 1 1,0-1 0,0 1 0,0-1-1,1 1 1,-1-1 0,0 1 0,0-1-1,1 1 1,-1-1 0,0 1 0,1-1-1,-1 0 1,0 1 0,1-1-1,-1 0 1,0 1 0,1-1 0,4 3 345,0-1 1,0 1-1,-1-1 1,1 0-1,1-1 1,-1 1 0,0-1-1,0 0 1,0-1-1,1 1 1,5-1-1,-3 0 101,0 1 0,0 0 0,0 1 0,9 2 0,-15-3-366,1 0-1,-1 0 0,0 0 0,0 0 1,0 0-1,-1 1 0,1-1 1,0 0-1,0 1 0,-1-1 1,1 1-1,-1 0 0,1 0 1,-1 0-1,0-1 0,0 1 1,0 0-1,0 0 0,1 3 1,0 1-33,-1-1 0,0 1 0,0 0 0,0-1 0,-1 1 0,1 0 0,-2 0 0,1 0 0,0-1 0,-1 1 0,0 0 0,-1-1 0,1 1 0,-1-1 0,0 1 0,0-1 0,-4 6 0,-6 9-610,0-1-1,-1-1 1,-17 18-1,15-17-667,-11 17-139</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10.573"/>
    </inkml:context>
    <inkml:brush xml:id="br0">
      <inkml:brushProperty name="width" value="0.05" units="cm"/>
      <inkml:brushProperty name="height" value="0.05" units="cm"/>
      <inkml:brushProperty name="color" value="#FF0066"/>
    </inkml:brush>
  </inkml:definitions>
  <inkml:trace contextRef="#ctx0" brushRef="#br0">17 462 11546,'-2'-3'435,"0"0"-1,0 0 0,0 0 1,1-1-1,-1 1 0,1 0 1,0-1-1,0 1 0,0-1 1,1 1-1,-1-1 0,1 1 1,0-1-1,0 1 0,0-1 1,0 1-1,1-1 0,-1 1 0,1-1 1,0 1-1,0-1 0,0 1 1,3-5-1,-4 7-355,0 1 0,1-1-1,-1 1 1,0-1 0,0 1 0,1-1-1,-1 1 1,0-1 0,1 1 0,-1 0-1,0-1 1,1 1 0,-1 0 0,1-1-1,-1 1 1,1 0 0,-1-1 0,1 1-1,-1 0 1,1 0 0,-1 0 0,1-1-1,-1 1 1,1 0 0,-1 0 0,1 0 0,0 0-1,0 0 9,0 1 0,0-1-1,0 0 1,1 1-1,-1-1 1,0 1 0,0-1-1,0 1 1,0 0 0,0-1-1,0 1 1,0 1-1,5 3 136,-1 1-1,0 0 0,5 7 0,-7-8 43,34 43 827,69 70 1,-86-99-874,1-1-1,1 0 1,0-2-1,2 0 1,44 22-1,-64-37-185,-1 1 0,1 0 0,0-1-1,0 0 1,0 0 0,0 0 0,6 0-1,-8-1-23,-1 0-1,1 0 1,-1-1-1,1 1 0,-1 0 1,1-1-1,-1 1 1,1-1-1,-1 1 1,1-1-1,-1 0 1,0 1-1,1-1 0,-1 0 1,0 0-1,0 0 1,0 0-1,1 0 1,-1 0-1,0-1 0,1-1 1,2-3-1,-1 0-1,0-1 1,0 1 0,0-1 0,-1 0-1,0 0 1,0 0 0,0 0 0,-1 0-1,0 0 1,-1-1 0,0 1 0,0 0-1,-1-10 1,-3-11-3,-2 0 0,-12-37 0,8 28-1,1 6-2,-4-21 66,-28-67 0,-8 21 85,-2-4-56,48 88-86,3 14-56,1 0 0,-1-1 1,0 1-1,0 0 0,0-1 0,0 1 0,0 0 0,1-1 0,-1 1 0,0 0 0,0-1 0,1 1 0,-1 0 0,0 0 0,0-1 0,1 1 0,-1 0 0,0 0 0,1 0 0,-1-1 0,0 1 0,1 0 0,1 0-438,1-1 1,-1 1 0,0 0-1,0 0 1,0 0-1,1 0 1,-1 1-1,0-1 1,3 1-1,7 2-2092,1-1 951</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10.917"/>
    </inkml:context>
    <inkml:brush xml:id="br0">
      <inkml:brushProperty name="width" value="0.05" units="cm"/>
      <inkml:brushProperty name="height" value="0.05" units="cm"/>
      <inkml:brushProperty name="color" value="#FF0066"/>
    </inkml:brush>
  </inkml:definitions>
  <inkml:trace contextRef="#ctx0" brushRef="#br0">1 1 10786,'3'6'1849,"1"4"1535,9 4-1479,4 1 31,5 7-599,-1 1-193,0 6-328,-3 1-168,-8 0-280,3 0-128,-2 1-136,-1-3-8,-2-6-408,-1-5-320,-4-12-680,-1-19-3041,-2-6 3137</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11.317"/>
    </inkml:context>
    <inkml:brush xml:id="br0">
      <inkml:brushProperty name="width" value="0.05" units="cm"/>
      <inkml:brushProperty name="height" value="0.05" units="cm"/>
      <inkml:brushProperty name="color" value="#FF0066"/>
    </inkml:brush>
  </inkml:definitions>
  <inkml:trace contextRef="#ctx0" brushRef="#br0">1 232 11803,'6'1'632,"0"-1"1,-1 0 0,1 0 0,0 0 0,0-1 0,0 0 0,0 0 0,0 0 0,-1-1 0,1 0 0,-1 0-1,1-1 1,-1 1 0,0-1 0,8-6 0,-1 1-226,0-1 0,-1 0 0,0-1 0,-1 0 0,11-15 0,-19 22-400,0 0 1,0 0 0,0-1 0,0 1 0,-1-1 0,1 1 0,-1-1 0,0 1 0,0-1 0,0 0 0,-1 0 0,1 1 0,-1-1 0,0 0 0,0 0 0,0 0 0,-1-5 0,-1 3 5,1 0 0,-1 0 1,0 0-1,0 0 1,-1 0-1,0 1 1,0-1-1,0 1 1,-6-8-1,9 13 3,0 0-1,-1 0 1,1 0 0,0 0-1,0 0 1,0 1-1,0-1 1,-1 0 0,1 0-1,0 0 1,0 0 0,0 0-1,0 0 1,0 0 0,-1 0-1,1 1 1,0-1 0,0 0-1,0 0 1,0 0 0,0 0-1,0 0 1,0 1-1,0-1 1,0 0 0,0 0-1,-1 0 1,1 0 0,0 0-1,0 1 1,0-1 0,0 0-1,0 0 1,0 0 0,0 1-1,0-1 1,0 0-1,0 0 1,0 0 0,1 1-1,-1 4 149,1 1 0,1 0 0,-1-1 0,1 1 0,0-1 0,0 0 0,0 1 0,4 4 0,5 12 247,4 15-68,22 49 413,-31-75-1020,0 1 1,1-1 0,1 0-1,16 18 1,-20-24-243,1-1 0,0 1 0,9 5 1,12 1-905</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12.134"/>
    </inkml:context>
    <inkml:brush xml:id="br0">
      <inkml:brushProperty name="width" value="0.05" units="cm"/>
      <inkml:brushProperty name="height" value="0.05" units="cm"/>
      <inkml:brushProperty name="color" value="#FF0066"/>
    </inkml:brush>
  </inkml:definitions>
  <inkml:trace contextRef="#ctx0" brushRef="#br0">849 80 9970,'18'-24'4491,"-13"19"-3567,-1 0 1,0-1-1,0 0 1,-1 0-1,1 0 1,4-13-1,-8 19-890,0 0 0,0 0-1,0 0 1,0 0 0,0-1-1,0 1 1,0 0 0,0 0-1,0 0 1,0 0 0,0 0-1,0 0 1,0 0 0,0 0-1,0 0 1,0 0 0,0 0-1,0-1 1,0 1 0,0 0-1,0 0 1,0 0 0,0 0-1,0 0 1,0 0 0,0 0-1,-1 0 1,1 0 0,0 0-1,0 0 1,0 0 0,0 0-1,0 0 1,0-1 0,0 1-1,0 0 1,0 0 0,0 0-1,0 0 1,0 0 0,-1 0-1,1 0 1,0 0 0,0 0-1,0 0 1,0 0 0,0 0-1,0 0 1,0 0 0,0 0-1,0 0 1,0 0 0,-1 0-1,1 0 1,0 0 0,0 0-1,0 1 1,0-1 0,0 0-1,-7 2 627,-9 8 50,0 1 1,1 0-1,-17 15 1,4-2-202,-51 41 537,-139 100 695,182-142-1526,-115 78 629,115-75-642,1 3 1,-33 33-1,-84 107-315,152-169 57,0 1 0,0-1 0,0 0 1,0 0-1,0 0 0,0 0 0,0 1 0,0-1 1,0 0-1,0 0 0,0 0 0,0 0 1,-1 0-1,1 0 0,0 1 0,0-1 0,0 0 1,0 0-1,0 0 0,-1 0 0,1 0 0,0 0 1,0 0-1,0 0 0,0 0 0,0 0 1,-1 0-1,1 0 0,0 1 0,0-1 0,0 0 1,0 0-1,-1 0 0,1 0 0,0-1 1,0 1-1,0 0 0,0 0 0,-1 0 0,1 0 1,0 0-1,0 0 0,-1-9-1746,5-13-1344,7-1 1363</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12.756"/>
    </inkml:context>
    <inkml:brush xml:id="br0">
      <inkml:brushProperty name="width" value="0.05" units="cm"/>
      <inkml:brushProperty name="height" value="0.05" units="cm"/>
      <inkml:brushProperty name="color" value="#FF0066"/>
    </inkml:brush>
  </inkml:definitions>
  <inkml:trace contextRef="#ctx0" brushRef="#br0">242 44 7162,'0'-4'1197,"-1"1"1,1-1-1,-1 1 1,0-1-1,-2-5 1,2 8-977,1 0 0,0 0-1,0 0 1,-1 0 0,1 1 0,-1-1 0,1 0 0,0 0 0,-1 1-1,1-1 1,-1 0 0,0 1 0,1-1 0,-1 0 0,1 1 0,-1-1-1,0 1 1,0-1 0,1 1 0,-1 0 0,0-1 0,0 1-1,1 0 1,-1-1 0,0 1 0,0 0 0,0 0 0,0 0 0,-1 0-1,0 0 33,-1 1-1,1 0 0,-1 0 0,1 1 0,0-1 1,0 0-1,0 1 0,0 0 0,0-1 0,-3 4 1,-17 22 810,18-22-865,-14 20 210,2 0 1,2 0-1,0 2 1,1 0-1,-12 37 1,9-9 141,-19 102 0,34-152-525,-4 22 204,0 36 0,4-56-175,1 0 0,1 0-1,-1 0 1,1 0 0,0 0-1,1-1 1,0 1 0,0 0 0,0-1-1,6 10 1,-7-13-28,1 0 0,0 0-1,0 0 1,1-1 0,-1 1 0,1-1 0,-1 0-1,1 1 1,0-1 0,0 0 0,-1-1 0,2 1-1,-1 0 1,4 1 0,-1-2 12,-1 1 0,0-1 0,1 0-1,-1-1 1,1 1 0,-1-1 0,1 0 0,6-1-1,8-3 78,-1 0 0,1-2-1,34-13 1,-50 17-102,63-27-327,-1-3 0,88-57 0,-137 78-1457,0-1 0,-1 0 0,-1-1 0,23-24 0,-21 13 4</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13.110"/>
    </inkml:context>
    <inkml:brush xml:id="br0">
      <inkml:brushProperty name="width" value="0.05" units="cm"/>
      <inkml:brushProperty name="height" value="0.05" units="cm"/>
      <inkml:brushProperty name="color" value="#FF0066"/>
    </inkml:brush>
  </inkml:definitions>
  <inkml:trace contextRef="#ctx0" brushRef="#br0">0 0 13827,'4'28'7311,"11"12"-3827,-3-11-1967,25 69 699,11 32-1361,-42-110-1051,1 0 0,11 23 0,-13-38-1714,-2-8-50,0-10-1366,-3-1 1339,0-1 576</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13.516"/>
    </inkml:context>
    <inkml:brush xml:id="br0">
      <inkml:brushProperty name="width" value="0.05" units="cm"/>
      <inkml:brushProperty name="height" value="0.05" units="cm"/>
      <inkml:brushProperty name="color" value="#FF0066"/>
    </inkml:brush>
  </inkml:definitions>
  <inkml:trace contextRef="#ctx0" brushRef="#br0">0 402 12915,'2'-5'1320,"6"-4"1041,6-1-185,3-3-224,6-1-295,-3-1-433,-1-2-200,-1 4-472,0-2-200,-6 3-216,-3 0-63,-1 1-490,-3-1-351,0-1-704,0-4-536,-2-5-313,1-3-23,-3-4 1239</inkml:trace>
  <inkml:trace contextRef="#ctx0" brushRef="#br0" timeOffset="1">188 2 9002,'0'0'189,"-1"0"0,1 0 1,-1 0-1,1-1 0,0 1 0,-1 0 0,1 0 1,-1 0-1,1 0 0,-1 0 0,1 0 0,-1 0 1,1 0-1,-1 0 0,1 0 0,-1 0 0,1 0 1,0 0-1,-1 0 0,1 1 0,-1-1 0,1 0 1,-1 0-1,1 0 0,0 1 0,-1-1 0,1 0 1,-1 0-1,1 1 0,0-1 0,-1 0 0,1 1 1,0-1-1,0 1 0,-1-1 0,1 0 0,0 1 1,0-1-1,-1 1 0,1-1 0,0 1 0,0-1 1,0 0-1,0 1 0,0-1 0,0 1 1,0-1-1,0 1 0,0-1 0,0 1 0,0-1 1,0 1-1,0-1 0,0 1 0,0 0 0,1 5 542,1 1-1,-1 0 1,4 8-1,-3-6-15,18 70 1973,14 50-82,-27-108-2325,1 1-1,1-1 0,20 34 0,-27-52-266,1 1 1,-1-1-1,1 0 1,0 0-1,0 0 1,0 0-1,0 0 1,0 0-1,1-1 0,5 4 1,-7-6-27,-1 1 0,0-1 0,0 1 0,0-1 0,0 0 0,1 0 0,-1 1 0,0-1 0,0 0 0,1 0 0,-1 0 0,0 0 0,0-1 0,1 1 0,-1 0 0,0 0 0,0-1 0,0 1 0,1-1 0,-1 1 0,0-1 0,0 1 0,0-1 0,0 0 0,0 0 0,0 1 0,0-1 0,0 0 0,-1 0 0,1 0 0,0 0 0,0 0 0,-1 0 0,1 0 0,0 0 0,-1 0 0,1-1 0,-1 1 0,1-1 0,3-9-1012,-1 0 1,0 0-1,-1-1 1,0 1-1,-1-1 1,1-19-1,-2-1-735</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13.938"/>
    </inkml:context>
    <inkml:brush xml:id="br0">
      <inkml:brushProperty name="width" value="0.05" units="cm"/>
      <inkml:brushProperty name="height" value="0.05" units="cm"/>
      <inkml:brushProperty name="color" value="#FF0066"/>
    </inkml:brush>
  </inkml:definitions>
  <inkml:trace contextRef="#ctx0" brushRef="#br0">1 1 20956,'10'5'1977,"-5"5"1312,-2 5-625,-5 0-1055,-1 3-585,3-9-680,5-6-112,0-8-1248,12-3 1224,10-29-504</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52.127"/>
    </inkml:context>
    <inkml:brush xml:id="br0">
      <inkml:brushProperty name="width" value="0.05" units="cm"/>
      <inkml:brushProperty name="height" value="0.05" units="cm"/>
      <inkml:brushProperty name="color" value="#FF0066"/>
    </inkml:brush>
  </inkml:definitions>
  <inkml:trace contextRef="#ctx0" brushRef="#br0">53 10 8810,'-10'-4'1796,"-6"-1"65,15 5-1777,0 0-1,0 0 1,1 0 0,-1 0-1,0 1 1,1-1 0,-1 0-1,1 1 1,-1-1-1,0 0 1,1 1 0,-1-1-1,1 1 1,-1-1 0,1 1-1,-1-1 1,1 1-1,-1-1 1,1 1 0,-1-1-1,1 1 1,0 0 0,0-1-1,-1 2 1,-11 14 4801,12-16-4826,0 0-1,0 0 1,0 1 0,0-1 0,0 0 0,0 0-1,0 0 1,0 0 0,0 0 0,0 1 0,0-1-1,0 0 1,0 0 0,0 0 0,0 0 0,0 0-1,0 1 1,0-1 0,0 0 0,0 0 0,1 0-1,-1 0 1,0 0 0,0 0 0,0 0 0,0 1-1,0-1 1,0 0 0,0 0 0,0 0 0,1 0-1,-1 0 1,0 0 0,0 0 0,0 0 0,0 0-1,0 0 1,0 0 0,1 0 0,-1 0 0,0 0-1,0 0 1,0 0 0,0 0 0,0 0 0,1 0-1,-1 0 1,0 0 0,0 0 0,0 0 0,0 0-1,0 0 1,1 0 0,-1 0 0,10-2 847,-9 2-735,8-1 156,0 1 0,1 0 0,-1 0-1,0 1 1,11 2 0,12 1 224,62-4 866,-71-1-1055,-1 1 0,1 0-1,0 2 1,-1 0-1,33 9 1,-30-5-75,0-1 0,0-1 0,0-2 0,41 1 0,-20 1-112,-39-3-165,-1 0-1,0 0 0,1 0 0,0-1 0,-1 0 0,1 0 1,-1-1-1,1 0 0,-1 0 0,1 0 0,9-4 0,4-4 6,0 0-1,1 2 0,0 0 1,0 2-1,0 0 0,30-2 0,-48 7-11,1 0-1,0 1 1,-1 0-1,1 0 1,-1 0-1,0 0 1,1 1-1,-1-1 0,0 1 1,0 0-1,0 0 1,0 0-1,0 0 1,0 1-1,3 2 0,-1 0 0,0-1-1,0 0 0,10 5 0,-7-5-60,-3-2-1,-1 0 0,0 0-1,1 0 1,0 0 0,-1-1 0,1 0-1,8 1 1,-6-5-2083,-2 0 1063,12 1-1210,3 2 776</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27.602"/>
    </inkml:context>
    <inkml:brush xml:id="br0">
      <inkml:brushProperty name="width" value="0.05" units="cm"/>
      <inkml:brushProperty name="height" value="0.05" units="cm"/>
      <inkml:brushProperty name="color" value="#FF0066"/>
    </inkml:brush>
  </inkml:definitions>
  <inkml:trace contextRef="#ctx0" brushRef="#br0">84 137 8650,'-3'-4'1431,"1"0"0,0-1 1,0 1-1,-2-8 0,4 11-1383,0 1 0,0 0 0,0 0-1,0 0 1,0 0 0,0 0 0,0-1 0,0 1 0,0 0-1,-1 0 1,1 0 0,0 0 0,0 0 0,0-1 0,0 1-1,0 0 1,0 0 0,0 0 0,0 0 0,0 0 0,0 0-1,0 0 1,-1 0 0,1-1 0,0 1 0,0 0 0,0 0-1,0 0 1,0 0 0,0 0 0,0 0 0,-1 0 0,1 0-1,0 0 1,0 0 0,0 0 0,0 0 0,0 0 0,-1 0-1,1 0 1,0 0 0,0 0 0,0 0 0,0 0-1,0 0 1,-1 0 0,1 0 0,0 0 0,-7 7 1189,-5 12-81,8-8-700,0 0-1,1 0 0,1 0 1,-2 13-1,3-20-356,1 1 1,0 0-1,0-1 0,0 1 0,0 0 1,1-1-1,0 1 0,0-1 0,0 1 0,0-1 1,1 1-1,0-1 0,3 6 0,-4-9-67,0 0 0,0 1 1,1-1-1,-1 0 0,1 0 0,-1 0 0,1 1 0,-1-2 0,1 1 1,0 0-1,0 0 0,-1 0 0,1-1 0,0 1 0,0-1 0,0 0 0,-1 1 1,1-1-1,0 0 0,0 0 0,0 0 0,0 0 0,0-1 0,0 1 1,1-1-1,1 1 6,-1-1 0,1 0 0,-1 0 0,1-1 0,-1 1 0,0 0 0,1-1 0,-1 0 0,0 0 0,0 0 0,-1 0 0,6-5 0,-5 3-9,0 0 0,0-1 0,0 1 1,-1-1-1,1 0 0,-1 1 0,-1-1 0,1 0 1,0 0-1,-1-1 0,0 1 0,-1 0 0,1 0 0,-1 0 1,0-1-1,0 1 0,0 0 0,-1 0 0,0-1 1,0 1-1,0 0 0,-1 0 0,1 0 0,-1 0 1,0 0-1,-1 1 0,1-1 0,-1 1 0,0-1 1,0 1-1,-1 0 0,1 0 0,-1 0 0,0 1 0,-6-6 1,7 8-14,1-1 1,-1 1 0,1-1-1,-1 1 1,0 0 0,0 0-1,1 0 1,-1 1 0,-6-2-1,8 2 11,-1 0 1,1 0-1,-1 0 0,1 0 0,-1 0 0,1 0 0,-1 0 0,1 1 0,-1-1 0,1 1 0,-1-1 1,1 1-1,-1-1 0,1 1 0,0 0 0,-1 0 0,1-1 0,0 1 0,0 0 0,0 0 0,-2 2 1,-3 5 105,0 0 0,1 0 0,0 1 0,0 0 0,1 0 0,-6 18 0,9-23-101,0 1 1,0-1 0,0 0 0,0 0-1,1 1 1,0-1 0,0 0-1,0 1 1,0-1 0,1 0-1,-1 1 1,1-1 0,0 0-1,1 0 1,-1 0 0,1 0-1,-1 0 1,4 5 0,-4-7-19,1-1 0,-1 1 0,1 0 0,-1-1 1,1 1-1,0-1 0,-1 0 0,1 1 0,0-1 0,0 0 0,0 0 1,0 0-1,0 0 0,0-1 0,0 1 0,0 0 0,0-1 1,0 0-1,1 1 0,-1-1 0,0 0 0,0 0 0,0 0 0,1 0 1,-1-1-1,0 1 0,0-1 0,0 1 0,0-1 0,0 0 0,3-1 1,3-1 30,-1-1 0,0 0 0,0-1 0,0 1 0,0-1 0,11-11 0,-11 8 1,3-1-6,0-1-1,-1-1 0,14-19 0,-22 28-37,1 0 0,-1 0-1,0-1 1,0 1-1,0 0 1,0-1 0,0 1-1,0-1 1,0 0-1,-1 1 1,0-1 0,1 1-1,-1-1 1,0 0-1,0 1 1,0-1 0,-1 1-1,1-1 1,-1 0-1,1 1 1,-1-1 0,0 1-1,0-1 1,0 1 0,0 0-1,-2-3 1,2 3-1,0 1 0,-1-1 0,1 1 0,0-1 1,-1 1-1,0-1 0,1 1 0,-1 0 0,0 0 0,1 0 1,-1 0-1,0 0 0,0 0 0,0 1 0,0-1 0,0 1 1,0-1-1,-3 0 0,1 1-1,0 0 1,1 1-1,-1-1 1,0 0-1,0 1 1,1 0-1,-1 0 1,1 0-1,-7 3 1,5-2 9,1 1 0,-1-1 0,1 1 0,0 0 0,0 0 0,0 0 0,0 0 0,0 1 0,1 0 0,0-1 0,-1 1 0,1 0 0,1 1 0,-1-1-1,-3 7 1,5-7 25,0 0 0,1-1 0,-1 1 0,1 0 0,-1-1 0,1 1 0,0 0-1,1-1 1,-1 1 0,0 0 0,1-1 0,0 1 0,0 0 0,0-1-1,0 1 1,1-1 0,2 5 0,-3-6-20,1-1 0,-1 1 1,1 0-1,-1-1 0,1 1 0,-1-1 0,1 1 1,0-1-1,0 0 0,0 1 0,0-1 0,0 0 0,0-1 1,0 1-1,0 0 0,1-1 0,-1 1 0,0-1 0,0 1 1,0-1-1,1 0 0,-1 0 0,0 0 0,1 0 0,-1 0 1,0-1-1,0 1 0,0-1 0,4-1 0,0 0-1,0 0 1,1 0-1,-1-1 0,0 0 0,0 0 0,-1-1 0,1 0 0,-1 0 0,0 0 0,0-1 0,0 1 1,0-1-1,-1 0 0,0 0 0,0-1 0,0 0 0,-1 1 0,0-1 0,0 0 0,0 0 1,-1-1-1,0 1 0,0 0 0,0-1 0,0-13 0,-1 13-10,-1 0 0,-1 0 0,1 0 0,-1 0 0,0 0 0,-3-8 0,3 13-3,1 1-1,-1-1 1,1 1 0,-1-1 0,0 1 0,1 0 0,-1-1 0,0 1-1,0 0 1,0 0 0,0-1 0,0 1 0,0 0 0,-1 0-1,1 0 1,0 0 0,0 0 0,-1 1 0,1-1 0,-1 0 0,1 1-1,0-1 1,-1 1 0,1-1 0,-1 1 0,0 0 0,1-1-1,-1 1 1,1 0 0,-1 0 0,1 0 0,-1 0 0,1 0 0,-3 1-1,1 0 1,-1 0 0,0 1-1,0-1 1,1 1-1,-1 0 1,1 0-1,-1 0 1,1 1-1,0-1 1,0 1 0,0-1-1,-3 5 1,-4 4 35,-14 22 0,18-25 10,1 1-1,1-1 0,0 1 0,-5 11 0,8-15-6,-1 0 1,1 0-1,0 0 0,0 0 0,1 0 0,-1 0 0,1 0 1,0 0-1,2 9 0,-2-13-32,0-1 0,0 1 0,0 0-1,0-1 1,0 1 0,1 0 0,-1-1 0,0 1 0,1-1 0,-1 1-1,0 0 1,1-1 0,-1 1 0,1-1 0,-1 1 0,1-1 0,-1 0 0,1 1-1,-1-1 1,1 1 0,0-1 0,-1 0 0,1 1 0,-1-1 0,1 0-1,0 0 1,-1 0 0,1 1 0,0-1 0,-1 0 0,1 0 0,0 0 0,-1 0-1,1 0 1,0 0 0,-1 0 0,1 0 0,1-1 0,1 0 10,1 0 0,-1 0 0,0 0 0,1-1 0,-1 1 0,3-3 0,1 0-12,0-1-1,-1 0 1,0 0 0,0-1 0,-1 1 0,1-1 0,-1 0 0,0-1-1,6-11 1,-10 16-4,0 1-1,0-1 1,0 0-1,0 0 1,0 0-1,-1 0 1,1 0-1,-1 0 1,1 0-1,-1-1 1,0 1-1,0 0 1,0 0-1,0 0 1,0 0-1,0 0 1,-1 0-1,1-1 1,-1 1-1,1 0 1,-1 0-1,0 0 1,0 0-1,0 1 1,0-1-1,0 0 1,0 0-1,0 0 1,-1 1-1,1-1 1,-1 1-1,1-1 1,-1 1-1,0 0 1,1-1-1,-1 1 1,0 0-1,0 0 1,0 0-1,-2 0 1,-1-1-94,0 0 0,0 1 1,0-1-1,0 1 0,0 0 0,0 1 0,0-1 1,0 1-1,-1 0 0,1 1 0,0-1 0,0 1 1,0 0-1,0 0 0,0 0 0,-9 5 0,10-5-20,1 1 0,-1-1-1,1 1 1,0 0 0,0 0-1,0 0 1,0 0-1,0 1 1,1-1 0,-1 1-1,1 0 1,-1 0 0,1 0-1,0 0 1,0 0 0,0 0-1,1 0 1,-1 1 0,1-1-1,0 1 1,0-1-1,0 1 1,0-1 0,0 5-1,2 13-1635</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46.211"/>
    </inkml:context>
    <inkml:brush xml:id="br0">
      <inkml:brushProperty name="width" value="0.05" units="cm"/>
      <inkml:brushProperty name="height" value="0.05" units="cm"/>
      <inkml:brushProperty name="color" value="#FF0066"/>
    </inkml:brush>
  </inkml:definitions>
  <inkml:trace contextRef="#ctx0" brushRef="#br0">23 0 11626,'-1'0'307,"-1"0"-1,1 0 0,-1 0 0,1 0 0,-1 1 1,1-1-1,-1 0 0,1 1 0,-1-1 0,-2 2 0,4-1-218,-1-1-1,1 0 1,0 1-1,-1-1 1,1 1-1,0-1 1,0 1-1,0-1 1,-1 1-1,1-1 1,0 1-1,0-1 0,0 1 1,0-1-1,0 1 1,0-1-1,0 1 1,0-1-1,0 1 1,0-1-1,0 1 1,0-1-1,0 1 1,0-1-1,0 1 0,1-1 1,-1 1-1,0-1 1,0 1-1,1-1 1,-1 1-1,0-1 1,1 0-1,-1 1 1,0-1-1,1 1 1,0 0 71,1 0 1,-1 0-1,0 0 1,0 0 0,1 0-1,-1 0 1,0 0-1,1 0 1,-1-1 0,1 1-1,-1-1 1,1 1 0,-1-1-1,1 1 1,0-1-1,1 0 1,30 2 833,-28-3-780,155-10 2286,-36 0-1356,-86 10-881,11-2-86,1 2 0,76 9 0,-116-6-177,0 0 0,0 1 1,0 1-1,-1 0 1,0 0-1,0 1 0,0 0 1,8 6-1,-7-5-43,-8-4-39,0-1-1,0 0 1,0 0-1,0 0 1,0 0-1,0 0 1,0-1-1,1 1 1,-1-1-1,0 1 0,1-1 1,-1 0-1,0 0 1,1 0-1,3-1 1,-5 1-97,0 0 0,0-1 0,1 0 0,-1 1 0,0-1 0,0 0 0,0 1 0,0-1-1,0 0 1,0 0 0,0 0 0,0 0 0,0 0 0,0 0 0,-1 0 0,1 0 0,0 0 0,-1 0 0,1-1 0,-1 1 0,1 0 0,-1 0 0,1-1 0,-1 1 0,0 0 0,0-1 0,0 1 0,0-3 0,1-7-1771,-1-1 643</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46.645"/>
    </inkml:context>
    <inkml:brush xml:id="br0">
      <inkml:brushProperty name="width" value="0.05" units="cm"/>
      <inkml:brushProperty name="height" value="0.05" units="cm"/>
      <inkml:brushProperty name="color" value="#FF0066"/>
    </inkml:brush>
  </inkml:definitions>
  <inkml:trace contextRef="#ctx0" brushRef="#br0">0 49 12579,'6'-5'772,"0"0"1,-1 0-1,1 0 1,1 1-1,-1 0 1,1 1-1,0-1 1,7-2-1,-9 4-484,0 1 0,0 0 0,0 0 0,-1 0-1,1 0 1,0 1 0,0 0 0,0 0 0,0 0 0,0 1 0,0-1-1,0 1 1,6 2 0,-10-3-236,0 1-1,1-1 1,-1 1 0,0 0 0,1-1-1,-1 1 1,0 0 0,0 0-1,0 0 1,0 0 0,0 0-1,0 0 1,0 0 0,0 0-1,0 0 1,0 1 0,0-1 0,-1 0-1,1 1 1,0-1 0,-1 0-1,0 1 1,1-1 0,-1 0-1,0 1 1,1-1 0,-1 1 0,0-1-1,0 1 1,0-1 0,0 1-1,0-1 1,-1 1 0,1-1-1,0 0 1,-1 3 0,-1 2-16,-1 0 0,1 0 0,-1 0 0,0 0 1,0-1-1,-6 10 0,-8 7-298,-1 0 0,-1 0 1,-33 29-1,51-51 58,1 0-1,-1 1 1,1-1-1,-1 1 1,1-1-1,-1 1 1,1-1 0,-1 0-1,1 1 1,-1-1-1,0 0 1,1 0 0,-1 0-1,1 1 1,-1-1-1,0 0 1,1 0 0,-2 0-1,-6-9-5879,6 7 5407,-4-5-1563</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47.059"/>
    </inkml:context>
    <inkml:brush xml:id="br0">
      <inkml:brushProperty name="width" value="0.05" units="cm"/>
      <inkml:brushProperty name="height" value="0.05" units="cm"/>
      <inkml:brushProperty name="color" value="#FF0066"/>
    </inkml:brush>
  </inkml:definitions>
  <inkml:trace contextRef="#ctx0" brushRef="#br0">1 1 14467,'1'8'1520,"1"10"1177,0 2-176,-1 11-801,-1-3-336,0-1-720,2 0-232,-2-10-480,2-2-616,8-4-3169,0 0 2537</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47.615"/>
    </inkml:context>
    <inkml:brush xml:id="br0">
      <inkml:brushProperty name="width" value="0.05" units="cm"/>
      <inkml:brushProperty name="height" value="0.05" units="cm"/>
      <inkml:brushProperty name="color" value="#FF0066"/>
    </inkml:brush>
  </inkml:definitions>
  <inkml:trace contextRef="#ctx0" brushRef="#br0">4 32 8170,'-3'-32'9084,"8"42"-3313,8 16-4299,50 179 1641,-51-144-2944,-11-55-401,-1 0 0,0 1 0,1-1 0,-2 1 0,1-1 0,-1 0 0,-2 11 0,3-17 144,0 0-1,0 1 1,-1-1 0,1 0 0,0 0 0,0 1 0,0-1-1,0 0 1,0 1 0,0-1 0,0 0 0,0 0-1,-1 1 1,1-1 0,0 0 0,0 0 0,0 1-1,-1-1 1,1 0 0,0 0 0,0 1 0,-1-1-1,1 0 1,0 0 0,0 0 0,-1 0 0,1 0-1,0 1 1,-1-1 0,1 0 0,0 0 0,-1 0 0,1 0-1,0 0 1,-1 0 0,1 0 0,0 0 0,0 0-1,-1 0 1,-8-8-2777,0-2 1203</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48.062"/>
    </inkml:context>
    <inkml:brush xml:id="br0">
      <inkml:brushProperty name="width" value="0.05" units="cm"/>
      <inkml:brushProperty name="height" value="0.05" units="cm"/>
      <inkml:brushProperty name="color" value="#FF0066"/>
    </inkml:brush>
  </inkml:definitions>
  <inkml:trace contextRef="#ctx0" brushRef="#br0">0 148 11939,'32'-23'1775,"0"1"0,2 2 0,0 1 1,1 2-1,52-18 0,-78 32-1573,1 1 0,-1 0 0,0 0 0,0 1 0,1 0 0,-1 1-1,1 0 1,12 1 0,-19 0-172,-1-1-1,1 1 1,-1 0-1,1-1 1,-1 1-1,0 0 1,1 1-1,-1-1 1,0 0-1,0 1 1,1-1 0,-1 1-1,0 0 1,3 3-1,-4-3-19,0 0 1,0 1-1,1-1 0,-1 0 1,0 1-1,-1-1 0,1 1 1,0-1-1,-1 1 0,0 0 1,1-1-1,-1 1 0,0 0 1,0-1-1,-1 1 0,1-1 1,-1 5-1,-2 4 13,0 0 0,-1-1 0,0 1 0,0-1 0,-1 0 0,0 0 0,-12 15 0,-54 61 5,65-79-29,-2 2-82,-1 0 0,-14 12 0,21-19-41,-1 0 0,1 0-1,-1-1 1,0 1 0,0-1 0,0 1-1,1-1 1,-1 0 0,-1 0 0,1 0-1,0-1 1,0 1 0,0-1 0,0 0-1,-4 0 1,6 0 5,0 0-1,0 0 1,0 0-1,1 0 0,-1 0 1,0-1-1,0 1 1,0 0-1,0-1 0,0 1 1,1 0-1,-1-1 1,0 1-1,0-1 1,0 0-1,1 1 0,-1-1 1,0 1-1,1-1 1,-1 0-1,1 0 0,-1 1 1,1-1-1,-1 0 1,1 0-1,-1-1 1,0-1-341,1 0 0,-1 0 0,1 0 0,0 0 1,0 0-1,0 0 0,0 0 0,1-3 0,6-29-1492</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48.507"/>
    </inkml:context>
    <inkml:brush xml:id="br0">
      <inkml:brushProperty name="width" value="0.05" units="cm"/>
      <inkml:brushProperty name="height" value="0.05" units="cm"/>
      <inkml:brushProperty name="color" value="#FF0066"/>
    </inkml:brush>
  </inkml:definitions>
  <inkml:trace contextRef="#ctx0" brushRef="#br0">0 382 12955,'6'23'2220,"-4"-15"-1202,0 1 1,1-1-1,0 0 1,6 11-1,-8-16-868,1-1 0,0 1 0,0-1 0,0 0 0,0 0 0,0 1-1,0-1 1,0-1 0,1 1 0,-1 0 0,1-1 0,0 1 0,-1-1 0,1 0 0,0 0 0,5 2 0,-2-2-58,-1 0 1,1 0 0,0 0-1,0-1 1,-1 0 0,1 0 0,0 0-1,0-1 1,-1 0 0,1 0 0,0 0-1,-1-1 1,1 0 0,-1 0-1,0 0 1,10-6 0,-14 7-85,0 1 1,0-1-1,0 0 0,0 0 0,0 1 1,0-1-1,0 0 0,0 0 1,-1 0-1,1 0 0,0 0 1,0 0-1,-1-1 0,1 1 1,-1 0-1,1 0 0,-1 0 1,0 0-1,1-1 0,-1 1 1,0 0-1,0-2 0,0 2-1,-1-1-1,1 0 1,0 1 0,-1-1-1,0 1 1,1-1-1,-1 1 1,0-1 0,0 1-1,0-1 1,0 1-1,0 0 1,0-1 0,-2 0-1,-3-3-88,0 0-1,-1 0 1,1 1 0,-1 0-1,-11-5 1,0 2-1066,-23-5 0,18 5-490,4-1-343,9-2 592</inkml:trace>
  <inkml:trace contextRef="#ctx0" brushRef="#br0" timeOffset="1">258 1 14187,'3'1'639,"-1"0"0,1 1 0,-1-1 0,0 1 1,1-1-1,-1 1 0,0 0 0,0 0 0,0 0 0,3 4 0,14 25 1525,-17-29-1913,5 13 17,0 0 1,-1 0 0,-1 0-1,0 1 1,-1-1-1,0 1 1,-2 0 0,0 0-1,-1 1 1,0-1 0,-1 0-1,-1 0 1,-3 18 0,3-29-275,-1 9-475,1 1 0,0 28 0,1-43 421,0 1 0,0-1 0,0 0 1,0 1-1,0-1 0,0 0 0,0 1 0,0-1 0,0 0 0,0 1 0,0-1 0,0 0 0,0 0 0,0 1 0,0-1 0,0 0 1,0 1-1,1-1 0,-1 0 0,0 1 0,0-1 0,0 0 0,1 0 0,-1 1 0,0-1 0,0 0 0,0 0 0,1 0 0,-1 1 1,0-1-1,0 0 0,1 0 0,-1 0 0,0 0 0,1 0 0,-1 1 0,0-1 0,1 0 0,-1 0 0,0 0 0,1 0 0,-1 0 0,0 0 1,1 0-1,-1 0 0,0 0 0,0 0 0,1 0 0,-1 0 0,0 0 0,1-1 0,-1 1 0,2-1-243,-1 0-1,1 0 0,-1 0 0,0 0 1,0 0-1,0 0 0,1 0 1,0-3-1,12-21-1778,2-7 837</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48.897"/>
    </inkml:context>
    <inkml:brush xml:id="br0">
      <inkml:brushProperty name="width" value="0.05" units="cm"/>
      <inkml:brushProperty name="height" value="0.05" units="cm"/>
      <inkml:brushProperty name="color" value="#FF0066"/>
    </inkml:brush>
  </inkml:definitions>
  <inkml:trace contextRef="#ctx0" brushRef="#br0">0 1 14899,'14'11'2203,"-2"0"0,1 1 0,18 25 0,-26-30-1908,-1 0 1,1 1 0,-1-1-1,0 1 1,-1 0 0,0 1-1,0-1 1,-1 0-1,2 12 1,-2 5 40,-1 1 0,-1-1 0,-6 43 0,0 5-878,8-50-1507,2-16 95,-4-7 1961,1 0-1,-1-1 1,1 1-1,-1 0 1,0 0-1,1 0 1,-1 0-1,0 0 0,1-1 1,-1 1-1,1 0 1,-1 0-1,0-1 1,1 1-1,-1 0 1,0 0-1,0-1 0,1 1 1,-1 0-1,0-1 1,0 1-1,1 0 1,-1-1-1,4-9-14</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49.308"/>
    </inkml:context>
    <inkml:brush xml:id="br0">
      <inkml:brushProperty name="width" value="0.05" units="cm"/>
      <inkml:brushProperty name="height" value="0.05" units="cm"/>
      <inkml:brushProperty name="color" value="#FF0066"/>
    </inkml:brush>
  </inkml:definitions>
  <inkml:trace contextRef="#ctx0" brushRef="#br0">0 156 11979,'10'-1'987,"-1"0"0,0-1 0,0 0 0,0-1 0,0 0 0,13-6 1,-17 7-723,-1-1 1,1 0 0,-1 0 0,0 0-1,0 0 1,0-1 0,-1 1-1,1-1 1,-1 0 0,0 0 0,0 0-1,0-1 1,2-4 0,1-2 6,-4 7-233,0 1 0,0 0-1,-1-1 1,1 1 0,-1-1 0,0 1-1,0-1 1,0 1 0,-1-1 0,1 0-1,-1 0 1,0 1 0,0-7 0,0 10-39,0-1 0,0 1 0,0-1 0,0 1 0,0-1 0,0 1 0,0-1 0,0 1 1,-1-1-1,1 1 0,0-1 0,0 1 0,0-1 0,-1 1 0,1-1 0,0 1 0,0-1 1,-1 1-1,1 0 0,0-1 0,-1 1 0,1-1 0,0 1 0,-1 0 0,1-1 0,-1 1 0,1 0 1,-1 0-1,1-1 0,-1 1 0,1 0 0,-1 0 0,1 0 0,-1 0 0,1 0 0,-1-1 0,1 1 1,-1 0-1,1 0 0,-1 0 0,1 0 0,-1 1 0,1-1 0,-1 0 0,1 0 0,-1 0 0,1 0 1,-1 0-1,1 1 0,-1-1 0,1 0 0,-1 0 0,1 1 0,0-1 0,-1 0 0,1 1 0,-1-1 1,1 0-1,-1 1 0,-2 2 16,-1 0 1,1 0 0,0 1 0,0-1 0,-3 5-1,2-1 105,0-1 1,1 1-1,1 0 0,-1 0 0,1 0 0,0 0 0,0 0 1,1 0-1,0 1 0,0-1 0,1 10 0,0-12-60,0 0 0,0 0 0,1 0 0,0 0 0,0 0 0,0-1 0,0 1 0,1 0 0,0 0 0,0-1 0,0 0 0,1 1 0,-1-1 0,1 0 0,0 0 0,0 0 0,6 5 0,-5-6-139,-1 0 1,1-1 0,0 0-1,0 0 1,0 0-1,0 0 1,0-1 0,0 1-1,0-1 1,1 0 0,-1 0-1,0-1 1,8 1 0,-5-1-641,1-1 1,-1 0 0,0 0-1,1 0 1,-1-1 0,0 0-1,9-5 1,7-1-835</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49.723"/>
    </inkml:context>
    <inkml:brush xml:id="br0">
      <inkml:brushProperty name="width" value="0.05" units="cm"/>
      <inkml:brushProperty name="height" value="0.05" units="cm"/>
      <inkml:brushProperty name="color" value="#FF0066"/>
    </inkml:brush>
  </inkml:definitions>
  <inkml:trace contextRef="#ctx0" brushRef="#br0">0 0 14555,'6'10'1205,"0"1"-1,-1-1 0,-1 1 1,0 0-1,0 0 1,3 15-1,-7-24-1145,0-1 0,1 1 0,-1 0 0,1-1 0,-1 1 0,1-1 0,0 0 0,0 1 0,0-1 0,0 1 0,0-1 0,1 1 0,-2-1-39,1-1 0,-1 1 0,1-1 0,0 0 0,-1 0 0,1 1 0,-1-1 0,1 0 0,0 0 0,-1 0 0,1 1 0,0-1 0,-1 0 0,1 0 0,0 0 0,-1 0 0,1 0 0,0 0-1,-1 0 1,2-1 0,2-1 14,0 1-1,-1-1 0,1-1 0,-1 1 1,1 0-1,-1-1 0,5-5 1,-6 7-52,4-5 123,1 0 0,0 0-1,0 1 1,1 0 0,10-5 0,-17 9-62,1 0 0,0 0 0,-1 1 0,1-1 0,0 1 0,0 0-1,-1-1 1,1 1 0,0 0 0,0 0 0,0 0 0,0 0 0,-1 0 0,1 1 0,0-1 0,0 0 0,0 1 0,-1-1 0,1 1 0,0 0 0,-1 0 0,1 0 0,0-1-1,-1 1 1,1 1 0,-1-1 0,0 0 0,1 0 0,-1 0 0,0 1 0,0-1 0,2 3 0,39 53-311,-27-35 411</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53.276"/>
    </inkml:context>
    <inkml:brush xml:id="br0">
      <inkml:brushProperty name="width" value="0.05" units="cm"/>
      <inkml:brushProperty name="height" value="0.05" units="cm"/>
      <inkml:brushProperty name="color" value="#FF0066"/>
    </inkml:brush>
  </inkml:definitions>
  <inkml:trace contextRef="#ctx0" brushRef="#br0">18 39 9778,'-12'-29'4436,"6"20"-1539,8 19 108,-1-8-2911,-1 1 0,1-1-1,0 0 1,0 0-1,0 0 1,1 0 0,-1 0-1,0 0 1,1-1 0,-1 1-1,1 0 1,0-1-1,0 1 1,2 1 0,1 0 47,-1-1 1,0 1-1,1-1 0,-1-1 1,1 1-1,7 1 0,2-1 191,-1 0 0,1-1 0,-1 0-1,15-2 1,62-6 1144,-47 3-982,1 1-1,0 2 1,70 8-1,-33 3-62,88-2-1,-87-5-235,-60-2-115,-1 2 0,1 0 0,-1 2 0,0 0 0,0 1-1,31 14 1,-43-16-11,0-1 1,1 0-1,-1 0 0,1-1 0,-1 0 1,1-1-1,15 1 0,-11-3 52,-1 0-1,0-1 1,1 0-1,24-9 1,-20 5-5,-3 1-28,0 0 1,0 1 0,1 0 0,-1 2-1,1-1 1,30 1 0,-22 8 464,-20-5-384,0 0 0,-1 0 0,1 0-1,0 0 1,4-1 0,-7 0-123,-12-7-698,-7 4-3383,10 0 2404</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0.251"/>
    </inkml:context>
    <inkml:brush xml:id="br0">
      <inkml:brushProperty name="width" value="0.05" units="cm"/>
      <inkml:brushProperty name="height" value="0.05" units="cm"/>
      <inkml:brushProperty name="color" value="#FF0066"/>
    </inkml:brush>
  </inkml:definitions>
  <inkml:trace contextRef="#ctx0" brushRef="#br0">3 106 10498,'-1'0'863,"1"-1"-755,-1 1 0,1 0-1,0 0 1,0 0 0,0 0 0,0 0 0,0-1-1,0 1 1,0 0 0,0 0 0,0 0 0,0 0 0,0 0-1,0-1 1,0 1 0,0 0 0,0 0 0,0 0 0,1-2 1725,0 2-1726,-1 0 1,0-1 0,0 1 0,0 0 0,0 0 0,0 0-1,1 0 1,-1 0 0,0 0 0,0 0 0,0 0 0,0 0-1,0 0 1,1 0 0,-1 0 0,0 0 0,13-2 334,-11 2 37,78-6 2027,94-13 101,-155 15-2432,18-2-164,0-2-1,-1-2 1,45-17 0,-81 27-150,1 0 1,-1 0 0,1 0 0,-1-1 0,1 1 0,-1 0-1,1-1 1,-1 1 0,1 0 0,-1-1 0,1 1 0,-1 0 0,1-1-1,-1 1 1,0-1 0,1 1 0,-1-1 0,0 1 0,1-1-1,-1 0 1,0 1 37,0-1 1,0 1-1,0 0 0,0 0 1,0-1-1,-1 1 0,1 0 1,0-1-1,0 1 0,0 0 0,0 0 1,-1-1-1,1 1 0,0 0 1,0 0-1,-1 0 0,1-1 0,0 1 1,0 0-1,-1 0 0,1 0 1,0 0-1,-1 0 0,1-1 1,0 1-1,0 0 0,-1 0 0,-11-3-1302</inkml:trace>
</inkml:ink>
</file>

<file path=ppt/ink/ink2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0.670"/>
    </inkml:context>
    <inkml:brush xml:id="br0">
      <inkml:brushProperty name="width" value="0.05" units="cm"/>
      <inkml:brushProperty name="height" value="0.05" units="cm"/>
      <inkml:brushProperty name="color" value="#FF0066"/>
    </inkml:brush>
  </inkml:definitions>
  <inkml:trace contextRef="#ctx0" brushRef="#br0">1 1 8474,'34'1'6982,"9"2"-3973,-34-2-2587,0 0 0,0 1 0,0 0 0,-1 1 0,1 0 0,-1 0 0,11 6 0,-17-8-346,0 1 0,1 0 0,-1 0 0,0 0 0,-1 0 0,1 0 0,0 1 1,-1-1-1,1 0 0,-1 1 0,1-1 0,-1 1 0,0 0 0,0-1 0,-1 1 0,1 0 0,0 0 1,-1-1-1,0 1 0,1 0 0,-1 0 0,0 0 0,-1 0 0,1 2 0,-2 8 21,-1-1 0,1 0-1,-10 23 1,12-35-97,-28 67 105,24-59-492,-1 0 1,1 0-1,-2 0 0,1-1 0,-12 12 0,9-14-953,8-5 1348,0 0-1,0 0 1,0 0-1,0 0 0,0 0 1,-1 0-1,1 0 1,0 0-1,0 0 0,0 0 1,0 0-1,-1 0 1,1 0-1,0 0 0,0 0 1,0 0-1,0 0 1,0 0-1,-1 0 1,1 0-1,0 0 0,0 0 1,0 0-1,0 0 1,0 0-1,-1 0 0,1 0 1,0 0-1,0-1 1,0 1-1,0 0 0,0 0 1,0 0-1,0 0 1,0 0-1,0 0 0,-1-1 1,1 1-1,0 0 1,0 0-1,0 0 0,0 0 1,0 0-1,0-1 1,0 1-1,0 0 0,0 0 1,2-15 155</inkml:trace>
</inkml:ink>
</file>

<file path=ppt/ink/ink2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1.134"/>
    </inkml:context>
    <inkml:brush xml:id="br0">
      <inkml:brushProperty name="width" value="0.05" units="cm"/>
      <inkml:brushProperty name="height" value="0.05" units="cm"/>
      <inkml:brushProperty name="color" value="#FF0066"/>
    </inkml:brush>
  </inkml:definitions>
  <inkml:trace contextRef="#ctx0" brushRef="#br0">1 0 15835,'8'14'1841,"-5"1"847,2 8-503,-3 4-633,-5 3-776,-1 2-240,-1-3-360,0-1-464,4-6-1704,11-12 1368</inkml:trace>
</inkml:ink>
</file>

<file path=ppt/ink/ink2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1.600"/>
    </inkml:context>
    <inkml:brush xml:id="br0">
      <inkml:brushProperty name="width" value="0.05" units="cm"/>
      <inkml:brushProperty name="height" value="0.05" units="cm"/>
      <inkml:brushProperty name="color" value="#FF0066"/>
    </inkml:brush>
  </inkml:definitions>
  <inkml:trace contextRef="#ctx0" brushRef="#br0">2 1 12411,'0'1'460,"0"1"0,-1-1 0,1 1 1,0-1-1,0 1 0,0-1 1,0 1-1,0 0 0,0-1 0,0 1 1,1-1-1,-1 0 0,0 1 0,1-1 1,1 3-1,12 19 1667,-7-14-1175,10 18-76,-1 0 0,-1 1 0,-1 1 0,-2 0 0,10 35 0,24 91-2143,-46-155 1165,0 1 1,0-1-1,0 0 1,0 1-1,0-1 0,0 1 1,0-1-1,1 0 1,-1 1-1,0-1 0,0 1 1,0-1-1,0 0 1,1 1-1,-1-1 0,0 0 1,0 1-1,1-1 1,-1 0-1,0 1 0,0-1 1,1 0-1,-1 0 1,0 1-1,1-1 0,-1-14-4195,-7-7 332,-6-1 1469</inkml:trace>
</inkml:ink>
</file>

<file path=ppt/ink/ink2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1.989"/>
    </inkml:context>
    <inkml:brush xml:id="br0">
      <inkml:brushProperty name="width" value="0.05" units="cm"/>
      <inkml:brushProperty name="height" value="0.05" units="cm"/>
      <inkml:brushProperty name="color" value="#FF0066"/>
    </inkml:brush>
  </inkml:definitions>
  <inkml:trace contextRef="#ctx0" brushRef="#br0">1 121 11755,'18'-14'1317,"1"0"0,0 0 0,1 2 0,1 1 0,0 0 0,0 2 0,1 0 0,30-7 0,-52 16-1305,11-3 388,0 0-1,0 1 1,0 1-1,14-1 1,-22 2-330,-1 0-1,1 0 1,-1 1 0,1-1 0,-1 1 0,1-1 0,-1 1-1,1 0 1,-1 0 0,0 0 0,3 2 0,-4-2-49,1 0 0,-1 0 0,0 0 0,0 0 0,0 0 0,0 1 0,0-1 0,0 0 0,-1 1 0,1-1 0,0 0 0,-1 1 0,1-1 0,-1 1 0,1-1 1,-1 1-1,0-1 0,0 1 0,1-1 0,-1 3 0,-1 1-9,1 1 0,-1-1 0,0 1 0,-1-1 0,1 1 0,-1-1 0,0 0 0,-1 1 0,1-1 0,-1 0 0,0-1 0,0 1 0,0 0 0,-1-1 0,-7 8 0,7-8-188,-1 1 0,0-1 0,0 0 0,0 0 0,0 0 0,-1-1 0,1 0 0,-1 0 0,0 0 0,0-1-1,0 0 1,0 0 0,-11 1 0,15-2-35,0-1 0,0 0-1,1 1 1,-1-1 0,0 0-1,0 0 1,0-1 0,1 1-1,-1 0 1,0 0 0,0-1-1,1 1 1,-1-1 0,0 0-1,1 1 1,-1-1 0,0 0-1,1 0 1,-1 0 0,1 0-1,0 0 1,-1-1 0,1 1-1,0 0 1,0-1 0,-1 1-1,1 0 1,0-1 0,0-1-1,-8-22-1133</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2.418"/>
    </inkml:context>
    <inkml:brush xml:id="br0">
      <inkml:brushProperty name="width" value="0.05" units="cm"/>
      <inkml:brushProperty name="height" value="0.05" units="cm"/>
      <inkml:brushProperty name="color" value="#FF0066"/>
    </inkml:brush>
  </inkml:definitions>
  <inkml:trace contextRef="#ctx0" brushRef="#br0">1 254 13819,'17'10'1732,"0"0"1,0-2-1,1 0 0,0-1 1,1-1-1,0 0 1,23 3-1,-45-10-1707,1 0 1,-1 0-1,1 0 1,0 0-1,-1 0 0,1 0 1,0 0-1,0-1 1,0 1-1,0-1 1,0 0-1,0 0 0,1 1 1,-4-5-1,2 1-16,0 0-1,0 0 0,0 0 1,1-1-1,-1 0 1,-1-7-1,2 6-11,0-1-1,0 0 1,1 0-1,0-1 1,1 1 0,0 0-1,0 0 1,1 0-1,0 0 1,2-11 0,-1 13-102,1-1 0,0 1-1,0-1 1,1 1 0,0 0 0,0 0 0,0 0 0,1 1 0,0-1 0,7-5 0,-5 4-1130,1 1 1,0 1-1,0 0 1,10-5-1,-16 9 500,0 0 0,1 0 0,-1 0 0,1 1 0,-1-1 0,1 1 0,0 0 0,-1-1-1,1 1 1,2 0 0,-4 0 664,10 0-1450</inkml:trace>
  <inkml:trace contextRef="#ctx0" brushRef="#br0" timeOffset="1">298 51 8938,'1'2'642,"1"-1"0,0 0 0,0 1 0,-1 0 0,1-1 1,-1 1-1,0 0 0,1 0 0,-1 0 0,0 0 0,0 0 0,0 0 0,0 0 0,0 3 1,1 3 1039,0 0 0,0 14 1,-1-16-1311,-1 0 0,1 0 0,0 0 1,0 0-1,1-1 0,2 8 0,-3-12-297,0 1 0,0 0 0,1 0 0,-1-1 0,0 1 0,1 0 0,-1-1 0,1 0 0,0 1 0,-1-1 0,1 0 0,0 0 0,0 0-1,-1 0 1,1 0 0,0 0 0,0 0 0,0-1 0,0 1 0,0-1 0,1 1 0,1-1 0,0 1-9,0-1-1,0 0 1,1 0-1,-1 0 1,0 0-1,0 0 1,1-1-1,-1 0 1,0 0-1,0 0 1,0 0-1,5-3 1,-6 2-52,-1 1 1,0-1 0,0 0 0,1 1-1,-1-1 1,-1 0 0,1 0-1,0 0 1,0-1 0,-1 1-1,1 0 1,-1-1 0,1 1-1,-1-1 1,0 1 0,0-1-1,-1 1 1,1-1 0,1-4 0,-2 1-45,1 0 1,0 0-1,-1 0 1,0 1 0,-1-1-1,1 0 1,-1 0 0,0 0-1,-3-7 1,3 10-132,0 0-1,0 0 1,-1 0 0,1 0-1,-1 0 1,0 1-1,0-1 1,0 0 0,0 1-1,-1 0 1,1-1 0,0 1-1,-1 0 1,0 0 0,0 0-1,1 1 1,-6-3 0,-39-11-4142,26 10 1953,9 1 1001</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2.833"/>
    </inkml:context>
    <inkml:brush xml:id="br0">
      <inkml:brushProperty name="width" value="0.05" units="cm"/>
      <inkml:brushProperty name="height" value="0.05" units="cm"/>
      <inkml:brushProperty name="color" value="#FF0066"/>
    </inkml:brush>
  </inkml:definitions>
  <inkml:trace contextRef="#ctx0" brushRef="#br0">36 7 15659,'0'-1'190,"1"1"1,-1-1-1,1 1 0,-1-1 0,1 1 0,-1 0 0,1-1 0,0 1 1,-1-1-1,1 1 0,-1 0 0,1 0 0,0-1 0,-1 1 0,1 0 1,0 0-1,-1 0 0,1 0 0,0 0 0,-1 0 0,1 0 0,0 0 1,-1 0-1,1 0 0,0 0 0,-1 0 0,1 0 0,0 1 0,-1-1 1,1 0-1,0 0 0,-1 1 0,1-1 0,-1 0 0,1 1 0,0-1 1,-1 1-1,1 0 0,4 4 365,0-1 1,0 1-1,5 7 1,-3-4 105,4 5-235,-1 1 0,0 0 0,-1 0 1,0 1-1,8 20 0,24 81 406,2 3-554,-37-107-400,-3-6-282,0 0 1,-1 0-1,0 0 0,0 1 0,0-1 0,0 0 0,0 7 0,-2-12 276,0-1 0,-3 2-2183,3-2 2183,0 0-1,-1 0 1,1 0 0,0 0-1,0 0 1,0 0-1,0 0 1,-1 0 0,1-1-1,0 1 1,0 0 0,0 0-1,-1 0 1,1 0 0,0 0-1,0 0 1,0 0-1,-1-1-512,-11-5-2745,9 5 1933,-15-6-1234</inkml:trace>
  <inkml:trace contextRef="#ctx0" brushRef="#br0" timeOffset="1">1 329 15099,'1'-4'1465,"4"-1"567,12-5-504,8-3-495,14-2-513,1-2-56,1 0-496,-6 4-496,-8 1-1233,-1 4 129,-5 8 608</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3.234"/>
    </inkml:context>
    <inkml:brush xml:id="br0">
      <inkml:brushProperty name="width" value="0.05" units="cm"/>
      <inkml:brushProperty name="height" value="0.05" units="cm"/>
      <inkml:brushProperty name="color" value="#FF0066"/>
    </inkml:brush>
  </inkml:definitions>
  <inkml:trace contextRef="#ctx0" brushRef="#br0">1 114 12251,'0'0'226,"0"1"0,0-1 0,0 1 0,0-1 0,0 1 0,0-1 0,0 0 0,0 1 0,0-1 0,0 1 1,0-1-1,0 1 0,0-1 0,1 0 0,-1 1 0,0-1 0,0 0 0,0 1 0,1-1 0,-1 0 0,0 1 0,1-1 1,-1 0-1,0 1 0,1-1 0,-1 0 0,0 0 0,1 1 0,-1-1 0,1 0 0,0 0 25,0 0 0,0 0 0,0 0 0,0 0 0,0 0 0,0 0 0,0 0 0,0 0 0,0-1 0,0 1 0,0 0 0,1-2 0,27-18 1506,-26 18-1407,3-2-249,-1-1 0,0 1-1,0-1 1,0-1 0,-1 1 0,0-1-1,0 0 1,0 0 0,0 0 0,-1 0-1,0 0 1,3-10 0,-6 15-101,0 1 0,0-1 0,0 0 1,0 1-1,1-1 0,-1 1 0,0-1 0,0 0 0,0 1 1,0-1-1,0 1 0,0-1 0,0 0 0,-1 1 0,1-1 1,0 1-1,0-1 0,0 1 0,-1-1 0,1 0 0,0 1 1,-1-1-1,1 1 0,0-1 0,-1 1 0,1 0 1,0-1-1,-1 1 0,1-1 0,-1 1 0,0-1-4,0 1 1,0 0-1,1 0 0,-1 0 0,0-1 0,0 1 0,1 0 0,-1 0 1,0 0-1,0 1 0,0-1 0,1 0 0,-1 0 0,0 0 1,0 0-1,1 1 0,-1-1 0,0 0 0,1 1 0,-1-1 1,0 1-1,1-1 0,-1 0 0,0 2 0,-3 1-2,0 1 0,0 1 0,1-1 1,0 0-1,0 1 0,0 0 0,0 0 0,1-1 0,0 2 0,-3 8 0,4-10 12,0-1-1,1 0 1,-1 1-1,1-1 1,-1 1-1,1 0 1,1-1-1,-1 5 1,1-6-2,-1 0 0,1-1 0,-1 1 0,1 0 0,-1-1 0,1 1 0,0 0 0,0-1 0,0 1 0,0-1-1,0 0 1,0 1 0,0-1 0,1 0 0,-1 1 0,3 1 0,1-1 5,0 1 0,0-1 0,1 0 0,-1 0-1,1-1 1,-1 1 0,1-1 0,-1 0 0,1-1 0,0 1-1,-1-1 1,1 0 0,0-1 0,-1 0 0,1 1 0,-1-2-1,7-1 1,-4 1-1,-1 0 1,0-1-1,0 0 0,1 0 0,-2-1 0,1 0 1,0 0-1,-1 0 0,0-1 0,0 0 0,0-1 0,5-6 1,-9 9-7,0 0 1,0 0 0,0-1-1,0 1 1,-1-1 0,1 1-1,-1-1 1,0 0 0,1-7-1,1-4 16,29 59 880,-27-39-833,0 1-1,0-1 1,1 0-1,-1 0 0,1-1 1,0 0-1,7 4 0,-9-6-144,-1 0-1,1 0 0,0-1 0,0 1 0,0-1 1,0 0-1,0 0 0,0-1 0,0 1 0,0-1 1,0 0-1,0 0 0,8-1 0,-11 1-263,1-1-1,-1 1 0,1-1 1,-1 0-1,1 1 0,-1-1 1,0 0-1,1 0 0,-1 0 1,0 0-1,0 0 0,1 0 1,-1 0-1,0 0 1,0 0-1,0 0 0,0-1 1,-1 1-1,1-1 0,0 1 1,-1 0-1,2-3 0,3-7-2097</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3.681"/>
    </inkml:context>
    <inkml:brush xml:id="br0">
      <inkml:brushProperty name="width" value="0.05" units="cm"/>
      <inkml:brushProperty name="height" value="0.05" units="cm"/>
      <inkml:brushProperty name="color" value="#FF0066"/>
    </inkml:brush>
  </inkml:definitions>
  <inkml:trace contextRef="#ctx0" brushRef="#br0">59 0 11346,'-23'7'2105,"1"1"2176,12 1-2929,7-2-304,9-4-848,10-1-120,7-6-648,4-4-568,3-6 616</inkml:trace>
  <inkml:trace contextRef="#ctx0" brushRef="#br0" timeOffset="1">329 59 13627,'22'17'3458,"1"-2"1,35 20-1,-57-35-3380,1 1 0,-1-1 0,1 1 0,0-1 0,-1 0 0,1 1 0,0-1-1,-1 0 1,1 0 0,0 0 0,-1 0 0,1-1 0,0 1 0,-1 0 0,1-1-1,-1 1 1,1-1 0,0 0 0,-1 1 0,3-3 0,4-1 90,-1-2 0,13-10 0,3-3 262,-20 17-370,1 0 0,-1 1 0,1-1-1,0 0 1,-1 1 0,1 0 0,0 0 0,0 0-1,0 0 1,0 1 0,-1-1 0,1 1-1,4 0 1,0 1 18,-1 0 0,0 1 0,0 0-1,0 0 1,0 0 0,7 5 0,-10-5-254,1 0-1,-1 0 1,0-1 0,0 1 0,1-1 0,-1 0-1,0 0 1,1-1 0,-1 1 0,1-1-1,-1 0 1,7 0 0,12-6-826</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1:57.969"/>
    </inkml:context>
    <inkml:brush xml:id="br0">
      <inkml:brushProperty name="width" value="0.05" units="cm"/>
      <inkml:brushProperty name="height" value="0.05" units="cm"/>
      <inkml:brushProperty name="color" value="#FF0066"/>
    </inkml:brush>
  </inkml:definitions>
  <inkml:trace contextRef="#ctx0" brushRef="#br0">496 1109 7482,'85'-7'5194,"43"11"-1595,-9-1-1446,122-9 469,73 0-636,1 16-1026,-110 12-823,118 4 577,345-41 874,-380 6-803,37 18-21,-16-1-654,-246-9-93,-1-4 0,121-25 0,-156 24-2,-1-2 1,0-1-1,0-2 1,-1 0-1,0-1 1,-1-2 0,-1 0-1,24-19 1,31-25-15,-52 41 7,-1-1-1,0-2 1,-2 0-1,29-33 0,-36 34-4,-2-1-1,0 0 1,-2-2-1,11-21 1,-17 29-8,0-1 0,-1 1 0,-1-1 0,-1 0 0,0 0 0,0 0-1,0-25 1,-3 22 12,-1 1-1,0-1 0,-4-20 0,3 31-4,0 1 0,0 0 0,0-1 0,-1 1 0,0 0 1,0 1-1,0-1 0,-1 0 0,0 1 0,0 0 0,-8-9 0,-11-5 2,0 0 1,-1 1-1,-31-17 0,-84-38-31,109 58 25,-29-12-5,-1 2 1,-2 3 0,0 2 0,-107-18-1,54 22-5,-204-4 0,63 20-46,-188-5-56,-326-13 142,714 19-37,-73 12 0,-54 20-19,-15 2 34,-74-9 2,-83 13-11,303-29 1,0 2 0,1 2 0,0 3-1,-84 40 1,106-42 4,-115 60-8,100-50-2,-49 39 0,71-47 4,1 1 1,1 1-1,-32 39 0,40-42 4,1 0 0,1 1 0,0 0 0,1 1 0,1 0-1,-7 23 1,10-25-1,1 0-1,0 0 1,2 0-1,0 0 0,1 0 1,0 0-1,2 17 1,0-24 0,0 0 1,1 0-1,0 0 0,0 0 1,1 0-1,0-1 1,1 1-1,-1-1 0,2 0 1,-1 0-1,1 0 1,0-1-1,1 0 1,7 8-1,-2-5 3,1 0 0,1-1 0,-1 0-1,1-1 1,1-1 0,0 0 0,0 0 0,28 8 0,5-3 20,77 12 0,249 9 296,8-25-681,-271-7-357,-29 2-103,3 3 118</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59.054"/>
    </inkml:context>
    <inkml:brush xml:id="br0">
      <inkml:brushProperty name="width" value="0.05" units="cm"/>
      <inkml:brushProperty name="height" value="0.05" units="cm"/>
      <inkml:brushProperty name="color" value="#FF0066"/>
    </inkml:brush>
  </inkml:definitions>
  <inkml:trace contextRef="#ctx0" brushRef="#br0">36 57 5553,'-2'-13'5318,"-7"15"-1577,6-1-3503,2-5 634,1-1-230,-2 7 247,-17 30 913,20-32-1774,-1 0 1,0 1 0,0-1-1,1 0 1,-1 0-1,0 1 1,1-1 0,-1 0-1,0 0 1,1 1-1,-1-1 1,0 0 0,1 0-1,-1 0 1,0 0-1,1 1 1,-1-1 0,1 0-1,-1 0 1,0 0-1,1 0 1,-1 0 0,1 0-1,-1 0 1,0 0 0,1 0-1,-1 0 1,1 0-1,0-1 1,22 1 864,-12-1-264,-4 1-394,0-1 0,-1 0 0,1 0 0,0-1 0,-1 0-1,1 0 1,7-4 0,-5 3-89,-7 2-177,1 0 0,-1 1 0,1-1 1,-1 1-1,0 0 0,1-1 0,-1 1 1,1 0-1,-1 1 0,1-1 1,-1 0-1,1 1 0,-1-1 0,0 1 1,1 0-1,-1 0 0,0 0 0,3 1 1,-2-18-5586,-2-1 3658,-1 3 452,0 1 633</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09.575"/>
    </inkml:context>
    <inkml:brush xml:id="br0">
      <inkml:brushProperty name="width" value="0.05" units="cm"/>
      <inkml:brushProperty name="height" value="0.05" units="cm"/>
      <inkml:brushProperty name="color" value="#FF0066"/>
    </inkml:brush>
  </inkml:definitions>
  <inkml:trace contextRef="#ctx0" brushRef="#br0">286 2110 9562,'0'0'154,"0"0"1,-1-1-1,1 1 1,0-1-1,0 1 0,0-1 1,0 1-1,0-1 1,0 1-1,-1-1 0,1 1 1,0-1-1,1 1 1,-1-1-1,0 1 0,0-1 1,0 1-1,0-1 0,0 1 1,0 0-1,0-1 1,1 1-1,-1-1 0,0 1 1,0-1-1,1 1 1,12-9 1574,21 1-191,143-18 2658,-123 18-3550,79-4 0,57 11 253,-102 2-419,14 4 74,158 28 0,-51-4 176,-25-16 37,36 5-327,-82-4-81,0-5 1,176-11 0,116-9 476,-145 7-383,-79 0-360,278-17 245,-280 5-152,144-15 155,-132-4-168,-214 34-173,181-49 39,-150 39-31,0-2-1,-1-1 1,45-28 0,-37 15-4,49-42 0,29-40 12,-14 14-8,-42 45-6,-38 32 0,-1-1 0,29-30 0,-46 41-3,0 0 1,-1 0 0,0 0-1,-1-1 1,0 0 0,0 0 0,-1 0-1,0 0 1,0 0 0,-1-1-1,0 1 1,-1-1 0,0-10 0,0-15-2,-2 0 1,-6-41 0,2 48 3,0 0 0,-3 1 1,0-1-1,-1 1 1,-26-48-1,26 57-3,-1 2-1,-1-1 1,0 2 0,-22-24-1,-61-50 1,-10-11-5,-6-42 10,72 90-6,-61-66 0,79 99 3,-1 2 1,0 0 0,-1 2 0,0 0 0,-2 2 0,1 0-1,-2 2 1,-29-11 0,-30-4-2,-97-19 1,178 45-1,-561-99-4,485 87-1,-73-8-5,-2 6 0,1 7 0,-209 18 0,-1139 114 18,1476-122-9,-276 27-3,4 21 1,233-35-2,1 2 1,-84 38 0,108-38 1,0 2-1,1 2 1,1 2 0,-53 43-1,15 0 10,3 2 0,-68 85 0,123-132-9,2 0 0,0 2 1,1-1-1,1 2 1,1 0-1,1 0 1,2 1-1,0 0 1,-4 29-1,6-17 0,1 1 0,3 0 1,1 1-1,1-1 0,8 55 0,-5-73 1,2 1 1,1-1-1,1 0 0,0-1 1,2 1-1,0-1 0,1-1 1,1 0-1,1 0 0,1-1 1,22 27-1,-11-21 1,0-1 1,2-2-1,1 0 0,0-2 1,1-1-1,1-1 1,51 22-1,-28-18 20,2-2 1,0-2 0,94 16-1,-94-25 21,92 1-1,54-15-1015,-43 0-2694,-105-1 2309</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21.337"/>
    </inkml:context>
    <inkml:brush xml:id="br0">
      <inkml:brushProperty name="width" value="0.05" units="cm"/>
      <inkml:brushProperty name="height" value="0.05" units="cm"/>
      <inkml:brushProperty name="color" value="#FF0066"/>
    </inkml:brush>
  </inkml:definitions>
  <inkml:trace contextRef="#ctx0" brushRef="#br0">1 173 8586,'12'-1'6669,"69"-8"-3960,24-3-1400,0 5 0,159 9 0,785 52 870,-316-45-992,-5-75 1562,-162-22 93,-553 87-2811,0 0 0,14 0 0,-18 1-12,-5 1-440,-7-1-988,3-1 1298,-1 1-1,1 0 1,0-1-1,-1 1 1,1 0-1,0-1 1,-1 1-1,1-1 1,0 1-1,0 0 0,0-1 1,-1 1-1,1-1 1,0 1-1,0-1 1,0 1-1,0-1 1,0 1-1,0-1 1,0 1-1,0-1 1,0 1-1,0-1 1,0 1-1,0-1 0,0 1 1,0-1-1,1 1 1,-1-1-1,0 1 1,0 0-1,0-1 1,1 1-1,-1-1 1,16-36-1695</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22.138"/>
    </inkml:context>
    <inkml:brush xml:id="br0">
      <inkml:brushProperty name="width" value="0.05" units="cm"/>
      <inkml:brushProperty name="height" value="0.05" units="cm"/>
      <inkml:brushProperty name="color" value="#FF0066"/>
    </inkml:brush>
  </inkml:definitions>
  <inkml:trace contextRef="#ctx0" brushRef="#br0">22 1 8138,'-6'1'920,"5"0"-714,0-1 1,0 0-1,0 0 1,0 1-1,0-1 1,0 0 0,0 1-1,1-1 1,-1 1-1,0-1 1,0 1 0,0 0-1,1-1 1,-1 1-1,0 0 1,1-1-1,-2 2 1,2-2-136,1 1 1,-1-1-1,0 1 0,0-1 1,1 0-1,-1 1 0,0-1 1,1 1-1,-1-1 0,0 0 0,1 1 1,-1-1-1,1 0 0,-1 0 1,0 1-1,1-1 0,-1 0 1,1 0-1,-1 0 0,1 0 1,-1 1-1,1-1 0,-1 0 1,0 0-1,1 0 0,-1 0 0,1 0 1,-1 0-1,1 0 0,1 0 187,37 6 1324,48 0 0,-42-3-1040,346 31 1581,103 6-1720,419-16 754,-763-23-442,32 0 277,535 22 1939,-710-23-2911,406 26 1665,-389-25-1513,55 3 939,-86-5-1224,-1-1-1,-13-4 1,-12-3-869,-5 6 410</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37.378"/>
    </inkml:context>
    <inkml:brush xml:id="br0">
      <inkml:brushProperty name="width" value="0.05" units="cm"/>
      <inkml:brushProperty name="height" value="0.05" units="cm"/>
      <inkml:brushProperty name="color" value="#FF0066"/>
    </inkml:brush>
  </inkml:definitions>
  <inkml:trace contextRef="#ctx0" brushRef="#br0">55 133 10258,'0'-14'4779,"15"-32"-908,-16 46-3759,0-1 0,1 1 0,-1 0 0,0 0 0,0 0 0,1 0 0,-1 0 0,0 0 0,0 0-1,0 0 1,1 0 0,-1 1 0,0-1 0,1 0 0,-2 1 0,-2 1 66,0 0 0,1 1 0,-1 0 0,1-1-1,0 1 1,0 1 0,0-1 0,0 0 0,0 1 0,1-1 0,-1 1 0,1 0-1,0 0 1,-2 5 0,2-3-91,0 0-1,0 0 1,1 0-1,0 0 1,0 0-1,0 0 0,1 0 1,0 0-1,1 10 1,-1-9-55,2-1 1,-1 0-1,1 0 1,0 0-1,0 1 1,1-2-1,-1 1 0,1 0 1,1 0-1,-1-1 1,6 7-1,-7-10-18,0 0-1,0 0 1,0 0 0,0-1-1,0 1 1,1-1-1,-1 1 1,0-1 0,1 0-1,-1 0 1,1 0 0,0 0-1,-1 0 1,1 0-1,0-1 1,-1 1 0,1-1-1,0 0 1,0 0-1,-1 0 1,1 0 0,0-1-1,0 1 1,-1-1 0,1 1-1,0-1 1,-1 0-1,5-2 1,-1 0-14,-1 0 1,1 0-1,-1 0 1,0-1-1,0 0 1,-1 0-1,1 0 1,-1-1-1,0 0 0,0 1 1,0-1-1,-1-1 1,1 1-1,-1 0 1,-1-1-1,1 0 0,-1 0 1,3-11-1,-2 6 10,-1 0 0,0 0 0,-1-1 0,-1 1 0,0 0 0,0 0 0,-1 0 0,0 0 0,-5-19 0,5 26-8,-1-1 0,1 0 1,-1 1-1,0-1 0,0 1 0,-1-1 0,1 1 0,-1 0 0,-4-5 1,6 8-1,0 0 0,0 0 0,-1 0 0,1 0 0,0 0 0,-1 0 0,1 0 0,-1 0 0,0 1 0,1-1 0,-1 0 0,1 1 0,-1 0 0,0-1 0,1 1 0,-1 0 0,0 0 0,1 0-1,-1 0 1,0 0 0,0 0 0,1 1 0,-1-1 0,0 0 0,1 1 0,-1-1 0,1 1 0,-1 0 0,-2 1 0,-2 1 36,1 1 0,0 0 0,0 0-1,0 0 1,0 1 0,1-1 0,-1 1-1,1 0 1,0 0 0,1 1 0,-1-1-1,1 1 1,-3 9 0,3-9-7,0 1 1,1-1 0,0 1-1,0 0 1,1 0-1,0 0 1,0 0-1,1 0 1,-1 0 0,2 0-1,-1 0 1,2 9-1,-1-14-15,-1 1 0,1-1-1,0 0 1,0 0-1,0 0 1,0 0 0,0 0-1,0 0 1,1 0 0,-1 0-1,0-1 1,1 1-1,0 0 1,-1-1 0,1 1-1,0-1 1,2 2 0,-1-2 5,1 1 0,-1-1 0,1 0 0,-1 0 1,1 0-1,-1 0 0,1 0 0,-1-1 0,1 0 0,4 1 1,-2-2 14,0 1 0,0-1 0,1 0 0,-1 0 0,0-1 0,0 1 0,0-1 0,-1-1 0,1 1 0,0-1 0,-1 0 0,8-5 0,-5 1 33,0-1-1,0 1 1,-1-1 0,7-10 0,-11 14-61,-1 0 1,1 0 0,-1 0 0,0-1 0,0 1 0,0 0-1,-1-1 1,1 1 0,-1-1 0,0 0 0,0-8 0,-1 12-7,0-1 0,0 0 0,0 0 0,-1 0 0,1 0 0,-1 1 0,1-1 0,-1 0 0,1 0 0,-1 1 1,0-1-1,0 0 0,0 1 0,0-1 0,0 1 0,0-1 0,-1 1 0,1 0 0,0-1 0,-1 1 0,1 0 1,-1 0-1,1 0 0,-1 0 0,0 0 0,1 0 0,-1 1 0,0-1 0,1 0 0,-1 1 0,0-1 0,-3 1 1,0-1 3,1 1-1,-1-1 1,1 1 0,-1 1 0,0-1 0,1 0 0,-1 1 0,1 0 0,-1 0 0,1 1 0,0-1 0,-6 4 0,5-3 20,0 1 1,1 0-1,-1 0 0,1 0 0,0 1 1,-4 3-1,6-5 8,0 1 1,1-1-1,-1 0 0,1 1 1,-1-1-1,1 1 0,0-1 0,0 1 1,0-1-1,1 1 0,-1 0 1,1 0-1,-1 5 0,0 7 34,0-8 6,1 0 0,-1 0 0,1 0 0,1 0 0,0 0 0,1 9 1,-1-14-55,-1-1 0,1 1 0,0 0 0,0-1 0,-1 1 0,1-1 0,0 1 0,1-1 0,-1 1 0,0-1 0,0 0 0,1 1 0,-1-1 1,0 0-1,1 0 0,-1 0 0,1 0 0,0 0 0,-1-1 0,1 1 0,0 0 0,-1-1 0,1 1 0,0-1 0,0 0 0,-1 1 0,1-1 0,0 0 1,0 0-1,2-1 0,1 1-3,-1 0 0,1-1 0,0 0 0,-1 0 0,1 0 0,-1-1 0,0 1 1,1-1-1,-1 0 0,0 0 0,0-1 0,5-3 0,-7 5-14,0-1 1,-1 1-1,1-1 0,0 1 0,-1-1 1,1 0-1,-1 1 0,0-1 0,1 0 0,-1 0 1,0 0-1,0 0 0,0 0 0,-1 0 1,1 0-1,0-1 0,-1 1 0,0 0 0,1 0 1,-1 0-1,0-1 0,0 1 0,0 0 1,0 0-1,0-1 0,-1 1 0,1 0 0,-2-2 1,0-2 4,0 1-1,0 0 1,-1 0 0,0 0 0,0 1 0,0-1 0,-1 1 0,-4-6 0,7 9 2,0 0 1,0 1 0,0-1 0,0 0 0,0 0 0,0 0 0,0 1-1,0-1 1,-1 0 0,1 1 0,0-1 0,0 1 0,0-1 0,-1 1-1,1 0 1,0 0 0,-1-1 0,1 1 0,0 0 0,-1 0 0,1 0-1,0 1 1,0-1 0,-1 0 0,1 0 0,0 1 0,-1-1 0,1 0-1,0 1 1,0-1 0,0 1 0,-1 0 0,1-1 0,0 1 0,0 0-1,0 0 1,0 0 0,0 0 0,0 0 0,-1 2 0,-1 1 20,1 0 0,0 0 0,-1 0 0,1 0 0,1 1 0,-1-1 0,-1 7 0,-6 33 132,9-41-151,0 0 1,0-1 0,0 1 0,0 0 0,0-1 0,0 1-1,1 0 1,-1-1 0,1 1 0,0-1 0,0 1 0,0-1-1,0 1 1,0-1 0,0 0 0,3 4 0,-3-5-2,0 0-1,0 0 1,0 0 0,1-1 0,-1 1 0,0 0 0,0 0 0,0-1 0,1 1 0,-1-1-1,0 1 1,1-1 0,-1 0 0,0 1 0,1-1 0,-1 0 0,1 0 0,-1 0-1,0 0 1,1 0 0,-1 0 0,1 0 0,-1-1 0,0 1 0,1 0 0,-1-1 0,0 1-1,1-1 1,-1 0 0,0 1 0,0-1 0,0 0 0,2-1 0,5-4 45,1-1 0,-1 0 0,-1 0 1,1-1-1,-1 0 0,-1-1 0,0 1 1,0-1-1,0 0 0,-1-1 0,7-17 1,-11 24-22,0-1 0,0 1 0,0-1 0,0 0 1,-1 1-1,1-7 0,-1 9-28,0 0 1,0 1-1,0-1 1,0 0-1,0 0 0,0 1 1,-1-1-1,1 0 0,0 1 1,0-1-1,-1 0 0,1 1 1,0-1-1,-1 1 1,1-1-1,0 0 0,-1 1 1,1-1-1,-1 1 0,1-1 1,-1 1-1,1 0 1,-1-1-1,1 1 0,-1-1 1,0 1-1,1 0 0,-1-1 1,0 1-1,1 0 1,-1 0-1,0 0 0,1-1 1,-1 1-1,0 0 0,1 0 1,-1 0-1,0 0 1,0 0-1,1 0 0,-2 1 1,-3 0 4,0 0 0,0 0 1,0 1-1,0 0 0,0 0 1,0 0-1,1 1 0,-1 0 1,1 0-1,-8 6 0,6-3-78,-1 0-1,1 0 0,0 1 1,0 0-1,-8 12 1,14-18 37,-1-1 1,1 1 0,-1 0 0,1-1-1,-1 1 1,1 0 0,0-1 0,0 1 0,-1 0-1,1 0 1,0-1 0,0 1 0,0 0 0,0 0-1,-1-1 1,1 1 0,0 0 0,1 1-1,-1-2 20,1 0-1,-1 1 0,1-1 0,0 0 0,-1 1 0,1-1 0,0 0 0,0 0 0,-1 0 0,1 1 0,0-1 1,-1 0-1,1 0 0,0 0 0,0 0 0,-1 0 0,1-1 0,0 1 0,0 0 0,1 0 0,27-6-296</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44.950"/>
    </inkml:context>
    <inkml:brush xml:id="br0">
      <inkml:brushProperty name="width" value="0.05" units="cm"/>
      <inkml:brushProperty name="height" value="0.05" units="cm"/>
      <inkml:brushProperty name="color" value="#FF0066"/>
    </inkml:brush>
  </inkml:definitions>
  <inkml:trace contextRef="#ctx0" brushRef="#br0">2 443 13779,'-1'-11'905,"1"6"-272,0 0 0,0 0 0,0 0 1,1 1-1,0-1 0,-1 0 0,4-6 1,-4 10-564,0 1 1,0-1 0,0 1-1,0-1 1,1 1 0,-1-1 0,0 1-1,0-1 1,1 1 0,-1 0 0,0-1-1,1 1 1,-1 0 0,1-1 0,-1 1-1,0 0 1,1-1 0,-1 1 0,1 0-1,-1 0 1,1-1 0,-1 1-1,1 0 1,-1 0 0,1 0 0,-1 0-1,1-1 1,-1 1 0,1 0 0,1 1 19,-1-1 1,0 0 0,1 1-1,-1-1 1,0 1 0,0-1 0,0 1-1,1 0 1,-1 0 0,0-1 0,1 3-1,4 2 171,-1 0-1,-1 0 0,7 10 0,49 86 1564,6 9-627,-64-108-1179,65 85 788,-58-76-664,1-1 0,0 0-1,0 0 1,1-1 0,21 12 0,-29-19-108,0 0 0,0-1 1,0 0-1,0 0 0,0 1 0,0-2 1,0 1-1,0 0 0,1-1 0,-1 1 1,0-1-1,0 0 0,1 0 0,-1 0 1,6-2-1,-7 1-7,1 0 1,-1 0-1,1 0 0,-1 0 1,1-1-1,-1 1 0,0-1 1,0 1-1,0-1 0,0 0 1,0 0-1,0 0 0,0 0 1,0 0-1,-1-1 0,1 1 1,-1-1-1,0 1 0,2-4 1,1-6 33,0 0 1,0-1 0,-2 1 0,1-1 0,-2 0-1,1-15 1,-4-81 162,1 89-185,-11-414 702,12 420-738,0 6 2,-1 0 0,1 0 0,1 1-1,0-1 1,0 0 0,0 1 0,5-13-1,-6 19-37,0 1 0,1 0-1,-1-1 1,1 1-1,-1 0 1,1 0-1,-1-1 1,1 1 0,-1 0-1,1 0 1,-1 0-1,1 0 1,-1-1-1,1 1 1,-1 0 0,1 0-1,-1 0 1,1 0-1,-1 1 1,1-1 0,-1 0-1,1 0 1,-1 0-1,1 0 1,-1 0-1,1 1 1,-1-1 0,1 0-1,-1 0 1,1 1-1,-1-1 1,1 0 0,-1 1-1,1-1 1,1 1-179,8 6-1175,0-1 1,0 1 0,-1 1 0,0 0-1,0 0 1,-1 1 0,12 14-1,-2 0-310</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45.598"/>
    </inkml:context>
    <inkml:brush xml:id="br0">
      <inkml:brushProperty name="width" value="0.05" units="cm"/>
      <inkml:brushProperty name="height" value="0.05" units="cm"/>
      <inkml:brushProperty name="color" value="#FF0066"/>
    </inkml:brush>
  </inkml:definitions>
  <inkml:trace contextRef="#ctx0" brushRef="#br0">16 21 12243,'-3'5'1029,"1"0"1,0 0-1,0 0 1,0 0-1,1 1 1,0-1-1,0 1 1,0-1-1,1 1 1,0-1-1,0 10 1,2-7-623,-1 0 1,1-1 0,0 1-1,6 12 1,2 8 285,13 54-1,-16-54-578,18 51-1,-24-77-123,0-1-1,0 1 1,-1-1-1,1 1 0,0-1 1,0 1-1,0-1 1,1 1-1,-1-1 1,0 0-1,1 0 0,2 2 1,-4-2-8,0-1-1,1 0 1,-1 0 0,0 0 0,1 0-1,-1 0 1,0 0 0,1 0 0,-1 0-1,1 1 1,-1-1 0,0-1 0,1 1-1,-1 0 1,0 0 0,1 0 0,-1 0 0,0 0-1,1 0 1,-1 0 0,1 0 0,-1-1-1,0 1 1,1 0 0,0-1-45,-1 0-1,1 1 1,0-1 0,-1 0 0,1 0 0,-1 0 0,1 0-1,-1 0 1,1 0 0,-1 0 0,1 0 0,-1-1-1,2-5-688,-1 0-1,0-1 0,0 1 1,-1 0-1,1 0 0,-2-8 1,0-10-3530,1 23 4141,0 0 0,0 0 0,1 0 0,-1 0 0,0 0 0,1 0 0,0 0 0,-1 1 0,1-1 0,0 0 0,2-2 0,-2 2 531,1-1 0,0 1 0,0 0 0,0 0 0,0 0-1,0 1 1,4-4 0,3-1 1169,0 0-1,10-10 0,1-5-896,31-41 0,-45 55-503,-1-1 1,-1 1-1,1-1 1,-1 0-1,-1-1 1,0 1-1,0-1 1,0 1-1,-1-1 1,0 0-1,-1 0 1,0 0-1,0-14 0,-2 23-114,1 0-1,0 0 0,0 0 0,-1 0 0,1 0 1,0 0-1,0 1 0,-1-1 0,1 0 0,0 0 0,0 0 1,0 0-1,-1 0 0,1 0 0,0 0 0,0 1 1,-1-1-1,1 0 0,0 0 0,0 0 0,0 0 1,0 1-1,-1-1 0,1 0 0,0 0 0,0 0 1,0 1-1,0-1 0,0 1 0,-2 4 129,0 0 0,1 0 1,0 1-1,0-1 0,1 0 0,-1 1 0,1 9 1,6 41 527,-4-45-610,0 0 0,1-1-1,0 1 1,1-1 0,0 1 0,1-1-1,10 17 1,-10-20-512,-1-1 0,1 1-1,0-1 1,1-1 0,-1 1 0,1-1-1,0 0 1,0 0 0,1-1 0,0 0-1,13 7 1,2-4-1390</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47.498"/>
    </inkml:context>
    <inkml:brush xml:id="br0">
      <inkml:brushProperty name="width" value="0.05" units="cm"/>
      <inkml:brushProperty name="height" value="0.05" units="cm"/>
      <inkml:brushProperty name="color" value="#FF0066"/>
    </inkml:brush>
  </inkml:definitions>
  <inkml:trace contextRef="#ctx0" brushRef="#br0">406 1214 10674,'20'1'7949,"31"0"-6813,2 1-575,0-2-1,-1-2 1,60-10 0,153-42 717,-215 42-701,-1-3 0,49-21 0,-71 23-227,0 0 0,-1-2 0,-1 0 0,45-37-1,-37 22-62,-1-1 0,45-57 0,-60 65-221,0-1-1,-2 0 1,-1-1 0,-1-1 0,11-31-1,-20 44-27,0 1 0,-1-1 0,0-1 0,-1 1 0,-1 0 0,0-1-1,-1 1 1,0 0 0,-4-23 0,1 19-19,-2 0 0,0 1 0,0-1 0,-2 1 0,0 0 0,-18-30 0,8 19-17,-1 1 0,-2 1 0,-1 0 0,0 2 0,-2 0 0,0 1 0,-2 2 0,0 0-1,-2 2 1,0 1 0,0 1 0,-2 1 0,0 2 0,0 0 0,-1 2 0,-1 2 0,0 1 0,-58-8-1,52 13-6,-1 1 0,0 3 0,0 1 0,0 2-1,1 1 1,0 2 0,0 2 0,0 1 0,1 2-1,-58 27 1,17-2-18,1 3 0,2 3 0,-132 103 0,192-134 22,0 1-1,1 0 1,1 1 0,0 0-1,1 1 1,1 0 0,-11 20-1,15-23 4,1 1-1,0-1 1,1 1-1,0-1 1,1 1-1,1 0 1,0 1-1,0-1 0,1 0 1,2 25-1,1-22 15,0-1-1,1 1 1,1-1-1,0 0 1,1 0-1,1-1 1,0 1-1,11 16 1,-6-13 26,1-1 0,1-1 0,0 0 0,1 0 0,26 21 1,-10-13 47,1-2 0,1-2 0,1 0 1,0-3-1,2 0 0,52 16 1,-40-19 35,-1-1 1,88 10 0,94-7-679,-170-13 21,30 5-1526,-9 5 762</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50.643"/>
    </inkml:context>
    <inkml:brush xml:id="br0">
      <inkml:brushProperty name="width" value="0.05" units="cm"/>
      <inkml:brushProperty name="height" value="0.05" units="cm"/>
      <inkml:brushProperty name="color" value="#FF0066"/>
    </inkml:brush>
  </inkml:definitions>
  <inkml:trace contextRef="#ctx0" brushRef="#br0">556 115 8354,'8'-12'971,"33"-41"1760,-36 47-2469,1 0 0,-1 0 1,2 1-1,-1-1 0,12-6 1,-13 9 669,-8 4 143,-12 3 921,-6-9 1139,20 4-3009,0 0 1,-1 1-1,1-1 0,0 1 1,-1-1-1,1 1 0,-1-1 0,1 1 1,-1 0-1,1 0 0,-1 0 1,1 0-1,-1 0 0,1 0 1,-1 0-1,1 0 0,-1 1 1,1-1-1,-1 0 0,1 1 0,-1 0 1,-1 0-1,-29 28 196,2 2 0,1 0 1,-27 39-1,52-65-257,-30 40 590,-28 51 1,-21 55-78,40-72-342,1-5-31,-43 81 924,71-125-807,1 0 0,2 1-1,-10 39 1,-1 60 568,21-130-917,1 0 0,0 0 1,0 0-1,0 1 0,0-1 1,0 0-1,0 0 0,0 1 1,0-1-1,0 0 0,0 1 1,0-1-1,0 0 0,0 0 1,0 1-1,0-1 0,0 0 1,0 0-1,0 1 0,0-1 1,0 0-1,0 0 0,0 1 1,0-1-1,1 0 0,-1 0 1,0 0-1,0 1 0,1-1 1,5-3-1087,8-11-1274,-14 14 2270,17-18-2496,8-6 1017</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51.072"/>
    </inkml:context>
    <inkml:brush xml:id="br0">
      <inkml:brushProperty name="width" value="0.05" units="cm"/>
      <inkml:brushProperty name="height" value="0.05" units="cm"/>
      <inkml:brushProperty name="color" value="#FF0066"/>
    </inkml:brush>
  </inkml:definitions>
  <inkml:trace contextRef="#ctx0" brushRef="#br0">189 0 10562,'-8'10'1382,"1"0"0,1 0 0,-1 1-1,2 0 1,-1 0 0,-4 17 0,-16 73 600,15-54-917,-21 90 320,7 2 0,5 1 0,-2 224 0,29-86-819,-16-322-7050,8 19 5379,1-2 38</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51.569"/>
    </inkml:context>
    <inkml:brush xml:id="br0">
      <inkml:brushProperty name="width" value="0.05" units="cm"/>
      <inkml:brushProperty name="height" value="0.05" units="cm"/>
      <inkml:brushProperty name="color" value="#FF0066"/>
    </inkml:brush>
  </inkml:definitions>
  <inkml:trace contextRef="#ctx0" brushRef="#br0">71 71 11979,'1'-65'6108,"1"60"-5007,-1 5 56,1 10 368,-2 8-955,-1 0 1,-1 0-1,-1-1 0,0 1 1,-8 20-1,-1 13-20,-5 42 563,-6 153 1,19 95 63,13-122-656,-3-168-168,1-1 1,20 65-1,-10-57 4,51 183 655,-66-231-1026,1 0-110,-1-1 1,1 1 0,7 14-1,-6-21-790,1-9-2031,7-16-2423,4-10 2039</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59.445"/>
    </inkml:context>
    <inkml:brush xml:id="br0">
      <inkml:brushProperty name="width" value="0.05" units="cm"/>
      <inkml:brushProperty name="height" value="0.05" units="cm"/>
      <inkml:brushProperty name="color" value="#FF0066"/>
    </inkml:brush>
  </inkml:definitions>
  <inkml:trace contextRef="#ctx0" brushRef="#br0">5 0 8842,'-1'0'159,"1"1"1,0-1-1,-1 0 0,1 1 1,0-1-1,-1 1 0,1-1 1,0 0-1,0 1 1,-1-1-1,1 1 0,0-1 1,0 1-1,0-1 0,0 1 1,0-1-1,0 1 0,0-1 1,0 1-1,0-1 1,0 0-1,0 1 0,0-1 1,0 1-1,0-1 0,0 1 1,0-1-1,0 1 1,1-1-1,-1 1 0,0-1 1,0 1-1,1-1 0,-1 0 1,0 1-1,0-1 0,1 0 1,-1 1-1,1-1 1,-1 0-1,0 1 0,1-1 1,-1 0-1,1 0 0,-1 1 1,1-1-1,25 12 978,-21-11-477,5 3-194,-1 1 0,1 0-1,-1 0 1,0 0 0,15 13 0,-21-16-427,-1-1 0,0 1 0,0 0 0,0 0 0,-1 1 0,1-1 0,0 0 0,-1 1 0,1-1 0,-1 0 0,0 1 0,0 0 0,0-1 0,0 1 0,0 0 0,-1-1 0,1 1 0,-1 0-1,0 0 1,1 0 0,-1-1 0,-1 1 0,1 0 0,0 0 0,-1 0 0,1-1 0,-2 5 0,-3 3-50,1-1 0,-1 0 0,-1 0 0,0 0 0,0 0 0,-14 14 0,20-23-41,0 0-1,-1 1 1,1-1-1,0 0 1,-1 1 0,1-1-1,0 0 1,-1 1-1,1-1 1,0 0 0,-1 0-1,1 1 1,0-1-1,-1 0 1,1 0 0,-1 0-1,1 1 1,0-1-1,-1 0 1,1 0 0,-1 0-1,1 0 1,-1 0-1,1 0 1,0 0 0,-1 0-1,1 0 1,-1 0-1,1 0 1,-1 0 0,1 0-1,-1-1 1,1 1-1,0 0 1,-1 0 0,0-1-1,-7-13-3422,7 10 2753,-3-4-157</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52.545"/>
    </inkml:context>
    <inkml:brush xml:id="br0">
      <inkml:brushProperty name="width" value="0.05" units="cm"/>
      <inkml:brushProperty name="height" value="0.05" units="cm"/>
      <inkml:brushProperty name="color" value="#FF0066"/>
    </inkml:brush>
  </inkml:definitions>
  <inkml:trace contextRef="#ctx0" brushRef="#br0">182 469 13419,'0'0'155,"1"-1"0,-1 0 0,0 0 1,0 0-1,0 1 0,-1-1 0,1 0 0,0 0 1,0 1-1,0-1 0,-1 0 0,1 0 0,0 1 1,-1-1-1,1 0 0,0 1 0,-1-1 0,1 0 1,-1 1-1,1-1 0,-1 0 0,0 1-38,0 0-1,1-1 0,-1 1 1,1 0-1,-1 0 1,0 0-1,1 0 0,-1 0 1,0 0-1,1 0 1,-1 0-1,0 0 0,1 0 1,-1 0-1,0 0 1,1 1-1,-1-1 0,1 0 1,-2 1-1,-2 1 160,0 0-1,0 1 0,0 0 1,0 0-1,1 0 0,-4 4 1,-7 8 1,0 1 0,2 0 0,0 1 1,0 1-1,2 0 0,0 1 1,1-1-1,1 2 0,1-1 1,1 1-1,1 0 0,0 1 0,1-1 1,-1 28-1,5-43-214,0 0 0,1 0-1,-1 1 1,1-1 0,0 0 0,2 7 0,-2-10-47,-1 0 0,1-1 0,0 1 0,0-1 1,-1 1-1,1-1 0,0 1 0,1-1 0,-1 0 1,0 0-1,0 1 0,0-1 0,1 0 0,-1 0 0,1 0 1,-1 0-1,1 0 0,-1-1 0,1 1 0,0 0 1,-1-1-1,1 1 0,2 0 0,0-1-1,-1 0-1,1 0 1,-1 0-1,1 0 1,0-1-1,-1 1 0,1-1 1,-1 0-1,1 0 1,-1 0-1,0 0 1,1-1-1,-1 0 1,4-2-1,4-3 12,0-1 1,14-14-1,-7 5-11,0 0 0,-1-2 0,-1 0 0,-1-1 0,-1-1 0,0 0 0,-2-1 0,-1 0 0,0 0-1,-2-2 1,0 1 0,-2-1 0,0 0 0,-2-1 0,4-46 0,-8 25 18,-8-83 1,3 100-22,-1-1 0,-1 1 1,-20-52-1,23 73 3,-1 0 1,0 0-1,0 0 0,-6-7 1,8 13 0,1 0-1,-1 0 1,0 0 0,0 1 0,0-1 0,0 0 0,0 1 0,-3-2 0,4 2-1,0 1 0,0 0 0,0-1 0,0 1 0,0 0 0,0-1 1,0 1-1,0 0 0,0 0 0,0 0 0,-1 0 0,1 0 0,0 0 0,0 1 0,0-1 0,0 0 0,0 0 0,0 1 0,-2 0 0,2 0 9,-1 0 0,1 0 0,-1 1-1,1-1 1,0 0 0,0 1-1,0-1 1,0 1 0,0-1 0,0 1-1,0-1 1,0 1 0,0 0-1,1-1 1,-1 1 0,1 0 0,-1 0-1,0 3 1,-1 37 223,2-40-228,1 47 164,2-1 0,2 0 0,2 0 0,3-1 0,27 85 1,-30-114-126,1 0 0,0 0 1,1-1-1,1 0 1,1 0-1,14 17 1,-19-28-41,-1-1 0,1 1 0,0-1 0,0-1 0,0 1 1,1-1-1,13 7 0,-15-9-11,0 0-1,1 0 1,-1-1 0,1 0 0,-1 0 0,1 0-1,-1-1 1,1 0 0,0 0 0,-1 0 0,1 0 0,5-2-1,-5 0 1,0 0-1,0 0 1,-1 0-1,1 0 0,-1-1 1,0 0-1,1 0 1,-2-1-1,1 0 1,0 1-1,-1-2 0,1 1 1,-1 0-1,0-1 1,0 0-1,-1 0 1,0 0-1,4-6 0,3-10 19,-1 0-1,0 0 0,7-30 0,-10 21 7,-4 28-28,0 6-6,17 35-9,-10-20 55,18 30-1,-24-45-62,0 0-1,0 1 0,1-1 0,-1 0 0,1-1 1,0 1-1,0-1 0,0 1 0,0-1 0,1 0 1,7 3-1,-12-6-51,1 1 0,-1-1 0,1 0 0,0 0 0,-1 1 1,1-1-1,0 0 0,-1 0 0,1 0 0,0 0 0,-1 0 1,1 0-1,0 0 0,-1 0 0,1 0 0,0 0 0,-1 0 1,1 0-1,0-1 0,-1 1 0,1 0 0,0 0 0,-1-1 0,1 1 1,-1 0-1,1-1 0,0 1 0,-1-1 0,1 1 0,-1-1 1,0 1-1,1-1 0,-1 1 0,1-1 0,-1 1 0,0-1 0,1 0 1,-1 1-1,1-2 0,0-3-691,0 1 1,0-1-1,0 0 1,1-8-1,-1-2-901,8-10-169</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52.943"/>
    </inkml:context>
    <inkml:brush xml:id="br0">
      <inkml:brushProperty name="width" value="0.05" units="cm"/>
      <inkml:brushProperty name="height" value="0.05" units="cm"/>
      <inkml:brushProperty name="color" value="#FF0066"/>
    </inkml:brush>
  </inkml:definitions>
  <inkml:trace contextRef="#ctx0" brushRef="#br0">1 85 15275,'0'8'928,"5"-3"297,7-8-585,10-9-528,3-8-688,5-10-488,5-2 527</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53.379"/>
    </inkml:context>
    <inkml:brush xml:id="br0">
      <inkml:brushProperty name="width" value="0.05" units="cm"/>
      <inkml:brushProperty name="height" value="0.05" units="cm"/>
      <inkml:brushProperty name="color" value="#FF0066"/>
    </inkml:brush>
  </inkml:definitions>
  <inkml:trace contextRef="#ctx0" brushRef="#br0">134 1 15499,'-2'0'316,"0"0"0,0 1-1,1-1 1,-1 1 0,1-1 0,-1 1-1,0 0 1,1-1 0,-1 1-1,1 0 1,0 0 0,-1 0 0,1 0-1,0 0 1,-1 1 0,1-1-1,0 0 1,0 0 0,0 1-1,0-1 1,-1 2 0,0 2-59,-1 0-1,0 0 1,1 1 0,0-1-1,-1 7 1,-2 9 124,2 0 0,0 1 0,2-1 0,0 1 0,2-1 0,3 30 1,0-23-188,2 0 1,0-1 0,2 1 0,15 34 0,-16-46-101,1-1 0,0 0-1,1 0 1,14 16-1,49 47-1322,-82-79-5518,-7-5 4765,-3-1 241</inkml:trace>
  <inkml:trace contextRef="#ctx0" brushRef="#br0" timeOffset="1">1 489 13747,'5'3'1696,"3"-1"1057,11-7-817,4-5-175,4-7-641,3 0-208,1-1-456,-3-4-344,-3 2-776,0 0-416,-3-5-1313,-3 0-327,-1-9 1447</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2:53.814"/>
    </inkml:context>
    <inkml:brush xml:id="br0">
      <inkml:brushProperty name="width" value="0.05" units="cm"/>
      <inkml:brushProperty name="height" value="0.05" units="cm"/>
      <inkml:brushProperty name="color" value="#FF0066"/>
    </inkml:brush>
  </inkml:definitions>
  <inkml:trace contextRef="#ctx0" brushRef="#br0">62 7 13019,'0'0'135,"0"0"1,0-1-1,-1 1 1,1-1-1,0 1 1,-1-1-1,1 1 1,0 0-1,-1-1 1,1 1 0,-1-1-1,1 1 1,-1 0-1,1 0 1,-1-1-1,1 1 1,-1 0-1,1 0 1,-1 0-1,1 0 1,-1-1-1,1 1 1,-1 0-1,1 0 1,-1 0-1,0 0 1,1 0-1,-1 0 1,1 0-1,-1 1 1,1-1-1,-1 0 1,1 0 0,-1 0-1,1 0 1,-1 1-1,1-1 1,-1 0-1,1 1 1,-1-1-1,1 0 1,-1 1-1,1-1 1,0 0-1,-1 1 1,1-1-1,0 1 1,-1 0-1,-1 1 134,0 0-1,1 1 0,-1-1 1,1 1-1,0-1 0,-1 1 0,1 0 1,-1 3-1,1-1-95,1 1-1,-1-1 0,1 0 1,0 1-1,1-1 1,-1 0-1,1 0 1,0 1-1,2 4 1,3 9 300,9 20 0,-5-15-114,43 127 1087,20 48-614,-72-197-837,1 4-40,0-1-1,0 0 1,1 0 0,0 0-1,0 0 1,0 0-1,0-1 1,7 7-1,-4-9-951,-5-5-388,-4-8-767,-5-7-380,0-4 906</inkml:trace>
  <inkml:trace contextRef="#ctx0" brushRef="#br0" timeOffset="0.99">0 410 16267,'32'3'1377,"-2"-4"951,6-6-591,-6-5-505,-3-1-480,-2-1-808,-10 1-560,13-4-1617,4-1 1345</inkml:trace>
  <inkml:trace contextRef="#ctx0" brushRef="#br0" timeOffset="1.99">660 348 21565,'-2'8'1568,"-8"-3"840,-2-5-1751,4-20-625</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00.486"/>
    </inkml:context>
    <inkml:brush xml:id="br0">
      <inkml:brushProperty name="width" value="0.05" units="cm"/>
      <inkml:brushProperty name="height" value="0.05" units="cm"/>
      <inkml:brushProperty name="color" value="#FF0066"/>
    </inkml:brush>
  </inkml:definitions>
  <inkml:trace contextRef="#ctx0" brushRef="#br0">2 20 12179,'0'0'72,"0"0"0,0 0 0,0 0 0,0 0 0,-1 0 0,1 0 0,0-1 0,0 1 0,0 0 0,0 0 0,0 0 0,0 0 0,0 0 0,0 0 1,0 0-1,0-1 0,-1 1 0,1 0 0,0 0 0,0 0 0,0 0 0,0 0 0,0 0 0,0-1 0,0 1 0,0 0 0,0 0 0,0 0 0,0 0 0,0 0 1,0-1-1,0 1 0,0 0 0,1 0 0,-1 0 0,0 0 0,0 0 0,0 0 0,0-1 0,0 1 0,0 0 0,0 0 0,0 0 0,0 0 0,0 0 0,1 0 1,-1-1-1,0 0 0,0 1 0,0-1 0,1 0 0,-1 1 0,0-1 0,1 1 0,-1-1 1,0 1-1,1-1 0,-1 0 0,1 1 0,-1 0 0,1-1 0,-1 1 0,1-1 0,0 0 1,0 1 70,1-1 0,-1 1 0,0-1 1,1 1-1,-1-1 0,0 1 0,1 0 0,-1 0 1,1-1-1,-1 1 0,0 0 0,1 0 1,-1 1-1,3-1 0,-3 1-55,0-1 0,0 0 0,0 1 1,-1-1-1,1 1 0,0-1 0,0 1 0,-1 0 0,1-1 0,0 1 0,-1 0 1,1 0-1,0-1 0,-1 1 0,1 0 0,0 1 0,1 4 224,-1 0-1,1-1 0,-1 1 0,0 0 1,0 11-1,2 6 596,1-10-503,0 0 0,10 19-1,-8-18-191,7 21-1,-6-3 278,-1-1 1,2 48 0,-1-6-19,2-3-155,-3 0 0,-3 1 0,-3-1 0,-12 97 0,-13-17 65,-10 82 264,12 92-137,23-260-464,3-1 0,2 1 0,15 67 0,-12-90-40,-1 1 0,-2 0 0,-3 0 0,-4 85 0,-14 0 36,7-63-20,3-1 1,2 83-1,13-23-9,2 118-23,-18-125 0,-1 63 11,6-99 8,1 163-36,2-116 40,4 76-12,-3-101-27,-3-50 36,12 87 0,-1-80 13,26 136 407,-29-166-259,2 0 0,1 0 0,2-1 1,21 41-1,-30-65-109,0 1 0,-1 0 1,0-1-1,0 1 1,0 0-1,0 0 0,0 6 1,-2-9-27,1 1 1,-1-1 0,0 0-1,-1 0 1,1 1 0,0-1-1,-1 0 1,1 0 0,-1 0-1,0 1 1,1-1 0,-1 0-1,0 0 1,0 0 0,-1 0-1,1 0 1,0-1 0,-1 1-1,1 0 1,-2 1 0,2-2-60,1-1 0,0 0 1,-1 1-1,1-1 0,0 1 1,-1-1-1,1 0 0,0 1 1,-1-1-1,1 0 0,-1 0 1,1 1-1,0-1 0,-1 0 1,1 0-1,-1 0 0,1 1 1,-1-1-1,1 0 0,-1 0 1,1 0-1,-1 0 0,1 0 1,-1 0-1,1 0 1,-1 0-1,1 0 0,-1 0 1,1 0-1,-1-1 0,1 1 1,-1 0-1,1 0 0,-1 0 1,1 0-1,0-1 0,-1 1 1,1 0-1,-1-1 0,1 1 1,0 0-1,-1-1 0,1 1 1,0 0-1,-1-1 0,1 1 1,0-1-1,-1 1 0,1-1 1,-2-3-320,1 1-1,0 0 1,0-1 0,0 1 0,0-1 0,-1-6 0,0-27-794</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06.292"/>
    </inkml:context>
    <inkml:brush xml:id="br0">
      <inkml:brushProperty name="width" value="0.05" units="cm"/>
      <inkml:brushProperty name="height" value="0.05" units="cm"/>
      <inkml:brushProperty name="color" value="#FF0066"/>
    </inkml:brush>
  </inkml:definitions>
  <inkml:trace contextRef="#ctx0" brushRef="#br0">526 35 12835,'10'-8'812,"-5"4"-64,0 1-1,1-1 0,-1 1 1,1-1-1,-1 2 0,10-5 1,-14 7-681,-1 0 1,0 0 0,0 0 0,0 0 0,0 0-1,0 0 1,0 0 0,1 0 0,-1 0-1,0 0 1,0 0 0,0 0 0,0 0 0,0 0-1,1 0 1,-1 0 0,0 0 0,0 0 0,0 0-1,0 0 1,0 1 0,0-1 0,1 0-1,-1 0 1,0 0 0,0 0 0,0 0 0,0 0-1,0 0 1,0 0 0,0 0 0,0 1-1,1-1 1,-1 0 0,0 0 0,0 0 0,0 0-1,0 0 1,0 1 0,-1 7 1243,-7 10-206,7-16-615,-2 4 67,0-1 0,-1 0 0,1 0 0,-1-1 0,0 1 0,-8 6 0,6-6-338,1 0 1,0 1 0,1-1-1,-7 10 1,-2 12-79,1 0-1,1 1 1,2 1-1,-8 35 1,-3 10 48,-59 150 74,13-42-67,-49 128-31,18-97-25,90-199-118,-1-1 1,0-1-1,-2 1 0,-19 20 0,28-31-21,0 0 0,0 0-1,0 0 1,0 0 0,0 1-1,0-1 1,1 0 0,-1 1 0,0 2-1,0-1-333,0-15-641,0-3-720,0 0 1,1 0 0,1 0-1,0 1 1,1-1 0,4-15 0,5 0 222</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06.724"/>
    </inkml:context>
    <inkml:brush xml:id="br0">
      <inkml:brushProperty name="width" value="0.05" units="cm"/>
      <inkml:brushProperty name="height" value="0.05" units="cm"/>
      <inkml:brushProperty name="color" value="#FF0066"/>
    </inkml:brush>
  </inkml:definitions>
  <inkml:trace contextRef="#ctx0" brushRef="#br0">89 7 8762,'-2'-1'395,"0"0"0,0 0 0,0 1 0,0-1 0,0 0 0,0 1 0,0-1 0,-1 1 0,1 0 0,0 0 0,0 0 0,0 0 0,0 0 0,0 0 0,0 1 0,0-1 0,-1 1 0,1-1 0,0 1 0,0 0 0,0 0 0,1 0 0,-1 0 0,0 0 0,0 0 0,0 0 1,1 1-1,-1-1 0,-1 3 0,0-1-29,0 0 1,1 1 0,-1 0 0,1-1 0,0 1 0,0 0-1,0 0 1,1 1 0,-1-1 0,1 0 0,0 0 0,0 1-1,0 5 1,0 2 168,1-1 0,0 0 0,1 0 0,0 0 0,0 0 0,1 0-1,6 18 1,-6-25-472,-1-1 0,1 0 1,-1 1-1,1-1 0,0 0 0,0 0 0,1 0 0,-1 0 0,1 0 0,-1-1 0,1 1 0,0-1 0,0 0 0,0 1 0,0-1 0,0-1 0,1 1 0,-1 0 0,0-1 0,1 0 0,-1 0 0,1 0 0,0 0 0,-1 0 0,1-1 0,6 1 0,-2-1-67,-1-1 0,1 0 0,-1 0 0,1-1-1,-1 0 1,0 0 0,0 0 0,0-1-1,0 0 1,12-8 0,-5 2-540,0-1 0,0 0-1,21-22 1,2-8-1325,6-13 606</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07.405"/>
    </inkml:context>
    <inkml:brush xml:id="br0">
      <inkml:brushProperty name="width" value="0.05" units="cm"/>
      <inkml:brushProperty name="height" value="0.05" units="cm"/>
      <inkml:brushProperty name="color" value="#FF0066"/>
    </inkml:brush>
  </inkml:definitions>
  <inkml:trace contextRef="#ctx0" brushRef="#br0">43 506 10882,'-6'4'531,"1"0"-1,0 1 0,0-1 1,1 1-1,-8 9 0,11-13-422,1 0-1,-1 0 0,1 0 1,-1 0-1,1 0 1,-1 0-1,1 0 0,-1 0 1,1 0-1,0 0 1,0 1-1,0-1 1,-1 0-1,1 0 0,0 0 1,0 0-1,1 0 1,-1 1-1,0-1 0,0 0 1,1 0-1,-1 0 1,0 0-1,1 0 0,-1 0 1,1 0-1,-1 0 1,1 0-1,0 0 0,-1 0 1,1 0-1,0 0 1,0 0-1,0-1 1,-1 1-1,1 0 0,0 0 1,0-1-1,0 1 1,2 0-1,1 1 93,0 0-1,0-1 1,0 1-1,0-1 1,1 0-1,-1 0 1,0-1 0,1 1-1,-1-1 1,0 0-1,1 0 1,-1 0-1,0-1 1,1 1 0,-1-1-1,5-2 1,4 0 253,0-2 1,-1 0-1,24-13 0,1-4 55,-2-1 0,-1-2-1,-1-1 1,-1-2 0,38-43-1,-58 57-469,0-1 0,0 0 0,-2 0 0,0-1-1,0-1 1,10-27 0,-16 35-31,-1 0 1,0 0-1,-1 0 0,0-1 0,-1 1 1,0-1-1,0 0 0,-1 1 0,0-1 1,-1 1-1,0-1 0,-1 1 0,1-1 1,-7-15-1,7 20-7,-1 1 0,0 0 1,0-1-1,-1 1 0,1 0 0,-1 1 1,0-1-1,0 0 0,0 1 0,0-1 1,-1 1-1,1 0 0,-1 0 0,0 1 1,-7-5-1,7 6 0,1-1 0,-1 1 0,0 0 1,1 0-1,-1 1 0,0-1 0,0 1 0,1 0 1,-1 0-1,0 0 0,0 0 0,0 1 0,1-1 0,-1 1 1,0 0-1,1 0 0,-1 1 0,1-1 0,-1 1 1,-3 2-1,0 0-1,0 0 1,0 1 0,1 0 0,0 0-1,-1 1 1,2-1 0,-1 1-1,1 1 1,0-1 0,0 1 0,1 0-1,-7 13 1,7-10 21,0 1-1,0-1 1,1 1 0,1 0 0,0 0-1,1 0 1,0 0 0,0 20-1,3-14 11,-1-1 0,2 1 0,0 0 0,1-1 0,1 1 0,1-1 0,0 0 0,1-1-1,0 0 1,1 0 0,1 0 0,15 19 0,-18-28-23,0 0 0,0-1 0,0 1 0,1-1 0,-1 0 0,1-1 0,0 0 0,1 0 0,-1 0 0,1-1 0,-1 0 0,1 0 0,0-1 0,0 0 0,0-1 0,1 0 0,-1 0 0,13 0 0,3-3-158,-1 0 0,1-1 0,-1-1 1,0-1-1,29-11 0,-15 2-1334,0 0 1,-1-3-1,51-31 0,-26 7-60</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07.828"/>
    </inkml:context>
    <inkml:brush xml:id="br0">
      <inkml:brushProperty name="width" value="0.05" units="cm"/>
      <inkml:brushProperty name="height" value="0.05" units="cm"/>
      <inkml:brushProperty name="color" value="#FF0066"/>
    </inkml:brush>
  </inkml:definitions>
  <inkml:trace contextRef="#ctx0" brushRef="#br0">220 1 15051,'-18'52'2152,"3"1"0,1 0 1,-8 75-1,19-39-1189,1-8-773,2-80-230,0 1-1,-1-1 0,1 1 0,0-1 0,0 1 1,-1-1-1,1 0 0,-1 1 0,0-1 0,-1 3 1,2-4-60,0 1 1,-1-1-1,1 0 1,-1 1-1,1-1 1,-1 1-1,1-1 1,0 0-1,-1 0 1,1 1-1,-1-1 1,1 0-1,-1 0 1,0 1-1,1-1 1,-1 0-1,1 0 1,-1 0-1,1 0 1,-1 0-1,-1 0-160,0-1 0,0 1-1,0-1 1,1 1 0,-1-1-1,0 0 1,1 0 0,-1 0 0,1 0-1,-1 0 1,1 0 0,-1 0-1,1 0 1,0 0 0,-2-3 0,-8-9-751,0-1 1,1 0-1,1-1 1,-15-31-1,15 24 1237,1 0 0,1 0 0,-5-26 0,11 47-144,1 1 0,0 0 0,0-1 0,0 1 0,0-1 0,0 1 0,0 0 1,0-1-1,0 1 0,0-1 0,0 1 0,0 0 0,0-1 0,0 1 0,0-1 1,0 1-1,0 0 0,0-1 0,1 1 0,-1-1 0,0 1 0,0 0 0,0-1 1,1 1-1,-1 0 0,0-1 0,1 1 0,-1 0 10,1-1-1,0 1 1,-1 0-1,1 0 1,0 0-1,-1 0 1,1 0 0,-1 0-1,1 0 1,0 0-1,-1 0 1,1 0-1,-1 0 1,1 1 0,0-1-1,0 0 1,28 17 1720,-22-13-1316,47 23 1075,114 41 0,-102-44-2305,-61-21 398,0-2 1,0 1-1,1-1 0,-1 1 1,1-2-1,-1 1 0,0 0 0,1-1 1,-1 0-1,1 0 0,-1-1 1,1 0-1,-1 0 0,7-2 0,17-13-742</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08.843"/>
    </inkml:context>
    <inkml:brush xml:id="br0">
      <inkml:brushProperty name="width" value="0.05" units="cm"/>
      <inkml:brushProperty name="height" value="0.05" units="cm"/>
      <inkml:brushProperty name="color" value="#FF0066"/>
    </inkml:brush>
  </inkml:definitions>
  <inkml:trace contextRef="#ctx0" brushRef="#br0">209 799 15483,'-11'5'658,"1"1"1,-1 1-1,1 0 0,0 0 0,1 1 0,0 0 0,0 0 0,1 1 1,0 0-1,1 1 0,-9 12 0,-2 9 455,1 1-1,-19 50 1,32-72-973,0 1 1,1 0-1,0-1 1,1 1-1,-2 21 1,4-29-123,0 1 1,0-1 0,1 1 0,-1-1 0,1 1-1,0-1 1,-1 1 0,2-1 0,2 6 0,-3-7-17,0 0 0,0 0 1,1 0-1,-1 0 0,1-1 0,-1 1 1,1-1-1,0 1 0,0-1 1,0 1-1,0-1 0,0 0 0,0 0 1,0 0-1,0 0 0,4 1 1,-3-2-5,0 1 1,0-1 0,1 0 0,-1 1 0,1-2 0,-1 1 0,0 0 0,1-1 0,-1 1 0,0-1 0,0 0-1,0 0 1,1 0 0,-1-1 0,0 1 0,0-1 0,-1 1 0,1-1 0,0 0 0,4-4-1,-1 0-14,1 0-1,-1-1 0,0 1 0,-1-1 0,1-1 0,6-12 0,-5 5-26,0-1-1,-1 0 1,-1 0-1,-1 0 1,0-1-1,-1 1 1,-1-1-1,0 0 1,-1 0-1,-2-28 0,-6 19 0,1 15 38,6 11 6,0 0 0,0-1 0,0 1 0,-1 0 0,1 0 0,0 0 0,0 0 0,0 0-1,-1 0 1,1-1 0,0 1 0,0 0 0,0 0 0,-1 0 0,1 0 0,0 0 0,0 0 0,-1 0 0,1 0 0,0 0 0,0 0 0,-1 0 0,1 0 0,0 0 0,0 0 0,-1 0 0,1 0 0,0 0 0,0 0 0,0 0 0,-1 1 0,1-1 0,0 0 0,0 0 0,-1 0-1,1 1 2,-1 0-1,0 0 0,0 0 1,1 0-1,-1 0 0,1 0 0,-1 0 1,1 0-1,-1 0 0,1 1 1,0-1-1,-1 0 0,1 0 0,0 0 1,0 0-1,0 1 0,0-1 1,0 0-1,0 2 0,5 23 61,-2-19-29,0 0 1,1 0-1,-1 0 0,1 0 1,1-1-1,-1 0 0,1 0 1,0 0-1,1 0 0,-1-1 1,13 10-1,-14-13-32,-1 1 0,1-1-1,0 0 1,0 0 0,0 0 0,0-1 0,0 1-1,0-1 1,0 0 0,0 0 0,0-1 0,0 1-1,1-1 1,-1 0 0,0 0 0,1 0-1,-1-1 1,0 1 0,0-1 0,0 0 0,0 0-1,1-1 1,5-2 0,5-5-158,0 0 0,-1-1 0,0-1 0,-1-1 1,0 0-1,14-16 0,5-10-359,25-41 1,-38 51 476,-2-2 0,22-49 0,-38 77 73,1-1 1,-1 0-1,0 0 0,0-1 0,0 1 1,-1 0-1,1 0 0,-1 0 0,1-1 1,-1 1-1,0 0 0,0 0 0,-1 0 1,0-6-1,1 8-21,0 1 0,0 0 0,0-1 0,-1 1 1,1 0-1,0 0 0,0-1 0,0 1 0,0 0 0,0 0 0,-1-1 0,1 1 1,0 0-1,0 0 0,0 0 0,-1-1 0,1 1 0,0 0 0,0 0 0,-1 0 1,1 0-1,0 0 0,0-1 0,-1 1 0,1 0 0,0 0 0,0 0 1,-1 0-1,1 0 0,0 0 0,-1 0 0,1 0 0,0 0 0,0 0 0,-1 0 1,1 0-1,0 0 0,-1 0 0,1 0 0,0 0 0,0 1 0,-1-1 1,1 0-1,0 0 0,0 0 0,-1 0 0,1 0 0,0 1 0,0-1 0,0 0 1,-1 0-1,1 1 0,-10 11 285,6-4-244,1 0 1,0 0-1,0 1 1,1-1-1,0 1 0,0-1 1,1 1-1,0 0 0,1 0 1,-1 0-1,2-1 0,-1 1 1,3 9-1,-2-12-52,0 0 0,1 0 0,-1 0 0,1 0 0,0-1 1,1 1-1,-1-1 0,1 1 0,0-1 0,1 0 0,-1 0 0,1 0 0,0-1 0,0 0 0,1 1 0,-1-1 0,1 0 0,0-1 0,9 6 0,-10-7-27,0-1-1,0 0 0,1 0 1,-1 0-1,0 0 0,0-1 1,0 1-1,0-1 0,1 0 1,-1 0-1,0-1 0,0 1 1,1-1-1,-1 0 0,0 0 1,0-1-1,0 1 0,0-1 1,-1 1-1,1-1 0,3-3 1,6-3-124,-1-1 0,-1 0 1,0 0-1,17-19 0,-23 22 113,0 1 1,0-1-1,-1 0 0,1 0 0,-1-1 1,-1 1-1,1-1 0,-1 0 0,-1 0 1,1 0-1,-1 0 0,0-1 0,-1 1 0,1-1 1,-1 1-1,-1-1 0,0 1 0,0-1 1,0 1-1,-2-8 0,2 14 14,0 1-1,0 0 1,0-1-1,0 1 1,0-1-1,0 1 1,0-1-1,0 1 1,1 0-1,-1-1 1,0 1-1,0-1 1,0 1-1,1 0 1,-1-1-1,0 1 1,0 0-1,1-1 1,-1 1-1,0 0 1,1-1-1,-1 1 1,0 0-1,1 0 1,-1-1-1,1 1 1,-1 0-1,0 0 1,1 0-1,0 0 1,17-6-1205,-10 4 658,-3 1 171,1-1-1,-1 0 1,0 0 0,0 0-1,0 0 1,-1-1-1,1 0 1,-1 0-1,1 0 1,-1-1 0,0 1-1,0-1 1,0 0-1,-1 0 1,0 0 0,1-1-1,-1 1 1,-1-1-1,5-8 1,0-6-175,-1 1 0,0-2-1,-2 1 1,0-1 0,1-19 0,-1-102 171,-5 115 1040,-1 0-1,-2 1 1,-1-1-1,-1 1 1,-1-1-1,-1 2 1,-16-35-1,23 56-261,0 0-1,-1 0 0,0 0 1,1 0-1,-1 0 0,0 0 1,-1 1-1,1-1 1,0 1-1,-5-5 0,7 7-296,-1 0-1,1 0 1,0-1 0,0 1-1,-1 0 1,1 0-1,0 0 1,-1 0-1,1-1 1,0 1 0,0 0-1,-1 0 1,1 0-1,0 0 1,-1 0-1,1 0 1,0 0 0,-1 0-1,1 0 1,0 0-1,-1 0 1,1 0-1,0 0 1,-1 0-1,1 0 1,0 0 0,-1 0-1,1 0 1,0 0-1,-1 0 1,1 1-1,0-1 1,-1 0 0,1 0-1,0 0 1,0 1-1,-1-1 1,1 0-1,0 0 1,0 0 0,0 1-1,-1-1 1,1 0-1,0 1 1,-1 1 106,1-1 0,-1 1-1,1-1 1,0 1 0,-1-1 0,1 1 0,0 0 0,0-1 0,0 3-1,2 10 388,1 0-1,0-1 0,6 14 1,2 11 45,79 331 1320,-80-322-3077,9 94 0,-19-134 206,10-17-2798</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4:59.863"/>
    </inkml:context>
    <inkml:brush xml:id="br0">
      <inkml:brushProperty name="width" value="0.05" units="cm"/>
      <inkml:brushProperty name="height" value="0.05" units="cm"/>
      <inkml:brushProperty name="color" value="#FF0066"/>
    </inkml:brush>
  </inkml:definitions>
  <inkml:trace contextRef="#ctx0" brushRef="#br0">2 1 8914,'0'15'1616,"-2"0"2185,4 4-1416,1 4-337,4 1-336,0-1-647,-1-3-321,1-3-536,-2-7-360,7-8 16</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09.209"/>
    </inkml:context>
    <inkml:brush xml:id="br0">
      <inkml:brushProperty name="width" value="0.05" units="cm"/>
      <inkml:brushProperty name="height" value="0.05" units="cm"/>
      <inkml:brushProperty name="color" value="#FF0066"/>
    </inkml:brush>
  </inkml:definitions>
  <inkml:trace contextRef="#ctx0" brushRef="#br0">12 89 10914,'-8'-7'1289,"5"-1"1063,13-2-568,15-3-559,3-1-361,11 2-464,-6 2-792,-2 4 728,2-3-432</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09.676"/>
    </inkml:context>
    <inkml:brush xml:id="br0">
      <inkml:brushProperty name="width" value="0.05" units="cm"/>
      <inkml:brushProperty name="height" value="0.05" units="cm"/>
      <inkml:brushProperty name="color" value="#FF0066"/>
    </inkml:brush>
  </inkml:definitions>
  <inkml:trace contextRef="#ctx0" brushRef="#br0">0 613 11266,'17'-14'2295,"0"-1"0,19-22-1,-18 16-553,23-36 0,-23 29-1041,-3-1 1,0 0 0,20-59 0,-28 65-479,-1-1 0,-1 0 1,4-46-1,-8 58-179,-1 1 0,0 0 1,-1 0-1,0-1 0,-1 1 1,0 0-1,-1 0 0,0 0 1,0 1-1,-9-17 0,12 26-33,-1 0 0,1 0 0,-1 0 0,1 0 0,-1 0 0,0 0 0,0 0 0,1 0 0,-1 1 0,0-1 0,0 0 0,0 0 0,0 1-1,0-1 1,0 0 0,0 1 0,-2-1 0,2 1 2,0 0-1,1 0 1,-1 0-1,0 0 1,0 0-1,1 0 1,-1 0-1,0 0 1,0 1-1,1-1 0,-1 0 1,0 0-1,1 1 1,-1-1-1,0 1 1,1-1-1,-1 0 1,1 1-1,-1-1 1,0 2-1,-2 1 29,0 1 0,1-1-1,0 1 1,-1 0 0,1 0 0,1 0-1,-1 0 1,-1 5 0,-1 8 76,0 0 0,2 0 0,0 0 1,0 1-1,2-1 0,3 31 0,1-16 274,1 0 1,17 55-1,-17-73-268,0-1 1,0 1-1,1-1 1,1 0-1,11 17 0,-16-27-96,0 0-1,1 0 0,-1-1 0,1 1 1,0 0-1,0-1 0,0 0 1,0 0-1,0 0 0,1 0 0,4 2 1,-5-3-16,0 0 1,-1-1-1,1 0 1,0 1-1,-1-1 0,1 0 1,0 0-1,-1 0 1,1-1-1,0 1 1,-1-1-1,1 1 1,0-1-1,-1 0 1,1 0-1,-1 0 0,1 0 1,2-2-1,0-1-4,0 0 0,0 0-1,0-1 1,0 0 0,0 1 0,-1-2-1,0 1 1,0 0 0,-1-1-1,4-7 1,5-11-26,10-29 0,-22 52 17,27-92-107,-26 93 109,-1 0 1,0 0-1,0 0 1,0 0 0,0 0-1,0 0 1,0 0-1,0 1 1,0-1-1,1 0 1,-1 0 0,0 0-1,0 0 1,0 0-1,0 0 1,0 0-1,0 0 1,1 0 0,-1 0-1,0 0 1,0 0-1,0 0 1,0 0 0,0 0-1,1 0 1,-1 0-1,0 0 1,0 0-1,0 0 1,0 0 0,0 0-1,1 0 1,-1 0-1,0 0 1,0 0-1,0 0 1,0 0 0,0 0-1,0 0 1,1-1-1,-1 1 1,0 0-1,0 0 1,0 0 0,0 0-1,0 0 1,0 0-1,0 0 1,0-1-1,0 1 1,0 0 0,0 0-1,1 0 1,-1 0-1,0 0 1,0-1 0,6 18-26,-4-11 22,10 26 94,1 0 0,2 0 0,1-1 0,2-1 0,36 47 0,-34-55 124,-15-17-108,1 0 0,-1 0 0,-1 1 0,1 0 0,-1 0 1,0 0-1,0 0 0,2 8 0,-6-13-93,0 1 1,1-1-1,-1 0 1,-1 1 0,1-1-1,0 0 1,0 1-1,0-1 1,-1 0-1,1 1 1,-1-1 0,1 0-1,-1 1 1,1-1-1,-1 0 1,0 0-1,0 0 1,1 0 0,-1 0-1,0 0 1,0 0-1,0 0 1,0 0 0,0 0-1,-1 0 1,1 0-1,-2 0 1,-6 5-5,0-2 0,-15 8 0,17-10-11,-57 22-598,37-15-1991,-33 16 0,26-6 570</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10.104"/>
    </inkml:context>
    <inkml:brush xml:id="br0">
      <inkml:brushProperty name="width" value="0.05" units="cm"/>
      <inkml:brushProperty name="height" value="0.05" units="cm"/>
      <inkml:brushProperty name="color" value="#FF0066"/>
    </inkml:brush>
  </inkml:definitions>
  <inkml:trace contextRef="#ctx0" brushRef="#br0">1 17 18468,'10'-15'1760,"3"14"713,4 14 55,5 29-599,0 12-497,-2 14-360,0 6-255,-7 3-425,-1 4-136,-4-9-192,1-3-24,-6-12-72,1-9-200,-10-9-657,-4-7-391,-10-14-1176,-3-4-1033,-2-9 2033</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10.547"/>
    </inkml:context>
    <inkml:brush xml:id="br0">
      <inkml:brushProperty name="width" value="0.05" units="cm"/>
      <inkml:brushProperty name="height" value="0.05" units="cm"/>
      <inkml:brushProperty name="color" value="#FF0066"/>
    </inkml:brush>
  </inkml:definitions>
  <inkml:trace contextRef="#ctx0" brushRef="#br0">1 667 14811,'181'-124'5073,"-125"82"-3946,55-55 0,-96 82-1009,0-1 0,-1-1 0,-1 0 0,-1 0 0,12-22 0,-17 25 21,0 0 0,-2 0 0,1-1 0,-2 1 0,0-1-1,0 0 1,1-29 0,-3 28 65,-2 0 0,0 0 0,-1 0-1,0 0 1,-6-26 0,1 26 344,6 17-535,0-1 0,0 0 0,0 0-1,0 0 1,0 0 0,0 0 0,0 0 0,0 0-1,0 0 1,0 0 0,0 0 0,0 0 0,0 1 0,0-1-1,0 0 1,0 0 0,0 0 0,0 0 0,-1 0-1,1 0 1,0 0 0,0 0 0,0 0 0,0 0 0,0 0-1,0 0 1,0 0 0,0 0 0,0 0 0,0 0-1,0 0 1,0 0 0,0 0 0,-1 1 0,1-1-1,0 0 1,0 0 0,0 0 0,0 0 0,0 0 0,0 0-1,0 0 1,0 0 0,0-1 0,0 1 0,0 0-1,-1 0 1,1 0 0,0 0 0,0 0 0,0 0-1,0 0 1,0 0 0,0 0 0,0 0 0,0 0 0,0 0-1,0 0 1,0 0 0,0 0 0,-1 10 245,1-10-220,-1 36 538,3-1 0,6 39 0,17 73 445,-16-102-860,-2-5-78,2 45 0,-9-78-78,1-1-1,0 1 1,0-1-1,0 1 1,3 6-1,-4-13-4,1 1 0,-1-1 0,0 0 0,0 1-1,1-1 1,-1 0 0,0 0 0,1 1 0,-1-1 0,1 0 0,-1 0-1,0 1 1,1-1 0,-1 0 0,1 0 0,-1 0 0,1 0 0,-1 0-1,0 0 1,1 0 0,-1 0 0,1 0 0,-1 0 0,1 0 0,-1 0 0,1 0-1,-1 0 1,0 0 0,1 0 0,-1 0 0,1 0 0,-1-1 0,0 1-1,1 0 1,-1 0 0,1 0 0,-1-1 0,0 1 0,1 0 0,-1-1-1,0 1 1,1 0 0,-1-1 0,0 1 0,0 0 0,1-1 0,-1 1-1,0-1 1,5-6-41,0-1-1,0 0 1,-1 0-1,-1 0 0,6-15 1,3-6-151,-9 22 138,1-3-45,1 0 0,0 0-1,1 1 1,7-11 0,-11 18 88,-1 0-1,0 1 0,1-1 1,-1 0-1,1 1 1,0-1-1,0 1 1,-1 0-1,1 0 1,0-1-1,0 1 0,0 0 1,0 1-1,0-1 1,0 0-1,1 1 1,-1-1-1,0 1 0,0-1 1,0 1-1,1 0 1,-1 0-1,0 0 1,0 0-1,0 1 1,1-1-1,2 2 0,7 3 7,0 0-1,18 12 0,-20-10 12,1-1 1,0-1-1,19 8 0,-21-10 6,0-1-1,-1 0 1,1-1-1,0 0 1,-1 0-1,1-1 0,17-1 1,-23 1 2,-1-1 1,1 1-1,-1-1 1,1 0-1,0 0 1,-1 0-1,0 0 1,1 0-1,-1-1 1,0 1-1,1 0 0,-1-1 1,0 0-1,0 0 1,0 0-1,0 0 1,-1 0-1,1 0 1,0 0-1,-1 0 1,0-1-1,1 1 1,-1 0-1,0-1 1,0 1-1,-1-1 0,1 0 1,0 1-1,0-4 1,0-9 90,-1 0 0,0 0 0,-1 0 0,-1 0-1,-3-18 1,3 23-95,-1 1-9,0 11-12,0 15-159,4 2-759,1 0 1,1 0-1,0 0 0,1 0 1,9 20-1,-10-27 102,9 31-837</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11.026"/>
    </inkml:context>
    <inkml:brush xml:id="br0">
      <inkml:brushProperty name="width" value="0.05" units="cm"/>
      <inkml:brushProperty name="height" value="0.05" units="cm"/>
      <inkml:brushProperty name="color" value="#FF0066"/>
    </inkml:brush>
  </inkml:definitions>
  <inkml:trace contextRef="#ctx0" brushRef="#br0">301 61 14131,'-1'-5'395,"0"0"0,0 0 0,0 0 0,-1 0 0,0 1 1,0-1-1,-3-5 0,4 9-262,0 0 0,0 0-1,0-1 1,0 1 0,0 0 0,-1 0 0,1 0 0,0 0 0,-1 0 0,1 0 0,0 1 0,-1-1-1,1 0 1,-1 1 0,1-1 0,-1 1 0,0-1 0,1 1 0,-1 0 0,1 0 0,-1 0-1,0 0 1,1 0 0,-1 0 0,-2 0 0,-2 2 116,-1-1 0,1 1 0,-1 1 0,1-1 0,0 1 0,0 0 0,0 0 0,1 1 0,-9 5 0,0 3 256,1 0-1,-16 17 1,17-15-243,0 0 1,1 0 0,1 1-1,0 0 1,-9 21-1,16-31-237,0 1 0,1 0 0,0 0-1,1 1 1,-1-1 0,1 0 0,0 1-1,0-1 1,1 1 0,0-1 0,0 0-1,1 1 1,0-1 0,0 1-1,0-1 1,1 0 0,0 0 0,2 6-1,1-3 19,0 0-1,0-1 1,1 0-1,0 0 1,0 0-1,1-1 0,0 0 1,10 8-1,10 6 172,33 18-1,-17-11 0,-32-21-148,2 2 46,0 0-1,14 13 1,-24-19-83,0-1 0,-1 1 0,0 0 0,1-1 0,-1 1 1,0 0-1,0 0 0,-1 1 0,1-1 0,-1 0 0,1 1 0,-1-1 0,0 0 1,0 1-1,0 5 0,-1-7-13,0 0 0,-1 1 1,1-1-1,-1 1 0,1-1 0,-1 0 0,0 0 1,0 1-1,0-1 0,0 0 0,0 0 1,-1 0-1,1 0 0,-1 0 0,1 0 1,-1-1-1,0 1 0,1 0 0,-1-1 1,-4 3-1,-1 1 4,1-1 0,-1-1 0,-1 1 0,1-1 0,-10 3 1,4-3-10,0 0 0,-1 0 0,0-2 0,0 1 0,1-2 0,-22-1 0,26 0-59,0 0-1,0 0 1,0-1-1,0 0 1,0-1 0,1 0-1,-1-1 1,1 1-1,0-1 1,0-1-1,-8-5 1,14 8-160,0 0 0,0 0 0,0 0 0,0 0 0,0-1 0,1 1 0,-1-1 0,1 1-1,-1-1 1,1 1 0,0-1 0,0 0 0,0 1 0,0-1 0,0-3 0,1 5 97,0-1 1,0 1-1,0-1 0,0 1 0,0 0 0,0-1 0,0 1 0,1-1 0,-1 1 1,0 0-1,1-1 0,0 1 0,-1 0 0,1 0 0,-1-1 0,1 1 0,0 0 1,0 0-1,0 0 0,0 0 0,0 0 0,0 0 0,0 0 0,0 0 0,0 0 1,0 0-1,1 1 0,-1-1 0,0 0 0,0 1 0,1-1 0,-1 1 0,2-1 1,16 0 415</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11.502"/>
    </inkml:context>
    <inkml:brush xml:id="br0">
      <inkml:brushProperty name="width" value="0.05" units="cm"/>
      <inkml:brushProperty name="height" value="0.05" units="cm"/>
      <inkml:brushProperty name="color" value="#FF0066"/>
    </inkml:brush>
  </inkml:definitions>
  <inkml:trace contextRef="#ctx0" brushRef="#br0">202 103 13531,'3'-8'959,"-1"0"0,0 0 1,0 0-1,-1-1 0,1-8 1,-2 15-796,0 0 1,0 1-1,-1-1 1,1 0-1,0 0 1,0 1-1,-1-1 1,1 0 0,-1 1-1,0-1 1,1 0-1,-1 1 1,0-1-1,0 1 1,0-1-1,0 1 1,0 0-1,0-1 1,0 1-1,-1 0 1,1 0 0,0 0-1,-1 0 1,1 0-1,-1 0 1,1 0-1,-1 0 1,1 1-1,-1-1 1,0 0-1,-2 0 1,-1 1-34,0-1 0,0 1 0,0 0-1,0 0 1,0 0 0,0 1 0,1-1 0,-1 1 0,0 0 0,0 1 0,0-1 0,1 1 0,-1 0-1,1 0 1,0 1 0,-1-1 0,1 1 0,-5 4 0,2-1-21,0 0 0,0 1 0,0 0 0,1 0 1,0 0-1,0 1 0,0 0 0,-6 14 0,8-12-43,0 0 0,1 0 0,0 0 0,0 1 1,-1 17-1,3-22-61,1-1-1,-1 1 1,1 0 0,1-1 0,-1 1 0,1-1 0,0 1 0,0-1-1,1 1 1,0-1 0,-1 1 0,5 6 0,-4-9-7,0 0 0,1-1 0,-1 1 0,0-1 1,1 0-1,-1 0 0,1 0 0,0 0 0,-1 0 0,1-1 1,0 1-1,0-1 0,0 0 0,0 0 0,0 0 0,0 0 0,1 0 1,-1-1-1,0 0 0,5 1 0,-4-1-1,0 0 0,0 0-1,0-1 1,0 1 0,-1-1 0,1 0-1,0 0 1,0 0 0,0 0 0,-1-1-1,1 0 1,-1 1 0,1-1 0,-1-1-1,0 1 1,4-4 0,0-1 1,-1 0 0,0-1 0,-1 0 1,0 0-1,6-11 0,17-47 18,-20 44-5,14-31 13,-15 41-23,-4 10-4,-2 6-5,5 11-12,-4-9 16,0-1 0,0 0 0,1 0-1,0 0 1,0 0 0,5 7 0,-1-4 521,-3-3-985,0 0 0,1-1 0,0 1 0,9 7 0,-13-12 353,1 1 0,-1 0 0,0-1 0,0 1 0,0 0 0,1-1 0,-1 0 0,0 1 0,1-1-1,-1 0 1,0 0 0,1 0 0,-1 1 0,0-1 0,1-1 0,-1 1 0,0 0 0,1 0-1,-1 0 1,0-1 0,1 1 0,-1-1 0,0 1 0,0-1 0,1 1 0,-1-1 0,0 0-1,0 0 1,1-1 0,14-12 145</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12.306"/>
    </inkml:context>
    <inkml:brush xml:id="br0">
      <inkml:brushProperty name="width" value="0.05" units="cm"/>
      <inkml:brushProperty name="height" value="0.05" units="cm"/>
      <inkml:brushProperty name="color" value="#FF0066"/>
    </inkml:brush>
  </inkml:definitions>
  <inkml:trace contextRef="#ctx0" brushRef="#br0">1 797 12331,'0'0'240,"0"-1"1,0 0-1,0 0 1,0 1-1,1-1 1,-1 0-1,0 0 1,1 1 0,-1-1-1,1 0 1,-1 1-1,1-1 1,-1 1-1,1-1 1,-1 0-1,1 1 1,0 0 0,-1-1-1,1 1 1,0-1-1,-1 1 1,1 0-1,0-1 1,-1 1-1,1 0 1,0-1-1,0 1 1,-1 0 0,1 0-1,0 0 1,0 0-1,0 0 1,-1 0-1,1 0 1,0 0-1,0 0 1,-1 0 0,1 1-1,0-1 1,0 0-1,1 1 1,0 0 96,0 1 1,0-1-1,0 1 0,0-1 1,0 1-1,-1 0 1,1 0-1,0-1 1,-1 1-1,0 1 1,1-1-1,1 3 0,-1 0-114,0 0 0,-1 0 0,1 1 0,-1-1 0,0 0-1,0 1 1,-1-1 0,0 1 0,0-1 0,0 1 0,-1 6-1,-3 7 88,-10 34-1,3-14-113,4-13-121,4-19-44,1 1-1,0-1 1,1 0 0,-2 13-1,3-20-29,0 0 0,1 0 0,-1 0 0,0 0 0,0 0-1,0 0 1,0 0 0,0 0 0,0 0 0,0 0 0,0 1 0,0-1-1,0 0 1,0 0 0,0 0 0,0 0 0,1 0 0,-1 0 0,0 0-1,0 0 1,0 0 0,0 0 0,0 0 0,0 0 0,0 0 0,0 0 0,0 0-1,0 0 1,1 0 0,-1 0 0,0 0 0,0 0 0,0 0 0,0 0-1,0 0 1,0-1 0,0 1 0,0 0 0,0 0 0,0 0 0,0 0 0,1 0-1,-1 0 1,0 0 0,0 0 0,0 0 0,0 0 0,0 0 0,0 0-1,0 0 1,0-1 0,0 1 0,0 0 0,0 0 0,0 0 0,0 0 0,0 0-1,0 0 1,5-7 11,13-44 6,-10 23-6,2 2 0,17-33 1,-26 56-13,30-48 1,-27 46 0,-1 1 0,0-1 0,1 1 0,0 0 0,0 0-1,0 0 1,1 1 0,4-4 0,-8 7-1,-1 0 1,0-1-1,1 1 0,-1 0 1,0 0-1,1 0 1,-1-1-1,1 1 0,-1 0 1,0 0-1,1 0 0,-1 0 1,1 0-1,-1 0 0,0 0 1,1 0-1,-1 0 1,1 0-1,-1 0 0,1 0 1,-1 0-1,0 1 0,1-1 1,-1 0-1,0 0 1,1 0-1,-1 1 0,0-1 1,1 0-1,-1 0 0,0 1 1,1-1-1,-1 0 1,0 0-1,1 1 0,-1-1 1,0 0-1,0 1 0,0-1 1,1 1-1,3 17-2,-3-16 2,2 35 7,-1 68 1,-2-61 24,1-53-24,0 0-1,0 0 1,2 0 0,-1 1-1,1-1 1,0 1-1,0 0 1,8-13 0,44-66-12,-51 81 6,11-17-3,-8 10 0,2 0 0,-1 1-1,2 1 1,-1-1 0,16-13 0,-24 24 0,0 1 0,0-1 1,0 0-1,0 0 1,0 0-1,0 1 1,0-1-1,0 1 1,0-1-1,1 1 1,-1-1-1,0 1 0,0-1 1,0 1-1,1 0 1,-1 0-1,0 0 1,0 0-1,1 0 1,-1 0-1,0 0 1,0 0-1,1 0 0,-1 0 1,0 1-1,0-1 1,0 1-1,0-1 1,1 1-1,-1-1 1,0 1-1,0-1 1,0 1-1,0 0 0,0 0 1,0 0-1,0-1 1,-1 1-1,1 0 1,0 0-1,0 0 1,-1 0-1,2 2 1,11 18-14,-8-12 14,1 0 0,1 0 1,10 12-1,-14-18 0,0-1 1,0 1 0,0-1 0,0 0 0,0 0 0,0 0 0,0-1 0,1 1-1,-1-1 1,1 1 0,-1-1 0,1 0 0,-1-1 0,6 2 0,0-2-1,0 0 1,0-1-1,-1 0 1,1 0-1,0-1 1,-1 0 0,1 0-1,-1-1 1,0 0-1,0-1 1,10-5 0,-6 2 37,-1 0 1,-1 0 0,1-1 0,-1-1 0,0 0-1,16-19 1,-19 18 15,-1 0 0,0-1 0,0 0-1,-1 0 1,0 0 0,-1-1-1,-1 1 1,1-1 0,1-20 0,-1 5-13,-2-2 0,-3-53-1,1 82-40,0 0 0,0-1 0,0 1 0,0 0 0,0 0 0,0 0 0,0-1 0,0 1 0,0 0 0,0 0 0,0 0 0,0-1 0,0 1 0,0 0 0,0 0 0,-1 0 0,1-1 0,0 1 0,0 0 0,0 0 0,0 0 0,0 0 0,0-1 0,-1 1 0,1 0 0,0 0 0,0 0 0,0 0 0,0 0 0,-1 0 0,1 0 0,0 0 0,0-1 0,0 1 0,-1 0 0,1 0 0,0 0 0,0 0 0,0 0 0,-1 0 0,1 0 0,0 0 0,0 0 0,0 0 0,-1 0 0,1 0 0,0 0 0,0 1-1,0-1 1,-1 0 0,1 0 0,0 0 0,0 0 0,0 0 0,-1 0 0,1 0 0,0 0 0,0 1 0,0-1 0,0 0 0,0 0 0,-1 0 0,1 0 0,0 1 0,0-1 0,0 0 0,0 1 0,-2 3 1,0 1-1,1 0 1,-1 0-1,1 0 1,0 0-1,1 1 1,-1-1-1,1 0 1,1 10-1,-1-8 3,0-2 12,0 0-1,1 1 1,-1-1 0,1 0-1,0 0 1,1 0-1,-1 0 1,1 0 0,0 0-1,0 0 1,5 6-1,-6-8 11,1-1 0,0 1-1,0-1 1,0 0 0,1 0-1,-1 0 1,0 0 0,1-1-1,-1 1 1,1 0 0,-1-1-1,1 0 1,0 0-1,0 0 1,0 0 0,-1 0-1,1 0 1,0-1 0,0 1-1,0-1 1,6 0 0,-2-1 1,1 1 1,-1-2 0,0 1 0,0-1 0,1 0 0,-1 0 0,9-5-1,45-28 103,-54 30-127,19-11-2,-1-1 0,-2-1 0,1-1 0,25-28 0,-40 38 0,-1-1 0,0 0 0,-1-1 0,0 1 0,0-1 0,-1-1 0,-1 1 0,0-1 0,-1 0 0,0 0 0,0-1 0,2-20 0,-6 16-40,0 0 0,-1-1 0,0 1 0,-2-1 0,0 1 0,-1 0 0,-1 1 0,0-1 0,-11-23 0,13 34-36,-16-31-800,17 34 599,1 1 0,-1-1 1,0 1-1,-1 0 0,1 0 0,0-1 1,-1 1-1,1 1 0,-1-1 0,1 0 1,-4-1-1,-22-4-1579</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50.722"/>
    </inkml:context>
    <inkml:brush xml:id="br0">
      <inkml:brushProperty name="width" value="0.05" units="cm"/>
      <inkml:brushProperty name="height" value="0.05" units="cm"/>
      <inkml:brushProperty name="color" value="#FF0066"/>
    </inkml:brush>
  </inkml:definitions>
  <inkml:trace contextRef="#ctx0" brushRef="#br0">1 27 7378,'1'-2'867,"0"0"1,0 0-1,0-1 1,0 1-1,1 0 1,-1 0 0,1 1-1,-1-1 1,3-2-1,-2 3-779,-1 0-1,1 1 1,0-1 0,0 1-1,-1-1 1,1 1-1,0-1 1,0 1 0,0 0-1,0 0 1,-1 0-1,1 0 1,2 1 0,25 2 343,36 9 0,-25-4-116,53 6 830,103 3-1,95-13 667,-281-4-1761,249 12 531,-21-1-229,-165-10-213,366 19 1649,-431-19-1751,229 17 1298,-211-18-989,0-2-1,0 0 1,-1-2-1,1-1 1,-1 0 0,0-2-1,27-12 1,-51 19-336,-1 0-1,1 0 1,0-1 0,-1 1 0,1 0 0,0-1 0,-1 1 0,1 0 0,-1-1 0,1 1-1,0-1 1,-1 1 0,1-1 0,-1 1 0,1-1 0,-1 1 0,0-1 0,1 0-1,-1 1 1,0-1 0,1-1 0,-5-9-710,3 9 447,0 1 0,1 0 0,-1-1 0,0 1 0,1-1 0,-1 1 0,1 0 0,-1-1 0,1 1 0,0-3 0,1-8-1032</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3:54.965"/>
    </inkml:context>
    <inkml:brush xml:id="br0">
      <inkml:brushProperty name="width" value="0.05" units="cm"/>
      <inkml:brushProperty name="height" value="0.05" units="cm"/>
      <inkml:brushProperty name="color" value="#FF0066"/>
    </inkml:brush>
  </inkml:definitions>
  <inkml:trace contextRef="#ctx0" brushRef="#br0">488 1062 8234,'2'1'407,"0"-1"-1,0 1 1,0-1 0,0 1 0,0-1-1,0 1 1,0 0 0,0 0 0,1 1 0,12 5 746,1-2-412,0-1 0,1-1 0,-1-1 0,1-1 0,28 0 0,84-14 808,-24 0-1197,177 19-174,-83 2-99,98-20 538,280-1 522,5-1-467,-439 6-257,281 21-1,-292-3-396,241-13 0,-156-14 146,100-6 598,-1 20-156,123-1 565,-254-1-1116,-94 4-40,165-8 23,215-20-28,-415 26 1,-23 2-3,98-10 236,206-23 631,-273 32-490,-39 3-265,29-5 1,-50 4-120,-1-1 1,1 0 0,-1 0 0,0-1 0,1 1-1,-1 0 1,0-1 0,0 0 0,0 0 0,0 0 0,-1 0-1,1 0 1,0-1 0,-1 1 0,0-1 0,1 0-1,1-3 1,4-6 3,-1 0-1,-1-1 0,5-13 1,-4 9 10,11-29-18,-2 0 1,13-69-1,-26 92-11,0 0 1,0-28-1,-3 26-4,1 13-21,-2 0 0,0 0-1,0 1 1,-1-1 0,-1 0-1,0 1 1,-6-16 0,6 21 9,0 1 1,-1 0-1,1-1 0,-1 1 1,0 1-1,0-1 1,0 0-1,-1 1 1,1 0-1,-1 0 1,0 1-1,-1-1 1,1 1-1,0 0 1,-1 0-1,0 1 1,0 0-1,-7-2 1,-12-3-121,0 2 0,0 0-1,-27 0 1,44 4 143,-102-8-101,-79-9 61,-2-17 56,117 15-147,-2 5 1,-114-11 0,-77 15-30,-178-13 75,410 21 63,-547-48-1440,342 34 1373,-246-8 57,-261 70-633,347-13 198,128-10 443,-165 7 3,390-27 28,-386 5 17,0-37-2,204 4-12,-2 20-1,94 14 50,-162 30-1,286-35 13,1 0-1,0 1 1,0 1-1,0 0 1,1 0 0,0 1-1,0 1 1,0 0 0,1 0-1,0 1 1,0 0 0,1 1-1,0 0 1,-8 11 0,7-8-51,1 1 1,1 0 0,0 0-1,0 1 1,2 0 0,-1 1-1,2-1 1,0 1 0,1 0-1,0 1 1,-1 16 0,2 23 66,3 0-1,2 0 1,2 0 0,18 82 0,-18-116 66,1 0 1,1-1 0,15 35 0,-15-42-16,0-1 0,1-1 0,1 1 0,0-1 0,0-1 0,1 1 0,11 9 0,-7-7-55,-10-9-178,0-1 0,0 0 0,1 0 0,-1 0 0,1 0 0,-1 0 0,1-1 0,0 1-1,6 2 1,4-1-374</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2.619"/>
    </inkml:context>
    <inkml:brush xml:id="br0">
      <inkml:brushProperty name="width" value="0.05" units="cm"/>
      <inkml:brushProperty name="height" value="0.05" units="cm"/>
      <inkml:brushProperty name="color" value="#FF0066"/>
    </inkml:brush>
  </inkml:definitions>
  <inkml:trace contextRef="#ctx0" brushRef="#br0">210 5 12891,'-2'-4'2222,"7"5"-980,10 7-119,7 12 246,0 1-1,32 41 0,-39-42-1044,-1 1-1,-1 0 0,-2 1 0,0 0 1,-1 1-1,-1 0 0,7 29 0,-6-11-64,-1 1 0,-3 0 0,2 62 0,-9-64-53,-1-1-1,-2 0 1,-1 0-1,-2-1 1,-21 64-1,5-38 217,-2-1-1,-49 85 0,-41 32 79,101-159-476,-2 2-74,-2 0 0,-35 34 0,41-45-765,-1-1-1,0-1 1,-18 10 0,28-19-227</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03.521"/>
    </inkml:context>
    <inkml:brush xml:id="br0">
      <inkml:brushProperty name="width" value="0.05" units="cm"/>
      <inkml:brushProperty name="height" value="0.05" units="cm"/>
      <inkml:brushProperty name="color" value="#FF0066"/>
    </inkml:brush>
  </inkml:definitions>
  <inkml:trace contextRef="#ctx0" brushRef="#br0">17 44 11610,'-17'19'5852,"19"-20"-5554,0 0 0,-1 1-1,1-1 1,0 0 0,-1 0-1,1 0 1,-1 0-1,1-1 1,-1 1 0,1 0-1,-1-1 1,1-1 0,5-3 363,-1 1-463,0 1 0,1-1 0,-1 1 0,1 1 0,0-1 0,0 1 0,1 1 0,-1-1 0,1 1 0,-1 1 0,1-1 0,0 1 0,-1 0 0,1 1 0,11 0 0,-18 1-196,1-1 1,0 1-1,0-1 0,-1 1 0,1 0 0,-1 0 0,1 0 0,-1 0 0,1 0 0,-1 0 0,1 0 0,-1 0 0,0 1 0,0-1 1,1 0-1,-1 1 0,0-1 0,0 1 0,0-1 0,-1 1 0,1 0 0,0-1 0,-1 1 0,1 0 0,-1-1 0,1 1 0,-1 3 1,1 2 2,0 0 0,0 1 0,-1-1 0,0 0 1,-1 11-1,-1-11 1,0 1 0,0 0 0,-1-1 0,0 0 0,0 1 1,-1-1-1,1 0 0,-9 10 0,5-7-95,1-1 1,-7 18-1,13-27 85,0 0 1,0 0-1,0 0 0,0 0 0,0 1 1,0-1-1,0 0 0,0 0 1,0 0-1,0 1 0,0-1 0,0 0 1,0 0-1,0 0 0,1 0 0,-1 1 1,0-1-1,0 0 0,0 0 1,0 0-1,0 0 0,0 0 0,0 1 1,0-1-1,1 0 0,-1 0 1,0 0-1,0 0 0,0 0 0,0 0 1,1 0-1,-1 0 0,0 0 0,0 1 1,0-1-1,0 0 0,1 0 1,-1 0-1,0 0 0,0 0 0,0 0 1,0 0-1,1 0 0,-1 0 1,0 0-1,0 0 0,0 0 0,0-1 1,1 1-1,-1 0 0,0 0 0,0 0 1,1 0-1,9-2-26,2-3 4,0 0-1,12-7 0,-17 8 52,0 0 0,1 1 0,-1 0 0,1 0 0,0 0 0,-1 1 0,15-2 0,-20 4-6,0 0 0,-1 0 1,1 0-1,0 1 0,-1-1 0,1 0 0,0 1 0,-1 0 0,1-1 0,-1 1 0,1 0 0,-1 0 0,1-1 0,-1 1 1,0 1-1,1-1 0,-1 0 0,0 0 0,0 0 0,0 1 0,0-1 0,0 0 0,0 1 0,0-1 0,0 1 0,-1-1 1,1 1-1,0-1 0,-1 1 0,1 0 0,-1 3 0,2 3 101,-1 0 0,0 1 0,0-1 0,-1 18 0,-1-19-33,0-1-1,0 1 1,-1 0-1,0-1 0,0 1 1,0 0-1,-1-1 1,0 0-1,0 0 1,0 0-1,-1 0 0,0 0 1,0-1-1,-1 0 1,1 0-1,-1 0 0,0 0 1,-10 6-1,6-5-88,0-1 0,0 0-1,0 0 1,0-1-1,-1 0 1,0-1 0,0 0-1,0-1 1,0 0-1,0 0 1,0-1 0,-11 0-1,18-1-151,1 0 0,-1 0 0,1 0 0,-1-1 0,1 1 0,-1 0 0,1-1 0,0 0 0,-1 0 0,1 0 1,0 0-1,0 0 0,0 0 0,0 0 0,0-1 0,-3-2 0,3 3-104,1-1 0,0 0 0,0 0 0,0 0 1,0 0-1,0 0 0,0 0 0,0 0 0,1 0 1,-1 0-1,1 0 0,-1 0 0,1 0 0,0 0 1,0-1-1,0 1 0,0 0 0,0 0 0,1-4 1,1-4-93,1 0 1,6-17-1,3 2 321</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3.418"/>
    </inkml:context>
    <inkml:brush xml:id="br0">
      <inkml:brushProperty name="width" value="0.05" units="cm"/>
      <inkml:brushProperty name="height" value="0.05" units="cm"/>
      <inkml:brushProperty name="color" value="#FF0066"/>
    </inkml:brush>
  </inkml:definitions>
  <inkml:trace contextRef="#ctx0" brushRef="#br0">138 65 11338,'0'-4'1297,"0"-1"-1,1 1 0,0-1 1,2-5-1,-2 7-863,0-1 0,0 1 0,-1-1 0,1 1 0,-1-1 0,1 0 0,-2-4 1,1 8-408,0 0 0,0 0 0,0 0 0,0 0 0,0 0 0,0-1 0,0 1 0,0 0 0,0 0 0,0 0 0,0 0 0,0 0 0,0-1 0,0 1 0,0 0 0,-1 0 0,1 0 0,0 0 0,0 0 0,0 0 0,0-1 0,0 1 0,0 0 0,-1 0 0,1 0 0,0 0 0,0 0 0,0 0 0,0 0 0,0 0 0,-1 0 0,1 0 0,0 0 0,0 0 0,0 0 0,0 0 0,-1 0 0,1 0 0,0 0 0,0 0 0,0 0 0,0 0 0,0 0 0,-1 0 0,1 0 0,0 0 0,0 0 0,0 0 0,0 1 0,0-1 0,-1 0 0,1 0 0,0 0 0,0 0 0,0 0 0,0 0 0,0 0 0,0 1 0,0-1 0,0 0 0,-1 0 0,1 0 0,0 0 0,0 0 0,0 1 0,0-1 0,0 0 0,-8 11 503,-16 30 31,2 1 1,2 1-1,-22 65 0,37-94-315,0 1 0,1 0 1,1 0-1,-4 27 0,7-38-199,0 0 0,0 0 0,1 0 0,-1 0 0,1-1 0,0 1-1,0 0 1,0 0 0,0 0 0,3 5 0,-2-7-39,-1 0 0,1 0-1,-1 0 1,1 0 0,0 0 0,0 0 0,0 0 0,0-1-1,0 1 1,0-1 0,1 0 0,-1 1 0,0-1-1,1 0 1,-1 0 0,1 0 0,3 0 0,-2 0-71,0-1 1,0 0-1,1 1 1,-1-1 0,0-1-1,0 1 1,0-1-1,1 0 1,-1 1 0,0-2-1,0 1 1,0 0 0,4-3-1,7-4-1733,28-19 1,-16 10-1624,-4 6-1194,3-1 1735</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3.832"/>
    </inkml:context>
    <inkml:brush xml:id="br0">
      <inkml:brushProperty name="width" value="0.05" units="cm"/>
      <inkml:brushProperty name="height" value="0.05" units="cm"/>
      <inkml:brushProperty name="color" value="#FF0066"/>
    </inkml:brush>
  </inkml:definitions>
  <inkml:trace contextRef="#ctx0" brushRef="#br0">19 227 11690,'10'-17'4070,"12"-24"1,-11 17-2716,12-43 1,-21 61-1313,-1 0 0,1 0 0,-2 0 0,1 0 0,-1 0 0,0-9 0,0 14-40,0 0 1,0 0 0,0 0-1,0 0 1,0-1 0,-1 1-1,1 0 1,0 0-1,-1 0 1,1 0 0,-1 0-1,1 0 1,-1 0 0,0 0-1,1 0 1,-1 0 0,0 0-1,0 1 1,1-1 0,-1 0-1,0 0 1,0 1 0,0-1-1,0 0 1,0 1 0,0-1-1,0 1 1,0 0 0,0-1-1,-1 1 1,1 0 0,0-1-1,0 1 1,0 0 0,0 0-1,0 0 1,0 0 0,-1 0-1,-1 1 1,0 0 1,0-1 1,1 2-1,-1-1 0,0 0 1,1 0-1,-1 1 0,1-1 0,-1 1 1,1 0-1,0 0 0,0 0 1,0 0-1,0 0 0,0 0 1,0 1-1,1-1 0,-1 1 1,1-1-1,-1 1 0,1-1 1,0 1-1,-1 4 0,0-1 18,0 0 0,0 0 0,1 0 0,-1 1-1,2-1 1,-1 1 0,1-1 0,0 0 0,1 10 0,0-11 1,0 0 0,0 0 0,1 0-1,0 0 1,0-1 0,0 1 0,1 0 0,-1-1 0,1 0 0,0 1 0,1-1 0,-1-1 0,1 1 0,-1 0 0,1-1 0,0 0 0,0 0 0,1 0 0,-1 0 0,1-1 0,-1 1 0,1-1 0,0 0 0,9 2-1,-8-3-158,-1 0 0,1 0-1,0 0 1,0-1-1,0 0 1,0 0-1,0 0 1,0-1 0,0 0-1,0 0 1,0 0-1,0-1 1,-1 0 0,1 0-1,-1-1 1,1 1-1,-1-1 1,0 0-1,0-1 1,0 1 0,5-6-1,-1-1-792,0 0 0,9-14 0,-5 5 57,16-19-262</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4.235"/>
    </inkml:context>
    <inkml:brush xml:id="br0">
      <inkml:brushProperty name="width" value="0.05" units="cm"/>
      <inkml:brushProperty name="height" value="0.05" units="cm"/>
      <inkml:brushProperty name="color" value="#FF0066"/>
    </inkml:brush>
  </inkml:definitions>
  <inkml:trace contextRef="#ctx0" brushRef="#br0">0 199 15219,'0'2'488,"0"-1"0,1 1 0,-1 0 0,0 0 0,1 0 0,-1-1 0,1 1 0,1 3 0,17 22 1897,-8-13-1517,1 5-347,0 0 1,-2 1 0,10 22 0,19 67-319,-31-85-301,-6-18-165,0 0 0,1 0 0,0-1 0,6 10 0,-9-15 171,0 1 0,1 0 0,-1-1-1,1 1 1,-1-1 0,1 1-1,-1-1 1,1 1 0,-1-1-1,1 0 1,-1 1 0,1-1 0,0 0-1,-1 1 1,1-1 0,0 0-1,-1 0 1,1 1 0,0-1-1,-1 0 1,2 0 0,-1 0-27,0-1-1,0 1 1,-1-1-1,1 1 1,0-1 0,0 0-1,-1 1 1,1-1 0,-1 0-1,1 1 1,0-1 0,-1 0-1,1 0 1,-1 0 0,0 1-1,1-1 1,-1 0 0,0 0-1,1 0 1,-1 0 0,0-2-1,5-20 1278,3-2-861</inkml:trace>
  <inkml:trace contextRef="#ctx0" brushRef="#br0" timeOffset="1">126 1 13923,'8'18'1784,"4"7"1121,1 9-697,2 3-255,6 3-657,-1 0-256,8-1-520,2-2-175,-1-2-161,-2 0-144,-7-1-609,-2-2-415,1-4-1400,-1-1-257,-3 2 1321</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4.979"/>
    </inkml:context>
    <inkml:brush xml:id="br0">
      <inkml:brushProperty name="width" value="0.05" units="cm"/>
      <inkml:brushProperty name="height" value="0.05" units="cm"/>
      <inkml:brushProperty name="color" value="#FF0066"/>
    </inkml:brush>
  </inkml:definitions>
  <inkml:trace contextRef="#ctx0" brushRef="#br0">1 192 11819,'4'7'3996,"17"34"-40,-17-33-3703,-1-1-1,0 1 0,-1 1 0,0-1 0,0 0 0,0 10 1,5 139 589,-8-173-835,1-1 0,1 1 0,5-27 0,-2 12 0,-2 17-1,10-66 3,-10 70-4,1 0 1,-1 0-1,2 0 0,0 1 1,8-16-1,-11 23 12,0 1 0,-1-1 0,1 1 0,1-1 0,-1 1 0,0-1 0,0 1 0,0 0 0,1 0 0,-1 0 0,1 0 0,-1 0 0,1 0 0,-1 0 0,1 0 0,0 0 0,-1 1 0,1-1 0,0 1 0,-1-1 1,1 1-1,0 0 0,0-1 0,0 1 0,-1 0 0,1 0 0,0 0 0,0 1 0,0-1 0,-1 0 0,1 1 0,0-1 0,-1 1 0,1-1 0,0 1 0,-1 0 0,1 0 0,0 0 0,-1 0 0,0 0 0,1 0 0,-1 0 0,2 2 0,2 2 89,1 1 0,-1-1 0,-1 1 0,1 0 0,-1 0 1,0 1-1,-1-1 0,1 1 0,-1 0 0,3 11 0,-1-1-9,-2 1-1,0 0 1,1 22 0,-2-204-101,-2 155 6,7-65-40,-6 68 50,1-1-1,-1 0 1,1 1-1,1-1 0,-1 1 1,1-1-1,0 1 0,7-9 1,-9 13 8,0 1 1,0-1-1,0 1 1,0 0 0,1 0-1,-1-1 1,0 1-1,1 0 1,-1 0 0,1 0-1,-1 0 1,1 0-1,-1 1 1,1-1 0,0 0-1,-1 1 1,1-1-1,0 1 1,0 0 0,-1-1-1,1 1 1,0 0-1,0 0 1,-1 0-1,1 0 1,0 1 0,0-1-1,-1 0 1,1 1-1,0-1 1,0 1 0,-1 0-1,1-1 1,-1 1-1,1 0 1,-1 0 0,1 0-1,-1 0 1,1 0-1,-1 0 1,0 1 0,3 1-1,4 10 189,-1 0 0,0 0 0,0 1 0,-1-1 0,7 27 0,2 3-553,-15-43 257,0 0 0,1 0 0,-1 0 1,0 0-1,0 0 0,0 0 0,0 0 0,1 0 1,-1 0-1,0 0 0,0 0 0,0 0 1,1 0-1,-1 0 0,0 0 0,0-1 0,0 1 1,0 0-1,1 0 0,-1 0 0,0 0 1,0 0-1,0-1 0,0 1 0,0 0 0,0 0 1,0 0-1,1 0 0,-1-1 0,0 1 0,0 0 1,0 0-1,0 0 0,0 0 0,0-1 1,0 1-1,0 0 0,0 0 0,0 0 0,0-1 1,7-14-2618,-4 8 1283,4-5-106</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5.396"/>
    </inkml:context>
    <inkml:brush xml:id="br0">
      <inkml:brushProperty name="width" value="0.05" units="cm"/>
      <inkml:brushProperty name="height" value="0.05" units="cm"/>
      <inkml:brushProperty name="color" value="#FF0066"/>
    </inkml:brush>
  </inkml:definitions>
  <inkml:trace contextRef="#ctx0" brushRef="#br0">1 183 14539,'3'0'318,"0"0"0,1 0 0,-1 0-1,0 0 1,1 0 0,-1-1 0,1 1 0,-1-1 0,0 0 0,0 0-1,0 0 1,1-1 0,-1 1 0,0-1 0,0 0 0,-1 1-1,1-1 1,0 0 0,-1-1 0,1 1 0,-1 0 0,0-1 0,1 0-1,-1 1 1,3-6 0,-2 1-20,1 1-1,-1-1 1,0 1-1,-1-1 1,0 0-1,0 0 1,0 0-1,-1 0 1,0-1 0,0 1-1,-1-9 1,0 13-279,0 1 0,0-1 0,-1 1 0,0-1 1,1 1-1,-1-1 0,0 1 0,0 0 0,0-1 1,0 1-1,-1 0 0,1 0 0,0 0 0,-1 0 0,0 0 1,1 0-1,-1 0 0,-3-2 0,4 3-20,0 1-1,0-1 0,0 1 0,0-1 1,-1 0-1,1 1 0,0 0 1,0-1-1,-1 1 0,1 0 0,0 0 1,-1 0-1,1 0 0,0 0 1,-1 0-1,1 0 0,0 0 1,0 0-1,-1 1 0,1-1 0,0 0 1,0 1-1,-1-1 0,1 1 1,0-1-1,0 1 0,0 0 0,0 0 1,0-1-1,0 1 0,0 0 1,0 0-1,0 0 0,0 0 0,0 0 1,0 2-1,-2 0-8,1 1 0,0-1 0,1 1 0,-1 0 0,1-1 0,-1 1 0,1 0 0,0 0 0,0 0 0,1 0 1,-1 0-1,1 0 0,0 0 0,1 8 0,0-3 6,0 0 0,1 0 0,0-1 1,1 1-1,6 15 0,-6-17-5,1 1 1,0-1-1,1 0 0,0 0 0,0-1 1,0 1-1,1-1 0,0 0 1,8 6-1,-12-10-183,1 0 1,0 0-1,-1-1 0,1 1 1,0-1-1,-1 0 0,1 0 1,0 0-1,0 0 0,0 0 1,0 0-1,0-1 0,0 0 1,0 1-1,0-1 0,1 0 1,-1-1-1,0 1 0,0 0 1,0-1-1,0 0 0,0 0 1,0 0-1,-1 0 0,1 0 1,0 0-1,0-1 0,3-2 1,11-9 1348,2-5-823</inkml:trace>
</inkml:ink>
</file>

<file path=ppt/ink/ink2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5.908"/>
    </inkml:context>
    <inkml:brush xml:id="br0">
      <inkml:brushProperty name="width" value="0.05" units="cm"/>
      <inkml:brushProperty name="height" value="0.05" units="cm"/>
      <inkml:brushProperty name="color" value="#FF0066"/>
    </inkml:brush>
  </inkml:definitions>
  <inkml:trace contextRef="#ctx0" brushRef="#br0">0 74 14339,'22'113'7501,"-15"-67"-5721,1 77 0,-9-170-1687,0-39-22,2 77-61,0 0 0,1 0 1,0 0-1,0 0 1,1 0-1,0 1 0,5-11 1,-7 17-2,0 1 0,-1 0 0,1 0 0,0 0 0,-1 0 0,1 0 0,0 0 0,0 1 0,0-1 0,0 0 0,0 0 0,0 0 0,0 1 0,1-1 0,-1 0-1,-1 1 0,1 0 1,-1 0-1,1 0 0,-1 0 0,1 0 0,-1 0 1,1 0-1,-1 0 0,1 1 0,-1-1 0,1 0 0,-1 0 1,1 0-1,-1 0 0,1 1 0,-1-1 0,1 0 0,-1 1 1,1-1-1,-1 0 0,0 1 0,1-1 0,-1 0 0,1 1 1,-1-1-1,0 1 0,0-1 0,1 1 0,-1-1 1,0 1-1,0-1 0,1 1 0,-1 0 0,6 17 82,0 0 0,-2 0 0,0 1 0,-1-1 0,1 30 0,2 3-60,-5-84 7,0 13-26,1-21 7,6-39 0,-4 61 1,0 0-1,0 0 1,2 1-1,10-24 1,-15 39-11,0 1 0,1-1-1,-1 1 1,1-1 0,0 1 0,-1 0 0,1 0-1,0-1 1,1 1 0,-1 1 0,0-1-1,0 0 1,1 0 0,2-1 0,-4 3-4,1-1 1,-1 1-1,0 0 1,1-1-1,-1 1 1,0 0-1,1 0 1,-1 0-1,0 0 1,1 0-1,-1 0 1,0 0-1,0 1 1,1-1-1,-1 0 0,0 1 1,1-1-1,-1 1 1,0-1-1,0 1 1,0 0-1,0 0 1,0-1-1,0 1 1,0 0-1,0 0 1,0 0-1,0 0 1,0 0-1,0 0 1,1 2-1,4 7 23,-1 0 0,1 0 0,6 21 0,-8-21-40,-1-1-1,2 1 0,-1-1 1,1 0-1,8 11 1,-12-20-41,-1 1-1,1 0 1,-1-1 0,1 1 0,-1-1-1,1 1 1,-1-1 0,1 1-1,0-1 1,-1 1 0,1-1 0,0 1-1,-1-1 1,1 0 0,0 0 0,0 1-1,-1-1 1,2 0 0,-2 0-41,1 0 1,-1 0-1,1 0 1,-1 0-1,1-1 1,-1 1-1,1 0 0,-1 0 1,0 0-1,1-1 1,-1 1-1,0 0 1,1-1-1,-1 1 1,0 0-1,1-1 0,-1 1 1,0 0-1,1-1 1,-1 1-1,0-1 1,0 0-1,2-4-856,0 0-1,0 0 1,-1-1 0,1-6-1,0 0-78,7-16-427</inkml:trace>
</inkml:ink>
</file>

<file path=ppt/ink/ink2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6.373"/>
    </inkml:context>
    <inkml:brush xml:id="br0">
      <inkml:brushProperty name="width" value="0.05" units="cm"/>
      <inkml:brushProperty name="height" value="0.05" units="cm"/>
      <inkml:brushProperty name="color" value="#FF0066"/>
    </inkml:brush>
  </inkml:definitions>
  <inkml:trace contextRef="#ctx0" brushRef="#br0">1 0 15955,'38'109'6092,"28"48"-2487,-27-67-2295,-34-77-1047,6 23 1,-9-31-217,-1 0 0,0 0-1,-1 0 1,1 1 0,-1-1 0,0 0 0,-1 8-1,0-13-75,-1-4-16,-1-8-82,2-14-174,-1 6 26,1-1-1,3-24 0,-2 39 239,1 0 1,1 0-1,-1 0 0,1-1 0,0 1 0,0 0 0,1 1 1,0-1-1,0 0 0,0 1 0,6-8 0,-8 12 39,0 0 1,-1 0-1,1 0 0,0 0 0,0 0 0,0 1 0,0-1 1,0 0-1,0 0 0,0 1 0,0-1 0,0 1 0,0-1 1,1 1-1,-1 0 0,0-1 0,0 1 0,0 0 0,1 0 0,-1-1 1,0 1-1,0 0 0,0 1 0,1-1 0,-1 0 0,0 0 1,0 0-1,0 1 0,1-1 0,-1 0 0,0 1 0,0-1 1,0 1-1,0 0 0,0-1 0,0 1 0,0 0 0,0 0 1,1 1-1,2 1 39,-1 1 0,1 0 0,-1-1 1,0 1-1,0 1 0,-1-1 0,1 0 0,2 8 1,0 2 100,0 1 1,-2 0 0,0 0-1,0 0 1,-1 0 0,0 18-1,-2-25-122,0 0 0,-1 0 0,0 0 0,0 0 0,-1 0 0,0 0 0,0-1 0,0 1 0,-1 0 0,-1-1-1,1 0 1,-1 0 0,-6 9 0,9-15-71,0 0-1,0 1 1,0-1-1,0 0 1,0 1-1,-1-1 0,1 0 1,0 0-1,-1 0 1,1 0-1,-1 0 1,1 0-1,-1-1 1,1 1-1,-1 0 0,0-1 1,1 0-1,-1 1 1,0-1-1,1 0 1,-1 1-1,0-1 1,0 0-1,1 0 1,-1-1-1,0 1 0,1 0 1,-1 0-1,0-1 1,1 1-1,-1-1 1,-2-1-1,1 0-228,0 0 0,0 0 1,1 0-1,-1 0 0,1-1 0,0 1 0,-1-1 0,1 0 0,0 1 1,1-1-1,-1 0 0,0 0 0,1 0 0,0 0 0,-1-1 0,0-2 1,-1-27-2019,3-3 799</inkml:trace>
</inkml:ink>
</file>

<file path=ppt/ink/ink2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6.759"/>
    </inkml:context>
    <inkml:brush xml:id="br0">
      <inkml:brushProperty name="width" value="0.05" units="cm"/>
      <inkml:brushProperty name="height" value="0.05" units="cm"/>
      <inkml:brushProperty name="color" value="#FF0066"/>
    </inkml:brush>
  </inkml:definitions>
  <inkml:trace contextRef="#ctx0" brushRef="#br0">1 108 14499,'11'10'1256,"0"0"0,-1 1 1,0 1-1,-1 0 0,0 0 0,12 23 0,-17-26-1007,0 0 0,-1 0-1,0 0 1,0 1-1,-1 0 1,-1-1-1,1 1 1,-1 0-1,-1 0 1,0-1-1,-2 14 1,2-22-241,0-1 1,0 1-1,1-1 1,-1 1-1,-1-1 1,1 1-1,0 0 0,0-1 1,0 1-1,0-1 1,0 1-1,0-1 0,-1 1 1,1-1-1,0 1 1,0 0-1,-1-1 1,1 0-1,0 1 0,-1-1 1,1 1-1,-1-1 1,1 1-1,-1-1 1,1 0-1,0 1 0,-1-1 1,0 1-1,0-2 0,1 1-1,-1-1 1,0 1 0,1-1-1,-1 1 1,1-1-1,-1 1 1,0-1-1,1 0 1,0 1-1,-1-1 1,1 0 0,-1 1-1,1-1 1,0 0-1,-1 0 1,1 1-1,0-1 1,0 0 0,0 0-1,-1-1 1,-4-21 23,0 1 0,2-1 0,0 0 0,2-1 0,0 1 0,2 0 1,0 0-1,6-25 0,-4 34-315,0 1 1,8-17-1,-10 27 193,0 0 0,0 0-1,1 0 1,-1 0 0,1 1 0,0-1 0,0 0-1,0 1 1,0-1 0,0 1 0,1 0 0,-1 0-1,1 0 1,-1 0 0,6-3 0,-5 4-674,-1 1 0,1-1 0,0 1-1,-1-1 1,1 1 0,3 0 0,4 1-403</inkml:trace>
</inkml:ink>
</file>

<file path=ppt/ink/ink2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7.145"/>
    </inkml:context>
    <inkml:brush xml:id="br0">
      <inkml:brushProperty name="width" value="0.05" units="cm"/>
      <inkml:brushProperty name="height" value="0.05" units="cm"/>
      <inkml:brushProperty name="color" value="#FF0066"/>
    </inkml:brush>
  </inkml:definitions>
  <inkml:trace contextRef="#ctx0" brushRef="#br0">80 38 14163,'-2'-3'740,"1"0"0,-1-1 0,0 1 0,0 0 0,-1 0 0,1 0 0,0 0 0,-1 1 0,0-1 1,0 1-1,-4-4 0,7 6-706,-1 0 0,1 0-1,-1 0 1,1 0 0,-1 0 0,1 0 0,-1 1 0,1-1 0,-1 0 0,1 0 0,-1 0 0,1 0 0,-1 1 0,1-1 0,0 0 0,-1 0 0,1 1 0,-1-1 0,1 0 0,0 1 0,-1-1 0,1 1 0,0-1 0,-1 0 0,1 1 0,-1 0 0,-7 13 56,8-13-44,-5 9-10,1 1 0,0-1 0,0 1 0,2-1 0,-1 1-1,1 0 1,1 0 0,0 0 0,0 0 0,2 15 0,-1-23-33,0-1 0,1 1 0,-1 0 0,1-1 0,0 1 0,0-1 0,0 1 1,0-1-1,1 0 0,0 3 0,-1-4-6,-1-1 1,1 1-1,-1 0 1,1-1-1,0 1 1,-1-1-1,1 1 0,-1-1 1,1 1-1,0-1 1,0 1-1,-1-1 1,1 0-1,0 1 1,0-1-1,-1 0 1,1 0-1,0 1 1,0-1-1,0 0 1,-1 0-1,1 0 0,0 0 1,0 0-1,0 0 1,0 0-1,-1 0 1,1-1-1,0 1 1,0 0-1,-1 0 1,1-1-1,0 1 1,0 0-1,1-2 1,-1 1-16,1-1 0,0 0 0,-1 0 1,1 0-1,-1 0 0,1 0 1,-1 0-1,0 0 0,0 0 1,0-1-1,0 1 0,0 0 0,1-5 1,5-34-134,-7 39 148,4-39-37,-4 41 43,0 0 1,0-1-1,0 1 0,0 0 0,0 0 0,0-1 1,0 1-1,0 0 0,0-1 0,1 1 0,-1 0 1,0 0-1,0-1 0,0 1 0,0 0 0,0 0 1,1-1-1,-1 1 0,0 0 0,0 0 0,1-1 1,-1 1-1,0 0 0,0 0 0,1 0 0,-1 0 1,0 0-1,0-1 0,1 1 0,-1 0 0,0 0 1,1 0-1,-1 0 0,0 0 0,0 0 0,1 0 1,-1 0-1,0 0 0,1 0 0,-1 0 0,0 0 1,1 0-1,-1 0 0,0 0 0,0 0 0,1 1 1,-1-1-1,0 0 0,1 0 0,16 11 91,-9-5-76,9 3 51,-12-5-325,0-1 0,0 0 0,0-1-1,0 1 1,1-1 0,-1 0 0,1 0 0,0-1 0,6 1 0,1-2 320</inkml:trace>
</inkml:ink>
</file>

<file path=ppt/ink/ink2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07.730"/>
    </inkml:context>
    <inkml:brush xml:id="br0">
      <inkml:brushProperty name="width" value="0.05" units="cm"/>
      <inkml:brushProperty name="height" value="0.05" units="cm"/>
      <inkml:brushProperty name="color" value="#FF0066"/>
    </inkml:brush>
  </inkml:definitions>
  <inkml:trace contextRef="#ctx0" brushRef="#br0">0 677 13787,'21'46'4595,"-14"-32"-3659,0 0 0,-2 0 0,1 0 0,5 29 0,-6-13-319,-2-16-415,0 0 0,0 18 0,-8-62-378,4-27-929,2 1 1,14-92-1,-14 142 1030,0-1-1,1 1 0,-1 0 1,5-9-1,-5 14 77,-1 0 0,0 0-1,1 0 1,-1 1 0,0-1 0,1 0-1,-1 1 1,1-1 0,-1 0 0,1 1 0,-1-1-1,1 1 1,0-1 0,-1 0 0,1 1-1,0 0 1,-1-1 0,1 1 0,0-1-1,0 1 1,-1 0 0,1-1 0,0 1-1,0 0 1,0 0 0,-1 0 0,1 0 0,0 0-1,0 0 1,0 0 0,0 0 0,-1 0-1,1 0 1,0 0 0,0 0 0,0 1-1,-1-1 1,1 0 0,0 0 0,0 1-1,-1-1 1,1 1 0,0-1 0,-1 1 0,2 0-1,4 4 119,0 1 0,-1 0 0,1 0 0,-1 0-1,6 11 1,-6-9 270,1-1 0,0 1 0,12 11 0,-17-18-342,0 0 0,-1 0 0,1-1 0,0 1 0,0-1 0,-1 1 0,1 0 0,0-1 0,0 0 0,0 1 0,0-1 0,0 1 0,0-1 0,0 0 0,0 0 0,0 0 0,0 0 0,0 0 0,0 1 0,0-2 0,0 1 0,0 0 0,0 0 0,0 0 0,0 0 0,0-1 0,0 1 0,0 0 0,0-1 0,0 1 0,-1-1 0,1 1 0,0-1 0,0 1 0,0-1 0,-1 0 0,1 1 0,0-1 0,0 0 0,-1 0 0,1 0 0,-1 1 0,1-1 0,-1 0 0,1-2 0,3-4 148,-1 0-1,1-1 0,-2 1 1,3-12-1,-3 15-143,0-9 25,1-1 1,-2 1 0,0-1 0,0 1 0,-1-1 0,-1 0 0,-5-26 0,-1 6-94,-23-62 0,24 81 4,4 13-29,2 6 34,3 12 94,8 23-1,-1-5 248,-5-13 255,16 38-1,-18-53-411,0 1-1,0-1 1,1 0 0,0 0-1,0 0 1,0-1 0,1 0-1,0 1 1,9 7 0,-12-12-115,0 0 1,-1 1 0,1-1-1,0 0 1,0 0 0,0 0-1,0 0 1,0-1 0,0 1-1,0-1 1,1 1-1,-1-1 1,0 1 0,0-1-1,0 0 1,0 0 0,1 0-1,-1 0 1,0-1 0,0 1-1,0-1 1,0 1 0,0-1-1,0 0 1,0 0-1,0 1 1,0-1 0,0-1-1,0 1 1,0 0 0,0 0-1,-1-1 1,1 1 0,-1-1-1,3-2 1,12-16 109,0-1 0,-1-1 0,21-44-1,-28 53-168,0-3-5,0-1 1,-1 0-1,0 0 0,-2-1 0,5-23 0,-8 29-148,0 0 0,-1 0 0,-1-1 0,0 1 0,-1 0 0,0 0 0,0-1 0,-7-21 0,-18-37-1301,-8-7 426</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03.907"/>
    </inkml:context>
    <inkml:brush xml:id="br0">
      <inkml:brushProperty name="width" value="0.05" units="cm"/>
      <inkml:brushProperty name="height" value="0.05" units="cm"/>
      <inkml:brushProperty name="color" value="#FF0066"/>
    </inkml:brush>
  </inkml:definitions>
  <inkml:trace contextRef="#ctx0" brushRef="#br0">0 17 10698,'5'-6'1089,"0"-4"4040,-1 10-3665,1 10 24,0 0-7,2 7-121,-2 3-224,-2-4-488,4 3-176,-1-4-872,3-3-608,13 1 528</inkml:trace>
</inkml:ink>
</file>

<file path=ppt/ink/ink2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34.148"/>
    </inkml:context>
    <inkml:brush xml:id="br0">
      <inkml:brushProperty name="width" value="0.05" units="cm"/>
      <inkml:brushProperty name="height" value="0.05" units="cm"/>
      <inkml:brushProperty name="color" value="#FF0066"/>
    </inkml:brush>
  </inkml:definitions>
  <inkml:trace contextRef="#ctx0" brushRef="#br0">546 1214 11923,'0'2'120,"1"-1"0,0 1 0,-1-1 1,1 0-1,0 1 0,0-1 1,0 0-1,0 0 0,0 0 1,0 1-1,0-1 0,0 0 1,1 0-1,-1-1 0,0 1 1,1 0-1,1 1 0,28 9 664,-24-9-514,30 8 449,0-1 1,56 6-1,78-6 312,81-19 64,0-17 15,10-2-160,-61 18-669,129-15-191,-288 19 18,1-2 0,-1-1 0,-1-3 0,0-1 0,64-32 0,-65 25 405,-1-1 0,61-48 1,-87 59-322,0 0 1,-1-1 0,-1-1-1,13-17 1,-18 21-103,0 0 0,-1-1 0,0 0-1,-1 0 1,0 0 0,0 0 0,3-17 0,-6 18-75,0-1 1,-1 1-1,0 0 0,0 0 1,-1 0-1,0 0 0,-1 0 1,0 0-1,0 0 0,-1 0 1,0 1-1,-1-1 0,0 1 1,-8-13-1,0 2 2,-2 0-1,0 0 1,-1 2 0,-30-29-1,-12-1-11,-2 2-1,-84-49 1,69 52-9,-1 4 0,-144-52 1,-174-22-8,125 60 27,190 43 1,-120-1 0,147 12-9,1 1 0,-1 3-1,-67 17 1,82-13-7,0 1 1,0 2-1,1 2 0,1 1 0,-40 26 0,29-12-14,1 2 0,-59 58 1,-66 88-14,127-131 36,2 3-1,3 1 0,-57 101 1,84-131-6,1 0 0,1 0 1,0 1-1,-6 34 1,12-46-6,0 1 1,1 0-1,0 0 1,1 0 0,1-1-1,-1 1 1,2 0 0,-1 0-1,1-1 1,1 1-1,6 15 1,-5-17-21,1 0 1,1 0-1,0 0 1,0-1-1,0 0 1,1 0-1,0-1 1,1 1-1,0-2 1,15 11-1,-4-5-415,0-1-1,1 0 1,41 14 0,34 4-1806,7-3 692</inkml:trace>
</inkml:ink>
</file>

<file path=ppt/ink/ink2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35.167"/>
    </inkml:context>
    <inkml:brush xml:id="br0">
      <inkml:brushProperty name="width" value="0.05" units="cm"/>
      <inkml:brushProperty name="height" value="0.05" units="cm"/>
      <inkml:brushProperty name="color" value="#FF0066"/>
    </inkml:brush>
  </inkml:definitions>
  <inkml:trace contextRef="#ctx0" brushRef="#br0">405 1124 12187,'1'2'229,"1"0"0,-1 0 0,1 0 0,0 0 0,0-1 0,-1 1 0,1 0 0,0-1-1,0 0 1,1 1 0,-1-1 0,0 0 0,3 1 0,33 8 1222,-32-9-1269,311 45 2982,-166-26-2621,86 16 285,101 13 562,2-17-215,-245-28-688,0-4 0,0-5-1,-1-3 1,1-5 0,137-36 0,124-58 637,-301 92-1083,-1-2 0,-1-3 0,76-39 0,-81 32-24,-1-2 0,-2-2 0,73-63 0,-113 88-18,24-21 7,-2 0 0,40-53 0,-61 71-1,1 0 1,-2-1-1,1 0 0,-1 0 0,-1-1 1,0 1-1,-1-1 0,0 0 0,0 0 1,-1 0-1,0 0 0,-1-1 0,-1-19 1,-1 21-3,-1-1-1,0 1 1,0 0 0,-1 0 0,-1 0-1,0 0 1,0 1 0,-1 0 0,0 0 0,-1 0-1,1 0 1,-2 1 0,1 0 0,-10-8 0,-9-9-3,-2 2 0,-54-36 0,28 24-24,-2 3 0,-1 2 0,-1 3 0,-109-37 1,76 39 2,0 3 1,-154-15-1,-117 12 18,-2 15-20,333 9 17,-864 12-1020,813-6 915,0 3-1,0 3 0,-138 39 0,176-35 72,1 0 1,1 3-1,-48 28 0,61-29 28,1 2 1,0 0-1,2 2 1,0 1-1,-23 27 0,33-32 9,1 0 0,1 2 0,1-1 0,0 2 0,1-1-1,2 2 1,0-1 0,-11 37 0,16-39 21,0 1 0,1-1 0,1 0 0,1 1 0,0-1 0,1 1 0,1-1 0,1 1 0,1-1 0,0 0 0,7 19 0,-1-12 85,1-1 0,1 0 0,0 0 0,27 36 0,-15-27 85,3-1 0,38 38 0,-42-49-113,1-1 1,0 0-1,1-2 0,1-1 0,1-1 0,1-1 0,0-1 0,0-2 0,1-1 1,1-1-1,42 10 0,-20-12-4,-1-1-1,73 0 1,101-19-78,-32-19-886,-161 23 163,0-1 1,0-2-1,50-24 1,-62 24 287,-2 0 0,19-16 1,-32 24 372</inkml:trace>
</inkml:ink>
</file>

<file path=ppt/ink/ink2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40.675"/>
    </inkml:context>
    <inkml:brush xml:id="br0">
      <inkml:brushProperty name="width" value="0.05" units="cm"/>
      <inkml:brushProperty name="height" value="0.05" units="cm"/>
      <inkml:brushProperty name="color" value="#FF0066"/>
    </inkml:brush>
  </inkml:definitions>
  <inkml:trace contextRef="#ctx0" brushRef="#br0">27 52 9090,'0'-1'93,"1"-6"1161,-2 0 0,1 0 0,-1 0 0,0 0 0,-2-8 1,4 29 3204,0 10-3625,12 64 670,4 153 0,-20 2-1022,1 115 9,4-303-468,0-11-154,-6 65 0,4-109 76,0 0-1,0 1 1,0-1 0,0 1-1,0-1 1,0 1 0,0-1-1,0 1 1,0-1 0,0 1-1,0-1 1,0 0 0,-1 1-1,1-1 1,0 1 0,0-1-1,0 1 1,-1-1 0,1 0-1,0 1 1,-1-1 0,1 0-1,0 1 1,-1-1 0,1 0-1,-1 1 1,1-1-18,-1-1 0,1 1 0,-1 0 0,1 0 0,-1-1 0,1 1-1,-1-1 1,1 1 0,-1 0 0,1-1 0,0 1 0,-1-1 0,1 1 0,0-1 0,-1 1 0,1-1-1,0 0 1,-13-28-2045,-3-22-1183,8 24 2383</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41.094"/>
    </inkml:context>
    <inkml:brush xml:id="br0">
      <inkml:brushProperty name="width" value="0.05" units="cm"/>
      <inkml:brushProperty name="height" value="0.05" units="cm"/>
      <inkml:brushProperty name="color" value="#FF0066"/>
    </inkml:brush>
  </inkml:definitions>
  <inkml:trace contextRef="#ctx0" brushRef="#br0">37 1 13187,'-4'3'314,"1"0"0,0 0 1,0 1-1,0 0 0,0-1 0,1 1 0,0 0 1,-1 0-1,2 1 0,-1-1 0,0 0 1,1 1-1,0-1 0,0 0 0,0 1 1,0 0-1,1-1 0,0 1 0,0 5 1,2 7 322,0-1 1,2 0-1,0 0 1,6 17 0,-1-4-181,4 16 311,35 103 1447,-46-143-2068,0 0 0,0 1-1,1-1 1,0 0 0,0 0 0,0-1-1,6 7 1,-8-10-103,0 0 1,1 1-1,-1-1 0,0 0 0,1-1 1,-1 1-1,1 0 0,-1 0 0,1-1 0,-1 1 1,1 0-1,0-1 0,-1 0 0,1 1 0,0-1 1,-1 0-1,1 0 0,0 0 0,-1 0 1,1 0-1,0 0 0,-1 0 0,1-1 0,0 1 1,-1-1-1,1 1 0,-1-1 0,1 0 1,1 0-1,4-4 7,1 1 0,-1-1 0,0 0 1,-1 0-1,1-1 0,-1 0 0,0 0 0,5-9 1,39-61-352,-36 52-733,19-24-1,-24 38 179,0 1 0,19-16 0,-15 15 874,10-12-483</inkml:trace>
</inkml:ink>
</file>

<file path=ppt/ink/ink2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41.667"/>
    </inkml:context>
    <inkml:brush xml:id="br0">
      <inkml:brushProperty name="width" value="0.05" units="cm"/>
      <inkml:brushProperty name="height" value="0.05" units="cm"/>
      <inkml:brushProperty name="color" value="#FF0066"/>
    </inkml:brush>
  </inkml:definitions>
  <inkml:trace contextRef="#ctx0" brushRef="#br0">176 0 12907,'-5'0'326,"-1"0"0,1 1 0,0 0-1,-1 0 1,1 0 0,0 0 0,0 1 0,0 0 0,0 0 0,0 0 0,-8 5 0,7-2 6,0 0 1,0 0-1,0 1 1,0 0-1,1 0 1,0 0-1,-5 8 0,1 0-100,1-1-1,0 1 0,2 1 1,-7 18-1,10-26-143,1 0-1,0 0 0,1 1 1,-1-1-1,1 1 0,1 0 1,0-1-1,0 1 1,0 0-1,4 14 0,-4-20-41,1 1 0,0-1 0,0 0 1,0 1-1,1-1 0,-1 0 0,0 0 0,1 0 0,0 0 0,-1 0 0,1 0 0,0 0 0,0-1 0,0 1 0,0-1 0,0 1 0,0-1 0,0 0 0,5 2 0,3 0 120,-1 0 0,0-1 0,18 3 0,-20-4-105,-1 0-10,15 2 172,1 0 0,-1 2-1,-1 0 1,31 13 0,-46-16-158,1 1-1,-1 0 0,-1 0 1,1 0-1,0 1 1,-1 0-1,0-1 1,0 2-1,5 5 1,-6-6-18,-1 0 1,0-1 0,0 1 0,0 0-1,-1 0 1,1 0 0,-1 1 0,0-1-1,0 0 1,0 0 0,-1 1 0,0-1-1,1 0 1,-2 5 0,1-2-29,-1 0 1,0 0-1,-1 0 1,1 0-1,-1 0 1,-1 0-1,1 0 1,-1-1-1,-1 1 0,1-1 1,-1 0-1,0 0 1,0 0-1,0-1 1,-1 0-1,0 1 1,0-2-1,-1 1 1,1 0-1,-1-1 0,-12 6 1,16-9-110,0 0 0,0 0 1,0 0-1,-1-1 0,1 1 0,0-1 0,-1 0 0,1 0 1,-1 1-1,1-2 0,0 1 0,-1 0 0,1 0 1,0-1-1,-1 1 0,1-1 0,0 0 0,0 0 1,-1 1-1,1-2 0,0 1 0,0 0 0,-3-3 1,2 2-185,0-1 0,1 1 0,-1-1 0,1 0 0,0 1 0,-1-1 0,2 0 0,-1-1 0,0 1 0,0 0 0,1-1 0,0 1 0,0 0 0,0-1 0,-1-4 0,2 1-59,-1 0 0,1 0 0,2-9 0</inkml:trace>
</inkml:ink>
</file>

<file path=ppt/ink/ink2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42.100"/>
    </inkml:context>
    <inkml:brush xml:id="br0">
      <inkml:brushProperty name="width" value="0.05" units="cm"/>
      <inkml:brushProperty name="height" value="0.05" units="cm"/>
      <inkml:brushProperty name="color" value="#FF0066"/>
    </inkml:brush>
  </inkml:definitions>
  <inkml:trace contextRef="#ctx0" brushRef="#br0">80 245 12859,'10'18'1896,"6"4"1905,-9 3-1353,7 2-847,-4 2-449,0-1-648,3 1-192,1 3-240,-3-4-128,-2-6-696,-1-7-392,-3-25-6322,10-22 5586</inkml:trace>
  <inkml:trace contextRef="#ctx0" brushRef="#br0" timeOffset="1">1 0 14251,'0'17'560,"0"-4"-56,1-1-416,13-7-720,-1-2-1664,29-6 1399</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43.586"/>
    </inkml:context>
    <inkml:brush xml:id="br0">
      <inkml:brushProperty name="width" value="0.05" units="cm"/>
      <inkml:brushProperty name="height" value="0.05" units="cm"/>
      <inkml:brushProperty name="color" value="#FF0066"/>
    </inkml:brush>
  </inkml:definitions>
  <inkml:trace contextRef="#ctx0" brushRef="#br0">132 829 13371,'-10'5'1209,"1"1"-1,1 0 1,-1 0 0,-12 13 0,-29 34 1194,32-33-1931,11-11-290,7-9-181,0 0 0,0 0 0,0 0 0,0 0-1,0 0 1,0 0 0,0 0 0,0 0 0,0 0-1,0 0 1,0 0 0,0 0 0,0 0 0,0 0 0,0 0-1,0 0 1,0 1 0,0-1 0,0 0 0,0 0-1,0 0 1,0 0 0,0 0 0,1 0 0,-1 0 0,0 0-1,0 0 1,0 0 0,0 0 0,0 0 0,0 0-1,0 0 1,0 0 0,0 0 0,0 0 0,0 0 0,0 0-1,0 0 1,0 0 0,0 0 0,0 0 0,0 0-1,0 0 1,0 0 0,1 0 0,-1 0 0,0 0 0,0 0-1,0 0 1,0 0 0,0 0 0,0 0 0,0 0-1,0 0 1,0 0 0,0 0 0,0 0 0,0 0-1,0 0 1,0 0 0,0 0 0,0 0 0,0 0 0,0 0-1,1 0 1,15-9-126,-6 3-7,-7 5 106,0-1 0,1 1 0,-1 0 1,0 0-1,0 0 0,1 0 0,-1 0 0,0 1 1,1 0-1,-1-1 0,1 1 0,-1 0 0,0 1 1,1-1-1,-1 1 0,1-1 0,-1 1 0,0 0 1,0 0-1,1 1 0,-1-1 0,0 1 0,0-1 1,0 1-1,4 4 0,21 15 308,0 1-1,-2 2 1,-1 1 0,-1 1 0,-1 1-1,-2 0 1,35 60 0,-41-61-8,43 86 528,-52-98-765,0 0 0,-1 0 1,-1 1-1,-1 0 0,0 0 0,1 17 0,-4-22-68,-1-1 0,1 0 0,-2 1 0,1-1 0,-2 0-1,1 0 1,-1 0 0,0 0 0,-1-1 0,0 1 0,0-1 0,-12 15 0,12-17-47,0-1 0,0 1 0,-1-1 0,0 0 0,0-1 0,0 1 0,0-1 1,-1 0-1,0 0 0,0-1 0,0 0 0,0 0 0,0 0 0,-1 0 0,1-1 0,-1 0 0,1-1 1,-9 1-1,11-1 52,0-1 0,0-1 1,-1 1-1,1 0 0,0-1 1,0 0-1,0 0 0,0 0 0,0-1 1,1 1-1,-1-1 0,0 0 1,1 0-1,-1 0 0,1 0 1,-1-1-1,1 1 0,0-1 1,0 0-1,0 0 0,1 0 1,-1-1-1,1 1 0,-1 0 1,1-1-1,-2-5 0,-1-3-35,0 0 1,1-1-1,0 1 0,1-1 1,1 0-1,0 0 0,0-14 1,-1-44 192,4 1 0,3-1 0,3 1 1,2 0-1,30-106 0,-9 82 738,-26 83-638,0 0 0,1 1 0,1 0-1,-1 0 1,2 1 0,11-16 0,-16 23-169,0 1 1,-1-1-1,1 0 0,0 0 1,0 1-1,0-1 1,0 1-1,0 0 1,0 0-1,1-1 0,-1 1 1,0 0-1,1 1 1,-1-1-1,0 0 1,1 1-1,-1 0 0,1-1 1,-1 1-1,1 0 1,-1 0-1,1 0 1,2 1-1,-1 0 3,-1 1 1,1-1-1,0 1 0,-1 0 1,1 0-1,-1 0 0,0 1 1,0-1-1,0 1 1,0 0-1,0 0 0,-1 0 1,4 5-1,1 1-1,-2 0 1,1 1-1,-1-1 0,-1 1 1,0 0-1,0 1 0,-1-1 1,0 1-1,-1 0 0,0-1 1,-1 1-1,0 0 0,-1 0 1,-1 12-1,-1-14-65,-3-14-43,-1-15-38,0-20-28,2-1 1,2 1-1,4-44 0,-2 83 105,0-13-44,2 0-1,4-21 0,-6 33 46,1-1 1,-1 1-1,1-1 0,0 1 0,-1 0 0,1 0 0,1 0 0,-1-1 0,0 1 1,0 0-1,1 0 0,-1 0 0,1 1 0,-1-1 0,1 0 0,0 1 1,0-1-1,0 1 0,0-1 0,0 1 0,0 0 0,4-2 0,-5 3 5,1 0 0,0 0-1,-1 0 1,1 0-1,0 1 1,-1-1 0,1 0-1,0 1 1,-1-1 0,1 1-1,-1 0 1,1-1-1,-1 1 1,1 0 0,-1 0-1,0 0 1,1 0 0,-1 0-1,0 0 1,0 0-1,0 1 1,0-1 0,1 2-1,5 6 30,-1 0-1,7 13 1,-9-16-4,14 25 95,-10-13 44,2-1 1,0 0-1,1-1 0,1 0 1,18 18-1,-28-32-145,0 0 1,0 0 0,1-1-1,-1 1 1,0 0-1,1-1 1,-1 0-1,1 0 1,0 1-1,-1-2 1,1 1-1,0 0 1,0 0-1,-1-1 1,1 0-1,0 1 1,0-1-1,0 0 1,0 0 0,4-1-1,-3-1-13,0 1 0,0 0 1,0-1-1,0 0 0,-1 0 0,1 0 0,-1 0 0,0-1 1,1 1-1,-1-1 0,0 0 0,-1 0 0,1 0 1,2-4-1,5-7 0,-2 0-1,0 0 1,0 0 0,9-29 0,16-67 42,-28 91-39,25-87 461,-30 106-467,0 0 1,0 0-1,0 0 1,-1 0 0,1 0-1,0 0 1,0 0-1,0 0 1,0 0-1,0 0 1,0 0-1,0 0 1,0 0-1,0 0 1,0 0-1,0 0 1,-1 0-1,1 0 1,0 0-1,0 0 1,0 0 0,0 0-1,0 0 1,0 0-1,0-1 1,0 1-1,0 0 1,0 0-1,0 0 1,0 0-1,0 0 1,0 0-1,0 0 1,0 0-1,-1 0 1,1 0-1,0 0 1,0 0 0,0 0-1,0 0 1,0-1-1,0 1 1,0 0-1,0 0 1,0 0-1,0 0 1,0 0-1,0 0 1,0 0-1,0 0 1,-5 7 24,-1 10-10,2 0 1,0 0-1,0 1 0,0 27 1,3-37-26,1 0 1,0 1-1,0-1 1,1 0-1,1 0 1,-1 0-1,1 1 1,0-1-1,1-1 1,0 1-1,7 13 1,-9-19-14,0-1 0,-1 0 1,1 0-1,0 0 0,0 0 0,0 0 1,0 0-1,0 0 0,0 0 0,0-1 1,1 2-1,-1-2 4,-1 0 0,0 0 0,0 0 0,1 0 0,-1 0 0,0 0 0,0 0 0,1 0 0,-1 0 0,0 0 0,0 0 0,1 0 0,-1 0 0,0 0 0,0 0 0,0 0 0,1 0 0,-1 0 0,0-1 0,0 1 0,0 0 0,1 0 0,-1 0 0,0 0 0,0-1 0,0 1 0,0 0 0,1 0 0,-1 0 0,0-1 0,0 1 0,0 0 0,0 0 0,0 0 0,0-1 0,2-3-126,-1 0 0,-1 0 1,1 0-1,-1 0 0,1-6 0,-2-63-841,1-14 187,0 83 764,1-1 0,-1 1 0,1 0 0,0 0 0,0 0 1,2-5-1,-3 9 27,1-1 1,-1 0 0,0 0-1,1 1 1,-1-1 0,0 0-1,1 1 1,-1-1-1,1 1 1,-1-1 0,1 1-1,-1-1 1,1 1-1,0-1 1,-1 1 0,1-1-1,0 1 1,-1-1-1,1 1 1,0 0 0,-1 0-1,1-1 1,0 1-1,0 0 1,-1 0 0,1 0-1,0 0 1,0 0-1,-1 0 1,1 0 0,0 0-1,0 0 1,0 0 0,-1 0-1,1 0 1,0 1-1,-1-1 1,1 0 0,0 0-1,1 1 1,3 3 1,1 1 0,0-1-1,-1 1 1,0 0 0,0 0 0,0 0 0,5 8 0,10 11 40,-5-8 1,-11-11 12,0 0 1,0 0-1,0-1 0,1 1 0,0-1 0,0 0 0,0 0 0,0-1 1,1 0-1,8 4 0,-12-6-27,-1-1 0,1 0 0,0 0 0,-1 0 0,1 0 0,-1 0 1,1-1-1,0 1 0,-1 0 0,1-1 0,-1 1 0,1-1 0,-1 0 0,1 1 0,-1-1 0,0 0 0,1 0 0,-1 0 1,0 0-1,0 0 0,1 0 0,-1 0 0,0 0 0,1-3 0,4-3 54,-1 0-1,0-1 1,4-8-1,-7 12-54,6-12 58,-1 0 0,-1-1 0,0 0-1,-1-1 1,5-34 0,-6 16-31,-2 0 1,-1-37 0,-3 43-48,-1 0 1,-2 1-1,-1-1 0,-1 1 1,-1 0-1,-2 0 0,-20-41 1,20 53 5,10 16-10,0 1 0,-1 0 0,1 0 0,0 0 0,0 0 0,0 0-1,0 0 1,0 0 0,0-1 0,0 1 0,0 0 0,0 0 0,0 0 0,0 0-1,0 0 1,0 0 0,0 0 0,-1 0 0,1 0 0,0-1 0,0 1 0,0 0 0,0 0-1,0 0 1,0 0 0,0 0 0,0 0 0,-1 0 0,1 0 0,0 0 0,0 0-1,0 0 1,0 0 0,0 0 0,0 0 0,-1 0 0,1 0 0,0 0 0,0 0-1,0 0 1,0 0 0,0 0 0,0 0 0,-1 0 0,1 0 0,0 0 0,0 0-1,0 1 1,0-1 0,0 0 0,0 0 0,0 0 0,0 0 0,0 0 0,-1 0 0,1 0-1,0 0 1,0 0 0,0 1 0,0-1 0,0 0 0,0 0 0,-1 11-10,1-9 9,2 25-10,0 0 1,1 0-1,10 32 1,26 78 200,-34-118-131,33 87 500,-34-95-434,1-1 0,0 0 1,1-1-1,0 1 1,1-1-1,0-1 1,15 16-1,-20-22-80,1 0-1,0 0 1,0 0-1,-1 0 1,1-1-1,0 1 1,0-1-1,1 1 1,-1-1-1,0 0 1,0 0 0,1-1-1,-1 1 1,0-1-1,6 1 1,-5-2-7,1 1 0,-1-1 0,0 0 1,0 0-1,0-1 0,0 1 0,0-1 1,0 0-1,0 0 0,0 0 0,-1 0 1,6-5-1,4-4 3,-1 0 1,-1-1-1,0 0 1,13-20-1,32-58 44,-41 64-120,-2 1 0,11-31-1,-21 48 6,0-1-1,0 0 0,-1 1 1,-1-1-1,1 0 0,-2 0 1,1 0-1,-1 0 0,0 0 1,-1 0-1,-2-10 1,-9-24-497,-5-17 167</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2.833"/>
    </inkml:context>
    <inkml:brush xml:id="br0">
      <inkml:brushProperty name="width" value="0.05" units="cm"/>
      <inkml:brushProperty name="height" value="0.05" units="cm"/>
      <inkml:brushProperty name="color" value="#FF0066"/>
    </inkml:brush>
  </inkml:definitions>
  <inkml:trace contextRef="#ctx0" brushRef="#br0">234 1 8698,'-4'4'7814,"-13"13"-4882,-10 51-218,-61 113-1814,-7 17-1272,93-193-1636,4-9 556,8-12-357,12 1 539</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3.246"/>
    </inkml:context>
    <inkml:brush xml:id="br0">
      <inkml:brushProperty name="width" value="0.05" units="cm"/>
      <inkml:brushProperty name="height" value="0.05" units="cm"/>
      <inkml:brushProperty name="color" value="#FF0066"/>
    </inkml:brush>
  </inkml:definitions>
  <inkml:trace contextRef="#ctx0" brushRef="#br0">281 0 8074,'-1'2'309,"0"-1"0,0 1 0,0-1 1,0 0-1,0 0 0,0 0 0,-1 0 1,1 1-1,0-2 0,-1 1 0,1 0 0,0 0 1,-1 0-1,1-1 0,-1 1 0,1 0 1,-1-1-1,0 0 0,1 1 0,-4-1 1,3 1 11,0-1 0,-1 1 0,1-1 0,0 1 0,-1 0 0,1 0 1,0 0-1,0 0 0,0 0 0,0 1 0,-3 2 0,1 0 38,1 0-1,0 0 1,0 1-1,-3 5 1,-6 8 219,-11 19-197,-21 40 0,-1 3-574,37-68-374,-1 0 0,-15 15 1,-2 3-1870,16-14 1390</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3.667"/>
    </inkml:context>
    <inkml:brush xml:id="br0">
      <inkml:brushProperty name="width" value="0.05" units="cm"/>
      <inkml:brushProperty name="height" value="0.05" units="cm"/>
      <inkml:brushProperty name="color" value="#FF0066"/>
    </inkml:brush>
  </inkml:definitions>
  <inkml:trace contextRef="#ctx0" brushRef="#br0">236 1 10922,'-9'13'905,"-1"2"543,-2 2-240,-1 3-296,-1 4-168,-2-1-167,1 1-17,-4 3-216,-3 1-88,1-1-176,0-2-136,1-3-368,2-4-184,4-6-537,3-5-151</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07.255"/>
    </inkml:context>
    <inkml:brush xml:id="br0">
      <inkml:brushProperty name="width" value="0.05" units="cm"/>
      <inkml:brushProperty name="height" value="0.05" units="cm"/>
      <inkml:brushProperty name="color" value="#FF0066"/>
    </inkml:brush>
  </inkml:definitions>
  <inkml:trace contextRef="#ctx0" brushRef="#br0">672 1002 7450,'-6'7'4480,"9"-9"-4265,7-6 634,-9 7-619,0 0 0,0 0 0,-1 0 0,1 0 1,0 1-1,0-1 0,0 0 0,0 1 0,0-1 1,0 1-1,0-1 0,0 1 0,0-1 0,0 1 0,0 0 1,1-1-1,0 1 0,-2 0-172,0 0 0,0 0 0,0 0 0,0 0-1,-1 0 1,1 0 0,0 0 0,0 0 0,0 0 0,0 0 0,0 0 0,0 0-1,-1 0 1,1 0 0,0 0 0,0 0 0,0 0 0,0 0 0,0 0 0,0 0 0,0 0-1,-1 0 1,1 0 0,0 0 0,0 0 0,0 0 0,0 0 0,0 0 0,0 0-1,0 0 1,0 0 0,-1 0 0,1 0 0,0 0 0,0 1 0,0-1 0,0 0 0,0 0-1,0 0 1,0 0 0,0 0 0,0 0 0,0 0 0,0 1 0,0-1 0,0 0-1,0 0 1,0 0 0,0 0 0,0 0 0,0 0 0,0 1 0,0-1 22,0 0 1,1 0 0,-1 0 0,0 0-1,1 0 1,-1 0 0,0 0-1,1-1 1,-1 1 0,0 0 0,0 0-1,1 0 1,-1 0 0,0 0-1,1 0 1,-1-1 0,0 1 0,0 0-1,1 0 1,-1 0 0,0-1 0,0 1-1,0 0 1,1 0 0,-1-1-1,0 1 1,0-1 0,4-3 12,-1-1 0,0 1 0,-1-1-1,1 0 1,-1 0 0,0-1 0,0 1 0,-1 0 0,0-1 0,1 1 0,-2 0 0,1-1 0,-1 0-1,0 1 1,0-1 0,-1-8 0,-3-8 227,0 0 0,-13-38 0,15 53-247,-9-22 159,-1 0 0,-1 1 0,-1 1 0,-2 0 0,0 1 0,-2 0 0,-37-40-1,15 16-10,-50-82 0,61 88 18,11 19 46,-37-38 0,13 15 198,23 26-246,-56-73 298,71 91-422,1-1 0,-1 1 0,0 0 0,0 0 0,-1 0 0,1 1 0,-1 0 0,0 0 0,-6-3 0,10 7-97,0 0 1,0 0-1,1 0 1,-1 0-1,0 1 0,0-1 1,0 0-1,1 1 1,-1-1-1,1 1 0,-1-1 1,1 3-1,-1-2 2,-1 4 9,0 1 0,0-1 0,1 0-1,0 1 1,0-1 0,1 1 0,0-1 0,1 10 0,2 7 39,5 24 0,-1-13 4,13 147 74,-10-80-68,-8-87-52,-1-21-20,-3-24-10,-2-9-27,-3 1 0,-19-67-1,18 82-22,-1 0 1,-2 1-1,0 0 0,-1 0 0,-21-29 1,24 41 96,-16-16 0,23 25-6,2 1-31,1 1-1,0-1 1,-1 0-1,1 0 1,0 1 0,0-1-1,-1 1 1,1-1 0,0 1-1,0-1 1,0 1-1,0 0 1,0-1 0,0 1-1,-1 0 1,1 0-1,0-1 1,2 1 0,25-7 35,6-1 5,1 2 1,0 1-1,0 2 0,0 2 0,0 0 1,0 3-1,0 1 0,0 2 0,39 10 1,-70-14-35,1 0 0,-1 0 0,0 1 0,0 0 0,0 0 0,0 0 0,0 0 0,0 1 0,0-1 0,3 4 0,-6-4 1,0-1-1,1 1 1,-1 0-1,0 0 1,0-1-1,0 1 1,0 0-1,-1 0 1,1 0-1,0 0 1,-1 0-1,1 0 1,-1 0-1,0 0 1,0 0-1,0 1 1,0-1-1,0 0 1,0 0-1,0 0 1,-1 0 0,1 0-1,-2 4 1,0-2 6,0 1 0,0 0 1,-1-1-1,1 1 1,-1-1-1,0 1 1,-1-1-1,1 0 1,-8 6-1,-5 4 55,-20 13 0,19-14-26,-28 20 43,-42 31 39,82-60-130,-19 13 48,23-16-54,0 0 0,0 0 0,0 0 0,0 0 0,0 0-1,0 0 1,0 0 0,1 0 0,-1 0 0,0 0 0,1 0-1,-1 0 1,1 0 0,0 1 0,-1-1 0,1 0 0,0 0-1,-1 2 1,1-2-18,1-1-1,-1 0 0,0 1 1,0-1-1,0 0 0,0 1 1,1-1-1,-1 0 1,0 1-1,0-1 0,1 0 1,-1 0-1,0 1 0,1-1 1,-1 0-1,0 0 1,1 1-1,-1-1 0,0 0 1,1 0-1,-1 0 0,1 0 1,-1 0-1,0 0 0,1 1 1,-1-1-1,1 0 1,13 1-1064,-11-1 705,21-2-3068,-2-8 1267</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4.081"/>
    </inkml:context>
    <inkml:brush xml:id="br0">
      <inkml:brushProperty name="width" value="0.05" units="cm"/>
      <inkml:brushProperty name="height" value="0.05" units="cm"/>
      <inkml:brushProperty name="color" value="#FF0066"/>
    </inkml:brush>
  </inkml:definitions>
  <inkml:trace contextRef="#ctx0" brushRef="#br0">157 0 12371,'-14'26'840,"-4"2"680,1 4-424,-6 7-199,3 1-233,0-2-376,-1-4-128,10-4-320,1-5-288,8-10-537,2-5 1121,7-10-408</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4.484"/>
    </inkml:context>
    <inkml:brush xml:id="br0">
      <inkml:brushProperty name="width" value="0.05" units="cm"/>
      <inkml:brushProperty name="height" value="0.05" units="cm"/>
      <inkml:brushProperty name="color" value="#FF0066"/>
    </inkml:brush>
  </inkml:definitions>
  <inkml:trace contextRef="#ctx0" brushRef="#br0">256 0 8906,'-2'3'829,"0"-1"1,-1 1-1,1-1 1,0 0-1,-1 0 1,0 0-1,1 0 0,-1-1 1,-6 3-1,6-2-495,-1 0-1,1-1 0,0 1 1,0 0-1,0 1 0,0-1 1,0 0-1,-3 5 0,-88 126 1667,12 6-4836,72-118 1394,3-2 508</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4.932"/>
    </inkml:context>
    <inkml:brush xml:id="br0">
      <inkml:brushProperty name="width" value="0.05" units="cm"/>
      <inkml:brushProperty name="height" value="0.05" units="cm"/>
      <inkml:brushProperty name="color" value="#FF0066"/>
    </inkml:brush>
  </inkml:definitions>
  <inkml:trace contextRef="#ctx0" brushRef="#br0">180 1 9914,'-5'16'944,"0"3"769,-5 1-305,-1 2-312,-5 0-232,-2 8-255,-4 2-129,-1-2-136,3 0-64,3-6-136,3-1-40,6-8-488,1-1-240,4-8-625,3-1 569</inkml:trace>
  <inkml:trace contextRef="#ctx0" brushRef="#br0" timeOffset="1">276 292 9218,'-5'31'2807,"-2"-1"0,-17 49 0,-31 55-1255,17-45-923,33-75-780,-6 13-379,3-13-1519,12-14 2827</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5.349"/>
    </inkml:context>
    <inkml:brush xml:id="br0">
      <inkml:brushProperty name="width" value="0.05" units="cm"/>
      <inkml:brushProperty name="height" value="0.05" units="cm"/>
      <inkml:brushProperty name="color" value="#FF0066"/>
    </inkml:brush>
  </inkml:definitions>
  <inkml:trace contextRef="#ctx0" brushRef="#br0">96 0 11594,'-17'29'1345,"1"-1"1511,2 1-1711,-4 1-649,6-3-240,2-5-808,1-4-425,9-1 441</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5.967"/>
    </inkml:context>
    <inkml:brush xml:id="br0">
      <inkml:brushProperty name="width" value="0.05" units="cm"/>
      <inkml:brushProperty name="height" value="0.05" units="cm"/>
      <inkml:brushProperty name="color" value="#FF0066"/>
    </inkml:brush>
  </inkml:definitions>
  <inkml:trace contextRef="#ctx0" brushRef="#br0">0 1237 9434,'14'-11'1184,"-1"0"-1,-1-1 1,0 0-1,0 0 1,12-19 0,43-75 1528,-56 87-2180,189-303 4251,26 19-2568,-38 94-1864,-76 86-378,-102 112-303,20-21 284,-5 14-4926,-19 14 3590</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6.387"/>
    </inkml:context>
    <inkml:brush xml:id="br0">
      <inkml:brushProperty name="width" value="0.05" units="cm"/>
      <inkml:brushProperty name="height" value="0.05" units="cm"/>
      <inkml:brushProperty name="color" value="#FF0066"/>
    </inkml:brush>
  </inkml:definitions>
  <inkml:trace contextRef="#ctx0" brushRef="#br0">0 1 15051,'3'0'1024,"2"3"625,1 9-193,-5 11-264,3 8-207,-3 7-249,3 2-96,-1-1-232,2-4-104,-3-8-256,-1-2-184,-1-8-592,-3-2-440,0-7-857,-6-2-303</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6.756"/>
    </inkml:context>
    <inkml:brush xml:id="br0">
      <inkml:brushProperty name="width" value="0.05" units="cm"/>
      <inkml:brushProperty name="height" value="0.05" units="cm"/>
      <inkml:brushProperty name="color" value="#FF0066"/>
    </inkml:brush>
  </inkml:definitions>
  <inkml:trace contextRef="#ctx0" brushRef="#br0">1 356 14187,'12'-8'1240,"6"3"689,4 2-201,-4 3-568,4 0-271,0 1-345,1 3-168,-1-3-272,-2 3-120,-6 1-256,-4-4-280,-3-1-945,-1-8-303,-1-4 824</inkml:trace>
  <inkml:trace contextRef="#ctx0" brushRef="#br0" timeOffset="1">170 1 14539,'2'10'1280,"3"5"873,3 3-217,4 3-487,2 2-209,-1 4-376,0 1-200,-1 6-344,0 0-120,0-4-136,-2 0-104,0-8-584,1-4-296,0-1-1080,-5-9-273,6 1 1233</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7.269"/>
    </inkml:context>
    <inkml:brush xml:id="br0">
      <inkml:brushProperty name="width" value="0.05" units="cm"/>
      <inkml:brushProperty name="height" value="0.05" units="cm"/>
      <inkml:brushProperty name="color" value="#FF0066"/>
    </inkml:brush>
  </inkml:definitions>
  <inkml:trace contextRef="#ctx0" brushRef="#br0">61 176 11610,'-3'0'421,"0"1"-1,0-1 0,1 1 0,-1 0 0,0 0 0,1 0 0,-1 0 1,1 0-1,-1 1 0,1-1 0,-1 1 0,1-1 0,0 1 0,0 0 1,0 0-1,-2 2 0,2-1-239,0 0 0,0 0 0,1-1 0,-1 1 0,1 0 1,0 0-1,0 1 0,0-1 0,0 0 0,0 0 0,1 0 0,-1 1 0,1 5 1,0-7-173,1 1 0,-1 0 1,1 0-1,-1-1 1,1 1-1,0 0 1,0-1-1,1 1 0,-1-1 1,0 1-1,1-1 1,0 0-1,-1 1 0,1-1 1,0 0-1,0 0 1,0 0-1,0-1 1,1 1-1,-1 0 0,0-1 1,1 0-1,-1 1 1,1-1-1,-1 0 1,1 0-1,0 0 0,0-1 1,-1 1-1,1-1 1,0 1-1,3-1 1,-3 0-89,0 0 1,0 0-1,-1 0 1,1 0-1,0 0 1,0-1-1,0 1 1,0-1 0,-1 0-1,1 0 1,0 0-1,0 0 1,4-3-1,-5 2-4,-1 1-1,1 0 1,-1-1-1,1 0 1,-1 1-1,0-1 0,1 0 1,-1 1-1,0-1 1,0 0-1,0 0 1,0 0-1,-1 0 1,1 0-1,0 0 0,-1 0 1,0 0-1,1 0 1,-1-1-1,0-2 1,0-21-421,-1 11 685,1-1-1,0 1 1,1-1 0,1 1-1,6-24 1,-8 38-110,0 0 1,1-1 0,-1 1-1,1 0 1,-1-1-1,1 1 1,-1 0-1,1-1 1,0 1 0,0 0-1,0 0 1,0 0-1,0 0 1,0 0 0,0 0-1,0 0 1,0 0-1,0 0 1,0 0-1,0 1 1,1-1 0,-1 0-1,0 1 1,1-1-1,-1 1 1,1 0-1,-1-1 1,0 1 0,1 0-1,-1 0 1,1 0-1,-1 0 1,1 0 0,-1 0-1,0 0 1,1 0-1,-1 1 1,1-1-1,-1 0 1,2 2 0,2 0 106,0 0 1,0 1-1,-1 0 1,1 0 0,-1 1-1,0-1 1,1 1 0,-2 0-1,5 5 1,13 23 474,-1 1-374,-20-33-278,1 1 0,-1 0 0,1 0 0,0-1 0,-1 1 0,1 0 0,0-1 0,-1 1 0,1 0 1,0-1-1,0 1 0,0-1 0,0 1 0,-1-1 0,1 0 0,0 1 0,0-1 0,0 0 0,1 0 0,-1 0 0,-1 0-1,1 0 1,-1 0 0,1-1 0,-1 1-1,1 0 1,-1-1 0,1 1-1,-1 0 1,0-1 0,1 1-1,-1 0 1,1-1 0,-1 1 0,0-1-1,1 1 1,-1-1 0,0 1-1,1-1 1,-1 1 0,0-1 0,0 1-1,0-1 1,2-6 4,0-1-1,-1 1 1,1-14-1,-1 12-3,0-3-4,0-1-19,0-1 0,1 0 1,1 1-1,0-1 1,1 1-1,8-21 1,-12 33 24,1 0 0,-1 1 0,0-1 0,0 1 0,1-1 0,-1 0 0,0 1-1,1-1 1,-1 1 0,1-1 0,-1 0 0,1 1 0,-1 0 0,1-1 0,-1 1 0,1-1 0,0 1 0,-1 0 0,1-1 0,0 1 0,-1 0 0,1-1 0,0 1 0,-1 0 0,1 0 0,0 0 0,-1 0 0,1 0 0,0 0 0,0 0 0,-1 0 0,1 0 0,0 0 0,-1 0 0,1 0 0,0 0 0,-1 1 0,1-1 0,0 0 0,-1 1 0,1-1 0,0 0 0,-1 1 0,1-1 0,-1 1 0,1-1 0,0 1 0,4 4 9,-1 0 0,0 0 0,0 0 0,5 9 0,-1-2-99,-7-10-232,1 0 1,-1 0 0,1 0-1,0 0 1,-1-1 0,1 1-1,0 0 1,0-1 0,0 1-1,0-1 1,0 0 0,1 1-1,-1-1 1,0 0 0,0 0-1,4 0 1,8 0-1001</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8.169"/>
    </inkml:context>
    <inkml:brush xml:id="br0">
      <inkml:brushProperty name="width" value="0.05" units="cm"/>
      <inkml:brushProperty name="height" value="0.05" units="cm"/>
      <inkml:brushProperty name="color" value="#FF0066"/>
    </inkml:brush>
  </inkml:definitions>
  <inkml:trace contextRef="#ctx0" brushRef="#br0">1 0 7634,'1'4'5798,"1"8"-3356,-1-4-966,24 93 5435,6 30-4930,-26-104-1886,15 44 1,5-11-3060,-22-56-365,-1-6 1663,-2-7 25,-1-6 75</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8.572"/>
    </inkml:context>
    <inkml:brush xml:id="br0">
      <inkml:brushProperty name="width" value="0.05" units="cm"/>
      <inkml:brushProperty name="height" value="0.05" units="cm"/>
      <inkml:brushProperty name="color" value="#FF0066"/>
    </inkml:brush>
  </inkml:definitions>
  <inkml:trace contextRef="#ctx0" brushRef="#br0">1 65 11474,'1'-4'300,"1"0"-1,-1 1 0,1-1 0,0 1 0,0-1 0,1 1 0,-1-1 0,1 1 0,-1 0 1,1 0-1,0 1 0,0-1 0,0 0 0,1 1 0,-1 0 0,1 0 0,-1 0 0,1 0 1,0 0-1,-1 1 0,1 0 0,0 0 0,0 0 0,0 0 0,0 0 0,0 1 0,8 0 1,5-1 649,0 1 1,20 3-1,-31-3-743,0 1 1,0 1-1,0-1 0,0 1 1,0 0-1,-1 0 0,1 0 1,-1 1-1,10 6 0,-14-8-178,1 0 0,-1 1 0,0-1 0,1 0 0,-1 1 0,0-1 0,0 1 0,0 0 0,0-1 0,0 1 0,-1 0 0,1-1 0,0 1 0,-1 0 0,1 0 0,-1 2 0,1 0-5,-1-1 0,0 1 0,-1-1 0,1 1 0,-1-1 0,1 1-1,-1-1 1,-2 5 0,1-1-27,-1 0-1,-1 0 0,1-1 1,-1 1-1,0-1 0,-1 0 1,0 0-1,-5 5 0,2-3-326,0-1-1,-16 11 1,23-17 26,-1 0 0,0 1 0,0-1 1,-1 0-1,1 0 0,0 0 0,0-1 1,0 1-1,-1 0 0,1-1 1,0 0-1,-1 1 0,1-1 0,0 0 1,-1 0-1,1 0 0,0-1 0,-1 1 1,-2-1-1,0-3-1131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54.268"/>
    </inkml:context>
    <inkml:brush xml:id="br0">
      <inkml:brushProperty name="width" value="0.05" units="cm"/>
      <inkml:brushProperty name="height" value="0.05" units="cm"/>
      <inkml:brushProperty name="color" value="#FF0066"/>
    </inkml:brush>
  </inkml:definitions>
  <inkml:trace contextRef="#ctx0" brushRef="#br0">77 3 12387,'-2'-1'150,"1"1"0,0 0 0,0-1 0,0 1 0,0 0 0,0 0 0,-1 0 0,1 0 0,0 0 0,0 0 0,0 0 0,-1 0 0,1 0 0,0 0 0,0 1 0,0-1 0,0 1 0,0-1 0,0 1 0,0-1 0,0 1 0,0-1 0,0 1 0,0 0 0,0 0 0,0-1 0,0 1 0,0 0 0,0 0 0,1 0 0,-1 0 0,0 0 0,0 2 0,-3 3 69,1 0 0,0 0 0,1 0 0,-4 10 1,-1 5 481,2 0 1,-4 23 0,8-38-581,1-1 1,-1 0-1,1 1 1,0-1-1,1 1 1,-1-1-1,1 1 1,0-1-1,0 0 1,1 0-1,-1 1 1,1-1-1,0 0 1,4 5-1,-5-8-102,0 0-1,0 0 0,1-1 1,-1 1-1,1 0 1,-1-1-1,1 0 1,-1 1-1,1-1 1,0 0-1,0 0 0,-1 0 1,1 0-1,0 0 1,0 0-1,0 0 1,0-1-1,0 1 1,0-1-1,1 1 0,-1-1 1,0 0-1,0 0 1,0 0-1,0 0 1,0 0-1,0-1 1,0 1-1,0-1 0,0 1 1,1-1-1,1-1 1,2-1-53,-1 0 0,0 0 0,0 0 0,0-1 0,0 0 1,0 0-1,-1 0 0,0 0 0,0-1 0,5-6 0,-2 0-622,-1 0 0,0 0 1,0-1-1,-1 0 0,-1 0 0,0 0 0,0 0 0,-1-1 0,2-23 0,-3 13-400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1.913"/>
    </inkml:context>
    <inkml:brush xml:id="br0">
      <inkml:brushProperty name="width" value="0.05" units="cm"/>
      <inkml:brushProperty name="height" value="0.05" units="cm"/>
      <inkml:brushProperty name="color" value="#FF0066"/>
    </inkml:brush>
  </inkml:definitions>
  <inkml:trace contextRef="#ctx0" brushRef="#br0">1 56 10506,'0'-52'7315,"37"79"-3594,-28-23-3450,0 1 1,0-2-1,0 1 0,1-1 0,-1-1 1,1 1-1,0-1 0,-1-1 1,1 0-1,0-1 0,0 0 0,12-1 1,14-3 517,68-17 0,-96 19-736,107-23 217,-94 22-1055,0 1-1,1 1 0,34 3 1,-11 2-1953,-2-3 908</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8.943"/>
    </inkml:context>
    <inkml:brush xml:id="br0">
      <inkml:brushProperty name="width" value="0.05" units="cm"/>
      <inkml:brushProperty name="height" value="0.05" units="cm"/>
      <inkml:brushProperty name="color" value="#FF0066"/>
    </inkml:brush>
  </inkml:definitions>
  <inkml:trace contextRef="#ctx0" brushRef="#br0">1 0 11290,'0'1'366,"1"-1"-1,-1 1 0,1 0 0,0-1 0,-1 1 0,1 0 0,-1 0 0,1-1 0,-1 1 1,0 0-1,1 0 0,-1 0 0,0-1 0,0 1 0,1 0 0,-1 0 0,0 0 0,0 0 1,0 0-1,0 0 0,0-1 0,0 2 0,-3 25 587,2-19-374,-1 5-176,1 1 1,1 0 0,1 18-1,-1-29-336,1 0 0,-1 0-1,1 0 1,-1 0-1,1-1 1,0 1 0,0 0-1,0 0 1,0 0 0,1-1-1,-1 1 1,1 0-1,0-1 1,0 0 0,0 1-1,0-1 1,0 0-1,0 0 1,0 0 0,1 0-1,4 2 1,-5-3-15,0-1 0,0 1 0,0-1 1,0 1-1,0-1 0,0 0 0,0 0 1,1 0-1,-1 0 0,0-1 0,0 1 0,0-1 1,0 1-1,0-1 0,0 0 0,0 1 0,0-1 1,0 0-1,0 0 0,-1 0 0,1-1 0,0 1 1,0 0-1,-1-1 0,1 1 0,-1-1 0,2-2 1,0 1 11,0 0 1,0-1 0,-1 1-1,1-1 1,-1 0 0,0 0 0,0 0-1,-1 0 1,1 0 0,-1 0-1,0 0 1,1-7 0,-1 10-56,-1-1 0,0 0 0,0 0-1,-1 1 1,1-1 0,0 0 0,-1 0 0,1 1 0,-1-1 0,1 0 0,-1 1 0,0-1 0,0 0 0,0 1 0,1-1 0,-2 1 0,1 0 0,0-1 0,0 1 0,0 0 0,-1-1 0,1 1-1,0 0 1,-4-2 0,-1 0-355,0 1-1,-1-1 0,1 1 0,-1 0 0,-7-1 0,-6-2-2984,14 1 1046,6 1 791</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9.328"/>
    </inkml:context>
    <inkml:brush xml:id="br0">
      <inkml:brushProperty name="width" value="0.05" units="cm"/>
      <inkml:brushProperty name="height" value="0.05" units="cm"/>
      <inkml:brushProperty name="color" value="#FF0066"/>
    </inkml:brush>
  </inkml:definitions>
  <inkml:trace contextRef="#ctx0" brushRef="#br0">1 1 15507,'3'0'357,"1"0"-1,-1 1 0,1-1 0,0 1 0,-1 0 1,0 0-1,1 0 0,-1 1 0,0-1 0,1 1 1,-1 0-1,0 0 0,0 0 0,0 0 1,-1 0-1,1 1 0,0-1 0,-1 1 0,0-1 1,0 1-1,1 0 0,-2 0 0,1 0 0,2 5 1,3 8 221,-1-1 0,-1 1 0,7 32 0,-11-42-417,52 261 708,-52-258-1319,2 1-1,-1-1 1,1 0-1,0 0 1,8 13-1,-11-22 321,0 1-1,0-1 1,0 1-1,0-1 1,1 0-1,-1 1 1,0-1-1,0 1 1,1-1-1,-1 0 1,0 1-1,0-1 1,1 0-1,-1 0 1,0 1-1,1-1 1,-1 0-1,1 0 1,-1 1-1,0-1 1,1 0-1,-1 0 1,1 0-1,-1 0 1,0 0-1,1 1 1,-1-1-1,1 0 1,-1 0-1,1 0 1,-1 0-1,1 0 1,-1-1-1,0 1 1,1 0-1,-1 0 1,1 0-1,0 0 1,7-9-1605</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19.699"/>
    </inkml:context>
    <inkml:brush xml:id="br0">
      <inkml:brushProperty name="width" value="0.05" units="cm"/>
      <inkml:brushProperty name="height" value="0.05" units="cm"/>
      <inkml:brushProperty name="color" value="#FF0066"/>
    </inkml:brush>
  </inkml:definitions>
  <inkml:trace contextRef="#ctx0" brushRef="#br0">68 68 12307,'1'-1'124,"2"-1"317,0-1 1,0 1-1,0 0 0,-1-1 0,1 1 1,-1-1-1,0 0 0,0 0 0,0 0 0,0 0 1,0 0-1,-1-1 0,1 1 0,-1 0 1,1-6-1,-2 9-367,1-1 0,-1 1 0,0-1-1,0 0 1,0 1 0,0-1 0,0 1 0,-1-1 0,1 1 0,0-1 0,0 0 0,0 1 0,0-1 0,-1 1 0,1-1-1,0 1 1,-1-1 0,1 1 0,0-1 0,-1 1 0,1-1 0,0 1 0,-1 0 0,1-1 0,-1 1 0,1 0-1,-1-1 1,1 1 0,-1 0 0,1 0 0,-1-1 0,1 1 0,-1 0 0,1 0 0,-1 0 0,0 0 0,1-1-1,-1 1 1,1 0 0,-1 0 0,1 0 0,-1 0 0,0 1 0,1-1 0,-1 0 0,1 0 0,-1 0 0,0 1-1,-2-1 41,1 1 0,-1-1 0,1 1 1,0 0-1,-1 0 0,1 1 0,0-1 0,-1 0 0,1 1 0,-2 1 0,-2 4 66,0 0 0,0 0 0,1 1 0,0-1 1,0 1-1,1 0 0,0 1 0,-3 8 0,5-11-123,0-1 0,1 1-1,0-1 1,0 1 0,0-1-1,0 1 1,1 0-1,0 0 1,0-1 0,1 1-1,-1 0 1,1-1-1,1 1 1,1 5 0,-3-9-54,1-1 1,0 0-1,-1 1 0,1-1 1,0 0-1,0 0 0,0 1 1,0-1-1,0 0 1,0 0-1,0 0 0,0 0 1,0 0-1,0-1 0,0 1 1,1 0-1,-1 0 1,0-1-1,1 1 0,-1-1 1,1 1-1,-1-1 1,0 0-1,1 0 0,-1 1 1,1-1-1,-1 0 0,1 0 1,-1 0-1,1 0 1,1-1-1,-1 1-9,0-1 1,0 0-1,0 1 1,1-1-1,-1 0 1,0 0-1,0 0 1,0 0-1,0-1 1,-1 1-1,1 0 0,0-1 1,-1 1-1,1-1 1,0 0-1,-1 0 1,0 1-1,1-1 1,1-4-1,50-130-587,-52 134 478,0 0 0,0 0 1,1 0-1,-1 0 1,0 0-1,1 1 0,-1-1 1,1 0-1,-1 1 1,1-1-1,0 1 0,0 0 1,3-3-1,-3 3-559,0 1-1,0-1 1,0 0-1,1 1 1,-1-1-1,0 1 1,0 0-1,4-1 1,3 1-489</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20.153"/>
    </inkml:context>
    <inkml:brush xml:id="br0">
      <inkml:brushProperty name="width" value="0.05" units="cm"/>
      <inkml:brushProperty name="height" value="0.05" units="cm"/>
      <inkml:brushProperty name="color" value="#FF0066"/>
    </inkml:brush>
  </inkml:definitions>
  <inkml:trace contextRef="#ctx0" brushRef="#br0">0 65 13643,'23'26'4352,"-15"-19"-2785,-2 1 0,12 15 0,-16-19-1389,0 0 1,0-1 0,-1 1-1,1 0 1,-1 0-1,0 0 1,0-1-1,0 1 1,-1 0-1,1 8 1,0-17-20,0 0 1,1 0-1,0 1 1,0-1-1,3-5 1,1-2-1,0-3-13,2 1-1,-1-1 1,20-24-1,-24 35-319,0 0 0,0 0 0,1 0 0,0 1 1,0-1-1,0 1 0,0 0 0,0 0 0,1 0 0,-1 1 0,1-1 0,0 1 0,0 0 0,0 1 0,0-1 0,6 0 0,5 2-918</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20.974"/>
    </inkml:context>
    <inkml:brush xml:id="br0">
      <inkml:brushProperty name="width" value="0.05" units="cm"/>
      <inkml:brushProperty name="height" value="0.05" units="cm"/>
      <inkml:brushProperty name="color" value="#FF0066"/>
    </inkml:brush>
  </inkml:definitions>
  <inkml:trace contextRef="#ctx0" brushRef="#br0">24 201 13323,'32'28'7189,"-26"-24"-6770,0 1 0,0 0 0,-1 0 1,1 0-1,-1 1 0,-1 0 0,1 0 1,-1 0-1,6 11 0,-8-12-358,0 0 0,-1 0-1,0 0 1,0 0 0,0 0 0,-1 0 0,1 0-1,-1 0 1,0 0 0,-1 0 0,1 0 0,-1 0 0,0 0-1,0 0 1,-1 0 0,0-1 0,1 1 0,-1 0-1,-5 7 1,6-12-60,1 1 0,0 0 0,-1-1 0,1 1 0,-1-1 0,0 1-1,1-1 1,-1 1 0,1-1 0,-1 1 0,0-1 0,1 1 0,-1-1 0,0 0 0,1 0-1,-1 1 1,0-1 0,0 0 0,1 0 0,-1 0 0,0 0 0,0 0 0,1 0 0,-1 0-1,0 0 1,0 0 0,0 0 0,1 0 0,-1 0 0,0-1 0,1 1 0,-1 0 0,0 0-1,0-1 1,1 1 0,-1-1 0,0 0 0,-2-1-8,0 0 0,0 0 0,1 0 0,-1 0 0,1-1 0,0 0 0,-3-3 0,1-1-34,0 0 0,1 0 0,-1 0 0,2-1 0,-1 1 0,-2-15 1,-5-51-319,7 43 209,-4-14-111,3 21 101,1-1 0,1 1 0,1-1 0,3-24 0,-2 46 161,0 1 0,0-1-1,0 1 1,0-1 0,1 1-1,-1-1 1,0 1 0,1-1-1,0 1 1,-1 0-1,1-1 1,0 1 0,-1 0-1,1 0 1,0-1 0,2-1-1,-2 3 9,0 0 1,-1-1-1,1 1 0,0 0 0,-1 0 1,1 0-1,0 0 0,-1 0 0,1-1 0,0 1 1,0 1-1,-1-1 0,1 0 0,0 0 1,-1 0-1,1 0 0,0 0 0,-1 1 1,1-1-1,0 0 0,-1 1 0,1-1 0,0 0 1,0 1-1,4 4 74,0-1 1,0 1-1,0-1 0,-1 1 1,7 9-1,55 90 699,-40-61-582,40 50 0,-61-87-448,0 1-1,0-1 1,1 0 0,0 0 0,0-1 0,0 0 0,1 0 0,11 6 0,-18-11 117,0 0 0,0 0-1,1 0 1,-1 0 0,0 1 0,1-1 0,-1 0-1,0 0 1,0 0 0,1 0 0,-1 0-1,0 0 1,1 0 0,-1 0 0,0 0-1,1 0 1,-1 0 0,0 0 0,0-1 0,1 1-1,-1 0 1,0 0 0,1 0 0,-1 0-1,0 0 1,0-1 0,1 1 0,-1 0 0,0 0-1,0 0 1,1-1 0,-1 1-359,6-4-990</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21.393"/>
    </inkml:context>
    <inkml:brush xml:id="br0">
      <inkml:brushProperty name="width" value="0.05" units="cm"/>
      <inkml:brushProperty name="height" value="0.05" units="cm"/>
      <inkml:brushProperty name="color" value="#FF0066"/>
    </inkml:brush>
  </inkml:definitions>
  <inkml:trace contextRef="#ctx0" brushRef="#br0">0 80 14131,'0'3'1416,"0"0"1193,9-6-1457,2-4-192,9-3-544,2-5-336,7 0-1008,-2-4-368,13 3 600</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21.809"/>
    </inkml:context>
    <inkml:brush xml:id="br0">
      <inkml:brushProperty name="width" value="0.05" units="cm"/>
      <inkml:brushProperty name="height" value="0.05" units="cm"/>
      <inkml:brushProperty name="color" value="#FF0066"/>
    </inkml:brush>
  </inkml:definitions>
  <inkml:trace contextRef="#ctx0" brushRef="#br0">16 320 14963,'24'46'5039,"-15"-30"-3685,-1-1 0,6 19 0,-14-34-1342,0 0 1,0 0-1,0 0 1,0 1-1,0-1 1,0 0-1,0 0 1,0 1-1,0-1 1,0 0-1,0 0 1,1 0-1,-1 1 1,0-1-1,0 0 1,0 0-1,0 0 1,0 1-1,0-1 0,1 0 1,-1 0-1,0 0 1,0 0-1,0 0 1,0 1-1,1-1 1,-1 0-1,0 0 1,0 0-1,0 0 1,1 0-1,-1 0 1,0 0-1,3-7 146,-1-15-87,-3 3-57,0 0-1,-1 1 0,-6-23 0,-19-55-256,16 65 53,2 0 0,2-1 0,-6-49-1,13 77 174,0 0 0,0 0 0,0 0 0,0 0 0,2-7-1,-2 11 19,0-1 0,0 1 0,0-1 0,0 1 0,1 0 0,-1-1 0,0 1 0,0 0-1,0-1 1,1 1 0,-1 0 0,0-1 0,0 1 0,1 0 0,-1 0 0,0-1-1,1 1 1,-1 0 0,0 0 0,1 0 0,-1-1 0,1 1 0,-1 0 0,0 0-1,1 0 1,0 0 9,0 0 0,0 0 0,0 0-1,0 1 1,0-1 0,0 0 0,0 1 0,0-1-1,0 0 1,0 1 0,0 0 0,0-1 0,-1 1-1,3 1 1,14 13 344,0 0 0,-1 2 0,17 21 0,39 61 1077,-38-50-1036,-13-17-311,-15-22-195,0 0 0,1 0 1,0-1-1,1 1 1,9 7-1,-8-12-2482,-8-5 2578,-1 0 0,0 0 0,0 0 0,0 0 1,0 0-1,0 0 0,0 0 0,0 0 0,1 0 0,-1-1 1,0 1-1,0 0 0,0 0 0,0 0 0,0 0 0,0 0 1,0 0-1,0 0 0,0-1 0,0 1 0,1 0 0,-1 0 0,0 0 1,0 0-1,0 0 0,0 0 0,0-1 0,0 1 0,0 0 1,0 0-1,0 0 0,0 0 0,0 0 0,0-1 0,0 1 1,0 0-1,0 0 0,-1 0 0,1 0 0,0 0 0,0 0 0,0-1 1,0 1-1,0 0 0,0 0 0,0 0 0,0 0 0,0 0 1,0 0-1,-1 0 0,1-1 0,0 1 0,0 0 0,0 0 0,0 0 1,0 0-1,-1 0 0,-2-6 179</inkml:trace>
  <inkml:trace contextRef="#ctx0" brushRef="#br0" timeOffset="1">3 333 15099,'3'0'1385,"7"-8"959,10-5-512,11-9-351,2-3-441,6-4-504,1 1-280,-1 1-944,1 0-688,-2 7-1545,-6 1 1433</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22.210"/>
    </inkml:context>
    <inkml:brush xml:id="br0">
      <inkml:brushProperty name="width" value="0.05" units="cm"/>
      <inkml:brushProperty name="height" value="0.05" units="cm"/>
      <inkml:brushProperty name="color" value="#FF0066"/>
    </inkml:brush>
  </inkml:definitions>
  <inkml:trace contextRef="#ctx0" brushRef="#br0">73 1 17140,'0'16'2520,"-3"1"2049,1-5-2104,-1-2-361,-3-7-1176,5-1-528,-9-4-1280,3-3-592,-33-13 704</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47.288"/>
    </inkml:context>
    <inkml:brush xml:id="br0">
      <inkml:brushProperty name="width" value="0.05" units="cm"/>
      <inkml:brushProperty name="height" value="0.05" units="cm"/>
      <inkml:brushProperty name="color" value="#FF0066"/>
    </inkml:brush>
  </inkml:definitions>
  <inkml:trace contextRef="#ctx0" brushRef="#br0">988 3951 10010,'0'0'123,"0"0"-1,0 1 1,0-1 0,0 0-1,0 1 1,0-1 0,0 0-1,1 1 1,-1-1-1,0 0 1,0 0 0,0 1-1,0-1 1,0 0 0,1 0-1,-1 1 1,0-1-1,0 0 1,0 0 0,1 1-1,-1-1 1,0 0-1,0 0 1,1 0 0,-1 1-1,0-1 1,1 0 0,-1 0-1,1 0 1,12 1 1660,19-10-738,-24 6-488,105-19 1735,-84 19-1866,-1-2-1,0-1 1,52-19 0,-45 9-182,0-1 1,-1-2 0,-1-1 0,-1-1-1,0-2 1,-2-1 0,-1-2 0,35-39 0,161-162 113,-71 79 1,-132 122-155,0-1-1,-1 0 1,-2-2-1,-1 0 1,22-48 0,54-166 587,-85 218-799,26-79 180,-5-1 0,-5-1 0,-4-2 0,11-192 0,-48-79 429,0 146-323,14 156-201,-9-145 242,5 167-200,-1 1 0,-17-55 0,17 79-78,-3 1-1,0 1 0,-2 0 1,-1 0-1,-1 1 1,-1 1-1,-2 0 0,0 1 1,-25-26-1,-126-114 14,95 98-44,50 45-1,-192-174 41,179 165-46,-64-40 0,77 57-10,0 2 0,-1 0 0,0 2-1,-37-12 1,25 14-6,1 2-1,-1 1 0,0 1 1,0 2-1,0 2 0,0 1 1,0 2-1,0 2 0,-45 11 1,45-7 8,1 2 1,1 2 0,0 1 0,-37 20 0,24-6-20,0 2 0,-44 36 0,41-24 16,3 1 0,1 2 0,2 3 0,3 1 0,1 2 0,3 1 0,2 2 0,-28 61-1,44-72 3,1 1 0,3 0-1,-15 70 1,-12 144 20,32-186-9,-42 329-92,33 7 23,22-322 71,3 0 0,31 143-1,-23-169 27,3-1 0,3-1 0,2 0 0,48 86 0,23 8 221,8 12 81,-14 13 192,-4-7 341,-75-154-724,2 0 1,0-1-1,0 0 1,25 26-1,-29-35-105,1-1 0,-1 1 1,1-1-1,0 0 0,0-1 0,1 0 0,0 0 0,-1-1 1,1 1-1,0-2 0,1 1 0,12 1 0,-9-2-8,0-1 0,0-1 0,0 0 0,0-1 0,0 0 0,0-1 0,0 0 0,0-1 0,-1 0 0,1-1-1,-1 0 1,0-1 0,19-10 0,3-7-278,-1-1-1,55-50 1,12-10-4085,-56 51-973,-17 7 1903</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4:59.463"/>
    </inkml:context>
    <inkml:brush xml:id="br0">
      <inkml:brushProperty name="width" value="0.05" units="cm"/>
      <inkml:brushProperty name="height" value="0.05" units="cm"/>
      <inkml:brushProperty name="color" value="#FF0066"/>
    </inkml:brush>
  </inkml:definitions>
  <inkml:trace contextRef="#ctx0" brushRef="#br0">298 1036 8954,'0'0'120,"-1"-1"-1,1 1 1,-1 0 0,0 0 0,1 0 0,-1-1-1,1 1 1,-1 0 0,1 0 0,-1 0-1,0 0 1,1 0 0,-1 0 0,1 0-1,-1 0 1,1 0 0,-1 0 0,0 0 0,1 1-1,-1-1 1,1 0 0,-1 0 0,1 0-1,-1 1 1,1-1 0,-1 0 0,1 1-1,-1-1 1,1 0 0,-1 1 0,1-1-1,0 1 1,-1-1 0,1 1 0,0-1 0,-1 1-1,1-1 1,0 1 0,-1-1 0,1 1-1,0 0-49,-1-1 0,1 1-1,0-1 1,-1 1-1,1 0 1,0-1 0,0 1-1,-1-1 1,1 1-1,0-1 1,0 1-1,0 0 1,0-1 0,0 1-1,0 0 1,0-1-1,0 1 1,0-1 0,0 1-1,0 0 1,0-1-1,0 1 1,1-1 0,-1 1-1,0-1 1,0 1-1,1 0 1,-1-1-1,0 1 1,1-1 0,-1 1-1,1-1 1,-1 0-1,0 1 1,1-1 0,-1 1-1,1-1 1,-1 0-1,1 1 1,0-1 0,-1 0-1,1 1 1,0-1-1,2 1 224,0-1-1,0 1 1,0-1-1,0 0 1,1 0-1,-1 0 1,0 0-1,6-1 1,28-9 842,-9 3-587,11 2 152,0 2 0,67 4 0,-16 0 7,38-9 77,18 0 0,275 40-130,-99-16-388,-127-10 203,75-1 232,108 8-259,-166-6 255,-1-17-597,91 0-48,-51 10 122,-2-21-85,58-4-86,-276 22-1,-1 0 0,0-2 0,0-2 0,0 0 1,-1-2-1,0-1 0,-1-2 0,52-28 1,-63 29 3,-1-1 1,0-1 0,0 0 0,16-20-1,-19 19-7,-4 5-2,0-1 0,-1 0 1,-1-1-1,0 0 1,0 0-1,-1 0 0,-1-1 1,0 0-1,0 0 1,4-20-1,-5 17 1,-2-1 0,0 1 0,-1-1 0,0 0 0,-1 1 0,-1-1 0,0 0 0,-6-20 0,1-8 33,4 31-36,0 0 0,-4-15 0,5 24 6,-1 0-1,1 0 1,-1-1 0,0 1-1,0 1 1,-1-1 0,1 0 0,-1 0-1,0 1 1,-4-4 0,-3-2-1,0 2 0,-1-1 1,1 1-1,-1 1 0,-1 0 1,0 1-1,1 0 0,-22-6 0,-10 0-16,-49-5-1,79 14 4,-39-6-21,10 3 39,1-2 0,-71-22 0,36 5 1,-1 4 0,-89-11 0,33 7 7,-310-47-87,183 32 55,-118 1-6,-2 26 48,278 10-13,-360 11-26,322 2 9,0 6 1,-231 60 0,58 20-95,11 31-333,278-116 437,1 1 0,1 1 0,0 2 0,1 0 0,-23 23 0,34-30-3,1 1 0,0 1 0,0 0 0,1 0 1,0 1-1,1 0 0,0 0 0,1 1 0,1 0 0,0 0 0,-6 23 0,10-26 5,0 0 0,0 1 0,1-1 1,0 0-1,1 0 0,0 1 0,1-1 0,0 0 0,0 0 1,1 0-1,1-1 0,-1 1 0,8 12 0,-5-11 26,1 0 1,0-1-1,1 1 0,0-1 0,0-1 0,1 0 0,0 0 0,1 0 0,0-1 0,16 9 1,4-1 96,0 0 0,2-3 1,0 0-1,36 8 0,138 21 497,167-15 21,-347-26-812,34-5 0,-51 3-370,0-1-1,0 0 1,0 0 0,0-1-1,0 0 1,15-8 0,-11 2-853</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2.428"/>
    </inkml:context>
    <inkml:brush xml:id="br0">
      <inkml:brushProperty name="width" value="0.05" units="cm"/>
      <inkml:brushProperty name="height" value="0.05" units="cm"/>
      <inkml:brushProperty name="color" value="#FF0066"/>
    </inkml:brush>
  </inkml:definitions>
  <inkml:trace contextRef="#ctx0" brushRef="#br0">11 106 9250,'-2'-3'1536,"-6"-4"5178,11 7-4970,12 0 64,0-2-135,7-3-33,3-1-247,2-1-233,5-5-488,1 2-224,-4-2-376,-1-1-328,3 0-944,-1 1-465,2 8 761</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11.317"/>
    </inkml:context>
    <inkml:brush xml:id="br0">
      <inkml:brushProperty name="width" value="0.05" units="cm"/>
      <inkml:brushProperty name="height" value="0.05" units="cm"/>
      <inkml:brushProperty name="color" value="#FF0066"/>
    </inkml:brush>
  </inkml:definitions>
  <inkml:trace contextRef="#ctx0" brushRef="#br0">446 57 11883,'2'-6'175,"0"1"211,0 0 0,0 0 0,1-9 0,-2 13-334,-1 1 0,0-1 1,0 0-1,0 1 1,0-1-1,0 0 0,0 1 1,0-1-1,0 0 0,0 1 1,0-1-1,0 0 0,-1 1 1,1-1-1,0 0 0,0 1 1,-1-1-1,1 1 1,0-1-1,-1 0 0,1 1 1,0-1-1,-1 1 0,1-1 1,-1 1-1,1-1 0,-1 1 1,1 0-1,-1-1 0,1 1 1,-1 0-1,0-1 1,1 1-1,-1 0 0,1 0 1,-1-1-1,-1 1 0,-5-1 190,-1 1 0,1 0 0,-1 0-1,1 1 1,-1-1 0,1 2 0,-1-1-1,1 1 1,-12 4 0,-2 3 322,-37 20-1,26-9-247,0 1 0,1 1 0,1 2-1,2 1 1,-47 51 0,74-74-305,-32 40 214,31-39-192,-1 1 0,1 0-1,0 0 1,1 0 0,-1 0 0,1 0 0,-1 0 0,1 1-1,-1 8 1,2-12-21,0 0-1,1 0 1,-1 1-1,0-1 1,1 0-1,-1 0 1,0 0-1,1 0 1,-1 1-1,1-1 1,0 0-1,-1 0 1,1 0-1,0 0 1,0 0-1,0 0 1,0-1-1,-1 1 1,1 0-1,0 0 1,0-1-1,1 1 1,-1 0-1,0-1 1,0 1-1,2 0 1,4 1 42,-1 0 0,1 0 0,9 1 0,-12-2-18,98 14 639,24 4 89,-104-14-557,0 1 1,0 1 0,29 12 0,-47-17-177,0 0 1,0 0 0,0 0-1,-1 1 1,1-1-1,-1 1 1,0 0-1,1 0 1,-1 0 0,-1 1-1,5 4 1,-6-6-22,0 0 0,0 0 0,0 0-1,0 1 1,-1-1 0,1 0 0,-1 1 0,1-1 0,-1 0 0,0 1 0,0-1 0,0 1 0,0-1 0,0 0 0,0 1 0,-1-1 0,1 1 0,-1-1 0,0 0-1,1 0 1,-3 4 0,-1 1 41,0 0 0,-1 0 0,0 0 0,0-1 0,-1 0 0,1 0 0,-1-1 0,-13 10 0,-5 2 207,-29 14 0,18-11 34,-60 23-1,84-38-269,-1-1 1,0-1-1,0 0 0,-1 0 0,1-1 1,-1-1-1,1 0 0,-1-1 0,-16-1 1,27 1-32,0 0-1,0-1 1,0 1 0,0 0 0,0-1 0,0 0 0,0 1 0,0-1-1,1 0 1,-1 0 0,0 0 0,0 0 0,0 0 0,1 0 0,-1 0-1,1-1 1,-1 1 0,1-1 0,-1 1 0,1-1 0,0 0 0,0 1-1,0-1 1,0 0 0,0 0 0,0 0 0,0 0 0,0-3 0,0 2-136,1 0 1,1 0-1,-1 0 0,0 1 1,1-1-1,-1 0 1,1 0-1,0 1 1,0-1-1,0 0 1,0 1-1,1-1 0,-1 1 1,1-1-1,-1 1 1,1 0-1,0 0 1,0 0-1,0 0 1,3-3-1,17-14-3290,39-24-1,-20 20 1861</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11.706"/>
    </inkml:context>
    <inkml:brush xml:id="br0">
      <inkml:brushProperty name="width" value="0.05" units="cm"/>
      <inkml:brushProperty name="height" value="0.05" units="cm"/>
      <inkml:brushProperty name="color" value="#FF0066"/>
    </inkml:brush>
  </inkml:definitions>
  <inkml:trace contextRef="#ctx0" brushRef="#br0">64 125 12563,'16'-4'1857,"-16"4"-1782,0 0 1,0 0-1,1 0 1,-1 0-1,0 0 0,0 0 1,1 0-1,-1 0 0,0 0 1,0 0-1,1 0 1,-1 0-1,0 0 0,0 0 1,0 0-1,1 1 1,-1-1-1,0 0 0,0 0 1,0 0-1,1 0 0,-1 1 1,0-1-1,0 0 1,0 0-1,0 0 0,1 0 1,-1 1-1,0-1 1,0 3 174,0-1 1,0 0 0,-1 0-1,1 0 1,-1 1 0,0-1-1,1 0 1,-1 0-1,0 0 1,-2 4 0,-33 55 1803,4-5-655,31-54-1311,-1 1 1,1 0-1,0 0 1,0 0-1,0 0 1,0 0-1,1 0 1,-1 0 0,1 1-1,0-1 1,-1 0-1,2 0 1,-1 0-1,0 0 1,1 0 0,-1 1-1,2 3 1,-1-4-43,1-1 0,-1 0 0,0 0 0,1 0 1,-1 0-1,1 0 0,0 0 0,0 0 0,-1-1 0,1 1 1,0 0-1,1-1 0,-1 0 0,0 0 0,0 1 0,0-1 1,1 0-1,-1-1 0,1 1 0,-1 0 0,5 0 0,1 0 20,1-1-1,-1 1 0,1-2 0,-1 1 0,0-1 1,1 0-1,-1-1 0,0 0 0,0 0 1,0-1-1,11-5 0,-14 5-27,0 1 1,0-1 0,0 0-1,0-1 1,-1 1-1,0-1 1,0 0-1,4-4 1,-6 5-26,0 0 0,0 0 0,0 0 0,0 0 0,-1 0 0,1 0 0,-1 0 0,0-1 0,0 1 1,0 0-1,-1-1 0,1 1 0,-1-7 0,0 5-26,-1-1 0,0 1 0,0 0 0,0 0 0,-1 0 1,0 0-1,0 0 0,0 0 0,0 0 0,-1 0 0,-4-5 1,-6-8-553,-22-21 1,27 30 214,-36-34-1999,13 14-308,29 28 2462,1 0 0,-1 0 0,1-1 1,0 1-1,-1 0 0,1-1 0,0 1 0,0-1 0,0 0 1,0 1-1,1-1 0,-1 0 0,0 1 0,1-1 0,-1 0 1,1 0-1,-1 0 0,1 0 0,0 1 0,0-4 0,6-13-1157</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13.128"/>
    </inkml:context>
    <inkml:brush xml:id="br0">
      <inkml:brushProperty name="width" value="0.05" units="cm"/>
      <inkml:brushProperty name="height" value="0.05" units="cm"/>
      <inkml:brushProperty name="color" value="#FF0066"/>
    </inkml:brush>
  </inkml:definitions>
  <inkml:trace contextRef="#ctx0" brushRef="#br0">0 132 13403,'3'-20'1437,"6"-39"5618,-11 70-6074,1-1 0,0 0 0,0 0-1,2 15 1,6 48-653,-5-59 28,13 230 804,-16-1-835,0-214-295,-1 4-3,0-17-20,2 24-1,0-37-5,0 1-1,0-1 1,1 0-1,-1 1 1,1-1 0,0 0-1,0 0 1,1 0-1,-1 0 1,0 0-1,1 0 1,0 0 0,2 2-1,-3-3 2,0-1-1,1 0 0,-1 0 1,1 1-1,-1-1 1,1 0-1,0-1 1,-1 1-1,1 0 0,0 0 1,0-1-1,0 1 1,-1-1-1,1 1 1,0-1-1,0 0 0,0 0 1,0 0-1,0 0 1,0 0-1,0 0 1,-1-1-1,1 1 0,0 0 1,0-1-1,0 0 1,0 1-1,-1-1 0,1 0 1,0 0-1,1-1 1,4-2 4,-1-1 1,1 1-1,-1-1 1,0-1-1,0 1 0,5-7 1,8-13 7,-2-1-1,0 0 1,-2-1 0,-1-1 0,20-55 0,-25 52 6,-11 43-45,-1 8 45,0 0 1,1 1-1,1 23 0,1-40-7,0 1 0,0 0 0,1 0 1,0 0-1,0-1 0,0 1 0,1 0 0,-1-1 0,1 1 0,0-1 0,0 0 0,1 1 1,0-1-1,-1 0 0,1-1 0,0 1 0,1 0 0,-1-1 0,5 4 0,-5-5-9,0 0 0,0-1-1,1 1 1,-1-1 0,0 0 0,1 0-1,-1 0 1,0 0 0,1 0 0,0-1-1,-1 1 1,1-1 0,-1 0 0,1 0-1,-1-1 1,1 1 0,-1-1-1,1 0 1,-1 0 0,1 0 0,-1 0-1,0 0 1,1-1 0,-1 1 0,0-1-1,0 0 1,3-2 0,0-1 0,1 0-1,-1 0 1,-1-1 0,1 1 0,-1-1 0,0 0 0,0-1 0,0 1-1,-1-1 1,0 0 0,3-7 0,18-69 20,-24 84-26,0-1 0,0 0 0,-1 1 0,1 0 0,0-1 1,0 1-1,-1-1 0,1 1 0,0 0 0,-1 0 0,1-1 0,0 1 0,-1 0 0,1 0 0,0 1 0,2 5 2,2-1 0,-1 0 0,1 1 0,0-1 0,0-1 0,0 1 0,1-1 0,0 0 0,0 0 0,1-1 0,-1 0 0,1 0 0,0 0 0,0-1 0,0 0 0,0 0-1,1-1 1,-1 0 0,1 0 0,-1-1 0,1 0 0,0 0 0,0-1 0,14-1 0,-15 0-6,-1 0 0,1 0-1,0-1 1,-1 1 0,1-2 0,-1 1-1,1-1 1,-1 0 0,0 0 0,0-1 0,-1 0-1,1 0 1,-1 0 0,1-1 0,-1 1-1,-1-1 1,1 0 0,-1-1 0,0 1 0,0-1-1,0 0 1,-1 0 0,4-9 0,1-8-90,0-1 0,-2 0 0,0-1 1,2-31-1,-1-100-159,-6 136 248,-1 1 0,-1-1 0,-1 1 0,-1 0 0,-8-31-1,10 46 8,-1 1 0,1 0 0,-1-1 0,1 1 0,-1 0 0,-3-4 0,4 6 2,1 1-1,-1-1 1,1 0-1,-1 1 0,1-1 1,-1 1-1,1-1 1,-1 1-1,0-1 1,1 1-1,-1 0 1,0-1-1,1 1 0,-1 0 1,0 0-1,0-1 1,1 1-1,-1 0 1,0 0-1,0 0 1,0 0-1,1 0 0,-1 0 1,0 0-1,0 0 1,1 0-1,-1 0 1,0 1-1,0-1 0,1 0 1,-1 0-1,0 1 1,1-1-1,-1 1 1,0-1-1,1 0 1,-1 1-1,0 0 0,-2 2 18,0-1 0,1 1 0,-1 0-1,1 0 1,0 0 0,0 1 0,0-1 0,0 0-1,1 1 1,-3 6 0,1 2 45,0-1 1,-2 17 0,1 7-13,1 1 1,2 0-1,2 0 1,1-1-1,2 1 1,1-1-1,11 39 1,-13-63-51,0-1 0,1 0 0,0 0-1,1 0 1,11 17 0,-14-25 0,-1 0-1,1 0 0,-1-1 1,1 1-1,0 0 0,0-1 1,0 1-1,0-1 0,0 1 0,0-1 1,1 0-1,-1 0 0,4 1 1,-4-2-1,0 1 1,0-1-1,0 0 1,0 0 0,0 0-1,0-1 1,0 1-1,0 0 1,0-1 0,0 1-1,0-1 1,0 0-1,0 0 1,0 1-1,0-1 1,-1-1 0,1 1-1,3-2 1,3-5 11,0 0 1,0 0 0,-1-1 0,13-18 0,-12 15 0,1 1 1,17-19-1,-23 27-13,0 0 0,0 1 0,1-1 1,-1 1-1,1 0 0,-1 0 0,1 0 0,0 1 0,-1-1 0,1 1 0,0 0 1,0 0-1,0 0 0,5 0 0,-7 1 15,0 0-1,0 0 1,0 0-1,1 0 1,-1 0-1,0 0 1,0 1-1,0-1 1,0 1 0,0 0-1,1-1 1,-1 1-1,0 0 1,-1 0-1,1 0 1,0 1 0,0-1-1,3 3 1,-4-2 6,1 0 0,0 1 1,0-1-1,-1 1 0,0 0 1,1-1-1,-1 1 0,0 0 0,0 0 1,0 0-1,-1 0 0,1 4 1,0 1 18,-1-1 0,0 1-1,0 0 1,-1 0 0,0 0 0,0 0 0,-1 0 0,0-1 0,-5 12 0,3-11-17,-1 0-1,1-1 1,-1 1-1,-1-1 1,0-1-1,0 1 1,0-1 0,-1 0-1,0 0 1,-8 5-1,7-5-16,0-1-1,-1 0 1,1-1-1,-1 0 1,-1 0-1,1-1 0,0 0 1,-19 3-1,26-5-39,1-1-1,-1 0 1,1 1-1,-1-1 1,1 0 0,-1 0-1,1 0 1,-1 0-1,1 0 1,-1-1-1,1 1 1,-1 0-1,1-1 1,-1 1-1,1-1 1,0 1 0,-1-1-1,1 0 1,0 0-1,-1 1 1,1-1-1,0 0 1,0 0-1,0 0 1,0-1-1,0 1 1,0 0-1,0 0 1,0 0 0,0-1-1,1 1 1,-1 0-1,0-1 1,1 1-1,-1-1 1,1 1-1,0-1 1,-1 1-1,1-1 1,0 1-1,0-2 1,0-4-367,0 0 0,1 0 0,0 1 0,0-1 0,0 0 0,1 1 0,4-12 0,21-44-3556,2 1 0,39-59 0,-63 112 3602,18-29-2038,-1 0 0,19-48 0,-38 79 2186,46-111 1997,-38 95 211,1 1 1,1 0-1,17-22 0,-29 43-1899,15-18 2326,-15 18-2334,-1-1 1,1 1-1,-1 0 1,1-1-1,-1 1 1,1 0 0,-1-1-1,1 1 1,-1 0-1,1 0 1,-1-1-1,1 1 1,0 0 0,-1 0-1,1 0 1,-1 0-1,1 0 1,0 0-1,-1 0 1,1 0 0,-1 0-1,1 0 1,-1 0-1,1 0 1,0 0-1,-1 0 1,1 1-1,-1-1 1,1 0 0,-1 0-1,1 1 1,-1-1-1,1 0 1,-1 1-1,1-1 1,0 1 0,1 2 137,-1 0 1,1-1-1,-1 1 1,1 0-1,-1 0 1,0 0 0,0 0-1,-1 0 1,2 6-1,1 31 800,-3-32-850,1 13 134,15 176 1564,-13-173-1737,2-1 0,1-1-1,1 1 1,0-1-1,2 0 1,16 29-1,-21-45-113,-1 0 0,1 0 0,1-1 0,-1 1-1,1-1 1,0 0 0,0 0 0,0-1 0,1 0-1,6 4 1,-9-6-17,1 0 1,-1 0-1,1-1 0,0 0 1,-1 0-1,1 0 0,0 0 0,0 0 1,0-1-1,0 1 0,0-1 1,0 0-1,0-1 0,0 1 0,0 0 1,-1-1-1,1 0 0,0 0 1,4-2-1,-2 0-4,0 0 0,-1 0 0,0-1 0,0 1 0,0-1 0,0 0 0,0-1 0,-1 1 0,0-1 0,0 0 0,0 0 0,-1 0 0,1 0 0,-1-1 0,4-10 0,-3 8-4,-2 0 0,1-1 0,-1 1 0,0 0 0,0-1 0,-1 1 0,0-1 0,-1 0 0,0 1 0,-2-17-1,2 23-3,-1-1-1,1 1 0,-1-1 1,0 1-1,0-1 0,0 1 1,0 0-1,0-1 0,0 1 1,-1 0-1,1 0 0,-1 0 1,1 0-1,-1 0 0,0 0 1,0 1-1,-3-4 0,3 5-1,0-1 0,1 0 0,-1 1 0,0-1 0,0 1 0,0-1-1,1 1 1,-1 0 0,0 0 0,0 0 0,0 0 0,0 0 0,0 0-1,0 0 1,1 1 0,-1-1 0,0 1 0,0-1 0,0 1 0,1 0 0,-1-1-1,0 1 1,-2 2 0,-1 1-25,0 0-1,0 0 1,1 0-1,0 1 1,0 0-1,0 0 1,0 0-1,1 0 1,0 0-1,0 1 1,0-1-1,1 1 1,-1 0 0,2-1-1,-1 1 1,0 0-1,1 1 1,0 7-1,-1 1-494,1 0 0,1 1 1,1-1-1,0 0 0,1 0 0,4 20 0,-4-28-14,1 1-1,0 0 0,0-1 0,0 1 1,1-1-1,0 0 0,0 0 1,1-1-1,9 11 0,24 18-1115</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14.597"/>
    </inkml:context>
    <inkml:brush xml:id="br0">
      <inkml:brushProperty name="width" value="0.05" units="cm"/>
      <inkml:brushProperty name="height" value="0.05" units="cm"/>
      <inkml:brushProperty name="color" value="#FF0066"/>
    </inkml:brush>
  </inkml:definitions>
  <inkml:trace contextRef="#ctx0" brushRef="#br0">312 531 9650,'4'-4'773,"2"-6"688,1 1-1,-2-1 1,6-10 0,-10 18-1241,0 0 0,0 0 1,0 1-1,-1-1 0,1 0 0,-1 0 1,1 0-1,-1 0 0,0 0 0,0 1 1,1-1-1,-2 0 0,1 0 1,0 0-1,0 0 0,0 0 0,-1 0 1,1 0-1,-1 1 0,0-1 0,1 0 1,-1 0-1,0 1 0,0-1 0,-2-2 1,1 3-80,0-1-1,0 1 1,0-1 0,0 1 0,0 0 0,-1 0 0,1 0-1,0 0 1,-1 0 0,1 1 0,-1-1 0,1 1 0,-1-1-1,1 1 1,-1 0 0,0 0 0,1 0 0,-1 0 0,1 1-1,-1-1 1,-3 2 0,-3 0 69,1 1-1,0 0 1,0 0-1,0 0 1,-9 6-1,-2 3-58,0 1-1,0 1 0,2 0 1,-1 2-1,2 0 1,0 1-1,1 0 0,1 1 1,1 1-1,0 0 1,1 1-1,-12 28 0,21-42-140,1 1-1,0-1 0,1 1 1,-1 0-1,1-1 0,0 1 1,1 0-1,-1 0 0,2-1 1,-1 1-1,2 8 0,-2-12-9,1 0-1,0 0 0,0 0 1,0 0-1,0-1 0,1 1 1,-1 0-1,1-1 1,-1 1-1,1-1 0,0 0 1,0 1-1,0-1 0,1 0 1,-1 0-1,0 0 0,1 0 1,-1-1-1,1 1 1,0-1-1,-1 1 0,1-1 1,0 0-1,0 0 0,0 0 1,5 0-1,-2 0 2,0-1-1,-1 1 1,1-2-1,-1 1 1,1 0-1,-1-1 1,1 0-1,-1-1 1,0 1-1,1-1 1,-1 0 0,0 0-1,0 0 1,0-1-1,0 0 1,-1 0-1,1 0 1,6-6-1,-1-1 4,0 0-1,0-1 1,-1 0-1,0 0 1,-1-1-1,7-13 1,-10 15 3,0 0 1,0-1-1,4-15 0,-8 22-3,0-1-1,0 0 0,0 1 0,-1-1 1,1 0-1,-1 0 0,0 0 0,0 0 1,-1 1-1,-1-8 0,2 11-2,0 0-1,0 0 1,-1 0 0,1 0-1,-1 0 1,1 1 0,0-1-1,-1 0 1,1 0-1,-1 0 1,0 0 0,1 0-1,-1 1 1,0-1 0,1 0-1,-1 1 1,0-1 0,0 0-1,0 1 1,0-1-1,1 1 1,-1 0 0,0-1-1,0 1 1,0-1 0,0 1-1,0 0 1,0 0-1,0 0 1,0 0 0,0-1-1,0 1 1,0 1 0,0-1-1,0 0 1,0 0 0,0 0-1,0 0 1,-2 1-1,1 0 1,0 0 0,0 0-1,-1 0 1,1 0-1,0 1 1,0-1 0,1 1-1,-1-1 1,0 1-1,0 0 1,1-1-1,-1 1 1,1 0 0,-1 0-1,-1 4 1,1-1 7,0 0 0,1 1 0,-1-1 0,1 1 0,0 0 0,0-1 0,1 1 1,0 0-1,0 0 0,0-1 0,1 1 0,-1 0 0,2-1 0,-1 1 0,4 10 0,-3-12 4,-1 0-1,1 0 1,0-1 0,1 1-1,-1 0 1,1-1-1,-1 0 1,1 0 0,0 0-1,0 0 1,0 0-1,1 0 1,-1-1 0,1 0-1,-1 1 1,1-1-1,0 0 1,0-1-1,0 1 1,0-1 0,0 0-1,6 1 1,-3-1 1,-1 0 0,1-1 0,0 0 0,-1-1 0,1 1 0,-1-1 0,1 0 0,-1-1 0,1 1 0,-1-1 0,0-1 0,0 1 0,12-8 0,-1-1 1,0-1-1,-1-1 1,16-17 0,-20 18 14,0 1-1,1 0 1,0 1-1,1 0 1,25-13 0,-38 22-1,1 1 0,-1-1 0,1 0 0,0 1 1,-1-1-1,1 1 0,0 0 0,0-1 0,-1 1 1,1 0-1,0 0 0,0 0 0,-1 0 1,1 0-1,0 1 0,0-1 0,2 2 0,-2-2-6,-1 1-1,1 0 1,-1 0 0,0 0-1,0 0 1,1 1-1,-1-1 1,0 0-1,0 0 1,0 1-1,0-1 1,-1 0-1,1 1 1,0-1-1,0 3 1,2 6 24,-1 0-1,0-1 1,-1 1-1,0 0 1,0 11-1,-1-7-41,3 9 26,-2-22-27,-1 0 0,0-1 0,0 1-1,0 0 1,1-1 0,-1 1 0,0 0 0,0-1-1,1 1 1,-1 0 0,1-1 0,-1 1 0,1-1-1,-1 1 1,1 0 0,-1-1 0,1 0 0,-1 1-1,1-1 1,-1 1 0,1-1 0,0 0-1,-1 1 1,1-1 0,0 0 0,-1 1 0,1-1-1,1 0 1,0-1 2,0 0-1,0 0 0,0 0 1,0 0-1,0 0 1,0 0-1,0-1 1,-1 1-1,1-1 1,0 1-1,1-3 0,2-1 3,92-92 28,-68 65-47,46-39 0,-74 70 9,0 0 0,0 0 1,0 1-1,0-1 0,0 0 0,1 0 1,-1 1-1,0-1 0,1 0 1,-1 1-1,0-1 0,1 1 0,-1 0 1,1-1-1,-1 1 0,0 0 0,1 0 1,-1 0-1,1 0 0,2 1 0,-2-1 0,-1 1-1,1 0 1,0 0-1,0 1 1,0-1-1,-1 0 1,1 1-1,0-1 1,-1 1-1,1-1 1,-1 1-1,3 3 0,1 3 3,1-1 0,0 0 0,0-1 0,1 1 0,0-1 0,0-1 0,0 1 0,14 6 0,-17-9 2,0-1 0,1-1 0,-1 1-1,1-1 1,-1 1 0,1-1 0,-1-1 0,1 1 0,-1-1 0,1 1 0,0-1 0,-1-1 0,1 1 0,0-1 0,-1 0 0,1 0 0,-1 0 0,9-3-1,-3-1 7,-1-1-1,1 1 0,-1-2 1,0 1-1,0-1 1,-1-1-1,0 1 0,0-1 1,-1-1-1,0 1 0,-1-1 1,0-1-1,0 1 0,7-16 1,-3 1-4,-1 0 1,-1-1 0,-2 0 0,0 0 0,3-31 0,-5 19 1,-1-1 0,-2 0 0,-2 1 0,-7-52 0,7 82-3,0 1 1,-1 0-1,-3-9 0,5 14 0,-1 0-1,1 0 0,-1 0 0,1 0 0,-1 0 0,0 0 1,1 0-1,-1 0 0,0 1 0,0-1 0,1 0 1,-2 0-1,1 1 0,1-1 0,-1 1-1,1 0 1,-1 0 0,1 0 0,-1 0 0,1 0 0,-1 0 0,1 0 0,-1 0 0,1 0 0,-1 0 0,1 0-1,-1 0 1,1 0 0,-1 0 0,1 0 0,-1 0 0,1 1 0,-1-1 0,1 0 0,-1 0 0,1 1-1,-1-1 1,0 1 0,-2 1-2,1 1-1,-1 0 1,1-1-1,0 1 1,0 0-1,0 0 1,0 0-1,0 1 1,1-1-1,-1 0 1,1 1-1,0-1 1,-1 6-1,-2 8-3,-1 27 0,4-42 5,-2 39 7,2 0-1,1 0 0,2 0 1,2 0-1,2 0 0,14 55 1,-15-81 15,0 0 0,1-1 0,8 17 0,-12-27-81,1 0 0,-1 0 0,1 0 0,0 0 0,0-1 0,0 1 0,0-1-1,1 1 1,-1-1 0,1-1 0,0 1 0,0 0 0,0-1 0,0 0 0,4 2 0,-7-4-31,-1 1 1,1-1-1,0 0 0,-1 0 0,1 0 0,-1 0 0,1 1 0,0-1 1,-1 0-1,1 0 0,-1 0 0,1 0 0,0-1 0,-1 1 0,1 0 1,-1 0-1,1 0 0,0 0 0,-1-1 0,1 1 0,-1 0 0,1 0 1,-1-1-1,1 1 0,-1-1 0,1 1 0,-1 0 0,1-1 0,-1 1 1,0-1-1,1 1 0,-1-1 0,0 1 0,1-1 0,-1 1 0,0-1 0,1 1 1,-1-1-1,0 0 0,0 1 0,0-1 0,0 1 0,0-1 0,0 0 1,0 1-1,0-1 0,0 1 0,0-1 0,0-1 0,0-4-681,-1 0 0,1 0 0,-4-10 0,4 13 666,-13-44-1822,-4-15 701,15 54 1128,1 0 0,0-1-1,1 1 1,-1 0 0,2-12 0,0 18 122,-1 0 0,1 0 0,-1 0 0,1 0 0,0 0 0,-1 0 0,1 0 0,0 1 0,1-1 0,-1 0 0,0 0 0,0 1 0,1-1 0,-1 1 0,1-1 0,-1 1 0,1 0 1,0-1-1,-1 1 0,1 0 0,0 0 0,0 0 0,0 0 0,0 1 0,0-1 0,0 0 0,0 1 0,0 0 0,3-1 0,5 0 248,0 0-1,0 1 0,0 0 0,17 3 1,-12-1 309,-1 1 1,1 0-1,0 1 1,-1 1 0,18 8-1,-27-11-338,0 0 1,0 1-1,0 0 0,0 0 0,-1 1 0,1-1 1,-1 1-1,0 0 0,0 0 0,-1 0 0,1 0 1,-1 1-1,0 0 0,0-1 0,0 1 0,-1 0 0,3 8 1,-3-4-47,-1 1 0,1-1 0,-2 1 1,0 0-1,0-1 0,0 1 0,-1-1 1,-1 1-1,-3 12 0,-2 19-77,8-29-670,-1-12 496,0 0 1,0 0 0,0 0 0,0 0 0,1 0-1,-1 0 1,0 0 0,0 0 0,0 0 0,0 0-1,0 0 1,1 1 0,-1-1 0,0 0-1,0-1 1,0 1 0,0 0 0,1 0 0,-1 0-1,0 0 1,0 0 0,0 0 0,0 0 0,0 0-1,0 0 1,1 0 0,-1 0 0,0 0-1,0 0 1,0 0 0,0 0 0,0-1 0,0 1-1,0 0 1,1 0 0,-1 0 0,0 0 0,0 0-1,0-1 1,2-1-609,0-1-1,0 0 1,0 0-1,0 0 1,1-5-1,21-54-5244,-14 21 4270</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15.141"/>
    </inkml:context>
    <inkml:brush xml:id="br0">
      <inkml:brushProperty name="width" value="0.05" units="cm"/>
      <inkml:brushProperty name="height" value="0.05" units="cm"/>
      <inkml:brushProperty name="color" value="#FF0066"/>
    </inkml:brush>
  </inkml:definitions>
  <inkml:trace contextRef="#ctx0" brushRef="#br0">31 324 8962,'-3'-3'698,"1"0"0,-1 0 0,0 0 0,0 1 0,0-1-1,0 1 1,0 0 0,-5-2 0,11 4-440,-1 0 0,0 1 0,0-2-1,0 1 1,0 0 0,0 0 0,0-1 0,0 1 0,0-1-1,0 0 1,0 0 0,0 1 0,0-1 0,2-2-1,31-19-920,-21 10 328,-1 0 0,0-1 0,-1-1 1,0 0-1,-1 0 0,0-1 0,-2 0 1,0-1-1,0-1 0,-2 1 0,0-1 1,8-29-1,-13 40 357,-1 0 247,1 1 1,-1-1 0,1 1-1,3-6 1,-4 11-191,-1-1 0,0 1 1,0-1-1,0 1 0,1-1 0,-1 1 1,0-1-1,1 1 0,-1 0 1,0-1-1,1 1 0,-1 0 1,1-1-1,-1 1 0,0 0 1,1-1-1,-1 1 0,1 0 1,-1 0-1,1-1 0,-1 1 1,1 0-1,-1 0 0,1 0 0,-1 0 1,1 0-1,-1 0 0,1 0 1,-1 0-1,1 0 0,-1 0 1,1 0-1,-1 0 0,1 0 1,0 0-1,-1 0 0,0 1 1,1-1-1,-1 0 0,1 0 0,-1 1 1,1-1-1,-1 0 0,1 1 1,-1-1-1,0 0 0,1 1 1,-1-1-1,0 0 0,1 1 1,-1-1-1,0 1 0,1-1 1,-1 1-1,5 7 387,0-1 1,-1 1 0,1 0-1,-2 0 1,1 0-1,-1 0 1,-1 0-1,4 16 1,5 74 1291,-9-74-1370,4 48 105,-3 0 0,-8 89 0,6-165-472,1 0 0,-1 0 0,1 0 1,1 0-1,-1 0 0,4-4 0,2-5-1,11-18-6,1 1-1,2 1 0,36-38 1,-54 63-15,1 0 0,-1 0 0,1 1 1,-1 0-1,1 0 0,0 0 1,0 0-1,7-2 0,-11 5 7,1-1 0,0 1 1,-1-1-1,1 1 0,0 0 0,0 0 0,-1-1 0,1 1 0,0 0 0,-1 1 1,1-1-1,0 0 0,-1 0 0,1 1 0,0-1 0,-1 1 0,1 0 0,0-1 1,-1 1-1,1 0 0,-1 0 0,1 0 0,-1 0 0,0 0 0,1 0 1,-1 0-1,0 1 0,0-1 0,2 3 0,-1 0 50,0 0-1,0 0 1,0 0-1,0 1 1,-1-1-1,0 1 1,0-1-1,0 1 1,0 0-1,-1-1 1,1 1-1,-1 0 1,-1-1-1,1 1 1,-2 7 0,-1 1 148,0 1 0,-1 0 0,-11 24 1,11-29-137,-1-1 1,0 0 0,0 0-1,0 0 1,-1 0 0,0-1 0,-10 9-1,13-13-99,1-1 1,-1 0-1,0 0 0,0 0 0,0 0 1,0 0-1,0 0 0,0-1 0,0 0 0,0 1 1,-1-1-1,1 0 0,0-1 0,-1 1 0,1-1 1,-1 1-1,1-1 0,-1 0 0,1 0 0,-1-1 1,1 1-1,0-1 0,-5-1 0,6 1-124,0 1-1,0-1 0,1 0 1,-1 0-1,1-1 1,-1 1-1,1 0 0,-1 0 1,1-1-1,0 1 0,-1-1 1,1 1-1,0-1 1,0 1-1,0-1 0,0 0 1,1 0-1,-1 1 0,0-1 1,1 0-1,-1 0 1,0-4-1,1 0-525,-1-1 0,1 0 1,0 1-1,0-1 0,3-11 0,7-25-993</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15.545"/>
    </inkml:context>
    <inkml:brush xml:id="br0">
      <inkml:brushProperty name="width" value="0.05" units="cm"/>
      <inkml:brushProperty name="height" value="0.05" units="cm"/>
      <inkml:brushProperty name="color" value="#FF0066"/>
    </inkml:brush>
  </inkml:definitions>
  <inkml:trace contextRef="#ctx0" brushRef="#br0">76 8 12619,'1'1'301,"-1"1"0,1-1 0,0 1 0,0-1 0,-1 1 1,1 0-1,-1 0 0,0-1 0,1 1 0,-1 0 0,0 0 1,0-1-1,0 1 0,0 0 0,0 0 0,0-1 0,-1 3 1,-10 32 1804,6-25-1280,-2 11 653,-9 37 0,15-51-1254,0-1-1,0 1 1,1-1-1,0 1 1,0 0-1,1-1 1,-1 1-1,2-1 0,1 9 1,-2-15-175,-1 1 0,1 0 0,0 0 0,-1-1 0,1 1 0,0-1 0,0 1 0,0 0 0,0-1-1,0 0 1,0 1 0,1-1 0,-1 0 0,0 1 0,1-1 0,-1 0 0,1 0 0,-1 0 0,1 0 0,-1 0 0,1-1 0,0 1 0,-1 0 0,1-1 0,0 0 0,0 1 0,0-1 0,-1 0 0,1 0 0,0 1 0,3-2-1,-3 1-6,0-1-1,0 1 1,0-1-1,1 0 1,-1 0-1,0 0 1,0 0-1,0 0 1,-1 0-1,1-1 1,0 1-1,0 0 1,-1-1-1,1 0 1,-1 1-1,1-1 1,-1 0-1,0 0 1,1 0-1,-1 0 1,0 0-1,0 0 1,-1 0-1,1 0 1,1-4-1,-2 2-28,1 0 0,-1-1 0,0 1 0,0 0 0,-1 0-1,1-1 1,-1 1 0,0 0 0,0 0 0,0 0 0,0 0 0,-3-5 0,-4-7-190,-14-23-1,20 35 118,-48-67-2749,14 28-2035,30 33 3195</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16.121"/>
    </inkml:context>
    <inkml:brush xml:id="br0">
      <inkml:brushProperty name="width" value="0.05" units="cm"/>
      <inkml:brushProperty name="height" value="0.05" units="cm"/>
      <inkml:brushProperty name="color" value="#FF0066"/>
    </inkml:brush>
  </inkml:definitions>
  <inkml:trace contextRef="#ctx0" brushRef="#br0">105 319 13939,'52'-24'7639,"-54"26"-6143,-9 9-301,-20 12-681,4-5-115,16-12-337,1 1 1,0-1-1,0 2 0,1 0 1,0 0-1,-12 14 1,21-21-63,-1-1 1,1 1-1,-1 0 0,1-1 1,-1 1-1,1 0 0,0-1 1,-1 1-1,1 0 1,0-1-1,-1 1 0,1 0 1,0 0-1,0-1 0,0 1 1,0 0-1,0 0 1,0 0-1,0-1 0,0 1 1,0 0-1,0 0 1,1 1-1,-1-2 0,1 1 0,-1-1 0,1 1 1,0 0-1,-1-1 0,1 1 0,0-1 0,-1 1 1,1-1-1,0 0 0,-1 1 0,1-1 0,0 0 0,0 0 1,0 1-1,-1-1 0,1 0 0,1 0 0,2 1 3,1-1 0,0 0 0,-1 0-1,1-1 1,-1 1 0,1-1 0,4-1-1,-2-1 5,1-1 0,-1 1 0,1-1 0,-1-1 0,-1 1 0,1-1 0,-1 0 0,1-1 0,-1 1 0,-1-1 0,1-1 0,7-11 0,-2 2 19,-1-1 0,-1 0 0,0-1 1,7-23-1,-8 17 28,-1 0 0,-1 0 0,-1 0 1,-2-1-1,0 1 0,-2-1 0,-2-48 0,1 72-51,0 1 1,0 0-1,0-1 0,0 1 0,0 0 1,0-1-1,0 1 0,0-1 0,0 1 0,-1 0 1,1-1-1,0 1 0,0 0 0,0-1 0,0 1 1,-1 0-1,1-1 0,0 1 0,0 0 0,0 0 1,-1-1-1,1 1 0,0 0 0,-1 0 1,1-1-1,0 1 0,-1 0 0,1 0 0,-1 0 1,1 0-1,-1 0 1,1 0-1,-1 0 1,1 1-1,0-1 1,-1 0-1,1 1 1,-1-1-1,1 0 1,0 1-1,-1-1 0,1 0 1,0 1-1,0-1 1,-1 0-1,1 1 1,0-1-1,0 1 1,0-1-1,-1 1 1,-4 13 61,0 1 1,1-1-1,-4 28 1,-3 47 390,10-75-266,0 0 0,1 0 0,0 0-1,1 0 1,4 20 0,-4-30-128,0 1 1,1-1-1,-1 1 1,1-1-1,0 0 1,0 1-1,1-1 1,0 0-1,-1-1 1,1 1-1,0 0 1,1-1-1,-1 0 1,1 0-1,-1 0 1,1 0-1,0 0 1,0-1-1,7 4 1,-4-3-29,1 0 1,-1 0-1,1-1 0,0 0 0,0-1 1,0 1-1,0-1 0,0-1 1,0 0-1,0 0 0,0 0 1,0-1-1,13-3 0,-2-1-24,0-2 0,-1 0 0,1 0 0,22-15-1,-38 20-7,0 1 0,1-1-1,-1 1 1,1-1-1,-1 1 1,1 0-1,-1 0 1,1 1-1,0-1 1,5 1 0,-8 0-3,1 0 1,0 0 0,0 1 0,-1-1 0,1 1 0,0-1 0,-1 1-1,1 0 1,-1 0 0,1 0 0,-1 0 0,1 0 0,-1 0-1,0 0 1,1 0 0,-1 0 0,0 0 0,0 1 0,0-1 0,0 1-1,0-1 1,0 1 0,0-1 0,0 4 0,4 8 29,0 0 0,-2 0 1,0 0-1,0 1 0,-1-1 0,-1 1 1,0 14-1,-9 98 336,5-98-304,-2 0-1,-15 54 1,17-71-56,-1-1-1,0 0 1,-1 0-1,-1 0 1,1 0-1,-1-1 1,-1 0-1,0 0 1,0 0-1,-12 10 1,17-17-2,0-1 1,-1 1 0,1 0 0,-1-1 0,1 1 0,-1-1-1,0 0 1,-2 2 0,4-3-2,0 0-1,1 0 0,-1 0 1,0 0-1,1 0 1,-1 0-1,1 0 1,-1 0-1,0 0 1,1 0-1,-1 0 1,0 0-1,1 0 1,-1-1-1,1 1 1,-1 0-1,0 0 1,1-1-1,-1 1 1,1 0-1,-1-1 0,1 1 1,-1 0-1,1-1 1,-1 1-1,1-1 1,-1 1-1,1-1 1,0 1-1,-1-1 1,1 0-1,0 1 1,-1-1-1,1 1 1,0-1-1,0 0 1,0 1-1,0-1 0,-1 0 1,0-7 3,1 1 0,-1 0 0,1 0 0,0-1 0,1 1 1,0 0-1,0 0 0,2-8 0,-1 7-2,9-38-92,2 0 0,3 0-1,1 2 1,2 0 0,43-72-1,-51 98 45,1 0 0,1 1 0,1 0 0,0 1 0,1 0-1,1 1 1,0 1 0,1 0 0,0 2 0,1 0 0,1 1 0,30-14-1,42-17-1966,-85 40 1643,-2 0-73,0 0-1,1 0 0,-1 0 1,5-5-1,-6 4 143,0 0 0,-1 0 0,1-1 0,-1 1 0,4-8 0,-5 11 281</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19.836"/>
    </inkml:context>
    <inkml:brush xml:id="br0">
      <inkml:brushProperty name="width" value="0.05" units="cm"/>
      <inkml:brushProperty name="height" value="0.05" units="cm"/>
      <inkml:brushProperty name="color" value="#FF0066"/>
    </inkml:brush>
  </inkml:definitions>
  <inkml:trace contextRef="#ctx0" brushRef="#br0">0 701 9010,'1'0'156,"-1"0"0,0 1 0,1-1 1,-1 0-1,1 1 0,-1-1 0,0 0 0,1 0 1,-1 0-1,1 1 0,-1-1 0,1 0 0,-1 0 0,1 0 1,-1 0-1,1 0 0,-1 0 0,1 0 0,-1 0 1,1 0-1,-1 0 0,1 0 0,-1 0 0,1 0 0,-1 0 1,1 0-1,-1 0 0,1-1 0,-1 1 0,1 0 1,0-1-1,14-12 1661,-5 4-904,131-89 4150,-59 44-3231,-27 17-807,271-194 2002,-227 155-2774,105-107 0,-268 236-10603,49-37 9097</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0.533"/>
    </inkml:context>
    <inkml:brush xml:id="br0">
      <inkml:brushProperty name="width" value="0.05" units="cm"/>
      <inkml:brushProperty name="height" value="0.05" units="cm"/>
      <inkml:brushProperty name="color" value="#FF0066"/>
    </inkml:brush>
  </inkml:definitions>
  <inkml:trace contextRef="#ctx0" brushRef="#br0">189 20 10266,'8'-6'1381,"-7"5"-1019,1-1-1,0 1 0,-1 0 1,1-1-1,0 1 0,0 0 1,-1 0-1,1 0 0,0 1 1,0-1-1,4-1 0,-6 2-290,1 0-1,-1 0 0,0 0 0,0 0 0,1 0 0,-1 0 1,0 0-1,1 0 0,-1 0 0,0 1 0,0-1 0,1 0 1,-1 0-1,0 0 0,0 0 0,0 0 0,1 0 0,-1 0 1,0 1-1,0-1 0,1 0 0,-1 0 0,0 0 0,0 1 1,0-1-1,0 0 0,1 0 0,-1 0 0,0 1 0,0-1 1,0 0-1,1 12 1035,-5 10-100,-5 0-529,0 0-1,-2 0 1,0-1 0,-22 29 0,4-4-276,5-4-20,-39 58 118,61-96-269,-1 0 1,0-1 0,-1 1 0,1-1 0,0 0-1,-1 1 1,0-2 0,-6 5 0,22 0 522,0-5-478,0-1 0,0-1 0,0 0-1,0 0 1,0-1 0,22-5 0,-7-1-56,-2 0 1,26-12-1,-43 16-23,1-1-1,-1 0 1,-1 0-1,1-1 1,-1 0-1,1 0 1,9-11 0,-14 14 71,-1 0 0,-1 0 0,1-1 0,0 1 1,-1-1-1,1 1 0,-1-1 0,0 1 1,1-1-1,-1 0 0,-1 1 0,1-1 1,0 0-1,-1 0 0,1 0 0,-1 0 0,0 0 1,0 0-1,0 1 0,0-1 0,-1 0 1,1 0-1,-1 0 0,0 0 0,1 0 1,-1 1-1,-2-5 0,0 0 53,0 0 0,-1 0 0,0 0 0,0 0 0,0 1 0,-1 0 0,0-1 0,0 2 0,-1-1 0,1 1 0,-1-1 0,-10-5 0,16 11-155,-1 0 0,1 0-1,0-1 1,-1 1 0,1 0 0,0 0-1,-1 0 1,1-1 0,0 1 0,-1 0-1,1 0 1,0-1 0,-1 1 0,1 0-1,0-1 1,0 1 0,-1 0-1,1-1 1,0 1 0,0 0 0,0-1-1,0 1 1,-1 0 0,1-1 0,0 1-1,0-1 1,0 1 0,0 0 0,0-1-1,0 1 1,0-1 0,0 1 0,0 0-1,0-1 1,0 1 0,0-1 0,1 1-1,-1 0 1,0-1 0,0 1 0,0 0-1,0-1 1,1 1 0,-1 0 0,0-1-1,0 1 1,1 0 0,-1-1 0,0 1-1,1 0 1,-1 0 0,0-1 0,1 1-1,-1 0 1,20-9-735</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3.177"/>
    </inkml:context>
    <inkml:brush xml:id="br0">
      <inkml:brushProperty name="width" value="0.05" units="cm"/>
      <inkml:brushProperty name="height" value="0.05" units="cm"/>
      <inkml:brushProperty name="color" value="#FF0066"/>
    </inkml:brush>
  </inkml:definitions>
  <inkml:trace contextRef="#ctx0" brushRef="#br0">4 299 11498,'-1'-1'228,"1"0"-1,-1 0 0,1 0 1,-1 0-1,1 0 0,0 0 1,0 0-1,0 0 0,-1 0 1,1 0-1,0-1 0,0 1 1,0 0-1,1 0 0,-1 0 1,0 0-1,0 0 0,0 0 1,1 0-1,-1 0 0,1 0 1,-1 0-1,1 0 0,-1 0 1,1 0-1,0 0 0,-1 1 1,1-1-1,0 0 0,1-1 1,0 1-20,-1 1-1,1-1 1,0 1 0,0-1 0,-1 1 0,1 0-1,0-1 1,0 1 0,0 0 0,-1 0 0,1 1-1,0-1 1,0 0 0,-1 1 0,1-1 0,0 1 0,0-1-1,2 2 1,-1-1-53,0 1-1,1 0 1,-1 0-1,0 0 1,0 0-1,0 1 1,0-1-1,-1 1 1,1 0-1,-1 0 1,0-1-1,1 2 1,-1-1-1,0 0 1,-1 0-1,3 5 1,1 6 62,-1-1 0,0 1 0,2 15 1,-4-15-86,1-1 0,7 21 0,-4-16-48,-5-8 38,-2-12-110,0-1 0,0 1-1,0-1 1,1 1 0,-1 0-1,0-1 1,1 1 0,0-1-1,0 1 1,-1-1-1,2 0 1,-1 1 0,0-4-1,8-39 57,-7 40-65,3-17-1,15-40-1,-17 55 2,1 1-1,0-1 0,0 1 0,1 0 1,0 0-1,0 0 0,1 0 0,-1 1 0,1-1 1,6-4-1,-9 9 8,-1-1 0,1 1 1,0 0-1,-1 0 0,1 0 1,0 0-1,0 0 0,-1 0 0,1 1 1,0-1-1,0 1 0,0-1 1,0 1-1,0 0 0,0-1 0,0 1 1,0 0-1,0 0 0,0 1 1,0-1-1,0 0 0,0 1 1,3 0-1,-3 0 1,0 1 1,0-1-1,0 1 0,0-1 1,0 1-1,0-1 0,-1 1 1,1 0-1,-1 0 0,1 0 1,-1 0-1,0 0 0,1 0 1,-1 1-1,0-1 0,0 0 1,-1 0-1,2 5 1,0 0-5,0 1 0,-1 0 1,0-1-1,-1 1 0,1 0 1,-1-1-1,-2 16 0,10-56-64,2 1-1,1 0 1,2 0 0,1 2-1,19-32 1,-8 22-15,-22 36 67,-1 1-1,1 0 1,0 0-1,0 0 1,0 0-1,1 0 1,-1 1-1,7-4 1,-9 5 4,0 1-1,0 0 1,0-1 0,0 1 0,0 0-1,0 0 1,0 0 0,0 0 0,0 0-1,0 0 1,0 0 0,0 0 0,0 1 0,0-1-1,0 0 1,0 1 0,0-1 0,-1 0-1,1 1 1,0-1 0,0 1 0,0 0 0,0-1-1,-1 1 1,1-1 0,0 1 0,-1 0-1,1 0 1,0-1 0,0 3 0,3 3-6,0-1 0,-1 1 0,4 9 0,-3-8 3,-1 0 11,1 0-1,-1 0 0,2-1 1,-1 0-1,1 0 0,0 0 0,8 8 1,-11-12-2,0-1 0,0 1 0,1-1 0,-1 0 0,0 0 0,0 0 0,1 0 1,-1 0-1,0 0 0,1 0 0,-1-1 0,1 1 0,-1-1 0,1 0 0,-1 0 0,1 0 0,0 0 1,-1 0-1,1-1 0,-1 1 0,1-1 0,-1 1 0,0-1 0,1 0 0,-1 0 0,5-2 0,2-3 0,-1 0 0,1 0 0,-1-1 0,0 0-1,0 0 1,-1-1 0,0 0 0,0-1 0,-1 1-1,0-1 1,-1 0 0,0 0 0,0-1-1,-1 0 1,0 0 0,3-11 0,-7 21-4,0-1 0,0 1 0,0-1 1,0 1-1,0-1 0,0 1 0,0-1 0,0 1 1,0 0-1,1-1 0,-1 1 0,0-1 0,0 1 1,0 0-1,1-1 0,-1 1 0,0 0 0,1-1 1,-1 1-1,0 0 0,1-1 0,-1 1 0,0 0 1,1 0-1,-1-1 0,1 1 0,-1 0 0,1 0 1,-1 0-1,1-1 0,0 2 9,1 0 1,-1-1-1,0 1 0,0 0 1,0-1-1,0 1 0,0 0 1,0 0-1,0 0 0,1 2 1,4 2 83,0 1 0,0-1 0,0 0 0,1 0 0,0-1 0,12 6 0,-14-7-114,1-1 0,-1 0-1,1 0 1,-1-1 0,1 1 0,0-1-1,0 0 1,-1-1 0,13 0 0,-17 0-125,1 0 1,-1 0-1,1-1 1,0 1 0,-1-1-1,1 1 1,-1-1-1,0 1 1,1-1 0,-1 0-1,1 0 1,-1 0-1,0 0 1,0 0 0,0 0-1,1 0 1,-1 0-1,1-2 1,0 0-614,0-1 0,0 0 0,0 1 0,-1-1 1,2-7-1,4-6-912</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2.924"/>
    </inkml:context>
    <inkml:brush xml:id="br0">
      <inkml:brushProperty name="width" value="0.05" units="cm"/>
      <inkml:brushProperty name="height" value="0.05" units="cm"/>
      <inkml:brushProperty name="color" value="#FF0066"/>
    </inkml:brush>
  </inkml:definitions>
  <inkml:trace contextRef="#ctx0" brushRef="#br0">19 126 11723,'-9'0'1416,"-1"1"3161,14-2-2393,12-8-111,8-2-121,9-8-344,1-3-127,4 4-545,1 3-280,-4 5-416,4 3-232,-9 2-912,0 2-536,-18-4 688</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3.545"/>
    </inkml:context>
    <inkml:brush xml:id="br0">
      <inkml:brushProperty name="width" value="0.05" units="cm"/>
      <inkml:brushProperty name="height" value="0.05" units="cm"/>
      <inkml:brushProperty name="color" value="#FF0066"/>
    </inkml:brush>
  </inkml:definitions>
  <inkml:trace contextRef="#ctx0" brushRef="#br0">36 14 14043,'-17'0'1392,"3"2"697,9-1-585,12-1-704,1 0-536,9-3-1000,3-2-400,11-4 496</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3.967"/>
    </inkml:context>
    <inkml:brush xml:id="br0">
      <inkml:brushProperty name="width" value="0.05" units="cm"/>
      <inkml:brushProperty name="height" value="0.05" units="cm"/>
      <inkml:brushProperty name="color" value="#FF0066"/>
    </inkml:brush>
  </inkml:definitions>
  <inkml:trace contextRef="#ctx0" brushRef="#br0">199 0 14019,'-15'3'660,"0"0"0,1 0 0,0 1 1,0 1-1,0 1 0,0 0 0,1 0 0,0 1 0,0 1 0,1 1 1,0-1-1,-14 14 0,25-21-628,0-1 0,1 1 1,-1-1-1,0 1 0,1 0 0,-1-1 1,1 1-1,-1 0 0,1-1 0,-1 1 1,1 0-1,-1 0 0,1 0 0,0-1 1,-1 1-1,1 0 0,0 0 0,0 0 1,-1 0-1,1-1 0,0 1 0,0 0 1,0 0-1,0 1 0,1-1-14,-1 0 0,1 0 0,0 0 0,-1-1-1,1 1 1,0 0 0,-1 0 0,1-1 0,0 1 0,0 0 0,0-1 0,0 1-1,-1-1 1,1 1 0,0-1 0,0 0 0,2 1 0,4 1 7,1 0 0,-1-1 0,1 0 0,9 0 0,25-2 21,-32 0 62,0 1 0,1-1 1,-1 2-1,0-1 0,1 2 0,18 4 0,-28-6-83,0 0 0,-1 0 0,1 0 0,-1 1 0,1-1 0,-1 0 0,1 0 0,0 1 0,-1-1 0,1 0 0,-1 1 0,1-1 0,-1 1 0,0-1 0,1 0 0,-1 1 0,1-1 0,-1 1 0,0-1 0,1 1 0,-1 0 0,0-1 0,0 1 0,1-1 0,-1 1 0,0 1 0,0-1-4,0-1 1,0 1-1,-1 0 1,1 0 0,0 0-1,-1 0 1,1-1-1,-1 1 1,1 0 0,-1 0-1,1-1 1,-1 1 0,0 0-1,1-1 1,-2 2-1,-3 1 18,0 1-1,-1-1 1,1 0-1,-6 2 1,0-1-300,1 0 0,-1-1 0,0 0 1,0-1-1,-21 2 0,32-4 184,0 0 0,-1 0-1,1 0 1,0 0 0,0 0 0,0 0-1,0 0 1,0 0 0,0 0 0,0 0-1,-1 0 1,1 0 0,0-1-155,0 1 155,0 0-1,0 0 1,0 0 0,0 0 0,0 0-1,0 0 1,0-1 0,0 1-1,0 0 1,0 0 0,0 0 0,0 0-1,0 0 1,0 0 0,0-1 0,0 1-1,0 0 1,0 0 0,0 0 0,0 0-1,0 0 1,0 0 0,0 0-1,0-1 1,0 1 0,0 0 0,0 0-1,0 0 1,0 0 0,0 0 0,0 0-1,0 0 1,1-1-155,-1 1 155,0 0 0,0 0-1,0 0 1,0 0 0,0 0 0,0 0-1,0 0 1,1 0 0,5-7-934,11-4-494</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4.364"/>
    </inkml:context>
    <inkml:brush xml:id="br0">
      <inkml:brushProperty name="width" value="0.05" units="cm"/>
      <inkml:brushProperty name="height" value="0.05" units="cm"/>
      <inkml:brushProperty name="color" value="#FF0066"/>
    </inkml:brush>
  </inkml:definitions>
  <inkml:trace contextRef="#ctx0" brushRef="#br0">142 219 12763,'-1'-1'317,"0"-1"-1,0 1 1,0 0 0,0 0 0,0 0 0,0 0-1,0 0 1,0 0 0,0 0 0,0 0 0,-1 1 0,1-1-1,0 0 1,-1 1 0,1-1 0,0 1 0,-1-1-1,-1 1 1,0-1-27,0 1-1,0 0 0,0 0 1,0 0-1,0 0 0,0 1 1,1-1-1,-6 2 1,1 0-83,1 1 0,0 0 0,0 0 1,-1 0-1,2 1 0,-1-1 1,-6 7-1,9-7-159,0-1 0,0 2 0,0-1 0,0 0 0,1 0 0,0 1 1,-1-1-1,1 1 0,1 0 0,-1-1 0,-2 8 0,4-9-42,0 0 1,-1-1-1,1 1 0,0 0 1,0 0-1,0 0 1,0-1-1,1 1 0,-1 0 1,0 0-1,1-1 0,-1 1 1,1 0-1,0-1 1,-1 1-1,1-1 0,0 1 1,0-1-1,0 1 0,0-1 1,0 1-1,0-1 0,1 0 1,-1 0-1,0 1 1,1-1-1,-1 0 0,1 0 1,1 1-1,4 1 47,0 0 1,0-1-1,0 1 1,1-1-1,7 1 1,-8-2 39,-1 0 0,0 1 0,0 0 0,0 0 0,0 0 0,0 1 0,-1 0 0,7 3 0,-11-5-87,-1-1 0,0 1 1,1-1-1,-1 0 0,1 1 1,-1-1-1,1 1 1,-1 0-1,0-1 0,0 1 1,1-1-1,-1 1 0,0-1 1,0 1-1,1 0 0,-1-1 1,0 1-1,0-1 0,0 1 1,0 0-1,0-1 1,0 1-1,0 0 0,0-1 1,0 1-1,0-1 0,-1 1 1,1 0-1,0-1 0,0 1 1,0-1-1,-1 1 0,1 0 1,0-1-1,-1 1 1,1-1-1,-1 1 0,1-1 1,0 0-1,-1 1 0,1-1 1,-2 1-1,-1 2-23,-1 0-1,1 0 1,-1 0 0,-6 3-1,2-2-435,0-1 1,0 0-1,0 0 0,0-1 0,0 0 0,0 0 0,-12 1 0,20-3 354,0 0 18,-1 0 0,1 0 1,0 0-1,0 0 0,-1 0 0,1 0 0,0 0 0,0 0 0,-1 0 0,1 0 1,0 0-1,-1 0 0,1 0 0,0 0 0,0 0 0,-1 0 0,1 0 0,0 0 1,0 0-1,-1 0 0,1 0 0,0 0 0,0 0 0,-1 0 0,1-1 0,0 1 1,0 0-1,-1 0 0,1 0 0,0 0 0,0-1 0,0 1 0,0 0 0,-1 0 1,1-1-1,0 1 0,0 0 0,0 0 0,0-1 0,0 1 0,0 0 0,-1 0 0,1-1 1,0 1-1,0 0 0,0 0 0,0-1 0,3-8-1092</inkml:trace>
  <inkml:trace contextRef="#ctx0" brushRef="#br0" timeOffset="1">360 133 14171,'-2'15'2008,"2"2"1465,0 7-1392,0-1-225,-2-1-976,2 0-328,2-6-376,3 0-176,-2-8-720,-1-6-424,5-2-1305,-1-10-327,13-16 1512</inkml:trace>
  <inkml:trace contextRef="#ctx0" brushRef="#br0" timeOffset="2">313 1 11178,'-7'0'593,"5"1"55,1-1-576,14 0-64</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4.778"/>
    </inkml:context>
    <inkml:brush xml:id="br0">
      <inkml:brushProperty name="width" value="0.05" units="cm"/>
      <inkml:brushProperty name="height" value="0.05" units="cm"/>
      <inkml:brushProperty name="color" value="#FF0066"/>
    </inkml:brush>
  </inkml:definitions>
  <inkml:trace contextRef="#ctx0" brushRef="#br0">5 174 13619,'2'5'482,"0"0"0,-1 0 0,0 0 0,0 1 0,0-1 0,-1 1 0,0-1 0,0 0 0,0 1 0,-1-1 0,0 0 0,0 1 0,0-1-1,-3 7 1,4-12-466,0 0-1,0 0 0,0 0 0,0 0 0,0 0 0,0-1 0,0 1 0,0 0 0,-1 0 0,1 0 0,0 0 0,0 0 0,0 0 0,0 0 0,0 0 0,0 0 1,0 0-1,0 0 0,0 0 0,-1 0 0,1 0 0,0 0 0,0 0 0,0 0 0,0 0 0,0 0 0,0 0 0,0 0 0,0 0 0,-1 0 0,1 0 1,0 0-1,0 0 0,0 0 0,0 0 0,0 0 0,0 0 0,0 0 0,0 0 0,0 0 0,-1 0 0,1 0 0,0 0 0,0 1 0,0-13 46,2-3 14,0 0-1,1-1 1,1 1-1,1 1 1,9-23-1,-14 36-60,0 0 0,1 0 0,-1 0 0,1 0 1,-1 0-1,1 0 0,-1 0 0,1 1 0,0-1 0,0 0 0,-1 0 0,1 0 0,0 1 0,0-1 0,0 0 1,0 1-1,0-1 0,0 1 0,0-1 0,0 1 0,0-1 0,0 1 0,2 0 0,-2 0 30,1 0-1,-1 1 0,1-1 0,-1 1 1,1-1-1,-1 1 0,1-1 1,-1 1-1,1 0 0,-1 0 0,0 0 1,1 0-1,-1 0 0,0 0 1,2 2-1,2 3 169,1-1 0,0 0-1,0 0 1,0-1 0,1 1 0,13 5 0,-18-9-191,-1 0 0,1-1 1,-1 1-1,1-1 0,0 1 1,-1-1-1,1 0 0,0 1 1,-1-1-1,1 0 0,0 0 0,-1 0 1,1-1-1,0 1 0,-1 0 1,1-1-1,0 1 0,-1-1 1,1 1-1,-1-1 0,1 0 1,-1 1-1,1-1 0,-1 0 0,0 0 1,1 0-1,-1 0 0,0 0 1,0-1-1,1 1 0,-1 0 1,0-1-1,0 1 0,-1 0 1,1-1-1,0 1 0,0-1 0,0-2 1,1-2-160,-1 0-1,0 0 1,0 1 0,0-1-1,-1 0 1,1 0 0,-2 0 0,1 0-1,-1 0 1,-1-5 0,1 3-855,0 0 1,1-1-1,0 1 0,0-10 1,6 3-1005,6 3 590</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5.183"/>
    </inkml:context>
    <inkml:brush xml:id="br0">
      <inkml:brushProperty name="width" value="0.05" units="cm"/>
      <inkml:brushProperty name="height" value="0.05" units="cm"/>
      <inkml:brushProperty name="color" value="#FF0066"/>
    </inkml:brush>
  </inkml:definitions>
  <inkml:trace contextRef="#ctx0" brushRef="#br0">67 1 11218,'7'1'1362,"6"3"8035,-22-2-9311,1 0 0,0 1 0,0-1-1,0 2 1,0-1 0,1 1 0,0 0 0,-12 9 0,14-7-377,10-5 113,11-3 84,-12 1 190,0 0 0,-1 1 0,1-1 0,0 1 0,0 0 0,0 0 0,0 0 0,0 1 0,0-1 0,0 1 0,-1 0 0,1 0 0,0 0 0,0 0 0,-1 1 0,1 0 0,-1-1 0,0 1 0,1 1 0,-1-1 0,0 0 0,0 1 0,0 0 0,-1-1 0,1 1 0,0 0 0,-1 0 0,0 1 0,0-1 0,0 0 0,0 1 0,-1-1 0,1 1 0,-1 0 0,0 0 0,0-1 0,0 1 0,0 5 0,0 7-23,-1 1-1,0-1 1,-1 1-1,-1-1 1,-1 1 0,-8 27-1,7-29-676,-2 0 0,0-1 0,-1 0 0,-9 15-1,-2-8-608</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6.291"/>
    </inkml:context>
    <inkml:brush xml:id="br0">
      <inkml:brushProperty name="width" value="0.05" units="cm"/>
      <inkml:brushProperty name="height" value="0.05" units="cm"/>
      <inkml:brushProperty name="color" value="#FF0066"/>
    </inkml:brush>
  </inkml:definitions>
  <inkml:trace contextRef="#ctx0" brushRef="#br0">0 429 13387,'29'-38'5178,"22"-16"-2094,-39 42-2362,0 1 0,24-16 1,-32 24-601,0 1-1,0-1 1,0 1 0,0 0-1,0 0 1,0 0 0,1 1-1,-1 0 1,1 0 0,-1 0-1,1 0 1,-1 0 0,1 1-1,0 0 1,4 1 0,-6 0-94,0 0 0,-1 0-1,1 0 1,0 1 0,-1-1 0,1 1 0,-1 0-1,0 0 1,1 0 0,-1 0 0,0 0 0,0 0 0,0 1-1,-1-1 1,1 1 0,0-1 0,-1 1 0,0 0 0,0 0-1,1-1 1,0 7 0,0-1-24,1 0 1,-2 1-1,1-1 1,-1 1-1,0 0 0,-1 12 1,-3 1 2,-1 0 1,-13 38 0,17-57-6,-3 0 31,2-7-17,-1-9 3,4 1-13,-1 1-1,1-1 1,1 0-1,0 1 1,8-19 0,29-55-6,-26 58-9,-10 18 6,2-4-13,1 0 0,0 0 1,0 1-1,1 0 1,14-15-1,-21 26 15,-1 1 1,1-1-1,-1 0 1,1 1-1,-1-1 1,1 1 0,0-1-1,-1 1 1,1-1-1,-1 1 1,1 0-1,0-1 1,-1 1-1,1 0 1,0-1-1,0 1 1,-1 0-1,1 0 1,0 0-1,0 0 1,-1-1-1,1 1 1,0 0-1,0 0 1,-1 1-1,1-1 1,0 0-1,0 0 1,-1 0-1,1 0 1,0 1-1,0-1 1,-1 0-1,1 1 1,0-1-1,-1 0 1,1 1-1,0-1 1,-1 1-1,1-1 1,-1 1-1,1 0 1,-1-1-1,1 1 1,-1-1-1,1 1 1,-1 0-1,0-1 1,1 1-1,-1 1 1,3 4-6,0 1 0,-1 0-1,0-1 1,1 11 0,-2-11 1,0-4 4,0 7-1,1-1-1,1 1 1,-1-1 0,1 0 0,6 11-1,-8-17 7,0 0-1,0 0 1,1-1-1,-1 1 1,1 0 0,-1-1-1,1 1 1,0-1-1,-1 1 1,1-1-1,0 0 1,0 0-1,0 0 1,0 0-1,0 0 1,0 0 0,0-1-1,0 1 1,0-1-1,0 1 1,1-1-1,-1 0 1,0 0-1,0 0 1,0 0-1,5-1 1,0 0 13,1-1 0,0 0-1,-1-1 1,1 0 0,-1 0 0,0 0-1,0-1 1,9-6 0,51-43 127,-51 40-102,63-60 307,-66 59-237,0-1 0,-1 0 1,16-27-1,-27 42-108,-1-1 0,1 0 1,-1 0-1,1 0 0,-1 1 1,1-1-1,-1 0 0,0 0 0,1 0 1,-1 0-1,0 0 0,0 0 0,0 0 1,0-1-1,0 2-4,0 0 0,-1 0 0,1 0 0,0 0-1,-1 0 1,1 0 0,-1 0 0,1 0 0,0 0 0,-1 0 0,1 0 0,0 0 0,-1 0-1,1 0 1,0 1 0,-1-1 0,1 0 0,0 0 0,-1 0 0,1 1 0,0-1 0,0 0-1,-1 1 1,-23 22-41,20-17 44,0-1 1,0 1-1,1 1 1,0-1-1,0 0 1,1 1-1,0-1 0,0 1 1,0 0-1,1 0 1,-1 9-1,2-12-11,0 1 0,0-1 0,0 1 0,0-1 0,1 1 1,-1-1-1,1 1 0,0-1 0,1 0 0,-1 1 0,1-1 0,0 0 0,0 0 0,0 0 0,0 0 0,1 0 0,0-1 0,3 5 1,-5-7-18,0 0 0,0 0 1,0 0-1,0 0 0,1 0 1,-1-1-1,0 1 0,0 0 1,0-1-1,1 1 1,-1-1-1,0 1 0,1-1 1,-1 0-1,0 0 0,1 1 1,-1-1-1,1 0 0,-1 0 1,0 0-1,2-1 0,0 0-1,-1 1 0,0-1 0,0 0 0,0 0 0,0 0 0,-1 0 0,1-1 0,0 1 0,0 0 0,-1-1 0,1 1 0,1-3 0,3-3-6,-1-1 1,0 0 0,0 0 0,-1-1 0,4-8-1,5-19 38,5-14 11,-16 45 20,1 0 1,0 0-1,-1 1 1,1-1-1,1 1 1,-1 0 0,5-5-1,-7 9-20,-1-1 0,1 0 1,0 1-1,-1-1 0,1 1 0,0-1 0,-1 1 1,1-1-1,0 1 0,0 0 0,0-1 0,-1 1 1,1 0-1,0 0 0,0-1 0,0 1 0,0 0 1,0 0-1,0 0 0,0 0 0,-1 0 0,1 0 1,0 0-1,1 1 0,0 0 0,-1-1 0,1 1 0,-1 0 0,0 0 0,1 0 0,-1 0 0,0 0 0,0 1 0,0-1 0,0 0-1,0 0 1,1 3 0,3 5 18,-1-1 0,-1 1 0,5 15 0,-7-19-18,3 10 1,-4-11-18,1-1-1,0 1 1,0-1 0,0 0 0,0 1 0,0-1 0,1 0 0,-1 0 0,4 5 0,-4-8-3,-1 0 1,1 1-1,0-1 0,-1 0 0,1 0 0,0 1 0,-1-1 0,1 0 0,0 0 1,0 0-1,-1 0 0,1 0 0,0 0 0,0 0 0,-1 0 0,1 0 1,0 0-1,0-1 0,-1 1 0,1 0 0,0 0 0,0-1 0,-1 1 1,1 0-1,-1-1 0,1 1 0,0-1 0,-1 1 0,1-1 0,-1 1 1,1-1-1,-1 1 0,1-1 0,0 0 0,18-22-45,10-25 10,-23 36 35,1 0 0,1 0 0,0 1 0,0 0 0,19-19 0,-26 29 7,0 0 0,0 0-1,0 0 1,1 0 0,-1 0-1,0 0 1,1 0 0,-1 1-1,1-1 1,-1 1 0,1-1 0,-1 1-1,1-1 1,-1 1 0,1 0-1,0 0 1,-1 0 0,1 0-1,-1 0 1,1 0 0,0 0-1,-1 0 1,1 0 0,-1 1 0,1-1-1,-1 1 1,1-1 0,-1 1-1,1 0 1,-1 0 0,0-1-1,1 1 1,-1 0 0,0 0 0,0 0-1,0 1 1,1-1 0,-1 0-1,0 0 1,1 3 0,2 2-3,-1-1 1,1 1-1,-1 0 1,-1 0-1,1 1 1,-1-1-1,0 0 1,1 11 0,4 27-3634,-6-43 3379,-1-1 0,0 1-1,1-1 1,-1 1 0,0-1-1,1 1 1,-1-1 0,1 1 0,-1-1-1,1 0 1,-1 1 0,1-1 0,-1 0-1,1 1 1,-1-1 0,1 0 0,-1 1-1,1-1 1,1 0 0,0 1-504,11 3-1071</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6.738"/>
    </inkml:context>
    <inkml:brush xml:id="br0">
      <inkml:brushProperty name="width" value="0.05" units="cm"/>
      <inkml:brushProperty name="height" value="0.05" units="cm"/>
      <inkml:brushProperty name="color" value="#FF0066"/>
    </inkml:brush>
  </inkml:definitions>
  <inkml:trace contextRef="#ctx0" brushRef="#br0">1 98 13891,'1'-2'5441,"3"-3"-3400,6-3-937,2-1-480,4-1-920,6-3-408,-3-2-1225,6 0-583,0-5 1280</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7.129"/>
    </inkml:context>
    <inkml:brush xml:id="br0">
      <inkml:brushProperty name="width" value="0.05" units="cm"/>
      <inkml:brushProperty name="height" value="0.05" units="cm"/>
      <inkml:brushProperty name="color" value="#FF0066"/>
    </inkml:brush>
  </inkml:definitions>
  <inkml:trace contextRef="#ctx0" brushRef="#br0">2 327 9194,'23'114'6745,"-15"-81"-4925,-1 1 0,3 55 0,-9-84-1710,-1 0-1,-1 0 0,1 0 1,-1 0-1,0 1 0,0-1 1,0-1-1,-1 1 0,-2 7 1,4-12-106,0 0 0,0 0 0,0 0 0,-1 1 0,1-1 0,0 0 0,0 0 0,0 0 0,0 1 0,0-1 0,-1 0 0,1 0 0,0 0 0,0 0 0,0 1 0,-1-1 0,1 0 0,0 0 0,0 0-1,0 0 1,-1 0 0,1 0 0,0 0 0,0 0 0,-1 0 0,1 0 0,0 0 0,0 0 0,0 0 0,-1 0 0,1 0 0,0 0 0,0 0 0,-1 0 0,1 0 0,0 0 0,0 0 0,-1 0 0,1 0 0,0 0 0,0 0 0,0-1 0,-1 1 0,1 0 0,0 0 0,0 0 0,0 0 0,0-1 0,-1 1 0,1 0 0,0 0 0,0 0 0,0 0 0,0-1 0,0 1 0,-1-1 0,-5-12 16,-1-18-8,1 0 1,1 0 0,2 0 0,2-43 0,18-126-71,-12 172 39,0 0 0,12-35 0,-14 53 17,0 1 0,1 0 0,1 1 0,-1-1 0,1 1 0,0 0 0,1 0-1,0 0 1,1 1 0,8-9 0,-12 13 9,0 1-1,1 0 1,-1-1 0,0 2-1,1-1 1,-1 0 0,1 1-1,-1-1 1,1 1 0,0 0-1,0 0 1,-1 0-1,1 1 1,4-1 0,-5 1 19,-1 1 1,1-1 0,-1 0 0,1 1-1,-1-1 1,1 1 0,-1 0 0,0 0-1,1 0 1,-1 0 0,0 1 0,0-1-1,1 0 1,-1 1 0,-1-1 0,1 1-1,0 0 1,0 0 0,0 0 0,-1 0-1,1 0 1,0 3 0,2 2 73,-1 0 1,0 0-1,0 0 0,-1 1 1,0 0-1,0-1 0,-1 1 1,0 0-1,-1 0 0,1-1 1,-1 1-1,-1 0 0,-1 8 1,0-2-13,-1-1 0,0 1 0,0-1 0,-2 0 0,0-1 1,-11 22-1,11-25-52,-1 0 1,-12 14-1,16-20-118,-1 0-1,0 0 0,0-1 0,0 1 1,0-1-1,-1 1 0,1-1 1,-1 0-1,-5 2 0,8-4-9,0 1 1,1-1-1,-1 0 0,0 0 0,0 0 1,1 0-1,-1 0 0,0 0 0,0 0 1,1-1-1,-1 1 0,0 0 0,0 0 0,1 0 1,-1-1-1,0 1 0,1 0 0,-1-1 1,0 1-1,1-1 0,-1 1 0,1-1 0,-1 1 1,1-1-1,-1 1 0,1-1 0,-1 0 1,1 1-1,-1-1 0,1 1 0,0-1 1,-1 0-1,1 0 0,0 1 0,0-1 0,-1 0 1,1 1-1,0-1 0,0 0 0,0-1 1,-1-2-442,1 0 1,-1 0-1,1-1 1,0 1-1,0-9 1,10-16-881</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7.576"/>
    </inkml:context>
    <inkml:brush xml:id="br0">
      <inkml:brushProperty name="width" value="0.05" units="cm"/>
      <inkml:brushProperty name="height" value="0.05" units="cm"/>
      <inkml:brushProperty name="color" value="#FF0066"/>
    </inkml:brush>
  </inkml:definitions>
  <inkml:trace contextRef="#ctx0" brushRef="#br0">62 483 12219,'0'9'855,"-2"0"0,1 0 0,-1-1 1,0 1-1,-1 0 0,-6 14 1,6-17-532,0 0 0,0 1 1,1 0-1,0 0 1,0 0-1,1 0 0,0 0 1,0 0-1,0 0 1,2 10-1,-1-16-281,0 0-1,0 0 1,0 0-1,1 0 1,-1 0 0,0 0-1,1 0 1,-1 0-1,1 0 1,-1 0-1,1 0 1,-1 0 0,1 0-1,-1-1 1,1 1-1,0 0 1,0 0 0,-1-1-1,1 1 1,0-1-1,0 1 1,0 0-1,0-1 1,0 0 0,0 1-1,0-1 1,0 1-1,0-1 1,0 0 0,0 0-1,0 0 1,0 0-1,0 0 1,0 0-1,0 0 1,0 0 0,0 0-1,0 0 1,1-1-1,5 0 110,0-1 0,-1 0-1,0-1 1,11-4-1,-15 6-111,8-4 123,0-1 1,0 0 0,-1 0-1,1-1 1,-2 0 0,16-16-1,-22 21-114,0-1-1,0 0 0,0 0 0,0 0 0,0 0 0,-1 0 0,1 0 0,-1-1 0,0 1 1,0 0-1,1-7 0,-2 8-27,0-1 1,0 1 0,0 0-1,0-1 1,-1 1-1,1-1 1,-1 1 0,0-1-1,1 1 1,-1 0-1,0 0 1,-1-1 0,1 1-1,0 0 1,0 0-1,-1 0 1,0 0 0,-2-2-1,1 1-23,-1-1 0,1 2 0,-1-1 0,0 0-1,0 1 1,0-1 0,0 1 0,0 0 0,-6-1-1,-4-1-459,-23-4 0,29 7-213,-1 0 0,1-1 0,-1 0 0,1 0 0,0-1 0,0 0 0,-13-7 0,12 3 169</inkml:trace>
  <inkml:trace contextRef="#ctx0" brushRef="#br0" timeOffset="1">363 0 13659,'0'2'1464,"0"8"889,1 8-321,-1 14-512,2 7-383,-2 6-257,2 0-144,-2-3-264,0 0-104,0-7-192,0-1-160,0-6-648,-4-4-400,4-9-1241,0-5-351,19-7 1400</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7.964"/>
    </inkml:context>
    <inkml:brush xml:id="br0">
      <inkml:brushProperty name="width" value="0.05" units="cm"/>
      <inkml:brushProperty name="height" value="0.05" units="cm"/>
      <inkml:brushProperty name="color" value="#FF0066"/>
    </inkml:brush>
  </inkml:definitions>
  <inkml:trace contextRef="#ctx0" brushRef="#br0">126 126 11354,'5'-14'3753,"-6"9"-597,-5 8 515,-8 8-2291,-43 43 1028,49-46-2347,1 1-1,0-1 0,0 1 1,1 1-1,-5 9 0,10-16-58,0-1 0,0 0 0,0 1 0,1-1 0,-1 0 0,1 1 0,-1-1 0,1 1 0,0-1 0,0 5 0,0-6-2,0 0 0,0 0 0,1 0 0,-1 0 1,0 0-1,1-1 0,-1 1 0,1 0 0,-1 0 1,1 0-1,-1-1 0,1 1 0,-1 0 0,1-1 1,0 1-1,-1-1 0,1 1 0,0 0 0,0-1 1,-1 1-1,1-1 0,0 0 0,0 1 0,0-1 1,-1 0-1,1 1 0,0-1 0,0 0 0,0 0 0,0 0 1,0 0-1,0 0 0,1 0 0,3 0 4,1-1 0,-1 1-1,0-1 1,1 0 0,-1-1 0,0 1-1,0-1 1,0 0 0,0-1-1,0 1 1,0-1 0,-1 0 0,1 0-1,-1 0 1,0-1 0,5-4 0,8-9 4,-1-2 1,19-26 0,-14 17 1,-16 22-8,0 0 2,-1 0 0,1 1-1,-1-1 1,2 1-1,-1 0 1,0 1-1,10-7 1,-14 11 7,-1 0-1,1-1 1,-1 1 0,1 0 0,0 0-1,-1 0 1,1 0 0,-1 0 0,1 0-1,-1 0 1,1 0 0,-1 0-1,1 0 1,-1 0 0,1 0 0,0 0-1,-1 0 1,1 0 0,-1 0 0,1 1-1,-1-1 1,1 0 0,-1 1-1,1-1 1,-1 0 0,0 0 0,1 1-1,-1-1 1,1 1 0,-1-1 0,1 1-1,10 19 529,-4-8-262,-6-10-257,0 0 0,0-1 1,1 1-1,-1-1 0,1 0 1,-1 1-1,1-1 0,0 0 0,0 0 1,-1 0-1,1 0 0,0 0 1,0-1-1,0 1 0,0 0 0,2-1 1,0 1-7,0-1 1,0 1 0,1-1-1,-1-1 1,0 1 0,0-1-1,6-1 1,2-1-63,0-1 0,-1-1 0,0 0-1,15-9 1,41-32-1707,-24 14-577,2 4 969</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5.461"/>
    </inkml:context>
    <inkml:brush xml:id="br0">
      <inkml:brushProperty name="width" value="0.05" units="cm"/>
      <inkml:brushProperty name="height" value="0.05" units="cm"/>
      <inkml:brushProperty name="color" value="#FF0066"/>
    </inkml:brush>
  </inkml:definitions>
  <inkml:trace contextRef="#ctx0" brushRef="#br0">615 1436 10450,'5'-6'1673,"-2"3"-1220,-1 1-1,1-1 0,0 0 1,1 1-1,-1 0 0,0-1 0,1 1 1,5-2-1,3-1 103,1 1-1,-1 0 1,1 1 0,0 0-1,23-1 1,68 3 645,-93 1-1099,81 3 425,166-3 296,-56-22 167,-146 13-590,85-27 0,-64 11-28,108-51 0,-153 60-258,-1-2 0,-1 0 0,0-2 0,-1-1 0,46-46-1,-66 57-53,-1 0 0,0 0 0,0-1 0,-1 0 0,-1-1-1,0 1 1,-1-1 0,0 0 0,-1-1 0,0 1-1,-1-1 1,3-16 0,-4 12 39,-1-1 0,0 0 0,-1 0 0,-1 0 0,-1 0 0,-1 1 0,0-1 0,-8-23 0,5 21-83,-2 1 0,0 0-1,-1 0 1,-1 1 0,-1 0-1,0 1 1,-2 0 0,1 1-1,-2 1 1,0 0 0,-1 0-1,-33-24 1,28 25-11,-56-41 7,-126-70-1,174 110-5,0 0 0,-45-34 0,-17-21 40,71 58-37,0 0 0,-42-18-1,29 18-15,-1 2 1,-1 1-1,0 1 0,-66-5 1,-141 7 56,168 7-40,-49-4 9,-22-1 44,122 6-73,-1 0 0,0 1 0,1 1-1,-1 1 1,1 1 0,0 1 0,1 1 0,0 1-1,0 0 1,-28 19 0,32-17 13,0 1 1,0 1-1,2 1 1,-1 0-1,2 1 0,0 0 1,1 1-1,0 0 0,2 2 1,0-1-1,-16 35 1,-2 21-17,-25 102-1,46-138 19,1 1-1,2 1 0,1-1 0,4 76 0,4-65 18,2 0-1,2-1 0,20 69 1,-23-99 22,1 0 1,1 0-1,0-1 1,1 0-1,1 0 0,0-1 1,1 0-1,24 27 1,-18-27 2,2-2 0,-1 1 0,2-2 0,0-1 1,0 0-1,1-1 0,0-1 0,1-1 0,0-1 0,1-1 1,0-1-1,22 4 0,-8-4-460,0-2 0,0-1 0,0-2 0,0-2 0,-1-1 0,68-12 0,-41 2-2061,-2 5 864</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8.521"/>
    </inkml:context>
    <inkml:brush xml:id="br0">
      <inkml:brushProperty name="width" value="0.05" units="cm"/>
      <inkml:brushProperty name="height" value="0.05" units="cm"/>
      <inkml:brushProperty name="color" value="#FF0066"/>
    </inkml:brush>
  </inkml:definitions>
  <inkml:trace contextRef="#ctx0" brushRef="#br0">24 302 12859,'0'-1'139,"0"1"0,1-1 0,-1 0 0,0 1 0,1-1 0,-1 1 0,1-1 0,-1 0 0,1 1 0,-1 0 0,1-1 0,-1 1 0,1-1 0,-1 1 0,2-1 0,-2 1-26,0 0 1,1 0-1,-1 0 1,0 0-1,1 0 1,-1 0-1,0 0 1,1 0-1,-1 0 1,0 0-1,1 0 1,-1 0-1,0 0 1,0 0-1,1 0 1,-1 1-1,0-1 1,1 0-1,-1 0 1,0 0-1,0 0 1,1 1-1,-1-1 1,1 2 161,0-1 1,0 0-1,0 1 1,0-1 0,0 1-1,-1 0 1,1-1-1,0 1 1,-1 0 0,0-1-1,1 4 1,0 5 184,-1 1 1,0-1-1,-1 1 1,0 0-1,0-1 1,-4 11-1,-20 61 370,18-66-715,6-14-99,-1 1 1,1-1 0,0 0 0,0 1 0,0-1 0,1 1 0,-1-1 0,0 4-1,21-29 20,0-16-53,-2-1-1,-1-1 1,14-56-1,13-34 49,-34 108 16,0 0 0,2 1 0,21-32-1,-33 54-38,3-4 38,0 0 0,0 0 0,1 0 1,4-4-1,-7 7-21,0 1 1,-1-1 0,1 1 0,0-1-1,0 1 1,-1-1 0,1 1-1,0-1 1,0 1 0,0 0-1,-1-1 1,1 1 0,0 0-1,0 0 1,0-1 0,0 1 0,0 0-1,0 0 1,0 0 0,-1 0-1,1 0 1,0 1 0,0-1-1,0 0 1,0 0 0,0 1-1,0-1 1,-1 0 0,1 1 0,0-1-1,0 1 1,-1-1 0,1 1-1,1 0 1,3 5 117,0 0 0,-1 0 1,0 1-1,0-1 0,0 1 0,-1 0 0,0 0 0,-1 0 0,3 10 1,13 72 549,-16-79-637,-1 1-100,19 97 387,-15-84-1149,1 0 0,14 33 1,-14-47-661</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8.901"/>
    </inkml:context>
    <inkml:brush xml:id="br0">
      <inkml:brushProperty name="width" value="0.05" units="cm"/>
      <inkml:brushProperty name="height" value="0.05" units="cm"/>
      <inkml:brushProperty name="color" value="#FF0066"/>
    </inkml:brush>
  </inkml:definitions>
  <inkml:trace contextRef="#ctx0" brushRef="#br0">4 110 16668,'-4'3'1432,"8"-3"808,-1-2-247,17-6-929,5-5-304,2-3-832,3 0-456,-4-4-984,-3 4-697,11-5 1193</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9.375"/>
    </inkml:context>
    <inkml:brush xml:id="br0">
      <inkml:brushProperty name="width" value="0.05" units="cm"/>
      <inkml:brushProperty name="height" value="0.05" units="cm"/>
      <inkml:brushProperty name="color" value="#FF0066"/>
    </inkml:brush>
  </inkml:definitions>
  <inkml:trace contextRef="#ctx0" brushRef="#br0">3 254 10226,'1'11'2800,"0"-1"0,3 17 0,-2-20-2227,0 0 1,-1 0 0,0 1 0,-1-1-1,0 0 1,0 1 0,-2 9 0,-11 26 87,19-78-666,1 1-1,22-61 1,-26 87 2,0 0 1,0 0-1,8-12 0,-10 18 5,0 0 0,0 1 0,0-1-1,0 1 1,0-1 0,1 1-1,-1-1 1,0 1 0,1 0-1,-1 0 1,1 0 0,-1 0-1,1 0 1,0 0 0,-1 0-1,1 0 1,0 1 0,0-1-1,0 1 1,-1-1 0,1 1-1,2-1 1,-2 2 11,-1-1-1,0 0 1,0 1-1,1-1 1,-1 1-1,0-1 1,0 1 0,0 0-1,0-1 1,0 1-1,0 0 1,0 0-1,0 0 1,0 0 0,0-1-1,0 1 1,0 1-1,0-1 1,0 2-1,13 26 297,-11-20-206,-1-6-67,1 4 33,0 0 0,0 0 1,1 0-1,9 12 0,-12-18-64,0 0-1,-1 0 0,1 0 1,0 0-1,0 0 1,0-1-1,0 1 1,0 0-1,0 0 0,0-1 1,0 1-1,1-1 1,-1 1-1,0-1 1,0 1-1,0-1 0,1 0 1,-1 0-1,0 0 1,0 1-1,0-1 1,1 0-1,-1-1 0,0 1 1,0 0-1,1 0 1,-1 0-1,0-1 0,0 1 1,0 0-1,1-1 1,-1 0-1,0 1 1,0-1-1,0 1 0,0-1 1,0 0-1,2-1 1,4-5-1,1-1 0,-1 1 0,-1-1 1,1-1-1,5-8 0,24-49-17,-22 39 35,-8 15-12,-5 8-10,1 0 1,0 0 0,0 1-1,0-1 1,0 1 0,0 0-1,4-4 1,-5 7 1,-1 0 0,0 0 0,0-1 0,1 1 0,-1 0 0,0 0 0,1 0 0,-1 0 0,0 0-1,0 1 1,1-1 0,-1 0 0,0 0 0,0 0 0,1 0 0,-1 0 0,0 0 0,0 0 0,1 0 0,-1 1 0,0-1 0,0 0 0,1 0 0,-1 0 0,0 0 0,0 1-1,0-1 1,1 0 0,-1 0 0,0 1 0,0-1 0,0 0 0,0 0 0,0 1 0,0-1 0,1 0 0,-1 1 0,8 15 50,-2-5-6,-4-8-5,0 0 0,1 0 0,-1 0-1,1 0 1,0-1 0,0 1 0,0-1 0,5 4-1,-7-6-30,0 1-1,0 0 0,1 0 0,-1-1 0,0 1 0,1-1 1,-1 0-1,0 1 0,1-1 0,-1 0 0,1 0 0,-1 1 0,0-1 1,1 0-1,-1-1 0,1 1 0,-1 0 0,1 0 0,-1-1 1,0 1-1,1 0 0,-1-1 0,0 0 0,1 1 0,1-2 1,5-4-23,0 0 1,0-1 0,-1 1 0,0-2-1,0 1 1,-1-1 0,0 0 0,0 0-1,-1-1 1,6-11 0,8-15-171,-18 32 158,1 1 0,0-1 0,0 1 0,0-1 0,1 1 0,-1 0 0,0 0 0,1 0 0,5-3-1,-8 5 24,0 0 0,1 0 0,-1-1-1,0 1 1,1 0 0,-1 0 0,0 0 0,1 0-1,-1 0 1,0 0 0,1 0 0,-1 0-1,0 0 1,1 0 0,-1 0 0,1 0-1,-1 0 1,0 0 0,1 0 0,-1 0 0,0 0-1,0 1 1,1-1 0,-1 0 0,0 0-1,1 0 1,-1 1 0,0-1 0,0 0-1,1 0 1,-1 0 0,0 1 0,0-1-1,1 1 1,3 11 14,-3-11-6,6 52 240,-5-37-109,5 24 1,-7-38-201,0-1 0,1 0 0,-1 0 0,1 0 0,-1 1 0,1-1 0,-1 0 0,1 0 0,0 0 0,0 0 0,-1 0 1,1 0-1,0 0 0,0 0 0,0 0 0,2 1 0,-2-2-264,1 1 0,-1 0-1,1-1 1,0 0 0,-1 1 0,1-1-1,-1 0 1,1 0 0,0 1 0,-1-1 0,1-1-1,0 1 1,1 0 0,18-3-1356</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29.732"/>
    </inkml:context>
    <inkml:brush xml:id="br0">
      <inkml:brushProperty name="width" value="0.05" units="cm"/>
      <inkml:brushProperty name="height" value="0.05" units="cm"/>
      <inkml:brushProperty name="color" value="#FF0066"/>
    </inkml:brush>
  </inkml:definitions>
  <inkml:trace contextRef="#ctx0" brushRef="#br0">10 1 13507,'12'18'1736,"0"-1"1065,1 0-857,-6 0-671,-4-6-633,-4 1-320,-6-2-208,-3-3-656,-4-1-385,-1 0-1167,5-5 280,10 1 823</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30.183"/>
    </inkml:context>
    <inkml:brush xml:id="br0">
      <inkml:brushProperty name="width" value="0.05" units="cm"/>
      <inkml:brushProperty name="height" value="0.05" units="cm"/>
      <inkml:brushProperty name="color" value="#FF0066"/>
    </inkml:brush>
  </inkml:definitions>
  <inkml:trace contextRef="#ctx0" brushRef="#br0">1 1 12003,'6'5'864,"4"1"368,4 1-72,3 0-488,4-4-183,0-5-241,0 2-128,-4 0-120,-3 0-96,-4 5-377,-4 0-407,-2 2 488</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30.635"/>
    </inkml:context>
    <inkml:brush xml:id="br0">
      <inkml:brushProperty name="width" value="0.05" units="cm"/>
      <inkml:brushProperty name="height" value="0.05" units="cm"/>
      <inkml:brushProperty name="color" value="#FF0066"/>
    </inkml:brush>
  </inkml:definitions>
  <inkml:trace contextRef="#ctx0" brushRef="#br0">92 41 14635,'0'0'136,"1"0"0,-1 0 0,0 0 0,0 0 0,1 0 0,-1 0 0,0 1 0,0-1 0,1 0 0,-1 0 0,0 0-1,0 1 1,1-1 0,-1 0 0,0 0 0,0 1 0,0-1 0,0 0 0,0 0 0,1 1 0,-1-1 0,0 0 0,0 1 0,0-1 0,0 0 0,0 1 0,0-1 0,0 1 0,1 11 1253,-1-12-1353,0 16 465,0 0 0,-2 1 0,-4 21 0,-15 50-147,14-65-188,4-12-159,-16 53 220,16-56-323,0-1-1,0 0 0,-1 0 1,0 0-1,-1 0 0,-5 6 1,4-8-1176,4-10 531,6-11-223,39-106-1558,-27 90 2626,-15 31-92,-1 1 0,0 0-1,0-1 1,0 1 0,0 0-1,0 0 1,1-1 0,-1 1 0,0 0-1,0 0 1,1-1 0,-1 1-1,0 0 1,0 0 0,1 0-1,-1 0 1,0-1 0,0 1 0,1 0-1,-1 0 1,0 0 0,1 0-1,-1 0 1,0 0 0,1 0-1,-1 0 1,0 0 0,1 0 0,-1 0-1,0 0 1,1 0 0,-1 0-1,0 0 1,1 0 0,-1 0-1,0 0 1,1 0 0,-1 0 0,0 0-1,0 1 1,1-1 0,-1 0-1,0 0 1,0 0 0,1 1-1,-1-1 1,0 0 0,0 0 0,1 1-1,13 18 478,-5-7-278,-6-9-99,1 0 0,-1 0 0,0-1 0,1 1 0,0-1 0,-1 0 0,1 0 0,0 0 1,0-1-1,0 1 0,0-1 0,0 0 0,1 0 0,-1-1 0,0 1 0,0-1 1,6 0-1,-5 0 37,1-1 0,-1 1 0,1-1 0,-1 0 0,0-1 1,1 1-1,-1-1 0,0 0 0,0-1 0,0 1 0,0-1 0,0 0 1,4-4-1,-7 5-92,0 1 0,0-1 0,0 0 0,0 0 0,-1 0 0,1-1 0,-1 1 0,1 0 0,-1-1 0,0 1 0,0 0 0,0-1 0,0 0 0,0 1 0,-1-1 0,1 1 0,-1-1 0,0 0 0,1 1 0,-1-1 0,0 0 0,-1-5 0,-2-2 16,0-1 0,0 1 0,0 0 0,-8-15 0,0 1-81,5 8-142,1 0-1,1-1 1,-4-32 0,4 63-4254,6 5 3224</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31.054"/>
    </inkml:context>
    <inkml:brush xml:id="br0">
      <inkml:brushProperty name="width" value="0.05" units="cm"/>
      <inkml:brushProperty name="height" value="0.05" units="cm"/>
      <inkml:brushProperty name="color" value="#FF0066"/>
    </inkml:brush>
  </inkml:definitions>
  <inkml:trace contextRef="#ctx0" brushRef="#br0">11 363 15323,'-4'-34'2249,"1"20"-1146,1 0 1,1 0-1,1 0 0,1-20 1,-1 32-1028,0 0-1,1 1 1,-1-1 0,0 0-1,1 1 1,-1-1 0,1 1-1,-1-1 1,1 0-1,0 1 1,0 0 0,0-1-1,0 1 1,0-1 0,0 1-1,0 0 1,2-2 0,-2 3-11,0-1-1,0 1 1,0-1 0,0 1 0,0 0 0,0-1 0,0 1 0,0 0-1,1 0 1,-1 0 0,0 0 0,0 0 0,0 0 0,0 0-1,0 0 1,1 0 0,-1 1 0,0-1 0,1 1 0,2 0 48,0 1 1,-1 0 0,1 0-1,-1 1 1,1-1-1,-1 1 1,0 0 0,0-1-1,0 1 1,0 1-1,0-1 1,2 4-1,-3-2-67,1 0 0,-1 0 0,0 0 0,0 1-1,0-1 1,-1 0 0,0 1 0,0-1 0,0 1-1,-1 0 1,0-1 0,0 1 0,0-1 0,-2 11-1,-2 2-58,-1-1 0,0 1-1,-9 17 1,12-30-22,8-24-452,-1 1 0,0-1 0,2-28 0,-5 10 423,10-91-71,-10 115 153,1-1 1,1 1-1,0 0 1,1 0 0,0 0-1,0 1 1,10-15-1,-13 23 26,1 1-1,0-1 0,-1 1 1,1 0-1,0 0 0,1 0 1,-1 0-1,0 1 0,1-1 1,-1 1-1,8-4 0,-9 5-3,1 0-1,0 1 1,-1-1-1,1 0 1,0 1-1,-1 0 1,1 0-1,0-1 1,0 2-1,-1-1 1,1 0-1,0 0 0,-1 1 1,1 0-1,0-1 1,-1 1-1,1 0 1,-1 0-1,4 2 1,1 2 45,-1-1 0,0 1 0,0 0 1,-1 0-1,1 1 0,-1 0 0,0 0 1,-1 0-1,0 1 0,0-1 0,4 9 1,5 12 267,13 43 1,-24-63-313,4 11 15,1 2-145,12 26-1,-19-45 13,0 0 0,1 0-1,-1 0 1,1-1 0,-1 1-1,1 0 1,-1 0 0,1 0 0,-1-1-1,1 1 1,0 0 0,0-1 0,-1 1-1,1 0 1,0-1 0,0 1-1,-1-1 1,1 1 0,0-1 0,0 0-1,0 1 1,0-1 0,0 0-1,0 0 1,0 1 0,0-1 0,0 0-1,0 0 1,0 0 0,0 0 0,0 0-1,-1 0 1,1-1 0,0 1-1,0 0 1,0 0 0,0-1 0,0 1-1,0 0 1,0-1 0,0 0-1,5-2-622,-1-1 0,0 0 0,0 0 0,-1-1-1,6-5 1,15-20-919</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31.501"/>
    </inkml:context>
    <inkml:brush xml:id="br0">
      <inkml:brushProperty name="width" value="0.05" units="cm"/>
      <inkml:brushProperty name="height" value="0.05" units="cm"/>
      <inkml:brushProperty name="color" value="#FF0066"/>
    </inkml:brush>
  </inkml:definitions>
  <inkml:trace contextRef="#ctx0" brushRef="#br0">0 89 12147,'4'-1'3243,"11"-11"-1677,-12 10-1458,-1-1 0,0 1 0,0-1 0,0 0 0,0 0 0,-1 0 0,1 0 0,-1 0 0,1 0 0,-1 0 0,0-1 0,-1 1 0,1 0 0,0-1 0,-1 1 0,0-6 0,1 8-133,-1 0 0,0 0 0,1 0 0,-1 0 1,1 0-1,-1 1 0,1-1 0,-1 0 0,1 0 0,0 1 0,-1-1 0,1 0 0,0 1 1,0-1-1,-1 1 0,1-1 0,0 1 0,0-1 0,0 1 0,0 0 0,0-1 1,-1 1-1,3-1 0,-1 1 94,-1-1 1,1 1-1,0 0 1,-1-1-1,1 1 1,0 0-1,-1 0 1,1 0-1,0 0 1,-1 0 0,1 0-1,0 0 1,2 2-1,13 13 584,-16-13-637,0-1 0,0 0 0,0 1-1,0-1 1,1 0 0,-1 1 0,0-1 0,1 0 0,-1 0-1,1 0 1,-1 0 0,1 0 0,0 0 0,-1-1 0,1 1-1,0-1 1,0 1 0,-1-1 0,3 1 0,-2-2-22,-1 1 0,1-1 1,-1 0-1,0 0 1,1 0-1,-1 0 1,0 0-1,0 0 0,1 0 1,0-1-1</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58.553"/>
    </inkml:context>
    <inkml:brush xml:id="br0">
      <inkml:brushProperty name="width" value="0.05" units="cm"/>
      <inkml:brushProperty name="height" value="0.05" units="cm"/>
      <inkml:brushProperty name="color" value="#FF0066"/>
    </inkml:brush>
  </inkml:definitions>
  <inkml:trace contextRef="#ctx0" brushRef="#br0">81 114 5113,'-6'-40'6884,"5"30"-5848,-1-1-1,-3-13 0,4 22-954,1 0-1,-1 0 1,0 1-1,0-1 0,0 0 1,-1 1-1,1-1 1,0 1-1,0-1 0,-1 1 1,1 0-1,-1-1 1,1 1-1,-1 0 1,0 0-1,-3-1 0,5 1-54,-1 1-1,0 0 1,1 0-1,-1-1 1,0 1-1,1 0 1,-1 0-1,0 0 1,0 0-1,1 0 0,-1 0 1,0 0-1,0 0 1,1 0-1,-1 0 1,0 0-1,1 0 1,-1 1-1,0-1 0,0 0 1,1 0-1,-1 1 1,0-1-1,1 1 1,-1-1-1,1 0 1,-1 1-1,1-1 1,-1 1-1,1-1 0,-1 1 1,1 0-1,-1-1 1,1 1-1,-1-1 1,1 1-1,0 0 1,-1-1-1,1 1 1,0 0-1,0 0 0,0-1 1,-1 1-1,1 1 1,-2 10 265,1 1 0,0 0 0,1 0 1,1 16-1,0 4-47,-9 232 443,8-229-637,3 269 551,1-212-429,-13-123-1998,7 11 262,1 1-1,1-21 1,0 4-150,-2 3 844</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5:58.961"/>
    </inkml:context>
    <inkml:brush xml:id="br0">
      <inkml:brushProperty name="width" value="0.05" units="cm"/>
      <inkml:brushProperty name="height" value="0.05" units="cm"/>
      <inkml:brushProperty name="color" value="#FF0066"/>
    </inkml:brush>
  </inkml:definitions>
  <inkml:trace contextRef="#ctx0" brushRef="#br0">24 1 7674,'-5'14'1299,"1"0"-1,0 0 1,0 0 0,2 1 0,-3 27 0,5-31-877,0 0 0,1 0 1,0 0-1,1 0 0,0 0 0,0 0 0,1-1 1,7 16-1,14 32 1215,-19-52-1184,-1-8-26,2-15 166,9-49 130,-10 39-980,1 0 0,1 1 1,12-27-1,2 16-267</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6.004"/>
    </inkml:context>
    <inkml:brush xml:id="br0">
      <inkml:brushProperty name="width" value="0.05" units="cm"/>
      <inkml:brushProperty name="height" value="0.05" units="cm"/>
      <inkml:brushProperty name="color" value="#FF0066"/>
    </inkml:brush>
  </inkml:definitions>
  <inkml:trace contextRef="#ctx0" brushRef="#br0">28 432 10834,'-12'0'1377,"0"2"743,9-2-15,4-4-49,13-7-24,8-10 49,20-14-241,0-7-231,11-6-641,-1-1-336,-1 5-640,1 1-384,-6 4-976,0 2-657,-1 4 1953,0 6-760</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07.417"/>
    </inkml:context>
    <inkml:brush xml:id="br0">
      <inkml:brushProperty name="width" value="0.05" units="cm"/>
      <inkml:brushProperty name="height" value="0.05" units="cm"/>
      <inkml:brushProperty name="color" value="#FF0066"/>
    </inkml:brush>
  </inkml:definitions>
  <inkml:trace contextRef="#ctx0" brushRef="#br0">378 744 8698,'12'-5'7053,"56"-18"-3985,-33 16-2133,0 2 0,67-3 1,-12 3-459,-11-3 42,0 4 0,135 9-1,-108 2-142,1-6 1,114-12-1,52 3 859,-6 0-251,-261 8-977,9 0 13,0-2 0,-1 1 0,1-2 0,-1 0 0,28-9-1,-33 9-19,0 0-1,0 1 1,0 0 0,0 1-1,0 0 1,17 0-1,15-2 8,-25 1-3,0-1 0,0-1 0,0 0 0,0-1 0,-1-1 0,0 0-1,0-1 1,14-9 0,-22 11-3,0-1 1,-1 1-1,0-1 0,0-1 0,0 1 0,-1-1 0,0 0 1,0 0-1,-1 0 0,0-1 0,0 0 0,-1 0 1,0 0-1,0 0 0,-1 0 0,3-14 0,-4 7 1,1 1 0,-2-1-1,0 0 1,-1 1-1,0-1 1,-1 1 0,-1-1-1,-8-27 1,8 35-8,0 1 1,-1-1-1,1 1 1,-1 0-1,-1 0 1,1 0-1,-1 1 1,0 0 0,0 0-1,0 0 1,-1 0-1,0 1 1,-9-6-1,-3-1-32,-1 1 0,0 1 1,-28-9-1,-122-28-62,0 0 12,133 35 83,0 1 0,-1 1 0,0 3 0,0 1 0,0 1 0,-1 2 0,-44 4 0,-241 27 5,285-26 0,8-1 0,0 0 0,-1-2 1,-39-4-1,-230-29 7,119 20 6,148 13-21,0 0 0,0 3 0,-60 11 0,-93 36-11,157-38 23,0 1-1,1 1 0,0 1 1,1 2-1,-39 32 0,57-43 5,1 0 0,1 1-1,-1 1 1,1-1-1,0 1 1,1 0 0,0 1-1,-9 17 1,13-21 6,0 0 0,0 0 0,0 0 0,1 0 0,0 1 0,0-1 0,0 0 1,1 1-1,-1-1 0,2 0 0,-1 1 0,0-1 0,1 1 0,0-1 0,0 0 0,1 0 0,-1 1 0,5 7 0,-1-3 49,0-1 0,1 1 0,0-1-1,0 0 1,1-1 0,0 0 0,1 0-1,0 0 1,0-1 0,0 0 0,1 0-1,13 6 1,-6-5-2,0 0 1,0-2-1,0 0 0,1-1 0,0 0 1,0-1-1,20 1 0,17-1-1537,0-2 0,68-7 0,-61-1-105</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26.463"/>
    </inkml:context>
    <inkml:brush xml:id="br0">
      <inkml:brushProperty name="width" value="0.05" units="cm"/>
      <inkml:brushProperty name="height" value="0.05" units="cm"/>
      <inkml:brushProperty name="color" value="#FF0066"/>
    </inkml:brush>
  </inkml:definitions>
  <inkml:trace contextRef="#ctx0" brushRef="#br0">7 0 10050,'-5'4'4319,"5"-4"-4011,-1 1 1,1-1-1,0 0 1,0 1-1,0-1 1,0 0-1,0 1 1,-1-1-1,1 1 1,0-1-1,0 1 1,0-1-1,0 0 1,0 1-1,70-3 3748,28 1-1820,88 16-623,-27-2-2374,-31-1-1638,-65-5 1359</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47.028"/>
    </inkml:context>
    <inkml:brush xml:id="br0">
      <inkml:brushProperty name="width" value="0.05" units="cm"/>
      <inkml:brushProperty name="height" value="0.05" units="cm"/>
      <inkml:brushProperty name="color" value="#FF0066"/>
    </inkml:brush>
  </inkml:definitions>
  <inkml:trace contextRef="#ctx0" brushRef="#br0">0 1 18676,'9'5'560,"6"5"-912,-3 7 312</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04.463"/>
    </inkml:context>
    <inkml:brush xml:id="br0">
      <inkml:brushProperty name="width" value="0.05" units="cm"/>
      <inkml:brushProperty name="height" value="0.05" units="cm"/>
      <inkml:brushProperty name="color" value="#FF0066"/>
    </inkml:brush>
  </inkml:definitions>
  <inkml:trace contextRef="#ctx0" brushRef="#br0">551 827 6673,'-11'-14'4590,"10"13"-4190,-1 0 1,1-1 0,0 1-1,0 0 1,0-1-1,0 1 1,0-1 0,0 1-1,0-1 1,0 1 0,1-1-1,-1 1 1,0-3 0,-4-5 1883,3 10-1071,1 6-1034,1-6-160,0-1 0,0 1-1,0-1 1,0 0-1,1 1 1,-1-1 0,0 0-1,0 1 1,1-1-1,-1 1 1,0-1 0,0 0-1,1 0 1,-1 1-1,0-1 1,1 0 0,-1 0-1,1 1 1,-1-1-1,0 0 1,1 0 0,-1 0-1,1 0 1,-1 1-1,0-1 1,1 0 0,-1 0-1,1 0 1,-1 0-1,1 0 1,20 0 322,-13 0-190,137 5 1687,-62-5-1085,146 22 0,-34 5-326,70 13 532,-228-31-825,2-1-1,-1-2 1,1-2-1,-1-2 1,51-2-1,-15-6 143,1 4 0,145 14-1,-177-8-176,0-2-1,47-4 1,60 2-23,-130 3-36,0 1-1,27 8 0,-33-7 47,0-1 1,1-1-1,-1 0 1,1-1-1,29 0 1,-6-6 121,46-10 0,27-4 110,-80 15-259,13 0 22,-1-1 1,84-22-1,-42 1 111,147-50 332,-204 65-445,-13 6-67,0-2 0,-1 0 0,0 0 0,0-1 0,21-15 0,-22 13-3,-2 0 0,1-1 0,-1-1 0,-1 0 0,13-16 0,-20 23-9,-1 0 1,1-1-1,-1 1 1,0-1-1,0 0 0,0 0 1,0 0-1,-1 0 1,0 0-1,0 0 1,0 0-1,-1-1 1,0 1-1,0 0 0,0 0 1,0 0-1,-1-1 1,0 1-1,-2-6 1,-3-3-5,0 0 1,0 0 0,-2 0 0,-16-22-1,1-1 2,18 29-11,0 1 0,-1-1 0,1 1 0,-1 0 0,-1 1 0,1-1 0,-1 1 0,-9-5 0,-1 0-3,-1 1 0,-29-12 0,-109-32-6,-19-9 34,135 46-26,0 1-1,-1 3 0,-1 1 1,0 2-1,-44-5 0,-297-20-132,137 16 82,-287 3 53,426 16 12,-200-20 19,162 7-12,-14 3-15,-273 20 0,375-2-8,1 2 1,-88 27 0,126-31 13,1 0 1,0 0-1,0 2 0,0 0 0,1 1 0,0 1 0,0 1 1,2 0-1,-1 0 0,-24 27 0,34-31-2,-1 1 0,1 0 0,1 0 0,0 1 0,0-1 0,0 1 0,-3 13 0,-11 67-28,16-81 32,-2 18-2,2 0 0,0-1 0,1 1 1,2 0-1,1-1 0,8 48 0,-8-67 2,1 1 0,-1-1 1,1 0-1,0 0 0,0 0 0,1 0 1,0 0-1,0-1 0,0 0 1,1 1-1,0-2 0,0 1 0,0 0 1,0-1-1,1 0 0,0 0 0,10 4 1,9 4 1,0-1 0,53 15 1,-78-26-3,80 20 191,1-3 0,0-3-1,1-4 1,0-4 0,0-3 0,0-3 0,125-18 0,-174 14-28,2 0 162,40-10 0,-74 13-330,0 1-1,0 0 0,0 0 0,-1-1 1,1 1-1,0-1 0,0 1 1,-1-1-1,1 1 0,0-1 0,-1 1 1,1-1-1,-1 1 0,1-1 1,0 0-1,-1 1 0,0-1 0,1 0 1,-1 0-1,1 1 0,-1-1 1,0 0-1,1 0 0,-1 0 0,0 0 1,0 1-1,0-1 0,0 0 0,0-1 1,4-10-1416,-4 12 1282,1-1 1,-1 1-1,0 0 1,1-1-1,-1 1 1,0 0-1,1 0 1,-1-1-1,1 1 1,-1 0-1,0 0 1,1 0-1,-1-1 1,1 1-1,-1 0 1,1 0-1,-1 0 1,0 0-1,1 0 0,-1 0 1,1 0-1,-1 0 1,1 0-1,-1 0 1,1 0-1,-1 0 1,0 0-1,1 1 1,-1-1-1,1 0 1,-1 0-1,1 0 1,-1 1-1,0-1 1,1 0-1,-1 0 1,0 1-1,1-1 0,17 11-1869</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26.962"/>
    </inkml:context>
    <inkml:brush xml:id="br0">
      <inkml:brushProperty name="width" value="0.05" units="cm"/>
      <inkml:brushProperty name="height" value="0.05" units="cm"/>
      <inkml:brushProperty name="color" value="#FF0066"/>
    </inkml:brush>
  </inkml:definitions>
  <inkml:trace contextRef="#ctx0" brushRef="#br0">0 0 14075,'0'5'1328,"4"2"777,6 3-169,5 2-664,5 0-279,17-1-505,5-2-128,18-6-568,7 0-728,17-6 600</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27.515"/>
    </inkml:context>
    <inkml:brush xml:id="br0">
      <inkml:brushProperty name="width" value="0.05" units="cm"/>
      <inkml:brushProperty name="height" value="0.05" units="cm"/>
      <inkml:brushProperty name="color" value="#FF0066"/>
    </inkml:brush>
  </inkml:definitions>
  <inkml:trace contextRef="#ctx0" brushRef="#br0">0 73 14851,'30'1'1657,"12"-4"967,12-4-7,10-1-945,-4 1-536,0 2-760,2-1-504,7-4-1448,10 3-617,0-13 1017</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28.013"/>
    </inkml:context>
    <inkml:brush xml:id="br0">
      <inkml:brushProperty name="width" value="0.05" units="cm"/>
      <inkml:brushProperty name="height" value="0.05" units="cm"/>
      <inkml:brushProperty name="color" value="#FF0066"/>
    </inkml:brush>
  </inkml:definitions>
  <inkml:trace contextRef="#ctx0" brushRef="#br0">1 58 14315,'11'-5'1664,"8"-2"593,8-1-361,6-1-559,9 3-825,2-1-208,8 0-384,1 2-352,13 2-1297,13 3 1041</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28.401"/>
    </inkml:context>
    <inkml:brush xml:id="br0">
      <inkml:brushProperty name="width" value="0.05" units="cm"/>
      <inkml:brushProperty name="height" value="0.05" units="cm"/>
      <inkml:brushProperty name="color" value="#FF0066"/>
    </inkml:brush>
  </inkml:definitions>
  <inkml:trace contextRef="#ctx0" brushRef="#br0">1 102 12563,'45'-10'2448,"2"-3"3217,5 0-2424,-4-3-600,-1 3-625,-5 5-1072,-6-1-432,-5 4-336,-4 4-440,5-1 921,5-10-577</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50.338"/>
    </inkml:context>
    <inkml:brush xml:id="br0">
      <inkml:brushProperty name="width" value="0.05" units="cm"/>
      <inkml:brushProperty name="height" value="0.05" units="cm"/>
      <inkml:brushProperty name="color" value="#FF0066"/>
    </inkml:brush>
  </inkml:definitions>
  <inkml:trace contextRef="#ctx0" brushRef="#br0">540 59 9362,'-20'-20'2504,"16"15"-1916,-1-1 1,0 1-1,0 1 0,-9-7 0,13 10-500,-1 0 1,1 1-1,-1-1 0,1 0 0,-1 0 0,0 1 1,0-1-1,1 1 0,-1 0 0,0-1 0,0 1 1,0 0-1,1 0 0,-1 0 0,0 0 0,0 0 1,0 1-1,1-1 0,-1 0 0,0 1 0,-3 1 1,-9 6 210,0 1 1,1 0-1,0 1 1,1 0 0,0 1-1,-12 14 1,-4 2 148,-5 4 34,0 2 0,-55 72 0,65-68-357,2 0 0,1 1 0,2 2-1,2 0 1,1 0 0,3 2 0,1-1 0,2 2 0,1-1 0,3 1-1,1 0 1,5 85 0,0-109-19,2 0 0,0 1 0,1-1 0,1 0-1,0-1 1,16 35 0,-14-40-54,0 0-1,1 0 1,1-1-1,0 0 1,1 0-1,0-1 1,0 0-1,1-1 1,19 13-1,-14-11 31,2-2-1,0 0 1,0-1-1,1-1 0,0-1 1,0 0-1,1-2 1,-1 0-1,1-1 0,0-1 1,1-1-1,-1-1 1,0 0-1,1-2 0,-1 0 1,0-1-1,0-1 1,0-1-1,0-1 0,0-1 1,-1-1-1,0 0 1,-1-1-1,29-17 0,14-17 100,-1-1 0,73-71 0,-109 91-60,-1-1-1,22-31 1,-36 43-26,-1 0 0,0-1 0,-1 0 0,-1 0 0,0-1 0,-1 1 0,4-19 0,-4 7-6,-1 0 1,-1 0 0,-1-1-1,-2 1 1,0-1 0,-2 1-1,-1 0 1,-1-1 0,0 1-1,-3 1 1,0-1-1,-1 1 1,-15-31 0,11 30-78,-1 1 1,-2 0 0,0 1 0,-2 0-1,0 2 1,-1 0 0,-1 0 0,-1 2-1,-1 1 1,-1 0 0,0 2-1,-26-15 1,46 30-16,-41-24 46,-90-36 0,120 56-67,0 1 0,0 0 0,-1 1-1,1 0 1,-1 1 0,0 1 0,0 0 0,0 1 0,0 0 0,1 2 0,-26 4-1,36-6-98,0 1-1,0-1 0,1 1 1,-1 0-1,0 0 0,1 0 0,-1 0 1,1 1-1,-1-1 0,1 1 1,-1-1-1,1 1 0,0 0 0,0 0 1,0 0-1,-2 2 0,3-3 48,1-1-1,0 1 1,-1-1-1,1 1 1,0 0-1,0-1 0,-1 1 1,1-1-1,0 1 1,0-1-1,0 1 1,-1 0-1,1-1 1,0 1-1,0 0 1,0-1-1,0 1 0,0-1 1,0 1-1,1 0 1,-1-1-1,0 1 1,0 0-1,1 0 1,1 3-169,1 0 1,0 0 0,1-1-1,4 5 1</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51.304"/>
    </inkml:context>
    <inkml:brush xml:id="br0">
      <inkml:brushProperty name="width" value="0.05" units="cm"/>
      <inkml:brushProperty name="height" value="0.05" units="cm"/>
      <inkml:brushProperty name="color" value="#FF0066"/>
    </inkml:brush>
  </inkml:definitions>
  <inkml:trace contextRef="#ctx0" brushRef="#br0">135 108 10074,'-10'7'575,"0"1"0,0 0 0,1 1-1,0 0 1,1 0 0,0 1 0,0 0 0,1 0 0,-9 18-1,9-13-286,1 1-1,0 0 1,2 0-1,0 0 1,0 0-1,-2 32 0,4-6-57,1 1-1,2 0 0,3 0 0,1-1 0,1 0 1,24 76-1,-20-85-89,3-1 0,0-1 0,2 0-1,2-1 1,0 0 0,2-2 0,1 0 0,2-1 0,26 26 0,-25-31 11,1 0 1,2-2-1,0-1 1,1-1-1,0-1 1,2-2-1,32 14 1,-35-19-98,0-2 0,1 0 0,1-2 0,-1 0 0,1-2 0,0-2 1,0 0-1,43-3 0,-50-1 59,0-2-1,0 1 1,-1-2 0,1-1 0,-1-1 0,0 0 0,-1-1 0,19-12-1,-23 12 25,-1-1-1,-1-1 0,1 0 0,-2 0 0,1-2 1,-2 0-1,1 0 0,-2-1 0,0 0 0,15-25 1,-1-12 289,-2-1 1,28-98 0,-43 121-396,0 1-1,-2-1 1,-2-1-1,0 1 1,-2 0 0,-1-1-1,-1 1 1,-2-1-1,-6-30 1,5 39-24,-1 1-1,-1 0 1,-1 0-1,-1 1 1,0-1-1,-1 1 1,-1 1-1,-1 0 1,0 1-1,-1 0 1,-1 0-1,-1 1 1,-28-24-1,12 17 27,-1 1-1,0 2 0,-54-25 1,30 20 13,-87-23 0,93 34-8,0 2-1,-1 3 1,-51-2 0,59 8-87,1 2 1,-1 2-1,1 2 0,-46 10 1,79-13-32,-33 10-574,38-10 463,0 0 0,0 1 1,-1-1-1,1 1 0,0 0 1,1 0-1,-1 0 0,0 0 1,-3 4-1,5-5 102,0-1 0,1 1 0,-1 0 0,0 0 0,1 0 0,-1 0 0,1 0 0,-1 0 1,1 0-1,-1 0 0,1 0 0,0 0 0,0 0 0,-1 0 0,1 0 0,0 0 0,0 1 0,0-1 0,0 0 0,0 0 0,0 0 0,1 0 0,-1 2 0,2 0-119,0 1 1,1 0-1,-1-1 0,1 0 1,0 1-1,6 4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6.625"/>
    </inkml:context>
    <inkml:brush xml:id="br0">
      <inkml:brushProperty name="width" value="0.05" units="cm"/>
      <inkml:brushProperty name="height" value="0.05" units="cm"/>
      <inkml:brushProperty name="color" value="#FF0066"/>
    </inkml:brush>
  </inkml:definitions>
  <inkml:trace contextRef="#ctx0" brushRef="#br0">5 255 14835,'0'1'243,"-1"1"-1,0-1 1,1 0-1,-1 1 1,1 0-1,-1-1 1,1 1-1,0-1 1,-1 1-1,1-1 1,0 1-1,0 0 1,0-1 0,0 1-1,1-1 1,0 4-1,0-2 78,0 0-1,0 0 1,1 0-1,-1 0 1,1 0-1,0 0 1,3 4-1,3 2 371,1 0 0,-1-1 1,14 9-1,83 57 1318,-99-71-1963,-5-4 21,-5-8 64,-1-1-107,-1-11-21,1 1 0,1-1-1,0 0 1,1 0 0,2 0 0,0 0-1,3-27 1,0 35-23,0 0 0,0 0-1,2 1 1,-1-1 0,2 1-1,0 0 1,0 0 0,1 1-1,0 0 1,1 0 0,0 0 0,1 1-1,9-10 1,-12 15-114,-1 1-1,1 0 1,-1 0 0,1 0 0,0 1-1,1 0 1,-1 0 0,1 0 0,-1 0-1,8-1 1,-10 3-259,1 0 1,-1 0-1,1 1 0,0-1 0,-1 1 1,1 0-1,6 1 0,-7 0-336,0-1 0,0 1 1,0 0-1,0 0 0,0 1 0,0-1 0,0 0 1,0 1-1,3 2 0,7 4-1874</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52.812"/>
    </inkml:context>
    <inkml:brush xml:id="br0">
      <inkml:brushProperty name="width" value="0.05" units="cm"/>
      <inkml:brushProperty name="height" value="0.05" units="cm"/>
      <inkml:brushProperty name="color" value="#FF0066"/>
    </inkml:brush>
  </inkml:definitions>
  <inkml:trace contextRef="#ctx0" brushRef="#br0">269 20 8674,'-8'-3'157,"-2"0"653,0-1 0,-1 1 0,-16-2 0,25 4-600,-1 1-1,0 0 0,1 0 0,-1 0 1,0 0-1,1 0 0,-1 1 1,1-1-1,-1 1 0,0-1 0,1 1 1,-1 0-1,1 0 0,0 1 0,-1-1 1,1 0-1,0 1 0,0-1 1,-4 4-1,0 2-20,1 0 0,0 0 1,0 0-1,1 0 0,0 1 1,-4 9-1,-15 53 317,21-65-465,-22 86 497,3 0-1,4 1 1,-6 131-1,21-189-352,1 0 0,3 0 0,0 0 0,2 0 0,13 48-1,-13-67-100,1 0 0,1 0-1,0 0 1,1-1 0,0 0-1,1 0 1,1-1 0,0 0-1,1 0 1,0-1 0,1-1-1,1 0 1,22 18-1,-17-18-15,1-1-1,-1 0 0,2-1 1,-1-1-1,1-1 0,0-1 0,1-1 1,-1 0-1,1-1 0,0-1 1,0-1-1,0-1 0,0-1 0,1-1 1,-1 0-1,0-2 0,0 0 1,-1-1-1,1-1 0,-1-1 0,0-1 1,0 0-1,0-2 0,-1 0 0,-1-1 1,0 0-1,0-2 0,20-17 1,-18 11 48,-1-1 0,-1-1 1,0-1-1,-2 0 1,0-1-1,-2-1 1,0 0-1,-1-1 0,-2 0 1,0 0-1,-2-1 1,6-31-1,-8 28-51,-1 0 0,-2-1 0,-1 0 0,-1 0 0,-1 1-1,-2-1 1,-1 0 0,-1 1 0,-2-1 0,-16-51 0,13 59-58,0 2 0,-1-1 0,-1 1 0,0 1 0,-2 0 0,0 1 0,-1 0 0,0 1 0,-2 0 0,-22-17 0,23 21-3,0 1 0,-1 1 0,0 0 1,0 1-1,-1 1 0,0 1 0,-1 0 1,0 1-1,0 1 0,0 0 0,0 2 0,-22-2 1,31 4-144,-1 2 0,1-1 0,0 1 1,-1 1-1,1 0 0,0 0 0,0 1 0,-16 6 0,22-7 36,-1 0-1,1 0 0,-1 0 1,1 0-1,0 1 0,0-1 1,0 1-1,1 0 0,-1 0 0,-3 4 1,5-4 37,0-1 1,-1 0 0,1 1-1,0-1 1,1 1 0,-1 0-1,0-1 1,1 1 0,-1-1-1,1 1 1,0 0 0,0 0-1,0-1 1,0 1 0,0 0-1,2 4 1,0-2-328,0 1 0,0-1 0,1 0-1,-1 0 1,1 0 0,7 9 0,0 0 74,14 25-383</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53.465"/>
    </inkml:context>
    <inkml:brush xml:id="br0">
      <inkml:brushProperty name="width" value="0.05" units="cm"/>
      <inkml:brushProperty name="height" value="0.05" units="cm"/>
      <inkml:brushProperty name="color" value="#FF0066"/>
    </inkml:brush>
  </inkml:definitions>
  <inkml:trace contextRef="#ctx0" brushRef="#br0">116 314 8434,'-15'21'740,"2"2"0,0-1-1,2 2 1,1-1 0,0 2 0,2-1 0,1 1 0,0 0 0,-2 34 0,2-3-150,3 1 1,3 0-1,9 96 1,-3-122-349,1 0 0,1-1-1,13 35 1,-12-45-15,1 0-1,1 0 0,0-1 1,2 0-1,17 22 0,-19-30-97,0 1 1,1-1-1,0-1 0,1 0 0,0-1 0,0 0 0,1-1 0,0 0 0,1-1 0,15 6 0,-12-7 45,0 0-1,1-2 0,-1 0 0,1-1 1,0-1-1,0 0 0,0-2 0,23-1 1,-30 0-86,-1-1 1,1 0 0,-1 0-1,0-1 1,0-1-1,0 1 1,0-2 0,10-5-1,-7 2 32,0 0-1,-1-2 1,1 1 0,19-22-1,-6 1 45,-2-1-1,-1-1 1,27-52-1,-27 44 52,-2-1 0,22-60-1,-36 82-135,-2 0-1,-1 1 1,0-2-1,-1 1 0,-1 0 1,-1 0-1,-1-1 1,-3-28-1,-2 15-31,-2 1-1,-1 0 1,-2 1 0,-1-1-1,-29-57 1,17 46-40,-3 1-1,-1 1 1,-43-48 0,42 59-324,-2 1 0,0 2 1,-61-42-1,82 63-153,6 4 141,0 0 0,0 0 0,0 0 1,0 0-1,0 0 0,0-1 0,1 1 0,0-1 0,-1 0 0,1 0 0,-3-5 0,4 6 177,1 0 0,0 1 1,0-1-1,0 0 0,1 1 0,-1-1 0,0 0 1,1 0-1,-1 1 0,1-3 0</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09.923"/>
    </inkml:context>
    <inkml:brush xml:id="br0">
      <inkml:brushProperty name="width" value="0.05" units="cm"/>
      <inkml:brushProperty name="height" value="0.05" units="cm"/>
      <inkml:brushProperty name="color" value="#FF0066"/>
    </inkml:brush>
  </inkml:definitions>
  <inkml:trace contextRef="#ctx0" brushRef="#br0">1654 45 12571,'0'-6'349,"1"2"330,-1 1 0,1-1 0,-1 1 1,-1-1-1,0-5 0,1 8-587,0 0 1,0 1-1,0-1 0,-1 0 1,1 1-1,0-1 1,-1 1-1,1-1 0,0 1 1,-1-1-1,1 1 1,-1-1-1,1 1 0,-1-1 1,1 1-1,-1 0 1,1-1-1,-1 1 0,1 0 1,-1-1-1,1 1 0,-1 0 1,0 0-1,1 0 1,-1-1-1,1 1 0,-1 0 1,0 0-1,1 0 1,-1 0-1,0 0 0,1 0 1,-1 0-1,0 0 1,1 0-1,-1 1 0,0-1 1,-4 1 72,1 0 1,0 1-1,0-1 1,0 1-1,0 0 1,1 0-1,-1 0 1,0 1-1,-5 5 1,-29 31 618,38-39-779,-45 56 684,-40 65 0,1 1-322,-69 71 343,-26 34 251,161-202-874,-337 426 1511,308-400-1441,-157 186 296,149-161-394,-31 40-3,64-90-54,0-2-1,-33 29 1,49-47-7,0-1 0,-1-1 1,1 1-1,-1-1 0,0 0 1,0-1-1,0 0 0,-9 3 1,14-6-40,0 1 0,0-1 0,0 1 0,0-1 0,0 0 1,0 0-1,0 0 0,0 0 0,0-1 0,0 1 0,1 0 0,-1-1 0,0 0 0,0 1 1,0-1-1,0 0 0,1 0 0,-1 0 0,0 0 0,1 0 0,-1 0 0,0 0 1,1-1-1,0 1 0,-1 0 0,1-1 0,0 1 0,0-1 0,0 0 0,0 1 0,0-1 1,0 0-1,0 0 0,0 0 0,1 1 0,-1-4 0,-4-14-1236,1-1-1,1 1 1,1-1 0,1-37-1,0 43 680,1-37-675</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0.331"/>
    </inkml:context>
    <inkml:brush xml:id="br0">
      <inkml:brushProperty name="width" value="0.05" units="cm"/>
      <inkml:brushProperty name="height" value="0.05" units="cm"/>
      <inkml:brushProperty name="color" value="#FF0066"/>
    </inkml:brush>
  </inkml:definitions>
  <inkml:trace contextRef="#ctx0" brushRef="#br0">58 190 12771,'-12'-27'573,"-18"-43"1609,27 60-1435,0 0 0,0-1 0,1 1 0,-2-20 0,4 29-674,0 1 0,0-1 0,0 0 0,0 1 0,0-1 0,-1 0 0,1 0 1,1 1-1,-1-1 0,0 0 0,0 1 0,0-1 0,0 0 0,0 1 0,1-1 0,-1 0 0,0 1 0,0-1 0,1 1 0,-1-1 0,1 0 0,-1 1 0,0-1 0,1 1 0,-1-1 0,1 1 0,-1-1 0,1 1 0,0 0 0,-1-1 0,1 1 0,-1 0 0,1-1 0,0 1 0,-1 0 0,1 0 0,0-1 0,-1 1 0,1 0 0,0 0 0,3 0 136,-1 1 1,1 0 0,-1 0-1,0 0 1,1 0-1,-1 0 1,0 1 0,4 1-1,183 104 3641,421 178-448,-478-226-3035,192 98 283,55 23-314,-352-168-414,238 96 262,-195-83-1500,130 27 0,-170-47-2568,53 17-1,-46-6 1110</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0.901"/>
    </inkml:context>
    <inkml:brush xml:id="br0">
      <inkml:brushProperty name="width" value="0.05" units="cm"/>
      <inkml:brushProperty name="height" value="0.05" units="cm"/>
      <inkml:brushProperty name="color" value="#FF0066"/>
    </inkml:brush>
  </inkml:definitions>
  <inkml:trace contextRef="#ctx0" brushRef="#br0">1577 71 11546,'0'-3'112,"1"-4"416,0 1 0,-1 0 0,0-1 0,0 1-1,-2-11 1,2 16-403,0 0-1,-1 0 1,1 0-1,0 0 1,-1 0-1,1 0 1,-1 0-1,1 0 1,-1 0-1,1 1 1,-1-1-1,0 0 1,1 0-1,-1 1 1,0-1 0,0 0-1,0 1 1,0-1-1,-1 0 13,1 1 0,0-1 0,-1 1 0,1 0 0,0 0 0,-1 0 0,1 0 0,-1 0 0,1 0 0,0 0 0,-1 0-1,1 1 1,0-1 0,-1 0 0,1 1 0,0-1 0,-3 2 0,-7 4 426,0 2 1,0-1-1,0 1 0,1 1 0,-18 19 1,-128 156 2460,111-128-2382,-285 384 2718,-16 30-1761,268-373-1281,-88 145 1,145-208-266,-39 46 0,49-68-56,0 0 0,-1-1 0,-1 0 0,1-1 0,-2 0 0,-19 11 0,29-18-68,0-1 1,-1-1-1,1 1 0,0-1 1,-1 1-1,1-1 1,0 0-1,-1-1 0,0 1 1,1-1-1,-1 0 1,1 0-1,-1 0 0,1-1 1,-8-1-1,8 1-102,1-1 0,-1 1 0,1-1 0,0 0 0,-1 0 0,1 0-1,0 0 1,0 0 0,0-1 0,1 1 0,-1-1 0,1 0 0,-1 0 0,1 0 0,0 0 0,0 0 0,0-1-1,0 1 1,-1-5 0,-1-3-425,1 1-1,1-1 0,0 0 0,0 1 1,1-1-1,1 0 0,0-15 0,13-78-3608,-12 96 3932,11-62-1208</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1.306"/>
    </inkml:context>
    <inkml:brush xml:id="br0">
      <inkml:brushProperty name="width" value="0.05" units="cm"/>
      <inkml:brushProperty name="height" value="0.05" units="cm"/>
      <inkml:brushProperty name="color" value="#FF0066"/>
    </inkml:brush>
  </inkml:definitions>
  <inkml:trace contextRef="#ctx0" brushRef="#br0">3 123 13563,'-1'-16'616,"0"2"309,0 1-1,2-14 1,-1 24-638,0 0 0,1 0 0,-1 0 0,1 0 0,0 1 0,0-1 0,0 0 0,0 0 0,0 1 0,1-1 0,-1 1 0,1-1 0,0 1 0,3-5 0,-4 6-176,1 0 0,-1 1 0,1-1 0,-1 0 0,0 0 1,1 1-1,-1-1 0,1 1 0,-1 0 0,1-1 0,-1 1 0,1 0 0,0 0 1,-1 0-1,1 0 0,-1 0 0,1 0 0,-1 0 0,1 0 0,0 1 0,-1-1 1,3 2-1,4 1 230,1 1 0,14 9 1,-15-9-93,214 130 2375,107 67-755,112 64-522,-341-210-1387,2-4 1,3-5-1,2-5 1,175 44-1,-157-63-2475,-2-12-4461,-56-9 3926</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1.894"/>
    </inkml:context>
    <inkml:brush xml:id="br0">
      <inkml:brushProperty name="width" value="0.05" units="cm"/>
      <inkml:brushProperty name="height" value="0.05" units="cm"/>
      <inkml:brushProperty name="color" value="#FF0066"/>
    </inkml:brush>
  </inkml:definitions>
  <inkml:trace contextRef="#ctx0" brushRef="#br0">1724 29 11907,'-1'-2'223,"0"0"0,0 0 0,0 0 1,-1 0-1,1 1 0,-1-1 0,1 1 1,-1-1-1,0 1 0,1-1 0,-1 1 1,0 0-1,0 0 0,0 0 0,0 0 1,0 0-1,0 0 0,0 1 0,0-1 1,-1 0-1,1 1 0,0 0 0,0 0 1,0 0-1,-1 0 0,1 0 0,0 0 1,0 0-1,-1 1 0,1-1 0,0 1 1,0-1-1,0 1 0,0 0 0,-3 1 1,-4 3 198,0 1 1,1 0 0,0 0-1,0 0 1,0 1 0,-9 11-1,-125 148 2448,44-48-1663,36-48-566,-229 273 1612,93-108-1177,-20-16-262,-135 112-233,349-327-579,-12 14-3,-1-2 1,-1 0-1,-1-1 0,-37 23 1,55-38-42,-1 1 0,0 0 1,1 0-1,-1 0 0,0-1 1,1 1-1,-1-1 0,0 0 0,0 1 1,0-1-1,1 0 0,-1 0 0,0 0 1,0 0-1,0 0 0,1-1 1,-1 1-1,0 0 0,0-1 0,1 1 1,-1-1-1,0 0 0,1 0 0,-1 1 1,0-1-1,1 0 0,-1 0 1,1-1-1,0 1 0,-1 0 0,1 0 1,0-1-1,0 1 0,0-1 0,0 1 1,0-1-1,0 1 0,-1-3 1,-2-5-724,0 0 1,0-1 0,1 1 0,0-1 0,-1-12 0,0 1-1201,1-1 0,1 0 1,0-28-1,9 6 465</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2.275"/>
    </inkml:context>
    <inkml:brush xml:id="br0">
      <inkml:brushProperty name="width" value="0.05" units="cm"/>
      <inkml:brushProperty name="height" value="0.05" units="cm"/>
      <inkml:brushProperty name="color" value="#FF0066"/>
    </inkml:brush>
  </inkml:definitions>
  <inkml:trace contextRef="#ctx0" brushRef="#br0">31 39 12891,'-4'-4'270,"-20"-22"3132,24 26-3341,0 0 0,-1 0 0,1 0 0,0-1 0,0 1 0,0 0 0,0 0 0,0 0 0,-1-1 0,1 1 0,0 0 0,0 0 0,0 0 0,0-1 0,0 1 0,0 0 0,0 0 0,0-1 0,0 1 0,0 0 0,0 0 0,0-1 0,0 1 0,0 0 0,0 0 0,0 0 0,0-1 0,0 1 0,0 0 0,0 0 0,0-1 0,0 1 0,0 0 0,1 0 0,-1 0 0,0-1 0,0 1 0,2 0 103,-1 0 0,0 0 0,1 0 0,-1 0 0,0 0 0,1 0 0,-1 0 1,0 1-1,0-1 0,1 0 0,-1 1 0,2 0 0,18 7 1023,37 21-1,-13-6-361,279 109 2404,-102-46-1969,-45-9 64,-4 8 0,252 166 1,-389-226-1307,0 1 1,-1 2 0,-2 1-1,52 60 1,-77-79-19,-1 1 0,0 0 0,0 0 0,-2 0 0,7 17 0,-12-28 4,0 1 0,0 0-1,0-1 1,1 1 0,-1-1 0,0 1-1,0-1 1,0 1 0,1-1 0,-1 1 0,0-1-1,1 1 1,-1-1 0,1 0 0,-1 1 0,0-1-1,1 1 1,-1-1 0,1 0 0,-1 1-1,1-1 1,0 1 0,10-10-1116,-7 6 582,18-16-4019,1-6 1963</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3.397"/>
    </inkml:context>
    <inkml:brush xml:id="br0">
      <inkml:brushProperty name="width" value="0.05" units="cm"/>
      <inkml:brushProperty name="height" value="0.05" units="cm"/>
      <inkml:brushProperty name="color" value="#FF0066"/>
    </inkml:brush>
  </inkml:definitions>
  <inkml:trace contextRef="#ctx0" brushRef="#br0">1 603 15651,'10'-10'1257,"1"-9"951,11-6-255,18-18-329,7-9-72,20-21-208,6-4-63,0 2-321,-4 8-280,-10 18-400,0 10-232,-16 13-288,-4 4-224,-11 8-704,-9 6-441,-11 5-1255,-5 6 1183,-21 7 585</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3.801"/>
    </inkml:context>
    <inkml:brush xml:id="br0">
      <inkml:brushProperty name="width" value="0.05" units="cm"/>
      <inkml:brushProperty name="height" value="0.05" units="cm"/>
      <inkml:brushProperty name="color" value="#FF0066"/>
    </inkml:brush>
  </inkml:definitions>
  <inkml:trace contextRef="#ctx0" brushRef="#br0">135 0 13547,'-3'1'401,"1"-1"0,0 1 0,0 0 0,0 0 0,-1 0 0,1 0 0,0 0-1,0 0 1,0 1 0,1-1 0,-1 1 0,0-1 0,0 1 0,1 0 0,-1-1 0,1 1 0,-3 4 0,0 2 221,-1 1 1,2-1-1,-4 12 0,2-8-365,-19 61 1138,-22 104-1,45-173-1325,0 0 1,0 1-1,1-1 0,-1 1 1,1-1-1,0 1 1,1-1-1,-1 1 0,2 4 1,-1-7-41,-1 0 0,1 0 0,0-1 0,0 1 1,0 0-1,0-1 0,0 1 0,0-1 0,1 1 0,-1-1 1,0 1-1,1-1 0,0 0 0,-1 0 0,1 0 0,-1 0 1,1 0-1,0 0 0,0 0 0,-1 0 0,1-1 0,0 1 1,0-1-1,2 1 0,4 0 6,0 0 0,0 0 1,0-1-1,0 0 0,0-1 0,0 1 0,0-1 1,13-4-1,4-3-100,31-14 1,-44 17 20,43-21-1702,60-37 0,-18 8-2009,-33 24 2300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7.421"/>
    </inkml:context>
    <inkml:brush xml:id="br0">
      <inkml:brushProperty name="width" value="0.05" units="cm"/>
      <inkml:brushProperty name="height" value="0.05" units="cm"/>
      <inkml:brushProperty name="color" value="#FF0066"/>
    </inkml:brush>
  </inkml:definitions>
  <inkml:trace contextRef="#ctx0" brushRef="#br0">0 431 10418,'8'-8'2429,"-1"0"0,7-12 1,11-21 996,-14 18-1997,13-39 0,-21 53-1187,-1 0-1,1 0 1,0-17-1,-2 24-215,-1 0-1,0-1 1,-1 1-1,1 0 0,0-1 1,-1 1-1,1 0 1,-1-1-1,-1-2 0,2 4-19,-1 0 0,1 0-1,-1 0 1,0 1-1,1-1 1,-1 0 0,0 0-1,0 0 1,1 1-1,-1-1 1,0 0 0,0 1-1,0-1 1,0 1-1,0-1 1,0 1 0,0-1-1,0 1 1,0 0-1,-2-1 1,1 1-4,1 0-1,-1 0 1,0 0 0,1 0-1,-1 1 1,0-1 0,1 0-1,-1 1 1,1-1-1,-1 1 1,0 0 0,1-1-1,0 1 1,-1 0 0,1 0-1,-1 0 1,1 0 0,0 0-1,0 0 1,-1 1 0,1-1-1,0 0 1,0 0-1,-1 3 1,-2 3-3,0-1 0,0 2-1,-5 11 1,6-9 51,0-1-1,0 0 1,1 1 0,0-1-1,1 1 1,0 0-1,0 0 1,1-1 0,2 18-1,-2-23-22,1-1 0,-1 1 0,1 0 0,0 0 0,1-1 0,-1 1 0,1-1 0,-1 1 0,1-1 0,0 0 0,0 0 0,0 0 0,1 0 0,-1 0 0,1 0 0,0-1 0,0 1 0,0-1-1,0 1 1,0-1 0,0 0 0,0-1 0,1 1 0,-1 0 0,1-1 0,-1 0 0,5 1 0,3 0-4,-1 0 0,1-2 0,0 1 0,-1-1 1,1-1-1,-1 1 0,1-2 0,-1 0 0,1 0 0,-1-1 0,0 0 0,0-1 0,0 0 0,-1 0 1,1-1-1,9-7 0,-10 6-11,0 0 0,-1-1 0,1 0 0,-2 0 0,1-1 1,-1 0-1,0 0 0,-1-1 0,0 0 0,0 0 0,-1-1 0,0 1 0,-1-1 1,0 0-1,5-18 0,-9 28-12,0-1 0,0 1 1,0 0-1,0 0 0,0 0 0,0-1 1,0 1-1,0 0 0,0 0 0,0 0 1,0-1-1,0 1 0,0 0 0,0 0 1,0 0-1,0-1 0,0 1 0,0 0 1,0 0-1,0 0 0,0-1 0,1 1 1,-1 0-1,0 0 0,0 0 0,0 0 1,0-1-1,0 1 0,1 0 0,-1 0 1,0 0-1,0 0 0,0 0 0,1 0 0,-1 0 1,0 0-1,0-1 0,0 1 0,1 0 1,-1 0-1,0 0 0,0 0 0,0 0 1,1 0-1,-1 0 0,0 0 0,0 0 1,1 0-1,-1 1 0,0-1 0,0 0 1,0 0-1,1 0 0,-1 0 0,0 0 1,0 0-1,0 0 0,0 0 0,1 0 1,-1 1-1,0-1 0,0 0 0,0 0 1,0 1-1,11 13-4,-8-9 8,13 16 149,1 1 1,33 30-1,14 17 382,-45-46-430,-1 1 0,23 43-1,-40-67-103,-1 1-1,0-1 1,0 0-1,0 0 1,0 0-1,0 0 1,0 0-1,0 0 1,0 0-1,0 0 1,0 0-1,0 1 1,0-1-1,0 0 1,-1 0-1,1 0 1,0 0-1,0 0 1,0 0-1,0 0 1,0 0-1,0 0 1,0 0-1,0 0 1,0 0-1,0 1 1,0-1-1,0 0 0,0 0 1,0 0-1,0 0 1,0 0-1,-1 0 1,1 0-1,0 0 1,0 0-1,0 0 1,0 0-1,0 0 1,0 0-1,0 0 1,0 0-1,0 0 1,-1 0-1,1 0 1,0 0-1,0 0 1,0 0-1,0 0 1,0 0-1,0 0 1,0 0-1,0 0 1,0 0-1,0 0 1,0 0-1,-1 0 1,1 0-1,0 0 0,0 0 1,0-1-1,0 1 1,0 0-1,0 0 1,0 0-1,-5-4-26,0 1 0,0-1 0,0-1 0,0 1 0,1-1-1,-6-7 1,1 1-28,-17-20-99,2-1 1,1-2-1,2 0 1,1-2-1,1 0 0,-17-50 1,29 68 81,1-1-1,-5-26 1,10 40 63,0 0-1,1 0 1,-1 0-1,1-1 1,0 1-1,0 0 1,1 0 0,0-1-1,-1 1 1,2 0-1,-1 0 1,1 0 0,-1 0-1,4-4 1,-4 6 8,1 1 0,-1 0 0,1 0 1,0 0-1,0 0 0,0 0 0,0 0 1,0 0-1,1 1 0,-1-1 0,0 1 1,1-1-1,-1 1 0,1 0 0,2-1 1,0 1 18,-1 0 1,1 0 0,0 1 0,0 0 0,-1-1 0,1 1 0,0 1 0,6 0 0,-3 1 59,0 0 0,0 0 0,0 0 0,0 1 0,-1 1 0,1-1 0,-1 1 0,0 1 0,13 8 0,-17-10-48,0 0 0,0 0 0,-1 0-1,1 0 1,0 0 0,-1 1 0,0-1-1,0 1 1,0-1 0,0 1 0,0 0 0,-1 0-1,0 0 1,0 0 0,0 0 0,0 0-1,-1 0 1,1 0 0,-1 0 0,0 5 0,-1-4-28,0-1 1,0 1 0,0-1 0,0 0 0,-1 0-1,0 0 1,0 0 0,0 0 0,0 0 0,-1 0 0,1 0-1,-1-1 1,0 1 0,0-1 0,0 0 0,0 0-1,-1 0 1,-5 3 0,5-4-89,1 0 1,-1 0-1,0 0 0,0 0 0,0-1 0,0 0 1,0 0-1,-1 0 0,1 0 0,0-1 0,-6 1 1,8-1-89,0 0 1,0 0 0,1-1 0,-1 1 0,0 0-1,0-1 1,0 1 0,1-1 0,-1 1 0,0-1 0,1 0-1,-1 0 1,1 0 0,-1 0 0,1 0 0,-1 0 0,1 0-1,-1 0 1,1 0 0,0-1 0,0 1 0,0-1 0,0 1-1,0-1 1,0 1 0,0-1 0,0 0 0,0-2-1,0 3 125,1 0-1,0 0 0,0 1 1,0-1-1,0 0 0,0 0 0,0 0 1,0 0-1,0 0 0,0 1 1,0-1-1,1 0 0,-1 0 0,0 0 1,1 1-1,-1-2 0,13-15-754</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4.234"/>
    </inkml:context>
    <inkml:brush xml:id="br0">
      <inkml:brushProperty name="width" value="0.05" units="cm"/>
      <inkml:brushProperty name="height" value="0.05" units="cm"/>
      <inkml:brushProperty name="color" value="#FF0066"/>
    </inkml:brush>
  </inkml:definitions>
  <inkml:trace contextRef="#ctx0" brushRef="#br0">293 97 14515,'1'-7'479,"-1"0"0,0-1-1,-1 1 1,1 0 0,-1-1-1,-3-8 1,3 14-331,1 0 0,-1 0 0,0 0 0,0 0 0,0 0 0,0 0 0,-1 1 0,1-1 0,0 0 0,-1 1 0,1-1 0,-1 0 0,0 1 0,0 0 0,1-1 0,-1 1 0,0 0 0,0 0 0,0 0 0,0 0 0,0 1 0,0-1 0,0 0 0,-4 0 0,-1 1 40,1-1 0,-1 1 0,1 0-1,-1 1 1,1 0 0,0 0 0,-1 0 0,1 1 0,0 0 0,0 0 0,0 0-1,0 1 1,0 0 0,-10 7 0,5-2 43,0 0 1,1 1-1,0 0 0,0 1 0,1 0 1,-9 12-1,8-7-70,0 0 0,1 0 1,-8 20-1,14-28-136,0 0 1,0 1 0,1-1-1,0 1 1,1 0 0,0 0-1,0 0 1,0 0 0,1 9-1,1-14-28,-1 0-1,0 0 1,1 0-1,0-1 1,-1 1-1,1 0 1,0-1-1,0 1 1,1-1-1,-1 1 1,1-1-1,-1 0 1,1 1-1,0-1 1,-1 0-1,1 0 1,0 0-1,1 0 1,-1-1 0,0 1-1,0 0 1,1-1-1,-1 0 1,1 1-1,-1-1 1,1 0-1,0 0 1,-1-1-1,1 1 1,0 0-1,-1-1 1,1 0-1,5 0 1,0 0-183,1 0 0,-1 0 0,1-1 1,-1-1-1,0 1 0,1-2 1,-1 1-1,0-1 0,0 0 0,7-5 1,-6 3-382,0-1-1,-1 0 1,0-1 0,0 0 0,0 0 0,-1-1 0,0 1 0,-1-2 0,1 1-1,-2-1 1,8-14 0,9-25-1135</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4.669"/>
    </inkml:context>
    <inkml:brush xml:id="br0">
      <inkml:brushProperty name="width" value="0.05" units="cm"/>
      <inkml:brushProperty name="height" value="0.05" units="cm"/>
      <inkml:brushProperty name="color" value="#FF0066"/>
    </inkml:brush>
  </inkml:definitions>
  <inkml:trace contextRef="#ctx0" brushRef="#br0">20 1 13139,'0'0'161,"-1"-1"0,0 1 0,0 0 0,1 0 0,-1 1 0,0-1 0,0 0-1,1 0 1,-1 0 0,0 0 0,1 1 0,-1-1 0,0 0 0,0 1 0,1-1 0,-1 0 0,1 1 0,-1-1 0,0 1 0,1-1 0,-1 1 0,1-1 0,-1 1 0,1 0 0,-1-1 0,1 1 0,0 0 0,-1-1 0,1 1 0,0 0 0,-1-1 0,1 1 0,0 0-1,0 0 1,0-1 0,0 1 0,0 0 0,0 1 0,0 3 348,0 1-1,1-1 0,0 0 1,3 10-1,-2-7-76,10 39 1184,-1 1 0,6 88 0,-16-109-1311,12 187 1319,-7-150-1302,20 80-1,-20-118-265,13 32 0,-15-47-126,1 0-1,1 0 1,-1-1-1,2 0 1,8 11 0,-14-20-38,-1 1 1,1-1 0,0 0 0,1 0 0,-1 1-1,0-1 1,0 0 0,0 0 0,1 0 0,-1 0-1,1-1 1,-1 1 0,0 0 0,1 0-1,-1-1 1,1 1 0,0-1 0,-1 0 0,1 1-1,-1-1 1,1 0 0,0 0 0,-1 0 0,1 0-1,-1 0 1,1 0 0,0-1 0,-1 1-1,1 0 1,-1-1 0,1 1 0,-1-1 0,1 0-1,1 0 1,3-3-483,-1-1 0,1 1 1,-1-1-1,0 0 0,0 0 0,5-8 0,14-20 1241,1-10-387</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5.130"/>
    </inkml:context>
    <inkml:brush xml:id="br0">
      <inkml:brushProperty name="width" value="0.05" units="cm"/>
      <inkml:brushProperty name="height" value="0.05" units="cm"/>
      <inkml:brushProperty name="color" value="#FF0066"/>
    </inkml:brush>
  </inkml:definitions>
  <inkml:trace contextRef="#ctx0" brushRef="#br0">53 231 14715,'0'20'1448,"0"7"993,-5 5-97,3 6-703,2 2-249,2-1-432,1 0-232,4-4-335,-4-5-145,2-8-256,2-4-208,-2-9-801,7-6-383,-2-11-1104,3-8-297,7-17 1561</inkml:trace>
  <inkml:trace contextRef="#ctx0" brushRef="#br0" timeOffset="1">2 1 15139,'-1'2'1593,"13"-2"-1257,8 0-1465,7 1 785</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15.583"/>
    </inkml:context>
    <inkml:brush xml:id="br0">
      <inkml:brushProperty name="width" value="0.05" units="cm"/>
      <inkml:brushProperty name="height" value="0.05" units="cm"/>
      <inkml:brushProperty name="color" value="#FF0066"/>
    </inkml:brush>
  </inkml:definitions>
  <inkml:trace contextRef="#ctx0" brushRef="#br0">2 178 15539,'8'1'684,"1"-1"-1,-1-1 1,0 1-1,0-1 1,1 0-1,-1-1 1,0 0-1,0-1 1,0 1-1,-1-1 0,1-1 1,8-4-1,-5 1-457,0 0-1,0-1 0,-1 0 1,0 0-1,0-1 0,-1 0 1,8-11-1,-15 17-220,0 1 0,0-1 0,0 0 1,0 0-1,-1 0 0,1 0 0,-1 0 0,0 0 0,0 0 1,0 0-1,0-6 0,-1 8-5,0-1 0,0 1-1,0 0 1,0-1 0,-1 1 0,1 0 0,-1-1-1,1 1 1,-1 0 0,1 0 0,-1 0 0,0-1-1,1 1 1,-1 0 0,0 0 0,0 0 0,0 0-1,0 0 1,0 0 0,0 0 0,0 1 0,0-1 0,0 0-1,-1 0 1,1 1 0,0-1 0,0 1 0,-1-1-1,1 1 1,-2-1 0,-3 0-4,0 0-1,0 0 1,0 0 0,0 1-1,0 0 1,0 0-1,0 1 1,0 0 0,0 0-1,0 0 1,0 0 0,0 1-1,0 0 1,1 1 0,-1-1-1,1 1 1,0 0-1,0 0 1,-9 7 0,8-5 17,0 0 1,0 0 0,0 1 0,1 0-1,0-1 1,0 2 0,1-1-1,0 0 1,0 1 0,0 0-1,1 0 1,0 0 0,0 1 0,1-1-1,-2 9 1,3-8 58,0 1 0,1-1 0,1 0 0,0 1 0,0-1 0,0 0 0,1 0 0,0 1 0,1-1 0,0-1 0,0 1 0,0 0 0,1-1 0,0 0 0,1 0 0,0 0 0,0 0 0,0-1 0,1 1 0,0-2 0,0 1 0,0-1 0,1 1 0,11 5 0,-10-6 8,-1 0 0,1-1-1,0 0 1,0-1 0,0 0 0,1 0-1,-1-1 1,1 0 0,0 0 0,-1-1-1,1 0 1,0-1 0,0 0 0,0 0-1,-1-1 1,1 0 0,0 0 0,0-1-1,-1 0 1,0-1 0,1 0 0,-1 0-1,10-6 1,-3-2-717,0 0 0,-1-1-1,0-1 1,0 0 0,-2-1-1,12-17 1,-17 24-321,-1-1-1,13-10 1,22-11-879</inkml:trace>
  <inkml:trace contextRef="#ctx0" brushRef="#br0" timeOffset="1">992 79 23405,'13'-1'2104,"-8"-6"713,-5-3-256,-12-5-2441,-4 8-2193,-30 0 1361</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37.383"/>
    </inkml:context>
    <inkml:brush xml:id="br0">
      <inkml:brushProperty name="width" value="0.05" units="cm"/>
      <inkml:brushProperty name="height" value="0.05" units="cm"/>
      <inkml:brushProperty name="color" value="#FF0066"/>
    </inkml:brush>
  </inkml:definitions>
  <inkml:trace contextRef="#ctx0" brushRef="#br0">1 118 13291,'-1'-2'5337,"6"2"-4189,1-1-929,-1 0 1,1-1-1,-1 0 0,0 0 0,0 0 1,0-1-1,8-4 0,-8 3-14,0 1 0,1 0 0,-1 1 0,1-1 0,-1 1 0,1 0 0,11-2 0,24 1 1218,25-4 499,-31 0-1288,-17 3-467,-1 0 1,34-1-1,-46 6-157,1-1 1,-1 1-1,0 1 0,0-1 0,0 1 0,-1-1 0,1 1 0,0 1 0,-1-1 1,1 1-1,-1-1 0,7 6 0,-4-3 103,0 0 0,0-1 0,13 6 0,-16-8-35,1-1-1,-1 0 0,0 0 0,0 0 0,0-1 1,1 0-1,-1 0 0,0 0 0,1 0 1,-1 0-1,0-1 0,0 0 0,6-1 1,3-3 113,-1 0 1,24-14-1,-25 13-124,0 0 0,0 1 1,18-7-1,-25 11-58,0 0 1,0 1 0,1-1-1,-1 1 1,0 0 0,0-1 0,0 2-1,0-1 1,0 0 0,0 1-1,0 0 1,0 0 0,0 0-1,7 4 1,-2-1 29,0 1-1,1-1 1,-1-1 0,1 1 0,0-2-1,0 1 1,0-2 0,0 1-1,0-1 1,13-1 0,-7-1 144,148-1 712,-62 0-259,-30-1-338,-53 2-293,1-1 0,-1-1-1,0 0 1,24-9 0,-9 3-5,-23 7 0,0 1 0,0 0 0,0 0 0,18 2 0,-5-1 0,-23 0-11,0 0 0,0 0 0,1-1 0,-1 1 1,0 0-1,0-1 0,1 1 0,-1-1 0,0 1 0,0-1 0,0 1 0,0-1 0,0 0 0,0 0 1,0 0-1,0 1 0,0-1 0,1-2 0,1 0-121,-3 2 43,0 1 0,0 0-1,0 0 1,1-1 0,-1 1-1,0 0 1,0 0 0,0-1-1,0 1 1,0 0 0,0 0-1,0-1 1,0 1 0,0 0-1,0-1 1,0 1 0,0 0-1,0 0 1,0-1 0,0 1-1,0 0 1,0-1 0,0 1-1,0 0 1,-1 0 0,1-1-1,0 1 1,0 0 0,0 0-1,0-1 1,-1 1 0,1 0-1,0 0 1,0 0 0,0-1-1,-1 1 1,1 0 0,0 0-1,0 0 1,-1 0 0,1 0-1,0-1 1,0 1 0,-1 0-1,1 0 1,-1 0 0,-13-6-3666,6 7-888,-10-1 2223</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38.160"/>
    </inkml:context>
    <inkml:brush xml:id="br0">
      <inkml:brushProperty name="width" value="0.05" units="cm"/>
      <inkml:brushProperty name="height" value="0.05" units="cm"/>
      <inkml:brushProperty name="color" value="#FF0066"/>
    </inkml:brush>
  </inkml:definitions>
  <inkml:trace contextRef="#ctx0" brushRef="#br0">27 11 8002,'-1'1'260,"0"0"0,1 0 0,-1 0 0,0 0 0,0 0 0,0 0 0,0 0 0,0 0 0,0-1 0,0 1 0,0 0 0,0-1 0,0 1 0,0 0 0,0-1 0,0 0 0,-1 1 0,1-1 0,0 0 0,0 1 0,0-1 0,-1 0 0,0 0 0,2-1 4,1 0 1,-1 0-1,1 0 1,0 0-1,-1 1 1,1-1 0,0 0-1,0 0 1,-1 1-1,3-2 1,1 0 9,-1 0 0,1 0 1,0 0-1,0 1 1,0-1-1,0 1 0,0 0 1,0 0-1,0 1 1,8-1-1,1 0 183,-1 2 0,19 1 0,12 5 85,-4-1 317,65 3 0,-36-10-224,25 0 486,135 16 0,-203-10-880,-1 1 0,1 2 0,-1 0 0,30 15 0,-46-20-155,1 2 68,1-1 1,0-1 0,0 0-1,1 0 1,-1-1 0,0 0 0,1-1-1,-1 0 1,1-1 0,0 0-1,-1-1 1,1 0 0,-1 0-1,1-1 1,-1 0 0,0-1 0,0-1-1,18-7 1,15-10 613,-24 13-972,-14 7-583,-5 3-664,-14 23 511</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53.985"/>
    </inkml:context>
    <inkml:brush xml:id="br0">
      <inkml:brushProperty name="width" value="0.05" units="cm"/>
      <inkml:brushProperty name="height" value="0.05" units="cm"/>
      <inkml:brushProperty name="color" value="#FF0066"/>
    </inkml:brush>
  </inkml:definitions>
  <inkml:trace contextRef="#ctx0" brushRef="#br0">403 1219 8394,'14'-8'2838,"-12"6"-2616,0 1 0,0 0 1,0 0-1,0 0 0,0 0 0,0 0 1,0 0-1,1 0 0,-1 0 0,0 1 1,4-1-1,0 1 43,1 0 1,-1 1-1,1 0 0,-1 0 1,1 1-1,-1-1 0,10 5 1,-7-3-139,-1 0 1,1-1-1,16 3 1,6-4-77,0-1 0,-1-2 1,1-1-1,-1-2 1,31-8-1,145-49 1213,-169 47-1188,-1-1 0,60-35 0,-67 33-69,-1-2 1,-1-1-1,36-34 0,-51 42-3,-1-1 0,-1 1 0,0-2-1,0 1 1,11-26 0,-7 7 17,18-58 1,-27 74-22,-1-1 1,-1 1 0,-1-1-1,1-25 1,-4 32-8,1-1 0,-1 0 0,-1 0 0,0 0 0,0 1-1,-1-1 1,-8-17 0,-16-47-33,1 5 62,21 59-20,-2 0 0,0 1 0,0 0 0,-18-20 0,4 8 10,-25-21-1,36 35 28,-1 1 0,-1 0 0,0 0 0,0 1 0,-1 1 0,-22-9 0,-4 2 301,-41-6-1,76 18-319,-143-41 636,91 24 70,-98-18 0,135 34-632,1 0-1,-1 1 0,1 1 0,-1 0 1,0 2-1,1 0 0,0 1 0,-1 1 1,-27 9-1,21-3-24,1 0 0,0 2 0,0 1 0,-40 29 0,48-29-48,0 1-1,1 0 1,1 1 0,0 1-1,1 0 1,-19 32-1,-1 6-7,15-28-1,2 1 1,1 1-1,1 0 0,-18 52 1,23-41-6,1 1 0,2 0 0,-2 72-1,9-48 151,15 103-1,-14-148-82,2 0 0,0 0 1,1-1-1,1 1 0,1-2 1,14 28-1,-16-35 59,1-1-1,1 0 1,-1 0 0,2 0 0,-1-1-1,1 0 1,0-1 0,1 0 0,0 0-1,0-1 1,0 0 0,19 8 0,-11-7 114,-1-1 1,2-1-1,-1-1 1,0 0-1,1-1 0,27 0 1,-9-2-44,1-2 0,42-7 0,-61 5-341,29-10 1,-2 1-824,-10 7 456</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7:57.670"/>
    </inkml:context>
    <inkml:brush xml:id="br0">
      <inkml:brushProperty name="width" value="0.05" units="cm"/>
      <inkml:brushProperty name="height" value="0.05" units="cm"/>
      <inkml:brushProperty name="color" value="#FF0066"/>
    </inkml:brush>
  </inkml:definitions>
  <inkml:trace contextRef="#ctx0" brushRef="#br0">237 1129 9794,'1'-1'404,"1"1"1,0-1-1,-1 0 0,1 0 0,-1-1 1,1 1-1,-1 0 0,0 0 0,1-1 1,-1 1-1,2-3 0,6-6 1065,-1 5-1095,0 1-1,0 0 0,0 1 1,0 0-1,0 0 1,1 1-1,-1 0 1,12-2-1,3 0-93,21-4 491,48-2 0,2 0 247,74-21-50,-30 4-479,-101 21-319,-1-2-1,0-2 1,0-1 0,-1-2 0,54-28 0,-56 23-148,-11 8 61,27-20 0,-42 24-43,1 1 1,-2-1 0,1-1-1,-1 1 1,0-1 0,0 0-1,6-10 1,2-8-15,-2-1 0,0-1 0,-2 0 0,0 0 1,-2-1-1,6-37 0,-12 52-14,-1 0 0,0 0 1,-1 0-1,0 0 0,-1 0 0,0 0 1,-1 0-1,-1 0 0,0 1 0,-1-1 1,0 1-1,-1 0 0,0 0 0,-8-13 1,4 11-8,0 0 0,-2 0 0,1 1 0,-1 0 0,-1 1 0,0 0 0,-1 1 0,-1 0 0,1 1 0,-22-11 0,-17-8 221,1-2 1,-75-60 0,119 85-193,0 1 1,0 0-1,0 0 1,-1 0 0,0 1-1,0 1 1,0-1-1,0 1 1,-1 1-1,1-1 1,-1 1 0,0 1-1,1 0 1,-15 0-1,-5 0-26,1 2 0,-46 7 0,-55 17 19,65-11 10,27-6-22,0 1-1,1 2 1,0 1-1,-54 28 1,68-29-14,1 2 0,0 0 0,1 1 0,1 1 1,0 1-1,1 0 0,0 1 0,-18 25 0,19-17-1,0-1 0,1 2-1,2 0 1,1 1 0,-14 44 0,16-35-3,1-1 0,3 2 0,0-1 0,0 39 0,6-58 3,0 0 0,1-1-1,1 1 1,0 0 0,1-1 0,10 30-1,-10-37 20,0-1-1,1 1 1,1-1-1,0 0 1,0 0-1,0-1 0,1 1 1,0-1-1,0 0 1,1-1-1,0 1 1,0-1-1,1-1 0,7 6 1,0-4 87,0 0-1,0 0 1,1-2 0,0 0-1,0 0 1,0-2 0,22 3 0,6-2 356,67-3 1,-61-3-416,-1-2 0,1-2 0,-1-2 0,0-3 0,0-1 0,49-21 0,-91 33-1456,3 8 426</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07.829"/>
    </inkml:context>
    <inkml:brush xml:id="br0">
      <inkml:brushProperty name="width" value="0.05" units="cm"/>
      <inkml:brushProperty name="height" value="0.05" units="cm"/>
      <inkml:brushProperty name="color" value="#FF0066"/>
    </inkml:brush>
  </inkml:definitions>
  <inkml:trace contextRef="#ctx0" brushRef="#br0">0 2 19972,'7'-1'3361,"-4"1"-3225</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9.411"/>
    </inkml:context>
    <inkml:brush xml:id="br0">
      <inkml:brushProperty name="width" value="0.05" units="cm"/>
      <inkml:brushProperty name="height" value="0.05" units="cm"/>
      <inkml:brushProperty name="color" value="#FF0066"/>
    </inkml:brush>
  </inkml:definitions>
  <inkml:trace contextRef="#ctx0" brushRef="#br0">42 1 15979,'-10'6'1529,"-1"8"1207,0-1-1383,3 6-777,6-4-1296,14-29 424</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8.382"/>
    </inkml:context>
    <inkml:brush xml:id="br0">
      <inkml:brushProperty name="width" value="0.05" units="cm"/>
      <inkml:brushProperty name="height" value="0.05" units="cm"/>
      <inkml:brushProperty name="color" value="#FF0066"/>
    </inkml:brush>
  </inkml:definitions>
  <inkml:trace contextRef="#ctx0" brushRef="#br0">3 747 10850,'-1'-2'673,"1"0"0,-1-1 1,1 1-1,0 0 0,0-1 0,0 1 0,0 0 0,0-1 0,1-2 0,8-24 2600,-2 16-2168,18-24 0,-20 28-527,2 0-245,1-2-151,0 0-1,-1-1 1,0 0-1,0-1 0,-1 0 1,5-17-1,-11 29-181,1 1 0,-1-1 0,0 0 0,0 1 0,0-1 0,0 0 0,0 1 0,1-1 0,-1 0 0,-1 1 0,1-1 0,0 0 0,0 1 0,0-1 0,0 0 0,0 1 0,0-1 0,-1 0 0,1 1 0,0-1 0,-1 1 0,1-1 0,0 0 0,-1 1 0,1-1 0,-1 1 0,1-1 0,-1 1 0,1-1 0,-1 1 0,1 0 0,-1-1 0,1 1 0,-1 0 0,0-1 0,1 1 0,-1 0 0,0 0 0,1-1 0,-1 1 0,0 0 0,1 0 0,-1 0 0,0 0 0,0 0 0,-2 0-6,1 0 0,0 0 0,0 1 0,0-1 1,-1 0-1,1 1 0,0 0 0,0 0 0,0-1 0,0 1 0,0 0 0,-2 2 0,1-1 11,1 1-1,-1-1 1,1 1 0,0-1 0,0 1-1,0 0 1,0 0 0,0 0 0,1 0-1,-1 0 1,1 0 0,0 0-1,0 0 1,0 1 0,0-1 0,1 0-1,-1 1 1,1-1 0,0 1-1,0-1 1,0 0 0,1 1 0,-1-1-1,1 1 1,0-1 0,-1 0 0,2 0-1,-1 1 1,0-1 0,1 0-1,-1 0 1,1 0 0,0 0 0,0-1-1,0 1 1,0 0 0,0-1-1,1 1 1,-1-1 0,1 0 0,0 0-1,0 0 1,-1 0 0,1-1 0,1 1-1,-1-1 1,5 2 0,0-1-28,1 0 0,0-1 1,0 0-1,0-1 1,0 0-1,0 0 0,0-1 1,0 0-1,0-1 0,0 0 1,-1 0-1,1-1 0,-1 0 1,13-6-1,-12 5-220,1-2 1,-1 1-1,0-1 1,-1 0-1,1-1 0,-1 0 1,-1 0-1,1-1 0,-1 0 1,0 0-1,10-18 0,57-96-1824,-74 121 2073,8-15 20,-7 15 8,-1 1 0,0-1 0,0 1-1,1-1 1,-1 1 0,0-1 0,0 0-1,0 1 1,0-1 0,0 1 0,0-1-1,0 0 1,0 1 0,0-1 0,0 1-1,0-1 1,0 0 0,0 1 0,0-1-1,0 1 1,-1-1 0,1 1 0,0-1-1,0 1 1,-1-1 0,1 1 36,-1 0 0,1 0 1,-1 0-1,1 0 0,-1 0 1,1 0-1,0 0 0,-1 0 1,1 1-1,-1-1 0,1 0 1,0 0-1,-1 1 0,1-1 1,-1 0-1,1 0 0,0 1 1,0-1-1,-1 0 0,1 1 1,0-1-1,-1 0 0,1 1 1,0-1-1,0 1 0,-9 13 845,7-12-712,-2 6 40,0 0 0,0 0 0,0 0 0,1 1 0,0 0 0,0-1 0,1 1 0,1 0 0,-1 0 0,1 0 0,1 0 0,0 0 0,0 1 0,2 10 0,-2-19-236,1 1 0,-1-1 0,0 0 0,1 1 0,-1-1 0,1 0 0,-1 0 0,1 0 0,0 0 0,-1 0 0,1 0 0,0 0 0,1 2 0,-1-3-6,-1 1 1,1-1-1,0 0 0,-1 1 0,1-1 0,0 0 1,-1 1-1,1-1 0,0 0 0,-1 0 1,1 0-1,0 0 0,-1 0 0,1 0 0,0 0 1,-1 0-1,1 0 0,1 0 0,0-1-5,0 1 0,-1-1 0,1 0 0,0 0 0,-1 0 0,1 0 0,-1 0 0,1 0 0,-1 0 0,1-1 0,-1 1 0,0-1 0,1 1 0,-1-1 0,0 1 0,1-4 0,5-11-60,-6 14 44,-1-1-1,1 1 0,0 0 0,0-1 0,0 1 0,0 0 0,1 0 0,-1 0 0,1 0 0,-1 0 1,1 0-1,-1 0 0,1 1 0,0-1 0,0 1 0,3-3 0,-1 2 14,17-7 1,0-1-1,0-1 0,20-15 0,-35 21 22,-1 1 0,1-1 0,-1 0 0,0 0 0,0-1 0,-1 1-1,0-1 1,0 0 0,0 0 0,-1-1 0,0 1 0,0-1 0,-1 0 0,3-9 0,0-6 75,-2 0 0,-1-1 0,0 1 0,-4-41 1,-1 29-39,-2-1 1,-12-45 0,16 77-29,1 0 1,-1-1-1,-1 1 0,1 0 1,0 0-1,-1 0 0,-2-4 1,4 7-19,0 0 0,0 0 0,0 0 0,0 0 0,0 0 0,0 0 0,0 0 0,0 0 0,0 0 0,0 0 0,0 0 0,0 0 0,0 0 0,0 0 0,0 1 0,0-1 0,0 0 0,0 0 0,0 0 0,0 0 0,0 0 0,0 0 0,0 0 0,0 0 1,0 0-1,0 0 0,0 0 0,0 0 0,0 0 0,0 1 0,0-1 0,0 0 0,0 0 0,0 0 0,0 0 0,0 0 0,-1 0 0,1 0 0,0 0 0,0 0 0,0 0 0,0 0 0,0 0 0,0 0 0,0 0 0,0 0 0,0 0 0,0 0 0,0 0 0,0 0 0,0 0 0,-1 0 0,1 0 0,0 0 1,0 0-1,0 0 0,0 0 0,0 0 0,0 0 0,0 0 0,0 0 0,0 0 0,0 0 0,0 0 0,1 11 119,2 0 1,-1 0-1,1 0 0,1 0 1,0-1-1,8 16 1,-3-7 83,5 11 9,1-2 0,1 0 0,1 0-1,1-2 1,2 0 0,40 41 0,-55-63-210,0 1-1,1-1 0,-1 0 1,1 0-1,12 6 1,-15-9-73,1 1 1,-1-1 0,1 0-1,0 0 1,-1 0 0,1-1-1,0 1 1,0-1 0,-1 0-1,1 0 1,0 0-1,4-1 1,-7 1-43,0-1-1,0 1 1,0 0-1,0-1 1,0 1-1,0 0 1,0-1-1,0 1 1,0-1-1,0 0 1,0 1-1,0-1 1,0 0-1,0 0 1,0 1-1,0-1 1,-1 0-1,1 0 1,0 0-1,-1 0 1,2-2-1,-2 1-180,1 0 0,-1 0 0,1 0-1,-1 0 1,0-1 0,0 1 0,0 0 0,0 0-1,0 0 1,-1-5 0,-1-1-632,0 0 0,-1 0 0,0 1 1,0-1-1,-6-8 0,-17-23-871</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24.619"/>
    </inkml:context>
    <inkml:brush xml:id="br0">
      <inkml:brushProperty name="width" value="0.05" units="cm"/>
      <inkml:brushProperty name="height" value="0.05" units="cm"/>
      <inkml:brushProperty name="color" value="#FF0066"/>
    </inkml:brush>
  </inkml:definitions>
  <inkml:trace contextRef="#ctx0" brushRef="#br0">244 902 6185,'13'-1'5455,"8"6"-3986,-1-1-930,62-2 1607,4 0-126,-25 1-848,108-8-1,-21-2-154,-83 7-663,135 5 523,-129 0-740,94-6 1,-53-1 171,66-3 184,-75 0 31,236 5 159,-159-10 114,-97 3-654,-49 5-18,-1-2 0,55-12 0,-76 12-78,0 1 0,-1-2 0,0 0 1,0 0-1,0-1 0,0 0 0,-1-1 0,0 0 1,0 0-1,14-16 0,-15 12-36,-1 0-1,0-1 1,-1 0 0,10-20-1,2-5 4,-9 19-13,-1 0 0,0-1 0,7-26 0,-13 36-1,-1 0 0,0 1 1,0-1-1,-1 0 0,-1 0 1,1-1-1,-1 1 1,-1 0-1,0 0 0,-2-10 1,-2-3-8,-2 1 0,0 0 1,-10-21-1,12 33 4,0 1-1,0-1 1,-1 1-1,1 0 1,-2 1-1,1-1 1,-1 1-1,0 0 1,-12-7-1,-6-2 4,-1 1-1,-41-17 0,26 14-6,10 5 7,-1 2 0,0 0-1,-1 2 1,0 2 0,0 1 0,-42-2 0,-145-18 119,170 17-46,0-2 0,-67-24 0,98 28 66,2 0-1,-1 1 1,0 0-1,0 1 0,0 1 0,0 1 0,-28-2 0,-23 7-34,-82 13 0,87-7-89,-125 0-1,121-13 4,-62-1-5,6 7-17,-43 1 15,163-1-10,-40 0-2,-60 11 0,91-10 0,0 1-1,0 1 1,0 0 0,0 1-1,1 0 1,0 1-1,0 0 1,-21 16-1,-113 98-2,46-36 40,86-73-5,0 1 1,1 1-1,1 0 0,0 0 0,-15 22 0,25-30 7,0 0 1,0 0-1,0 0 0,0 0 0,1 0 1,0 0-1,0 0 0,0 1 0,1-1 1,0 0-1,0 1 0,0-1 1,0 0-1,1 1 0,0-1 0,0 0 1,3 8-1,4 9 28,0-1 1,20 34 0,-24-47-52,4 5 17,0 1 0,0-1 0,15 16 0,-17-22 3,1 0 0,0 0-1,1-1 1,-1-1 0,1 1-1,16 8 1,160 73 373,-165-78-302,-1-2 0,2-1 0,-1 0 0,37 6 0,82 0 1338,-87-9-881,-49-3-537,-1 0-20,1 0 0,-1 0 0,0 0 0,0 0 0,1 1-1,-1-1 1,0 0 0,0 1 0,0-1 0,1 1 0,0 0 0,-1 2-6,-2-3-89,1 0 0,0 1 0,0-1 0,-1 0 0,1 1 0,0-1 0,0 0 0,0 1 1,0-1-1,-1 1 0,1-1 0,0 1 0,0-1 0,0 0 0,0 1 0,0-1 0,0 1 0,0-1 0,0 1 0,0-1 0,0 0 0,0 1 0,0-1 0,1 1 0,-1-1 0,0 1 1,0-1-1,0 0 0,0 1 0,1-1 0,-1 0 0,0 1 0,1-1 0,-1 0 0,0 1 0,0-1 0,1 1 0,3 5-2443,-6 3 554</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37.590"/>
    </inkml:context>
    <inkml:brush xml:id="br0">
      <inkml:brushProperty name="width" value="0.05" units="cm"/>
      <inkml:brushProperty name="height" value="0.05" units="cm"/>
      <inkml:brushProperty name="color" value="#FF0066"/>
    </inkml:brush>
  </inkml:definitions>
  <inkml:trace contextRef="#ctx0" brushRef="#br0">1076 1419 5113,'6'-7'1614,"-1"1"1562,0 0 0,10-13 3105,-15 19-6233,-4 7 1170,-32 36 909,20-29-2042,0-1 0,-1-1 0,-1 0 0,-29 14 0,15-11 167,-64 20-1,73-29-18,-1-1-1,1-1 1,-1-2-1,1 0 1,-1-1-1,-28-3 1,-5-4 142,-79-19 0,116 21-357,0-2 0,0 0 0,1-2 0,-30-14-1,37 15-3,1-1 0,-1 0 0,1 0 0,0-1 0,1 0-1,0-1 1,-14-19 0,-70-120 496,20 28 60,68 112-536,1-1 1,0 1-1,1-1 0,-1 0 1,2 0-1,0-1 0,0 1 1,1-1-1,0 0 0,0-10 0,0-15-10,7-60 0,-3 66 7,3-15 37,1 1 0,3 0 1,24-76-1,65-121 846,-52 153-815,-29 61-69,-2-2 0,17-45 1,-22 31-32,-8 32 2,0 1 0,1-1-1,4-10 1,9-15 115,-16 35-104,-11-8 31,7 8-44,-1 0 0,1 1 1,0 0-1,0 0 0,0 0 0,0 0 0,-1 0 1,1 1-1,-7 2 0,-1 0 4,-22 10 1,23-7 0,1-1 0,-20 15 1,25-17-4,0 1 0,1 0-1,0 0 1,-1 0 0,2 1 0,-1-1 0,0 1 0,-2 6 0,6-11-1,0 0 0,0 0 0,-1 0 0,1 0 0,0 0 0,0 0 0,0 0 0,0 0 0,0 1 1,0-1-1,0 0 0,0 0 0,0 0 0,0 0 0,0 0 0,0 0 0,0 0 0,0 1 0,0-1 0,0 0 0,0 0 0,0 0 0,0 0 0,0 0 0,0 0 0,0 0 1,0 1-1,0-1 0,0 0 0,0 0 0,0 0 0,0 0 0,1 0 0,-1 0 0,0 0 0,0 0 0,0 1 0,0-1 0,0 0 0,0 0 0,0 0 0,0 0 0,0 0 1,1 0-1,-1 0 0,0 0 0,0 0 0,0 0 0,0 0 0,0 0 0,0 0 0,0 0 0,1 0 0,-1 0 0,0 0 0,0 0 0,0 0 0,0 0 0,8-2 10,50-25 131,16-8 66,-63 30-115,1 2 0,-1-1 0,1 1 0,19-2 0,-29 5-72,0 0 0,-1 0-1,1 0 1,0 0 0,-1 0-1,1 1 1,-1-1 0,1 1-1,0-1 1,-1 1 0,1-1-1,-1 1 1,0 0 0,1-1-1,-1 1 1,1 0 0,-1 0-1,0 0 1,0 0 0,0 1-1,1-1 1,-1 0 0,0 0-1,0 1 1,-1-1 0,1 1-1,0-1 1,0 0 0,-1 1-1,1 0 1,-1-1 0,1 3-1,1 5 129,0 0 0,-1 0 0,0 1 0,0 12 0,-1-10 37,0-1-155,-1 1 0,0-1 1,-1 1-1,0-1 0,-1 0 0,0 0 0,-7 15 1,9-21-1092,-1 0 0,1-1 0,0 1 0,0 0 0,0 8 0,0 9-1778</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43.956"/>
    </inkml:context>
    <inkml:brush xml:id="br0">
      <inkml:brushProperty name="width" value="0.05" units="cm"/>
      <inkml:brushProperty name="height" value="0.05" units="cm"/>
      <inkml:brushProperty name="color" value="#FF0066"/>
    </inkml:brush>
  </inkml:definitions>
  <inkml:trace contextRef="#ctx0" brushRef="#br0">7 110 9298,'-7'-1'3501,"10"-1"-1513,13-1-830,67-6 1728,-60 5-2467,1 1-1,-1 2 1,1 0-1,0 1 0,36 5 1,-52-4-329,0 0 0,0 0-1,0-1 1,0 0 0,0 0 0,0-1 0,0 0 0,9-3-1,3-2 267,34-15-1,10-3 273,-56 21-537,0 1 1,1 1-1,-1 0 1,0 0-1,1 1 1,-1 0-1,1 0 1,14 3-1,0 2 157,39 14 1,-42-12-201,0-1 1,0-1 0,26 3 0,-2-6 182,0-3-1,-1-1 1,50-10-1,-60 8-88,55-9 276,175-15 986,-167 25-1004,190-14 1676,-268 15-1931,0 1 0,0 1-1,0 0 1,30 5-1,-35-3-71,-1 1-1,1 0 0,-1 2 1,0-1-1,0 1 0,0 1 1,12 8-1,-18-11 11,-1 1 0,1-1 1,0 0-1,0 0 0,13 3 0,-15-5-63,0-1 1,0 0-1,0 1 1,0-1-1,0 0 1,0-1-1,0 1 0,0-1 1,0 0-1,0 0 1,4-1-1,-3 0-13,2 0 3,1-1 0,-1 0 0,0 0-1,0 0 1,0-1 0,0 0 0,7-6 0,-14 10-20,0 0 1,0 0-1,0 0 1,0 0-1,0 0 1,0 0 0,0-1-1,0 1 1,0 0-1,1 0 1,-1 0-1,0 0 1,0 0 0,0 0-1,0 0 1,0 0-1,0 0 1,0 0-1,0 0 1,0 0 0,0 0-1,0-1 1,0 1-1,0 0 1,0 0-1,0 0 1,0 0 0,0 0-1,0 0 1,0 0-1,0 0 1,0 0-1,0 0 1,0 0 0,0-1-1,0 1 1,0 0-1,0 0 1,0 0 0,0 0-1,0 0 1,0 0-1,0 0 1,0 0-1,-1 0 1,1 0 0,0 0-1,0 0 1,0 0-1,0 0 1,0 0-1,0-1 1,0 1 0,0 0-1,0 0 1,0 0-1,0 0 1,-8 0-968,-12 2-1304,11 1 769,0 1 0,1-1 1,-13 8-1,-2 4-402</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44.729"/>
    </inkml:context>
    <inkml:brush xml:id="br0">
      <inkml:brushProperty name="width" value="0.05" units="cm"/>
      <inkml:brushProperty name="height" value="0.05" units="cm"/>
      <inkml:brushProperty name="color" value="#FF0066"/>
    </inkml:brush>
  </inkml:definitions>
  <inkml:trace contextRef="#ctx0" brushRef="#br0">0 68 10018,'11'-8'754,"1"1"0,-1 0 0,1 1 1,0 0-1,0 1 0,1 0 0,0 1 0,0 1 0,24-4 0,8 2-81,72 1 0,631 50 4592,-611-27-4893,-80-9 311,1-3 0,91-1 0,110-34 3397,-214 24-3480,-26 3-668,-16 1-353,-4 0-372,-18 3-993,-8 7 557</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04.616"/>
    </inkml:context>
    <inkml:brush xml:id="br0">
      <inkml:brushProperty name="width" value="0.05" units="cm"/>
      <inkml:brushProperty name="height" value="0.05" units="cm"/>
      <inkml:brushProperty name="color" value="#FF0066"/>
    </inkml:brush>
  </inkml:definitions>
  <inkml:trace contextRef="#ctx0" brushRef="#br0">404 986 7186,'4'-5'5416,"-3"5"-5159,-1 0 1,0-1 0,1 1 0,-1 0 0,0 0 0,1 0 0,-1 0 0,0 0 0,1 0 0,12-1 3035,-11 1-3216,25 1 1202,27-1 9,165-9 296,-122 8-1129,86 4 1424,51-2 89,-168-9-1382,78-18 0,56-8-221,-99 31-290,-60 3 7,61-8 0,-90 5-37,1-1 1,-2 0-1,1 0 1,0-1 0,-1-1-1,11-7 1,-8 5-13,1 0 0,-1 2-1,17-6 1,-3 3-34,-8 4-5,-1-1 0,18-8 0,-31 11 7,1-1 0,-1 0 0,0 0 0,0 0 1,0-1-1,-1 1 0,0-1 0,1-1 0,3-5 0,-4 4-2,-1 1 0,0-1-1,0 0 1,-1 0 0,0 0-1,0-1 1,-1 1 0,0-1-1,0 1 1,-1-1 0,0 0-1,0 1 1,-1-1 0,-1-12 0,0 7-1,-1 0 1,0 1-1,-1 0 1,0 0 0,-1 0-1,-1 0 1,0 0 0,-8-13-1,-5-10 35,-15-40 1,24 52-35,3 10 1,-1 1 0,0-1 0,-1 1 1,0 0-1,-10-11 0,-4-1-25,-28-24 1,41 41 22,0 0 1,0 1 0,-1 0-1,0 1 1,0 0 0,0 0-1,-1 1 1,-15-4 0,-12-1-16,-43-4 1,52 9 6,-73-10-3,11 2 38,-96-25 0,118 17 16,-39-10-40,89 26 0,0 1 1,0 1 0,-31 1-1,-58 8-7,25 0 19,31-4-2,0 2 0,-75 19 0,39 0 48,-53 12-55,82-24 9,0 3 1,1 2-1,-108 48 0,159-62-13,-1 1 0,1 0 0,0 0 0,0 1 0,1 0 0,0 0 0,-1 0 0,2 1 0,-1 0 0,1 0 0,0 0 0,0 1 0,0 0 0,-5 11 0,4-6-1,1 1-1,0-1 0,1 1 0,1 0 0,0 0 1,0 0-1,1 1 0,1-1 0,0 0 1,1 1-1,1-1 0,0 1 0,0-1 0,1 0 1,1 1-1,1-1 0,0-1 0,8 21 1,-4-17 69,0 1 0,1-1 1,1-1-1,0 0 1,1 0-1,1-1 1,0-1-1,1 0 0,0 0 1,1-1-1,0-1 1,1-1-1,20 12 0,-5-7 290,1-1 0,1-1 0,59 14 0,-65-21-222,1-1 0,-1-2 0,1 0 1,0-2-1,35-3 0,-53 2-494,-1-2 0,0 1 0,0-1 0,0 0 0,0-1 0,0 0 0,0 0 0,-1-1 0,1 0 0,-1 0 0,0-1 0,0 0 0,11-10 0,-14 9-57,1-1-1,-1 1 1,5-9 0</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08.553"/>
    </inkml:context>
    <inkml:brush xml:id="br0">
      <inkml:brushProperty name="width" value="0.05" units="cm"/>
      <inkml:brushProperty name="height" value="0.05" units="cm"/>
      <inkml:brushProperty name="color" value="#FF0066"/>
    </inkml:brush>
  </inkml:definitions>
  <inkml:trace contextRef="#ctx0" brushRef="#br0">270 51 8730,'0'-1'205,"14"-28"3775,-13 28-3617,0-1 1,0 1-1,0-1 1,0 1 0,0-1-1,0 1 1,0 0-1,1-1 1,-1 1-1,1 0 1,-1 0-1,0 0 1,1 0-1,2-1 1,-4 2-309,0 0 1,1 0-1,-1 0 0,0 0 1,0 1-1,0-1 0,1 0 1,-1 0-1,0 0 1,0 0-1,0 1 0,1-1 1,-1 0-1,0 0 0,0 0 1,0 1-1,0-1 1,0 0-1,0 0 0,1 0 1,-1 1-1,0-1 0,0 0 1,0 0-1,0 1 0,0-1 1,0 0-1,0 0 1,0 1-1,0-1 0,0 0 1,0 0-1,0 1 0,0-1 1,-1 1-1,1 11 478,0-11-483,-5 24 276,-1 1 0,-1-1 0,-1 1 0,-1-2 0,-16 31 0,7-21-8,-1 0 0,-2-1 0,-27 32 0,40-53-276,-2-1 0,0 0 0,0 0 0,-1-1 0,0 0 0,-21 13 1,20-20-41,11-3-1,1 0-1,0 0 1,0 0-1,0 0 0,0 0 1,-1 0-1,1 0 0,0 0 1,0 0-1,0-1 0,0 1 1,0 0-1,-1 0 0,1 0 1,0 0-1,0 0 0,0-1 1,0 1-1,0 0 0,0 0 1,0 0-1,0-1 0,0 1 1,0 0-1,0 0 0,0 0 1,0 0-1,0-1 0,0 1 1,0 0-1,0 0 0,3-11-23,12-27-2193,-13 33 1608,1 0 0,-1 0 0,1 0 0,5-6 0,-2 3 147,-6 8 467,0-1-1,0 1 1,0 0-1,0 0 1,0 0-1,0 0 1,0 0-1,1 0 1,-1-1-1,0 1 1,0 0 0,0 0-1,0 0 1,0 0-1,0 0 1,0-1-1,0 1 1,0 0-1,0 0 1,0 0-1,0 0 1,0-1-1,0 1 1,0 0 0,0 0-1,0 0 1,0 0-1,0 0 1,-1-1-1,1 1 1,0 0-1,0 0 1,0 0-1,0 0 1,0 0 0,0 0-1,0 0 1,0-1-1,-1 1 1,1 0-1,0 0 1,0 0-1,0 0 1,0 0-1,0 0 1,0 0 0,-1 0-1,1 0 1,0 0-1,0 0 1,0 0-1,0 0 1,-1 0-1,1 0 1,0 0-1,0 0 1,0 0-1,0 0 1,0 0 0,-1 0-1,-11 3 1099,6 3-642,0-1 1,1 1-1,-1 0 1,1 1-1,-6 11 1,0-3 248,10-13-596,0 0 1,0 0 0,-1 0-1,1 0 1,1 0-1,-1 0 1,0 0 0,0 0-1,1 0 1,-1 0 0,1 1-1,0-1 1,0 0-1,-1 0 1,1 1 0,1-1-1,-1 0 1,1 4-1,0-4-51,-1-1 0,1 1 0,0-1 0,0 1 0,0-1 0,0 1 0,0-1 0,0 0 0,0 1 0,0-1 0,1 0 0,-1 0 0,0 0 0,1 0 0,-1 0 0,1 0 0,-1 0 0,1-1 0,0 1-1,-1-1 1,1 1 0,0-1 0,-1 1 0,1-1 0,3 0 0,1 0-153,-1 0 0,1 0 0,0-1 1,-1 1-1,1-2 0,-1 1 0,1 0 0,-1-1 0,0 0 0,0-1 0,1 1 0,7-6 0,-3 3-354,21-9-312</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07.717"/>
    </inkml:context>
    <inkml:brush xml:id="br0">
      <inkml:brushProperty name="width" value="0.05" units="cm"/>
      <inkml:brushProperty name="height" value="0.05" units="cm"/>
      <inkml:brushProperty name="color" value="#FF0066"/>
    </inkml:brush>
  </inkml:definitions>
  <inkml:trace contextRef="#ctx0" brushRef="#br0">1 475 10754,'0'-1'117,"0"0"0,0 0 0,0 1 0,0-1 1,0 0-1,0 0 0,0 1 0,1-1 0,-1 0 0,0 0 0,0 1 0,1-1 0,-1 0 0,1 1 0,-1-1 0,0 0 0,1 1 0,-1-1 0,1 1 0,-1-1 0,1 0 0,0 1 0,-1-1 1,1 1-1,0 0 0,-1-1 0,1 1 0,1-1 0,2 0 537,-1 0 0,1 1 0,-1-1 0,1 1 0,4 0 0,16-3 1697,-14-2-1950,-1 0-1,0-1 1,0 0-1,-1-1 1,0 0-1,0-1 1,13-15 0,-7 9-98,-9 7-196,22-20 219,-1-2 1,29-43-1,-50 63-316,1 0 0,-1 0-1,0 0 1,-1-1 0,0 1 0,-1-1 0,0 0 0,0-1 0,-1 1 0,0 0-1,-1-1 1,0 1 0,-2-19 0,1 23-8,-2 1 0,1-1-1,0 0 1,-1 1 0,0-1 0,-1 1-1,1 0 1,-1 0 0,0 0-1,0 0 1,0 0 0,-9-8 0,12 13-1,-1 0 1,1 0 0,0 0-1,-1-1 1,1 1 0,0 0-1,-1 0 1,1 0 0,-1 0-1,1 0 1,0 0-1,-1 0 1,1 1 0,-1-1-1,1 0 1,0 0 0,-1 0-1,1 0 1,0 0 0,-1 1-1,1-1 1,0 0 0,-1 0-1,1 0 1,0 1 0,-1-1-1,1 0 3,-2 3 10,1-1 1,0 0-1,0 1 1,0-1-1,0 1 1,0-1 0,0 1-1,1-1 1,-1 1-1,1 4 1,0-7-14,0 0 0,0 0 1,0 1-1,0-1 0,0 0 0,0 0 1,0 0-1,0 0 0,0 1 0,0-1 1,0 0-1,1 0 0,-1 0 0,0 0 1,0 0-1,0 1 0,0-1 0,0 0 1,1 0-1,-1 0 0,0 0 0,0 0 1,0 0-1,0 0 0,1 0 0,-1 0 1,0 0-1,0 0 0,0 0 0,0 0 1,1 0-1,-1 0 0,0 0 0,0 0 1,0 0-1,1 0 0,-1 0 0,0 0 1,0 0-1,0 0 0,0 0 0,1 0 1,-1 0-1,0 0 0,0 0 0,0 0 1,0 0-1,1-1 0,-1 1 0,0 0 1,0 0-1,0 0 0,0-1 0,12-6 69,-10 5-27,0 1-1,-1 1 0,0-1-1,1 0 1,-1 1 0,0-1 0,1 0 0,-1 1 0,1 0 0,-1-1-1,1 1 1,-1 0 0,1 0 0,-1 0 0,2 0 0,-2 0-3,0 0 0,0 1 0,0-1 0,-1 0 0,1 1 0,0-1 0,0 0 0,0 1 0,-1 0 0,1-1 0,0 1 0,-1-1 0,1 1 1,0 0-1,-1-1 0,1 1 0,-1 0 0,1-1 0,-1 1 0,0 0 0,1 0 0,-1 0 0,0-1 0,1 2 0,4 17 276,-2 0-1,0 1 1,1 37-1,-3-31-516,0 6-4752,0-21 3310</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10.286"/>
    </inkml:context>
    <inkml:brush xml:id="br0">
      <inkml:brushProperty name="width" value="0.05" units="cm"/>
      <inkml:brushProperty name="height" value="0.05" units="cm"/>
      <inkml:brushProperty name="color" value="#FF0066"/>
    </inkml:brush>
  </inkml:definitions>
  <inkml:trace contextRef="#ctx0" brushRef="#br0">502 1248 9306,'-7'18'2702,"7"-18"-2592,0 1 1,0-1 0,0 1-1,0-1 1,0 1-1,0-1 1,0 1-1,0-1 1,0 1 0,0-1-1,0 0 1,0 1-1,1-1 1,-1 1-1,0-1 1,0 1 0,0-1-1,1 0 1,-1 1-1,0-1 1,1 1-1,-1-1 1,0 0 0,1 1-1,-1-1 1,0 0-1,1 0 1,-1 1-1,1-1 1,-1 0 0,0 0-1,2 1 1,0 0 100,0 0 1,0 0 0,0 1-1,0-1 1,0 1 0,3 2 0,10 8 287,-12-11-337,1 0 0,0 0 0,0 0 0,0-1 0,0 1-1,0-1 1,0 0 0,0 0 0,-1 0 0,1 0 0,0-1-1,0 0 1,5-1 0,7-3 236,-1-1 0,14-7 0,0 0 129,12-4 44,0-2 0,-2-1 0,59-41 0,118-100 115,-193 142-671,-2-2 1,23-27 0,-10 9 43,-18 22 118,-2 0 0,0-1 0,0-1 0,16-33 0,-23 38-99,-2 1 0,1-2 0,-2 1 0,1 0 0,-2-1-1,0 0 1,-1 0 0,0-17 0,-2 8-59,-2 1 0,0-1 1,-2 1-1,0 0 0,-8-23 0,-45-110 79,49 135-96,2 6-2,-1-1 0,-1 1 0,0 0 0,-1 1 0,-1 0 1,0 0-1,-1 1 0,0 0 0,-1 1 0,0 0 1,-1 1-1,-1 1 0,0 0 0,0 1 0,0 0 0,-1 1 1,-1 1-1,1 0 0,-1 1 0,-1 1 0,1 0 0,0 1 1,-30-2-1,25 5-1,1 1 0,-1 1 0,1 1 0,-35 8 1,-78 30 16,54-15-2,36-11-6,0 1-1,1 2 0,0 2 0,-49 32 0,66-35-2,0 2 1,1 0-1,1 1 0,1 2 0,1 0 0,1 1 1,-26 38-1,26-26 37,2 0 1,1 1-1,2 0 0,-13 49 1,20-58 84,1 0 1,1 1 0,2-1-1,0 1 1,1 36 0,4-47 3,0 1 1,1-1-1,0 0 1,1 0-1,1 0 1,1 0-1,0-1 1,1 0-1,1 0 1,8 15-1,-6-16 4,0 0-1,1 0 0,1-1 1,0-1-1,0 0 0,2 0 1,-1-1-1,1-1 0,1 0 1,0 0-1,0-2 1,1 0-1,0 0 0,0-2 1,1 0-1,0 0 0,0-2 1,0 0-1,21 3 0,-4-3 194,63-1 0,-79-4-818,1 0 0,0-2 0,0 0 0,-1-1 0,20-7 0,-33 10-195,0-1 0,0 0 0,0 0-1,0-1 1,0 1 0,-1-1 0,6-5 0,11-14-1010</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15.741"/>
    </inkml:context>
    <inkml:brush xml:id="br0">
      <inkml:brushProperty name="width" value="0.05" units="cm"/>
      <inkml:brushProperty name="height" value="0.05" units="cm"/>
      <inkml:brushProperty name="color" value="#FF0066"/>
    </inkml:brush>
  </inkml:definitions>
  <inkml:trace contextRef="#ctx0" brushRef="#br0">63 1 12795,'1'2'4001,"-6"4"-2033,-2 3-720,-4 1-736,-8 1-560,-2-6 64</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47.731"/>
    </inkml:context>
    <inkml:brush xml:id="br0">
      <inkml:brushProperty name="width" value="0.05" units="cm"/>
      <inkml:brushProperty name="height" value="0.05" units="cm"/>
      <inkml:brushProperty name="color" value="#FF0066"/>
    </inkml:brush>
  </inkml:definitions>
  <inkml:trace contextRef="#ctx0" brushRef="#br0">1 13 9394,'0'-1'136,"0"1"1,0 0-1,0-1 1,0 1-1,0-1 0,0 1 1,0-1-1,0 1 1,0-1-1,0 1 0,0-1 1,0 1-1,1-1 1,-1 1-1,0-1 0,0 1 1,0 0-1,1-1 1,-1 1-1,0-1 0,1 1 1,-1 0-1,0-1 1,1 1-1,-1 0 0,1-1 1,0 1-16,-1 0 0,1 0 0,0 0 0,-1 0 1,1 0-1,-1 0 0,1 0 0,0 0 0,-1 1 1,1-1-1,-1 0 0,1 0 0,-1 1 0,1-1 0,-1 0 1,1 1-1,-1-1 0,1 1 0,1 0 68,0 1-1,0 0 0,0 0 1,0 0-1,0 0 1,-1 1-1,1-1 1,-1 0-1,2 3 1,2 12 283,6 16 621,10 59 1,3 29 164,-12-72-803,6 62 0,54 565 140,-25-451 973,19-5-369,-25-111-847,4 17 42,-2 8 419,-31-100-188,32 59 0,-21-55-256,1-2 0,1-1 0,39 41 0,-51-64-321,-13-12-69,1 1-1,-1-1 1,1 1-1,0-1 1,-1 1-1,1-1 1,-1 0 0,1 1-1,0-1 1,-1 0-1,1 1 1,0-1-1,0 0 1,-1 0-1,1 0 1,0 0-1,0 0 1,-1 0 0,1 0-1,1 0 1,-2 0-77,0-1-1,1 0 1,-1 1 0,0-1 0,0 1 0,0-1 0,0 0 0,0 1 0,0-1 0,0 1 0,0-1 0,0 0-1,0 1 1,0-1 0,0 0 0,0 1 0,-1-1 0,1 1 0,0-1 0,0 1 0,-1-2 0,-7-17-2180,7 17 1739,-8-18-1865,4-10 883</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8.738"/>
    </inkml:context>
    <inkml:brush xml:id="br0">
      <inkml:brushProperty name="width" value="0.05" units="cm"/>
      <inkml:brushProperty name="height" value="0.05" units="cm"/>
      <inkml:brushProperty name="color" value="#FF0066"/>
    </inkml:brush>
  </inkml:definitions>
  <inkml:trace contextRef="#ctx0" brushRef="#br0">0 74 14387,'4'24'1856,"11"-6"1649,11-6-984,13-19-849,11-9-512,7-11-624,2-3-359,-7 6-1130,-8 6-1095,-16 13 1040</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49.034"/>
    </inkml:context>
    <inkml:brush xml:id="br0">
      <inkml:brushProperty name="width" value="0.05" units="cm"/>
      <inkml:brushProperty name="height" value="0.05" units="cm"/>
      <inkml:brushProperty name="color" value="#FF0066"/>
    </inkml:brush>
  </inkml:definitions>
  <inkml:trace contextRef="#ctx0" brushRef="#br0">0 15 9810,'3'-14'4978,"0"13"-2760,1 8-888,0-1-972,-1 1 1,0 0-1,-1-1 1,1 1-1,-1 0 1,-1 0-1,1 1 1,-1-1-1,-1 0 1,1 8-1,5 81 343,0 0-448,-6-65-142,0-37-97,0-1 1,-1 1 0,0 0 0,0 0-1,-3-12 1,-1-4 5,-3-17-22,4 22-1,0 0-1,1 0 0,1-1 0,1 1 0,1-1 1,2-29-1,-2 46 4,0 1 1,1-1 0,-1 0 0,0 0 0,0 1-1,0-1 1,1 0 0,-1 1 0,0-1-1,0 0 1,1 1 0,-1-1 0,1 0-1,-1 1 1,1-1 0,0 0 0,-1 1-1,1 0 0,-1-1 0,0 1 1,1 0-1,-1 0 0,1 0 0,-1 0 1,0 0-1,1 0 0,-1 0 0,0 0 1,1 0-1,-1 0 0,0 0 0,1 1 0,-1-1 1,0 0-1,1 0 0,-1 0 0,0 0 1,0 0-1,1 1 0,-1-1 0,1 0 1,15 20 27,-13-17-13,6 9 70,0-1 0,1 0 0,1-1 1,12 10-1,49 31 368,-60-43-405,-11-7-25,0-1 0,1 1 0,-1 0 1,0 0-1,0 0 0,0-1 0,0 1 0,0 0 0,0 0 0,0 1 0,0-1 0,-1 0 0,1 0 0,0 0 0,-1 0 0,1 1 1,-1-1-1,1 0 0,0 3 0,-2-3-2,1 1 1,0-1 0,0 1-1,-1-1 1,1 0-1,-1 1 1,0-1 0,1 0-1,-1 0 1,0 1-1,0-1 1,1 0 0,-1 0-1,0 0 1,0 0 0,0 0-1,-1 0 1,0 1-1,-1 0 48,0 0 0,0 0-1,0 0 1,0-1-1,0 1 1,0-1-1,-1 0 1,1 0-1,0 0 1,-4 1 0,-36 1 597,36-4-589,1 1 0,-1 1 0,0-1-1,1 1 1,-1 0 0,0 1 0,1 0 0,-9 3 0,9-2-335,-1 1 1,1 0 0,-9 8-1,30-11-2782,12-4 2045</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51.312"/>
    </inkml:context>
    <inkml:brush xml:id="br0">
      <inkml:brushProperty name="width" value="0.05" units="cm"/>
      <inkml:brushProperty name="height" value="0.05" units="cm"/>
      <inkml:brushProperty name="color" value="#FF0066"/>
    </inkml:brush>
  </inkml:definitions>
  <inkml:trace contextRef="#ctx0" brushRef="#br0">43 121 8066,'-1'-1'251,"0"1"1,0 0-1,0 0 0,0 0 1,1 0-1,-1 0 1,0 0-1,0 0 0,0 1 1,0-1-1,0 0 1,0 0-1,0 1 0,1-1 1,-1 1-1,0-1 1,0 1-1,0-1 1,1 1-1,-1-1 0,0 1 1,1-1-1,-1 1 1,0 0-1,1 0 0,-1-1 1,1 1-1,-1 1 1,12 7 5884,-10-3-5839,0 0 1,-1 0 0,1 0 0,-1 0 0,-2 10 0,2 17 191,9 27 152,2 10-150,-7-41-424,-4-29-67,0 0 0,0 0 0,0-1 0,0 1 0,0 0 0,0 0 0,0 0 0,0 0 0,0 0 0,0 0 0,0 0 0,-1 0 0,1 0 0,0 0 0,0 0 0,0 0 0,0 0 0,0-1 0,0 1 0,0 0 0,-1 0 0,1 0 0,0 0 0,0 0 0,0 0-1,0 0 1,0 0 0,0 0 0,0 0 0,-1 0 0,1 1 0,0-1 0,0 0 0,0 0 0,0 0 0,0 0 0,0 0 0,0 0 0,0 0 0,-1 0 0,1 0 0,0 0 0,0 0 0,0 0 0,0 0 0,0 1 0,0-1 0,0 0 0,0 0 0,0 0 0,0 0 0,0 0 0,0 0 0,0 0 0,0 0 0,0 1 0,0-1 0,0 0 0,0 0 0,0 0 0,0 0 0,0 0 0,0 0 0,0 0 0,0 1 0,-5-7 6,2-2-3,0 0 0,0 0 0,1 0 0,-1-11 0,-2-4-2,-1-2 0,-1-3 2,1-1 0,-3-38 0,10 60 2,0 1 0,0-1 0,0 1 0,1-1 1,0 1-1,0 0 0,0-1 0,6-7 0,-5 7 29,-3 7-11,0-1 0,0 1 1,0-1-1,1 0 0,-1 1 1,0-1-1,0 1 0,1-1 1,-1 1-1,0-1 0,1 1 1,-1-1-1,1 1 1,-1-1-1,1 1 0,-1-1 1,1 1-1,-1 0 0,1-1 1,-1 1-1,1 0 0,-1-1 1,1 1-1,0 0 0,-1 0 1,1 0-1,0 0 0,-1-1 1,1 1-1,-1 0 0,1 0 1,0 0-1,-1 0 0,1 0 1,0 1-1,-1-1 0,1 0 1,-1 0-1,1 0 0,0 0 1,-1 1-1,1-1 1,-1 0-1,1 1 0,0 0 1,3 2 119,0 0 0,-1 0 0,0 0 0,1 1 0,2 4 0,-2-3-158,6 7 140,0-1 0,1-1 0,19 15-1,-26-22-115,0 0 0,0 0-1,1-1 1,-1 1-1,1-1 1,0 0 0,0-1-1,0 1 1,0-1-1,0 0 1,0 0 0,0-1-1,0 0 1,6 0 0,-8 0-8,0-1 0,0 0 0,0 0 1,0 0-1,0 0 0,0 0 0,-1-1 1,1 1-1,-1-1 0,1 0 1,-1 0-1,1 0 0,-1 0 0,0 0 1,0 0-1,0 0 0,0-1 0,-1 1 1,1-1-1,-1 0 0,1 1 1,1-5-1,2-7-3,0 1-1,0-2 1,2-16 0,-6 29 0,1-8-5,0 1 8,0 0 0,0 0 0,0-10 1,-3 17 18,1 2-20,0 0 1,0 0-1,0-1 1,0 1 0,0 0-1,0 0 1,0 0 0,0 0-1,0 0 1,-1 0-1,1 0 1,0 0 0,0 0-1,0-1 1,0 1 0,0 0-1,0 0 1,0 0-1,0 0 1,-1 0 0,1 0-1,0 0 1,0 0 0,0 0-1,0 0 1,0 0 0,0 0-1,-1 0 1,1 0-1,0 0 1,0 0 0,0 0-1,0 0 1,0 0 0,0 0-1,-1 0 1,1 0-1,0 0 1,0 0 0,0 0-1,0 0 1,0 0 0,0 0-1,0 0 1,0 1-1,-1-1 1,1 0 0,0 0-1,0 0 1,0 0 0,0 0-1,0 0 1,0 0-1,0 0 1,0 1 0,0-1-1,0 0 1,0 0 0,0 0 0,-1 0-1,1 1 1,0-1 0,0 0 0,0 0 0,0 1 0,0-1 0,0 0 0,0 0 0,0 0 0,0 1 0,0-1 0,0 0 0,0 0 0,0 1 0,0-1 0,0 0-1,0 0 1,0 0 0,0 1 0,0-1 0,0 0 0,1 0 0,-1 0 0,0 1 0,0-1 0,0 0 0,0 0 0,0 0 0,1 0 0,-1 1 0,0-1 0,3 0 57,-1 0 0,1 1 0,-1-2 0,1 1 1,-1 0-1,1 0 0,-1-1 0,1 1 0,-1-1 1,1 0-1,-1 0 0,0 0 0,3-1 0,1-1 159,-4 4-59,-5 10 112,4-12-177,0 1-79,-1 0 0,1 0 0,-1-1-1,0 1 1,1 0 0,-1 0 0,0 0 0,1-1 0,-1 1 0,0 0-1,1 0 1,-1-1 0,0 1 0,1 0 0,-1-1 0,0 1 0,0 0 0,1-1-1,-1 0 1,5 6 289,-1-2-194,-1 0-1,0 1 1,1-1-1,-2 1 0,4 4 1,2 9 56,-1 0 1,0 1-1,6 29 0,9 27 134,8 8-228,-30-81-132,0 1 0,1-1 0,-1 0-1,0 0 1,1 0 0,-1 0 0,1 0 0,-1 0 0,1 0 0,0 0 0,-1 0 0,1 0 0,0 0 0,0 0 0,-1-1 0,1 1 0,0 0-1,0 0 1,0-1 0,0 1 0,0-1 0,0 1 0,0-1 0,0 1 0,0-1 0,0 1 0,1-1 0,-1 0 0,0 0 0,0 0 0,0 1-1,2-1 1,1-1-760,1 0-1,0-1 1,0 1-1,-1-1 1,1 0-1,6-3 1,-8 4 373,13-8-2155,-3-4 777</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51.779"/>
    </inkml:context>
    <inkml:brush xml:id="br0">
      <inkml:brushProperty name="width" value="0.05" units="cm"/>
      <inkml:brushProperty name="height" value="0.05" units="cm"/>
      <inkml:brushProperty name="color" value="#FF0066"/>
    </inkml:brush>
  </inkml:definitions>
  <inkml:trace contextRef="#ctx0" brushRef="#br0">0 4 8498,'4'-3'8171,"-4"12"-7255,1 8 214,1 0-1,0 1 1,2-1-1,8 25 1,4 21 318,8 53-876,-23-112-2951,-1-8 657,-2-13 1026,1 13 1622,0-16-647</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52.224"/>
    </inkml:context>
    <inkml:brush xml:id="br0">
      <inkml:brushProperty name="width" value="0.05" units="cm"/>
      <inkml:brushProperty name="height" value="0.05" units="cm"/>
      <inkml:brushProperty name="color" value="#FF0066"/>
    </inkml:brush>
  </inkml:definitions>
  <inkml:trace contextRef="#ctx0" brushRef="#br0">1 212 11418,'3'2'613,"0"-1"0,0 0 0,0 0 0,0 0 0,0 0 0,1-1 0,-1 1 0,0-1-1,0 0 1,6 0 0,-4-1-149,0 1 1,0-1-1,0-1 0,0 1 0,0-1 0,5-3 1,2-1-39,-1-1 1,0 0 0,0-1 0,14-13 0,-16 13-320,5-6-1810,-13 13 1383,0 0 1,-1 0-1,1 0 0,-1 0 1,1-1-1,-1 1 1,0 0-1,1 0 0,-1-1 1,0 1-1,0 0 1,0 0-1,0-1 0,0 1 1,0-2-1,-1-6-1619,1-1-1,1 1 1,1-10-1,1-15 0,-3 29 2564,-1 1 612,1 0 0,1 0 0,-1 0-1,0 0 1,3-6 0,0 23 3062,-4 7-2871,1 0-1,4 35 0,-1-38-1236,0 0 0,1 0 0,1-1 0,0 1-1,2-1 1,10 21 0,-16-35-250,14 20-667,-14-21 566,-1-1 1,1 1-1,-1-1 1,0 1 0,1-1-1,-1 1 1,1-1-1,0 1 1,-1-1-1,1 0 1,-1 1 0,1-1-1,0 0 1,-1 0-1,1 1 1,0-1-1,-1 0 1,1 0 0,0 0-1,-1 0 1,1 0-1,0 0 1,-1 0-1,1 0 1,0 0 0,-1 0-1,1 0 1,0-1-1,-1 1 1,1 0-1,-1 0 1,1-1 0,0 1-1,0-1 1,10-8-1403</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52.674"/>
    </inkml:context>
    <inkml:brush xml:id="br0">
      <inkml:brushProperty name="width" value="0.05" units="cm"/>
      <inkml:brushProperty name="height" value="0.05" units="cm"/>
      <inkml:brushProperty name="color" value="#FF0066"/>
    </inkml:brush>
  </inkml:definitions>
  <inkml:trace contextRef="#ctx0" brushRef="#br0">92 24 9962,'1'-1'545,"-1"0"0,0-1 0,0 1 0,0-1 0,-1 1 0,1 0 0,0-1 0,0 1 0,-1 0 0,1 0 0,-1-1 0,1 1 0,-1 0 0,0-2 0,0 3-461,0-1 0,1 1 0,-1 0 0,0 0 0,0-1 0,1 1 0,-1 0 0,0 0 0,0 0 0,1 0 0,-1 0 0,0 0 0,1 0 0,-1 0 0,0 0 0,0 0 0,1 1 0,-1-1 0,0 0 0,1 0 0,-1 1 0,0-1-1,1 0 1,-1 1 0,0-1 0,1 1 0,-1-1 0,0 1 0,-4 3 115,0 0 1,0 0-1,0 0 0,0 0 0,1 1 0,0 0 0,0 0 0,0 0 0,0 0 0,1 1 0,0-1 1,0 1-1,0 0 0,1 0 0,-3 10 0,4-12-143,1 0 1,-1-1-1,1 1 1,-1-1-1,1 1 0,0 0 1,1-1-1,-1 1 1,1 0-1,-1-1 0,1 1 1,0-1-1,0 1 0,1-1 1,-1 0-1,1 1 1,-1-1-1,1 0 0,0 0 1,1 0-1,-1 0 1,0-1-1,1 1 0,-1 0 1,1-1-1,0 0 1,0 0-1,5 4 0,6 1 304,0 0 0,1 0 0,0-1 0,0-1 0,0-1 0,0 0-1,1-1 1,0 0 0,0-1 0,-1-1 0,25-2 0,-37 1-339,0-1-1,1 1 1,-1-1 0,0 0 0,0-1 0,0 1 0,0 0 0,0-1 0,0 0 0,0 1 0,0-1 0,-1 0-1,1-1 1,0 1 0,2-3 0,5-11-2221,-6-4-3435,-4 2 2372</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17.232"/>
    </inkml:context>
    <inkml:brush xml:id="br0">
      <inkml:brushProperty name="width" value="0.05" units="cm"/>
      <inkml:brushProperty name="height" value="0.05" units="cm"/>
      <inkml:brushProperty name="color" value="#FF0066"/>
    </inkml:brush>
  </inkml:definitions>
  <inkml:trace contextRef="#ctx0" brushRef="#br0">0 3 9762,'10'-2'8485,"0"1"-3802,-8 1-4562,-1 0-1,1 1 0,0-1 0,-1 1 1,1-1-1,-1 1 0,1 0 1,-1-1-1,1 1 0,-1 0 0,1 0 1,-1 0-1,1 0 0,-1 0 0,0 0 1,0 1-1,0-1 0,1 0 1,-1 1-1,0-1 0,-1 0 0,1 1 1,0-1-1,0 1 0,0 2 1,8 18 325,-2 0 1,0 0 0,5 37-1,2 71 427,-11-100-689,-2-21-176,1 1-1,1 0 1,4 14 0,-4-15-178,0-6-1291,-1-14-4319,-6-2 3292,-3-4 1051</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17.804"/>
    </inkml:context>
    <inkml:brush xml:id="br0">
      <inkml:brushProperty name="width" value="0.05" units="cm"/>
      <inkml:brushProperty name="height" value="0.05" units="cm"/>
      <inkml:brushProperty name="color" value="#FF0066"/>
    </inkml:brush>
  </inkml:definitions>
  <inkml:trace contextRef="#ctx0" brushRef="#br0">32 168 9554,'-18'10'3033,"17"-9"-2566,0-1 1,0 1 0,0 0 0,0-1 0,0 1 0,0 0 0,0 0-1,0-1 1,1 1 0,-1 0 0,0 0 0,1 0 0,-1 0 0,1 0-1,-2 2 1,3-3-258,0 1-1,0-1 0,0 0 1,-1 0-1,1 1 1,0-1-1,0 0 0,0 0 1,-1 0-1,1 0 0,0 0 1,0 0-1,0 0 1,0 0-1,1-1 0,7-2 439,-1 0-1,1-1 1,9-5 0,9-5 69,109-35 1264,-72 27-1284,16-6 82,82-31-2373,-161 59 1464,-1-1 1,0 1 0,1 0 0,-1 0-1,0 0 1,0 0 0,1-1-1,-1 1 1,0 0 0,1 0-1,-1 0 1,0 0 0,1 0 0,-1 0-1,0 0 1,1 0 0,-1 0-1,0 0 1,1 0 0,-1 0-1,0 0 1,0 0 0,1 0 0,-1 0-1,0 1 1,1-1 0,-1 0-1,0 0 1,1 0 0,-1 0-1,0 1 1,0-1 0,1 0-1,-1 0 1,0 0 0,0 1 0,0-1-1,1 0 1,-1 1 0,0-1-1,0 0 1,0 0 0,0 1-1,0-1 1,1 0 0,-1 1 0,0-1-1,0 0 1,0 1 0,0-1-1,-1 21-4920,0-18 4943,-3 16-1435</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18.257"/>
    </inkml:context>
    <inkml:brush xml:id="br0">
      <inkml:brushProperty name="width" value="0.05" units="cm"/>
      <inkml:brushProperty name="height" value="0.05" units="cm"/>
      <inkml:brushProperty name="color" value="#FF0066"/>
    </inkml:brush>
  </inkml:definitions>
  <inkml:trace contextRef="#ctx0" brushRef="#br0">8 0 12347,'-1'2'493,"0"0"1,0-1-1,0 1 1,1 0-1,-1 0 1,0 0-1,1 0 1,0 0-1,-1 0 1,1 0-1,0 0 1,0 0-1,0 0 1,1 3-1,8 30 2156,1-1-1609,-8-4-866,0 0-1,-6 55 0,-4-55-4009,13-26 326</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18.671"/>
    </inkml:context>
    <inkml:brush xml:id="br0">
      <inkml:brushProperty name="width" value="0.05" units="cm"/>
      <inkml:brushProperty name="height" value="0.05" units="cm"/>
      <inkml:brushProperty name="color" value="#FF0066"/>
    </inkml:brush>
  </inkml:definitions>
  <inkml:trace contextRef="#ctx0" brushRef="#br0">1 90 14035,'10'-2'1384,"5"-3"825,-1 0-169,4-2-615,-1-1-329,-2 3-440,0-2-192,-2 2-232,-1 2-88,-2 0-96,0-1-136,-1 3-520,-4-5-296,0-2-1089,-4 0-295,4-4 1256</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19.092"/>
    </inkml:context>
    <inkml:brush xml:id="br0">
      <inkml:brushProperty name="width" value="0.05" units="cm"/>
      <inkml:brushProperty name="height" value="0.05" units="cm"/>
      <inkml:brushProperty name="color" value="#FF0066"/>
    </inkml:brush>
  </inkml:definitions>
  <inkml:trace contextRef="#ctx0" brushRef="#br0">0 1 8506,'5'7'1576,"-1"4"2249,1 5-1553,0 9-207,1 3-113,-1 6-399,1 1-113,-3 2-256,0-2-160,1-5-343,-1-1-177,-1-7-280,-1-2-296,-1-5-1057,-5 3-855,-1 1 992</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19.995"/>
    </inkml:context>
    <inkml:brush xml:id="br0">
      <inkml:brushProperty name="width" value="0.05" units="cm"/>
      <inkml:brushProperty name="height" value="0.05" units="cm"/>
      <inkml:brushProperty name="color" value="#FF0066"/>
    </inkml:brush>
  </inkml:definitions>
  <inkml:trace contextRef="#ctx0" brushRef="#br0">29 39 7930,'-1'1'307,"-1"-1"1,0 1 0,1 0 0,-1 0 0,0 0-1,1-1 1,-1 1 0,1 1 0,-1-1-1,1 0 1,0 0 0,0 1 0,-1-1-1,1 0 1,0 1 0,0-1 0,0 1-1,0 0 1,1-1 0,-1 1 0,0 1-1,1-2-275,0-1-1,0 0 0,0 0 0,0 0 0,0 0 0,0 1 0,0-1 0,0 0 0,0 0 0,0 0 0,0 0 0,0 0 0,0 1 0,0-1 0,0 0 0,0 0 0,0 0 0,0 0 0,0 0 0,1 1 0,-1-1 0,0 0 0,0 0 0,0 0 0,0 0 0,0 0 0,0 0 0,1 0 0,-1 0 1,0 0-1,0 0 0,0 0 0,0 1 0,1-1 0,-1 0 0,0 0 0,0 0 0,0 0 0,0 0 0,0 0 0,1 0 0,-1 0 0,0 0 0,0 0 0,0-1 0,0 1 0,1 0 0,-1 0 0,0 0 0,0 0 0,0 0 0,0 0 0,0 0 0,1 0 0,6-4 3445,-9-5-73,2 10-3353,1 0 0,-1-1 0,0 1 0,0 0 0,0 0 0,1 0 0,-1 0 0,0 0 0,1-1 0,-1 1 0,1 0 0,-1 0 0,1-1 0,0 1 0,-1 0 0,1-1 0,-1 1 0,1 0 1,0-1-1,0 1 0,-1-1 0,1 1 0,1 0 0,1 0 40,-1 1 1,1-1 0,-1 0 0,1 0 0,0 0 0,4 2 0,3-3 73,-1 0 1,1 0 0,-1-1-1,1-1 1,-1 1 0,0-1-1,10-4 1,-9 3 27,1 0 1,0 1-1,0 0 0,0 1 1,13-1-1,16 6 105,-28-3-171,1 0 0,0 0 0,0-1 0,0-1 0,16-2 0,42-8 371,126-4 0,-186 14-385,4 0 11,-1-1 0,-1-1 0,1 0 0,15-6-1,-17 5-70,1 0 0,-1 1-1,0 0 1,1 1 0,15 0-1,-18 2 50,0 2-1,1-1 0,-1 2 0,0-1 1,0 1-1,0 1 0,-1 0 1,18 9-1,19 8 179,-41-20-240,-1 0 1,0 0-1,1 0 1,5 0-1,-7-1-5,0 0-1,1 1 1,-1-1-1,0 1 1,0-1-1,0 1 1,0 0-1,0 1 0,4 1 1,0 2-12,1-1 1,0 0-1,0-1 1,0 0-1,0 0 1,1 0-1,-1-1 1,11 1-1,-13-2-10,-1-1 1,1 0-1,0 0 1,0 0-1,-1 0 1,1-1-1,0 0 0,-1-1 1,1 1-1,-1-1 1,1 0-1,-1 0 1,8-5-1,-11 4-12,11-6 0,-13 8-4,0 1 1,1 0-1,-1 0 0,0 0 1,0 0-1,0 0 0,1 0 1,-1 0-1,0 0 0,0 0 1,1-1-1,-1 1 0,0 0 1,0 0-1,1 0 0,-1 0 1,0 1-1,0-1 0,1 0 1,-1 0-1,0 0 0,0 0 1,1 0-1,-1 0 0,0 0 0,0 0 1,1 0-1,-1 1 0,0-1 1,0 0-1,0 0 0,1 0 1,-1 0-1,0 1 0,0-1 1,0 0-1,0 0 0,1 0 1,-1 1-1,0-1 0,0 0 1,0 0-1,0 1 0,0-1 1,0 0-1,0 0 0,0 1 1,0-1-1,0 0 0,0 1 1,3 19-545,-2-8-123,0-8 3,0-3 440,-1-1 0,0 1 0,1 0 0,-1-1-1,0 1 1,1-1 0,-1 1 0,0 0 0,0-1 0,0 1 0,0 0 0,0-1 0,0 1-1,0 0 1,0 0 0,0-1 0,0 1 0,0 0 0,-8 1-1630</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25.648"/>
    </inkml:context>
    <inkml:brush xml:id="br0">
      <inkml:brushProperty name="width" value="0.05" units="cm"/>
      <inkml:brushProperty name="height" value="0.05" units="cm"/>
      <inkml:brushProperty name="color" value="#FF0066"/>
    </inkml:brush>
  </inkml:definitions>
  <inkml:trace contextRef="#ctx0" brushRef="#br0">299 156 7994,'-8'0'551,"1"0"0,-1 1 0,1 0 0,0 1 1,-1 0-1,1 0 0,0 0 0,0 1 0,-8 4 0,5-1-126,1 0-1,-1 0 1,1 1 0,1 0-1,-13 13 1,17-15-304,-16 16 1120,-34 46 0,48-59-1037,1 1 0,0 0 0,1 0 0,0 1 0,0-1 0,1 1 0,0 0 0,1 0 0,-2 14 0,-6 137 1006,-8 56 202,17-205-1313,-1-1 0,1 1-1,1-1 1,0 1 0,1 0-1,0-1 1,1 1 0,0-1 0,0 0-1,2 0 1,-1 0 0,11 21-1,106 235 1301,-116-257-1351,6 18 130,18 32-1,-23-51-106,0 0 0,1-1 0,0 0 0,0 0-1,1 0 1,0-1 0,12 10 0,78 50 810,-82-58-811,0-2 0,0 1 0,0-2 0,33 9 0,-29-12 67,0-1 1,0-1-1,0 0 1,0-2-1,29-4 1,33 0 477,-47 4-288,57-6 0,-75 4-233,0 0-1,0-2 1,-1 1-1,1-2 0,24-12 1,-13 3 29,-1-1 0,40-31-1,-52 34-69,0 0 0,-1 0 1,0-1-1,-1 0 0,15-26 0,8-20 273,44-108 1,-47 100-216,5-10-78,-33 66-23,-1 1 0,0-1 0,-1 0 0,0 0 0,-1-19 0,-1 3 19,-5-36 0,-24-73-84,7 40 3,17 72 45,0 1 1,-2 0-1,-19-47 1,20 60 5,0 0 1,0 1-1,-1-1 1,0 1-1,0 1 1,-1 0-1,-1 0 1,0 0-1,0 1 0,-13-9 1,-93-50 7,3 4 27,79 41-58,0 1 0,-38-15 0,56 30 23,0 0-1,0 1 1,-1 0 0,0 1 0,0 1 0,0 1 0,-26-1 0,18 4 4,0 1 0,0 1 0,0 1 0,1 2 0,-1 0 1,1 1-1,1 1 0,-35 17 0,45-17-25,-1 0 0,2 0-1,-1 1 1,1 0 0,0 1 0,1 1 0,1-1 0,-1 2-1,2-1 1,-1 1 0,2 0 0,-10 20 0,15-26-122,0-1-1,0 0 1,1 0 0,-2 9 0,3-12-15,0 0 0,0 0 0,0 0 0,0 0 0,0 0 0,0 0 0,1 0 0,-1 0 0,1 0 0,-1 0 0,1 0 0,0 0-1,0 0 1,-1-1 0,1 1 0,1 0 0,0 1 0,2 1-451,0 0-1,1-1 1,-1 0-1,10 6 1,28 11-1424</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38.072"/>
    </inkml:context>
    <inkml:brush xml:id="br0">
      <inkml:brushProperty name="width" value="0.05" units="cm"/>
      <inkml:brushProperty name="height" value="0.05" units="cm"/>
      <inkml:brushProperty name="color" value="#FF0066"/>
    </inkml:brush>
  </inkml:definitions>
  <inkml:trace contextRef="#ctx0" brushRef="#br0">1095 0 9658,'0'0'184,"1"0"1,-1 0-1,1 0 1,-1 1-1,1-1 1,0 0-1,-1 0 1,1 0-1,-1 1 0,1-1 1,-1 0-1,1 0 1,-1 1-1,1-1 1,-1 0-1,0 1 0,1-1 1,-1 1-1,1-1 1,-1 0-1,0 1 1,0-1-1,1 1 0,-1-1 1,0 1-1,1-1 1,-1 1-1,0-1 1,0 1-1,0 0 1,0-1-1,0 1 0,0-1 1,0 1-1,0 0 1,-1 27 1572,-1-13-889,3 4-515,-1 0 1,-1-1-1,-1 1 0,-7 32 1,-27 71 52,16-57 69,11-41-388,-2 0 0,0 0 0,-21 33-1,-3 5-34,24-41-46,-1-1 0,-1 0 0,-1-1 0,-1-1 0,-21 21 0,-90 70 794,108-94-753,-36 34 174,-5 4-16,51-47-76,-1 1 0,-1-1 1,1 0-1,-20 8 0,20-11 55,-1-1 0,1 0 0,-1 0-1,0 0 1,0-1 0,-12-1 0,-60-5 570,76 4-696,-4-1 50,-1 0 0,0 0 0,1-1 0,0-1 0,0 0 0,0 0 0,0-1 0,1 0 0,0-1 0,0 0 0,-11-9 1,-18-11 259,29 20-305,0 1 0,1-1 0,0 0 0,0-1 1,0 0-1,1 0 0,0-1 0,-8-11 0,13 16 17,0 1 0,0 0 0,0 0 0,0 1 0,0-1 0,0 0 0,0 1 0,-1-1 0,1 1 0,-1 0 0,1 0 0,-1-1 0,0 2 0,1-1 0,-1 0 0,0 1 0,0-1 0,-4 1 0,-9-4 373,9 2 28,7 2-469,0 0 0,0 0 0,0 0 0,0 0 1,0 0-1,0 0 0,0 0 0,0 0 0,0 0 0,0 0 0,0 0 1,-1 0-1,1 0 0,0 0 0,0 0 0,0 0 0,0 0 0,0 0 1,0 0-1,0 0 0,0 0 0,0 0 0,0 0 0,-1 0 0,1 0 1,0 0-1,0 0 0,0 0 0,0 0 0,0 0 0,0 0 1,0 0-1,0 0 0,0 0 0,0 0 0,0 0 0,0 0 0,0 0 1,-1 0-1,1 0 0,0 1 0,0-1 0,0 0 0,0 0 0,0 0 1,0 0-1,0 0 0,0 0 0,0 0 0,0 0 0,0 0 0,0 0 1,0 1-1,0-1 0,0 0 0,0 0 0,0 0 0,0 0 0,0 0 1,0 0-1,0 0 0,0 0 0,0 0 0,-1 6 20,0-3 14,0 0 0,1 0 0,0 0 0,0 0 0,0 0 0,0 0 0,0 0 0,1 0 0,-1 0 0,1 0 0,0 0 0,0 0 0,0 0 0,2 5 0,3 4 110,16 21 0,-19-28-112,13 18 35,-5-9-47,9 18 0,-17-27-25,-1 0-1,1 1 0,-1-1 1,-1 1-1,1-1 1,-1 1-1,1 9 0,1 0 1,-3-15-7,0 0 0,0 0 0,0-1 0,0 1 0,-1 0 0,1 0 0,0 0 0,0 0 0,0 0 0,0 0 0,0 0 0,0 0 0,0-1 0,0 1 0,0 0 0,1 0 0,-1 0 0,0 0 0,0 0 0,0 0 0,0 0 0,0 0 0,0-1 0,0 1 0,0 0 0,0 0 0,0 0 0,0 0 0,0 0 0,0 0 0,0 0 0,0 0 0,1 0 0,-1 0 0,0 0 0,0 0 0,0 0 0,0 0 0,0-1 0,0 1 0,0 0 0,0 0 0,0 0 0,1 0 0,-1 0 0,0 0 0,0 0 0,0 0 0,0 0 0,0 0 0,0 0 0,0 0 0,0 0 0,1 1 0,-1-1 0,0 0 0,0 0 0,0 0 0,0 0 0,0 0 0,0 0 0,0-1 0,-2-7 0,-1 0 0,-8-15 0,1 3 0,-37-108 0,20 48 0,26 76 0,-1 0 0,0 0 0,0 0 0,0 0 0,0 0 0,0 0 0,-1 1 0,0-1 0,1 1 0,-7-6 0,48 17 0,30-1 0,-49-6 0,-1 0 0,0 2 0,36 9 0,-52-12 0,-1 1 0,1 0 0,-1 0 0,1 1 0,-1-1 0,1 1 0,-1-1 0,0 1 0,1 0 0,-1 0 0,0-1 0,0 2 0,-1-1 0,1 0 0,0 0 0,-1 0 0,3 5 0,-3-5 0,-1 0 0,1 0 0,-1 1 0,1-1 0,-1 0 0,0 0 0,0 0 0,0 0 0,0 0 0,0 1 0,-1-1 0,1 0 0,-1 0 0,1 0 0,-1 0 0,0 0 0,0 0 0,0 0 0,0 0 0,0 0 0,0-1 0,0 1 0,-3 2 0,-8 9 1,-1 0 1,-1-1-1,0-1 1,-27 17-1,22-16-25,1 1 0,-24 22 0,78-52-4177,0-5-1004,9-4 1945</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38.932"/>
    </inkml:context>
    <inkml:brush xml:id="br0">
      <inkml:brushProperty name="width" value="0.05" units="cm"/>
      <inkml:brushProperty name="height" value="0.05" units="cm"/>
      <inkml:brushProperty name="color" value="#FF0066"/>
    </inkml:brush>
  </inkml:definitions>
  <inkml:trace contextRef="#ctx0" brushRef="#br0">12 248 10954,'-11'-24'9149,"16"35"-6994,4 8-942,0 0-1,-2 0 1,8 33-1,-13-44-1151,0 0 0,-1 0 0,0 0 0,0 1 0,-1-1 0,0 0 0,-1 0 0,0 1 0,0-1-1,-1 0 1,-4 14 0,5-21-55,1-1-1,0 0 0,0 1 1,0-1-1,0 1 1,0-1-1,-1 1 0,1-1 1,0 0-1,0 1 0,-1-1 1,1 1-1,0-1 1,-1 0-1,1 1 0,0-1 1,-1 0-1,1 1 1,-1-1-1,1 0 0,-1 0 1,1 0-4,0 0 1,-1 0-1,1 0 1,0 0-1,-1-1 1,1 1-1,0 0 1,0 0-1,-1-1 1,1 1-1,0 0 1,0 0-1,0-1 1,-1 1-1,1 0 1,0-1-1,0 1 1,0 0-1,0-1 1,0 1-1,-1 0 1,1-1-1,-6-30 19,5 20-15,-4-15-39,2-1 0,1 1 1,1-1-1,1 1 0,2 0 0,0-1 0,2 1 0,1 0 1,0 0-1,3 0 0,0 1 0,17-36 0,-23 57 28,0 0 0,0 1 0,1-1 0,-1 0 0,1 1-1,0 0 1,0 0 0,5-4 0,-7 6 5,-1 1 0,1-1-1,0 1 1,0-1 0,0 1 0,0 0 0,0-1 0,-1 1-1,1 0 1,0-1 0,0 1 0,0 0 0,0 0-1,0 0 1,0 0 0,0 0 0,0 0 0,0 0-1,0 0 1,0 1 0,0-1 0,0 0 0,0 0-1,0 1 1,0-1 0,-1 1 0,1-1 0,0 1-1,0-1 1,0 1 0,-1-1 0,1 1 0,0 0-1,-1-1 1,1 1 0,0 0 0,-1 0 0,1 0 0,-1-1-1,1 1 1,-1 0 0,0 0 0,1 1 0,48 96 384,0 0 140,-38-79-512,4 6-133,-1 0 0,-1 1 0,-2 1 0,12 36 1,-40-96-8702,8 18 6515,2 2 818</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39.399"/>
    </inkml:context>
    <inkml:brush xml:id="br0">
      <inkml:brushProperty name="width" value="0.05" units="cm"/>
      <inkml:brushProperty name="height" value="0.05" units="cm"/>
      <inkml:brushProperty name="color" value="#FF0066"/>
    </inkml:brush>
  </inkml:definitions>
  <inkml:trace contextRef="#ctx0" brushRef="#br0">1 158 14627,'0'-2'1256,"5"-8"865,6-2-169,10-6-527,0-1-265,4 1-520,4 1-232,-1 4-376,3 1-240,-4 2-488,-2 2-320,-4 1-1057,0-2-279,-1 6 1231</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39.862"/>
    </inkml:context>
    <inkml:brush xml:id="br0">
      <inkml:brushProperty name="width" value="0.05" units="cm"/>
      <inkml:brushProperty name="height" value="0.05" units="cm"/>
      <inkml:brushProperty name="color" value="#FF0066"/>
    </inkml:brush>
  </inkml:definitions>
  <inkml:trace contextRef="#ctx0" brushRef="#br0">84 403 13867,'-8'8'753,"0"0"1,0 0-1,0 1 1,1-1-1,1 2 0,-1-1 1,2 1-1,-1 0 1,-6 18-1,10-23-646,0 0 0,1 1 0,0-1 0,0 1 0,0-1 0,1 1 0,0-1 0,0 1 0,1 8 0,0-10-54,0-1 0,0 1 0,0 0 1,0 0-1,1-1 0,0 1 0,0-1 0,0 1 1,0-1-1,0 0 0,1 0 0,-1 0 1,1 0-1,4 4 0,-4-5-45,0 0-1,-1 0 1,1 0-1,0-1 1,0 1-1,0-1 1,0 1-1,0-1 1,0 0 0,1 0-1,-1-1 1,0 1-1,0-1 1,1 1-1,-1-1 1,5 0-1,-3-1-3,0 0 0,0 0 0,1-1 0,-1 1-1,0-1 1,0 0 0,-1 0 0,1-1 0,6-4-1,3-3-12,0-2-1,-1 0 0,0 0 0,-1-1 0,11-15 0,-11 11-8,0 0 0,-2-1 0,0 0 0,-1-1 0,-1 0 0,0 0 0,-2-1 0,0 0 0,-1 0 0,-2 0 1,0-1-1,0 1 0,-2-1 0,-1 0 0,-1 1 0,0-1 0,-2 1 0,0-1 0,-1 1 0,-1 0 0,-1 0 0,-9-21 1,14 39 20,-3-8 36,-1 0 0,-6-9 0,10 17-10,0 0 0,0 1 0,-1-1 0,1 0 0,0 1 0,-1-1 0,1 1 0,-1-1 0,1 1 0,-1 0 0,0 0 0,0-1 0,0 1 0,0 0 0,1 1 0,-1-1 0,-4-1 0,5 2 0,1 0 0,-1 0-1,0 1 1,0-1-1,0 0 1,0 0 0,1 0-1,-1 1 1,0-1 0,0 0-1,1 1 1,-1-1-1,0 1 1,0-1 0,1 1-1,-1-1 1,1 1-1,-1-1 1,0 1 0,1 0-1,-1-1 1,1 1 0,-1 0-1,1-1 1,0 1-1,-1 0 1,1 0 0,0 0-1,-1-1 1,1 1-1,0 1 1,-5 26 576,5-19-485,0-1 0,1 1 0,0-1 0,0 0 0,1 1 0,0-1 0,1 0 0,0 0 0,7 15 0,4 4 332,28 36 0,-6-9 150,-18-21-550,-2-1 0,21 59 0,-37-91-58,4 19-873,-4-18 806,0-1 1,0 0-1,0 1 1,0-1-1,0 1 1,0-1-1,0 0 1,0 1-1,-1-1 1,1 0-1,0 1 1,0-1-1,0 0 1,0 1-1,-1-1 1,1 0-1,0 0 1,0 1-1,-1-1 1,1 0-1,0 0 1,0 1-1,-1-1 1,1 0-1,0 0 1,-1 0-1,1 1 1,0-1-1,-1 0 1,1 0-1,0 0 1,-1 0-1,1 0 1,-1 0-1,1 0 1,0 0-1,-1 0 0,1 0 1,0 0-1,-1 0 1,1 0-1,-1 0 1,1 0-1,0 0 1,-1 0-1,1-1 1,0 1-1,-1 0 1,1 0-1,-3-1-322,1-1 1,-1 1-1,1 0 0,-1-1 0,1 1 0,0-1 0,0 0 0,0 1 0,0-1 0,0 0 1,0 0-1,0-1 0,1 1 0,-3-4 0,-3-5-1179,-8-22 0,11 24 994,-5-11-277,3 8 717,1 0 1,0 0-1,-3-14 1,8 25 272,0 0-1,0 0 1,0 0 0,0 0-1,0 0 1,0 0 0,0 0 0,0 0-1,0 0 1,1 0 0,-1 0-1,0 0 1,1 0 0,-1 0-1,0 0 1,1 0 0,-1 0 0,1 0-1,0 1 1,-1-1 0,1 0-1,0 0 1,-1 1 0,1-1-1,0 0 1,0 1 0,1-2 0,2 0 337,1-1 1,0 1 0,-1 0 0,8-2 0,0 0 266,2-2 154,5-2 695,24-6 1,-38 12-1313,0 1 1,0 0-1,0 0 1,0 1-1,0 0 0,0-1 1,0 2-1,1-1 1,-1 1-1,7 1 1,-10-1-201,0-1 1,0 1-1,0 0 1,0 0-1,0 1 1,0-1-1,0 0 1,0 0-1,-1 1 1,1-1-1,0 1 1,-1 0-1,1-1 1,-1 1-1,0 0 1,1 0-1,-1 0 1,0 0-1,0 0 1,0 0-1,0 3 1,1 4 29,0 0 0,0 1 1,0 18-1,-2-21-136,1 0-1,-1 0 1,1 0 0,0 0-1,1 0 1,3 10-1,-4-17-33,-1 1-1,0-1 1,0 1-1,0 0 1,1-1-1,-1 1 1,0-1-1,1 1 1,-1-1-1,1 1 1,-1-1-1,0 0 1,1 1-1,-1-1 1,1 1 0,-1-1-1,1 0 1,0 1-1,-1-1 1,1 0-1,-1 0 1,1 1-1,-1-1 1,1 0-1,0 0 1,-1 0-1,1 0 1,-1 0-1,1 0 1,0 0-1,-1 0 1,1 0-1,0 0 1,-1 0-1,1 0 1,-1 0-1,1-1 1,0 1-1,-1 0 1,1 0-1,-1-1 1,1 1-1,-1 0 1,1-1-1,-1 1 1,1 0-1,-1-1 1,1 1-1,-1-1 1,0 1-1,1-1 1,2-3-483,1 0 0,-1 0 0,-1 0-1,1 0 1,3-5 0,3-13 1263,1 0-594</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40.294"/>
    </inkml:context>
    <inkml:brush xml:id="br0">
      <inkml:brushProperty name="width" value="0.05" units="cm"/>
      <inkml:brushProperty name="height" value="0.05" units="cm"/>
      <inkml:brushProperty name="color" value="#FF0066"/>
    </inkml:brush>
  </inkml:definitions>
  <inkml:trace contextRef="#ctx0" brushRef="#br0">34 0 14243,'-14'8'1328,"3"2"705,2 1-593,9-1-784,0-5-360,10 0-464,5-4-248,5-1-608,6 2-320,-5-2-73,5 3 585</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40.668"/>
    </inkml:context>
    <inkml:brush xml:id="br0">
      <inkml:brushProperty name="width" value="0.05" units="cm"/>
      <inkml:brushProperty name="height" value="0.05" units="cm"/>
      <inkml:brushProperty name="color" value="#FF0066"/>
    </inkml:brush>
  </inkml:definitions>
  <inkml:trace contextRef="#ctx0" brushRef="#br0">0 91 11859,'0'7'576,"1"-1"1,-1 1 0,1-1 0,0 1-1,1-1 1,0 1 0,0-1 0,0 0-1,0 0 1,1 0 0,0 0 0,1 0-1,6 7 1,-5-6-184,1-1 0,0 0 0,0 0 1,1-1-1,0 0 0,0 0 0,0-1 0,0 1 0,1-2 0,9 5 0,-15-7-306,1 0 0,-1 0 0,1 0 0,0-1 0,-1 1 0,1 0 0,0-1 0,0 0 0,0 0 0,-1 0 0,1 0 0,0 0 0,0 0 0,-1-1 0,1 1 0,0-1 0,0 0 0,-1 0 0,1 0 0,-1 0 0,1 0 0,-1-1 0,1 1 0,-1-1-1,0 1 1,0-1 0,1 0 0,-1 0 0,-1 0 0,1 0 0,2-4 0,0 1-30,-1-1-1,-1 1 0,1-1 1,-1 0-1,0 0 0,0 0 0,-1 0 1,1 0-1,-1-1 0,-1 1 1,1 0-1,-1-1 0,-1-5 1,-12-88-2055,12 92 1436,1-7-1789,0 14 2199,0 1 1,0 0-1,0-1 1,0 1-1,0-1 1,0 1-1,0-1 1,1 1-1,-1 0 1,0-1-1,0 1 1,1-1-1,-1 1 1,0 0-1,0-1 1,1 1-1,-1 0 1,0-1-1,1 1 1,-1 0-1,1 0 1,-1-1-1,0 1 1,1 0-1,-1 0 1,1 0-1,-1-1 0,1 1 1,10 2-1393</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41.146"/>
    </inkml:context>
    <inkml:brush xml:id="br0">
      <inkml:brushProperty name="width" value="0.05" units="cm"/>
      <inkml:brushProperty name="height" value="0.05" units="cm"/>
      <inkml:brushProperty name="color" value="#FF0066"/>
    </inkml:brush>
  </inkml:definitions>
  <inkml:trace contextRef="#ctx0" brushRef="#br0">104 372 12955,'0'0'3466,"-4"4"-1398,-6 2-484,0 1 0,-15 14 0,17-14-1521,0 1 0,1 0 0,-1 0 1,2 1-1,-12 18 0,18-27-65,0 0 0,0 1 0,0-1 0,0 0 1,0 0-1,0 0 0,0 0 0,0 1 0,0-1 1,0 0-1,0 0 0,0 0 0,0 0 0,0 0 1,0 1-1,0-1 0,1 0 0,-1 0 0,0 0 1,0 0-1,0 0 0,0 0 0,0 1 0,0-1 1,0 0-1,0 0 0,1 0 0,-1 0 0,0 0 0,0 0 1,0 0-1,0 0 0,0 0 0,0 0 0,1 0 1,-1 0-1,0 0 0,0 0 0,0 0 0,0 0 1,1 0-1,-1 0 0,0 0 0,0 0 0,0 0 1,0 0-1,0 0 0,1 0 0,-1 0 0,0 0 0,0 0 1,0 0-1,0 0 0,0 0 0,1 0 0,9-2-76,-6-1 32,0-1 0,0 1 1,0-1-1,-1 1 0,1-1 1,-1 0-1,0 0 0,0-1 1,3-7-1,8-8-229,-10 15 138,4-5-108,-8 10 234,0 0-1,0 0 0,0 0 0,0 0 1,0 0-1,1 0 0,-1 0 0,0 0 0,0 0 1,0-1-1,0 1 0,0 0 0,1 0 1,-1 0-1,0 0 0,0 0 0,0 0 1,0 0-1,0 0 0,1 0 0,-1 0 1,0 0-1,0 0 0,0 0 0,0 0 0,1 0 1,-1 1-1,0-1 0,0 0 0,0 0 1,0 0-1,0 0 0,1 0 0,-1 0 1,0 0-1,0 0 0,0 0 0,0 1 1,0-1-1,0 0 0,0 0 0,0 0 0,1 0 1,-1 0-1,0 0 0,0 1 0,0-1 1,0 0-1,0 0 0,0 0 0,0 0 1,0 1-1,0-1 0,0 0 0,1 2 6,0 0-1,0 0 1,0 0-1,0 0 1,0 0-1,1-1 1,-1 1-1,1 0 1,-1-1-1,1 1 1,-1-1-1,1 0 1,0 1-1,0-1 1,0 0 0,0 0-1,0 0 1,0 0-1,0 0 1,0-1-1,0 1 1,3 0-1,-1-1 8,0 1-1,-1-1 1,1 1 0,0-1-1,0-1 1,-1 1-1,1 0 1,0-1 0,0 0-1,-1 0 1,1 0-1,4-2 1,-3 0 10,0-1 1,-1 1-1,1-1 0,-1 0 0,0 0 1,0 0-1,0 0 0,-1-1 1,1 0-1,-1 1 0,0-1 0,-1-1 1,1 1-1,-1 0 0,0 0 1,0-1-1,1-8 0,1-5 80,-1-1-1,0 0 1,-1-34-1,-2 12 45,-2 1 0,-15-80-1,16 119-102,1 1-1,0 0 0,0 0 0,0 0 0,-1 0 0,1 0 0,0 0 0,-1 0 0,1 0 0,-1 0 0,1 0 0,-1 0 0,0 0 0,1 1 0,-1-1 0,0 0 0,-1-1 0,2 2-16,0 0-1,-1 0 0,1 0 0,0 0 0,0 0 0,0 0 0,0 0 1,-1 0-1,1 0 0,0 0 0,0 0 0,0 1 0,-1-1 0,1 0 0,0 0 1,0 0-1,0 0 0,0 0 0,0 0 0,-1 0 0,1 1 0,0-1 1,0 0-1,0 0 0,0 0 0,0 0 0,0 1 0,0-1 0,0 0 1,-1 0-1,-1 14 214,1 6 96,1 1 0,1-1 0,1 1 0,6 24 0,24 80 942,-30-119-1210,24 76 640,-21-68-603,1-1 0,0 0 0,16 23 0,-21-34-131,0-1-1,0 1 1,0-1-1,1 0 1,-1 1-1,1-1 1,-1 0-1,1 0 1,2 1-1,-4-2-26,1 1 0,-1-1 0,0 0 0,1 0 0,-1 0 0,0 0 0,1 0-1,-1 0 1,1 0 0,-1 0 0,0 0 0,1 0 0,-1 0 0,1 0 0,-1 0 0,0 0 0,1 0-1,-1 0 1,0 0 0,1 0 0,-1-1 0,1 1 0,-1 0 0,0 0 0,1 0 0,-1-1 0,0 1-1,0 0 1,1-1 0,-1 1 0,0 0 0,0 0 0,1-1 0,-1 1 0,0 0 0,0-1 0,0 1-1,1-1 1,-1 1 0,0 0 0,0-1 0,0 1 0,0 0 0,0-1 0,0 1 0,0-1 0,2-13-2527,0 2 841</inkml:trace>
  <inkml:trace contextRef="#ctx0" brushRef="#br0" timeOffset="1">218 188 11002,'12'0'825,"5"1"271,1-1-704,3 0-240,0-3-1400,3 3 888</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41.515"/>
    </inkml:context>
    <inkml:brush xml:id="br0">
      <inkml:brushProperty name="width" value="0.05" units="cm"/>
      <inkml:brushProperty name="height" value="0.05" units="cm"/>
      <inkml:brushProperty name="color" value="#FF0066"/>
    </inkml:brush>
  </inkml:definitions>
  <inkml:trace contextRef="#ctx0" brushRef="#br0">0 183 10426,'5'0'332,"0"-1"0,-1 0 0,1 0 1,0-1-1,-1 1 0,1-1 0,-1 0 0,1 0 0,-1 0 0,0-1 0,0 0 0,0 0 0,0 0 0,-1 0 0,1 0 0,-1-1 0,0 1 1,0-1-1,4-6 0,-3 5-37,-1 0 0,0-1 0,0 1 0,0-1 0,0 1 0,-1-1 0,0 0 0,0 0 0,1-9 0,-3 12-250,0 1 0,0 0 0,0-1 0,0 1 0,0 0 1,-1 0-1,1 0 0,-1-1 0,1 1 0,-1 0 0,0 0 0,0 0 1,0 0-1,0 0 0,0 0 0,0 0 0,-1 0 0,1 1 1,-1-1-1,1 0 0,-1 1 0,0-1 0,1 1 0,-1 0 1,0-1-1,0 1 0,0 0 0,-3-1 0,2 0-9,-1 1-1,0-1 0,0 1 1,0 0-1,0 0 1,0 0-1,-5 0 0,8 1-17,0 0-1,-1 0 0,1 0 0,0 0 0,0 0 0,0 0 0,0 1 0,0-1 0,0 0 1,0 1-1,0-1 0,-1 0 0,1 1 0,0-1 0,0 1 0,1 0 0,-1-1 0,0 1 1,0 0-1,0 0 0,0-1 0,0 1 0,1 0 0,-1 0 0,0 0 0,1 0 0,-1 0 1,1 0-1,-1 0 0,1 0 0,-1 1 0,0 4 101,0 0 0,1 0 0,-1 0-1,1 0 1,1-1 0,-1 1 0,1 0 0,0 0 0,0 0 0,0-1-1,1 1 1,4 7 0,-2-2 120,1-1 0,1 1 0,0-1 1,0-1-1,12 14 0,-10-14-127,0-1 0,1-1 1,0 1-1,0-1 0,1-1 1,0 1-1,0-2 0,14 6 1,4 0-808,0-1 1,32 6-1,-7-5-229</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56.141"/>
    </inkml:context>
    <inkml:brush xml:id="br0">
      <inkml:brushProperty name="width" value="0.05" units="cm"/>
      <inkml:brushProperty name="height" value="0.05" units="cm"/>
      <inkml:brushProperty name="color" value="#FF0066"/>
    </inkml:brush>
  </inkml:definitions>
  <inkml:trace contextRef="#ctx0" brushRef="#br0">1 12 9034,'2'0'5148,"8"3"-2680,-2-4-1695,0 1 0,0 1 0,0-1 0,0 1 1,0 1-1,0 0 0,15 5 0,10 2 81,-5-4-568,0 0 0,0-2 0,0-1 0,0-1 0,0-1 0,1-2 0,35-6 1,35-9-56,0 4 0,1 4 1,154 6-1,-205 6-223,132 3 2167,-168-6-2072,-1 1-1,0 0 0,1 1 1,-1 1-1,13 3 0,-10-1-314,1-2 1,16 2-1,-31-5 95,9 3-1160,-8 3-3722,-4 0 3468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54.764"/>
    </inkml:context>
    <inkml:brush xml:id="br0">
      <inkml:brushProperty name="width" value="0.05" units="cm"/>
      <inkml:brushProperty name="height" value="0.05" units="cm"/>
      <inkml:brushProperty name="color" value="#FF0066"/>
    </inkml:brush>
  </inkml:definitions>
  <inkml:trace contextRef="#ctx0" brushRef="#br0">4 4 11891,'-4'-3'5396,"16"13"-2553,96 118 3785,-82-100-5868,0 5 89,43 67 0,-51-70-448,1-1 0,1-2 0,43 46 0,-28-42-166,-23-22-192,-1 0 0,0 2 0,-1-1 0,0 1 0,13 19 0,-23-30-65,0 0-1,0 0 0,-1-1 1,1 1-1,0 0 1,0 0-1,0 0 0,0 0 1,0 0-1,-1 0 0,1 0 1,0 0-1,0 0 0,0 0 1,0 0-1,-1 0 0,1 0 1,0 0-1,0 0 1,0 0-1,0 0 0,-1 1 1,1-1-1,0 0 0,0 0 1,0 0-1,0 0 0,0 0 1,-1 0-1,1 0 1,0 0-1,0 0 0,0 1 1,0-1-1,0 0 0,0 0 1,0 0-1,0 0 0,0 0 1,-1 1-1,1-1 1,0 0-1,0 0 0,0 0 1,0 0-1,0 1 0,0-1 1,0 0-1,0 0 0,0 0 1,0 0-1,0 1 1,0-1-1,0 0 0,0 0 1,0 0-1,0 0 0,1 0 1,-1 1-1,0-1 0,0 0 1,0 0-1,0 0 1,0 0-1,0 0 0,0 1 1,0-1-1,1 0 0,-1 0 1,-12-4-2026,10 1 1437,-1 1 1,1-1-1,0 1 1,0-1-1,0 0 1,1 0-1,-1 0 1,1 0-1,-1 0 1,1-1-1,0 1 1,-1-5-1,0-7-1137</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21.565"/>
    </inkml:context>
    <inkml:brush xml:id="br0">
      <inkml:brushProperty name="width" value="0.05" units="cm"/>
      <inkml:brushProperty name="height" value="0.05" units="cm"/>
      <inkml:brushProperty name="color" value="#FF0066"/>
    </inkml:brush>
  </inkml:definitions>
  <inkml:trace contextRef="#ctx0" brushRef="#br0">10 24 8418,'-1'0'136,"1"0"0,0 0-1,-1 0 1,1 0 0,0 0 0,0 0 0,-1 0 0,1 0 0,0 0-1,-1 0 1,1 0 0,0 0 0,0 0 0,-1 0 0,1 0-1,0 0 1,-1 0 0,1-1 0,0 1 0,0 0 0,-1 0 0,1 0-1,0 0 1,0-1 0,-1 1 0,1 0 0,0 0 0,0-1 0,3-9 2311,-1 8-2337,-2 1-6,0 1 0,0 0 0,0 0 0,0-1-1,0 1 1,1 0 0,-1 0 0,0-1 0,0 1 0,0 0-1,0-1 1,0 1 0,0 0 0,0 0 0,0-1 0,0 1-1,0 0 1,0-1 0,0 1 0,0 0 0,0-1 0,0 1 0,0 0-1,0 0 1,-1-1 0,1 1 0,0 0 12,-1 0 1,1 0 0,0 0-1,0 0 1,-1 0-1,1 0 1,0 0 0,0 0-1,-1 0 1,1 1-1,0-1 1,0 0-1,0 0 1,-1 0 0,1 0-1,0 1 1,0-1-1,0 0 1,-1 0-1,1 0 1,0 1 0,0-1-1,0 0 1,0 0-1,0 1 1,0-1-1,-1 0 1,1 0 0,0 1-1,0-1 1,0 0-1,0 1 1,0 1 76,0 0 0,0 0-1,0 0 1,0 0 0,0 0 0,1 0 0,-1 0 0,0 0-1,1 0 1,0 0 0,1 3 0,2 7 159,6 71 692,-8-62-969,-2-20-96,-1-1 1,1 0-1,0 0 1,0 1-1,0-1 1,0 0-1,0 0 1,0 1-1,0-1 1,0 0-1,0 0 0,0 0 1,0 1-1,0-1 1,1 0-1,-1 0 1,0 1-1,0-1 1,0 0-1,0 0 1,0 0-1,0 1 1,0-1-1,1 0 1,-1 0-1,0 0 1,0 0-1,0 1 1,1-1-1,-1 0 0,6-8-1624,7-10 765</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9:56.794"/>
    </inkml:context>
    <inkml:brush xml:id="br0">
      <inkml:brushProperty name="width" value="0.05" units="cm"/>
      <inkml:brushProperty name="height" value="0.05" units="cm"/>
      <inkml:brushProperty name="color" value="#FF0066"/>
    </inkml:brush>
  </inkml:definitions>
  <inkml:trace contextRef="#ctx0" brushRef="#br0">15 161 8466,'-1'0'32,"0"0"152,1 0-1,-1-1 1,0 1-1,1 0 1,-1 0-1,1-1 1,-1 1-1,0 0 1,1-1 0,-1 1-1,1-1 1,-1 1-1,1-1 1,-1 1-1,1-1 1,-1 1-1,1-1 1,0 1-1,-1-1 1,1 1-1,0-1 1,-1 0-1,1 1 1,0-1-1,0 0 1,0 1-1,-1-1 1,1 0-1,0 1 1,0-1-1,0 0 1,0 1-1,0-2 1,0-1 1922,3 2 61,0 2-2010,40 4 2380,-24-2-1654,0-1 0,38 0-1,-11-6 541,78-18 1,46-22 431,-67 15-1092,21 7-81,-93 18-645,-29 3-53,4 1-163,-1-1-1,0 0 1,0 0 0,0-1-1,8-2 1,-13 4 83,1 0 0,-1 0 0,0-1 0,0 1 0,0 0 0,1 0 0,-1 0 0,0 0 0,0 0 0,0 0 0,1-1 0,-1 1 0,0 0 0,0 0 0,0 0 1,0 0-1,0-1 0,1 1 0,-1 0 0,0 0 0,0 0 0,0-1 0,0 1 0,0 0 0,0 0 0,0 0 0,0-1 0,0 1 0,0 0 0,0 0 0,0-1 0,-9-4-5518,-15-1 2026</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2.235"/>
    </inkml:context>
    <inkml:brush xml:id="br0">
      <inkml:brushProperty name="width" value="0.05" units="cm"/>
      <inkml:brushProperty name="height" value="0.05" units="cm"/>
      <inkml:brushProperty name="color" value="#FF0066"/>
    </inkml:brush>
  </inkml:definitions>
  <inkml:trace contextRef="#ctx0" brushRef="#br0">1149 124 7634,'7'-4'528,"0"-1"0,-1 1 1,1-1-1,-1 0 1,0 0-1,-1-1 0,1 0 1,7-11-1,-7 11 330,1-1-1,-1 1 0,1 1 1,0-1-1,0 1 0,11-5 1,28-12 3656,-50 26-3975,0 0-1,1 0 1,-1 1 0,-3 5-1,-2 1-336,-14 14-106,-1-2 0,-1 0 0,-56 37 0,40-30-74,-42 31 3,-109 85-8,139-102 9,-70 76-1,57-45 11,25-26 115,-70 64-1,57-70 239,-102 60 0,70-49-46,31-12-224,-2 0-102,57-42-35,-1 1 0,1-1 0,0 0 0,-1 0 0,1 1 0,-1-1 0,1 0 0,0 0-1,-1 1 1,1-1 0,-1 0 0,1 0 0,-1 0 0,1 0 0,-1 0 0,1 0 0,-1 0 0,1 0 0,0 0 0,-1 0 0,1 0 0,-2 0 0,2-1-20,0 1 0,0 0 0,-1 0 0,1-1 0,0 1-1,0 0 1,0-1 0,0 1 0,-1 0 0,1-1 0,0 1 0,0-1-1,0 1 1,0 0 0,0-1 0,0 1 0,0 0 0,0-1 0,0 1-1,0-1 1,6-22-2133,-6 21 1719,3-6-885,-1 0-1,1 0 1,0 0-1,7-10 0,3-1-193</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2.828"/>
    </inkml:context>
    <inkml:brush xml:id="br0">
      <inkml:brushProperty name="width" value="0.05" units="cm"/>
      <inkml:brushProperty name="height" value="0.05" units="cm"/>
      <inkml:brushProperty name="color" value="#FF0066"/>
    </inkml:brush>
  </inkml:definitions>
  <inkml:trace contextRef="#ctx0" brushRef="#br0">242 1 9658,'-2'0'420,"-1"1"0,1-1 0,0 1 0,0 0 0,0 0 0,0 0 1,0 0-1,0 0 0,0 0 0,1 0 0,-1 1 0,0-1 0,1 1 0,-1-1 0,1 1 0,-2 2 0,-3 2 549,1 1-1,-8 15 0,-14 37 1530,-6 9-1272,11-27-630,-10 15-86,-29 73 0,53-104-453,8-25-54,0 1 1,0 0-1,-1 0 0,1-1 0,0 1 1,0 0-1,0 0 0,0-1 0,0 1 0,0 0 1,0 0-1,0-1 0,0 1 0,0 0 0,1-1 1,-1 1-1,0 0 0,0 0 0,1-1 1,-1 1-1,0 0 0,1-1 0,-1 1 0,1-1 1,-1 1-1,2 1 0,-1-3 1,0 1 0,0 0-1,0 0 1,-1-1 0,1 1-1,0 0 1,0-1 0,0 1 0,0-1-1,0 1 1,0-1 0,-1 1 0,1-1-1,0 0 1,0 1 0,-1-1-1,1 0 1,-1 0 0,1 1 0,0-3-1,1 1 11,3-2-11,-1 1-1,1-1 0,1 1 1,-1 0-1,0 0 1,1 0-1,0 1 1,-1 0-1,8-2 1,5-2-3,63-26 98,112-61-1,-187 89 29,-1 1-1,1-1 0,-1 0 1,0-1-1,7-6 1,-12 10-83,1 0 0,0 1-1,0-1 1,-1 0 0,1 0 0,-1 1 0,1-1 0,-1 0-1,1 0 1,-1 0 0,1 0 0,-1 0 0,0 0 0,1 0-1,-1 0 1,0 0 0,0 0 0,0 0 0,0 0 0,0 0-1,0 0 1,0 0 0,0 0 0,0 0 0,0 0 0,0 0-1,-1 0 1,1 1 0,0-1 0,-1 0 0,1 0 0,-1 0-1,1 0 1,-1 0 0,1 0 0,-1 1 0,0-1 0,1 0-1,-1 1 1,0-1 0,0 0 0,0 1 0,1-1 0,-1 1-1,0-1 1,-1 0 0,-14-5 224,1 0 0,-1 1 0,0 1 0,-26-4 0,27 6-196,-14-3 26,-42-2 1,56 7-746,0 0 0,-1 1 0,1 0 0,-18 5 0,33-6 633,0 0-1,0 0 1,0 0 0,0 0 0,0 0-1,0 0 1,0 0 0,0 0 0,1 0-1,-1 0 1,0 0 0,0 0 0,0 1-1,0-1 1,0 0 0,0 0-1,0 0 1,0 0 0,0 0 0,0 0-1,0 0 1,0 0 0,0 0 0,0 0-1,0 0 1,0 0 0,0 1-1,0-1 1,0 0 0,0 0 0,0 0-1,0 0 1,0 0 0,0 0 0,0 0-1,0 0 1,0 0 0,0 0 0,0 0-1,0 0 1,0 0 0,0 0-1,0 1 1,0-1 0,-1 0 0,1 0-1,0 0 1,0 0 0,0 0 0,0 0-1,0 0 1,0 0 0,0 0-1,0 0 1,0 0 0,0 0 0,0 0-1,0 0 1,0 0 0,0 0 0,-1 0-1,1 0 1,0 0 0,0 0 0,0 0-1,0 0 1,0 0 0,0 0-1</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3.729"/>
    </inkml:context>
    <inkml:brush xml:id="br0">
      <inkml:brushProperty name="width" value="0.05" units="cm"/>
      <inkml:brushProperty name="height" value="0.05" units="cm"/>
      <inkml:brushProperty name="color" value="#FF0066"/>
    </inkml:brush>
  </inkml:definitions>
  <inkml:trace contextRef="#ctx0" brushRef="#br0">15 156 9442,'-15'-1'9885,"22"-5"-7695,35-32 1844,-29 26-3542,0 0 0,18-13 0,-11 12-85,28-13-1,-39 22-314,0 0 0,1 1 0,-1 0 0,1 0 0,18-2-1,-25 5-83,0-1 0,-1 1-1,1 0 1,-1 1-1,1-1 1,-1 0-1,1 1 1,-1-1-1,1 1 1,-1 0 0,1 0-1,-1 0 1,0 0-1,1 0 1,-1 1-1,0-1 1,3 3 0,-3-2-8,0 1 1,1-1 0,-1 1-1,-1 0 1,1 0 0,0-1-1,-1 1 1,1 0-1,-1 0 1,0 1 0,0-1-1,0 0 1,0 4 0,1 8 6,-1 0 0,-1 0 0,0 0 1,-1 0-1,-1 0 0,0-1 0,-1 1 1,-6 21-1,-8 12 5,-25 51 0,29-71-17,-74 153 42,93-190 32,0 0 0,0 0 0,16-16 0,-10 10 7,9-10 124,1 1-1,41-35 1,-53 51-235,1 0 0,-1 1 1,1 0-1,0 1 0,1 0 0,0 1 0,0 0 1,0 1-1,23-5 0,14 3-5661,-33 2 4016</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4.198"/>
    </inkml:context>
    <inkml:brush xml:id="br0">
      <inkml:brushProperty name="width" value="0.05" units="cm"/>
      <inkml:brushProperty name="height" value="0.05" units="cm"/>
      <inkml:brushProperty name="color" value="#FF0066"/>
    </inkml:brush>
  </inkml:definitions>
  <inkml:trace contextRef="#ctx0" brushRef="#br0">131 10 15339,'0'-1'131,"-1"1"0,1-1-1,0 1 1,0-1-1,-1 1 1,1-1 0,0 1-1,-1-1 1,1 1 0,-1-1-1,1 1 1,-1 0 0,1-1-1,0 1 1,-1 0-1,1-1 1,-1 1 0,0 0-1,1-1 1,-1 1 0,1 0-1,-1 0 1,1 0 0,-1 0-1,0 0 1,1 0-1,-1 0 1,1 0 0,-1 0-1,0 0 1,1 0 0,-1 0-1,1 0 1,-1 0-1,1 0 1,-1 0 0,0 1-1,1-1 1,-1 0 0,1 0-1,-1 1 1,1-1 0,-1 0-1,0 1 1,-2 2 241,0 0 0,0-1-1,0 1 1,0 1 0,-3 4 0,-12 15 803,-20 38-1,33-53-1075,1 1-1,0 0 1,0 0-1,1 0 0,1 0 1,-1 1-1,1-1 1,-1 15-1,3-22-94,0 0-1,0 0 1,0 0 0,0 0-1,0 0 1,0 0-1,1 0 1,-1 0-1,1 0 1,-1-1-1,1 1 1,0 0-1,-1 0 1,1 0-1,0 0 1,0-1 0,0 1-1,1 0 1,-1-1-1,0 1 1,1-1-1,-1 0 1,1 1-1,-1-1 1,1 0-1,0 0 1,2 2 0,-1-2-59,0-1 0,0 1 0,1-1 0,-1 1 0,0-1 0,0 0 0,0 0 0,0-1 0,0 1 0,0 0 0,0-1 0,1 0 0,-1 0 0,0 0 0,-1 0 0,1 0 0,4-3 0,-2 1-219,0 0 1,0-1-1,-1 1 1,1-1-1,-1 0 1,0 0 0,0-1-1,0 1 1,0-1-1,4-9 1,-1 0-792,0 1 1,-1-2-1,4-14 1,3-10-396</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4.615"/>
    </inkml:context>
    <inkml:brush xml:id="br0">
      <inkml:brushProperty name="width" value="0.05" units="cm"/>
      <inkml:brushProperty name="height" value="0.05" units="cm"/>
      <inkml:brushProperty name="color" value="#FF0066"/>
    </inkml:brush>
  </inkml:definitions>
  <inkml:trace contextRef="#ctx0" brushRef="#br0">12 2 12387,'0'0'176,"0"0"0,-1 0 0,1-1 0,0 1 0,0 0 0,-1 0 0,1 0 0,0 0 0,0 0 0,-1 0 0,1 0 0,0 0 0,0 0 0,-1 0 0,1 0 0,0 0 0,0 0 0,-1 0 0,1 0 0,0 0 0,0 0 0,-1 0 0,1 0 0,0 0 1,0 0-1,-1 0 0,1 1 0,-1 0 880,0-1-880,-1 12 2950,4 16-790,37 123 1932,-32-129-3957,9 34 286,32 98 557,-32-109-825,29 57-1,-44-101-338,9 19-56,22 31-1,-29-46-359,1-1 1,-1 1 0,1-1-1,0 0 1,1 0-1,-1 0 1,1-1-1,0 0 1,-1 1-1,1-2 1,10 5-1,7-3-1229</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5.022"/>
    </inkml:context>
    <inkml:brush xml:id="br0">
      <inkml:brushProperty name="width" value="0.05" units="cm"/>
      <inkml:brushProperty name="height" value="0.05" units="cm"/>
      <inkml:brushProperty name="color" value="#FF0066"/>
    </inkml:brush>
  </inkml:definitions>
  <inkml:trace contextRef="#ctx0" brushRef="#br0">173 0 12259,'-8'2'536,"1"0"0,0 0-1,0 0 1,0 1 0,0 0 0,0 1 0,1 0 0,-1 0 0,1 0 0,0 0 0,0 1 0,1 0 0,0 1 0,-1-1 0,-6 11 0,4-5-146,0 0-1,0 1 1,1 0 0,1 0 0,0 0-1,-5 18 1,9-23-294,0 0 0,0 1 0,1-1 0,0 0 0,0 0 0,0 1 0,1-1 0,1 1 1,-1-1-1,1 0 0,0 1 0,1-1 0,3 10 0,-4-14-80,0 0 1,1 0-1,-1 0 0,1-1 1,0 1-1,-1 0 1,1-1-1,0 1 1,1-1-1,-1 0 1,0 0-1,1 0 1,-1 0-1,1 0 1,0 0-1,-1-1 0,5 2 1,-2-1-5,0 0 0,0-1 0,0 0-1,1 0 1,-1-1 0,0 1 0,0-1 0,1 0 0,8-2 0,2-1-79,0-1 0,-1 0 0,1-1 0,-1-1 0,24-13 0,-22 10-246,0-1 1,-1-1-1,-1-1 1,0 0-1,0-1 1,-1-1-1,22-28 0,-6 10 547</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5.472"/>
    </inkml:context>
    <inkml:brush xml:id="br0">
      <inkml:brushProperty name="width" value="0.05" units="cm"/>
      <inkml:brushProperty name="height" value="0.05" units="cm"/>
      <inkml:brushProperty name="color" value="#FF0066"/>
    </inkml:brush>
  </inkml:definitions>
  <inkml:trace contextRef="#ctx0" brushRef="#br0">9 0 10018,'-1'1'323,"1"0"0,-1 0 0,0-1 0,1 1-1,-1 0 1,0 0 0,1 0 0,-1 0 0,1 0 0,-1 0 0,1 0-1,0 0 1,-1 0 0,1 0 0,0 0 0,0 0 0,0 0 0,0 0 0,0 0-1,0 2 1,1 12 544,2 0 1,-1 0-1,2-1 0,0 1 0,8 19 0,0 1-108,19 65 645,31 90 77,-48-154-1282,2 0-1,1-1 1,23 34-1,-30-55-155,0 0 1,22 23-1,-29-33-49,1 0 1,0-1-1,0 0 0,1 1 0,-1-1 0,1-1 0,-1 1 0,1-1 0,0 1 0,0-2 0,0 1 0,0 0 0,7 0 0,-10-2-19,-1 0 0,1 0 0,0 0 0,-1 0 1,1-1-1,0 1 0,-1-1 0,1 1 0,0-1 0,-1 0 1,1 1-1,-1-1 0,1 0 0,-1 0 0,0 0 0,1 0 1,-1 0-1,0 0 0,0-1 0,0 1 0,0 0 0,1-2 1,3-5-129,0 1 0,-1-1 0,4-9 1,-6 13 97,16-43-315,-2-1 0,18-87-1,-30 123 478,-3 12-100,-1 0 0,0 0 1,0 0-1,0 0 0,1 0 0,-1 0 0,0 0 1,0 0-1,0 0 0,1 0 0,-1 0 1,0 0-1,0 0 0,0 0 0,0 0 0,1 0 1,-1 0-1,0 0 0,0 0 0,0 0 1,0 1-1,1-1 0,-1 0 0,0 0 1,0 0-1,0 0 0,0 0 0,0 1 0,0-1 1,1 0-1,-1 0 0,0 0 0,0 0 1,0 1-1,10 24 595,-6-16-433,5 11 114,1 0 0,1 0-1,1-1 1,1-1-1,0 0 1,2 0-1,27 25 1,-39-40-287,0 0 0,0-1 0,1 1 0,-1-1 0,1 0 0,4 2-1,-8-4-52,1 1 0,0-1 0,0 1 0,1-1 0,-1 0 0,0 0 0,0 0 0,0 1 0,0-1 0,0 0 0,0 0 0,0-1 0,0 1 0,0 0 0,0 0 0,0 0 0,0-1-1,0 1 1,0 0 0,0-1 0,0 1 0,0-1 0,0 0 0,0 1 0,0-1 0,-1 1 0,1-1 0,1-1 0,0-1-316,0-1 0,0 1 0,0 0 1,-1-1-1,1 0 0,-1 1 0,0-1 0,0 0 1,-1 1-1,1-6 0,5-26-1081</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5.909"/>
    </inkml:context>
    <inkml:brush xml:id="br0">
      <inkml:brushProperty name="width" value="0.05" units="cm"/>
      <inkml:brushProperty name="height" value="0.05" units="cm"/>
      <inkml:brushProperty name="color" value="#FF0066"/>
    </inkml:brush>
  </inkml:definitions>
  <inkml:trace contextRef="#ctx0" brushRef="#br0">4 5 15403,'-3'7'1113,"3"-2"519,0-2-728,8-3-440,2-3-256,10-2-880,6-3-384,5 4 528</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6.328"/>
    </inkml:context>
    <inkml:brush xml:id="br0">
      <inkml:brushProperty name="width" value="0.05" units="cm"/>
      <inkml:brushProperty name="height" value="0.05" units="cm"/>
      <inkml:brushProperty name="color" value="#FF0066"/>
    </inkml:brush>
  </inkml:definitions>
  <inkml:trace contextRef="#ctx0" brushRef="#br0">15 211 14747,'0'1'153,"0"0"-1,1 0 1,-1-1 0,1 1-1,-1 0 1,0 0 0,1 0-1,0 0 1,-1-1-1,1 1 1,-1 0 0,1 0-1,0-1 1,0 1 0,-1-1-1,1 1 1,0-1-1,0 1 1,0-1 0,-1 1-1,1-1 1,0 0 0,0 1-1,0-1 1,1 0-1,0 0 38,0 0-1,-1 0 1,1 0-1,0-1 0,-1 1 1,1-1-1,0 1 0,-1-1 1,1 0-1,-1 0 0,1 0 1,-1 1-1,2-3 0,3-2 313,0 0 0,0-1-1,0 0 1,8-12-1,-5 6-132,-1-1-1,-1-1 0,6-14 0,-10 22-309,-1 0-1,0 0 0,0-1 1,-1 1-1,0-1 0,0 1 1,0-1-1,-1 0 1,0-8-1,0 13-55,-1 0 0,1 0 1,0 0-1,-1 1 0,0-1 0,1 0 0,-1 1 1,0-1-1,0 1 0,0-1 0,0 1 0,0-1 1,0 1-1,0-1 0,-1 1 0,1 0 1,0 0-1,-1 0 0,1 0 0,-1 0 0,1 0 1,-1 0-1,1 0 0,-1 0 0,0 1 0,0-1 1,1 1-1,-1-1 0,0 1 0,0 0 1,1 0-1,-1-1 0,-2 2 0,0-1-2,0 0-1,0 0 1,0 0-1,0 1 0,1 0 1,-1 0-1,0 0 1,0 0-1,1 1 1,-1-1-1,1 1 1,-1 0-1,1 0 0,-5 4 1,4-2 3,0 0 0,1 0 0,0 0 0,-1 0-1,1 1 1,1-1 0,-1 1 0,1 0 0,0 0 0,0 0 0,0 0 0,-1 8 0,1-5 31,1 0 1,1 0 0,-1 0 0,1 1 0,1-1-1,0 0 1,3 14 0,-2-12 38,1 0-1,0 0 1,1 0 0,0-1-1,1 1 1,0-1 0,0 0-1,1-1 1,0 1 0,1-1-1,0 0 1,0-1 0,10 9-1,-10-11-16,-1-1-1,1 0 0,0-1 1,0 1-1,0-1 1,1-1-1,-1 1 1,0-1-1,1-1 1,0 1-1,9 0 0,-11-2-106,-1 0 0,1 0 0,0-1-1,0 1 1,-1-1 0,1 0 0,0-1-1,-1 0 1,1 1 0,-1-2 0,0 1-1,0-1 1,0 1 0,0-1 0,8-7 0,-7 5-600,-1 0 0,0 0 0,0-1 0,0 0 0,6-11 0,8-19-846</inkml:trace>
  <inkml:trace contextRef="#ctx0" brushRef="#br0" timeOffset="1">510 261 16492,'-12'22'464,"-5"-5"-360,-3-2-408,0-2 3016,-4-1-2184</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22.174"/>
    </inkml:context>
    <inkml:brush xml:id="br0">
      <inkml:brushProperty name="width" value="0.05" units="cm"/>
      <inkml:brushProperty name="height" value="0.05" units="cm"/>
      <inkml:brushProperty name="color" value="#FF0066"/>
    </inkml:brush>
  </inkml:definitions>
  <inkml:trace contextRef="#ctx0" brushRef="#br0">25 1 10458,'-3'0'3625,"1"3"-1577,1 4-159,-1 9-241,-5 3-159,7 6-305,-3 2-80,1 0-184,1 0-184,-1-6-288,0 1-111,4-8-490,5-6-487,-1-11-1152,3-9-785,16-17 1209</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8:16.731"/>
    </inkml:context>
    <inkml:brush xml:id="br0">
      <inkml:brushProperty name="width" value="0.05" units="cm"/>
      <inkml:brushProperty name="height" value="0.05" units="cm"/>
      <inkml:brushProperty name="color" value="#FF0066"/>
    </inkml:brush>
  </inkml:definitions>
  <inkml:trace contextRef="#ctx0" brushRef="#br0">0 606 18092,'22'-18'1304,"18"-11"897,23-9-249,29-19 241,15-11-249,16-10-440,-6 0-207,-6 10-537,-11 6-192,-21 16-264,-8 11-64,-31 18-176,-10 6 8,-20 11-248,-8 0-264,-19 8-1321,-8 7-1439,-10 4 1751</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05.039"/>
    </inkml:context>
    <inkml:brush xml:id="br0">
      <inkml:brushProperty name="width" value="0.05" units="cm"/>
      <inkml:brushProperty name="height" value="0.05" units="cm"/>
      <inkml:brushProperty name="color" value="#FF0066"/>
    </inkml:brush>
  </inkml:definitions>
  <inkml:trace contextRef="#ctx0" brushRef="#br0">802 75 9754,'-23'-22'2316,"-12"-10"25,32 29-2169,0 1 0,-1 0 0,1 0-1,-1 0 1,1 0 0,-1 0 0,0 1 0,-6-2 0,4 2-17,1 0 0,-1 1 0,1 0 0,-1 0 0,1 1 0,-1 0-1,1 0 1,-10 2 0,-4 4 432,-19 9 0,18-7-50,-20 7 439,0-1-393,2 2 1,-1 2-1,-47 32 1,66-37-470,1 0 0,0 2 1,1 0-1,1 1 0,0 1 1,-21 30-1,12-8 6,1 1 0,2 1-1,1 2 1,3 0 0,-15 49 0,26-65-93,1 1 0,2-1 0,0 1 0,2 0 1,1 1-1,4 54 0,0-69 71,0 0 0,1 0 0,0 0 1,2-1-1,-1 1 0,2-1 0,0 0 0,0-1 0,2 0 0,-1 0 0,2 0 1,0-1-1,0 0 0,1-1 0,13 13 0,-4-9-31,0 0 1,1-1-1,33 16 1,69 27 418,-81-39-388,-3-3 317,65 19-1,-77-27-222,0-2-1,0-1 0,45 1 1,-56-6-103,1 0 1,-1-1 0,1-1 0,-1 0 0,24-9-1,72-35 496,-61 25-412,25-15-71,25-9-9,-78 36-33,0-2 1,0 0-1,-1-2 1,-1 0 0,0-1-1,30-30 1,-43 37-27,0 0-1,0 0 1,-1-1 0,0 0 0,-1 0 0,0-1 0,0 1 0,-1-1 0,0 0-1,0 0 1,1-12 0,-1 3 90,-1 0 0,-1 0 0,0-1 0,-2 1 1,-2-27-1,-14-44 231,3 31-300,8 34-43,-2 0 0,-2 0 0,0 1-1,-20-38 1,21 49-12,0 1 0,-1 0 0,0 1 0,-1 0 0,-21-19 0,7 7-20,10 10-4,0 2-1,-27-18 0,25 19 18,1-1-1,-24-21 0,29 22 7,0 1 1,-1 0-1,0 1 1,0 0-1,-1 0 1,0 2-1,0-1 0,-1 1 1,-15-5-1,-16-1 31,-1 2-1,-77-8 0,103 17-19,-1 1 0,1 1 0,-1 0 0,-27 7 0,-18 1-2020,36-2-2966,20-9 3220</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06.630"/>
    </inkml:context>
    <inkml:brush xml:id="br0">
      <inkml:brushProperty name="width" value="0.05" units="cm"/>
      <inkml:brushProperty name="height" value="0.05" units="cm"/>
      <inkml:brushProperty name="color" value="#FF0066"/>
    </inkml:brush>
  </inkml:definitions>
  <inkml:trace contextRef="#ctx0" brushRef="#br0">199 31 13395,'0'-1'141,"0"-1"0,-1 1 0,1-1 0,0 1 0,-1 0 0,0-1 0,1 1-1,-1-1 1,0 1 0,0 0 0,1 0 0,-1-1 0,0 1 0,0 0 0,-1 0 0,1 0 0,0 0 0,0 0 0,0 0 0,-1 1 0,1-1 0,0 0 0,-1 0 0,1 1 0,-1-1 0,1 1-1,-1 0 1,1-1 0,0 1 0,-1 0 0,0 0 0,1 0 0,-1 0 0,1 0 0,-1 0 0,1 0 0,-1 0 0,-1 1 0,-3 1 148,0 0-1,0 1 1,0-1 0,0 1 0,0 0-1,0 0 1,-9 9 0,-5 4 168,1 0 0,-21 25 0,38-39-425,0 1-1,1-1 1,-1 0 0,1 0 0,-1 1-1,1-1 1,0 1 0,0-1 0,0 1-1,0-1 1,0 1 0,1 0 0,-1-1 0,1 1-1,0 0 1,0 4 0,0-5-6,0 1 0,1-1 0,0 0 0,0 1 0,-1-1 0,1 0 0,1 0 0,-1 0 0,0 0 0,0 0 0,1 0 0,-1 0 0,1 0 0,0 0 0,-1 0 0,1-1 0,0 1 0,0-1 0,2 2 0,11 5 168,0-1 0,0 0 0,18 5 0,27 13 388,-53-22-492,-1 1 0,0-1 0,0 1 0,-1 1 0,1-1 0,9 11 0,-13-12-45,1 0-1,-1 0 0,0 0 1,0 0-1,0 1 0,0-1 0,-1 1 1,1 0-1,-1-1 0,0 1 0,0 0 1,0 0-1,-1 0 0,0-1 1,1 6-1,-2-4-1,1 1-1,-1-1 1,0 1 0,0-1-1,-1 1 1,0-1 0,0 0 0,0 0-1,-5 9 1,2-6-18,-1-1 0,1 1 1,-1-1-1,0 0 0,-1 0 0,0-1 0,0 0 1,0 0-1,-1-1 0,0 0 0,0 0 0,-11 5 0,11-7-6,-1-1-1,-14 4 0,20-6-14,0 1 0,0-1 0,0 1 0,0-1 0,0 0 0,0-1 0,0 1 0,0 0 0,0-1 0,0 1 0,-3-2 0,5 1-4,0 1-1,1-1 1,-1 1-1,0-1 1,1 1 0,-1-1-1,0 0 1,1 1-1,-1-1 1,1 0-1,-1 1 1,1-1 0,0 0-1,-1 0 1,1 1-1,0-1 1,-1 0-1,1 0 1,0 0 0,0 1-1,0-1 1,0 0-1,-1 0 1,1 0-1,1 0 1,-1 1 0,0-1-1,0 0 1,0 0-1,0 0 1,0 0-1,1-1 1,1-3-4,0 0 0,0 0 0,6-8-1,-6 8 7,8-10-16,0-1-1,1 1 1,21-21 0,43-36-163,-45 45 85,17-16 1,1 0 381,50-58 1,-102 106-174,1 0 0,0 1 0,0-1 0,0 1 0,1 0 0,0 0-1,0 0 1,0 0 0,1 0 0,0 0 0,0 1 0,0 10 0,2-14-87,0 1 1,0-1-1,0 1 0,0-1 0,0 1 1,1-1-1,0 0 0,-1 0 1,1 0-1,1 0 0,-1 0 0,0 0 1,1-1-1,-1 1 0,1-1 0,0 1 1,-1-1-1,1 0 0,1 0 0,5 3 1,-6-4-22,0 1 0,0-1 0,0 0 0,0 0 1,0 0-1,1 0 0,-1-1 0,0 1 0,0-1 1,0 0-1,1 0 0,-1 0 0,0 0 0,1 0 1,-1-1-1,0 0 0,0 1 0,0-1 0,0-1 1,0 1-1,0 0 0,0-1 0,4-2 0,-4 2-2,1-1-1,-1 0 1,0 0 0,-1 0-1,1 0 1,-1-1-1,1 1 1,-1-1-1,0 1 1,0-1-1,-1 0 1,1 0-1,-1 0 1,2-5-1,-3 7-2,0-1-1,1 1 0,-1-1 1,0 1-1,0 0 0,-1-1 1,1 1-1,0 0 0,-1-1 1,0 1-1,1 0 0,-1-1 1,0 1-1,0 0 0,0 0 1,0 0-1,-1 0 0,1 0 1,-1 0-1,1 0 0,-1 0 1,0 1-1,1-1 0,-1 0 1,0 1-1,-3-2 0,-11-6-16,1 1-1,-1 0 0,-30-9 1,-53-10-2342,74 21 582,25 6 1663,0 0 0,-1 0 1,1 0-1,0 0 0,-1-1 0,1 1 0,0 0 0,-1 0 0,1 0 0,0 0 1,-1 0-1,1 0 0,0-1 0,-1 1 0,1 0 0,0 0 0,0 0 0,-1-1 1,1 1-1,0 0 0,0 0 0,0-1 0,-1 1 0,1 0 0,0 0 0,0-1 1,0 1-1,0 0 0,-1-1 0,1 1 0,0 0 0,0-1 0,0 1 0,0 0 1,0-1-1,0 1 0,0 0 0,0-1 0,0 1 0,0 0 0,0-1 0,0 1 1,0 0-1,0-1 0,1 1 0,-1 0 0,0-1 0,0 1 0,0 0 0,0 0 1,1-1-1,-1 1 0,0 0 0,0-1 0,0 1 0,1 0 0,-1 0 0,0 0 1,1-1-1,-1 1 0,1 0 0,11-4-1330</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07.696"/>
    </inkml:context>
    <inkml:brush xml:id="br0">
      <inkml:brushProperty name="width" value="0.05" units="cm"/>
      <inkml:brushProperty name="height" value="0.05" units="cm"/>
      <inkml:brushProperty name="color" value="#FF0066"/>
    </inkml:brush>
  </inkml:definitions>
  <inkml:trace contextRef="#ctx0" brushRef="#br0">17 313 11322,'-17'-3'5332,"23"11"1368,5 5-5930,-6-6-430,0 0-1,0 1 1,-1 0 0,0 0-1,-1 0 1,0 0 0,0 0-1,3 18 1,-2 5 152,1 38 0,-2-27-108,1 32 44,11 86-9,-13-152-410,0 1-1,0-1 1,0 0 0,6 10 0,-7-16-23,0 0 0,0 0 0,0 0 0,0 0 0,1 0 1,-1 0-1,1-1 0,0 1 0,2 2 0,-3-4-8,0 1 1,-1-1-1,1 1 0,0-1 1,0 0-1,0 1 1,0-1-1,0 0 1,0 0-1,0 0 0,0 1 1,0-1-1,0 0 1,0 0-1,0-1 1,0 1-1,0 0 0,0 0 1,0 0-1,0-1 1,2 0-1,2-1-103,0-1-1,0 0 1,0-1 0,0 1-1,-1-1 1,0 0-1,1 0 1,3-6-1,28-38-657,-15 12 447,30-69 0,-47 95 385,2 0 321,-5 10-360,-1 0 1,0 0-1,0 0 1,0 0-1,0 0 1,0 0-1,0 0 1,0 0-1,0 0 1,0 0-1,1 0 1,-1 0 0,0 0-1,0 0 1,0 0-1,0 0 1,0 0-1,0 0 1,0 0-1,0 0 1,1 0-1,-1 0 1,0 0-1,0 0 1,0 0-1,0 0 1,0 0 0,0 0-1,0 0 1,0 1-1,0-1 1,0 0-1,0 0 1,1 0-1,-1 0 1,0 0-1,0 0 1,0 0-1,0 0 1,0 0-1,0 0 1,0 1-1,0-1 1,0 0 0,0 0-1,0 0 1,0 0-1,0 0 1,2 22 1036,-1-9-673,0-10-312,0-1 0,0 1 0,0 0 0,0 0 0,0-1 0,0 1 0,1 0 0,-1-1-1,1 1 1,0-1 0,0 0 0,0 0 0,2 3 0,-3-4-59,0-1 1,0 1-1,0 0 0,1-1 0,-1 1 0,0-1 1,0 1-1,1-1 0,-1 1 0,0-1 1,1 0-1,-1 0 0,0 0 0,1 0 0,-1 0 1,0 0-1,1 0 0,-1 0 0,0 0 1,1-1-1,-1 1 0,0 0 0,0-1 0,1 1 1,-1-1-1,0 1 0,0-1 0,0 0 1,1 0-1,0-1 0,3-2-6,0-1 1,0 1-1,-1-1 0,1 0 0,-1 0 1,-1 0-1,1-1 0,-1 0 1,0 1-1,0-1 0,2-7 0,-2 3-78,0 0-1,0 0 0,-1-1 0,-1 1 0,1-1 0,-2-11 1,13 43 1,-10-17 82,0 0 0,0-1 0,0 1 1,1-1-1,-1 0 0,1 0 0,0 0 1,0 0-1,0-1 0,0 0 0,0 0 1,0 0-1,1 0 0,-1-1 0,8 2 1,-8-2-8,0 0 1,-1 0-1,1-1 1,0 0-1,0 0 1,0 0-1,0 0 1,0-1-1,0 1 1,0-1-1,0 0 1,-1 0 0,1-1-1,0 1 1,-1-1-1,1 0 1,-1 0-1,1 0 1,3-3-1,1-2-31,-1-1 1,0 0-1,0-1 0,-1 1 1,0-1-1,0 0 0,-1-1 1,0 0-1,-1 1 0,0-1 1,0-1-1,-1 1 0,3-21 1,-2 1 1,-2 0 0,-1 1 0,-5-55 0,-5 11 126,-22-84-1,22 120 242,9 38-324,0-1-1,0 0 0,0 0 0,0 0 0,0 0 0,0 0 1,0 0-1,0 0 0,0 0 0,0 0 0,0 0 0,0 0 1,0 0-1,0 0 0,0 0 0,0 0 0,0 0 0,-1 1 1,1-1-1,0 0 0,0 0 0,0 0 0,0 0 0,0 0 1,0 0-1,0 0 0,0 0 0,0 0 0,0 0 0,0 0 1,0 0-1,0 0 0,-1 0 0,1 0 0,0 0 0,0 0 1,0 0-1,0 0 0,0 0 0,0 0 0,0 0 0,0 0 1,0-1-1,0 1 0,0 0 0,0 0 0,0 0 0,0 0 0,-1 0 1,1 0-1,0 0 0,0 0 0,0 0 0,0 0 0,0 0 1,0 0-1,0 0 0,0 0 0,0 0 0,0 0 0,0-1 1,0 1-1,0 0 0,0 0 0,0 0 0,0 0 0,0 0 1,0 0-1,-3 6 187,2 8-31,0 0 0,0 0-1,1-1 1,1 1 0,4 22-1,-5-33-139,9 51 220,2 0 0,3-1 1,2-1-1,42 96 0,-57-147-241,0 1-1,0 0 1,0 0-1,0-1 1,0 1-1,0-1 1,0 1-1,1-1 1,-1 1-1,0-1 1,1 0-1,-1 1 1,4 1-1,-4-3-2,0 0 1,0 0-1,-1 0 0,1 0 1,0 0-1,0 0 0,0 0 1,0 0-1,-1 0 0,1 0 0,0 0 1,0-1-1,0 1 0,-1 0 1,1 0-1,0-1 0,0 1 1,-1-1-1,1 1 0,0-1 1,-1 1-1,1-1 0,0 1 1,-1-1-1,1 1 0,-1-1 1,1 0-1,-1 1 0,1-1 0,-1 0 1,0 1-1,1-1 0,-1-1 1,6-9 6,-2-1 0,0 1 1,0-1-1,-1 1 0,3-19 0,-4 17-13,0 1 0,1-1-1,1 1 1,8-20 0,-11 30 5,-1 1-1,1 0 1,0-1 0,0 1 0,-1 0 0,1 0-1,0 0 1,0 0 0,0-1 0,0 1-1,0 1 1,1-1 0,-1 0 0,0 0 0,0 0-1,1 0 1,-1 1 0,0-1 0,1 1 0,1-1-1,-1 1 2,-1 0-1,1 0 0,-1 0 0,1 0 0,-1 0 0,1 1 1,-1-1-1,1 1 0,-1-1 0,1 1 0,-1-1 1,0 1-1,1 0 0,-1 0 0,0 0 0,2 1 1,1 1 5,0 1 0,-1 0 1,1 0-1,-1 0 0,0 0 1,0 1-1,0-1 1,-1 1-1,0 0 0,2 5 1,-3-6-1,0 1 0,0-1 0,-1 0 0,0 1 0,0-1 0,0 1 0,0-1 0,-1 0 0,0 1 0,0-1 0,0 0 0,0 0 0,-1 0 0,1 0 0,-1 0 0,0 0 0,0 0 0,-5 5 0,1 0-52,-1-1 1,0 0 0,0 0-1,-1 0 1,0-1 0,-15 10-1,20-15-75,0-1 0,0 1 0,0-1 0,0 1 0,0-1 0,-1 0 0,1 0-1,-1 0 1,1 0 0,-1-1 0,1 0 0,-4 1 0,5-1 6,1 0 0,0-1 0,-1 1 0,1 0 0,0 0 0,0-1 1,-1 1-1,1-1 0,0 1 0,0-1 0,0 1 0,0-1 0,0 0 0,0 0 0,0 1 1,0-1-1,0 0 0,0 0 0,0 0 0,0 0 0,0 0 0,1 0 0,-1 0 0,1 0 0,-1 0 1,0-1-1,1 1 0,0 0 0,-1 0 0,1-1 0,0 1 0,-1 0 0,1 0 0,0-3 1,0-5-759,1-1 0,0 1 1,0-1-1,1 1 1,0 0-1,1-1 1,0 1-1,6-13 1,10-18-687</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08.175"/>
    </inkml:context>
    <inkml:brush xml:id="br0">
      <inkml:brushProperty name="width" value="0.05" units="cm"/>
      <inkml:brushProperty name="height" value="0.05" units="cm"/>
      <inkml:brushProperty name="color" value="#FF0066"/>
    </inkml:brush>
  </inkml:definitions>
  <inkml:trace contextRef="#ctx0" brushRef="#br0">1 153 9586,'0'0'6,"8"-31"3357,1 1 0,24-52 1,-33 81-3264,0 1 0,0-1 0,1 1 0,-1-1 0,0 1 0,1-1 0,-1 1 0,0-1 0,1 1 0,-1 0 0,0-1 1,1 1-1,-1-1 0,1 1 0,-1 0 0,1-1 0,-1 1 0,1 0 0,-1 0 0,2-1 0,-2 1-13,1 0-1,-1 0 0,0 0 0,1 1 0,-1-1 1,0 0-1,1 0 0,-1 0 0,0 1 1,1-1-1,-1 0 0,0 0 0,1 1 0,-1-1 1,0 0-1,0 1 0,1-1 0,-1 0 1,0 1-1,0-1 0,0 0 0,1 1 1,0 3 250,1 0 1,-1 1-1,0-1 1,1 7 0,7 181 2509,-6-56-1980,0-104-635,1 0 1,10 38-1,-11-58-167,0-1 0,1 1 1,1-1-1,0-1 0,9 16 0,-12-23-51,1 1 1,-1-1 0,1 0-1,0 0 1,0 0 0,0 0-1,0-1 1,6 4 0,-7-5-9,0 0 1,1 0 0,-1 0-1,0 0 1,1 0-1,-1-1 1,0 1 0,1-1-1,-1 0 1,1 1-1,-1-1 1,1-1 0,-1 1-1,1 0 1,3-1 0,-3 0 2,1-1 1,-1 1 0,0-1 0,1 0-1,-1 0 1,0 0 0,0 0 0,0 0-1,0-1 1,0 1 0,-1-1 0,1 0-1,-1 0 1,0 0 0,3-4 0,-2 2-3,0-1 0,0 1 0,0-1 1,-1 0-1,0 0 0,0 0 0,-1 0 1,2-9-1,-3 11-10,0 1 0,0 0 0,0 0 0,0-1 0,-1 1 0,1 0 1,-1 0-1,-2-6 0,3 8-1,-1-1 0,0 1 1,1 0-1,-1-1 0,0 1 1,0 0-1,0-1 0,0 1 0,0 0 1,0 0-1,0 0 0,0 0 1,-1 0-1,1 0 0,0 0 1,-1 1-1,1-1 0,-1 0 1,-2 0-1,4 1 4,0-1 0,-1 1 0,1 0 0,0 0 0,-1 0 0,1 0 0,0 0 0,0 0 0,-1 0 0,1 0 0,0 0 0,-1 0 0,1 0 0,0 0 1,0 0-1,-1 0 0,1 0 0,0 0 0,-1 0 0,1 1 0,0-1 0,0 0 0,-1 0 0,1 0 0,0 0 0,0 1 0,0-1 0,-1 0 0,1 0 0,0 0 0,0 1 0,0-1 0,-1 0 0,1 0 0,0 1 0,0-1 0,0 0 1,0 0-1,0 1 0,0-1 0,0 0 0,0 0 0,-1 1 0,1-1 0,0 0 0,0 1 0,0-1 0,0 0 0,0 0 0,1 1 0,-1-1 0,0 0 0,0 1 0,0-1 0,0 0 0,0 0 0,0 1 0,1-1 0,6 18 43,-4-14 3,0-1 0,0 1 0,0 0 0,1-1-1,-1 0 1,1 0 0,0 0 0,0 0 0,0-1 0,0 0-1,0 1 1,1-1 0,-1-1 0,1 1 0,-1-1 0,1 0-1,-1 0 1,10 1 0,-6-2 36,-1 0 0,1 0 0,0-1-1,-1 0 1,1 0 0,-1-1 0,1 0-1,-1 0 1,0-1 0,0 0 0,8-4 0,-4 1-31,0-1 1,0-1-1,-1 0 1,1 0-1,-2-1 1,1 0-1,-1-1 1,-1 0-1,11-17 1,-15 21-163,0 0 0,-1-1-1,0 0 1,-1 0 0,1 1 0,-1-1 0,-1-1-1,2-9 1,-2 12-245,-1-1-1,0 0 1,-1 0-1,1 1 1,-1-1-1,0 1 1,0-1-1,-1 0 1,0 1-1,0 0 0,-5-10 1,-3 0-656,-15-20-1</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16.284"/>
    </inkml:context>
    <inkml:brush xml:id="br0">
      <inkml:brushProperty name="width" value="0.05" units="cm"/>
      <inkml:brushProperty name="height" value="0.05" units="cm"/>
      <inkml:brushProperty name="color" value="#FF0066"/>
    </inkml:brush>
  </inkml:definitions>
  <inkml:trace contextRef="#ctx0" brushRef="#br0">835 10 11042,'0'-1'160,"0"1"1,0-1-1,0 1 0,-1-1 0,1 1 0,0-1 0,0 1 0,0 0 0,-1-1 0,1 1 0,0-1 0,0 1 1,-1 0-1,1-1 0,0 1 0,-1 0 0,0-1 0,1 1-109,0 0-1,0-1 1,0 1 0,0 0-1,0 0 1,0 0 0,-1 0-1,1 0 1,0 0 0,0 0-1,0 0 1,0 0 0,0 0 0,0 0-1,-1 0 1,1 0 0,0 0-1,0 0 1,0 0 0,0 0-1,0 0 1,0 0 0,-1 0-1,1 0 1,0 0 0,0 0-1,0 0 1,0 0 0,0 0-1,0 0 1,-1 0 0,1 0 0,0 0-1,0 1 1,0-1 0,0 0-1,0 0 1,0 0 0,0 0-1,0 0 1,0 0 0,0 0-1,-1 0 1,1 1 0,0-1-1,0 0 1,0 0 0,0 0-1,0 0 1,0 0 0,0 0-1,0 1 1,0-1 0,0 0 0,0 0-1,0 0 1,0 0 0,0 0-1,0 0 1,0 1 0,0-1-1,0 0 1,0 0 0,0 8 758,-1 1 1,-1-1-1,0 0 0,0 0 1,-5 12-1,-3 8 184,7-18-612,-1-1 0,-10 19 0,-1 1 4,-20 41-121,18-38-134,-14 36 0,24-50-120,-1 0 0,0 0 0,-1-1 0,-1 0 0,-1-1 0,-1 0 0,0-1 0,-17 18 0,-21 17 30,2 2 0,-48 70 0,36-45 714,-116 118 0,171-189-726,-46 52 493,-4 5 238,46-53-491,8-9-242,1 1 0,-1-1 0,0 0 0,0 1 0,0-1 0,0 0 0,-1 0 0,1 0 0,0 0 0,0 0 0,-1 0 0,1 0 0,-1-1 0,1 1 0,-1 0 0,1-1 0,-1 1 0,-1 0 0,12-20-2735,53-62-5302,-42 56 6494</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16.704"/>
    </inkml:context>
    <inkml:brush xml:id="br0">
      <inkml:brushProperty name="width" value="0.05" units="cm"/>
      <inkml:brushProperty name="height" value="0.05" units="cm"/>
      <inkml:brushProperty name="color" value="#FF0066"/>
    </inkml:brush>
  </inkml:definitions>
  <inkml:trace contextRef="#ctx0" brushRef="#br0">161 1 11554,'-13'13'1859,"1"1"-1,1 1 0,0-1 0,-17 33 0,-23 69 1517,20-34-1922,30-81-1406,1 0 0,-1 1 0,1-1 0,0 0 0,-1 0 0,1 0 0,0 0 0,0 1 0,0-1 0,-1 0 0,1 0 0,0 0 0,1 1 0,-1-1 0,0 0 0,0 0 0,0 0 0,1 1 0,-1-1 0,1 0 0,-1 0 0,1 0 0,-1 0 0,1 0 0,0 0 0,-1 0 0,1 0 0,0 0 0,1 1 0,0-1-14,0 0 0,-1-1-1,1 1 1,0 0 0,0-1 0,0 1 0,1-1 0,-1 0 0,0 1 0,0-1 0,0 0 0,0 0 0,0-1 0,0 1-1,0 0 1,0-1 0,3 0 0,7-3 67,0 0-1,-1-1 1,1 0-1,-1 0 0,0-2 1,17-11-1,-8 2 248,0-1-1,21-23 0,-30 28-112,18-24 0,-27 32-194,1 1 0,-1-1 0,0 0 0,0 0 0,-1 1 0,1-1 0,-1 0 0,0-1 0,0 1 0,0 0 0,0 0 0,0-7 0,-2 9-17,1 1-1,-1-1 1,1 0-1,-1 1 0,1-1 1,-1 1-1,0-1 1,0 1-1,0-1 0,0 1 1,0-1-1,0 1 1,0 0-1,-1 0 0,1-1 1,0 1-1,-1 0 1,1 0-1,-1 0 0,-2-1 1,-5-2-101,-1-1-1,-14-3 1,5 1-919,18 7 960,1 0 0,-1 0 0,1 0 0,-1-1 0,1 1 0,-1 0 0,1 0 0,-1-1 0,1 1 0,-1 0 0,1-1 1,-1 1-1,1 0 0,0-1 0,-1 1 0,1-1 0,-1 1 0,1-1 0,0 1 0,0-1 0,-1 1 0,1-1 0,0 1 0,0-1 0,0 1 0,-1-1 0,1 1 0,0-1 0,0 1 0,0-1 0,0 1 0,0-1 0,0 0 0,0 1 1,0-1-1,0 1 0,0-1 0,1 1 0,-1-1 0,0 1 0,0-1 0,0 1 0,1-1 0,-1 0 0,14-21-259</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23.256"/>
    </inkml:context>
    <inkml:brush xml:id="br0">
      <inkml:brushProperty name="width" value="0.05" units="cm"/>
      <inkml:brushProperty name="height" value="0.05" units="cm"/>
      <inkml:brushProperty name="color" value="#FF0066"/>
    </inkml:brush>
  </inkml:definitions>
  <inkml:trace contextRef="#ctx0" brushRef="#br0">11 0 14379,'-2'8'1120,"-1"2"177,-1 4-537,3 3-16,12-6-1168,19 3 376</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26.089"/>
    </inkml:context>
    <inkml:brush xml:id="br0">
      <inkml:brushProperty name="width" value="0.05" units="cm"/>
      <inkml:brushProperty name="height" value="0.05" units="cm"/>
      <inkml:brushProperty name="color" value="#FF0066"/>
    </inkml:brush>
  </inkml:definitions>
  <inkml:trace contextRef="#ctx0" brushRef="#br0">0 2 8458,'10'0'896,"-1"-2"344,2 2-304,-2 2 9,2 3-337,1 0-96,-5-2-192,-5-1-376,16 10 8</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30.297"/>
    </inkml:context>
    <inkml:brush xml:id="br0">
      <inkml:brushProperty name="width" value="0.05" units="cm"/>
      <inkml:brushProperty name="height" value="0.05" units="cm"/>
      <inkml:brushProperty name="color" value="#FF0066"/>
    </inkml:brush>
  </inkml:definitions>
  <inkml:trace contextRef="#ctx0" brushRef="#br0">2 70 6449,'-2'6'5828,"6"8"-3195,-3-13-2435,0 0 0,1 1 0,-1-1 0,0 0 0,1 0 0,-1 0 0,1 0 0,-1 0 0,1-1 0,-1 1 0,1 0-1,0-1 1,-1 1 0,1-1 0,0 0 0,0 1 0,-1-1 0,1 0 0,0 0 0,3 0 0,4-1 455,1 0 0,14-3 0,-18 2-304,32-4 488,0 1-1,1 2 1,43 3-1,-9 1-635,-1-2 0,135-21 0,-114 3 227,115-17 704,-179 34-920,1 0-1,-1 2 0,0 1 0,1 1 0,36 8 0,13 9 223,-44-9-457,0-2 0,1-1 1,65 3-1,-101-10-73,1 0 0,-1 0 0,1 0 0,-1 0-1,0 0 1,1 0 0,-1 0 0,0 0 0,1 0 0,-1 0 0,0 0 0,1 0-1,-1 0 1,0 0 0,1 0 0,-1 1 0,0-1 0,1 0 0,-1 0-1,0 0 1,0 1 0,1-1 0,-1 0 0,0 0 0,0 1 0,1-1 0,-1 0-1,0 0 1,0 1 0,0-1 0,1 0 0,-1 1 0,0-1 0,0 0 0,0 1-1</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22.622"/>
    </inkml:context>
    <inkml:brush xml:id="br0">
      <inkml:brushProperty name="width" value="0.05" units="cm"/>
      <inkml:brushProperty name="height" value="0.05" units="cm"/>
      <inkml:brushProperty name="color" value="#FF0066"/>
    </inkml:brush>
  </inkml:definitions>
  <inkml:trace contextRef="#ctx0" brushRef="#br0">2 2 11650,'-1'-2'5890,"4"11"-4002,2 6-95,2 8-497,-2 4-232,-2 5-352,2-2-176,-1-6-560,-1-6-552,5-13-3177,-11-10 2433</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30.998"/>
    </inkml:context>
    <inkml:brush xml:id="br0">
      <inkml:brushProperty name="width" value="0.05" units="cm"/>
      <inkml:brushProperty name="height" value="0.05" units="cm"/>
      <inkml:brushProperty name="color" value="#FF0066"/>
    </inkml:brush>
  </inkml:definitions>
  <inkml:trace contextRef="#ctx0" brushRef="#br0">0 36 10770,'11'-3'2291,"0"0"-1,13 0 1,3-2-558,-10 3-1167,0 1 1,0 1 0,0 0-1,1 1 1,33 6-1,21 2 642,276-5 1553,1-21-1578,-7 6 528,-282 13-1397,-24-1-114,56-5 1,-39 0-3497,-48 3 1327,1-4 703</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31.792"/>
    </inkml:context>
    <inkml:brush xml:id="br0">
      <inkml:brushProperty name="width" value="0.05" units="cm"/>
      <inkml:brushProperty name="height" value="0.05" units="cm"/>
      <inkml:brushProperty name="color" value="#FF0066"/>
    </inkml:brush>
  </inkml:definitions>
  <inkml:trace contextRef="#ctx0" brushRef="#br0">1 59 10202,'0'-1'151,"0"0"-1,0 0 1,0 0 0,0 0-1,0 0 1,0 0-1,0 0 1,0 0-1,0 0 1,0 0 0,1 0-1,-1 0 1,0 0-1,1 0 1,-1 0 0,1 0-1,-1 0 1,2-2-1,0 1 32,-1 0 0,1 0-1,0 0 1,0 1 0,1-1-1,-1 0 1,3-1 0,2 0 136,-1 0 1,1 0 0,-1 1-1,1-1 1,9 0 0,-5 1 180,0 1 0,0 1 1,0 0-1,0 0 0,0 1 0,16 3 0,65 22 2151,-46-11-1735,437 106 3991,-425-111-4627,1-3 0,-1-3 0,1-2 0,0-2 0,75-12 0,-38 2 51,-22 3 345,88-21 0,-146 24-527,30-6 312,-42 9-425,0 1 0,1-1 0,-1 1 0,0 1-1,1-1 1,-1 0 0,0 1 0,6 1 0,-8-1-28,0 0 0,0-1 0,1 1-1,-1-1 1,0 1 0,0-1 0,0 0 0,1 0 0,2 0 0,-4 0-23,0-1 0,0 1 0,-1 0 0,1-1 0,0 1 0,-1 0 0,1-1 0,0 1 0,-1-1 0,1 1 0,-1-1 0,1 1 0,-1-1 0,1 0 0,-1 1 0,1-1 0,-1 0 0,0 1 0,1-1 0,-1 0 0,0 1 0,0-1 0,1 0 0,-1 0 0,0 1 0,0-1 0,0 0 0,0 0 0,0 1 0,0-1 0,0 0 0,0-1 0,-4-58-3913,2 15 2301</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0.447"/>
    </inkml:context>
    <inkml:brush xml:id="br0">
      <inkml:brushProperty name="width" value="0.05" units="cm"/>
      <inkml:brushProperty name="height" value="0.05" units="cm"/>
      <inkml:brushProperty name="color" value="#FF0066"/>
    </inkml:brush>
  </inkml:definitions>
  <inkml:trace contextRef="#ctx0" brushRef="#br0">0 0 14235,'1'1'406,"-1"1"1,1-1-1,-1 1 0,0-1 0,1 1 1,-1-1-1,0 1 0,0-1 1,0 1-1,0-1 0,0 2 0,0 3 446,14 177 5990,2 39-5921,-15-210-961,-2 1 0,-1 13 1,2-23-157,-1 0 0,1 0 0,-1 0 0,0 0 0,0 0 0,0-1 0,0 1-1,-1 0 1,1 0 0,-1-1 0,0 1 0,1-1 0,-5 4 0,6-6 143,0 0 0,0 0-1,0 0 1,0 1 0,0-1-1,0 0 1,0 0-1,0 0 1,-1 0 0,1 0-1,0 0 1,0 0 0,0 0-1,0 0 1,0 0 0,0 0-1,0 0 1,0 0-1,-1 0 1,1 0 0,0 0-1,0 0 1,0 0 0,0 0-1,0 0 1,0 0 0,0 0-1,-1 0 1,1 0-1,0 0 1,0 0 0,0 0-1,0 0 1,0 0 0,0 0-1,0 0 1,-1 0 0,1 0-1,0 0 1,0 0 0,0 0-1,0-1 1,0 1-1,0 0 1,0 0 0,0 0-1,0 0 1,0 0 0,0 0-1,0 0 1,0 0 0,0-1-1,0 1 1,-1 0-1,1 0 1,0 0 0,0 0-1,0 0 1,0 0 0,0 0-1,0-1 1,0 1 0,0 0-1,1 0 1,-1 0-1,0 0 1,0 0 0,1-12-1277,15-22-177</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0.848"/>
    </inkml:context>
    <inkml:brush xml:id="br0">
      <inkml:brushProperty name="width" value="0.05" units="cm"/>
      <inkml:brushProperty name="height" value="0.05" units="cm"/>
      <inkml:brushProperty name="color" value="#FF0066"/>
    </inkml:brush>
  </inkml:definitions>
  <inkml:trace contextRef="#ctx0" brushRef="#br0">29 1 14739,'-1'122'11506,"-2"60"-9254,1-105-1391,2 79-362,-2 46-1226,-1-189-699,3-13 1359,0 0-1,0 0 1,0 0 0,0 0 0,0 0 0,0 0-1,0 0 1,0 1 0,-1-1 0,1 0 0,0 0-1,0 0 1,0 0 0,0 0 0,0 0 0,0 0-1,0 0 1,-1 0 0,1 0 0,0 0 0,0 0-1,0 0 1,0 0 0,0 0 0,0 0 0,0 0-1,-1 0 1,1 0 0,0 0 0,0 0 0,0 0-1,0 0 1,0 0 0,0 0 0,0 0 0,-1 0-1,1 0 1,0-1 0,0 1 0,0 0-1,0 0 1,0 0 0,0 0 0,0 0 0,0 0 0,-2-2-438,1 0 0,0 0 0,0 0 0,0 0 1,0 0-1,0 0 0,0 0 0,0-4 1,-2-25-1386</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1.229"/>
    </inkml:context>
    <inkml:brush xml:id="br0">
      <inkml:brushProperty name="width" value="0.05" units="cm"/>
      <inkml:brushProperty name="height" value="0.05" units="cm"/>
      <inkml:brushProperty name="color" value="#FF0066"/>
    </inkml:brush>
  </inkml:definitions>
  <inkml:trace contextRef="#ctx0" brushRef="#br0">0 232 16500,'17'-8'1488,"10"-7"1288,5-7-239,17-7-449,1-2-279,10-5-745,-1 4-264,-7 9-440,-5 3-152,-15 10-256,-4 5-312,-13 6-624,-5 6-584,-13 8-1193,-9 2-352,1 10 1561</inkml:trace>
  <inkml:trace contextRef="#ctx0" brushRef="#br0" timeOffset="1">88 537 17964,'3'2'1616,"7"-5"1281,5-9-417,15-10-503,6-3-505,12-5-824,4-2-272,-2 3-376,-1-1-288,-2 2-832,-3-2-608,-9-4-1513,2 1 4377,-17 1-1504</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1.600"/>
    </inkml:context>
    <inkml:brush xml:id="br0">
      <inkml:brushProperty name="width" value="0.05" units="cm"/>
      <inkml:brushProperty name="height" value="0.05" units="cm"/>
      <inkml:brushProperty name="color" value="#FF0066"/>
    </inkml:brush>
  </inkml:definitions>
  <inkml:trace contextRef="#ctx0" brushRef="#br0">0 1 15979,'5'112'11342,"12"53"-7611,-5-62-2992,-11-94-717,26 185 61,-26-184-193,-1-8 6,1 0 0,-1 0-1,0 0 1,1 0 0,-1 1 0,1-1 0,0 0 0,0 0 0,0 0-1,0 0 1,0 0 0,0 0 0,3 2 0,-4-4 29,0 0 0,0 0 0,0 0 0,1 1 0,-1-1 1,0 0-1,0 0 0,1 0 0,-1 0 0,0 0 0,0 0 0,1 1 1,-1-1-1,0 0 0,1 0 0,-1 0 0,0 0 0,0 0 0,1 0 1,-1 0-1,0 0 0,1 0 0,-1 0 0,0-1 0,0 1 0,1 0 1,-1 0-1,0 0 0,1 0 0,-1 0 0,0 0 0,0-1 0,0 1 0,1 0 1,-1 0-1,0 0 0,0-1 0,0 1 0,1 0 0,-1 0 0,0-1 1,0 1-1,0 0 0,0 0 0,0-1 0,1 1 0,-1 0 0,0-1 1,7-19-3078,-4 10 2009,12-30-898</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2.037"/>
    </inkml:context>
    <inkml:brush xml:id="br0">
      <inkml:brushProperty name="width" value="0.05" units="cm"/>
      <inkml:brushProperty name="height" value="0.05" units="cm"/>
      <inkml:brushProperty name="color" value="#FF0066"/>
    </inkml:brush>
  </inkml:definitions>
  <inkml:trace contextRef="#ctx0" brushRef="#br0">1173 290 10202,'-7'-9'580,"-1"1"0,0 0 0,0 0-1,-1 0 1,0 1 0,0 1 0,-1 0 0,0 0 0,0 1-1,0 0 1,0 0 0,-15-3 0,1 3-184,-1 0 0,1 2 1,-1 1-1,1 1 1,-1 1-1,-40 5 0,27 1 221,1 1-1,0 2 0,-58 21 1,64-17-150,1 2 0,0 1 0,2 1 0,0 1 0,-48 41 0,27-13-2,-83 98-1,108-113-356,1 0 0,2 1 1,1 1-1,2 1 0,1 1 0,2 1 0,1 0 0,2 1 0,-8 38 1,8-17 157,-7 103-1,18-124-158,1-1 0,2 1 0,1-1 0,9 40 0,-5-51-39,0 0 0,2 0-1,0-1 1,2-1 0,1 1-1,1-2 1,0 0 0,2 0-1,0-1 1,2-1 0,0-1-1,30 26 1,-26-28-43,0 0 0,1-1-1,1-1 1,0-2 0,1 0 0,1-1 0,0-2 0,0 0 0,1-2-1,0-1 1,51 8 0,-38-12 17,-1-2 0,1-2 0,0-1-1,0-2 1,-1-2 0,0-1 0,0-2 0,-1-1 0,0-2 0,41-21-1,-25 8 186,-2-3 0,0-2 0,-3-2 0,0-2 0,-3-3 0,47-46 0,-44 34-111,46-60 1,-67 73-43,-2-1-1,38-75 0,-51 87-45,-2-1-1,0 0 0,-2 0 0,-1-1 1,6-46-1,-11 52-20,-1 0 0,-1-1 0,-1 1 0,0 0 1,-2 0-1,-1 0 0,0 0 0,-10-24 0,3 15-7,-2 1 0,-1 0 0,-31-46 0,-67-71 0,66 95 0,-102-87 0,110 107 0,-3 3 0,0 0 0,-67-31 0,61 37-64,-1 3 0,0 1 0,-66-14 0,90 26-38,-1 2-1,0 1 1,-1 1 0,1 1 0,0 1-1,-1 1 1,1 2 0,-42 8 0,54-7-488,1 0-1,-20 8 1,29-10 318,0-1 1,0 1-1,0 0 0,0 0 0,0 0 0,0 0 1,0 1-1,1-1 0,-1 1 0,1-1 1,0 1-1,-4 6 0,5-7 94,0 1 1,1-1 0,-1 1-1,1-1 1,-1 1-1,1-1 1,0 1-1,0-1 1,0 1-1,1 0 1,0 4-1</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13.503"/>
    </inkml:context>
    <inkml:brush xml:id="br0">
      <inkml:brushProperty name="width" value="0.05" units="cm"/>
      <inkml:brushProperty name="height" value="0.05" units="cm"/>
      <inkml:brushProperty name="color" value="#FF0066"/>
    </inkml:brush>
  </inkml:definitions>
  <inkml:trace contextRef="#ctx0" brushRef="#br0">0 108 10506,'25'-51'6502,"-23"47"-6010,1 0 1,-1 0 0,0 0 0,0 0-1,0 0 1,-1 0 0,1-1 0,-1 1 0,0 0-1,-1-1 1,1-5 0,-2 30 5586,-3 22-5050,6-10-671,1 0 1,2 0-1,10 38 0,4 18 3,-10-29-182,3 0 1,2-1-1,27 69 0,-38-121-153,10 27-196,-13-29-557,-9-19-792,5 8 850,-3-4-745,1 0-1,0-1 1,1 0 0,0 0-1,-4-16 1,6-3-257</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13.877"/>
    </inkml:context>
    <inkml:brush xml:id="br0">
      <inkml:brushProperty name="width" value="0.05" units="cm"/>
      <inkml:brushProperty name="height" value="0.05" units="cm"/>
      <inkml:brushProperty name="color" value="#FF0066"/>
    </inkml:brush>
  </inkml:definitions>
  <inkml:trace contextRef="#ctx0" brushRef="#br0">0 0 13827,'5'5'1632,"-1"0"0,0 0 1,0 0-1,2 6 0,11 24 2191,-10-10-2935,6 27 1,-6-20 321,36 166 1248,-37-160-2623,-2 1-1,-1 0 1,-3 44 0,0-74-3378,-1-17 379,-11-30 1458,1 15 1929</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14.317"/>
    </inkml:context>
    <inkml:brush xml:id="br0">
      <inkml:brushProperty name="width" value="0.05" units="cm"/>
      <inkml:brushProperty name="height" value="0.05" units="cm"/>
      <inkml:brushProperty name="color" value="#FF0066"/>
    </inkml:brush>
  </inkml:definitions>
  <inkml:trace contextRef="#ctx0" brushRef="#br0">1 143 16652,'5'-6'1006,"0"1"1,1-1 0,-1 1 0,1 0 0,1 1 0,-1 0-1,0 0 1,14-6 0,2 1 118,35-9 0,-32 10-414,136-31 420,-82 22-2032,-79 16 735,1 1 1,-1 0-1,1 0 1,-1-1-1,1 1 1,-1 0-1,1 0 1,-1 0 0,1 0-1,-1 0 1,1 0-1,-1 0 1,1 0-1,-1 0 1,1 0 0,-1 0-1,1 0 1,-1 0-1,1 0 1,-1 0-1,0 0 1,1 0 0,-1 1-1,1-1 1,0 1-1,-9 9-6886,1-1 6187,-10 11-1289</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26.879"/>
    </inkml:context>
    <inkml:brush xml:id="br0">
      <inkml:brushProperty name="width" value="0.05" units="cm"/>
      <inkml:brushProperty name="height" value="0.05" units="cm"/>
      <inkml:brushProperty name="color" value="#FF0066"/>
    </inkml:brush>
  </inkml:definitions>
  <inkml:trace contextRef="#ctx0" brushRef="#br0">0 35 8650,'6'-8'4579,"-1"4"-4121,1 1 0,-1 0 0,1 0 0,0 1 0,0 0-1,0 0 1,0 0 0,0 1 0,0-1 0,0 1-1,12 0 1,7 2 568,43 5 0,-14-1-480,161-11 272,-49-1-352,-129 8-47,0 1-1,55 10 1,-48-3 46,1-3 0,74 3 0,-60-7-120,-1 3 1,69 14-1,-113-17 3,1 0 0,-1-1 0,1 0-1,-1-1 1,1-1 0,-1-1-1,26-5 1,-36 6-157,-3 1-218,-1 0 0,0 0 0,0 0 0,1 0 1,-1 0-1,0 0 0,0 0 0,1 0 0,-1 0 0,0 0 0,0 0 0,1 0 1,-1 0-1,0 0 0,0 0 0,1 0 0,-1 0 0,0-1 0,0 1 0,1 0 0,-1 0 1,0 0-1,0 0 0,0-1 0,1 1 0,-1 0 0,0 0 0,0 0 0,0-1 1,0 1-1,0 0 0,1 0 0,-1-1 0,0 1 0,0 0 0,0 0 0,0-1 0,0 1 1,0 0-1,0 0 0,0-1 0,0 1 0,0 0 0,0-1 0</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14.677"/>
    </inkml:context>
    <inkml:brush xml:id="br0">
      <inkml:brushProperty name="width" value="0.05" units="cm"/>
      <inkml:brushProperty name="height" value="0.05" units="cm"/>
      <inkml:brushProperty name="color" value="#FF0066"/>
    </inkml:brush>
  </inkml:definitions>
  <inkml:trace contextRef="#ctx0" brushRef="#br0">2 181 16107,'-1'9'5234,"18"-16"-2706,4-6-287,15-11-817,4 1-296,3 1-688,1 0-232,-7 4-304,3 3-416,-6-2-1176,-1 0-961,-2 5 1289</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15.081"/>
    </inkml:context>
    <inkml:brush xml:id="br0">
      <inkml:brushProperty name="width" value="0.05" units="cm"/>
      <inkml:brushProperty name="height" value="0.05" units="cm"/>
      <inkml:brushProperty name="color" value="#FF0066"/>
    </inkml:brush>
  </inkml:definitions>
  <inkml:trace contextRef="#ctx0" brushRef="#br0">55 20 12059,'-19'0'3271,"14"0"76,13 0-266,40-8 932,-12 4-2717,35-3 357,-61 7-1489,0 0 1,0 1 0,-1-1 0,20 6 0,-27-6-157,0 1 0,0-1 1,0 1-1,0-1 1,-1 1-1,1 0 0,0 0 1,0 0-1,-1 0 1,1 0-1,0 0 1,-1 0-1,1 1 0,-1-1 1,1 1-1,-1-1 1,0 1-1,0-1 0,0 1 1,0 0-1,0 0 1,0-1-1,0 1 0,0 0 1,-1 0-1,2 3 1,-2-1-5,-1-1 0,1 1 1,0-1-1,-1 1 0,0-1 1,1 1-1,-2-1 0,1 0 1,0 1-1,-1-1 0,1 0 1,-1 0-1,0 0 0,-3 4 1,-54 66 64,36-45-70,18-23-16,0 0 0,-1 0 0,1-1 0,-1 1 0,1-2 1,-1 1-1,-1-1 0,1 1 0,-8 2 0,0-1-42,0-1 0,-22 4 0,50-10 58,0 0 0,0 1-1,0 0 1,0 1-1,19 2 1,-24 0 53,-1 0-1,0 0 1,1 0 0,-1 1-1,0 0 1,-1 1 0,1 0-1,-1 0 1,1 0 0,8 8-1,-14-10-11,0-1 0,0 1 0,1 0-1,-1 0 1,0 0 0,-1 0-1,1 0 1,0 0 0,-1 1 0,1-1-1,-1 0 1,0 1 0,1 0 0,-1-1-1,0 1 1,-1-1 0,1 1-1,0 0 1,-1 0 0,0-1 0,1 1-1,-1 0 1,0 0 0,-1 0 0,1-1-1,0 1 1,-2 4 0,-1 0 25,0 0-1,0 0 1,-1-1 0,0 1 0,0-1 0,-1 0 0,-6 7 0,-41 38 150,49-48-207,-8 6 6,1 0-1,-1 0 1,0-2-1,-21 12 1,28-17-90,0 0 0,0 0 0,0-1 0,0 0 0,0 0 0,-1 0 0,1 0 1,0 0-1,0-1 0,-1 0 0,1 0 0,0 0 0,-1 0 0,1-1 0,0 1 0,0-1 0,-1 0 0,-6-3 1,8 1-313,-1 1 1,1 0 0,0-1-1,0 0 1,1 1 0,-1-1-1,1 0 1,-1-1 0,1 1-1,0 0 1,0-1 0,0 1 0,1-1-1,-1 0 1,1 1 0,0-1-1,0 0 1,0 0 0,0 0-1,1 0 1,0 0 0,-1 0 0,2-4-1,3-15-1575</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15.963"/>
    </inkml:context>
    <inkml:brush xml:id="br0">
      <inkml:brushProperty name="width" value="0.05" units="cm"/>
      <inkml:brushProperty name="height" value="0.05" units="cm"/>
      <inkml:brushProperty name="color" value="#FF0066"/>
    </inkml:brush>
  </inkml:definitions>
  <inkml:trace contextRef="#ctx0" brushRef="#br0">1182 160 12307,'-69'-32'3018,"30"15"-954,-44-27 0,73 37-1692,-9-5 626,-1 0-1,-21-8 0,33 16-787,0 2-1,0-1 0,-1 1 0,1 0 0,-1 1 0,1 0 1,-1 1-1,-15 0 0,-3 3 50,0 1 0,0 2 0,0 0 0,1 2 0,-34 15 0,16-4 30,1 3 1,-49 33-1,60-32-195,1 1-1,1 1 1,2 1 0,-40 47 0,31-26-77,2 1 1,-37 68-1,55-84 60,1 2 1,2 0-1,2 1 0,1 0 0,1 1 0,2 0 0,2 0 0,1 1 0,2 0 1,2 0-1,1-1 0,2 1 0,1 0 0,2 0 0,2-1 0,1 0 0,15 41 1,-15-58-9,1 1 0,1-1 0,1-1 0,0 0 0,1 0 1,1-1-1,1-1 0,1 0 0,0-1 0,1 0 0,0-2 1,1 0-1,1 0 0,21 10 0,-5-5 120,0-2-1,0-2 0,2-1 1,-1-2-1,2-1 0,-1-2 1,47 5-1,-11-6 152,101-3 1,-137-5-239,0-2 0,0-2 0,0-1 0,61-20 0,-69 14-102,-1-1 0,-1-1 0,39-26 0,12-8 0,-44 30 0,-1-2 0,-1-1 0,32-29 0,-44 32 0,-1 0 0,-1 0 0,0-2 0,-2 0 0,21-36 0,-3-9 0,28-81 0,-34 79 0,-20 51 0,-1 0 0,-1 0 0,-1 0 0,0-1 0,-1 1 0,0-1 0,-1-18 0,-3 0 0,-1 0 0,-2 0 0,-1 0 0,-2 1 0,-1 0 0,-14-35 0,11 41 0,-1 0 0,-1 1 0,-2 1 0,0 0 0,-2 1 0,-1 0 0,-28-29 0,32 40 1,-2 1 0,1 0-1,-1 1 1,-1 1 0,0 1 0,-1 0-1,0 2 1,0 0 0,-29-9 0,18 9-8,-1 1 1,1 1 0,-1 2-1,0 1 1,-50 1-1,66 3-382,1 0 1,-1 0-1,0 1 0,1 1 0,-1 0 0,-24 11 0,37-14 372,-15 9-2331,16-9 2279,0 1 1,-1-1-1,1 0 1,0 0-1,0 0 1,0 1-1,-1-1 1,1 0-1,0 0 1,0 1-1,0-1 1,-1 0-1,1 1 1,0-1-1,0 0 1,0 0-1,0 1 1,0-1-1,0 0 1,0 1-1,0-1 1,0 0-1,0 1 1,0-1-1,0 0 1,0 1-1,0-1 1,0 0-1,0 1 1,0-1-1,0 0 1,0 0-1,0 1 1,1-1-1,-1 0 1,0 1-1,0-1 1,0 0-1,1 0 1,-1 1-1,0-1 1,0 0-1,0 0 1,1 0-1,-1 1 1,0-1-1,1 0 1,-1 0-1,0 0 1,0 0-1,1 0 1,0 1-1,26 8-1856</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20.998"/>
    </inkml:context>
    <inkml:brush xml:id="br0">
      <inkml:brushProperty name="width" value="0.05" units="cm"/>
      <inkml:brushProperty name="height" value="0.05" units="cm"/>
      <inkml:brushProperty name="color" value="#FF0066"/>
    </inkml:brush>
  </inkml:definitions>
  <inkml:trace contextRef="#ctx0" brushRef="#br0">535 1061 8306,'6'-6'3571,"1"1"-3153,0 1 0,1-1 0,-1 1 0,1 1 0,0-1 0,-1 1 0,2 1 0,7-3 0,-1 3 67,1 0 0,-1 0-1,26 2 1,417-2 4267,-419 1-4349,-1 1 0,1 3 0,-1 0 0,63 16 0,-36-4-199,0-2-1,1-4 0,67 2 1,12-14 268,-71 0 448,117 11 0,-151-3-759,0-1-1,-1-2 1,1-2-1,41-5 1,117-34 465,-51 8 78,-114 26-576,-1-2 1,1-2-1,-1-1 1,40-18-1,-55 20-109,32-21-1,-42 24-17,0-1 1,0 0 0,0-1-1,-1 1 1,1-1 0,5-9-1,-6 5 0,1 0-1,-1-1 0,-1 1 0,0-1 1,-1 0-1,0 0 0,-1-1 0,-1 1 1,0-1-1,0 0 0,-1 1 0,-1-1 1,0 0-1,0 0 0,-2 1 0,0-1 1,0 0-1,-1 1 0,0 0 0,-1 0 1,-1 0-1,0 0 0,0 0 0,-1 1 1,-1 0-1,0 0 0,0 1 0,-1 0 1,0 0-1,-1 1 0,0 0 0,-13-9 0,-13-6-53,-1 2 0,-1 2-1,-53-21 1,-125-35-244,201 71 279,-312-86-125,259 74 125,-132-53 100,146 48-44,-1 2-1,-106-23 1,49 27-36,-1 6 0,-198 6 0,244 8-5,0 2 1,1 3-1,0 3 0,0 3 0,-77 29 0,119-34-1,2 0-1,0 1 1,0 2-1,-35 26 1,-68 71-9,102-89 20,-43 41 0,3 4 0,-66 88 0,125-149-7,-83 118-6,70-97 10,2 0 0,0 0 0,-9 29 0,21-50 14,0 0 1,1 0 0,0 0-1,0 0 1,0 0-1,1 0 1,-1 1 0,1-1-1,0 0 1,1 0 0,-1 0-1,1 0 1,0 0-1,0 0 1,1 0 0,0 0-1,-1 0 1,2 0-1,-1-1 1,0 1 0,1-1-1,0 1 1,0-1 0,0 0-1,1 0 1,7 6-1,1 0 68,1-1 0,0 0 0,0 0 0,1-2 0,26 12 0,81 20 300,-57-24-228,0-2 1,71 3-1,129-6-268,-119-16-1962,-51-4-3503,-29 0 2681</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3.711"/>
    </inkml:context>
    <inkml:brush xml:id="br0">
      <inkml:brushProperty name="width" value="0.05" units="cm"/>
      <inkml:brushProperty name="height" value="0.05" units="cm"/>
      <inkml:brushProperty name="color" value="#FF0066"/>
    </inkml:brush>
  </inkml:definitions>
  <inkml:trace contextRef="#ctx0" brushRef="#br0">0 161 3809,'6'-9'602,"0"0"1,-1 0-1,0 0 1,6-16 0,1-21 5034,-11 43-5238,0 0 1,0 0 0,1 1-1,-1-1 1,1 1 0,0-1 0,-1 1-1,1-1 1,0 1 0,0 0-1,1 0 1,3-3 0,-4 3 121,1 0 1,0 0 0,0 0-1,0 0 1,0 0 0,0 1-1,0 0 1,0-1 0,0 1-1,6-1 1,-7 2-342,-1 0 0,1 1 0,0-1-1,-1 0 1,1 1 0,0-1 0,-1 1 0,1-1 0,-1 1-1,1 0 1,-1 0 0,1 0 0,-1 0 0,0 0 0,1 0 0,-1 0-1,0 0 1,0 0 0,1 1 0,-1-1 0,0 0 0,-1 1-1,1-1 1,0 1 0,1 1 0,1 5 174,1 0 1,-1 1-1,3 13 0,-1 6 11,0 1 0,-2 0 0,-1 42 1,-11 90-32,8-147-318,-27 164-590,26-169 363,1-6-98,0 1 1,1-1-1,-1 1 1,1 0-1,0 6 1,4-15-4094,2-13 2237,-2 10 1153,12-28-834</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4.163"/>
    </inkml:context>
    <inkml:brush xml:id="br0">
      <inkml:brushProperty name="width" value="0.05" units="cm"/>
      <inkml:brushProperty name="height" value="0.05" units="cm"/>
      <inkml:brushProperty name="color" value="#FF0066"/>
    </inkml:brush>
  </inkml:definitions>
  <inkml:trace contextRef="#ctx0" brushRef="#br0">1 1 17076,'3'3'674,"0"0"1,0 0-1,0 0 1,-1 1-1,1 0 1,-1-1-1,0 1 1,3 5-1,11 35 2195,-10-27-2021,11 33 691,-3 1 0,14 87 0,-8 107-1128,-20-242-507,0 0 0,0 1 1,0-1-1,-1 1 0,1-1 1,-1 0-1,-2 7 0,3-10 33,0 1-1,-1-1 1,1 1 0,0-1-1,0 0 1,-1 1 0,1-1-1,0 0 1,-1 1-1,1-1 1,0 0 0,-1 1-1,1-1 1,0 0 0,-1 0-1,1 1 1,-1-1-1,1 0 1,-1 0 0,1 0-1,0 1 1,-1-1 0,1 0-1,-1 0 1,-1 0-90,1 0 1,0-1-1,0 1 1,0 0-1,0-1 1,0 1-1,0-1 1,0 1-1,0-1 1,0 0-1,0 1 1,0-1-1,0 0 0,1 1 1,-2-2-1,-32-36-5282,17 15 3598</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4.549"/>
    </inkml:context>
    <inkml:brush xml:id="br0">
      <inkml:brushProperty name="width" value="0.05" units="cm"/>
      <inkml:brushProperty name="height" value="0.05" units="cm"/>
      <inkml:brushProperty name="color" value="#FF0066"/>
    </inkml:brush>
  </inkml:definitions>
  <inkml:trace contextRef="#ctx0" brushRef="#br0">1 225 15603,'0'1'287,"0"-1"0,1 1 0,-1-1 0,1 1-1,-1 0 1,1-1 0,-1 1 0,1-1 0,-1 1 0,1-1-1,0 1 1,-1-1 0,1 0 0,-1 1 0,1-1 0,0 0-1,1 1 1,0-1 29,1 1 1,-1-1-1,1 0 0,0 0 0,-1 0 0,5-1 1,-3 1 85,15-3 760,0-1 0,0 0 0,23-9 0,56-27 1110,-71 29-1730,100-44 944,111-45-1085,-224 97-2544,-73 36-5768,58-33 7894,-24 16-1879</inkml:trace>
  <inkml:trace contextRef="#ctx0" brushRef="#br0" timeOffset="1">76 476 21253,'4'4'1776,"11"-8"1337,8-6-401,21-10-879,4-3-449,4-2-888,2-2-296,-10 5-200,-2 2 0,-5 3 0,-2 0-48,-8-1-856,-2 3-665,-8-9-2295,1 2-1145,-5-8 2640</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4.928"/>
    </inkml:context>
    <inkml:brush xml:id="br0">
      <inkml:brushProperty name="width" value="0.05" units="cm"/>
      <inkml:brushProperty name="height" value="0.05" units="cm"/>
      <inkml:brushProperty name="color" value="#FF0066"/>
    </inkml:brush>
  </inkml:definitions>
  <inkml:trace contextRef="#ctx0" brushRef="#br0">1 25 17172,'11'-4'1191,"1"-1"0,0 1 0,-1 1 0,1 0 0,22-1 0,-25 3-778,0 1 0,0 0 0,1 0 0,-1 1 1,0 0-1,0 1 0,0 0 0,9 3 1,-14-3-333,-1-1 0,0 1 1,1 0-1,-1 0 1,0 0-1,0 0 0,0 0 1,0 1-1,-1-1 0,1 1 1,0 0-1,-1 0 1,0 0-1,3 5 0,-2-3-34,-1 1-1,0 0 0,0-1 0,0 1 1,0 0-1,-1 0 0,0 1 0,0 5 0,-1 6-29,0-1 0,-2 1 0,0-1 0,-1 0 0,-6 21-1,-4 9 122,-2-1 0,-2-1 0,-46 85 0,62-127-65,-1-1-1,1 0 1,-1 1-1,1 0 0,0-1 1,0 1-1,0 0 0,1-1 1,-1 1-1,1 0 0,-1 0 1,1 0-1,0 4 0,0-6-30,0 0 0,1 0 0,-1 0 0,0-1 0,1 1 1,-1 0-1,1 0 0,-1 0 0,1 0 0,-1-1 0,1 1 0,0 0 0,-1-1 0,1 1 0,0 0 0,1 0 0,0 0 3,0 1 1,1-1-1,-1-1 1,0 1 0,1 0-1,-1 0 1,1-1 0,3 1-1,8-1-9,-1 1 0,0-2-1,0 0 1,0-1 0,13-3 0,-3-1-7,0 0 1,21-10-1,-35 12-640,-1 0 0,1 0 0,-1 0 0,0-1 0,0 0-1,-1-1 1,0 0 0,0 0 0,0 0 0,0-1 0,-1 0 0,-1 0 0,9-13 0,1-7-1300</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0:55.675"/>
    </inkml:context>
    <inkml:brush xml:id="br0">
      <inkml:brushProperty name="width" value="0.05" units="cm"/>
      <inkml:brushProperty name="height" value="0.05" units="cm"/>
      <inkml:brushProperty name="color" value="#FF0066"/>
    </inkml:brush>
  </inkml:definitions>
  <inkml:trace contextRef="#ctx0" brushRef="#br0">1408 139 8290,'-48'-28'3132,"-81"-32"1,100 49-2184,0 1 1,-1 2 0,1 1-1,-47-5 1,46 10-273,0 1 1,1 2 0,-1 1 0,0 1-1,-48 12 1,34-3 134,0 2 0,-84 41 1,-111 76 624,205-109-1191,1 1-1,1 3 1,1 0 0,-47 52-1,61-56-119,1 0-1,1 2 1,1 0-1,1 0 1,1 1-1,1 1 0,1 0 1,2 0-1,0 1 1,-6 45-1,9-31-39,2-1 0,2 1 0,1-1-1,2 1 1,2-1 0,14 66 0,-9-72 8,0-1 1,2-1-1,2 0 1,20 40-1,-22-54-27,0 0-1,1-1 1,0 0 0,2-1-1,0 0 1,0-1 0,2-1-1,23 17 1,-6-9 78,0-3 1,2-1-1,0-1 1,1-2-1,1-1 1,53 12-1,14-4-33,116 9 0,-166-25-112,1-2 1,89-7-1,-116 1 0,-1-2 0,0-1 0,0-1 0,-1-2 0,1 0 0,-2-2 0,29-15 0,-15 4 0,-1-3 0,-2-1 0,0-2 0,-2-1 0,-1-2 0,-1-1 0,40-51 0,-64 71 0,-1-1 0,0 1 0,0-1 0,6-15 0,15-54 0,-2 9 0,-15 44 0,12-27 0,16-63 0,-34 98 0,-1 1 0,0-1 0,-2 1 0,0-1 0,-2 0 0,0 0 0,-4-25 0,1 26 0,-1 1 0,-1 0 0,-1 0 0,0 0 0,-1 1 0,-1 0 0,-1 0 0,0 1 0,-1 0 0,-15-18 0,-3 3 0,0 1 0,-2 1 0,-51-37 0,54 44 0,-22-17 0,-65-38 0,70 52 0,-1 2 0,-94-34 0,111 48 0,-1 2 0,0 1 0,-1 1 0,0 1 0,1 1 0,-41 3 0,28 2-1037,1 3 1,-57 12-1,96-17 796,1 1 0,0-1 0,-1 0 0,1 1 0,0-1 0,-1 1 0,1-1 0,0 1 0,0 0-1,0-1 1,-2 2 0,3-1 141,0 0-1,-1-1 1,1 1-1,0 0 0,0-1 1,0 1-1,0 0 1,0-1-1,0 1 1,1 0-1,-1-1 0,0 1 1,0 0-1,0-1 1,1 1-1,-1-1 0,0 1 1,1 1-1</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1.096"/>
    </inkml:context>
    <inkml:brush xml:id="br0">
      <inkml:brushProperty name="width" value="0.05" units="cm"/>
      <inkml:brushProperty name="height" value="0.05" units="cm"/>
      <inkml:brushProperty name="color" value="#FF0066"/>
    </inkml:brush>
  </inkml:definitions>
  <inkml:trace contextRef="#ctx0" brushRef="#br0">36 38 9370,'-9'-7'1532,"6"4"-747,-1 0 1,1-1-1,0 1 0,0-1 1,0 0-1,-4-5 5088,12 11-4424,3 3-982,1 0 1,-1 0 0,1-1 0,0-1 0,0 1-1,1-1 1,-1-1 0,17 3 0,23 7 276,-18 0-221,0 1 0,37 23 0,6 2 107,172 68 525,-152-67-738,-15-5-181,-17-6 54,0-3 0,76 19 0,92 18-290,-223-60 1,-3 0-2,-1-1 0,0 0 0,1 0 0,-1 0 0,1 0 0,-1-1-1,1 1 1,-1-1 0,1 0 0,6 0 0,-10-1-64,1 1 0,0-1 0,-1 1 0,1-1 0,-1 0 0,1 1 0,-1-1-1,1 0 1,-1 1 0,0-1 0,1 0 0,-1 1 0,0-1 0,0 0 0,1 0 0,-1 1-1,0-2 1,2-4-718,17-37-5166,-7 8 3534</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32.675"/>
    </inkml:context>
    <inkml:brush xml:id="br0">
      <inkml:brushProperty name="width" value="0.05" units="cm"/>
      <inkml:brushProperty name="height" value="0.05" units="cm"/>
      <inkml:brushProperty name="color" value="#FF0066"/>
    </inkml:brush>
  </inkml:definitions>
  <inkml:trace contextRef="#ctx0" brushRef="#br0">9 134 10082,'0'0'114,"-1"0"1,1-1-1,-1 1 0,1 0 0,0 0 1,-1 0-1,1-1 0,-1 1 0,1 0 1,0 0-1,-1-1 0,1 1 0,0 0 0,-1-1 1,1 1-1,0 0 0,-1-1 0,1 1 1,0 0-1,0-1 0,-1 1 0,1-1 1,0 1-1,0 0 0,0-1 0,0 1 0,0-1 1,-1 0-1,2 0 23,-1-1 1,0 1-1,0 0 0,1 0 1,-1 0-1,1 0 0,-1-1 1,1 1-1,-1 0 0,1 0 1,0-1-1,5-5 409,0 0 0,10-9 0,-11 11 181,-4 4-570,0 0 0,0 0 0,1 0 0,-1 0 1,0 0-1,0 0 0,0 1 0,1-1 0,-1 0 1,0 1-1,1-1 0,-1 1 0,1-1 0,-1 1 0,1 0 1,-1 0-1,2-1 0,1 2 66,-1-1 0,1 1 0,-1 0 1,0 0-1,6 2 0,9 3 294,-4-3-225,0-1 0,0 0 0,0-1 0,1-1 0,24-2 0,72-15 449,-94 14-662,242-32 441,-208 33-481,0 1 0,0 3-1,58 10 1,1 8-30,-52-8 159,0-2 0,62 2 1,-67-13 106,0-2 1,0-2 0,-1-3-1,0-2 1,0-2 0,-1-2 0,50-22-1,-94 35-546,-8 5-301,-6 5-652,-5 0-455,10-8 1166,0 0 0,0 1 1,1-1-1,-1 1 0,0-1 0,0 1 0,1 0 1,-1-1-1,1 1 0,0 0 0,-1 0 0,0 3 0,-7 16-2090</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1.963"/>
    </inkml:context>
    <inkml:brush xml:id="br0">
      <inkml:brushProperty name="width" value="0.05" units="cm"/>
      <inkml:brushProperty name="height" value="0.05" units="cm"/>
      <inkml:brushProperty name="color" value="#FF0066"/>
    </inkml:brush>
  </inkml:definitions>
  <inkml:trace contextRef="#ctx0" brushRef="#br0">91 1 10730,'-1'0'212,"1"-1"-1,0 1 1,-1 0-1,1 0 1,-1 1-1,1-1 1,-1 0 0,1 0-1,-1 0 1,1 0-1,0 0 1,-1 0-1,1 0 1,-1 1-1,1-1 1,0 0-1,-1 0 1,1 1-1,-1-1 1,1 0-1,0 1 1,0-1-1,-1 0 1,1 1-1,0-1 1,-1 0 0,1 1-1,0-1 1,0 1-1,-1 0 1,1 0 51,0 0 0,0 0 0,0 1 0,0-1 0,0 0 1,0 0-1,0 1 0,1-1 0,-1 0 0,1 3 0,14 27 1857,6-1-729,33 38 0,-36-47-1161,-1 1 1,0 0-1,25 47 1,-40-64-221,0-1 1,-1 0 0,1 0 0,-1 1-1,0-1 1,0 1 0,0-1 0,-1 1-1,1 0 1,-1-1 0,0 1 0,-1-1-1,1 1 1,-1-1 0,0 1-1,0-1 1,0 1 0,-1-1 0,1 1-1,-1-1 1,0 0 0,-1 0 0,1 0-1,-1 0 1,1-1 0,-1 1 0,0-1-1,0 1 1,-1-1 0,1 0 0,-1 0-1,1 0 1,-1-1 0,-7 4 0,1-1 75,0 0 1,0 0 0,0-2 0,0 1-1,-1-1 1,0 0 0,1-1 0,-1-1-1,0 0 1,0 0 0,0-1 0,0 0 0,0-1-1,0 0 1,0-1 0,0 0 0,-10-4-1,20 6-124,0 0 0,0 0 1,1-1-1,-1 1 0,0 0 0,1 0 0,-1-1 0,0 1 0,1-1 0,-1 1 0,0 0 0,1-1 0,-1 1 0,1-1 0,-1 1 0,1-1 0,-1 1 1,1-1-1,0 0 0,-1 1 0,1-1 0,0 0 0,-1 1 0,1-1 0,0 0 0,0 1 0,-1-1 0,1-1 0,0 1 31,1 0-1,-1 0 0,1 0 1,-1 0-1,1 0 0,-1 0 1,1 1-1,-1-1 0,1 0 0,0 0 1,-1 1-1,1-1 0,0 0 1,0 1-1,0-1 0,0 1 1,-1-1-1,1 1 0,2-1 1,16-8-21</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2.778"/>
    </inkml:context>
    <inkml:brush xml:id="br0">
      <inkml:brushProperty name="width" value="0.05" units="cm"/>
      <inkml:brushProperty name="height" value="0.05" units="cm"/>
      <inkml:brushProperty name="color" value="#FF0066"/>
    </inkml:brush>
  </inkml:definitions>
  <inkml:trace contextRef="#ctx0" brushRef="#br0">510 1 11354,'-3'0'407,"-1"0"-1,1 1 0,0 0 0,0 0 0,-1 0 0,1 0 0,0 0 0,0 1 0,0-1 0,0 1 1,0 0-1,1 0 0,-1 0 0,0 0 0,1 1 0,-1-1 0,1 1 0,0-1 0,0 1 0,0 0 1,-3 6-1,-1 2 196,0 2 0,0-1-1,2 1 1,-5 15 0,4-4 144,-4 34 1,2-5-170,-80 352 2052,-70 216-757,134-514-1396,-21 85-16,34-159-461,9-33-10,1 1 1,0-1-1,0 0 1,-1 0-1,1 1 1,0-1-1,0 0 1,-1 0-1,1 0 1,0 1-1,-1-1 0,1 0 1,0 0-1,-1 0 1,1 0-1,0 0 1,-1 0-1,1 0 1,0 0-1,-1 0 1,1 0-1,0 0 1,-1 0-1,1 0 0,0 0 1,-1 0-1,1 0 1,0 0-1,-1 0 1,1 0-1,-1-1 1,-9-4-667,4-4-881,-1 0-1,1-1 0,1 1 0,0-1 0,0 0 0,1 0 1,-4-13-1,2 3 266</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3.395"/>
    </inkml:context>
    <inkml:brush xml:id="br0">
      <inkml:brushProperty name="width" value="0.05" units="cm"/>
      <inkml:brushProperty name="height" value="0.05" units="cm"/>
      <inkml:brushProperty name="color" value="#FF0066"/>
    </inkml:brush>
  </inkml:definitions>
  <inkml:trace contextRef="#ctx0" brushRef="#br0">34 53 10066,'2'16'8751,"0"-4"-6598,0 1 0,0 24 0,-2-23-1877,1-1-1,4 24 1,-1-23-233,1 0 0,0-1 0,1 1 0,0-1 1,1 0-1,0 0 0,1-1 0,14 16 0,-20-25-23,0-1 1,0 0-1,1 0 1,-1-1-1,0 1 1,1 0-1,-1-1 1,1 1-1,0-1 1,-1 0-1,1 0 0,0 0 1,0 0-1,4 0 1,-2 0 0,0-1 0,0 0 1,0 0-1,0 0 0,0-1 1,0 0-1,10-3 0,0-1-7,-1-1 0,1-1 0,-1-1 0,18-12 0,-18 11-10,-4 3-1,1 0 0,-1-1 0,-1-1 0,1 1 0,-1-2 0,12-14 0,-20 22-2,0 0 0,-1 0-1,1 0 1,0-1 0,-1 1-1,1 0 1,-1-1 0,1 1 0,-1-1-1,0 1 1,0-1 0,1 1-1,-1 0 1,0-1 0,0 1 0,-1-1-1,1 1 1,0-1 0,0 1-1,-1-1 1,1 1 0,0 0 0,-1-1-1,-1-1 1,-1-2 4,0 0-1,-1 1 1,1 0-1,-1-1 1,-5-3 0,-10-12 4,8 4 78,-1 2 1,0-1 0,-1 1-1,-19-16 1,25 24-39,-1 1 0,1 0-1,-1 0 1,0 1 0,0 0 0,-1 0 0,1 1 0,-1 0-1,0 1 1,0 0 0,-11-1 0,7 1 27,1 1 1,-1 1-1,0 0 1,0 1-1,1 0 0,-1 1 1,1 0-1,-1 1 0,1 0 1,-20 9-1,29-11-217,3-1 86,0 0-1,1 0 1,-1 0 0,0 1-1,0-1 1,0 0 0,0 0-1,0 0 1,0 0 0,0 0-1,0 0 1,0 0 0,1 0-1,-1 0 1,0 0 0,0 1-1,0-1 1,0 0 0,0 0-1,0 0 1,0 0 0,0 0 0,0 0-1,0 0 1,0 1 0,0-1-1,0 0 1,0 0 0,0 0-1,0 0 1,0 0 0,0 0-1,0 0 1,0 1 0,0-1-1,0 0 1,0 0 0,0 0-1,0 0 1,0 0 0,-1 0-1,1 0 1,0 0 0,0 1-1,0-1 1,0 0 0,0 0 0,0 0-1,0 0 1,12 6-1247</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4.378"/>
    </inkml:context>
    <inkml:brush xml:id="br0">
      <inkml:brushProperty name="width" value="0.05" units="cm"/>
      <inkml:brushProperty name="height" value="0.05" units="cm"/>
      <inkml:brushProperty name="color" value="#FF0066"/>
    </inkml:brush>
  </inkml:definitions>
  <inkml:trace contextRef="#ctx0" brushRef="#br0">0 0 7050,'0'1'320,"0"0"1,1-1 0,-1 1 0,0 0 0,0-1 0,0 1 0,1-1 0,-1 1 0,0-1 0,1 1 0,-1-1 0,0 1 0,1-1 0,-1 1 0,1-1 0,-1 1 0,1-1-1,-1 1 1,1-1 0,-1 0 0,1 1 0,-1-1 0,1 0 0,0 0 0,-1 0 0,1 1 0,0-1 0,-1 0 0,2 0 0,-1 0-141,0 0-1,0 1 1,-1-1 0,1 0 0,0 0 0,0 1 0,0-1-1,-1 0 1,1 1 0,0-1 0,0 1 0,-1-1 0,1 1-1,0 0 1,-1-1 0,1 1 0,-1-1 0,1 1-1,-1 0 1,1 0 0,-1-1 0,1 1 0,-1 0 0,0 0-1,1 0 1,-1-1 0,0 1 0,1 2 0,-1 24 1503,-3 38 1,0 12-630,3-57-932,2 35-166,-1-49-285,-1-1 1,1 0-1,1 0 1,-1 0-1,1 0 1,0 0-1,4 9 1,10 5-847</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7.782"/>
    </inkml:context>
    <inkml:brush xml:id="br0">
      <inkml:brushProperty name="width" value="0.05" units="cm"/>
      <inkml:brushProperty name="height" value="0.05" units="cm"/>
      <inkml:brushProperty name="color" value="#FF0066"/>
    </inkml:brush>
  </inkml:definitions>
  <inkml:trace contextRef="#ctx0" brushRef="#br0">154 0 13275,'-9'3'497,"-1"0"0,1 0-1,-1 1 1,1 0 0,0 1 0,0-1 0,1 2 0,0-1-1,0 1 1,-13 13 0,16-15-321,1 1-1,0 0 0,0 0 1,1 0-1,0 0 1,0 1-1,0-1 1,0 1-1,1 0 1,0-1-1,0 1 1,0 0-1,1 1 1,0-1-1,0 0 1,1 0-1,-1 0 1,2 11-1,1-7-46,0 1 0,1-1 0,0 0 0,0 0 0,1-1 0,0 1 0,9 12 0,46 62 450,-36-53-400,8 12 126,-1 1-1,28 60 1,-49-87-250,-2 0 1,0 1-1,-1 0 0,-1 0 0,0 1 1,-2-1-1,0 1 0,-1 0 0,-1 33 1,-1-46-100,-1 0 1,0 0 0,0 1-1,0-1 1,-1 0-1,0 0 1,0-1 0,-6 11-1,7-14-125,-1 1 0,1-1 0,-1 0-1,0 0 1,0 0 0,0 0-1,0 0 1,0 0 0,0-1 0,0 1-1,-1-1 1,1 1 0,-1-1 0,1 0-1,-1 0 1,1 0 0,-1 0 0,0 0-1,1-1 1,-1 1 0,-5-1 0,-18-1-1871,-2-5 787</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8.229"/>
    </inkml:context>
    <inkml:brush xml:id="br0">
      <inkml:brushProperty name="width" value="0.05" units="cm"/>
      <inkml:brushProperty name="height" value="0.05" units="cm"/>
      <inkml:brushProperty name="color" value="#FF0066"/>
    </inkml:brush>
  </inkml:definitions>
  <inkml:trace contextRef="#ctx0" brushRef="#br0">4 154 14547,'-3'-3'1824,"4"-4"889,14-6-456,9-4-177,16-1-984,2-1-320,13 4-552,8 2-136,-1 1-296,5 4-344,-14 3-688,-6-2-472,-6-1-905,-13 1 1609,11 5 232</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9.032"/>
    </inkml:context>
    <inkml:brush xml:id="br0">
      <inkml:brushProperty name="width" value="0.05" units="cm"/>
      <inkml:brushProperty name="height" value="0.05" units="cm"/>
      <inkml:brushProperty name="color" value="#FF0066"/>
    </inkml:brush>
  </inkml:definitions>
  <inkml:trace contextRef="#ctx0" brushRef="#br0">96 505 10266,'-5'-17'6205,"5"16"-5713,0-1 1,0 1-1,-1 0 1,1-1-1,0 1 1,-1 0-1,1-1 0,-1 1 1,0 0-1,0-2 1,0 2-416,0 1 0,1 0 0,-1-1 0,0 1-1,1 0 1,-1-1 0,0 1 0,0 0 0,1 0 0,-1-1 0,0 1 0,0 0 0,1 0 0,-1 0 0,0 0 0,0 0 0,1 0-1,-1 0 1,0 1 0,0-1 0,1 0 0,-1 0 0,0 1 0,0-1 0,0 1 0,-2 0 26,0 1 0,0 0 1,0-1-1,0 1 0,0 1 1,0-1-1,1 0 0,-1 1 0,1-1 1,-1 1-1,1 0 0,-2 4 1,-1 1-21,0 0 1,1 1 0,-5 13-1,8-20-84,0 1 0,0 0-1,0 0 1,0-1 0,1 1-1,-1 0 1,1 0 0,0 0-1,0-1 1,0 1-1,0 0 1,1 0 0,-1 0-1,1 0 1,0-1 0,-1 1-1,1 0 1,0-1 0,1 1-1,-1-1 1,0 1-1,1-1 1,-1 1 0,1-1-1,0 0 1,0 0 0,0 0-1,0 0 1,0 0 0,0 0-1,1-1 1,-1 1-1,1-1 1,-1 1 0,1-1-1,-1 0 1,1 0 0,0 0-1,-1-1 1,1 1 0,0 0-1,0-1 1,0 0-1,4 0 1,-2 0-12,0 0 1,0-1-1,0 1 1,0-1-1,0 0 0,0-1 1,0 1-1,0-1 0,0 0 1,-1 0-1,8-5 1,-9 5-12,0 0 0,-1 0 0,0-1 1,1 1-1,-1 0 0,0-1 0,0 1 0,0-1 1,0 0-1,-1 0 0,1 0 0,-1 0 1,0 0-1,1 0 0,-1 0 0,-1 0 1,1 0-1,0 0 0,-1-6 0,1 3-7,-1-1-1,-1 1 0,1-1 0,-1 1 1,0-1-1,-1 1 0,0 0 1,-2-8-1,4 14 33,0-1 0,0 1 0,0 0 0,0 0 0,-1 0-1,1-1 1,0 1 0,0 0 0,0 0 0,0 0 0,0-1 0,0 1 0,0 0 0,0 0 0,0 0 0,0 0 0,-1-1 0,1 1 0,0 0-1,0 0 1,0 0 0,0 0 0,0 0 0,-1 0 0,1-1 0,0 1 0,0 0 0,0 0 0,0 0 0,-1 0 0,1 0 0,0 0-1,0 0 1,0 0 0,-1 0 0,1 0 0,0 0 0,0 0 0,0 0 0,-1 0 0,1 0 0,0 0 0,0 0 0,0 0 0,-1 0 0,1 0-1,0 0 1,0 0 0,0 1 0,-1-1 0,1 0-1,0 1-1,0-1 0,0 0 1,0 1-1,0-1 0,0 0 1,0 1-1,0-1 0,0 0 1,0 1-1,0-1 0,0 1 1,0-1-1,0 0 0,0 1 1,0-1-1,0 0 0,0 1 1,0-1-1,1 0 0,-1 1 1,0-1-1,0 0 0,0 1 1,1-1-1,-1 0 0,0 0 1,0 1-1,1-1 0,-1 0 1,0 0-1,1 1 0,1 0 11,0 1-1,0-1 1,0 0-1,0 1 1,0-1-1,0 0 1,0 0-1,0-1 1,1 1-1,-1 0 1,0-1-1,1 1 1,-1-1-1,5 0 1,-3 0 8,0 0 0,0-1 0,0 0 0,0 0 0,0 0 1,0 0-1,7-4 0,2-2 56,-1 0 0,0-1 0,19-18 0,-16 13 138,0 0 0,1 1 0,0 1-1,27-14 1,-41 24-185,1 0-1,-1 1 0,0-1 1,1 1-1,-1 0 0,0 0 1,1 0-1,-1 0 0,1 0 1,-1 0-1,0 0 0,1 1 1,-1-1-1,0 1 0,1 0 1,-1 0-1,0 0 0,0 0 0,0 0 1,0 0-1,0 1 0,0-1 1,0 0-1,0 1 0,0 0 1,-1-1-1,1 1 0,2 4 1,-2-4-19,0 0 1,-1 1-1,1-1 0,-1 1 1,1 0-1,-1-1 1,0 1-1,0 0 1,0 0-1,0 0 1,0-1-1,-1 1 0,1 0 1,-1 0-1,0 0 1,0 0-1,0 0 1,0 0-1,-1 0 0,1 0 1,-1 0-1,-2 5 1,2-6-6,0 0 1,-1 0-1,0 0 1,1 0-1,-1 0 1,0-1-1,0 1 1,0-1-1,0 1 1,0-1-1,0 0 1,0 0-1,-1 0 1,1 0-1,0 0 1,0 0-1,-1-1 1,1 1-1,-1-1 1,1 0-1,-1 0 1,-2 0-1,-1 1-38,0-2-1,0 1 1,0-1-1,0 1 1,1-2 0,-1 1-1,0-1 1,-6-2-1,1-3-236,10 7 267,1 0 0,0-1 0,0 1 0,0 0 0,0 0-1,0 0 1,0 0 0,0 0 0,0 0 0,0 0 0,0 0-1,0 0 1,0-1 0,0 1 0,0 0 0,0 0 0,0 0-1,0 0 1,0 0 0,0 0 0,0 0 0,0-1 0,0 1-1,0 0 1,0 0 0,0 0 0,0 0 0,0 0 0,0 0-1,0 0 1,1 0 0,-1 0 0,0 0 0,0-1 0,0 1-1,0 0 1,0 0 0,0 0 0,0 0 0,0 0 0,0 0-1,0 0 1,1 0 0,-1 0 0,0 0 0,0 0 0,0 0-1,0 0 1,0 0 0,3-1-13,-1 1-1,1 0 1,-1 0-1,1 0 1,0 0-1,-1 0 1,4 1 0,19 4 10,-1-2 1,27 0 0,-41-3 35,-1 0-1,1-1 1,-1 0-1,1-1 1,-1 0 0,0 0-1,0-1 1,14-7-1,-11 4 10,-1 0 1,1-2-1,-2 1 0,1-1 0,-1-1 0,0 0 0,-1 0 0,0-1 0,-1 0 0,0-1 0,0 1 1,-1-2-1,-1 1 0,0-1 0,0 0 0,-1 0 0,-1 0 0,0-1 0,0 0 0,-1 0 0,1-20 1,-1-7-45,-2 0 0,-2 0 1,-8-53-1,5 81-22,1 17 4,-1 20 12,5-3 97,1 0-1,1 0 1,1 0 0,0 0-1,2-1 1,10 25-1,2-4 202,1-1-1,26 41 0,-44-80-384,1 0-1,-1 1 1,0-1 0,0 1 0,0-1 0,0 1 0,1 3-1,-2-6 34,0 0-1,0 1 1,0-1-1,0 0 1,0 1-1,0-1 1,0 0-1,0 1 1,0-1-1,0 0 1,-1 1-1,1-1 1,0 0-1,0 0 1,0 1-1,0-1 1,0 0-1,-1 0 1,1 1-1,0-1 1,0 0-1,0 0 1,-1 1-1,1-1 1,-1 0-1,1 0-113,-1 1 0,0-1 0,0 0 0,0 0 0,0 1 0,0-1 0,1 0 0,-1 0 0,0 0 0,0 0 0,0-1 0,0 1 0,-1 0 0,-13-4-2267,-1-2 870</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9.453"/>
    </inkml:context>
    <inkml:brush xml:id="br0">
      <inkml:brushProperty name="width" value="0.05" units="cm"/>
      <inkml:brushProperty name="height" value="0.05" units="cm"/>
      <inkml:brushProperty name="color" value="#FF0066"/>
    </inkml:brush>
  </inkml:definitions>
  <inkml:trace contextRef="#ctx0" brushRef="#br0">1 37 12363,'2'2'5209,"13"-4"-2937,8-1-63,1-4-705,3 1-312,-6-1-616,1 2-224,-3 2-568,-3-1-472,-1 3-832,-1 1-865,-1 3 1209</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39.855"/>
    </inkml:context>
    <inkml:brush xml:id="br0">
      <inkml:brushProperty name="width" value="0.05" units="cm"/>
      <inkml:brushProperty name="height" value="0.05" units="cm"/>
      <inkml:brushProperty name="color" value="#FF0066"/>
    </inkml:brush>
  </inkml:definitions>
  <inkml:trace contextRef="#ctx0" brushRef="#br0">10 257 11130,'4'-8'1770,"2"-3"1243,8-24-1,-13 32-2819,0 0 0,0 0-1,0 0 1,-1 0 0,0 0-1,1 0 1,-1 0 0,0 1-1,0-1 1,-1 0 0,1 0-1,-1 0 1,1 0 0,-2-4-1,2 7-168,-1-1-1,1 1 1,0-1-1,0 1 1,0 0-1,0-1 1,-1 1-1,1-1 1,0 1-1,0-1 1,-1 1-1,1 0 1,0-1-1,-1 1 1,1-1-1,0 1 1,-1 0-1,1 0 1,-1-1-1,1 1 1,0 0-1,-1 0 0,1-1 1,-1 1-1,1 0 1,-1 0-1,1 0 1,-1 0-1,1 0 1,-1 0-1,1-1 1,-1 1-1,1 1 1,-1-1-1,1 0 1,-1 0-1,1 0 1,-1 0-1,1 0 1,-1 0-1,1 0 1,-1 1-1,1-1 1,-1 0-1,1 0 1,0 1-1,-1-1 1,1 0-1,-1 1 1,1-1-1,-2 2 32,1-1 1,-1 1-1,1-1 0,0 1 0,0 0 1,0-1-1,0 1 0,0 0 1,0 0-1,-1 4 0,1-4-15,1 1 0,0 0-1,0 0 1,0 0 0,1 0-1,-1-1 1,1 1 0,-1 0 0,1 0-1,0-1 1,0 1 0,0 0-1,0-1 1,1 1 0,-1-1 0,1 1-1,-1-1 1,1 0 0,3 4-1,-3-4-25,1 1 0,-1-1 0,1 0-1,0 0 1,-1 0 0,1 0 0,0 0-1,0 0 1,0-1 0,0 1 0,0-1-1,1 0 1,-1 0 0,0 0 0,1-1-1,3 1 1,-6-1-11,1 0 0,0 0 0,-1-1 0,1 1-1,0-1 1,-1 1 0,1-1 0,-1 0 0,1 0 0,-1 1 0,1-1-1,-1 0 1,0 0 0,1 0 0,1-2 0,19-24 166,-19 22-105,1 0 0,0 1 0,8-8 0,-8 10 14,0-1 1,1 1-1,0-1 0,0 1 0,-1 0 1,1 1-1,0 0 0,1-1 0,-1 1 1,0 1-1,0-1 0,0 1 0,0 0 1,10 1-1,15-1 558,-27 0-556,1 0 0,-1-1 0,0 1 0,0-1 0,0 1 1,0-1-1,0 0 0,0 0 0,0-1 0,0 1 0,0-1 0,-1 1 0,1-1 1,0 0-1,-1 0 0,0 0 0,1 0 0,-1 0 0,0-1 0,0 1 0,0-1 1,0 1-1,1-5 0,2-3-448,-2-1 1,1 1 0,-1-1-1,-1 1 1,2-16 0,-3 15-587,0 9 680,-1 0 1,1 0 0,-1 0-1,1 0 1,-1 0-1,1 0 1,0 0 0,1-2-1,18-18-1259</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40.548"/>
    </inkml:context>
    <inkml:brush xml:id="br0">
      <inkml:brushProperty name="width" value="0.05" units="cm"/>
      <inkml:brushProperty name="height" value="0.05" units="cm"/>
      <inkml:brushProperty name="color" value="#FF0066"/>
    </inkml:brush>
  </inkml:definitions>
  <inkml:trace contextRef="#ctx0" brushRef="#br0">26 119 9754,'-3'1'250,"-14"1"3191,17-2-3365,0 0 0,0 0 0,-1 0 1,1 0-1,0 0 0,0 0 1,0 0-1,-1 0 0,1 0 0,0-1 1,0 1-1,-1 0 0,1 0 0,0 0 1,0 0-1,0 0 0,-1 0 1,1-1-1,0 1 0,0 0 0,0 0 1,0 0-1,-1 0 0,1-1 0,0 1 1,0 0-1,0 0 0,0-1 0,0 1 1,0 0-1,0 0 0,-1 0 1,1-1-1,0 1 0,0 0 0,0 0 1,0-1-1,0 1 0,0 0 0,0 0 1,0-1-1,0 1 0,1 0 1,-1 0-1,0-1 0,0 1 0,0 0 1,0 0-1,0 0 0,0-1 0,0 1 1,1 0-1,-1 0 0,0 0 0,0-1 1,4-5 545,1-1 1,0 1-1,0 0 1,0 1 0,7-6-1,3-4 236,-11 11-609,4-5 311,0 1 1,18-13-1,-24 19-512,0 1 1,1-1-1,-1 1 1,0 0-1,1 0 0,-1 0 1,1 0-1,0 0 1,-1 0-1,1 1 1,0-1-1,-1 1 1,1 0-1,0 0 0,0 0 1,-1 0-1,6 1 1,-6-1-36,0 1 0,0 0-1,0 0 1,-1 0 0,1 0 0,0 0 0,-1 0 0,1 0 0,-1 1 0,1-1 0,-1 0 0,0 1 0,1 0 0,-1-1-1,0 1 1,0-1 0,0 1 0,0 0 0,-1 0 0,1 0 0,0-1 0,-1 1 0,1 4 0,1 4 19,-1 0 1,0 0 0,-1 14 0,0-16-25,0 11 15,-1-1 0,-6 36-1,5-45-19,0-1 1,-1 0-1,0 0 0,0 0 0,-1 0 1,0 0-1,0-1 0,-9 12 0,-2-1 14,7-10 0,1 0-1,1 1 1,-1 0-1,1 0 1,1 0-1,-5 11 1,7-14 415,4-15-149,0 6-230,0 0 0,0-1-1,0 1 1,0 0 0,3-5 0,-2 6-28,0 0 0,1 0 1,-1 0-1,0 0 0,1 0 1,-1 1-1,1-1 0,0 1 0,-1 0 1,1 0-1,0 0 0,0 0 1,3 0-1,7-1 25,22-2 0,-7 2-5,-9-1 110,1-1 1,-1-1 0,0-1 0,20-8-1,-39 14-330,1-1 0,-1 1 1,1 0-1,0-1 0,-1 1 0,1-1 0,-1 1 0,1-1 0,-1 1 0,1-1 0,-1 1 0,1-1 0,-1 1 0,1-1 0,-1 0 0,0 1 0,1-1 1,-1 0-1,0 1 0,0-1 0,0 0 0,1 0 0,-1 1 0,0-1 0,0 0 0,0 1 0,0-1 0,0 0 0,0 0 0,0 1 0,-1-1 1,1 0-1,0 1 0,-1-2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33.193"/>
    </inkml:context>
    <inkml:brush xml:id="br0">
      <inkml:brushProperty name="width" value="0.05" units="cm"/>
      <inkml:brushProperty name="height" value="0.05" units="cm"/>
      <inkml:brushProperty name="color" value="#FF0066"/>
    </inkml:brush>
  </inkml:definitions>
  <inkml:trace contextRef="#ctx0" brushRef="#br0">31 192 10882,'-10'-6'1445,"9"5"-1259,0 1 0,0-1 0,-1 0 0,1 1 0,0-1 0,0 0 0,0 0 0,-1 0 0,1 0 0,0 0 0,1 0 0,-1 0 0,0 0 0,0-1 0,0 1 0,1 0 0,-1 0 0,0-1 0,1 1 0,-1 0 1,0-3-1,20 10 2527,1 0-1793,0-1 0,0 0 0,1-1 0,30 1 0,86-5 615,-90 0-936,48-4 831,144-25 1,92-40 648,-191 35-1330,164-16 1,-288 48-749,35-2 49,-47 4-45,0 0 0,-1 1 0,1-1 0,0 1 0,-1-1 0,1 1 0,0 0 0,-1 1 0,1-1 0,4 3 0,-7-3-37,0-1 0,0 1 0,0 0 0,0 0 0,0 0 0,0 0 0,0 0 0,-1 0 0,1 0 0,0 0-1,0 0 1,-1 0 0,1 0 0,-1 0 0,1 0 0,-1 1 0,0-1 0,1 0 0,-1 0 0,0 0 0,0 1 0,0 1 0,0 1-720,-1 1 0,1-1 0,-1 1 0,-3 7 0,-1 10-5630,5-8 2837</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41.498"/>
    </inkml:context>
    <inkml:brush xml:id="br0">
      <inkml:brushProperty name="width" value="0.05" units="cm"/>
      <inkml:brushProperty name="height" value="0.05" units="cm"/>
      <inkml:brushProperty name="color" value="#FF0066"/>
    </inkml:brush>
  </inkml:definitions>
  <inkml:trace contextRef="#ctx0" brushRef="#br0">136 289 9314,'1'-2'625,"1"-1"-1,-1 0 1,0 0-1,0 0 1,0 0 0,0 0-1,0-4 1,-1 6-534,0 1 0,0-1 0,0 0 0,0 1 0,-1-1 0,1 0 0,0 1 0,0-1 0,-1 0 0,1 1 0,0-1 0,-1 1 0,1-1 0,0 1 0,-1-1 0,1 1 0,-1-1 0,1 1 0,-1-1 0,1 1 0,-1 0 0,1-1 0,-1 1 0,0 0 1,1-1-1,-1 1 0,1 0 0,-1 0 0,0 0 0,1-1 0,-1 1 0,0 0 0,1 0 0,-1 0 0,0 0 0,1 0 0,-1 0 0,0 0 0,-1 1 0,-1-1 43,0 1 1,-1 0-1,1 0 0,-1 0 1,1 0-1,0 0 1,0 1-1,-1-1 0,1 1 1,0 0-1,1 0 1,-1 0-1,0 1 0,0-1 1,-4 6-1,0 0 34,0 1 0,0 0 0,-9 17 0,-3 15 162,17-37-276,0 0 1,1 0 0,0 0-1,0 1 1,0-1-1,1 0 1,-1 9 0,1-13-50,0 0 1,0 1-1,0-1 1,0 0 0,1 0-1,-1 1 1,0-1-1,0 0 1,0 0 0,0 0-1,1 1 1,-1-1-1,0 0 1,0 0 0,1 0-1,-1 0 1,0 1-1,0-1 1,1 0 0,-1 0-1,0 0 1,0 0-1,1 0 1,-1 0 0,0 0-1,0 0 1,1 0-1,-1 0 1,0 0 0,1 0-1,-1 0 1,0 0-1,0 0 1,1 0 0,-1 0-1,0 0 1,0 0-1,1 0 1,-1-1-1,0 1 1,0 0 0,1 0-1,-1 0 1,0 0-1,0 0 1,1-1 0,11-6 71,-2-1-56,-1 1 0,1-2 0,-2 1 0,1-1 0,-1 0 0,-1-1 0,11-15 0,-15 20-82,0 0 1,-1-1 0,1 1-1,-1-1 1,0 0 0,-1 0 0,1 1-1,-1-1 1,0 0 0,-1 0-1,1 0 1,-1 0 0,0 0-1,-1 0 1,1 0 0,-1 0-1,-2-7 1,-7-12-367,0 2 0,-21-37-1,0 0 248,29 57 230,-11-21-63,13 23 110,-1-1 1,0 1 0,0 0-1,1 0 1,-1 0 0,0 0-1,0 0 1,0 0 0,0 0-1,0 0 1,-1 0 0,1 0-1,0 1 1,0-1 0,-3 0 0,4 1-64,-1 0 0,1 0 0,-1 0 0,1 0 0,-1 1 0,1-1 0,0 0 1,-1 0-1,1 1 0,-1-1 0,1 0 0,0 1 0,-1-1 0,1 0 0,0 1 1,0-1-1,-1 1 0,1-1 0,0 1 0,0-1 0,-1 0 0,1 1 0,0-1 1,0 1-1,0-1 0,0 1 0,0-1 0,0 1 0,0-1 0,0 1 0,0 0 1,0 18 565,1-11-414,1 0 1,0 0 0,0-1-1,1 1 1,0-1-1,5 10 1,29 43 661,-26-45-635,6 11-11,2-2 0,1 0 0,24 22 0,-41-43-249,0 0 0,1 0 0,-1-1 0,1 1 0,0-1 0,7 3 0,-10-4-123,0-1 0,0 1-1,0-1 1,0 0 0,0 0-1,0 1 1,0-1 0,1 0-1,-1 0 1,0 0 0,0 0-1,0 0 1,0 0 0,0-1-1,0 1 1,1 0 0,-1 0-1,0-1 1,0 1-1,0-1 1,0 1 0,0-1-1,0 1 1,0-1 0,0 0-1,-1 0 1,1 1 0,0-1-1,0 0 1,0 0 0,0-1-1,7-10-1882,-1 0 666</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42.234"/>
    </inkml:context>
    <inkml:brush xml:id="br0">
      <inkml:brushProperty name="width" value="0.05" units="cm"/>
      <inkml:brushProperty name="height" value="0.05" units="cm"/>
      <inkml:brushProperty name="color" value="#FF0066"/>
    </inkml:brush>
  </inkml:definitions>
  <inkml:trace contextRef="#ctx0" brushRef="#br0">9 149 6625,'12'-9'651,"-12"9"-667,1-1 0,-1 0-1,0 1 1,1-1 0,-1 1-1,1-1 1,-1 0 0,0 1 0,1-1-1,-1 0 1,0 0 0,0 1-1,0-1 1,0 0 0,0 0 0,0 1-1,1-1 1,-2 0 0,1 0-1,0 1 1,0-1 0,0 0-1,0 0 1,-1-1 0,-10-19 1960,9 19-1285,1 0 0,-1-1 0,1 1 0,0 0 1,0 0-1,0-1 0,0 1 0,0-1 0,0-2 1,6 20 6153,25 37-4144,-29-50-2626,0-1 1,0 1-1,1-1 1,-1 1 0,0-1-1,1 1 1,-1-1-1,1 0 1,-1 0-1,1 0 1,0 0 0,-1 0-1,1 0 1,0 0-1,0 0 1,-1-1 0,1 1-1,0-1 1,0 1-1,0-1 1,0 0-1,0 0 1,0 0 0,0 0-1,3 0 1,-2-1-17,0 0 1,0 0 0,0 0 0,0 0-1,-1 0 1,1-1 0,0 1-1,0-1 1,-1 0 0,1 0-1,-1 0 1,0 0 0,1 0 0,-1-1-1,2-3 1,4-6-5,-1 0 1,-1-1-1,0 1 1,0-2-1,-2 1 0,5-18 1,-5 16-12,-2 10-7,0 0 5,-2 10 1,1 3 0,4 21 399,2 0 0,1 0 0,1 0 0,19 41 0,12 36 580,-38-99-951,0 0 1,-1 1-1,0-1 1,0 0 0,-1 0-1,1 1 1,-2-1-1,1 0 1,-3 11 0,2-12-236,0-1 0,-1 0 0,0 0 0,0 0 1,-4 6-1,4-7-457,-1 0 1,1 0 0,-1-1 0,0 1-1,-1-1 1,-4 5 0,8-11-1106</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42.975"/>
    </inkml:context>
    <inkml:brush xml:id="br0">
      <inkml:brushProperty name="width" value="0.05" units="cm"/>
      <inkml:brushProperty name="height" value="0.05" units="cm"/>
      <inkml:brushProperty name="color" value="#FF0066"/>
    </inkml:brush>
  </inkml:definitions>
  <inkml:trace contextRef="#ctx0" brushRef="#br0">1 195 12347,'4'2'443,"1"0"0,0 1 1,-1-1-1,1 1 1,-1 0-1,0 0 0,1 1 1,-2 0-1,1-1 0,0 1 1,-1 0-1,5 7 1,-3-3 20,0 1 1,0 0-1,-1 0 1,0 0-1,5 16 1,-8-21-365,0 1 1,0-1-1,0 1 1,0 0-1,-1-1 1,1 1-1,-1-1 1,-1 1-1,1 0 0,-1-1 1,-1 8-1,2-12-97,0 0-1,0 1 0,-1-1 1,1 0-1,0 0 1,0 0-1,0 0 0,-1 0 1,1 0-1,0 0 0,0 0 1,0 0-1,-1 0 0,1 0 1,0 0-1,0 0 1,-1 0-1,1 0 0,0 0 1,0 0-1,0 0 0,-1 0 1,1 0-1,0 0 0,0 0 1,0 0-1,-1 0 1,1 0-1,0 0 0,0-1 1,0 1-1,-1 0 0,1 0 1,0 0-1,0 0 0,0 0 1,0-1-1,0 1 1,-1 0-1,1 0 0,0 0 1,0-1-1,0 1 0,-2-4 3,1-1 0,0 1 0,0-1 0,0 0 0,0 1 0,1-1-1,0 1 1,0-1 0,1-6 0,-1-6-2,-1-3 4,1 1 0,1 0 0,1-1 0,1 1 0,0 0 0,2 0 0,0 0 0,1 1-1,0 0 1,2 0 0,15-27 0,-20 40-23,0 0 1,1 1-1,-1-1 0,1 1 0,0 0 0,0 0 1,1 0-1,5-3 0,-8 6-91,-1 0-1,1 0 1,0 0-1,0 0 1,0 0-1,0 1 1,0-1-1,0 1 1,0 0-1,0-1 1,0 1-1,0 0 1,0 0-1,0 0 0,0 0 1,0 1-1,0-1 1,0 0-1,0 1 1,0 0-1,0-1 1,-1 1-1,1 0 1,0 0-1,0 0 1,1 1-1,13 11-1691,-1 4 568</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43.542"/>
    </inkml:context>
    <inkml:brush xml:id="br0">
      <inkml:brushProperty name="width" value="0.05" units="cm"/>
      <inkml:brushProperty name="height" value="0.05" units="cm"/>
      <inkml:brushProperty name="color" value="#FF0066"/>
    </inkml:brush>
  </inkml:definitions>
  <inkml:trace contextRef="#ctx0" brushRef="#br0">54 121 12283,'4'-1'743,"0"-1"1,0 0 0,0 0 0,0 0 0,0 0-1,0 0 1,-1-1 0,1 0 0,4-4 0,13-10 267,-21 17-1009,1 0 0,-1-1 0,0 1 0,1-1 0,-1 1 0,0 0 0,0-1-1,1 1 1,-1-1 0,0 1 0,0-1 0,0 1 0,0-1 0,0 1 0,0-1-1,1 1 1,-1 0 0,0-1 0,0 1 0,0-1 0,-1 1 0,1-1 0,0 1-1,0-1 1,0 1 0,0-1 0,0 1 0,-1-1 0,1 0 0,-8-15-3,6 13 15,-15-20-13,16 22 43,1 0-1,-1 0 1,1 0-1,-1 1 1,0-1-1,0 0 1,1 0-1,-1 1 1,0-1-1,0 0 1,0 1-1,0-1 1,0 1-1,0-1 1,0 1-1,0-1 0,-1 1 1,8-7 35,-6 5-9,-13 13-16,4-2-57,-1 2 82,0-1 0,-12 20-1,19-26-23,1 0 0,0 0 0,0 1 0,0-1 0,0 1 0,1-1 0,0 1 0,0 0 0,0-1 0,0 1 0,1 9 0,0-7 21,0-1 0,1 1 0,0 0 0,1-1 1,0 1-1,0-1 0,0 0 0,0 1 0,1-1 0,0 0 0,0 0 0,1-1 0,0 1 0,6 7 0,-6-9-97,0-1-1,0 0 1,0 0-1,0 0 0,0 0 1,1 0-1,-1-1 1,1 0-1,-1 0 1,1 0-1,0 0 0,0-1 1,0 0-1,0 0 1,0 0-1,0-1 1,0 0-1,0 0 0,0 0 1,6-1-1,-4-1-606,1 0 0,-1 0-1,0-1 1,0 1 0,0-2 0,-1 1-1,1-1 1,-1 0 0,0-1-1,11-8 1,-6 4-1625,15-9 162</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43.945"/>
    </inkml:context>
    <inkml:brush xml:id="br0">
      <inkml:brushProperty name="width" value="0.05" units="cm"/>
      <inkml:brushProperty name="height" value="0.05" units="cm"/>
      <inkml:brushProperty name="color" value="#FF0066"/>
    </inkml:brush>
  </inkml:definitions>
  <inkml:trace contextRef="#ctx0" brushRef="#br0">149 1 13427,'-10'3'459,"-1"0"1,1 0-1,0 2 0,0-1 0,1 1 1,-1 0-1,-9 8 0,14-9-398,0 0-1,0 0 0,0 0 1,1 0-1,0 1 0,-1 0 0,2 0 1,-1 0-1,0 0 0,1 1 0,0 0 1,1-1-1,-3 8 0,4-11-47,1-1-1,0 0 0,-1 0 1,1 0-1,0 1 0,0-1 1,0 0-1,0 0 1,0 0-1,0 1 0,0-1 1,1 0-1,-1 0 1,0 0-1,1 1 0,-1-1 1,1 0-1,-1 0 0,1 0 1,0 0-1,-1 0 1,1 0-1,0 0 0,0 0 1,-1 0-1,1 0 0,0-1 1,0 1-1,1 1 1,3 0 88,0 1 1,0-1 0,1 0 0,-1 0 0,7 1 0,6 3 269,-13-5-229,-1 1 0,1 0 1,-1 1-1,0-1 0,0 1 1,0-1-1,0 1 0,-1 1 1,1-1-1,-1 0 0,6 8 1,-8-10-103,0 1 1,0 0 0,0 0 0,0 0-1,-1 0 1,1 0 0,0 0 0,-1 0-1,0 0 1,1 0 0,-1 0-1,0 0 1,0 0 0,0 0 0,0 0-1,-1 0 1,1 1 0,0-1 0,-1 0-1,0 0 1,1 0 0,-1-1 0,0 1-1,0 0 1,0 0 0,0 0 0,0-1-1,-1 1 1,-1 2 0,-1 0-220,1 0 1,-1-1 0,0 0 0,0 0-1,0 0 1,0 0 0,0-1 0,-1 1-1,1-1 1,-1 0 0,1 0 0,-1-1-1,0 0 1,-7 2 0,-1-4-1589,12 1 1720,1 0 0,0-1 0,0 1 0,0 0 0,-1 0 0,1-1 0,0 1 0,0 0 0,0 0 0,0-1 0,0 1 0,-1 0 0,1 0 0,0-1 0,0 1 0,0 0 0,0-1 0,0 1 0,0 0 0,0-1 0,0 1 0,0 0 0,0-1 0</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44.441"/>
    </inkml:context>
    <inkml:brush xml:id="br0">
      <inkml:brushProperty name="width" value="0.05" units="cm"/>
      <inkml:brushProperty name="height" value="0.05" units="cm"/>
      <inkml:brushProperty name="color" value="#FF0066"/>
    </inkml:brush>
  </inkml:definitions>
  <inkml:trace contextRef="#ctx0" brushRef="#br0">39 119 15163,'23'56'2544,"21"59"693,-40-100-3067,0 0 0,-1 0 0,0 0 1,-2 0-1,1 29 0,-2-43-169,0 0 0,0-1 1,0 1-1,0 0 0,0 0 1,0-1-1,0 1 1,-1 0-1,1-1 0,0 1 1,0 0-1,-1 0 0,1-1 1,0 1-1,-1 0 0,1-1 1,-1 1-1,1-1 0,-1 1 1,1 0-1,-1-1 0,1 1 1,-1-1-1,1 0 1,-1 1-1,0-1 0,1 1 1,-1-1-1,0 0 0,1 1 1,-1-1-1,0 0 0,0 0 1,1 0-1,-1 0 0,0 0 1,0 1-1,1-1 0,-1 0 1,0-1-1,0 1 1,1 0-1,-1 0 0,0 0 1,0 0-1,1-1 0,-1 1 1,0 0-1,1 0 0,-1-1 1,0 1-1,1-1 0,-1 1 1,0-1-1,1 1 0,-1-1 1,1 1-1,-1-1 1,1 1-1,-1-1 0,1 0 1,0 1-1,-1-1 0,1 0 1,0 1-1,-1-1 0,1 0 1,0 0-1,-37-116-528,23 64 242,7 33 176,-15-61-274,19 67 315,1 1 0,0 0 0,1 0 0,1-16 0,0 27 72,0-1 1,0 1 0,0-1-1,1 0 1,-1 1 0,1-1 0,0 1-1,0-1 1,0 1 0,0 0-1,0-1 1,0 1 0,1 0-1,-1 0 1,1 0 0,-1 0-1,1 0 1,0 0 0,0 0-1,0 0 1,0 1 0,0-1 0,0 1-1,0-1 1,1 1 0,-1 0-1,0 0 1,1 0 0,-1 0-1,1 1 1,-1-1 0,1 1-1,0-1 1,-1 1 0,1 0 0,3 0-1,3 0 152,0 1-1,0 0 1,0 1 0,0-1-1,0 2 1,0-1 0,-1 1-1,0 1 1,11 5-1,-13-6 26,0 0 0,-1 1 0,1-1-1,-1 2 1,0-1 0,7 8 0,-11-11-148,0 1 1,0-1 0,1 1 0,-1-1 0,-1 1 0,1 0-1,0-1 1,0 1 0,-1 0 0,1 0 0,-1 0 0,1-1-1,-1 1 1,0 0 0,0 0 0,0 0 0,0 0 0,0 0-1,0 0 1,-1 0 0,1-1 0,0 1 0,-1 0 0,0 0-1,1 0 1,-1-1 0,-1 3 0,0-1-79,0-1-1,0 1 1,0 0-1,0-1 1,-1 1 0,1-1-1,-1 0 1,0 0 0,1 0-1,-1 0 1,0-1-1,0 1 1,0-1 0,0 1-1,-1-1 1,1 0 0,0-1-1,0 1 1,-1 0 0,1-1-1,-4 1 1,-2-1-711,1 0-1,0 0 1,0-1 0,-1 0-1,1 0 1,0-1 0,-14-5 0,10 2-565</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1:45.586"/>
    </inkml:context>
    <inkml:brush xml:id="br0">
      <inkml:brushProperty name="width" value="0.05" units="cm"/>
      <inkml:brushProperty name="height" value="0.05" units="cm"/>
      <inkml:brushProperty name="color" value="#FF0066"/>
    </inkml:brush>
  </inkml:definitions>
  <inkml:trace contextRef="#ctx0" brushRef="#br0">56 706 11650,'1'-2'531,"8"-25"4542,-9 16-2296,0 11-2715,0 0-1,-1-1 0,1 1 1,0 0-1,-1 0 1,1 0-1,0 0 1,0 0-1,-1-1 0,1 1 1,0 0-1,-1 0 1,1 0-1,0 0 0,0 0 1,-1 0-1,1 0 1,0 0-1,-1 0 1,1 0-1,0 0 0,-1 0 1,1 0-1,0 1 1,0-1-1,-1 0 0,1 0 1,0 0-1,-1 0 1,1 0-1,0 1 1,0-1-1,-1 0 0,-2 3 17,0-1-1,0 1 0,1-1 0,-1 1 1,1 0-1,0 0 0,-4 6 0,0-1-17,2-2-45,0 1-1,0-1 1,1 0 0,-5 13-1,8-18-15,-1 1-1,1 0 1,-1 0-1,1-1 1,0 1-1,0 0 1,-1 0-1,1 0 0,1-1 1,-1 5-1,1-6-2,-1 1-1,0 0 1,1 0-1,-1-1 1,0 1 0,1 0-1,-1 0 1,1-1-1,-1 1 1,1 0-1,0-1 1,-1 1-1,1-1 1,0 1-1,-1-1 1,1 1-1,0-1 1,0 1 0,-1-1-1,1 0 1,0 1-1,0-1 1,1 0-1,-1 0-5,0 0 0,0 0 0,0 0 0,0-1 0,-1 1 0,1 0 0,0-1 0,0 1 0,0-1 0,0 1 0,-1-1 0,1 1 0,0-1 0,-1 0 0,1 1 0,0-1 0,-1 0 0,1 1 0,-1-1 0,1 0 0,-1 0 0,1-1 0,10-18-51,-8 11 50,0 1 0,-1-1 0,2-14 0,-3 17 121,-1 0-1,1 0 1,1 0 0,-1 0 0,1 0 0,0 0 0,1 1 0,-1-1 0,1 0 0,4-4 0,-6 8-46,1 1 0,-1-1 0,1 1 1,-1 0-1,1 0 0,0-1 0,-1 1 0,1 0 1,0 1-1,0-1 0,0 0 0,0 0 1,0 1-1,-1-1 0,1 1 0,1 0 0,-1-1 1,0 1-1,0 0 0,0 0 0,0 1 1,0-1-1,0 0 0,0 0 0,0 1 1,0 0-1,-1-1 0,1 1 0,0 0 0,0 0 1,0 0-1,2 1 0,0 1-6,-1-1-1,1 1 1,0 0 0,-1 0 0,1 0-1,-1 0 1,0 0 0,0 1-1,-1-1 1,1 1 0,-1 0 0,1 0-1,2 7 1,-4-4 56,0 1 0,0-1 0,0 1 0,-1 0 1,0 0-1,-2 12 0,14-43-80,-4 4-45,2 1-1,0 0 1,1 0 0,13-15-1,-20 28-5,-1 2-23,0 0 0,0-1 0,0 1 0,0 0 0,4-2 0,-5 4 21,-1 0 1,0 1-1,1-1 0,-1 1 1,1-1-1,-1 1 1,1-1-1,-1 1 0,1 0 1,-1 0-1,1 0 1,0 0-1,-1 0 0,1 0 1,-1 0-1,1 0 1,2 1-1,2 1 19,-1-1 0,1 1 0,0-2-1,9 2 1,-13-3 10,0 1 0,1 0-1,-1 0 1,0-1 0,0 1 0,0-1-1,0 0 1,1 0 0,-1 0-1,0 0 1,0 0 0,-1 0 0,1 0-1,0 0 1,2-3 0,67-74 485,-44 51-345,53-58 268,-80 85-418,5-7 44,0 1 1,1 0 0,0 0-1,0 1 1,8-6 0,-12 10-23,-1 0 1,1 0 0,-1 0 0,1 0 0,-1 1 0,1-1 0,0 1-1,-1-1 1,1 1 0,0 0 0,-1 0 0,1 0 0,0-1-1,0 2 1,-1-1 0,1 0 0,0 0 0,-1 0 0,1 1-1,0-1 1,-1 1 0,1-1 0,0 1 0,-1 0 0,1 0-1,-1 0 1,0 0 0,1 0 0,-1 0 0,0 0 0,2 1 0,0 2 2,0 0-1,0 0 1,-1-1 0,1 1 0,-1 1 0,0-1 0,0 0 0,0 1 0,-1-1 0,0 1 0,0-1 0,0 1 0,0-1 0,-1 1 0,1 0 0,-1-1 0,0 1 0,-2 9 0,1-7-18,0 0 1,-1 1-1,1-1 0,-2 0 0,1 0 1,-1-1-1,0 1 0,0 0 0,-1-1 1,0 0-1,-7 10 0,6-11-2,0-1-1,0 0 1,0 0-1,0 0 1,-9 4-1,12-7-15,0 1-1,0-1 1,0 0-1,0 0 1,0-1-1,0 1 1,0 0 0,0-1-1,-1 1 1,1-1-1,0 0 1,0 0-1,-1 0 1,1 0-1,0 0 1,-1 0-1,1-1 1,-4-1-1,4 2-14,1-1-1,0-1 0,0 1 0,0 0 1,-1 0-1,1 0 0,0-1 1,1 1-1,-1 0 0,0-1 1,0 1-1,0-1 0,1 1 0,-1-1 1,1 1-1,-1-1 0,1 0 1,0 1-1,0-1 0,0 1 1,-1-1-1,2 0 0,-1-1 0,0 1-6,0 0-1,0 0 0,0 0 1,0 0-1,1 0 0,-1 0 0,1 0 1,0 0-1,-1 1 0,1-1 0,0 0 1,0 0-1,0 0 0,0 1 1,0-1-1,1 1 0,-1-1 0,3-2 1,-1 3 15,-1-1 0,1 1 0,0 0 1,0 0-1,0 0 0,0 0 0,-1 0 1,1 1-1,0-1 0,0 1 0,0 0 1,3 0-1,5 1 16,0 0 0,11 4 0,-13-3 13,-1-1 0,1 1 0,0-1 0,9-1 0,-11-1 33,1 0-1,-1-1 0,0 1 1,1-2-1,-1 1 1,0-1-1,10-5 0,46-32 421,-40 24-274,-15 11-126,25-17 255,30-26 0,-54 41-279,-1-1-1,-1 1 1,1-1 0,-2-1-1,1 1 1,-1-1-1,0 0 1,9-19-1,-14 25-32,0-1 0,0 1 0,0 0 0,-1-1 0,1 1 0,-1 0 0,1-1 0,-1 1 0,0-1 0,0 1 0,-1-1 0,1 1 0,-1 0 0,0-1 0,0 1 0,0 0 0,0 0 0,0-1 0,-4-4 0,4 6-6,-1 0-1,1 1 0,-1-1 1,1 1-1,-1-1 1,0 1-1,0 0 0,0-1 1,1 1-1,-1 0 1,-1 0-1,1 0 1,0 1-1,0-1 0,0 0 1,0 1-1,0 0 1,-1-1-1,1 1 1,0 0-1,0 0 0,0 0 1,-1 0-1,1 1 1,0-1-1,0 1 1,0-1-1,-1 1 0,1 0 1,0-1-1,-3 3 1,-3 1-3,-1 1-1,1-1 1,0 2 0,0-1 0,0 1-1,-10 11 1,12-12 13,1 1-1,0 0 1,1 0 0,-1 0-1,1 0 1,0 1 0,1 0-1,-6 13 1,8-17 6,0 0 0,1 0 0,-1 0 0,0 0 0,1 0-1,0 0 1,0 1 0,0-1 0,0 0 0,0 0 0,1 0 0,-1 0 0,1 1 0,0-1 0,0 0 0,0 0 0,0 0 0,0-1 0,1 1 0,0 0 0,-1 0 0,1-1 0,0 1-1,0-1 1,0 1 0,1-1 0,-1 0 0,1 0 0,3 2 0,-2-1 24,1-1 0,-1 0 0,1 0 0,0 0 0,0 0 0,0-1 0,0 0 0,0 0 1,0 0-1,0-1 0,0 0 0,0 0 0,0 0 0,0 0 0,0-1 0,0 0 0,0 0 0,5-2 0,2-2 40,-1 0-1,0 0 1,0-1 0,-1-1-1,17-12 1,43-45 106,-58 52-173,0 0 0,-1 0 0,12-19-1,-20 27-75,0-1 0,0 0 0,-1 0-1,0 0 1,0-1 0,0 1-1,-1 0 1,0-1 0,0 1-1,0-1 1,-1 1 0,1-1 0,-1 1-1,-1-7 1,-1 2-524,1-1-1,-2 1 1,-5-15 0,6 19 87,0 1 1,0 0 0,-1 0-1,1 0 1,-1 1-1,0-1 1,-1 1 0,-5-6-1,8 8 280,-1 1 0,1 0 0,-1 0 0,1 0 1,-1 0-1,0 0 0,1 0 0,-1 0 0,0 1 0,0-1 0,-3 0 0,0 1-95,0 0 0,0 0 0,0 0 0,-6 2 0,11-2 310</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08.205"/>
    </inkml:context>
    <inkml:brush xml:id="br0">
      <inkml:brushProperty name="width" value="0.05" units="cm"/>
      <inkml:brushProperty name="height" value="0.05" units="cm"/>
      <inkml:brushProperty name="color" value="#FF0066"/>
    </inkml:brush>
  </inkml:definitions>
  <inkml:trace contextRef="#ctx0" brushRef="#br0">11 0 11690,'-10'5'2732,"10"-5"-2652,0 0 1,0 1-1,0-1 0,0 0 0,0 0 1,0 0-1,0 1 0,0-1 0,0 0 0,0 0 1,0 0-1,1 1 0,-1-1 0,0 0 1,0 0-1,0 0 0,0 0 0,0 0 1,1 1-1,-1-1 0,0 0 0,0 0 1,0 0-1,1 0 0,-1 0 0,0 0 1,0 0-1,0 0 0,0 0 0,1 0 0,23 6 2372,204 6 3538,-160-11-5259,181 1 554,213 10-1601,-437-11-388,9 1-2773,-30 9-2397</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08.668"/>
    </inkml:context>
    <inkml:brush xml:id="br0">
      <inkml:brushProperty name="width" value="0.05" units="cm"/>
      <inkml:brushProperty name="height" value="0.05" units="cm"/>
      <inkml:brushProperty name="color" value="#FF0066"/>
    </inkml:brush>
  </inkml:definitions>
  <inkml:trace contextRef="#ctx0" brushRef="#br0">61 9 9106,'-53'15'3551,"45"-10"-2182,12-1 69,13 0 140,149-8 2962,-69 0-3257,287 4 2304,35 0-1005,-380-1-2407,78-6 46,-112 7-412,-1-1-1,0 0 0,0 0 1,0 0-1,0-1 0,0 0 1,-1 1-1,1-2 0,0 1 1,4-3-1,-6 3-620</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41.008"/>
    </inkml:context>
    <inkml:brush xml:id="br0">
      <inkml:brushProperty name="width" value="0.05" units="cm"/>
      <inkml:brushProperty name="height" value="0.05" units="cm"/>
      <inkml:brushProperty name="color" value="#FF0066"/>
    </inkml:brush>
  </inkml:definitions>
  <inkml:trace contextRef="#ctx0" brushRef="#br0">476 1639 9690,'0'-1'331,"1"-1"1,-1 1-1,0-1 0,1 1 1,-1-1-1,1 1 0,0-1 0,0 1 1,-1 0-1,1-1 0,0 1 1,2-2-1,17-17 540,-10 10-489,-3 3-201,0 1 0,0 0 0,13-8 0,-12 9-11,0-1 1,-1 0-1,13-12 1,118-126 1514,-83 88-1413,-35 34-148,-1 0 1,-2-1-1,0-2 0,-1 1 0,-1-2 0,-1 0 1,-2 0-1,16-51 0,-14 35 126,-6 21-139,-1 0 0,-1 0 0,-1-1 0,-1 0 0,1-32 0,-8-11-118,-18-104 0,13 119-27,4 26 34,-2 0 0,0 1 1,-2 0-1,0 0 0,-1 0 0,-14-21 0,12 25 148,0 1 1,-1 0-1,-1 1 0,-1 1 0,0 0 1,-1 0-1,-19-14 0,0 4 52,10 10-65,2-2-1,0-1 1,-29-33 0,31 26-24,14 17-41,-1 0 1,0 0-1,-1 0 0,-10-9 0,15 16-55,1 0 0,-1 1 0,0-1 0,0 0 0,0 1 0,0-1 0,0 1 0,0 0 0,0 0 0,0 0 0,0 1 0,-1-1 0,1 1 0,0 0 0,-1 0-1,1 0 1,0 0 0,0 0 0,-5 2 0,-3 1-4,0 0 0,0 1 0,1 1 0,-1-1 0,1 2 1,-16 10-1,0 4 31,-27 24 0,38-29 18,-1 1 0,2 0 0,0 1 0,1 1 1,1 0-1,1 1 0,-10 22 0,-18 36 131,-39 113 0,71-168-168,-55 189 294,54-177-207,2 0 1,1 1-1,2 0 0,2 45 1,2-61-39,1-1 0,2 1 0,-1-1 0,2 0 1,1 0-1,0 0 0,1-1 0,1 0 0,11 18 1,-7-15-11,1-1 0,1-1 0,0 0 0,2-1 0,0-1 0,36 29 0,-40-37-147,0 0 0,1-1 0,-1 0 0,1-1 0,1-1 1,-1 0-1,1 0 0,26 4 0,-19-6-577,0-1 0,0-1 0,1-1 0,-1-1 0,27-4 0,6-7-597</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35.638"/>
    </inkml:context>
    <inkml:brush xml:id="br0">
      <inkml:brushProperty name="width" value="0.05" units="cm"/>
      <inkml:brushProperty name="height" value="0.05" units="cm"/>
      <inkml:brushProperty name="color" value="#FF0066"/>
    </inkml:brush>
  </inkml:definitions>
  <inkml:trace contextRef="#ctx0" brushRef="#br0">41 245 6033,'-17'-8'4821,"16"7"-4431,-1 0 0,0 0 0,1 1 0,-1-1 0,1 0 0,-1 1 0,0-1 0,0 1-1,1-1 1,-3 1 0,4 0-308,-1 1 0,1-1-1,0 0 1,-1 1 0,1-1-1,0 1 1,-1-1 0,1 1-1,0-1 1,0 1 0,0-1-1,0 1 1,0-1 0,-1 1-1,1-1 1,0 1 0,0 0-1,0-1 1,0 1 0,0-1-1,1 1 1,-1-1 0,0 1 0,0-1-1,0 1 1,0-1 0,1 1-1,-1-1 1,0 1 0,0-1-1,1 1 1,-1-1 0,0 1-1,1-1 1,-1 0 0,0 1-1,1-1 1,-1 0 0,1 1-1,-1-1 1,1 0 0,-1 1-1,1-1 1,-1 0 0,1 0-1,-1 0 1,1 1 0,-1-1-1,1 0 1,-1 0 0,1 0-1,0 0 1,7-3 329,0 0 0,0 0 0,-1-1-1,0 0 1,9-7 0,4-1-45,39-24 66,213-112-498,-265 145-193,-4 2-17,0 0 0,0 0 0,0-1 1,0 1-1,0-1 0,-1 0 0,1 0 0,0 0 0,2-3 0,-5 5 137,0 0 1,-1-1-1,1 1 1,0 0-1,-1-1 0,1 1 1,-1 0-1,1-1 1,0 1-1,-1 0 0,1 0 1,-1 0-1,1-1 1,-1 1-1,1 0 1,-1 0-1,1 0 0,-1 0 1,1 0-1,0 0 1,-1 0-1,1 0 0,-1 0 1,-15 2-1040</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42.043"/>
    </inkml:context>
    <inkml:brush xml:id="br0">
      <inkml:brushProperty name="width" value="0.05" units="cm"/>
      <inkml:brushProperty name="height" value="0.05" units="cm"/>
      <inkml:brushProperty name="color" value="#FF0066"/>
    </inkml:brush>
  </inkml:definitions>
  <inkml:trace contextRef="#ctx0" brushRef="#br0">78 333 10322,'0'-9'1084,"-1"1"-1,-1-1 0,0 0 1,-5-16-1,6 25-1018,1 0-1,0-1 0,0 1 1,0 0-1,0-1 0,0 1 1,-1 0-1,1-1 0,0 1 1,0 0-1,0-1 0,-1 1 1,1 0-1,0 0 0,0-1 1,-1 1-1,1 0 0,0 0 1,-1 0-1,1-1 0,0 1 1,-1 0-1,1 0 0,0 0 1,-1 0-1,1 0 0,0 0 1,-1 0-1,1-1 0,-1 1 1,1 0-1,-1 1 28,0-1 1,0 0-1,0 1 1,0-1-1,0 1 0,0-1 1,0 1-1,0 0 0,1-1 1,-1 1-1,-1 1 1,-1 2 84,-1 0 0,1 0 0,0 0 0,-2 6 0,0 0-8,1 0 0,1 1 0,-1-1 0,2 1-1,0 0 1,-2 14 0,1 70 263,3-44-312,11 200-20,-2-135-65,-6-72 70,2 0 1,2-1 0,2 0 0,1 0 0,29 72-1,-33-103-38,0 1-1,0-1 0,1 0 0,1 0 1,0-1-1,0 0 0,12 11 0,-14-16-24,1 0 0,1 0 0,-1 0 0,1-1 0,0 0 0,0-1 0,0 0 0,0 0 0,1-1 0,0 0 0,13 3 0,5-2 20,0-1 0,-1-1 0,1-1 0,0-1 0,0-2 0,-1-1 0,1-1 0,40-11 0,-31 4-66,-1-1 0,-1-2 0,0-1 0,-1-2 0,52-36-1,-70 43-10,-1-1 0,-1-1 0,0-1 0,0 0-1,-1 0 1,-1-1 0,-1-1 0,0 0 0,11-21-1,60-106 27,-68 121 18,-1 1-1,-1-1 0,13-35 1,-19 41 39,0-1 1,-1-1 0,-1 1-1,0-1 1,0-32 0,-4 31 49,0-1 1,-1 1 0,-1 0-1,-1 0 1,-10-31 0,1 15 48,-2 1 1,-18-31-1,-7-13 97,-14-25 214,44 86-403,-1 1 0,0 0 0,0 1 0,-18-17 0,7 11-38,-1 1 1,-1 1-1,-1 1 1,0 1-1,-1 1 1,-1 1-1,0 2 0,-1 0 1,-46-11-1,58 19-17,-1 1-1,0 1 0,0 1 1,0 0-1,0 2 0,1-1 1,-1 2-1,0 0 0,0 2 0,1-1 1,-1 2-1,1 0 0,0 1 1,1 1-1,0 0 0,0 1 1,0 1-1,-19 14 0,28-17-218,-1 0 1,1 1-1,0-1 0,0 1 1,1 1-1,-8 12 0,12-18 41,0 0 0,0 1 1,0-1-1,0 0 0,0 0 0,0 0 0,0 1 0,1-1 0,-1 3 0,1-2 20,1 0 0,-1 0 0,1-1 0,0 1 0,0-1 0,0 1 0,2 3 0</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2:38.667"/>
    </inkml:context>
    <inkml:brush xml:id="br0">
      <inkml:brushProperty name="width" value="0.05" units="cm"/>
      <inkml:brushProperty name="height" value="0.05" units="cm"/>
      <inkml:brushProperty name="color" value="#FF0066"/>
    </inkml:brush>
  </inkml:definitions>
  <inkml:trace contextRef="#ctx0" brushRef="#br0">321 2298 9890,'0'-1'150,"-1"0"0,1 0-1,-1 0 1,0 0 0,1-1-1,0 1 1,-1 0 0,1 0-1,0 0 1,-1 0 0,1-1 0,0 1-1,0 0 1,0 0 0,0 0-1,0-1 1,0 1 0,1 0-1,-1 0 1,0 0 0,1 0 0,0-2-1,0 1-25,0-1-1,1 1 0,0-1 1,-1 1-1,1 0 0,0 0 1,0 0-1,0 0 0,3-2 1,5-3 78,0 1 1,1 0-1,17-7 1,-7 5 269,1 1 1,0 0-1,41-5 0,73-1 731,-29 5-684,-16-5 61,111-29 1,-139 25-383,-2-4-1,96-45 1,20-30 253,42-19-39,66-29-4,-224 107-183,-2-2 1,79-68-1,27-54 162,-139 131-237,-1-1 1,-2-2-1,34-62 0,-44 65-76,-1 0-1,-2-1 1,9-45 0,12-36 63,24-59 342,-46 137-306,-1-1 1,-2 0 0,1-37 0,-7 62-150,0 0 0,0-1 0,-1 1 1,-1 0-1,0 0 0,0 0 0,-1 0 0,0 0 1,-1 1-1,0-1 0,0 1 0,-8-11 1,0 3-10,0 1 1,-1 1-1,0 0 1,-2 1-1,-20-16 1,-29-18-21,42 32 12,-1-1 1,2 0 0,-26-29-1,45 44-6,-11-13-3,-27-25 0,35 36 0,-1 0 0,1 0 0,-1 0-1,0 1 1,0 0 0,0 0 0,0 1-1,-1 0 1,-7-2 0,0 1-4,0 2 0,0 0 0,1 0 0,-1 1 0,0 1 0,-23 4 0,-82 25 3,97-23 4,-182 49 7,-107 34 16,6 23-10,207-66-10,2 4 0,3 5-1,-126 97 1,-142 88-36,329-221 34,2 2 1,0 0-1,1 3 0,2 0 1,-25 29-1,31-29-1,2 0 1,0 1 0,2 1-1,1 0 1,1 1 0,-13 36-1,21-42-3,1 0-1,1 0 0,1 1 0,-3 44 0,10 92-12,2-98 22,3 0-1,28 106 1,-24-126-9,2 0 0,1-1 0,3 0 0,38 64-1,-48-92 14,1 0 0,0 0 0,1 0 0,16 14 0,-18-20 11,0 1 0,0-2 0,1 1 1,-1-1-1,1 0 0,1-1 0,12 5 1,-1-3 86,1-1 0,0 0 0,0-2 0,0 0 0,29-1 1,-17-3 114,1-2 0,60-12 0,-5-9 367,134-54-1,-219 76-573,290-118 347,-284 115-513,0 2-1,-1 0 0,2 0 0,14-2 0,-21 5 160,0 0-1,1 0 1,-1 0 0,0 0 0,1 1 0,-1 0 0,0 0-1,1 1 1,-1-1 0,9 5 0,-8-3 7,0 1 0,0 0 0,8 8 0</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08.906"/>
    </inkml:context>
    <inkml:brush xml:id="br0">
      <inkml:brushProperty name="width" value="0.05" units="cm"/>
      <inkml:brushProperty name="height" value="0.05" units="cm"/>
      <inkml:brushProperty name="color" value="#FF0066"/>
    </inkml:brush>
  </inkml:definitions>
  <inkml:trace contextRef="#ctx0" brushRef="#br0">0 775 8458,'63'-24'4151,"-41"14"-3409,1 2-1,37-10 1,2 9 180,100-2 1,-100 9-713,193-4 970,273 30-1,-223 12-723,-268-31-447,0-2-1,0-2 1,1-2-1,-1-1 1,0-1-1,0-3 1,-1-1-1,1-1 1,-1-2-1,57-25 1,-85 32-8,0-1 1,0 0 0,-1 0 0,0-1 0,1 0 0,-1 0 0,-1-1 0,8-7 0,-10 9 2,-1-1 0,1 0 1,-1 0-1,0 0 0,0-1 1,0 1-1,-1-1 0,0 1 1,0-1-1,0 0 0,-1 0 1,1-10-1,-1-3 4,0-1 0,-2 1 1,0 0-1,-2 0 0,0 0 1,-1 0-1,0 0 0,-2 1 0,0 0 1,-1 0-1,-1 0 0,-1 1 0,0 0 1,-19-24-1,21 32-10,-1 0-1,0 1 1,-1 0 0,0 0-1,0 1 1,0 0-1,-1 1 1,0 0 0,-18-8-1,-9-1-4,-58-15 0,39 14 20,-304-80-27,324 90 11,1 1 0,-1 2 0,0 1 0,0 2 0,0 2 0,1 1 0,-59 13 0,-15 12 6,-114 44 1,-34 29 78,212-80-388,0 3-1,1 1 0,-58 45 1,66-42-789,0-2 271</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30.878"/>
    </inkml:context>
    <inkml:brush xml:id="br0">
      <inkml:brushProperty name="width" value="0.05" units="cm"/>
      <inkml:brushProperty name="height" value="0.05" units="cm"/>
      <inkml:brushProperty name="color" value="#FF0066"/>
    </inkml:brush>
  </inkml:definitions>
  <inkml:trace contextRef="#ctx0" brushRef="#br0">32 451 10306,'-1'0'144,"-1"0"0,0 0-1,1-1 1,-1 1 0,1-1-1,-1 0 1,1 1 0,-1-1-1,1 0 1,0 0 0,-1 0-1,1 0 1,0 0 0,0 0-1,0 0 1,-1 0 0,1-1-1,1 1 1,-1 0 0,-1-3-1,1 2 19,0 0-1,1 0 1,-1 0-1,1 0 0,0-1 1,0 1-1,0 0 1,0 0-1,0 0 0,0-1 1,0 1-1,1 0 1,0-3-1,2-3 257,0 0 0,1 0 1,0 0-1,0 0 0,1 0 0,7-9 1,-8 12-290,0 0 0,0 0 0,1 0 0,0 1 0,-1 0 0,2 0 0,-1 0 0,0 0 0,1 1 0,-1 0 0,1 0 0,0 1 0,0-1 0,1 1 0,-1 0 0,0 1 0,0 0 0,1 0 0,-1 0 0,14 1 1,0 1 178,0 1 1,25 5 0,-24-3 273,36 3 1,-50-7-411,1 0-1,0-1 0,-1 0 1,1 0-1,-1-1 0,1 1 1,-1-2-1,11-3 1,-12 3-33,0 0 0,0-1 0,0 1 0,0-1 1,-1 0-1,1-1 0,5-5 0,-9 8-113,0-1 0,0 1 1,0 0-1,-1-1 0,1 1 0,-1-1 0,1 0 0,-1 1 0,0-1 1,0 0-1,0 0 0,-1 0 0,1 0 0,-1 0 0,1 0 0,-1 0 1,0 0-1,0 0 0,-1-3 0,-4-14-181,0 0 1,-2 1-1,0-1 1,-1 1-1,-13-21 1,9 17-1400,11 22 1422,1 1 0,0-1 0,0 0 0,0 1 0,0-1-1,0 1 1,-1-1 0,1 1 0,0-1 0,0 1 0,0-1 0,0 1-1,0-1 1,1 1 0,-1-1 0,0 0 0,0 1 0,0-1-1,0 1 1,1-1 0,-1 1 0,0-1 0,0 1 0,1 0-1,-1-1 1,0 1 0,1-1 0,-1 1 0,1 0 0,-1-1-1,0 1 1,1-1 0,-1 1 0,1 0 0,-1 0 0,1-1-1,-1 1 1,1 0 0,0 0 0,17-4-1076</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31.294"/>
    </inkml:context>
    <inkml:brush xml:id="br0">
      <inkml:brushProperty name="width" value="0.05" units="cm"/>
      <inkml:brushProperty name="height" value="0.05" units="cm"/>
      <inkml:brushProperty name="color" value="#FF0066"/>
    </inkml:brush>
  </inkml:definitions>
  <inkml:trace contextRef="#ctx0" brushRef="#br0">1 14 11827,'1'-2'523,"1"1"1,0-1-1,0 1 1,0 0-1,0 0 1,1 0 0,-1 0-1,0 0 1,0 0-1,0 1 1,1-1-1,-1 1 1,0-1 0,1 1-1,3 0 1,-4 1-375,-1-1 0,1 1-1,-1-1 1,1 1 0,-1 0 0,1-1 0,-1 1 0,0 0 0,1 0 0,-1 0 0,0 0 0,0 0 0,0 1-1,0-1 1,0 0 0,0 0 0,0 1 0,0-1 0,0 0 0,-1 1 0,1-1 0,0 1 0,-1-1 0,1 4-1,8 29 531,-2 1 0,-2-1-1,3 61 1,4 36-397,-8-111-260,6 24 0,-8-38-84,0 0 0,0-1 0,1 1 1,-1-1-1,1 0 0,0 1 0,1-2 1,7 10-1,-11-13-14,1 0 0,0-1 0,-1 1 0,1 0-1,0-1 1,0 1 0,0-1 0,0 1 0,0-1 0,0 1 0,0-1 0,0 0 0,0 1 0,0-1-1,0 0 1,0 0 0,0 0 0,0 1 0,0-1 0,1-1 0,1 1-203,-1-1 0,0 0 0,0 1 0,0-1-1,0 0 1,0-1 0,0 1 0,0 0 0,2-3 0,19-14-1011</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31.712"/>
    </inkml:context>
    <inkml:brush xml:id="br0">
      <inkml:brushProperty name="width" value="0.05" units="cm"/>
      <inkml:brushProperty name="height" value="0.05" units="cm"/>
      <inkml:brushProperty name="color" value="#FF0066"/>
    </inkml:brush>
  </inkml:definitions>
  <inkml:trace contextRef="#ctx0" brushRef="#br0">27 88 10970,'0'0'200,"-1"0"0,1 0 0,-1 0 0,1 0 0,0 1-1,-1-1 1,1 0 0,0 0 0,-1 0 0,1 1 0,0-1 0,-1 0 0,1 0-1,0 1 1,-1-1 0,1 0 0,0 1 0,0-1 0,-1 0 0,1 1-1,0-1 1,0 0 0,0 1 0,-1-1 0,1 1 0,0-1 0,0 0-1,0 1 1,0-1 0,0 1 0,-2 18 1215,1-8-584,-4 18 424,2-16-868,0 0 1,1 1-1,1-1 1,0 1-1,1-1 1,1 17 0,1-20-225,0 0-1,0-1 1,1 1 0,0-1 0,1 1 0,0-1 0,0 0 0,1-1 0,6 9 0,-8-13-125,0 1 1,1-2 0,0 1-1,-1 0 1,1-1 0,0 1 0,1-1-1,-1 0 1,1-1 0,-1 1-1,1-1 1,0 0 0,0 0 0,0 0-1,0-1 1,0 0 0,0 0-1,9 1 1,-8-2-10,0 1-1,0-2 0,0 1 1,0 0-1,0-1 0,-1 0 1,1-1-1,0 1 0,-1-1 1,1 0-1,-1 0 1,1-1-1,-1 1 0,0-1 1,0-1-1,0 1 0,-1-1 1,1 1-1,-1-1 1,0-1-1,0 1 0,0 0 1,-1-1-1,1 0 0,-1 0 1,0 0-1,0 0 1,-1-1-1,0 1 0,0-1 1,0 1-1,1-9 0,1-8 129,-1 0 0,-1-41-1,-2 52-113,-1 0 0,0-1 1,0 1-1,-2 0 0,1 1 0,-1-1 0,-7-16 0,6 21-26,0-1 0,0 1-1,0 0 1,-1 1 0,0-1-1,0 1 1,0 0 0,-1 0 0,1 1-1,-1-1 1,0 1 0,-1 0-1,1 1 1,-1 0 0,1 0-1,-13-4 1,7 4-217,1 0 1,-1 1-1,0 0 0,0 1 0,0 0 1,0 1-1,1 0 0,-1 1 0,-17 3 0,7 0-3755,28-6 2541</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32.144"/>
    </inkml:context>
    <inkml:brush xml:id="br0">
      <inkml:brushProperty name="width" value="0.05" units="cm"/>
      <inkml:brushProperty name="height" value="0.05" units="cm"/>
      <inkml:brushProperty name="color" value="#FF0066"/>
    </inkml:brush>
  </inkml:definitions>
  <inkml:trace contextRef="#ctx0" brushRef="#br0">1 0 11682,'0'0'4536,"4"14"1387,-2-12-5504,2 3-103,0 0-1,0 0 1,0 0-1,-1 0 0,1 0 1,-1 1-1,0-1 0,3 11 1,-1 3-297,34 99-384,-38-117 287,-1 0 0,0 1-1,1-1 1,-1 0-1,0 0 1,1 0 0,-1 0-1,1-1 1,0 1-1,-1 0 1,1 0 0,0 0-1,0 0 1,-1-1-1,1 1 1,1 1 0,-1-2-30,-1 0 0,0 0 0,1 0 0,-1 0 0,1-1 0,-1 1 0,0 0 0,1 0 0,-1 0 0,0 0 0,1 0 0,-1-1 0,0 1 0,1 0 0,-1 0 0,0 0 0,1-1 0,-1 1 0,0 0 0,0 0 0,1-1 0,-1 1 0,0 0 0,0-1 0,0 1 0,0 0 0,1-1 0,-1 1 0,0-1 0,2-3-655,-1 0 0,0 0 0,0 1 0,0-1 0,0-1-1,0-6 1,0 1-37</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1:56:32.501"/>
    </inkml:context>
    <inkml:brush xml:id="br0">
      <inkml:brushProperty name="width" value="0.05" units="cm"/>
      <inkml:brushProperty name="height" value="0.05" units="cm"/>
      <inkml:brushProperty name="color" value="#FF0066"/>
    </inkml:brush>
  </inkml:definitions>
  <inkml:trace contextRef="#ctx0" brushRef="#br0">0 17 8802,'13'-9'1159,"-13"9"-686,1-1 0,0 0-1,0 1 1,0-1 0,0 0 0,0 1-1,0-1 1,0 1 0,0-1 0,0 1 0,0 0-1,2-1 1,-2 1-251,0 0 1,0 1-1,0-1 0,0 1 1,-1-1-1,1 1 0,0-1 1,0 1-1,0-1 0,-1 1 1,1 0-1,0-1 0,0 1 1,-1 0-1,1 0 0,-1-1 1,1 1-1,-1 0 0,1 1 1,16 24 1884,-7-13-1566,-2 0 0,0 1 0,-1 0 0,11 26-1,-13-22-450,10 34-440,-14-48-200,0 0 0,-1 1 0,0-1 1,0 1-1,0 5 0,0-10 530,0 0-1,0 0 1,0 0 0,0 0 0,0 0-1,0 0 1,0 0 0,0 0 0,0 0-1,0 0 1,0 0 0,0 0 0,-1 0-1,1 0 1,0 1 0,0-1 0,0 0-1,0 0 1,0 0 0,0 0 0,0 0-1,0 0 1,0 0 0,0 0 0,0 0-1,0 0 1,0 0 0,0 0-1,0 0 1,0 0 0,0 0 0,0 0-1,-1 0 1,1 0 0,0 0 0,0 0-1,0 0 1,0 0 0,0 0 0,0 0-1,0 0 1,0 0 0,0 0 0,0 0-1,0 0 1,0 0 0,0 0 0,0 0-1,0-1 1,0 1 0,0 0 0,0 0-1,0 0 1,-1 0 0,1 0-1,0 0 1,0 0 0,0 0 0,0 0-1,0 0 1,0 0 0,0 0 0,0 0-1,0 0 1,0 0 0,0 0 0,0 0-1</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09.465"/>
    </inkml:context>
    <inkml:brush xml:id="br0">
      <inkml:brushProperty name="width" value="0.05" units="cm"/>
      <inkml:brushProperty name="height" value="0.05" units="cm"/>
      <inkml:brushProperty name="color" value="#FF0066"/>
    </inkml:brush>
  </inkml:definitions>
  <inkml:trace contextRef="#ctx0" brushRef="#br0">24 9 10098,'-10'-5'712,"0"2"777,7 10-1265,3 8-96</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01.880"/>
    </inkml:context>
    <inkml:brush xml:id="br0">
      <inkml:brushProperty name="width" value="0.05" units="cm"/>
      <inkml:brushProperty name="height" value="0.05" units="cm"/>
      <inkml:brushProperty name="color" value="#FF0066"/>
    </inkml:brush>
  </inkml:definitions>
  <inkml:trace contextRef="#ctx0" brushRef="#br0">379 1212 6793,'100'-21'5007,"-57"10"-3362,59-6 1,20 3-751,103-5 893,154 50 2047,-247-16-3742,-35-9 234,139-10 0,-200 3-146,99-11 383,23-1 17,-5 10-224,208-31 0,-82 0 688,32-5-543,-227 28-306,129-1 0,-175 10-151,8 0 25,-1-2 1,0-2-1,-1-2 0,1-3 0,-2-1 0,0-2 1,57-26-1,-80 30 64,0-1 0,31-24 1,-41 26-113,1 0 0,-1 0 1,-1-1-1,0 0 1,14-19-1,-21 25-19,0 1 0,0-1 0,-1 0 0,1 0 0,-1 0 0,0 0 0,0 0 0,0-1 0,0-7 0,-1-1 1,0 1 1,-3-13-1,-1-18 17,4 34-18,0 1 0,-1-1 0,0 0 1,-1 1-1,0 0 0,0-1 0,-1 1 0,0 0 0,0 0 0,-1 1 0,0-1 0,0 1 0,-1-1 0,0 1 0,-6-6 1,-13-16 6,0 2 1,-2 0 0,-53-41-1,59 55-12,-1 1 0,0 0 0,-1 2 0,-41-14 0,-95-19-17,27 18 23,-134-8 0,217 28-19,-354-66 62,343 59 6,-115-7-1,-63 13-68,53 4 7,-270-41-10,254 20 14,79 15-8,-162 10 1,215 3 8,0 2 0,1 3 1,-92 27-1,90-18-11,1 4 0,-90 43-1,132-54 14,2 2 1,-1 1-1,2 1 0,0 1 0,1 1 0,0 1 0,2 0 1,0 2-1,-16 23 0,-63 105-2,81-116 3,1 1-1,-22 60 1,32-75 55,1 0 1,1 0-1,-2 23 1,6-36-31,1 1 1,0 0-1,0 0 1,0-1-1,1 1 1,0-1-1,1 1 1,-1-1 0,1 1-1,1-1 1,-1 0-1,1 0 1,4 8-1,2-2 91,0 1-1,0-2 0,1 1 0,1-1 1,0-1-1,1 0 0,16 12 0,95 51 588,-107-65-609,49 29 337,-14-8 99,65 27 1,-103-51-381,0-1 0,0-1 0,1 0 0,19 2 0,53-2 448,-64-3-557,-1 1-31,36 7 1,-34-4 49,35 1-1,-51-5-264,0 0 1,0-1-1,1 1 0,-1-1 0,-1-1 0,1 0 1,0 0-1,0 0 0,8-5 0,-11 6-253,-1-2-1,0 1 0,0 0 1,0 0-1,4-5 0,17-23-1329</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36.028"/>
    </inkml:context>
    <inkml:brush xml:id="br0">
      <inkml:brushProperty name="width" value="0.05" units="cm"/>
      <inkml:brushProperty name="height" value="0.05" units="cm"/>
      <inkml:brushProperty name="color" value="#FF0066"/>
    </inkml:brush>
  </inkml:definitions>
  <inkml:trace contextRef="#ctx0" brushRef="#br0">118 1 12155,'-7'5'573,"2"1"1,-1 1 0,1-1 0,-1 1 0,2 0-1,-1 0 1,-4 11 0,-2 6 336,-7 27 0,-3 6 839,16-45-844,-7 25 1,11-33-724,0 1 1,1 0-1,-1-1 1,1 1 0,0 0-1,0 0 1,0 0-1,1 6 1,0-9-162,0 0 1,0-1-1,0 1 1,0 0-1,0-1 0,0 1 1,0 0-1,0-1 1,0 1-1,1-1 1,-1 0-1,1 1 1,-1-1-1,1 0 1,-1 0-1,1 0 0,0 0 1,0 0-1,-1 0 1,1-1-1,0 1 1,0-1-1,0 1 1,0-1-1,0 0 1,0 1-1,0-1 0,2 0 1,7 0-39,0 0 0,0-1-1,19-3 1,10-6-1255,67-23-1,-42 10-907,-5 6 940</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04.517"/>
    </inkml:context>
    <inkml:brush xml:id="br0">
      <inkml:brushProperty name="width" value="0.05" units="cm"/>
      <inkml:brushProperty name="height" value="0.05" units="cm"/>
      <inkml:brushProperty name="color" value="#FF0066"/>
    </inkml:brush>
  </inkml:definitions>
  <inkml:trace contextRef="#ctx0" brushRef="#br0">432 1146 9026,'-10'-4'979,"5"3"-272,0 0 0,1-1 0,-1 0 0,1 0 0,0 0 0,-1 0 0,1-1 0,0 0 0,0 0 0,0 0 0,1 0 0,-5-5 0,8 7-661,0 1-1,0 0 1,0 0 0,0-1-1,0 1 1,-1 0-1,1 0 1,0-1 0,0 1-1,0 0 1,1-1-1,-1 1 1,0 0 0,0 0-1,0-1 1,0 1 0,0 0-1,0 0 1,0-1-1,0 1 1,0 0 0,1 0-1,-1-1 1,0 1-1,0 0 1,0 0 0,1 0-1,-1 0 1,0-1 0,0 1-1,0 0 1,1 0-1,-1 0 1,0 0 0,0 0-1,1-1 1,-1 1 0,0 0-1,0 0 1,1 0-1,-1 0 1,0 0 0,0 0-1,1 0 1,-1 0-1,1 0 1,18-3 898,-16 2-805,60-3 901,0 2 0,81 7 0,-26 1-485,334-21 950,-368 11-1209,178 7 137,24-2-347,20-33 95,-180 18 63,27 5 283,-38 4-400,124-1-40,-139 7 266,111-15 0,-165 9-283,-10 1-52,1-1 1,64-19 0,-86 18 3,0 0 0,0-1 1,0-1-1,-1 0 0,13-10 0,1-4 128,31-31-1,-31 27-49,-10 10-34,0-1 1,-1-1-1,-1-1 0,20-29 0,-33 44-44,-1-1 1,0 0 0,0 0 0,0 0-1,-1 0 1,1 0 0,-1-1-1,-1 1 1,1 0 0,-1-1 0,0 1-1,0 0 1,0 0 0,-2-8 0,-2-4 83,0 0 1,-14-31 0,14 37-75,-1 0-12,0 0 0,0 1 0,-1 0 0,-1 0 0,0 1 0,0-1-1,-1 2 1,-15-15 0,-6-1-25,-44-29 0,-5-2 23,42 25-10,-51-38-32,75 60 23,0 1-1,-1 0 1,0 1 0,0 0-1,-24-7 1,-5 5 17,-80-6 1,12 3 46,0-7 4,3-1-57,-171-7 1,-34 36-27,62-1-52,188-10 41,-62-9 1,-59-17 57,69 9-20,90 15-17,0 2-1,0 0 0,-38 4 1,-73 17-52,14-2 37,3-11 20,2 0 31,94-5-32,-1 2 1,1 0-1,-22 8 1,34-8-9,-1 0 1,1 1-1,0 0 1,1 1-1,-1 0 0,-8 8 1,-47 46-73,44-39 53,-91 83-48,-59 61 83,154-147-12,2 2 0,0-1-1,2 2 1,-21 39-1,19-26 5,1 0 0,-14 54 0,23-73 5,2 1 0,0 1 0,1-1 0,0 0 0,2 0 0,-1 1 0,2-1 0,3 18 0,-3-26 0,1 0-1,0 0 0,1 0 1,0-1-1,0 1 0,0-1 1,1 0-1,0 0 0,1 0 1,-1 0-1,1-1 0,0 0 1,1 0-1,0 0 0,0 0 1,0-1-1,1 0 0,8 5 1,-1-3 27,0 0 1,1-1 0,-1-1-1,1 0 1,1-1-1,24 3 1,1-2 99,56-1-1,-46-5-24,1-1 1,60-12-1,-86 9-160,-1-1 0,0-1 0,-1-1 0,0-1 0,0-2 0,30-17 0,-13 0-1624,-36 24 801,0 0 0,-1 0 1,1-1-1,-1 1 0,7-11 0,-9 10 415,0 1 0,0-1 0,-1 0-1,2-6 1</inkml:trace>
</inkml:ink>
</file>

<file path=ppt/ink/ink2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22.620"/>
    </inkml:context>
    <inkml:brush xml:id="br0">
      <inkml:brushProperty name="width" value="0.05" units="cm"/>
      <inkml:brushProperty name="height" value="0.05" units="cm"/>
      <inkml:brushProperty name="color" value="#FF0066"/>
    </inkml:brush>
  </inkml:definitions>
  <inkml:trace contextRef="#ctx0" brushRef="#br0">766 2074 3353,'-9'-27'4962,"7"22"-4438,1 1 1,0-1-1,-1 1 1,0 0-1,0-1 1,0 1-1,-3-4 1,5 8-458,-1 0 0,1-1 0,0 1 0,-1-1 1,1 1-1,0 0 0,0-1 0,-1 1 0,1-1 1,0 1-1,0 0 0,-1-1 0,1 1 0,0-1 0,0 1 1,0-1-1,0 1 0,0-1 0,0 1 0,0-1 1,0 1-1,0-1 0,0 1 0,0-1 0,0 1 1,0-1-1,0 1 0,0-1 0,1 1 0,-1-1 0,0 0 1,1 1-11,0-1 0,0 0 1,0 1-1,0-1 0,0 1 1,0 0-1,0-1 0,0 1 1,1 0-1,-1-1 0,0 1 1,0 0-1,2 0 1,7 0 82,0 1 1,13 1 0,-21-1-70,30 4 285,34 5 371,70 1-1,172-14 709,-70 0-852,67-7 678,26 1-59,172-3 157,-205-5-804,139-11 1144,-24-4-474,-285 28-1089,157 15 1,-210-5 228,-1-4 1,105-8-1,150-16-77,-193 15-267,164-12 125,192-11 349,-454 28-468,-1-2 0,0-2 1,0-1-1,62-22 0,-54 12 6,0-2 1,0-2-1,47-32 0,-75 42-31,0 0 0,-1-2 0,-1 0 0,0-1 0,0 0 0,20-28 0,-26 28 0,0 1 0,-1-1 0,0-1 0,-1 1-1,-1-1 1,0 0 0,-1-1 0,5-30 0,13-155 11,-21 181-18,0 0 1,-2 0-1,0 0 0,-1 0 1,-1-1-1,-1 2 0,-1-1 1,-1 0-1,0 1 0,-2 0 1,0 0-1,-12-22 0,2 10-11,-1 0 0,-1 2 1,-2 0-1,-1 1 0,-1 1 0,-31-27 0,27 30-3,-1 2 0,-2 0 0,-43-23 1,-101-43-307,111 58 166,-253-108-43,216 97 216,-47-26-3,67 29-23,-125-41 0,106 52-15,-2 5 0,0 4 1,-188-9-1,-738 42-306,165 65-338,319-8 659,304-16-7,5 19-6,202-65 24,-169 52 6,24-9 3,-60 18-11,-76 25-2,273-80 3,0 2 0,2 1 0,0 2 0,2 2 0,-62 49 0,49-29-3,2 1 0,2 3 0,-46 63 0,73-88 2,2 1-1,1 1 1,1 0 0,-12 29 0,21-39 2,0 0 0,0 1 0,2 0 1,-1 0-1,2 0 0,0 0 0,1 0 0,1 1 1,1 16-1,2-4 1,1 1 0,2-1 1,0 0-1,2 0 0,15 33 1,-14-41 0,0 0-1,2-1 1,1 0 0,0-1 0,1 0 0,1-1 0,23 22 0,110 78 16,-48-42-8,-81-61 61,0-1 0,1 0 0,1-2 1,0 0-1,0-2 0,1 0 1,0-1-1,1-1 0,0-1 1,0-1-1,0-1 0,1 0 0,26-1 1,6-2 83,-1-2 0,88-14 0,109-34 241,-238 46-393,111-18-1342,-103 19 804,0 1 0,0 1-1,40 6 1,5 6-690</inkml:trace>
</inkml:ink>
</file>

<file path=ppt/ink/ink2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26.463"/>
    </inkml:context>
    <inkml:brush xml:id="br0">
      <inkml:brushProperty name="width" value="0.05" units="cm"/>
      <inkml:brushProperty name="height" value="0.05" units="cm"/>
      <inkml:brushProperty name="color" value="#FF0066"/>
    </inkml:brush>
  </inkml:definitions>
  <inkml:trace contextRef="#ctx0" brushRef="#br0">341 647 10210,'0'-1'318,"0"0"0,0 1 0,0-1 0,0 0 1,0 1-1,0-1 0,0 0 0,0 1 0,0-1 0,1 0 0,-1 1 0,0-1 0,0 0 0,1 1 0,-1-1 0,0 0 0,1 1 0,-1-1 1,0 1-1,1-1 0,-1 1 0,2-2 0,-1 2-171,0 0 0,1-1 0,0 1 0,-1 0 0,1 0 1,-1 0-1,1 0 0,-1 0 0,1 0 0,1 0 0,32 4 1096,-23-2-1021,0 0 0,0-1 0,0-1 0,20-1 0,-12-3-33,0 0 0,0-1 0,0-1 0,-1-1 0,0 0 0,0-2 0,23-13 0,-27 13-155,-1-1 0,0-1 0,-1 0 1,0-1-1,0 0 0,-1-1 0,-1 0 1,19-29-1,-26 35-29,0-1 0,-1 1 1,1-1-1,-2 0 0,1 0 0,-1 0 0,-1 0 1,1 0-1,-1 0 0,0 0 0,-1 0 0,0-1 1,-1 1-1,1 0 0,-2 0 0,1 0 0,-1 0 1,0 0-1,-1 0 0,0 0 0,0 0 0,0 1 0,-1 0 1,0 0-1,-1 0 0,0 0 0,0 0 0,-11-10 1,4 5 8,-11-10 100,2 0-1,-26-37 0,37 44 59,7 9-92,0 1 0,-1-1 1,0 1-1,0 0 0,0 0 0,0 0 0,-1 1 0,0 0 0,0-1 0,-9-4 0,6 5-49,-1 1 0,1 1 1,-1-1-1,0 2 0,0-1 1,-14 0-1,-1 1 131,-31 3-1,32 1-79,0 1-1,1 0 0,-1 2 0,1 1 0,0 0 0,-36 19 0,27-9-36,0 1 0,1 1 0,-46 40 1,68-52 11,1 1 1,0-1 0,1 1-1,-1 1 1,2-1 0,-1 1-1,1 0 1,1 0 0,-1 0-1,2 1 1,-1 0 0,1 0 0,1-1-1,0 2 1,0-1 0,1 0-1,0 17 1,1-3 97,2-1-1,1 1 1,0-1-1,2 0 1,1 0-1,14 36 1,-16-47-61,1-1 1,1 1-1,0-1 0,1 0 1,0 0-1,9 10 0,-10-15-33,-1 0 1,1-1-1,0 0 0,0 0 0,0 0 1,1-1-1,0 0 0,0 0 0,0-1 1,0 1-1,11 2 0,-6-3 0,0-1-1,1 0 1,-1-1 0,1-1 0,0 0-1,-1 0 1,1-1 0,21-5-1,-5-1-118,1-1-1,40-18 1,-31 9-1010,-1-1 0,38-26 0,-1-6-351</inkml:trace>
</inkml:ink>
</file>

<file path=ppt/ink/ink2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32.547"/>
    </inkml:context>
    <inkml:brush xml:id="br0">
      <inkml:brushProperty name="width" value="0.05" units="cm"/>
      <inkml:brushProperty name="height" value="0.05" units="cm"/>
      <inkml:brushProperty name="color" value="#FF0066"/>
    </inkml:brush>
  </inkml:definitions>
  <inkml:trace contextRef="#ctx0" brushRef="#br0">377 1618 11178,'-13'-5'1610,"0"0"-1,0 0 0,-21-4 0,18 6 326,30 16-666,-6-6-1118,0-1 0,0-1 0,0 0 0,0 0 0,1 0-1,0-1 1,0 0 0,0-1 0,1 0 0,-1 0 0,1-1 0,-1 0 0,17 0 0,42-1 924,101-12 0,-71 3-752,-63 6-243,284-25 399,-238 16-397,153-41 0,103-71 117,-317 113-94,0-1 0,-1-1 0,0-1 0,-1-1 0,-1 0 0,0-1 0,-1-1 0,0-1 0,-2 0 0,0-1-1,16-27 1,-10 11 46,-1-2-1,-2 0 1,-1-1-1,-3-1 0,15-60 1,-22 68-83,-1 0 1,-2 0 0,-1 0-1,-4-57 1,-29-119-24,27 188-42,0-1 0,-2 1 1,0 0-1,-1 0 0,-1 1 0,-1 0 0,0 0 1,-1 1-1,-1 1 0,-1-1 0,-14-14 1,9 13 46,0 0 1,-2 1-1,-39-27 1,22 22 91,-57-25 0,-160-64 197,227 101-333,0 0-1,0 2 1,0 2-1,-1 0 1,-33-1-1,-3 3 5,-70 7-1,64 2-5,1 3 1,-70 19-1,106-18-5,1 0 0,0 2 0,0 2 0,1 1 0,1 1 0,1 1 0,-40 32 0,-60 51-2,96-71-14,-50 55 0,26-11 13,-71 121 0,104-158 3,1 2 7,-20 42 0,35-64-6,0 1 0,2-1-1,0 1 1,1 0 0,-4 29-1,6-14-4,1-1 0,1 0 0,2 0 0,1 0 0,2 0 0,0 0 0,3-1-1,17 48 1,-18-59 6,2 0 0,0-1-1,2 0 1,-1 0-1,2-2 1,1 1-1,0-1 1,1-1 0,0 0-1,1-1 1,1-1-1,0-1 1,1 0-1,21 12 1,-7-9 43,1-1-1,0-1 1,1-2 0,0-1 0,48 8-1,-34-11 203,0-3 0,-1-1 0,73-6 0,-48-2 71,0-3 0,98-24-1,-155 28-416,0-1-1,0 0 0,0 0 0,0-2 0,13-8 0,-21 12-691,-1 1-1,0-1 1,1 1-1,-1 0 1,1 0-1,0 0 1,6 0-1,15-3-1994</inkml:trace>
</inkml:ink>
</file>

<file path=ppt/ink/ink2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41.573"/>
    </inkml:context>
    <inkml:brush xml:id="br0">
      <inkml:brushProperty name="width" value="0.05" units="cm"/>
      <inkml:brushProperty name="height" value="0.05" units="cm"/>
      <inkml:brushProperty name="color" value="#FF0066"/>
    </inkml:brush>
  </inkml:definitions>
  <inkml:trace contextRef="#ctx0" brushRef="#br0">307 1895 9978,'3'-3'1053,"0"1"0,-1 0-1,1 0 1,0 0 0,6-3-1,32-9 2073,-12 5-1478,-2 0-1187,1 1 0,1 1-1,-1 2 1,1 1 0,0 1 0,1 1 0,-1 1-1,0 2 1,36 6 0,391 35 1699,-219-53-1031,-97 1-609,137-11 256,-213 12-487,0-3-1,80-27 0,-77 18-94,115-21 0,-167 39-168,115-20 224,-100 16-120,0-1 0,35-16 0,-55 20-115,135-65 119,-129 60-130,-1-1-1,0 0 1,-1-1-1,0 0 1,0-1-1,20-25 1,-28 28 11,0 0-1,-1 0 1,0-1 0,0 1 0,-1-1 0,0 0-1,-1 0 1,-1 0 0,4-20 0,-3-2 37,-1-62 1,-4 55-47,-2 0 0,-2 1-1,-1 0 1,-2 0 0,-2 1-1,-1 0 1,-29-59 0,26 58-10,1-1 0,2-1 0,-12-64 1,13 51-20,6 31 32,0 0 0,-2 1-1,-1-1 1,-11-22 0,13 34-4,0-1 1,-1 1-1,0 1 1,0-1-1,-1 1 1,0 0-1,-1 1 1,0 0-1,-16-11 1,-233-140-24,224 141 11,-1 2-1,-1 1 1,-48-13-1,23 12-14,-78-9 0,-23 1 70,-236-24-65,344 46 11,1 2 0,-1 2-1,0 3 1,1 2 0,-76 20 0,26 4 9,-138 60-1,180-62-9,0 3-1,3 2 1,-76 57-1,22 6 20,93-77-8,1 0 1,1 1 0,-22 35-1,9-5-6,2 2 0,-40 107-1,55-119-1,1-1-1,3 1 1,1 1-1,-4 83 1,12-71-2,2-1 0,2 1 0,3-1 0,2-1 0,21 67 1,-23-99 8,0-1 0,2 0 0,1 0 0,0-1 1,1 0-1,1-1 0,0 0 0,2-1 1,0-1-1,0 0 0,2-1 0,-1 0 0,36 22 1,-20-17 1,1-2 1,0-1 0,1-1 0,1-2 0,0-2-1,1-1 1,46 7 0,-24-9 39,0-2 0,72-4 0,114-19 80,-166 6-124,117-32 0,70-44 0,-48-6 0,-183 76 0,-33 17-11,0 0 1,0 0-1,1 0 1,-1 0-1,0 0 1,0 0-1,0 0 0,0 0 1,1 0-1,-1 0 1,0 0-1,0 0 1,0 0-1,0 0 0,1 0 1,-1 0-1,0 0 1,0 0-1,0 0 1,0 0-1,1 0 0,-1 0 1,0 0-1,0 0 1,0 0-1,0 0 1,1 0-1,-1 0 0,0 0 1,0 1-1,0-1 1,0 0-1,0 0 0,0 0 1,1 0-1,2 10-956,1 15-1678,-4-18 1581,4 15-832</inkml:trace>
</inkml:ink>
</file>

<file path=ppt/ink/ink2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51.601"/>
    </inkml:context>
    <inkml:brush xml:id="br0">
      <inkml:brushProperty name="width" value="0.05" units="cm"/>
      <inkml:brushProperty name="height" value="0.05" units="cm"/>
      <inkml:brushProperty name="color" value="#FF0066"/>
    </inkml:brush>
  </inkml:definitions>
  <inkml:trace contextRef="#ctx0" brushRef="#br0">1 126 12531,'3'0'1696,"2"0"897,12-8-225,8-4-143,12-10-977,8-3-248,2-2-1400,10 11-72,1 1 216</inkml:trace>
</inkml:ink>
</file>

<file path=ppt/ink/ink2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59.881"/>
    </inkml:context>
    <inkml:brush xml:id="br0">
      <inkml:brushProperty name="width" value="0.05" units="cm"/>
      <inkml:brushProperty name="height" value="0.05" units="cm"/>
      <inkml:brushProperty name="color" value="#FF0066"/>
    </inkml:brush>
  </inkml:definitions>
  <inkml:trace contextRef="#ctx0" brushRef="#br0">602 2437 7258,'-2'-4'522,"1"0"1,-1 0-1,0 0 1,0 0-1,-1 0 1,1 0 0,-1 1-1,0-1 1,0 1-1,0 0 1,0 0 0,-1 0-1,-6-4 1,10 7-500,0 0 1,0 0 0,0 0-1,0 0 1,0 0-1,0 0 1,0 0-1,0 0 1,-1 0 0,1 0-1,0 0 1,0 0-1,0 0 1,0 0-1,0 0 1,0 0 0,0 0-1,0 0 1,0 0-1,-1 0 1,1 0 0,0-1-1,0 1 1,0 0-1,0 0 1,0 0-1,0 0 1,0 0 0,0 0-1,0 0 1,0 0-1,0 0 1,0 0-1,0 0 1,0 0 0,-1 0-1,1 0 1,0-1-1,0 1 1,0 0-1,0 0 1,0 0 0,0 0-1,0 0 1,0 0-1,0 0 1,0 0 0,0 0-1,0-1 1,0 1-1,0 0 1,0 0-1,0 0 1,0 0 0,0 0-1,0 0 1,1 0-1,-1 0 1,0 0-1,0 0 1,0 0 0,0-1-1,0 1 1,0 0-1,0 0 1,0 0 0,0 0-1,0 0 1,10-1 495,13 4-259,9 3-28,0-1 1,0-2-1,44-1 1,29 3 113,96 26 310,-117-16-420,128 7 0,87-28 174,74 3-113,-228 13-116,212 7 585,239-35-50,-261 6-1,341-24 2204,-151-14-1968,-116 15-934,-124 11 193,-57 11 84,-177 14-216,0 1 0,73 13 0,-85-7-76,45 8 34,1-3 0,88 2-1,140-27 235,-206 6 18,169-16-62,-5-24-63,-124 1-131,-69 18-16,158-63 5,-204 73-27,-1-1-1,0-1 1,-2-1 0,0-2-1,32-32 1,34-45-12,-79 79-10,-1 0-1,-1 0 0,18-35 1,-26 41 26,-1 0 0,-1-1 1,0 1-1,-1-1 1,2-17-1,2-11 1,-1 4-1,-1 0 0,-2-1 0,-2 1 0,-2-1 0,-9-69 0,4 74-10,-1 0 0,-2 0 0,-2 1 0,-1 1 1,-20-42-1,18 49 10,-1 1 0,-1 0 1,-2 0-1,0 2 1,-1 0-1,-39-34 0,-137-116 17,131 116-40,-88-61-1,111 92 4,0 0-1,-2 3 0,-79-31 1,-89-13-341,37 13-173,78 23 16,-1 4 1,-1 5-1,-161-16 1,-483-5-1534,396 27 1895,-201-24-72,-119 1-546,-366 66 620,727-5 163,77-5-4,-66 5 0,-82 4 2,282-19-3,2 4 1,-1 4 0,-175 52-1,199-43 1,-113 57-1,-54 53 97,198-111-67,-97 62 84,107-65-75,1 2-1,-40 40 1,60-55-33,-120 134 57,105-113-62,2 1 1,0 0-1,-21 46 0,21-29 37,2 1-1,-23 94 1,2 103 191,38-227-202,1 0-1,0 1 1,1-1 0,1 0 0,1 0-1,1 0 1,0-1 0,9 23 0,8 11 195,34 61 1,-36-76-98,-2-3 9,2-1 0,0-1 0,3-1 0,0-1 1,34 33-1,-41-47 7,0 0 1,2-1-1,-1 0 1,2-2-1,-1 0 0,2-1 1,-1-1-1,1-1 1,1 0-1,31 8 1,20-2 65,1-4 0,-1-2 0,103-2 0,-157-7-487,-1-1-1,1-1 1,31-8 0,-39 8 129,36-7-307</inkml:trace>
</inkml:ink>
</file>

<file path=ppt/ink/ink2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1.201"/>
    </inkml:context>
    <inkml:brush xml:id="br0">
      <inkml:brushProperty name="width" value="0.05" units="cm"/>
      <inkml:brushProperty name="height" value="0.05" units="cm"/>
      <inkml:brushProperty name="color" value="#FF0066"/>
    </inkml:brush>
  </inkml:definitions>
  <inkml:trace contextRef="#ctx0" brushRef="#br0">58 1850 8242,'-24'19'2467,"21"-17"-2023,-1 0 0,1 1 0,0-1-1,-1 1 1,1 0 0,0 0 0,1 0 0,-1 1-1,-2 3 1,8-14 275,-1 1 0,0-1-1,0 0 1,1-12 0,-2 10-496,1 0-1,0 1 1,5-15 0,70-187 994,-16 39-237,-5 38 507,129-222 1,59-8-567,-232 346-901,132-177 247,-112 146-137,-1-3 1,24-56-1,-45 85-96,-3 7-11,0 0 1,5-21-1,-11 34-327,-1-1 1,0 1-1,0 0 0,0-1 0,0 1 1,0 0-1,0-1 0,-1-3 0,0 4 53,1 0-1,-1 1 1,1-1-1,0 0 1,0 0 0,0 0-1,0 0 1,0 0-1,1 0 1,0-3-1,10-15-911</inkml:trace>
</inkml:ink>
</file>

<file path=ppt/ink/ink2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2.051"/>
    </inkml:context>
    <inkml:brush xml:id="br0">
      <inkml:brushProperty name="width" value="0.05" units="cm"/>
      <inkml:brushProperty name="height" value="0.05" units="cm"/>
      <inkml:brushProperty name="color" value="#FF0066"/>
    </inkml:brush>
  </inkml:definitions>
  <inkml:trace contextRef="#ctx0" brushRef="#br0">1 358 9490,'0'1'77,"0"-1"-1,0 0 1,0 0-1,0 0 1,0 1-1,0-1 1,0 0-1,0 0 1,0 1-1,0-1 1,0 0-1,0 0 1,1 0 0,-1 1-1,0-1 1,0 0-1,0 0 1,0 0-1,0 0 1,1 1-1,-1-1 1,0 0-1,0 0 1,0 0-1,1 0 1,-1 0-1,0 0 1,0 0 0,0 0-1,1 1 1,-1-1-1,0 0 1,0 0-1,0 0 1,1 0-1,-1 0 1,0 0-1,0 0 1,1 0-1,-1 0 1,0 0-1,0 0 1,0-1 0,1 1-1,-1 0 1,0 0-1,0 0 1,1 0-1,11-6 724,8-9-195,0-1 0,-2-1 0,0 0 0,30-39 0,-38 42-367,0 0 0,-2 0 0,13-28 1,-17 33-164,-1-1 1,0 1 0,0-1 0,-1 1 0,0-1-1,-1 0 1,1-16 0,-2 24-70,0-1-1,0 0 1,-1 0-1,1 1 1,0-1-1,-1 0 1,0 1-1,0-1 1,0 1-1,0-1 1,0 1 0,0-1-1,-1 1 1,1 0-1,-1-1 1,0 1-1,0 0 1,1 0-1,-1 0 1,-1 1 0,1-1-1,0 0 1,0 1-1,-3-2 1,3 3-6,1-1 1,0 1-1,0 0 1,0 0-1,-1 0 1,1 0-1,0 0 1,0 0-1,0 1 0,0-1 1,-1 0-1,1 1 1,0-1-1,0 0 1,0 1-1,0-1 1,-2 2-1,-16 13 18,9-6 92,1 0-1,0 1 0,1 1 0,0-1 1,1 1-1,0 0 0,0 1 0,1 0 1,1 0-1,0 0 0,1 0 1,0 1-1,1 0 0,-3 26 0,5-34-68,1 0 0,0 0 0,1 0 0,-1 0 0,1 0 0,0 0-1,0 0 1,0 0 0,1 0 0,0 0 0,0-1 0,0 1 0,1-1 0,-1 1-1,1-1 1,0 0 0,0 0 0,1 0 0,-1 0 0,1-1 0,5 5 0,-4-4-6,1 0 1,0-1-1,0 0 0,0 0 1,0-1-1,1 1 1,-1-1-1,1-1 1,-1 1-1,1-1 1,-1 0-1,1-1 1,0 1-1,0-1 1,11-2-1,7-1 30,-1-1-1,0-2 0,44-15 1,-57 17-532,-1-1 0,1-1 0,-1 1 1,-1-2-1,1 1 0,-1-1 0,0-1 1,0 0-1,-1 0 0,11-14 0,6-15-700</inkml:trace>
</inkml:ink>
</file>

<file path=ppt/ink/ink2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2.503"/>
    </inkml:context>
    <inkml:brush xml:id="br0">
      <inkml:brushProperty name="width" value="0.05" units="cm"/>
      <inkml:brushProperty name="height" value="0.05" units="cm"/>
      <inkml:brushProperty name="color" value="#FF0066"/>
    </inkml:brush>
  </inkml:definitions>
  <inkml:trace contextRef="#ctx0" brushRef="#br0">19 0 10978,'0'0'166,"-1"1"0,0-1 0,1 0 0,-1 0 0,0 0 0,1 1 0,-1-1 0,1 0 0,-1 1 0,1-1 0,-1 1 0,1-1-1,-1 1 1,1-1 0,-1 1 0,1-1 0,-1 1 0,1-1 0,0 1 0,-1 0 0,1-1 0,0 1 0,-1-1 0,1 1 0,0 0 0,0-1-1,0 1 1,0 0 0,0-1 0,-1 1 0,1 0 0,0 0 0,1-1 0,-1 1 0,0 0 0,0 0 0,5 34 1354,-4-28-1141,23 89 1430,3 14-1058,-26-101-785,0 1 1,-1-1 0,1 0-1,-2 1 1,-1 14 0,1-21-94,1-1 1,-1 0 0,1 0-1,-1 0 1,0 1 0,0-1 0,0 0-1,0 0 1,0 0 0,-1 0-1,1-1 1,-3 3 0,3-3-32,0 0 0,0 0 1,0 0-1,0-1 0,-1 1 1,1-1-1,0 1 0,0-1 1,-1 1-1,1-1 1,0 0-1,-1 0 0,1 0 1,-1 0-1,1 0 0,0 0 1,-1 0-1,1 0 0,0 0 1,-1 0-1,1-1 0,-2 0 1,-14-6-1109</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36.427"/>
    </inkml:context>
    <inkml:brush xml:id="br0">
      <inkml:brushProperty name="width" value="0.05" units="cm"/>
      <inkml:brushProperty name="height" value="0.05" units="cm"/>
      <inkml:brushProperty name="color" value="#FF0066"/>
    </inkml:brush>
  </inkml:definitions>
  <inkml:trace contextRef="#ctx0" brushRef="#br0">2 125 12619,'-1'18'1370,"0"1"1,2 0-1,0 0 1,6 27-1,-5-38-1067,0-1 0,0 1 0,1 0 0,0-1 0,0 0 0,1 0 0,0 0 0,0 0 0,0-1 0,1 1 0,0-1 0,1 0 0,6 6 0,-12-12-295,0 0-1,0 0 1,1 0-1,-1 1 1,0-1-1,0 0 1,1 0-1,-1 0 1,0 0 0,0 0-1,1 0 1,-1 1-1,0-1 1,0 0-1,1 0 1,-1 0-1,0 0 1,0 0-1,1 0 1,-1 0-1,0 0 1,1 0 0,-1 0-1,0 0 1,0 0-1,1-1 1,-1 1-1,0 0 1,0 0-1,1 0 1,-1 0-1,0 0 1,0 0 0,1-1-1,-1 1 1,0 0-1,0 0 1,0 0-1,1-1 1,-1 1-1,0 0 1,0 0-1,0-1 1,0 1-1,0 0 1,1 0 0,-1-1-1,0 1 1,0 0-1,0 0 1,0-1-1,0 1 1,0 0-1,0 0 1,0-1-1,0 1 1,2-20 80,-2 18-46,0-86 336,1-3-342,0 81-138,0-1-1,1 0 0,0 0 0,1 1 0,0-1 1,5-10-1,-6 17-119,0 0 0,0 1 0,0-1 1,0 1-1,1-1 0,0 1 0,0 0 0,0 0 1,0 0-1,0 0 0,0 1 0,1-1 0,-1 1 1,1 0-1,0 0 0,0 0 0,0 0 0,0 1 1,0-1-1,0 1 0,8-1 0,11 3-798</inkml:trace>
</inkml:ink>
</file>

<file path=ppt/ink/ink2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2.969"/>
    </inkml:context>
    <inkml:brush xml:id="br0">
      <inkml:brushProperty name="width" value="0.05" units="cm"/>
      <inkml:brushProperty name="height" value="0.05" units="cm"/>
      <inkml:brushProperty name="color" value="#FF0066"/>
    </inkml:brush>
  </inkml:definitions>
  <inkml:trace contextRef="#ctx0" brushRef="#br0">1 56 10922,'0'5'1041,"7"0"831,3 0-64,5 0-367,3 0-209,4-3-448,2 0-248,6-2-304,8-2-112,-4-1-72,3-1-88,-7-4-536,-2-2-360,3-5-640,1-4-289,-6-4 1017</inkml:trace>
</inkml:ink>
</file>

<file path=ppt/ink/ink2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3.403"/>
    </inkml:context>
    <inkml:brush xml:id="br0">
      <inkml:brushProperty name="width" value="0.05" units="cm"/>
      <inkml:brushProperty name="height" value="0.05" units="cm"/>
      <inkml:brushProperty name="color" value="#FF0066"/>
    </inkml:brush>
  </inkml:definitions>
  <inkml:trace contextRef="#ctx0" brushRef="#br0">55 518 11370,'-2'0'266,"-1"0"0,0 0 0,1 0 0,-1 1 0,0-1 0,1 1 0,-1-1 0,0 1 0,1 0 0,-1 0-1,1 0 1,0 0 0,-1 0 0,-2 2 0,4-1-141,0 0 0,-1-1 0,1 1-1,0 0 1,0 0 0,0-1 0,0 1 0,0 0 0,0 0-1,1 0 1,-1 0 0,1 0 0,-1 0 0,1 0 0,0 1-1,-1-1 1,1 0 0,0 0 0,1 3 0,0 0-79,-1 1 0,1-1 0,1 1 0,-1-1-1,1 0 1,0 1 0,0-1 0,0 0 0,1 0 0,0-1 0,0 1 0,0 0 0,1-1 0,-1 0 0,1 0 0,0 0 0,0 0 0,0-1 0,1 1 0,-1-1-1,1 0 1,0 0 0,0-1 0,0 0 0,0 0 0,0 0 0,1 0 0,-1-1 0,1 0 0,-1 0 0,1 0 0,-1-1 0,1 1 0,-1-2 0,10 0 0,-13 1-44,0 0 0,1-1 0,-1 1 1,0-1-1,0 1 0,0-1 1,0 0-1,0 0 0,0 0 1,0 0-1,0 0 0,-1 0 1,1-1-1,0 1 0,-1 0 1,1-1-1,-1 0 0,1 1 1,-1-1-1,0 0 0,1 0 0,-1 1 1,0-1-1,0 0 0,-1 0 1,1 0-1,0 0 0,-1-1 1,1 1-1,-1 0 0,0 0 1,1 0-1,-1 0 0,0-4 1,-1 0 0,0 0 1,0 0-1,0 0 1,-1 0-1,0 1 1,0-1 0,0 1-1,-1 0 1,1-1-1,-1 1 1,-6-7 0,-3-3 33,-1 0 1,-1 1 0,-28-22-1,36 28 918,10 5-354,17 3-38,-16 0-444,15-1 216,-1-1-1,1-1 1,21-6 0,-25 5-50,0 0-1,0 1 1,0 1 0,0 1 0,24 1-1,-37 0-224,1 0 0,-1 1 0,1 0 0,-1 0 0,1 0 0,-1 0 0,0 0 0,0 1 0,1-1 0,-1 1 0,0 0 0,0 0 0,-1 0 0,1 0-1,0 1 1,-1-1 0,5 6 0,-2 0 6,-1-1 0,0 1 0,0 0 0,-1 0 0,5 16 0,-5-18-56,1-9 1,3-13 9,-5 12-18,3-12-163,0-1 0,0 0 0,2-28 0,-5 31 15,0-1 0,1 0 0,1 0 0,0 1 0,10-22 0,-13 35 137,0-1 0,-1 1 0,1 0 0,0 0 0,0 0 0,0 0 0,0-1 1,0 1-1,0 0 0,0 1 0,0-1 0,0 0 0,2-1 0,-2 2 5,0-1 1,0 1-1,-1 0 0,1 0 0,0 0 1,0 0-1,0 0 0,0 0 0,0 0 1,-1 0-1,1 0 0,0 0 0,0 0 1,0 0-1,0 1 0,-1-1 0,2 1 1,2 1-3,0 1 0,0 0 0,0 0 0,0 0 0,-1 1-1,5 4 1,6 7-9,-10-13 17,0 1 0,0 0-1,1-1 1,-1 0-1,1 0 1,-1 0 0,1-1-1,0 1 1,-1-1 0,1 0-1,0-1 1,0 1 0,0-1-1,0 0 1,-1 0-1,1 0 1,0-1 0,7-1-1,-7 1 3,0 0 1,0-1-1,0 0 0,0 0 0,-1 0 0,1 0 0,0 0 0,-1-1 0,0 0 1,1 0-1,-1 0 0,-1-1 0,1 0 0,0 1 0,-1-1 0,0 0 1,4-6-1,0-4-1,-2 0 1,0 0 0,0-1 0,4-26-1,0 2-3,0-3 15,-4 19 22,1 0 0,12-32 0,-17 54-25,-1 0-1,0 0 1,1-1 0,-1 1 0,1 0 0,0 0 0,-1 0 0,1 0 0,0 0-1,0 0 1,0 0 0,0 0 0,-1 0 0,1 0 0,1 0 0,-1 1 0,0-1-1,0 0 1,0 1 0,0-1 0,0 1 0,1-1 0,-1 1 0,0 0 0,0-1-1,1 1 1,-1 0 0,0 0 0,0 0 0,1 0 0,-1 0 0,0 0 0,1 0-1,-1 0 1,0 1 0,0-1 0,1 0 0,-1 1 0,0-1 0,0 1 0,0-1-1,0 1 1,1 0 0,-1 0 0,1 0 0,6 5 106,0 1-1,0 0 1,-1 0 0,10 12-1,-13-14-58,11 12 312,19 29-1,-30-38-282,1-1 0,-1 1 0,-1 0 0,1 0 0,-1 0 0,0 1 0,1 9 0,-4-15-70,0 1 0,0-1 0,0 1 1,0-1-1,-1 1 0,0-1 0,0 0 0,1 1 1,-2-1-1,1 0 0,0 0 0,-1 1 1,0-1-1,1 0 0,-1 0 0,0-1 1,-1 1-1,1 0 0,0-1 0,-1 1 1,1-1-1,-1 0 0,0 0 0,0 0 0,-3 2 1,1-1-138,0-1 0,0 1-1,0-1 1,0 1 0,-1-2 0,1 1 0,0 0 0,-1-1 0,0 0 0,1-1 0,-1 1 0,1-1 0,-1 0-1,-10-1 1,15 0-6,-1 1 0,0 0 0,1-1 0,-1 1 0,1-1 0,-1 0 0,0 0 0,1 0 0,0 1 0,-1-1 0,1 0-1,0-1 1,-3-1 0,2-1-117,-1 0-1,1 0 1,-1-1-1,-2-7 1</inkml:trace>
</inkml:ink>
</file>

<file path=ppt/ink/ink2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4.161"/>
    </inkml:context>
    <inkml:brush xml:id="br0">
      <inkml:brushProperty name="width" value="0.05" units="cm"/>
      <inkml:brushProperty name="height" value="0.05" units="cm"/>
      <inkml:brushProperty name="color" value="#FF0066"/>
    </inkml:brush>
  </inkml:definitions>
  <inkml:trace contextRef="#ctx0" brushRef="#br0">7 176 11218,'0'1'122,"0"-1"0,0 0-1,0 0 1,-1 0-1,1 0 1,0 0-1,0 0 1,0 1-1,-1-1 1,1 0 0,0 0-1,0 0 1,-1 0-1,1 0 1,0 0-1,0 0 1,0 0-1,-1 0 1,1 0 0,0 0-1,0 0 1,-1 0-1,1 0 1,0 0-1,0 0 1,-1-1 0,1 1-1,0 0 1,0 0-1,0 0 1,-1 0-1,6-7 1846,13-7-589,12 1-552,0 1 0,0 1 0,36-7 0,17-6 138,-33 7-698,93-27 467,-120 38-1054,-1 2 0,1 1 1,0 1-1,36 1 1,-58 1 219,13 2-1076,-14-2 1077,1 0 0,-1 0 0,0 0 0,1 0 0,-1 0 1,0 0-1,0 1 0,1-1 0,-1 0 0,0 0 0,0 0 0,1 1 0,-1-1 1,0 0-1,0 0 0,1 1 0,-1-1 0,0 0 0,0 1 0,0-1 1,0 0-1,1 1 0,-1-1 0,0 0 0,0 0 0,0 1 0,0-1 0,0 1 1,0-1-1,0 0 0,0 1 0,0-1 0,0 0 0,0 1 0,0-1 1,0 1-1,-3 6-1057</inkml:trace>
</inkml:ink>
</file>

<file path=ppt/ink/ink2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4.533"/>
    </inkml:context>
    <inkml:brush xml:id="br0">
      <inkml:brushProperty name="width" value="0.05" units="cm"/>
      <inkml:brushProperty name="height" value="0.05" units="cm"/>
      <inkml:brushProperty name="color" value="#FF0066"/>
    </inkml:brush>
  </inkml:definitions>
  <inkml:trace contextRef="#ctx0" brushRef="#br0">14 281 11522,'-5'2'1529,"-3"-2"775,16-4-311,7-1-241,12-3-512,12-1-175,8-4-433,-1 0-184,10-6-304,-2-1-64,-2 0-104,-1 0-224,-9-4-576,-3-1-561,-7-3-751,-2-4 2784,-6-10-904</inkml:trace>
</inkml:ink>
</file>

<file path=ppt/ink/ink2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4.980"/>
    </inkml:context>
    <inkml:brush xml:id="br0">
      <inkml:brushProperty name="width" value="0.05" units="cm"/>
      <inkml:brushProperty name="height" value="0.05" units="cm"/>
      <inkml:brushProperty name="color" value="#FF0066"/>
    </inkml:brush>
  </inkml:definitions>
  <inkml:trace contextRef="#ctx0" brushRef="#br0">1 0 11538,'40'2'2776,"68"12"0,-86-11-2294,1 1-23,-1 1 0,0 0 0,0 2 0,-1 1 1,42 20-1,-48-20-289,-1 2 1,0-1-1,-1 2 1,1 0-1,-2 0 0,0 1 1,0 1-1,17 23 1,-20-21-92,-1 0 1,0 0-1,-1 1 1,0 0-1,-1 0 1,-1 1-1,-1 0 1,0 0-1,-1 0 1,-1 0-1,-1 0 1,0 0-1,-1 1 1,-1-1 0,-1 0-1,0 0 1,-1 0-1,-8 24 1,9-33-76,-1 0 0,-1 0 0,1 0-1,-1 0 1,-1-1 0,1 0 0,-1 0 0,-8 9 0,11-14-171,0 0 0,1 0 0,-1 0-1,0 0 1,-1-1 0,1 1 0,0-1 0,0 1 0,-1-1-1,1 0 1,-1 0 0,1 0 0,-1 0 0,0 0 0,1-1-1,-1 1 1,0-1 0,1 1 0,-1-1 0,0 0-1,0 0 1,1-1 0,-1 1 0,0 0 0,1-1 0,-1 0-1,0 1 1,1-1 0,-4-2 0,-9-6-989</inkml:trace>
</inkml:ink>
</file>

<file path=ppt/ink/ink2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5.399"/>
    </inkml:context>
    <inkml:brush xml:id="br0">
      <inkml:brushProperty name="width" value="0.05" units="cm"/>
      <inkml:brushProperty name="height" value="0.05" units="cm"/>
      <inkml:brushProperty name="color" value="#FF0066"/>
    </inkml:brush>
  </inkml:definitions>
  <inkml:trace contextRef="#ctx0" brushRef="#br0">1 1 10842,'3'0'1393,"11"5"1543,4 3-663,14 12-49,5 9-247,1 13-529,4 3-224,-1 12-432,-4-2-208,-7-1-359,-3-6-97,-7-9-128,-2-5-465,1-13-1647,-1 6-1433,-6-10 1729</inkml:trace>
</inkml:ink>
</file>

<file path=ppt/ink/ink2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5.817"/>
    </inkml:context>
    <inkml:brush xml:id="br0">
      <inkml:brushProperty name="width" value="0.05" units="cm"/>
      <inkml:brushProperty name="height" value="0.05" units="cm"/>
      <inkml:brushProperty name="color" value="#FF0066"/>
    </inkml:brush>
  </inkml:definitions>
  <inkml:trace contextRef="#ctx0" brushRef="#br0">369 65 8762,'0'-6'857,"0"0"1,0 0-1,-1 0 0,1 0 0,-4-10 1,3 15-724,1 0 0,0 0-1,-1 0 1,1 0 0,-1 0 0,0 0 0,1 0 0,-1 0 0,0 0 0,0 0 0,1 0 0,-1 1 0,0-1-1,0 0 1,0 0 0,0 1 0,0-1 0,0 1 0,0-1 0,0 1 0,0-1 0,0 1 0,0 0 0,-1 0-1,1-1 1,0 1 0,0 0 0,0 0 0,0 0 0,0 0 0,-1 0 0,1 0 0,0 1 0,0-1-1,0 0 1,0 0 0,0 1 0,-2 0 0,-3 1 108,0 1-1,0 0 1,0 0 0,1 1-1,-1 0 1,1 0-1,-10 9 1,-32 38 572,39-42-658,6-6-125,-114 141 1721,101-122-1442,1 0 0,1 0 0,1 2 0,1-1 0,-8 27-1,15-38-181,1 0 0,1 0 0,0 0 0,0 0 0,1 0 0,1 1 0,0-1 0,3 16 0,-2-21-61,0 0 1,1 0-1,0 0 0,0 0 1,1 0-1,0 0 0,0-1 1,0 1-1,1-1 0,0 0 0,0 0 1,1-1-1,0 1 0,0-1 1,7 7-1,-1-5 19,-1-1 0,1 1 0,0-2 0,0 0 0,1 0 0,0-1 0,0 0 0,0-1 0,0 0 0,0-1 0,0-1 0,1 0 0,12-1 0,10-1 3,0-1-1,0-2 1,47-12 0,-52 9-18,0-1-1,0-1 1,34-17 0,-55 22-403,1-1-1,-1 0 1,0-1 0,-1 0 0,0 0-1,0-1 1,0 0 0,0 0-1,-1-1 1,-1 0 0,1-1 0,-1 1-1,6-12 1,-1-6-2314,2 2 980</inkml:trace>
</inkml:ink>
</file>

<file path=ppt/ink/ink2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6.304"/>
    </inkml:context>
    <inkml:brush xml:id="br0">
      <inkml:brushProperty name="width" value="0.05" units="cm"/>
      <inkml:brushProperty name="height" value="0.05" units="cm"/>
      <inkml:brushProperty name="color" value="#FF0066"/>
    </inkml:brush>
  </inkml:definitions>
  <inkml:trace contextRef="#ctx0" brushRef="#br0">1 0 16131,'1'0'433,"0"0"0,-1 0 0,1 0 0,0 1-1,0-1 1,0 0 0,0 0 0,0 1 0,0-1-1,0 1 1,0-1 0,-1 1 0,2 0 0,9 11 1759,3 22-1939,-12-26 359,65 217 540,-59-194-1136,-8-31-46,9 37-387,-8-12-4457,10-45 1583</inkml:trace>
  <inkml:trace contextRef="#ctx0" brushRef="#br0" timeOffset="1">85 221 14867,'0'4'1392,"10"-4"945,6-2-17,11-6-759,5-4-209,3-5-512,2-1-288,-5 1-304,-2-1-120,-5 1-56,-3 2-96,-5-2-672,-4 0-312,-8 0-1312,-3-1-305,-2 0 1417</inkml:trace>
</inkml:ink>
</file>

<file path=ppt/ink/ink2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06.736"/>
    </inkml:context>
    <inkml:brush xml:id="br0">
      <inkml:brushProperty name="width" value="0.05" units="cm"/>
      <inkml:brushProperty name="height" value="0.05" units="cm"/>
      <inkml:brushProperty name="color" value="#FF0066"/>
    </inkml:brush>
  </inkml:definitions>
  <inkml:trace contextRef="#ctx0" brushRef="#br0">0 1 13875,'2'23'1168,"1"6"1001,-1 4-217,6 2-400,-1 6-55,7 1-377,2-2-160,3 4-320,-4-1-200,-2-4-256,-4-2-88,-6-7-128,2-5-528,-5-10-1040,-3-3-784,-11-16 1023</inkml:trace>
</inkml:ink>
</file>

<file path=ppt/ink/ink2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18.325"/>
    </inkml:context>
    <inkml:brush xml:id="br0">
      <inkml:brushProperty name="width" value="0.05" units="cm"/>
      <inkml:brushProperty name="height" value="0.05" units="cm"/>
      <inkml:brushProperty name="color" value="#FF0066"/>
    </inkml:brush>
  </inkml:definitions>
  <inkml:trace contextRef="#ctx0" brushRef="#br0">1002 1244 8762,'3'-7'3111,"-2"6"-2914,-1 0-1,0 1 1,1-1 0,-1 0 0,0 0 0,1 0-1,-1 0 1,1 1 0,-1-1 0,1 0-1,0 1 1,-1-1 0,1 0 0,0 1-1,-1-1 1,1 1 0,0-1 0,0 1 0,-1-1-1,1 1 1,0-1 0,0 1 0,0 0-1,0 0 1,1-1 0,10-1 230,0 0-1,1 1 1,-1 1-1,14 0 1,18 0 126,157-20 336,95-4-203,-187 24-269,180 24 1,-242-18-380,202 25 862,2-20 629,-242-11-1485,210-2 823,-153 5-656,85 14 1,-42 3-107,-36-5 333,124 9 1,9-30 311,22 2 283,-188 8-897,-1 2 0,47 14-1,-48-11-79,0-1 0,59 5 0,-40-13 178,0-3 1,-1-2-1,0-3 0,90-24 0,-29 10-37,-79 17-163,0-3 0,67-21 0,108-64 226,-176 76-156,22-13 7,82-57 0,-115 69-92,-18 13-18,-1 0 0,1-1 0,-1 0 0,0 0 0,-1-1 0,1 1 0,-1-2 0,-1 1 0,7-10 0,8-16 0,-10 18 0,-1 0 0,0-1 1,6-18-1,-8 13 5,-1 0-1,0 0 0,-2 0 0,-1-1 0,0 0 0,-2 0 1,-2-43-1,1 60-6,-2-1-1,1 1 1,-1 0 0,1-1 0,-2 1 0,1 0 0,0 0 0,-1 0-1,0 0 1,0 1 0,-1-1 0,1 1 0,-5-4 0,-7-7-4,0 1 0,-20-13 0,33 26 5,-31-21 0,-1 2 0,-1 1 0,-52-19 0,42 21-7,0 1 1,-2 3-1,-68-11 0,-150-6 4,222 26 8,-133-10 17,-270-34 18,393 38-47,-366-50-18,184 45 43,-195-19-41,178-3 28,-265-25 1,228 64-31,0 16-32,113-5 16,53-4 39,-207 44 1,268-39-61,1 4 0,0 2 1,2 3-1,1 2 0,-62 37 1,72-34 6,-15 9 36,-117 89-1,165-112 16,0 1-1,2 0 1,-1 1-1,2 0 0,0 1 1,1 0-1,-14 31 1,10-12 3,1 1 1,1 0-1,-7 39 1,16-60 0,1 0 0,1 0 0,0 1 0,1-1 0,2 25 0,0-33 0,0 0-1,1-1 1,0 1 0,0 0 0,0-1 0,1 1 0,0-1 0,1 0 0,0 0 0,0 0 0,0-1-1,1 1 1,7 6 0,2 1 0,0-2 1,1 1-1,1-2 0,0 0 0,1-1 1,0-1-1,1 0 0,-1-1 0,34 9 0,1-3 98,1-2 0,67 6 0,28-5 489,1-7 0,211-18 0,-138-19-733,-221 31 138,0-1-202,0 1 1,0-1-1,-1 1 1,1 0-1,0 0 1,0 0 0,0 0-1,0-1 1,0 1-1,0 0 1,0 0-1,0 1 1,0-1-1,0 0 1,0 0-1,-1 0 1,1 1 0,0-1-1,0 0 1,0 1-1,0-1 1,0 1-1,-1-1 1,1 1-1,0-1 1,0 1-1,0 1 1,2 6-1989</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37.808"/>
    </inkml:context>
    <inkml:brush xml:id="br0">
      <inkml:brushProperty name="width" value="0.05" units="cm"/>
      <inkml:brushProperty name="height" value="0.05" units="cm"/>
      <inkml:brushProperty name="color" value="#FF0066"/>
    </inkml:brush>
  </inkml:definitions>
  <inkml:trace contextRef="#ctx0" brushRef="#br0">1 910 13219,'6'-3'858,"0"0"0,0 0 0,0 0 1,0-1-1,-1 0 0,1 0 0,-1 0 1,9-10-1,-1-1 214,19-28-1,-31 42-1055,2-4 101,1-1-1,-1 0 1,4-8 0,-7 14-112,1-1 1,-1 0 0,0 0-1,0 1 1,0-1 0,1 0 0,-1 1-1,0-1 1,0 0 0,0 0-1,0 1 1,0-1 0,0 0 0,-1 0-1,1 1 1,0-1 0,0-1-1,-1 2-5,1-1 0,-1 1-1,1 0 1,-1-1-1,1 1 1,-1 0 0,0-1-1,1 1 1,-1 0-1,1 0 1,-1 0 0,0 0-1,1-1 1,-1 1-1,1 0 1,-1 0 0,0 0-1,1 0 1,-1 0-1,1 1 1,-1-1 0,0 0-1,1 0 1,-1 0-1,0 1 1,-4 1-7,0 0 0,0 0 0,0 1 0,1 0 0,-1 0 0,1 0 0,0 0 0,0 1 0,0 0 0,0 0 0,1 0 0,-1 0 0,1 0 0,0 1 0,-4 9 0,5-12 12,1 1 0,0 0-1,0 0 1,0 0-1,0 0 1,0 0 0,1 0-1,-1 0 1,1 0-1,0 0 1,0 0 0,0 0-1,1 4 1,0-5 4,-1 0 0,1 0 0,0 0 0,0 0 0,0-1 0,0 1 0,0 0 0,0 0 0,1 0 0,-1-1 0,0 1 0,1-1 0,-1 1 0,1-1 1,0 0-1,0 1 0,-1-1 0,1 0 0,0 0 0,4 1 0,0 0 24,1 0 1,-1 0-1,1-1 1,0 0-1,-1 0 1,1-1-1,0 0 1,0 0-1,0 0 1,12-3-1,-2-1 0,0 0 0,0-1 0,17-8 0,-13 3-12,-2 0 0,1-1 0,-2-1-1,1-1 1,30-30 0,-47 42-19,-1 0-1,0-1 1,1 1-1,-1 0 1,1 0-1,-1 0 1,1 0-1,0 1 1,-1-1-1,4-1 1,-4 2 1,0 0 1,0 0-1,0 0 1,-1 1-1,1-1 1,0 0-1,0 0 1,0 1-1,-1-1 1,1 0 0,0 1-1,-1-1 1,1 1-1,0-1 1,-1 1-1,1-1 1,0 1-1,-1-1 1,1 1-1,-1 0 1,1-1 0,-1 1-1,0 0 1,1-1-1,-1 1 1,1 1-1,107 208 1459,-83-137-1378,-18-49-64,19 42 0,-29-75-46,0 1 1,0-1-1,-2-13 0,0-1-24,-58-244-721,61 254 723,-3-11-124,-3-44 1,7 62 155,1 1-1,0-1 1,1 0 0,-1 1-1,1-1 1,0 0-1,1 1 1,-1-1 0,1 1-1,0 0 1,0-1-1,1 1 1,4-7 0,-4 9 28,1 0 1,-1 0-1,0 0 1,1 1 0,-1-1-1,1 1 1,0 0 0,-1 0-1,1 1 1,0-1-1,0 1 1,1-1 0,-1 1-1,0 1 1,0-1-1,0 1 1,1-1 0,5 1-1,-6 0 54,0 0 0,0 1-1,0-1 1,0 1 0,0-1 0,0 1-1,0 1 1,0-1 0,0 0-1,0 1 1,0 0 0,-1 0 0,1 0-1,-1 0 1,1 0 0,-1 1-1,0 0 1,5 5 0,-7-7-45,0 0 0,-1 1 1,1-1-1,0 0 0,-1 1 0,1-1 0,-1 0 1,1 1-1,-1-1 0,0 1 0,1-1 1,-1 1-1,0-1 0,0 1 0,0-1 0,0 1 1,-1-1-1,1 3 0,-1-1 4,0 0 0,-1 0 1,1 0-1,0 0 0,-1 0 0,0-1 0,0 1 0,-3 3 0,-1 1 1,-1-1 0,0 0 0,0 0 0,0 0 0,-11 5 0,-16 4 39,31-14-81,1 0 1,-1 0-1,1-1 1,-1 1 0,0-1-1,1 0 1,-1 1 0,0-1-1,1-1 1,-1 1 0,-4-1-1,24-9-454,15 0 354,60-10 1,-19 4 86,-35 6 24,45-18 1,-68 23 4,-1-2 0,0 0 0,0-1 0,0-1-1,-1 0 1,12-11 0,-23 19-1,-1 0 0,1-1 0,-1 1 0,0-1 0,0 1 0,0-1 0,0 1 0,0-1 0,0 0 0,0 1 0,-1-1 0,1 0 0,0 1 0,-1-1 0,0 0 0,1 0 0,-1 0 0,0 0 0,0 0 0,0 1 0,0-1 0,0 0 0,0 0 0,-1-2 0,0 2-7,1 1 0,-1 0 0,0-1-1,1 1 1,-1 0 0,0 0 0,0-1 0,0 1-1,0 0 1,0 0 0,0 0 0,-1 0 0,1 0-1,0 0 1,0 1 0,-1-1 0,1 0 0,0 1 0,-1-1-1,1 0 1,-1 1 0,1 0 0,-1-1 0,1 1-1,-1 0 1,1 0 0,-1 0 0,1 0 0,-3 0-1,1 0 6,1 1 0,0-1 0,-1 1-1,1-1 1,-1 1 0,1 0 0,0 0-1,-1 0 1,1 0 0,0 0 0,0 1-1,0-1 1,0 0 0,-3 4 0,4-5 6,1 1 1,-1 0-1,1 0 1,-1-1 0,1 1-1,-1 0 1,1 0-1,-1 0 1,1-1 0,0 1-1,0 0 1,-1 0-1,1 0 1,0 0 0,0 0-1,0 0 1,0 0 0,0 0-1,0-1 1,0 1-1,0 0 1,0 0 0,1 0-1,-1 0 1,0 0-1,1 0 1,-1-1 0,0 1-1,1 0 1,-1 0-1,1 0 1,-1-1 0,1 1-1,-1 0 1,1-1 0,0 1-1,-1 0 1,1-1-1,0 1 1,0-1 0,0 1-1,3 1 16,0 1-1,-1-2 0,1 1 1,0 0-1,0-1 1,0 0-1,0 1 0,0-2 1,0 1-1,1 0 1,-1-1-1,0 0 0,8 0 1,2-2 36,0 1 1,24-7-1,-12 1-8,30-13 0,-47 16-38,0 0 1,-1-1-1,1 1 1,-1-2-1,0 1 1,12-12-1,-43 39 65,21-20-67,1 0-1,-1 1 1,0-1 0,1 0 0,-1 1-1,1-1 1,0 1 0,0 0 0,0-1-1,0 1 1,0 0 0,0 0-1,1-1 1,-1 1 0,1 0 0,0 0-1,0 3 1,0-5-10,0 1 0,0-1 0,0 0 0,1 0 1,-1 1-1,0-1 0,1 0 0,-1 0 0,1 0 0,-1 1 0,1-1 0,-1 0 0,1 0 0,0 0 1,-1 0-1,1 0 0,0 0 0,0 0 0,0 0 0,0-1 0,0 1 0,0 0 0,0-1 0,0 1 1,0 0-1,0-1 0,0 1 0,1-1 0,-1 0 0,0 1 0,0-1 0,1 0 0,1 1 0,0-2-9,0 1-1,0-1 1,1 0-1,-1 1 1,0-1-1,0-1 0,0 1 1,0 0-1,0-1 1,0 0-1,4-2 1,31-27-231,-28 23 146,1-1-1,0 1 0,0 0 1,0 1-1,15-6 0,-21 10 81,0 1 0,-1-1 0,1 0 0,-1 0-1,0-1 1,1 1 0,-2-1 0,1 0-1,0 0 1,-1 0 0,6-9 0,1-5 5,14-33 1,-15 29 12,-2 0 0,0-1 1,-1 0-1,-2 0 0,0 0 0,0-27 0,-4-3 2,-8-83-1,6 120 43,1 15 17,0 4 15,2 28 232,4 1 9,0 0 1,15 41 0,28 61 425,-36-103-473,22 38 1,-29-60-479,1 0 1,0 0 0,1 0 0,0 0 0,0-1 0,1 0 0,16 12 0,-23-19 17,-1-1-1,1 1 0,-1-1 0,1 1 1,0-1-1,-1 0 0,1 1 0,0-1 1,-1 0-1,1 0 0,0 0 0,-1 1 1,1-1-1,1 0 0,-2 0 39,1-1 0,-1 1-1,0 0 1,0 0 0,1 0-1,-1-1 1,0 1 0,0 0 0,0 0-1,1-1 1,-1 1 0,0 0-1,0 0 1,0-1 0,0 1 0,0 0-1,1-1 1,-1 1 0,0 0-1,0-1 1,0 1 0,0 0-1,0-1 1,0 1 0,0 0 0,0-1-1,0 1 1,0-1 0,0-7-1548</inkml:trace>
</inkml:ink>
</file>

<file path=ppt/ink/ink2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26.368"/>
    </inkml:context>
    <inkml:brush xml:id="br0">
      <inkml:brushProperty name="width" value="0.05" units="cm"/>
      <inkml:brushProperty name="height" value="0.05" units="cm"/>
      <inkml:brushProperty name="color" value="#FF0066"/>
    </inkml:brush>
  </inkml:definitions>
  <inkml:trace contextRef="#ctx0" brushRef="#br0">314 674 8770,'-4'4'6657,"4"-4"-6519,6 10 1835,11 11-1801,-16-19 179,2 0-247,-1 0 0,0 0 1,1 0-1,0-1 0,-1 1 0,1-1 0,0 1 0,0-1 0,0 0 0,0 0 0,0 0 1,0 0-1,4 0 0,7 0 448,23 1 1,-22-2-274,31-1 244,1-3-1,-1-1 1,0-3-1,77-22 1,-98 22-355,0-1 0,0-1 1,-1-2-1,0 0 0,-1-1 1,-1-2-1,0 0 0,33-31 1,-48 39-140,0 0 0,-1-1 1,0 0-1,0 0 1,-1 0-1,1-1 1,-2 1-1,0-1 0,0-1 1,0 1-1,-1-1 1,0 1-1,-1-1 0,0 0 1,0-13-1,-1 5-18,-1 1 0,-1-1-1,0 1 1,-2 0 0,0 0-1,0 0 1,-2 0 0,-7-17-1,9 26-3,0 1-1,-1 0 0,0-1 0,0 2 0,-1-1 0,0 1 0,0-1 0,-1 1 0,0 1 0,0-1 0,0 1 0,0 0 0,-1 0 0,0 1 0,-7-4 0,-12-4 11,-1 1-1,0 2 1,-28-7 0,-44-16 57,82 25-10,0 0 1,-1 1-1,0 1 0,0 0 1,0 2-1,-31-3 1,17 5-64,0 1 1,0 1 0,1 2 0,-1 2 0,1 0-1,-1 3 1,2 0 0,-39 16 0,62-20 3,0 0 1,1 1 0,-1 0 0,1 0 0,0 0 0,0 1-1,-7 9 1,-7 6 14,7-7 4,1 0 0,0 1-1,1 0 1,1 1 0,0 0-1,1 0 1,-9 25-1,-1 11 227,-15 65-1,30-104-104,1 1-1,1 0 0,0 1 0,1-1 0,1 0 0,0 0 1,1 1-1,3 17 0,-2-25-63,-1 1 0,1-1 1,1 0-1,-1 0 0,1 0 0,1 0 0,-1-1 1,1 1-1,0-1 0,1 0 0,-1 0 0,1 0 1,0-1-1,1 0 0,-1 0 0,1 0 1,9 5-1,-3-3 27,0-1-1,1-1 1,0-1 0,0 1 0,0-2 0,0 0 0,0 0-1,1-1 1,-1-1 0,25-1 0,-3-2-255,-1-1 0,0-2-1,38-11 1,-31 7-1082,-2 6 379</inkml:trace>
</inkml:ink>
</file>

<file path=ppt/ink/ink2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29.825"/>
    </inkml:context>
    <inkml:brush xml:id="br0">
      <inkml:brushProperty name="width" value="0.05" units="cm"/>
      <inkml:brushProperty name="height" value="0.05" units="cm"/>
      <inkml:brushProperty name="color" value="#FF0066"/>
    </inkml:brush>
  </inkml:definitions>
  <inkml:trace contextRef="#ctx0" brushRef="#br0">160 695 10202,'0'0'112,"0"0"0,-1 0 0,1 0 0,0 0-1,-1 0 1,1 0 0,-1 0 0,1 0 0,0 0 0,-1 0-1,1 0 1,-1 0 0,1 0 0,0 1 0,-1-1 0,1 0-1,0 0 1,-1 0 0,1 0 0,0 1 0,-1-1-1,1 0 1,0 0 0,0 1 0,-1-1 0,1 0 0,0 1-1,0-1 1,-1 0 0,1 1 0,0-1 0,0 1 0,0 0-25,0-1 0,0 1 0,0-1 0,0 1 0,1-1 0,-1 1 0,0-1 0,0 0 0,1 1 0,-1-1 0,0 1 0,1-1 0,-1 0 0,1 1 0,-1-1 0,0 0 0,1 1 0,-1-1 0,1 0 0,-1 1 0,1-1 0,-1 0 0,1 0 0,-1 0 0,1 1 0,13 3 320,0-1 0,-1 0 0,1-1 0,0 0 0,0-1 0,0 0-1,0-2 1,1 1 0,-1-2 0,0 0 0,-1 0 0,15-5-1,14-6 160,-1-2 0,61-30 0,-85 36-335,0 0-1,0-1 1,28-22-1,-38 26-145,-1-1 1,1 1-1,-1-1 0,0 0 1,-1-1-1,0 1 0,0-1 1,0 0-1,-1-1 0,3-9 1,-1-1-15,-2 0 0,0 0 0,-2 0 1,0-1-1,-1 1 0,-2-39 0,0 49-67,-1 0-1,0-1 1,0 1-1,-1 0 0,0 0 1,-1 0-1,0 0 1,-9-15-1,-5-3 1,-26-31 1,36 49 2,-3-7 4,-2 1 0,1 1 0,-2 0 0,0 1 0,-25-18-1,31 27 10,1 1-1,-1 0 1,0 0-1,0 1 0,0 0 1,-1 0-1,1 1 1,0 0-1,0 1 0,-1-1 1,-11 3-1,-7 0 38,0 2 0,-30 8 1,36-7 41,1 0 1,-34 15 0,47-16-57,0 0-1,1 0 1,-1 0 0,1 0 0,0 1 0,0 0 0,0 1 0,1-1 0,-1 1 0,-6 10-1,-23 33 101,24-37-113,2 1-1,0 0 1,0 0 0,1 1 0,1 0-1,-11 30 1,14-28 25,1 0-1,0 0 1,1 1 0,1 0 0,1-1-1,0 1 1,5 27 0,-3-33 7,0 0 0,1 1 0,0-1 0,1 0 1,0-1-1,1 1 0,0-1 0,0 1 1,1-2-1,1 1 0,13 15 0,-15-20 15,0-1 0,1 0 0,0 0 0,-1 0 0,2 0-1,-1-1 1,0 0 0,1 0 0,-1-1 0,1 0 0,0 0 0,0-1-1,0 1 1,0-2 0,0 1 0,12-1 0,8-1 257,0-2 0,51-12 0,-78 15-333,31-6 114,-1-2-1,0-1 0,-1-2 1,51-25-1,-76 34-444,-1 0 0,1-1 0,-1 0 0,0 0-1,0 0 1,0 0 0,0 0 0,-1-1 0,1 1 0,-1-1-1,3-6 1,4-11-1252</inkml:trace>
</inkml:ink>
</file>

<file path=ppt/ink/ink2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34.721"/>
    </inkml:context>
    <inkml:brush xml:id="br0">
      <inkml:brushProperty name="width" value="0.05" units="cm"/>
      <inkml:brushProperty name="height" value="0.05" units="cm"/>
      <inkml:brushProperty name="color" value="#FF0066"/>
    </inkml:brush>
  </inkml:definitions>
  <inkml:trace contextRef="#ctx0" brushRef="#br0">147 891 10618,'5'-3'5634,"-4"3"-5446,10 0 1696,12 4-899,26 9 79,0-3-1,0-2 0,65 3 0,-11-5-353,195 10 981,69 11-966,-42 17-65,-240-37-363,158-8 0,444-29 1251,-371 22-1346,-21-12 324,-291 20-514,-1 0-1,0 0 0,1 0 0,-1 0 0,0-1 0,1 0 1,-1 1-1,0-1 0,1-1 0,-1 1 0,0 0 0,0-1 1,0 1-1,0-1 0,3-3 0,-1 1 5,-2 2-14,0-1 1,0 1-1,0-1 1,-1 1-1,1-1 1,-1 0-1,1 0 1,-1 0-1,0 0 1,-1-1-1,1 1 1,2-6-1,0-5 4,-1 0-1,-1 1 0,0-1 1,1-25-1,-7-56-7,4 91 3,-20-251 1,19 244-11,0 1 0,-1 0-1,-1 0 1,1 0 0,-7-15-1,6 18 9,-1 1-1,1 0 1,-1-1-1,-1 2 1,1-1-1,-1 0 1,0 1-1,-10-8 1,-7-5-4,-1 2 1,-1 1-1,-1 1 1,0 1-1,-36-13 1,-139-38 16,195 63-12,-238-71 15,174 51-12,-1 3 0,-106-13-1,69 21-32,-108 4 0,-395 56-12,381-30 29,34-4-11,3 16 1,-146 62-35,319-87 59,1 0 0,-1 1 0,-26 18 1,-47 37 8,44-29-8,34-24 4,0 0 0,1 0 0,0 2 0,-14 15-1,23-22 0,0-1 0,1 1-1,0 0 1,0 0-1,1 0 1,-1 0-1,1 1 1,0-1-1,0 1 1,1-1-1,0 1 1,0 0 0,0 0-1,0-1 1,1 1-1,1 9 1,0-4 63,1 0 1,1 0-1,0 0 1,8 21-1,25 42 346,-32-66-366,138 238 1592,-139-242-1633,0 1-1,1-1 1,-1 0-1,1 0 1,0-1-1,0 1 0,0-1 1,0 1-1,1-2 1,-1 1-1,1 0 1,0-1-1,6 3 0,3-1-634,0 0-1,1-1 0,20 1 1,-15-2-1173,18 3 40</inkml:trace>
</inkml:ink>
</file>

<file path=ppt/ink/ink2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39.048"/>
    </inkml:context>
    <inkml:brush xml:id="br0">
      <inkml:brushProperty name="width" value="0.05" units="cm"/>
      <inkml:brushProperty name="height" value="0.05" units="cm"/>
      <inkml:brushProperty name="color" value="#FF0066"/>
    </inkml:brush>
  </inkml:definitions>
  <inkml:trace contextRef="#ctx0" brushRef="#br0">1 188 8090,'0'-12'3578,"-1"-16"-237,1 26-3234,0 1-1,0 0 0,0 0 0,0 0 1,1-1-1,-1 1 0,0 0 0,1 0 1,-1 0-1,1 0 0,-1 0 1,1 0-1,-1 0 0,1 0 0,0 0 1,-1 0-1,2-1 0,1 1-26,-1 0 0,1 1 0,-1-1-1,1 1 1,-1 0 0,1 0 0,-1 0-1,1 0 1,-1 0 0,1 1 0,-1-1-1,1 1 1,3 1 0,2 0 149,35 4 750,0-1 1,-1-2-1,1-2 1,85-10-1,-90 5-873,275-20 1319,-274 26-1110,-1 2 0,51 11 0,-51-7-123,0-2 1,52 1 0,0-9-14,-34 0-97,1 3 0,68 8 0,-53-1 28,1-3 0,86-6 1,-118 0-96,243 14 821,-94-3-577,38 3-167,-136-3 268,174-6 0,-161-16-198,44-3 16,401-10 431,-234 16-283,-266 7-256,60-11 0,5 0-33,282-19 179,-180 22-42,-133 3-119,-34 2 0,89 2 0,-13 2 0,-66-2-29,105-5 90,2 5-36,157-18 235,-176 6-236,-59-1 191,-23 13 84,109 9 0,-90-1-160,-77-5-190,1 1 0,-1 0 0,0 0 0,16 5 0,-24-6-16,1 0-1,-1 0 1,1 1 0,-1-1 0,1 0-1,-1 1 1,1-1 0,-1 0-1,1 1 1,-1-1 0,1 0 0,-1 1-1,0-1 1,1 1 0,-1-1-1,0 1 1,1-1 0,-1 1-1,0-1 1,0 1 0,1-1 0,-1 1-1,0-1 1,0 1 0,0 0-1,0-1 1,0 1 0,0-1 0,0 1-1,0-1 1,0 1 0,0 0-1,0-1 1,0 1 0,0-1 0,0 1-1,0-1 1,-1 1 0,1-1-1,0 1 1,0-1 0,-1 1 0,1 0-1,-2 2-414,2 22-5652</inkml:trace>
</inkml:ink>
</file>

<file path=ppt/ink/ink2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48.503"/>
    </inkml:context>
    <inkml:brush xml:id="br0">
      <inkml:brushProperty name="width" value="0.05" units="cm"/>
      <inkml:brushProperty name="height" value="0.05" units="cm"/>
      <inkml:brushProperty name="color" value="#FF0066"/>
    </inkml:brush>
  </inkml:definitions>
  <inkml:trace contextRef="#ctx0" brushRef="#br0">2 327 10498,'-1'-1'1168,"1"-4"2953,1 1-2200,6 1-137,5-5-95,5-7-105,14-11-352,6-2-248,14-11-400,7 1-391,1-8-1930,-4-6-4608,-16-10 3864</inkml:trace>
</inkml:ink>
</file>

<file path=ppt/ink/ink2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3:49.802"/>
    </inkml:context>
    <inkml:brush xml:id="br0">
      <inkml:brushProperty name="width" value="0.05" units="cm"/>
      <inkml:brushProperty name="height" value="0.05" units="cm"/>
      <inkml:brushProperty name="color" value="#FF0066"/>
    </inkml:brush>
  </inkml:definitions>
  <inkml:trace contextRef="#ctx0" brushRef="#br0">0 225 8666,'2'-8'6425,"6"6"-4824,9-4 71,3-3 56,9-8-183,3-4-201,10-3-568,5-3-104,5-3-1152,5 0 2585,-9-20-1689</inkml:trace>
</inkml:ink>
</file>

<file path=ppt/ink/ink2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45.419"/>
    </inkml:context>
    <inkml:brush xml:id="br0">
      <inkml:brushProperty name="width" value="0.05" units="cm"/>
      <inkml:brushProperty name="height" value="0.05" units="cm"/>
      <inkml:brushProperty name="color" value="#FF0066"/>
    </inkml:brush>
  </inkml:definitions>
  <inkml:trace contextRef="#ctx0" brushRef="#br0">2 57 10802,'0'-2'385,"-1"-1"0,1 1 0,-1-1 0,1 1 0,0-1 0,0 1 0,0-1 0,1 1 0,-1 0 0,0-1 0,1 1 0,0-1 0,0 1 0,-1 0 0,1-1 0,1 1 0,-1 0 0,0 0 0,0 0 1,1 0-1,-1 0 0,4-3 0,-5 5-341,1 0 0,-1-1 1,0 1-1,0 0 1,0 0-1,0 0 0,0 0 1,0 0-1,1 0 1,-1 0-1,0 0 1,0 0-1,0 0 0,0 0 1,1 0-1,-1 0 1,0 0-1,0 0 0,0 0 1,0 0-1,0 0 1,1 0-1,-1 0 1,0 0-1,0 0 0,0 0 1,0 1-1,0-1 1,0 0-1,1 0 0,-1 0 1,0 0-1,0 0 1,0 0-1,0 0 1,0 0-1,0 1 0,0-1 1,0 0-1,0 0 1,0 0-1,1 0 0,-1 0 1,0 0-1,0 1 1,0-1-1,0 0 1,0 0-1,2 8 509,-2-7-394,29 157 3856,15 104-2150,-43-256-1838,2 11 17,-2 1 0,0-1 0,-1 1 0,-3 26 0,0-36-764,0-11-377,0-14-995,8-13-1238,5 3 3898,2 8-157</inkml:trace>
</inkml:ink>
</file>

<file path=ppt/ink/ink2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45.920"/>
    </inkml:context>
    <inkml:brush xml:id="br0">
      <inkml:brushProperty name="width" value="0.05" units="cm"/>
      <inkml:brushProperty name="height" value="0.05" units="cm"/>
      <inkml:brushProperty name="color" value="#FF0066"/>
    </inkml:brush>
  </inkml:definitions>
  <inkml:trace contextRef="#ctx0" brushRef="#br0">47 98 13875,'-5'-15'4021,"2"13"-1645,1 10-1670,1 5-387,-4 39 841,3 59 0,3-95-991,0-1 1,1 0-1,1 0 1,0 0-1,1 0 1,1-1 0,0 1-1,12 21 1,-14-31-120,1 0 1,0 0-1,0 0 0,0 0 1,1-1-1,0 1 1,0-1-1,0 0 1,0-1-1,1 1 1,-1-1-1,1 0 0,0-1 1,0 1-1,0-1 1,0 0-1,0-1 1,0 1-1,1-1 1,-1 0-1,0-1 0,1 0 1,-1 0-1,8-1 1,-7 1 12,-1-1 1,1 0-1,-1 0 1,1-1-1,-1 0 1,0 0 0,1 0-1,-1-1 1,0 0-1,0 0 1,-1-1-1,1 1 1,-1-1-1,0-1 1,0 1-1,0-1 1,0 1-1,-1-1 1,0-1-1,0 1 1,0-1 0,-1 1-1,5-10 1,-4 3 46,0 0 1,-1-1 0,0 1 0,0-1 0,-2 0 0,0 0-1,0 0 1,-1 0 0,0 0 0,-2 1 0,-4-26 0,4 29-82,-1 0 1,1 1-1,-1 0 1,-1 0-1,0 0 0,0 0 1,-1 0-1,0 1 1,0 0-1,0 0 1,-1 0-1,0 1 1,0-1-1,-1 1 1,0 1-1,0 0 0,0 0 1,-12-6-1,4 5-17,0 1-1,0 0 1,-1 2-1,0-1 1,0 2-1,-24-2 1,9 2-185,25 1-102,-1 0 0,1-1 0,0 1 0,0-1 0,-10-4 0,13 4-498,-1 0 0,0 0 1,1 0-1,0 0 0,-7-6 1,-3-11-1575</inkml:trace>
</inkml:ink>
</file>

<file path=ppt/ink/ink2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48.667"/>
    </inkml:context>
    <inkml:brush xml:id="br0">
      <inkml:brushProperty name="width" value="0.05" units="cm"/>
      <inkml:brushProperty name="height" value="0.05" units="cm"/>
      <inkml:brushProperty name="color" value="#FF0066"/>
    </inkml:brush>
  </inkml:definitions>
  <inkml:trace contextRef="#ctx0" brushRef="#br0">18 117 13787,'1'-14'1597,"1"0"-1,0 1 1,0-1-1,2 1 1,9-26-1,-8 30 88,-3 12-349,-5 19-323,-9 27-300,2 0 0,3 0 1,-3 73-1,7-62-619,-1 29-22,5-77-62,0 1 0,0-1 0,1 0 1,7 24-1,-6-28-5,0-1-1,0 0 1,1 0 0,0 0-1,1 0 1,-1-1 0,1 0 0,0 0-1,1 0 1,-1 0 0,1-1-1,1 0 1,12 8 0,-13-9 5,-1-1 1,1 0 0,0-1 0,0 1-1,1-1 1,-1-1 0,0 1-1,1-1 1,-1 0 0,1 0 0,0-1-1,-1 0 1,1 0 0,-1-1-1,1 1 1,-1-1 0,9-3 0,-5 1 26,0-1 1,0-1 0,0 0-1,-1 0 1,0-1 0,0 0-1,0-1 1,-1 1 0,1-2-1,-2 1 1,1-1 0,-1 0-1,0-1 1,-1 0 0,0 0-1,-1 0 1,1-1 0,-2 0-1,6-13 1,-9 20-23,0 0 1,-1 0-1,1 0 1,-1 0-1,1 0 1,-1 0-1,0 0 0,0 0 1,0 0-1,0 0 1,-1 0-1,1 0 0,-1 0 1,0 0-1,0 0 1,0 0-1,0 1 0,0-1 1,-1 0-1,1 1 1,-1-1-1,1 1 1,-1-1-1,0 1 0,0 0 1,0 0-1,-1 0 1,1 0-1,0 0 0,-4-2 1,-1 0 7,0 1 1,-1 0-1,1 0 1,-1 0-1,1 1 1,-1 0-1,0 0 0,0 1 1,0 0-1,0 1 1,0-1-1,0 2 1,0-1-1,0 1 1,0 0-1,0 1 1,0 0-1,0 0 1,-12 5-1,8-1-204,-1 0 1,1 0-1,0 1 1,1 1-1,-1 0 0,1 0 1,1 1-1,0 1 1,0 0-1,-14 18 0,23-26 11,0 0-1,-1-1 0,1 1 0,0 0 0,0 0 0,0 0 0,0 0 0,0 0 0,1 0 0,-1 0 0,1 1 0,-1-1 0,1 3 0,0-2 40,1-1-1,-1 0 1,1 0-1,0 0 1,0 0-1,0 0 1,1 0 0,-1 0-1,0 0 1,1-1-1,2 4 1</inkml:trace>
</inkml:ink>
</file>

<file path=ppt/ink/ink2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51.369"/>
    </inkml:context>
    <inkml:brush xml:id="br0">
      <inkml:brushProperty name="width" value="0.05" units="cm"/>
      <inkml:brushProperty name="height" value="0.05" units="cm"/>
      <inkml:brushProperty name="color" value="#FF0066"/>
    </inkml:brush>
  </inkml:definitions>
  <inkml:trace contextRef="#ctx0" brushRef="#br0">11 48 10290,'-4'-2'669,"-3"-1"2208,13-4-683,-4 4-2027,31-30 4278,-40 54-987,4-14-3001,-1 0-1,1 1 1,1-1 0,-3 11 0,4-15-356,1-1 1,-1 1 0,1-1-1,0 1 1,0 0 0,0-1-1,1 1 1,-1-1 0,1 1-1,-1-1 1,1 1 0,0-1 0,0 1-1,0-1 1,0 1 0,0-1-1,3 3 1,1 3 60,-1-1-1,0 0 1,0 1-1,0 0 1,-1 0 0,0 0-1,4 16 1,-3 3 56,3 32 0,-6-35-203,2 0 0,6 24-1,-7-40 5,0-1 0,1 1 0,0-1 0,0 0 0,1 0-1,0 0 1,0-1 0,0 1 0,1-1 0,7 8-1,-7-10 4,0 1 0,0-1-1,0-1 1,0 1-1,1-1 1,-1 0-1,1 0 1,0 0-1,0-1 1,0 0-1,0 0 1,0 0-1,10 0 1,-11-1-17,-1-1 1,1 0-1,0 0 0,-1-1 1,1 1-1,0-1 1,-1 0-1,1 0 0,-1 0 1,1-1-1,-1 0 1,0 0-1,0 0 0,0 0 1,0-1-1,0 1 1,0-1-1,0 0 0,4-5 1,0-2 1,1 0-1,-1-1 1,-1 0-1,0 0 1,11-24 0,-14 27 8,-1 0 1,-1 0-1,1-1 1,-1 1-1,0 0 1,-1-1-1,0 0 1,-1 1 0,0-1-1,-1-9 1,1 16 1,0 0 1,-1 1 0,1-1 0,-1 1-1,1-1 1,-1 0 0,0 1 0,1 0-1,-1-1 1,0 1 0,0-1 0,0 1-1,0 0 1,0 0 0,-1 0 0,1 0-1,0 0 1,-1 0 0,1 0 0,0 0-1,-1 0 1,1 0 0,-1 1 0,1-1 0,-1 1-1,1-1 1,-1 1 0,0-1 0,1 1-1,-1 0 1,0 0 0,1 0 0,-1 0-1,-2 0 1,-3 1 45,0-1 0,-1 1 0,1 1 0,0-1 0,0 1 0,-9 4 0,5-1-31,0 0-1,1 1 1,0 0-1,1 1 1,-1 0-1,1 0 1,0 1-1,-10 12 1,6-4-102,0 0 0,1 1 0,-17 33 0,15-27-1255,27-38-6089,13-7 5126,1 2 1110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55.758"/>
    </inkml:context>
    <inkml:brush xml:id="br0">
      <inkml:brushProperty name="width" value="0.05" units="cm"/>
      <inkml:brushProperty name="height" value="0.05" units="cm"/>
      <inkml:brushProperty name="color" value="#FF0066"/>
    </inkml:brush>
  </inkml:definitions>
  <inkml:trace contextRef="#ctx0" brushRef="#br0">112 54 8530,'0'-1'398,"-1"-1"0,1 1 0,-1-1-1,1 1 1,-1-1 0,1 1 0,0-1 0,0 0 0,0 1 0,0-1 0,0 0 0,0 1 0,1-3 0,-1 3-147,0 0 0,1 0 0,-1 0 0,0 0 0,0 0 0,0 0 0,0 0 0,0 0 1,0 0-1,0 0 0,0 0 0,0 0 0,-1 0 0,1 0 0,0 0 0,0 0 1,-1 0-1,1 0 0,-1 0 0,1 1 0,-1-1 0,1 0 0,-1 0 0,0 0 1,0 0-1,0 0-116,0 1 0,0-1 0,-1 1 0,1-1 1,0 1-1,0-1 0,0 1 0,0 0 0,-1 0 1,1 0-1,0 0 0,0 0 0,0 0 0,-1 0 1,1 0-1,0 0 0,0 0 0,0 1 0,-1-1 1,-1 1-1,1 1-3,0-1 1,-1 1-1,1-1 1,0 1 0,0 0-1,0 0 1,0-1-1,-3 5 1,0 1 15,0 1 0,1-1 0,0 1-1,-6 13 1,3 4 23,1 1 0,1 0 0,1-1 0,1 1 0,2 1 0,0-1 0,5 39-1,-3-54-113,0-1-1,1 1 1,0-1-1,1 0 1,0 1-1,0-1 1,1-1-1,1 1 1,9 16-1,-11-22-33,0-1-1,0 1 0,0-1 0,0 1 1,1-1-1,0 0 0,-1 0 0,1 0 1,0-1-1,0 0 0,0 1 0,1-1 1,-1-1-1,0 1 0,1-1 1,-1 1-1,1-1 0,0 0 0,-1-1 1,1 1-1,0-1 0,-1 0 0,1 0 1,6-2-1,4-1-175,1-1 0,-1 0 0,0-1 1,-1-1-1,0-1 0,0 0 0,0 0 0,-1-2 0,25-18 1,-33 22-316,0 0 0,0 0 0,0-1 0,-1 0 0,1 0 0,5-12 1,-1-1-2071,7-21 1,-6 15-470,4-7 613</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38.147"/>
    </inkml:context>
    <inkml:brush xml:id="br0">
      <inkml:brushProperty name="width" value="0.05" units="cm"/>
      <inkml:brushProperty name="height" value="0.05" units="cm"/>
      <inkml:brushProperty name="color" value="#FF0066"/>
    </inkml:brush>
  </inkml:definitions>
  <inkml:trace contextRef="#ctx0" brushRef="#br0">0 27 10426,'2'2'2689,"10"1"2584,9 2-2641,10-5-607,17-3-1417,1-7-1080,23-14 136</inkml:trace>
</inkml:ink>
</file>

<file path=ppt/ink/ink2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51.835"/>
    </inkml:context>
    <inkml:brush xml:id="br0">
      <inkml:brushProperty name="width" value="0.05" units="cm"/>
      <inkml:brushProperty name="height" value="0.05" units="cm"/>
      <inkml:brushProperty name="color" value="#FF0066"/>
    </inkml:brush>
  </inkml:definitions>
  <inkml:trace contextRef="#ctx0" brushRef="#br0">123 41 12531,'1'-5'533,"-1"-21"1986,0 26-2429,0-1-1,0 1 0,0 0 0,0-1 1,0 1-1,0 0 0,0-1 1,0 1-1,0 0 0,0-1 1,-1 1-1,1 0 0,0-1 1,0 1-1,0 0 0,0-1 0,0 1 1,-1 0-1,1 0 0,0-1 1,0 1-1,0 0 0,-1 0 1,1-1-1,0 1 0,0 0 1,-1 0-1,1 0 0,0-1 0,-1 1 1,1 0-1,0 0 0,-1 0 1,1 0-1,0 0 0,-1 0 1,1-1-1,0 1 0,-1 0 1,1 0-1,0 0 0,-1 0 0,1 0 1,0 0-1,-1 1 0,1-1 1,0 0-1,-1 0 0,1 0 1,0 0-1,-1 0 0,1 0 1,0 1-1,0-1 0,-1 0 0,-5 4 334,1 1-1,0-1 0,0 1 0,0 0 0,0 0 1,1 1-1,0-1 0,0 1 0,-6 11 0,5-6-61,0 0 0,1 0-1,0 0 1,-4 23 0,6-24-234,1 0 1,0 0 0,1 0 0,0 0 0,1 0-1,0 0 1,0 0 0,1 0 0,0 0 0,1-1-1,7 18 1,-8-22-98,1 0 1,0-1-1,-1 1 1,2 0-1,-1-1 1,0 0-1,1 0 0,0 0 1,0 0-1,0-1 1,1 1-1,-1-1 0,1 0 1,-1-1-1,1 1 1,0-1-1,0 0 0,1 0 1,-1 0-1,0-1 1,0 1-1,1-1 0,5 0 1,-3-1 20,0 0 0,0-1 1,-1 0-1,1 0 0,-1-1 1,1 1-1,-1-2 0,1 1 0,-1-1 1,0 0-1,0-1 0,0 1 1,-1-2-1,1 1 0,-1-1 0,0 1 1,9-11-1,-9 9 24,0-1-1,-1 1 1,0-1 0,0 0-1,0 0 1,-1 0 0,0-1-1,-1 1 1,1-1 0,-2 0-1,1 0 1,-1 0 0,0-1-1,-1 1 1,0 0 0,0-10-1,-1 13-49,0 1 0,-1 0 0,0 0-1,1-1 1,-2 1 0,1 0 0,0 0 0,-1 0-1,0 0 1,0 0 0,0 0 0,0 1-1,-1-1 1,-2-3 0,0 3-9,1-1-1,-1 1 1,0 0 0,0 0 0,-1 0-1,1 1 1,-1 0 0,-10-4-1,4 2-17,0 2 0,0-1 0,-1 2 0,1 0 0,-1 0 0,0 1 0,1 1 0,-1 0 0,-14 2-1,14-1-166,0 2-1,0-1 0,-23 9 1,32-10-49,1 1 0,0-1 0,0 0 1,0 1-1,0 0 0,0 0 0,1 0 1,-1 0-1,1 0 0,-1 0 0,1 1 1,0-1-1,0 1 0,0 0 0,0 0 0,0 0 1,0 0-1,1 0 0,0 0 0,-2 4 1,1 0-848,1 0 1,0 0-1,1 0 1,-1 13-1,5 10-698</inkml:trace>
</inkml:ink>
</file>

<file path=ppt/ink/ink2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52.373"/>
    </inkml:context>
    <inkml:brush xml:id="br0">
      <inkml:brushProperty name="width" value="0.05" units="cm"/>
      <inkml:brushProperty name="height" value="0.05" units="cm"/>
      <inkml:brushProperty name="color" value="#FF0066"/>
    </inkml:brush>
  </inkml:definitions>
  <inkml:trace contextRef="#ctx0" brushRef="#br0">0 402 13283,'22'-8'9041,"30"-23"-6905,-33 21-971,79-48 1372,109-84 0,-140 91-1836,52-44-73,-108 88-780,-11 7 122,0 0 0,0 0 0,0 0 0,0 0 0,1 0 0,-1 0 0,0 0 0,0 0 0,0 0 0,0 0 0,0 0 0,0 0 0,1 0 0,-1 1 0,0-1 0,0 0 0,0 0 0,0 0 0,0 0 1,0 0-1,1 0 0,-1 0 0,0 0 0,0 0 0,0 0 0,0 0 0,0 1 0,0-1 0,0 0 0,0 0 0,0 0 0,0 0 0,1 0 0,-1 0 0,0 1 0,0-1 0,0 0 0,0 0 0,0 0 0,0 0 1,0 2-229,0 0 0,-1-1 1,1 1-1,0-1 1,-1 1-1,1 0 0,-1-1 1,1 1-1,-1-1 1,0 0-1,-1 3 1,-4 6-1360,-1 0 1,0-1 0,-1 0-1,-13 13 1,-7 3 1</inkml:trace>
</inkml:ink>
</file>

<file path=ppt/ink/ink2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4:52.780"/>
    </inkml:context>
    <inkml:brush xml:id="br0">
      <inkml:brushProperty name="width" value="0.05" units="cm"/>
      <inkml:brushProperty name="height" value="0.05" units="cm"/>
      <inkml:brushProperty name="color" value="#FF0066"/>
    </inkml:brush>
  </inkml:definitions>
  <inkml:trace contextRef="#ctx0" brushRef="#br0">12 247 12075,'-1'0'398,"0"1"0,0 0 0,0 0 0,0 0 0,0 0 0,1 0 0,-1 0 0,0 0 0,1 0 0,-1 1 0,1-1 0,-1 0 0,1 0 0,-1 1 0,1 1 0,0-3-260,0 1-1,0-1 0,0 0 0,0 0 1,0 1-1,0-1 0,0 0 0,1 1 1,-1-1-1,0 0 0,0 0 0,0 1 1,0-1-1,1 0 0,-1 0 0,0 0 1,0 1-1,1-1 0,-1 0 1,0 0-1,0 0 0,1 0 0,-1 0 1,1 1-1,13 0 1445,-6-2-1008,1-1 0,-1 0 0,1 0 0,-1-1 0,0 0 0,13-8 0,46-30 1383,-60 37-1768,66-43 1234,-6 4-615,75-61-1,-130 95-1424,-31 17-700,-20 1 598</inkml:trace>
</inkml:ink>
</file>

<file path=ppt/ink/ink2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02.811"/>
    </inkml:context>
    <inkml:brush xml:id="br0">
      <inkml:brushProperty name="width" value="0.05" units="cm"/>
      <inkml:brushProperty name="height" value="0.05" units="cm"/>
      <inkml:brushProperty name="color" value="#FF0066"/>
    </inkml:brush>
  </inkml:definitions>
  <inkml:trace contextRef="#ctx0" brushRef="#br0">1 4 10794,'10'-1'1241,"5"1"1991,8-2-1751,6 4-121,6 6-296,9-1-672,4 3-768,13 0 320</inkml:trace>
</inkml:ink>
</file>

<file path=ppt/ink/ink2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07.060"/>
    </inkml:context>
    <inkml:brush xml:id="br0">
      <inkml:brushProperty name="width" value="0.05" units="cm"/>
      <inkml:brushProperty name="height" value="0.05" units="cm"/>
      <inkml:brushProperty name="color" value="#FF0066"/>
    </inkml:brush>
  </inkml:definitions>
  <inkml:trace contextRef="#ctx0" brushRef="#br0">502 2024 8786,'-3'-2'341,"0"-1"0,1 0 0,0 0-1,-1 0 1,1 0 0,0 0 0,0 0 0,-2-7 0,4 9-273,-1-1 0,1 1 1,0 0-1,0-1 0,0 1 1,0 0-1,0-1 0,0 1 0,0 0 1,0 0-1,0-1 0,1 1 0,-1 0 1,1-1-1,-1 1 0,1 0 0,-1 0 1,1 0-1,-1 0 0,1 0 1,0-1-1,0 1 0,0 0 0,0 0 1,-1 1-1,1-1 0,1 0 0,1-1 1,0 0 46,0 0 0,0 0 0,0 1 0,0 0 1,0-1-1,1 1 0,-1 0 0,1 1 1,-1-1-1,5 0 0,38 1 954,-34 1-822,93 3 1087,165 5 165,-193-10-1251,119-18 1,47-31-93,-177 32-149,102-43 1,-133 45 7,-2-2 0,0-1 0,-1-1 0,-1-2 1,-1-1-1,-1-2 0,-1-1 0,-1 0 0,-1-3 1,-2 0-1,-1-1 0,-1-1 0,-2-1 0,30-64 1,-25 41 227,27-88 0,-46 119-130,0 0-1,-2 0 1,0 0 0,-2-1-1,-1 0 1,-2-38 0,-2 40-13,-1-1 0,-1 1 0,-1 0 0,-1 1 1,0 0-1,-2 0 0,-21-37 0,15 35 1,-1 0 0,-1 1 1,-1 0-1,-1 2 0,-1 0 0,-24-20 0,-125-86 347,46 37-198,-42-34 16,121 95-194,-88-44-1,80 50-63,-1 2 0,-1 3 0,0 2 0,-81-13 0,99 23 0,0 2 0,-1 2 0,0 2 0,1 1 0,-1 1 0,0 2 0,-68 18 0,91-18 0,1 1-1,-1 1 1,1 0 0,0 0-1,1 2 1,0-1-1,0 2 1,0-1-1,1 2 1,1-1 0,-1 2-1,-14 18 1,-97 157 42,82-120-28,-82 140 2,86-139-15,-31 83 1,30-48 169,-25 109 1,50-156 139,2 0 0,3 0 1,-1 106-1,9-135-143,0 0 1,2 0 0,2 0-1,0-1 1,1 1-1,2-1 1,0 0 0,2-1-1,0 0 1,2-1-1,26 39 1,-28-49-68,0 0 0,2 0 0,-1-1 1,2-1-1,-1 0 0,1-1 0,28 16 0,-20-15-9,0 0-1,1-2 1,1-1-1,45 11 1,-21-11-32,-1-1-1,81 0 1,96-14-948,-126 1 74,37 2 86</inkml:trace>
</inkml:ink>
</file>

<file path=ppt/ink/ink2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11.080"/>
    </inkml:context>
    <inkml:brush xml:id="br0">
      <inkml:brushProperty name="width" value="0.05" units="cm"/>
      <inkml:brushProperty name="height" value="0.05" units="cm"/>
      <inkml:brushProperty name="color" value="#FF0066"/>
    </inkml:brush>
  </inkml:definitions>
  <inkml:trace contextRef="#ctx0" brushRef="#br0">55 89 5945,'-2'-2'962,"0"1"-78,0-1-1,1 1 1,-1-1-1,1 0 1,0 1-1,-1-1 1,1 0-1,-1-2 1,2 3-658,0 0 0,0 0 0,0 0-1,0 0 1,0 1 0,0-1 0,0 0 0,0 0 0,0 0 0,0 0 0,1 0 0,-1 0 0,0 0 0,1 1 0,-1-1 0,1 0 0,-1 0 0,1 1 0,-1-1 0,1 0 0,1-1 0,-1 2-77,0-1 0,0 1 0,0 0 1,0-1-1,0 1 0,0 0 0,0 0 1,1 0-1,-1 0 0,0 0 1,0 0-1,0 0 0,0 0 0,0 0 1,0 0-1,1 1 0,-1-1 0,0 0 1,1 1-1,6 1 394,2-2-149,0-1-1,0-1 0,0 0 1,0 0-1,17-6 0,-5 1 99,87-20 1013,-108 26-1503,-1 1 0,0 0-1,1 0 1,-1 0 0,0 0-1,0-1 1,1 1 0,-1 0-1,0 0 1,1 0 0,-1 0-1,0 0 1,1 0 0,-1 0-1,0 0 1,1 0 0,-1 0-1,0 0 1,1 0 0,-1 0-1,0 0 1,1 0 0,-1 1-1,0-1 1,0 0 0,1 0-1,-1 0 1,0 0 0,1 1-1,-1-1 1,0 0 0,0 0-1,1 0 1,-1 1 0,0-1-1,0 0 1,0 0 0,0 1-1,1-1 1,-1 0 0,0 1-1,0-1 1,0 0 0,0 0-1,0 1 1,0-1 0,0 0-1,0 1 1,1-1 0,-1 0-1,0 1 1,-1-1 0,1 0-1,0 1 1,0-1 0,0 0-1,0 1 1,0 0-1,-1 1 1,1-1-1,-1 0 1,1 0-1,-1 0 0,0 0 1,1 0-1,-1 0 0,0 0 1,0 0-1,0 0 1,-1 1-1,-6 2-86,0-1 0,0 0 0,0 0 0,0-1 1,0 0-1,0 0 0,-1-1 0,1 0 0,-1-1 0,-9 0 0,3 0-230,1 1 0,-19 4 0,24-3 301,-1 0 0,1-1-1,-1 0 1,0 0 0,1-1 0,-1 0 0,1-1 0,-1 0 0,-16-4 0,16 3 387,8 1-30,6 2-217,3 0-116,2 0-116,0 0 0,0 0-1,0-1 1,9-1 0,-4-1-163</inkml:trace>
</inkml:ink>
</file>

<file path=ppt/ink/ink2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15.627"/>
    </inkml:context>
    <inkml:brush xml:id="br0">
      <inkml:brushProperty name="width" value="0.05" units="cm"/>
      <inkml:brushProperty name="height" value="0.05" units="cm"/>
      <inkml:brushProperty name="color" value="#FF0066"/>
    </inkml:brush>
  </inkml:definitions>
  <inkml:trace contextRef="#ctx0" brushRef="#br0">6 29 9794,'-3'12'3679,"1"1"-1029,2-13-2582,0 1-1,0-1 1,1 1-1,-1-1 1,0 1-1,1-1 1,-1 0-1,0 1 1,1-1-1,-1 0 1,1 1-1,-1-1 1,0 0-1,1 1 1,-1-1-1,1 0 1,-1 0-1,1 0 1,-1 1-1,1-1 1,-1 0-1,1 0 1,-1 0-1,1 0 1,-1 0-1,1 0 1,0 0-1,4 0 220,-1-1 1,1 0-1,0 0 0,-1 0 0,1 0 1,-1-1-1,1 0 0,-1 0 0,0 0 1,7-4-1,9-5 219,-4 5-326,1 0 0,0 1 1,1 1-1,-1 0 0,1 2 0,-1 0 0,1 1 0,0 0 0,-1 2 0,35 4 0,-11 3 90,0 1-1,0 2 0,58 25 0,-69-24-129,50 18 113,-69-27-230,0-1 0,0 0 0,0-1 1,0 0-1,21-1 0,-9-3 19,-1-1-1,1-1 0,-1-2 0,33-13 1,19-5 46,-59 21-61,0 0 0,1 1 1,-1 1-1,1 0 0,0 1 0,-1 1 0,1 1 0,0 0 1,-1 1-1,26 6 0,-22-3 96,0-1 1,0-1 0,1 0-1,-1-2 1,1 0-1,-1-1 1,1-1 0,31-6-1,-24 2 46,-7 0 107,35-2 0,-48 6-179,0 2-1,0-1 1,0 0-1,1 1 1,-1 1-1,0-1 1,0 1-1,11 5 1,-4-1 207,0 0-1,0 0 1,1-2 0,0 0-1,0 0 1,0-1 0,24 1 0,-3-5 153,-23 0-264,1 0 0,-1 1 0,1 1 0,-1 0 0,21 5 0,-31-5-186,9 4 15,1-2-1,0 0 0,1 0 1,-1-1-1,0 0 1,17-1-1,-21-1-82,-7 0-29,0 0 1,0 0 0,1 0 0,-1 0-1,0 0 1,0 0 0,0 0-1,0-1 1,0 1 0,0-1 0,0 0-1,0 1 1,0-1 0,0 0-1,-1 0 1,1 0 0,0 0 0,0-1-1,1-1 1,12-16-2430,3-11 852</inkml:trace>
</inkml:ink>
</file>

<file path=ppt/ink/ink2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17.331"/>
    </inkml:context>
    <inkml:brush xml:id="br0">
      <inkml:brushProperty name="width" value="0.05" units="cm"/>
      <inkml:brushProperty name="height" value="0.05" units="cm"/>
      <inkml:brushProperty name="color" value="#FF0066"/>
    </inkml:brush>
  </inkml:definitions>
  <inkml:trace contextRef="#ctx0" brushRef="#br0">119 769 8330,'0'-5'5224,"0"4"-5083,7-3 726,0 0-1,-1 0 1,2 1-1,-1-1 1,11-2 0,-14 5-724,0 0 0,-1 1 1,1-1-1,0 1 0,0-1 0,0 1 1,0 1-1,0-1 0,0 0 0,0 1 1,-1 0-1,1 0 0,5 2 0,4 3 133,1-1 0,-1-1-1,1 0 1,0-1-1,0 0 1,0-1-1,25 1 1,264 14 2485,-275-14-2711,107 11 208,-110-12-140,0-2 1,1-2 0,32-5-1,-40 3 123,-1-1 0,-1-1 0,1-1 1,28-16-1,-24 12-45,5-3-73,0-2 0,-1 0 1,0-1-1,-2-2 0,0 0 0,-1-2 0,27-31 1,-47 49-120,1-1 0,-1 0 0,0 1 0,0-1 0,-1 0 0,1 0 0,-1 0 0,1 0 0,-1 0 0,-1 0 0,1 0 0,0 0 0,-1 0 0,0 0 0,0-1 0,0 1 0,-1 0 0,1 0 0,-1 0 1,-2-8-1,-3-5 19,-1 0 1,-1 0 0,-15-25-1,4 9-10,15 26-7,-18-36 7,-38-57 0,50 88-14,1-1 1,-2 1-1,1 1 0,-2 0 0,1 0 0,-2 2 1,1-1-1,-20-10 0,14 11 3,-1 0 0,0 2-1,-26-8 1,-61-9 35,51 13 3,29 6-40,1 0 0,-1 2 0,0 1-1,0 1 1,0 1 0,0 1 0,0 1 0,0 2 0,-35 9 0,7 2-12,1 2 1,-59 27-1,91-34 12,1 1-1,0 1 1,0 0-1,2 2 1,0 0-1,0 1 1,1 1-1,-15 18 1,15-14 12,-13 23 0,24-34-8,1 1 1,0-1 0,1 1 0,0 0-1,-3 14 1,-14 97 27,18-99-48,2-16 24,0 1 0,0 0 0,1-1 0,0 1 0,0 0 0,1 0 0,-1-1 0,2 1 0,-1-1 0,1 1 1,0-1-1,0 1 0,1-1 0,-1 0 0,2 0 0,-1 0 0,0 0 0,1-1 0,0 1 0,1-1 0,-1 0 0,1 0 0,0-1 0,10 8 0,0-3 104,1 0 0,0-1 0,0-1 0,1 0-1,-1-1 1,1-1 0,1-1 0,-1 0 0,24 1-1,22 0 561,78-5-1,-132 0-590,55-1 283,47-1-257,-110 2-230,1-1 0,-1 1 0,1 0 0,-1 0 1,1-1-1,-1 1 0,1-1 0,-1 0 0,0 1 0,1-1 0,-1 0 0,0 0 1,1 0-1,-1 1 0,0-1 0,0-1 0,0 1 0,0 0 0,0 0 0,0 0 1,1-2-1,4-4-760,16-17-400</inkml:trace>
</inkml:ink>
</file>

<file path=ppt/ink/ink2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3.360"/>
    </inkml:context>
    <inkml:brush xml:id="br0">
      <inkml:brushProperty name="width" value="0.05" units="cm"/>
      <inkml:brushProperty name="height" value="0.05" units="cm"/>
      <inkml:brushProperty name="color" value="#FF0066"/>
    </inkml:brush>
  </inkml:definitions>
  <inkml:trace contextRef="#ctx0" brushRef="#br0">4 120 11250,'-3'-1'3132,"3"1"-3063,0 0 1,0-1-1,0 1 1,0 0 0,0 0-1,0 0 1,0 0-1,0 0 1,0 0 0,0 0-1,0 0 1,0 0-1,0 0 1,0-1-1,0 1 1,7-6 2393,22-10-630,-6 3-688,-23 13-1112,86-53 2411,-76 48-2298,0 1 1,0 0-1,0 0 0,0 1 0,1 1 0,-1-1 0,14 0 1,-22 3-139,0 0 0,0-1 0,0 1 0,0 1 0,0-1 0,0 0 1,0 0-1,0 1 0,0-1 0,0 1 0,-1-1 0,1 1 0,0 0 1,0 0-1,0 0 0,-1 0 0,1 0 0,0 0 0,-1 1 0,3 2 0,-2-2-6,-1 1-1,1-1 0,-1 1 0,0-1 0,0 1 0,0 0 0,0-1 0,-1 1 0,1 0 0,-1 0 0,1 0 1,-1 5-1,-1 5-27,0-1 1,-1 1-1,-1-1 1,0 1-1,-6 14 1,-18 41-240,16-45 45,1 1 0,-8 32 0,18-56 218,0 1 0,0-1-1,-1 1 1,1-1 0,0 0-1,0 1 1,0-1-1,0 0 1,0 1 0,0-1-1,0 1 1,0-1-1,0 0 1,0 1 0,0-1-1,0 0 1,0 1 0,0-1-1,0 1 1,0-1-1,0 0 1,0 1 0,0-1-1,1 0 1,-1 1 0,0-1-1,0 0 1,1 1-1,-1-1 1,0 0 0,0 1-1,1-1 1,-1 0 0,0 0-1,1 1 1,-1-1-1,0 0 1,1 0 0,-1 0-1,0 0 1,1 1 0,-1-1-1,0 0 1,1 0-1,-1 0 1,1 0 0,-1 0-1,0 0 1,1 0 0,0 0-1,22-6-17,-19 4 20,58-26 7,-50 21 32,0 1 0,0 0 0,1 1 0,0 0 0,0 1 0,0 0 0,14-1 0,-25 5-28,0 0 0,0-1 0,-1 1 0,1 0 0,0 1 0,0-1 0,0 0 0,0 0 0,-1 1 0,1-1 0,0 1 0,0-1 0,-1 1 0,1 0 0,0 0 0,-1 0 0,1 0 0,-1 0 0,1 0 0,1 2 0,-2-1-7,0 0 0,0-1 0,0 1 0,0 0 0,0 0 0,-1 0 0,1 0 0,-1 0 0,1 0 0,-1 0 1,0 0-1,0 0 0,0 0 0,0 0 0,0 3 0,-2 5 2,0-1 0,-1 0 0,0 0 0,0 0 0,0 0 0,-9 13 0,-3 4 24,-2-1-1,-1 0 1,-1-1-1,-38 36 0,53-56-64,0 0-1,-1 0 0,1-1 1,-1 0-1,-8 4 1,12-6 11,1-1 1,0 0 0,-1 0 0,1 0 0,0 1 0,-1-1-1,1 0 1,-1 0 0,1 0 0,0 0 0,-1 0 0,1 0 0,0 0-1,-1 0 1,1 0 0,-1 0 0,1 0 0,0 0 0,-1 0 0,1-1-1,-1 1 1,1 0 0,0 0 0,-1 0 0,1 0 0,0-1-1,-1 1 1,1 0 0,0 0 0,0 0 0,-1-1 0,1 0 0,-1 0-73,1-1 0,0 1 0,0-1 0,-1 0-1,1 1 1,1-1 0,-1 1 0,0-1 0,0 1 0,0-1 0,1 0 0,-1 1 0,2-3 0,13-36-2596,21-41 1,-10 28 1382</inkml:trace>
</inkml:ink>
</file>

<file path=ppt/ink/ink2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3.810"/>
    </inkml:context>
    <inkml:brush xml:id="br0">
      <inkml:brushProperty name="width" value="0.05" units="cm"/>
      <inkml:brushProperty name="height" value="0.05" units="cm"/>
      <inkml:brushProperty name="color" value="#FF0066"/>
    </inkml:brush>
  </inkml:definitions>
  <inkml:trace contextRef="#ctx0" brushRef="#br0">25 10 10370,'-1'-1'3998,"-2"4"-2299,-2 5-252,2-1-1047,0 1 0,1 1-1,-1-1 1,2 0 0,-1 1-1,1-1 1,0 1-1,1-1 1,0 1 0,1-1-1,-1 1 1,2-1 0,3 15-1,-4-17-310,1 0 1,0 0-1,0 0 0,1-1 0,0 1 0,0-1 0,0 0 0,1 1 0,-1-2 1,1 1-1,0 0 0,1-1 0,-1 0 0,1 0 0,0 0 0,0 0 1,0-1-1,0 0 0,11 5 0,-12-7-52,0 1-1,0-1 1,0-1 0,1 1 0,-1 0-1,0-1 1,0 0 0,1 0-1,-1 0 1,0-1 0,1 1 0,-1-1-1,0 0 1,0 0 0,0 0 0,0-1-1,0 0 1,0 0 0,0 0-1,-1 0 1,1 0 0,0-1 0,-1 1-1,0-1 1,0 0 0,5-6-1,-5 6-29,0-1-1,-1 1 0,1-1 0,-1 0 0,0 0 0,0 0 0,0-1 0,-1 1 0,1 0 0,-1-1 0,0 1 0,0-1 0,-1 1 0,1-1 0,-1 1 0,0-1 0,0 1 0,-1-1 1,1 0-1,-1 1 0,0 0 0,0-1 0,-1 1 0,-3-8 0,1 4-52,-1 0-1,0 1 1,-1-1 0,1 1 0,-1 1-1,-1-1 1,1 1 0,-1 0 0,0 1-1,-13-8 1,12 8-916,0 1 0,-1 0 0,-9-4 0,31 5-4112</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39.991"/>
    </inkml:context>
    <inkml:brush xml:id="br0">
      <inkml:brushProperty name="width" value="0.05" units="cm"/>
      <inkml:brushProperty name="height" value="0.05" units="cm"/>
      <inkml:brushProperty name="color" value="#FF0066"/>
    </inkml:brush>
  </inkml:definitions>
  <inkml:trace contextRef="#ctx0" brushRef="#br0">0 132 11330,'471'-11'7395,"-287"11"-5753,303-16 866,-3-43-3726,-409 42-1314,-59 11 1288,-15 5 1190,-1 1-1,0 0 0,1 0 0,-1 0 1,0-1-1,1 1 0,-1 0 1,0 0-1,0-1 0,1 1 0,-1 0 1,0-1-1,0 1 0,0 0 1,1-1-1,-1 1 0,0 0 0,0-1 1,0 1-1,0 0 0,0-1 1,0 1-1,0 0 0,0-1 0,0 1 1,0-1-1,0 1 0,0 0 1,0-1-1,0 1 0,0 0 0,0-1 1,0 1-1,0-1 0,0 1 0,0 0 1,-1-1-1,-9-8-1048</inkml:trace>
</inkml:ink>
</file>

<file path=ppt/ink/ink2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4.233"/>
    </inkml:context>
    <inkml:brush xml:id="br0">
      <inkml:brushProperty name="width" value="0.05" units="cm"/>
      <inkml:brushProperty name="height" value="0.05" units="cm"/>
      <inkml:brushProperty name="color" value="#FF0066"/>
    </inkml:brush>
  </inkml:definitions>
  <inkml:trace contextRef="#ctx0" brushRef="#br0">48 0 12411,'-5'6'532,"0"1"0,0 0 1,0-1-1,1 1 1,1 1-1,-1-1 0,1 1 1,0-1-1,1 1 1,0 0-1,0 0 0,0 0 1,1 0-1,0 13 1,1-13-312,0-1 0,1 1 0,0-1 0,0 0 0,0 1 0,1-1 0,3 8 0,-3-10-137,0-1 0,0 0 0,0 0 0,1 0-1,-1 0 1,1 0 0,0-1 0,0 1 0,0-1 0,1 0 0,6 6 0,-8-8-51,0 0 1,0 0 0,0 0 0,1 0 0,-1 0-1,0 0 1,0 0 0,0-1 0,1 1 0,-1-1-1,0 0 1,0 1 0,1-1 0,-1 0 0,0-1-1,1 1 1,2-1 0,-2 0 29,0 0 1,0 0-1,1 0 0,-1-1 1,0 1-1,0-1 0,0 0 1,-1 0-1,1 0 0,4-4 1,-3 1 41,0 0 1,0 0 0,0 0 0,-1 0 0,1 0 0,-1-1-1,-1 1 1,1-1 0,-1 0 0,0 0 0,0 0-1,1-9 1,-2 12-65,-1-1-1,0 0 0,0 0 1,0 0-1,-1 0 1,1 0-1,-1 1 0,0-1 1,0 0-1,0 0 1,-1 1-1,1-1 0,-1 1 1,0-1-1,0 1 1,-2-4-1,0 3-36,0 0 0,0 0 1,0 1-1,0-1 0,0 1 0,-1 0 1,0 0-1,1 0 0,-1 1 0,-10-4 1,-23-3-375,31 9-154,1-2 0,-1 1-1,1-1 1,0 0 0,-1 0-1,-6-3 1,11 1-641</inkml:trace>
</inkml:ink>
</file>

<file path=ppt/ink/ink2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4.622"/>
    </inkml:context>
    <inkml:brush xml:id="br0">
      <inkml:brushProperty name="width" value="0.05" units="cm"/>
      <inkml:brushProperty name="height" value="0.05" units="cm"/>
      <inkml:brushProperty name="color" value="#FF0066"/>
    </inkml:brush>
  </inkml:definitions>
  <inkml:trace contextRef="#ctx0" brushRef="#br0">186 1 12019,'-1'4'5774,"-9"23"-3513,-1 11-857,0-4-429,1 0-1,2 1 0,-4 42 0,11-70-931,0 0 1,0 0-1,0 0 0,-1-1 1,0 1-1,0 0 1,0-1-1,-1 1 0,0-1 1,-6 9-1,7-12-149,1 0 0,-1-1-1,0 1 1,0-1 0,0 0-1,-1 0 1,1 0 0,-5 3-1,6-4-86,-1 0 0,0 0 0,0-1-1,0 1 1,1-1 0,-1 0 0,0 1-1,0-1 1,0 0 0,0 0 0,0 0-1,0 0 1,0-1 0,1 1-1,-1 0 1,-2-1 0,2 0-65,-1 0 0,1 0 0,0 0 0,0 0 0,0 0 0,0 0 0,0-1 0,0 1 0,0-1 0,0 1 0,0-1 0,-1-2 0,-9-7-862</inkml:trace>
</inkml:ink>
</file>

<file path=ppt/ink/ink2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5.055"/>
    </inkml:context>
    <inkml:brush xml:id="br0">
      <inkml:brushProperty name="width" value="0.05" units="cm"/>
      <inkml:brushProperty name="height" value="0.05" units="cm"/>
      <inkml:brushProperty name="color" value="#FF0066"/>
    </inkml:brush>
  </inkml:definitions>
  <inkml:trace contextRef="#ctx0" brushRef="#br0">0 0 14979,'9'2'1433,"6"0"847,5 3-72,8 0-479,2-2-281,2 5-296,0 1-263,-2 3-329,-3-1-112,-2 1-264,-4-2-64,0-1-32,-4 1-136,2-4-752,-4-2-489,-2-4-1415,-1-2-353,10-1 1649</inkml:trace>
</inkml:ink>
</file>

<file path=ppt/ink/ink2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5.502"/>
    </inkml:context>
    <inkml:brush xml:id="br0">
      <inkml:brushProperty name="width" value="0.05" units="cm"/>
      <inkml:brushProperty name="height" value="0.05" units="cm"/>
      <inkml:brushProperty name="color" value="#FF0066"/>
    </inkml:brush>
  </inkml:definitions>
  <inkml:trace contextRef="#ctx0" brushRef="#br0">37 13 16916,'6'-8'1101,"-2"4"2805,-6 17-1711,-1 4-1734,-9 41 555,-2 63-1,12-103-991,2-1 0,0 1 1,2 0-1,0-1 0,0 0 1,2 1-1,0-1 0,8 21 0,-9-31-24,1 0 0,0 0-1,0-1 1,1 1 0,0-1 0,0 0-1,0 0 1,1-1 0,0 1-1,10 6 1,-13-9 13,0-1 1,0 0 0,0-1-1,0 1 1,0 0-1,1-1 1,-1 0-1,1 0 1,-1 0-1,1 0 1,-1 0-1,1-1 1,-1 1-1,1-1 1,0 0-1,-1 0 1,1 0-1,-1-1 1,1 1 0,-1-1-1,1 0 1,-1 0-1,1 0 1,5-4-1,-6 3 29,0 0-1,0-1 1,0 0-1,-1 0 1,1 0-1,-1 0 1,1 0 0,-1-1-1,0 1 1,-1 0-1,1-1 1,-1 0-1,1 1 1,-1-1-1,0 0 1,0 0-1,0-4 1,0 0 6,0 0-1,0 0 1,-1 0-1,-1 0 1,1 0-1,-1 0 1,-3-12-1,4 17-37,-1 1-1,0-1 0,0 1 0,0 0 0,0-1 1,0 1-1,0 0 0,-1 0 0,1 0 0,-1 0 1,1 0-1,-1 0 0,0 0 0,0 1 0,0-1 1,0 0-1,0 1 0,0 0 0,0-1 0,-4 0 1,3 1-8,0 0 1,-1 0-1,1 1 1,-1 0-1,1 0 1,-1-1-1,1 2 1,0-1-1,-1 0 1,1 1-1,-1 0 1,1-1-1,0 2 1,-5 1-1,-5 2 6,0 1-1,1 0 1,0 1 0,-20 15-1,27-18-139,0 0-1,0 0 1,1 1-1,-1-1 1,1 1-1,0 0 1,1 1-1,-1-1 1,1 0-1,0 1 1,1 0-1,-5 11 1,7 0-2125,0-17 2175,0 0 0,0 1 0,0-1 0,0 0 0,0 0 0,1 1 0,-1-1 0,0 0 0,0 0 0,0 1 0,0-1 1,1 0-1,-1 0 0,0 1 0,0-1 0,1 0 0,-1 0 0,0 0 0,0 1 0,1-1 0,-1 0 0,0 0 0,1 0 0,-1 0 1,0 0-1,0 0 0,1 0 0,-1 0 0,0 0 0,1 0 0,-1 0 0,0 0 0,1 0 0,-1 0 0,0 0 0,1 0 1,-1 0-1,0 0 0,1 0 0,-1 0 0,0 0 0,0-1 0,1 1 0,-1 0 0,0 0 0,0 0 0,1-1 0,15-10-1650</inkml:trace>
</inkml:ink>
</file>

<file path=ppt/ink/ink2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5.934"/>
    </inkml:context>
    <inkml:brush xml:id="br0">
      <inkml:brushProperty name="width" value="0.05" units="cm"/>
      <inkml:brushProperty name="height" value="0.05" units="cm"/>
      <inkml:brushProperty name="color" value="#FF0066"/>
    </inkml:brush>
  </inkml:definitions>
  <inkml:trace contextRef="#ctx0" brushRef="#br0">94 0 16772,'-1'1'284,"0"0"1,0 0 0,0 1 0,0-1 0,0 0 0,0 0 0,0 0 0,0 1 0,0-1 0,1 0-1,-1 1 1,1-1 0,-1 1 0,1-1 0,-1 3 0,-3 13 65,0 1 1,1 0-1,2 0 1,-1 0-1,2 0 0,0 0 1,2 0-1,0 0 1,0 0-1,2 0 0,6 19 1,-7-28-284,0-1 0,1 0 0,0 0-1,0 0 1,1-1 0,0 1 0,7 7 0,-10-13-33,0 0 0,0 0 0,0 0 0,0-1-1,0 1 1,1 0 0,-1-1 0,1 0 0,-1 1 0,1-1 0,-1 0 0,4 0 0,-5 0 4,1-1 1,0 0 0,0 0 0,0 0 0,-1 0-1,1-1 1,0 1 0,0 0 0,-1-1 0,1 1 0,0-1-1,0 0 1,-1 1 0,1-1 0,-1 0 0,1 0 0,-1 0-1,1 0 1,-1 0 0,2-2 0,0 0 32,1 0 0,-1 0 0,0-1 1,-1 1-1,1-1 0,0 0 0,-1 1 0,0-1 0,0 0 1,0-1-1,-1 1 0,1 0 0,-1 0 0,0-1 1,0 1-1,-1-1 0,1 1 0,-1-1 0,0-4 0,-1 3-44,1 1 0,-1 0-1,-1-1 1,1 1-1,-1 0 1,0 0-1,0 0 1,0 0-1,-1 0 1,0 0-1,0 0 1,0 1 0,-1 0-1,1-1 1,-6-4-1,0 1-301,0 1 0,0-1 0,0 2-1,-1-1 1,0 1 0,0 1 0,-1-1-1,1 2 1,-1 0 0,0 0 0,0 1-1,-18-3 1,-13 3-508</inkml:trace>
</inkml:ink>
</file>

<file path=ppt/ink/ink2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6.448"/>
    </inkml:context>
    <inkml:brush xml:id="br0">
      <inkml:brushProperty name="width" value="0.05" units="cm"/>
      <inkml:brushProperty name="height" value="0.05" units="cm"/>
      <inkml:brushProperty name="color" value="#FF0066"/>
    </inkml:brush>
  </inkml:definitions>
  <inkml:trace contextRef="#ctx0" brushRef="#br0">1 119 11715,'7'-1'1120,"4"-4"1112,8-5-159,-1-4-105,2-1-184,6-2-655,-1 0-337,2 4-464,1 0-160,-6 6-160,-4 2-168,-4 3-624,-4 2-665,2 4-2183</inkml:trace>
  <inkml:trace contextRef="#ctx0" brushRef="#br0" timeOffset="1">130 264 13483,'0'18'1408,"7"-3"921,8-7-601,8-11-712,8-7-408,7-8-520,6-4-768,1 3 472</inkml:trace>
</inkml:ink>
</file>

<file path=ppt/ink/ink2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6.899"/>
    </inkml:context>
    <inkml:brush xml:id="br0">
      <inkml:brushProperty name="width" value="0.05" units="cm"/>
      <inkml:brushProperty name="height" value="0.05" units="cm"/>
      <inkml:brushProperty name="color" value="#FF0066"/>
    </inkml:brush>
  </inkml:definitions>
  <inkml:trace contextRef="#ctx0" brushRef="#br0">0 26 10210,'5'-15'1977,"2"6"2328,0 8-1553,3 11-295,0 10-473,0 8-704,-2 9-191,-4 7-513,-1-4-136,-3 2-232,2-5-80,-2-2-64,-2-1-168,4-13-448,-1-2-520,8-12-753,3-7-767,6-7 1415</inkml:trace>
</inkml:ink>
</file>

<file path=ppt/ink/ink2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7.359"/>
    </inkml:context>
    <inkml:brush xml:id="br0">
      <inkml:brushProperty name="width" value="0.05" units="cm"/>
      <inkml:brushProperty name="height" value="0.05" units="cm"/>
      <inkml:brushProperty name="color" value="#FF0066"/>
    </inkml:brush>
  </inkml:definitions>
  <inkml:trace contextRef="#ctx0" brushRef="#br0">93 26 11795,'-7'3'620,"0"0"1,0 1 0,1 0 0,-1 0 0,1 0 0,0 1 0,0 0 0,1 0 0,-1 0 0,-4 7 0,7-9-445,1 1-1,0-1 1,0 0 0,1 1 0,-1-1-1,1 1 1,-1-1 0,1 1 0,0 0-1,0 0 1,1 0 0,-1-1 0,1 1-1,0 0 1,0 0 0,0 0 0,0 0-1,1-1 1,0 1 0,0 0 0,1 4-1,0-2-8,1 0-1,0 0 1,0-1-1,0 1 0,1-1 1,-1 1-1,1-1 1,8 7-1,2 1 256,25 17 0,-28-23-314,-1 0-1,0 1 1,-1 1 0,1-1-1,12 18 1,-19-22-100,0 1 0,-1 0 0,0-1 1,0 1-1,-1 0 0,1 0 0,-1 0 0,0 0 0,0 1 1,-1-1-1,1 0 0,-1 0 0,0 0 0,-2 8 1,2-11-8,0 0 0,0 0 0,-1 0 0,1 0 0,-1 0 0,0 0 0,1 0 0,-1 0 1,0 0-1,0 0 0,0 0 0,-1 0 0,1-1 0,0 1 0,-1 0 0,1-1 1,-1 1-1,1-1 0,-1 0 0,0 1 0,1-1 0,-1 0 0,0 0 0,0 0 0,0 0 1,0 0-1,0-1 0,0 1 0,0-1 0,0 1 0,0-1 0,0 0 0,0 0 0,-1 1 1,1-2-1,-3 1 0,3 0-1,-1-1 0,0 1 0,1-1 0,-1 1 1,1-1-1,-1 0 0,1 0 0,-1 0 0,1 0 0,0-1 0,-1 1 1,1-1-1,0 1 0,0-1 0,0 0 0,0 0 0,0 0 0,1 0 1,-1 0-1,0 0 0,1 0 0,-3-5 0,3 3 0,-1-1 0,1 0 0,0 0 0,0 1 0,0-1 0,0 0 0,1 0 0,0 0 0,0 1 0,1-1 0,-1 0 0,2-7-1,8-25 17,2-1-1,21-45 1,10-31 42,-43 112-54,2-2 9,-1 0-1,0 0 1,0 0-1,0 0 1,-1-7-1,0 10-10,0 0-1,0 0 1,0 0-1,0 0 1,0 0-1,-1 1 1,1-1-1,0 0 0,-1 0 1,1 0-1,-1 1 1,1-1-1,-1 0 1,1 0-1,-1 1 1,1-1-1,-1 0 1,0 1-1,1-1 1,-1 1-1,0-1 1,1 1-1,-1-1 1,0 1-1,0-1 0,0 1 1,1 0-1,-1-1 1,0 1-1,-2 0 1,-47-10-1480,49 10 1395,1 0 0,0 0 0,0 0-1,-1 0 1,1 0 0,0 0 0,-1-1-1,1 1 1,0 0 0,0 0 0,-1 0-1,1 0 1,0 0 0,0-1 0,0 1-1,-1 0 1,1 0 0,0 0 0,0-1-1,0 1 1,-1 0 0,1 0 0,0-1 0,0 1-1,0 0 1,0 0 0,0-1 0,0 1-1,0 0 1,-1-1 0,1 1 0,0 0-1,0 0 1,0-1 0,0 1 0,0 0-1,0-1 1,0 1 0,1 0 0,-1 0-1,0-1 1,0 1 0,0 0 0,0-1 0,0 1-1,0 0 1,0 0 0,1-1 0,-1 1-1,0 0 1,0 0 0,0 0 0,1-1-1,-1 1 1,0 0 0,0 0 0,1 0-1,-1-1 1,0 1 0,0 0 0,1 0-1,-1 0 1,0 0 0,0 0 0,1 0 0,-1 0-1,0 0 1,1 0 0,-1 0 0,22-4-1292</inkml:trace>
</inkml:ink>
</file>

<file path=ppt/ink/ink2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7.761"/>
    </inkml:context>
    <inkml:brush xml:id="br0">
      <inkml:brushProperty name="width" value="0.05" units="cm"/>
      <inkml:brushProperty name="height" value="0.05" units="cm"/>
      <inkml:brushProperty name="color" value="#FF0066"/>
    </inkml:brush>
  </inkml:definitions>
  <inkml:trace contextRef="#ctx0" brushRef="#br0">14 1 13691,'0'31'5700,"-1"11"-2367,2-11-2647,4 34 0,-4-59-619,1 0-1,-1 0 1,1 0 0,0 0-1,1 0 1,-1 0 0,1 0-1,0-1 1,1 0 0,-1 0-1,7 8 1,-8-11-52,1 0 1,-1 1-1,0-1 0,1 0 0,-1 0 1,1-1-1,0 1 0,-1-1 0,1 1 0,0-1 1,0 0-1,0 0 0,0 0 0,0 0 1,0-1-1,0 1 0,0-1 0,1 0 0,-1 0 1,0 0-1,0 0 0,0 0 0,0-1 1,0 1-1,4-2 0,-4 1 11,0-1 0,0 1 0,0-1 0,0 0 0,0 1 0,-1-1 0,1-1 0,0 1 1,-1 0-1,1-1 0,-1 1 0,0-1 0,0 1 0,0-1 0,0 0 0,-1 0 0,1 0 0,-1 0 0,1 0 0,-1-1 0,0 1 0,0 0 0,-1-1 0,1-3 0,0 1 7,0 0-1,-1-1 1,0 1-1,0 0 0,-1 0 1,0 0-1,0-1 0,0 1 1,-1 0-1,0 0 1,0 0-1,-4-7 0,3 8-13,-1 0 1,0 0-1,0 0 0,0 1 0,0 0 0,-1 0 1,1 0-1,-1 0 0,0 1 0,-1-1 0,1 1 0,0 1 1,-12-5-1,6 3-450,0 1-1,-1 0 1,0 0 0,1 1 0,-1 1 0,-14 0-1,35-3-6826,1 1 5266,13-4-834</inkml:trace>
</inkml:ink>
</file>

<file path=ppt/ink/ink2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8.220"/>
    </inkml:context>
    <inkml:brush xml:id="br0">
      <inkml:brushProperty name="width" value="0.05" units="cm"/>
      <inkml:brushProperty name="height" value="0.05" units="cm"/>
      <inkml:brushProperty name="color" value="#FF0066"/>
    </inkml:brush>
  </inkml:definitions>
  <inkml:trace contextRef="#ctx0" brushRef="#br0">87 14 16315,'-5'5'3625,"-4"3"-2796,1 0-1,1 0 1,-1 1-1,2 0 1,-1 0 0,1 1-1,-9 19 1,13-24-770,-1 0 1,1 1 0,1-1 0,-1 1 0,1-1 0,0 1 0,0 0-1,0 0 1,1-1 0,0 1 0,0 0 0,1 0 0,0 0-1,0-1 1,0 1 0,4 11 0,-4-16-48,0 1-1,-1 0 1,1 0-1,0 0 1,0 0 0,1 0-1,-1-1 1,0 1 0,1 0-1,-1-1 1,0 0 0,1 1-1,0-1 1,-1 0 0,1 1-1,0-1 1,0 0-1,0 0 1,0-1 0,-1 1-1,1 0 1,0-1 0,1 1-1,-1-1 1,0 1 0,0-1-1,0 0 1,0 0-1,0 0 1,0 0 0,0 0-1,0-1 1,0 1 0,3-2-1,1 1 46,-1-1-1,0-1 0,0 1 0,0-1 1,0 0-1,0 0 0,-1-1 1,0 1-1,1-1 0,-1 0 1,5-7-1,-6 8-11,-1-1-1,1 1 1,-1-1 0,0 0-1,0 0 1,0 0 0,-1 0 0,1 0-1,-1-1 1,0 1 0,0 0-1,-1-1 1,1 1 0,-1-1 0,0 1-1,0 0 1,-1-1 0,1 1-1,-1-1 1,0 1 0,0 0 0,0 0-1,-1-1 1,0 1 0,1 0-1,-4-5 1,2 4-58,-1 0 0,1 0 0,-1 0-1,0 1 1,0-1 0,-1 1 0,1 0-1,-1 0 1,0 1 0,0-1 0,0 1 0,-1 0-1,1 0 1,-1 1 0,1 0 0,-1 0-1,0 0 1,-10-1 0,-25-1-2830,61-3-4523,0 1 5466</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40.365"/>
    </inkml:context>
    <inkml:brush xml:id="br0">
      <inkml:brushProperty name="width" value="0.05" units="cm"/>
      <inkml:brushProperty name="height" value="0.05" units="cm"/>
      <inkml:brushProperty name="color" value="#FF0066"/>
    </inkml:brush>
  </inkml:definitions>
  <inkml:trace contextRef="#ctx0" brushRef="#br0">3 0 8850,'-1'1'159,"1"0"0,0 0 0,-1-1 0,1 1 0,0 0 0,0 0 0,0 0 0,-1 0 0,1 0 0,0 0 0,0-1 0,0 1 0,0 0 0,1 0 0,-1 0 0,0 0 0,0 0 0,0 0 0,1-1 0,0 2 0,0 0 37,0 0 0,0 0 0,0-1 0,1 1 0,-1 0 0,1-1 0,-1 0 0,4 3 0,3 1 275,1 0-1,-1 0 1,11 3-1,13 4 521,0-1 0,39 7 0,68 8 1116,59 14-146,-188-37-1900,-5-3-41,-1 1-1,0 0 1,0 1-1,-1-1 0,1 1 1,0 0-1,0 0 0,-1 0 1,1 0-1,3 4 0,-7-6-19,1 0 0,-1 1-1,1-1 1,-1 1-1,0-1 1,1 1 0,-1-1-1,0 1 1,1-1 0,-1 1-1,0 0 1,0-1 0,1 1-1,-1-1 1,0 1-1,0 0 1,0-1 0,0 1-1,0-1 1,0 1 0,0 0-1,0-1 1,0 1 0,0 0-1,0-1 1,0 1-1,-1-1 1,1 1 0,0-1-1,0 1 1,-1 0 0,1-1-1,0 1 1,-1-1 0,1 1-1,0-1 1,-1 1-1,1-1 1,-1 0 0,0 1-1,-3 2-21,1 0 0,-1 0 0,0-1 0,-6 3 0,6-3-2,-19 9-537,0-1 0,-1-1 0,0-1 0,0-2 0,-1 0 0,1-1 0,-1-2-1,-1-1 1,-25 0 0,26-2 607</inkml:trace>
</inkml:ink>
</file>

<file path=ppt/ink/ink2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38.651"/>
    </inkml:context>
    <inkml:brush xml:id="br0">
      <inkml:brushProperty name="width" value="0.05" units="cm"/>
      <inkml:brushProperty name="height" value="0.05" units="cm"/>
      <inkml:brushProperty name="color" value="#FF0066"/>
    </inkml:brush>
  </inkml:definitions>
  <inkml:trace contextRef="#ctx0" brushRef="#br0">58 16 14347,'-24'46'4786,"19"-38"-4284,1-1 0,-1 2 0,2-1 0,-1 0 0,1 1 0,0 0 0,-2 9 0,5-12-320,-1 0 0,1 1 1,0-1-1,0 0 0,0 0 0,1 0 0,0 0 1,1 0-1,-1 0 0,3 6 0,-3-9-132,0 0 1,1-1-1,-1 1 0,1-1 0,-1 0 0,1 1 0,0-1 1,0 0-1,0 0 0,0 0 0,0 0 0,0 0 1,0-1-1,1 1 0,-1-1 0,1 1 0,-1-1 1,1 0-1,-1 0 0,1 0 0,0 0 0,0-1 0,4 1 1,-2 0 13,0-1 0,0 0 0,0 0 0,1-1 0,-1 0 0,0 1 0,0-2 0,0 1 0,0-1 1,-1 1-1,1-1 0,0-1 0,-1 1 0,1-1 0,-1 1 0,0-1 0,1-1 0,-2 1 0,1 0 0,0-1 0,-1 0 1,1 0-1,-1 0 0,0 0 0,-1-1 0,1 1 0,-1-1 0,0 1 0,0-1 0,0 0 0,0 0 0,-1 0 1,0 0-1,0 0 0,0-6 0,0 5-9,-1-1 1,0 1 0,-1 0-1,1 0 1,-1 0-1,0 0 1,-1 0 0,1 0-1,-6-11 1,5 13-136,0 0-1,-1 0 1,1 0 0,-1 1 0,0-1 0,0 1 0,0 0-1,-1-1 1,1 2 0,-1-1 0,0 0 0,1 1-1,-1 0 1,-5-3 0,-23-7-1355,8 5 409</inkml:trace>
</inkml:ink>
</file>

<file path=ppt/ink/ink2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47.842"/>
    </inkml:context>
    <inkml:brush xml:id="br0">
      <inkml:brushProperty name="width" value="0.05" units="cm"/>
      <inkml:brushProperty name="height" value="0.05" units="cm"/>
      <inkml:brushProperty name="color" value="#FF0066"/>
    </inkml:brush>
  </inkml:definitions>
  <inkml:trace contextRef="#ctx0" brushRef="#br0">12 0 12379,'-5'9'904,"-2"1"1248,9-2-5008,-2 0 2192</inkml:trace>
</inkml:ink>
</file>

<file path=ppt/ink/ink2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25.310"/>
    </inkml:context>
    <inkml:brush xml:id="br0">
      <inkml:brushProperty name="width" value="0.05" units="cm"/>
      <inkml:brushProperty name="height" value="0.05" units="cm"/>
      <inkml:brushProperty name="color" value="#FF0066"/>
    </inkml:brush>
  </inkml:definitions>
  <inkml:trace contextRef="#ctx0" brushRef="#br0">32 95 6337,'-3'2'1356,"0"-1"-525,0 0 0,-1 1 0,1 0 0,0 0 0,0 0 0,1 0 1,-5 4-1,8-8-325,0 1 0,0-1 1,0 0-1,0 1 0,0-1 1,1 1-1,-1-1 0,1 1 1,1-2-1,1 0-167,1 1 0,0-1 0,-1 1 0,8-2 0,-6 2-181,-1 0 0,1 0-1,-1-1 1,0 0-1,6-3 1,10-12 494,-13 11-351,1 0 0,-1 0 1,1 1-1,15-7 0,-22 11-265,1 1 0,0 0 0,0 0 0,0 0 1,0 1-1,1-1 0,-1 1 0,0 0 0,0-1 0,0 2 0,0-1 0,0 0 1,0 0-1,1 1 0,-1 0 0,0 0 0,0 0 0,0 0 0,-1 0 1,5 2-1,1 2-29,-1 0 1,0 0-1,0 1 1,0 0-1,10 12 1,26 39 13,-41-53-21,0 0 0,0 0 0,0 1 0,-1-1-1,1 0 1,-1 1 0,0-1 0,-1 1 0,1-1-1,-1 1 1,0 0 0,0-1 0,0 1 0,-1-1 0,1 1-1,-1-1 1,-2 8 0,-4 8-1,0 0-1,-15 30 1,13-31 0,0 3 4,-12 24 6,19-43-2,0 1 0,0-1 0,0-1-1,0 1 1,0 0 0,-1-1 0,1 1 0,-1-1-1,0 1 1,0-1 0,-3 2 0,-3-2 168,8-7 124,1 4-260,1-1 0,-1 1 0,1 0-1,0-1 1,-1 1 0,1 0 0,0 0 0,0 0 0,2-2 0,4-4 25,0 0 1,1 1 0,0 0 0,1 0-1,-1 1 1,11-4 0,-16 7-34,1 1 1,0 0-1,0 0 1,0 0-1,0 0 1,0 1-1,0-1 1,0 1-1,0 0 0,0 1 1,0-1-1,1 1 1,-1-1-1,0 1 1,-1 0-1,1 1 1,0-1-1,4 2 0,-2 1 33,-1-1 0,1 1 0,0 0 0,-1 0 0,0 0 0,0 1 0,0 0 0,-1 0 0,1 0 0,-1 1 0,-1-1 0,1 1 0,-1 0 0,0 0 0,0 0 0,0 0 0,-1 1 0,0-1 0,-1 1 0,1-1 0,-1 1 0,0 0-1,-1 12 1,0-16-44,-1 0 0,0 0 0,0 0 0,0 0 0,-1 0 0,1 0 0,-1 0-1,0-1 1,1 1 0,-1 0 0,0-1 0,-1 0 0,1 1 0,0-1-1,-1 0 1,1 0 0,-1-1 0,1 1 0,-1 0 0,0-1 0,-3 2 0,-9 3 26,-1 1 0,-28 6 0,33-10-44,-24 7-41,12-3-182,-1 0 0,1-2 0,-1 0 0,-35 1 0,58-6 146,1 0 1,0 0 0,-1 0 0,1 0-1,0 0 1,-1 0 0,1 0 0,0 0-1,-1 0 1,1 0 0,0 0 0,-1-1 0,1 1-1,0 0 1,-1 0 0,1 0 0,0 0-1,0-1 1,-1 1 0,1 0 0,0 0-1,0-1 1,-1 1 0,1 0 0,0 0-1,0-1 1,0 1 0,0 0 0,-1 0-1,1-1 1,0 1 0,0 0 0,0-1-1,0 1 1,0 0 0,0-1 0,0 1 0,0 0-1,0-1 1,0 1 0,0 0 0,0-1-1,0 1 1,0 0 0,0-1 0,0 1-1,0 0 1,0-1 0,1 1 0,-1-1-1,0 0-293,1-1 1,0 1-1,0-1 0,-1 1 0,1-1 0,0 1 0,0-1 0,0 1 0,2-1 0,14-9-1806,9 2 749</inkml:trace>
</inkml:ink>
</file>

<file path=ppt/ink/ink2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25.897"/>
    </inkml:context>
    <inkml:brush xml:id="br0">
      <inkml:brushProperty name="width" value="0.05" units="cm"/>
      <inkml:brushProperty name="height" value="0.05" units="cm"/>
      <inkml:brushProperty name="color" value="#FF0066"/>
    </inkml:brush>
  </inkml:definitions>
  <inkml:trace contextRef="#ctx0" brushRef="#br0">156 83 11138,'0'0'54,"1"-21"4549,-1 21-4498,0-1 0,0 1 0,0 0 1,0 0-1,-1-1 0,1 1 1,0 0-1,0 0 0,0-1 1,0 1-1,0 0 0,-1 0 0,1 0 1,0-1-1,0 1 0,0 0 1,-1 0-1,1 0 0,0-1 0,0 1 1,-1 0-1,1 0 0,0 0 1,0 0-1,-1 0 0,-11 3 1606,4 4-1130,0 0 0,0 0 0,0 0 0,1 1 0,-11 14 0,7-8-74,0 0 83,-1 1 0,-15 30 0,23-39-512,1 1-1,0 0 1,1-1 0,-1 1-1,1 0 1,1 1 0,-1-1-1,1 0 1,1 0 0,-1 8-1,1-12-57,0-1-1,1 1 1,-1-1 0,1 1-1,-1-1 1,1 0-1,0 1 1,0-1-1,0 0 1,0 1-1,0-1 1,1 0-1,-1 0 1,1 0-1,-1 0 1,1 0-1,2 2 1,-1-2 4,0 0 1,1 0-1,-1 0 1,1 0-1,-1 0 1,1-1-1,0 1 1,-1-1-1,1 0 1,4 0-1,1 1 54,-1-2 0,0 1 0,1-1 0,-1 0 0,1-1 0,-1 0 0,0 0 0,0-1 0,13-4 0,-6 0 96,-1 0 1,0-1-1,0-1 1,-1 0 0,0-1-1,-1 0 1,13-11-1,-20 14-107,1 1 0,-1-1 0,-1 0 0,1-1 0,-1 1 0,0-1 0,0 0 0,-1 0 0,1 0 0,-2 0 0,1-1 0,-1 1 0,0-1 0,-1 0 0,0 1 0,1-9 0,-3 10-56,1 1 0,-1-1 0,0 0-1,0 1 1,-1-1 0,1 1 0,-1-1 0,-1 1 0,1 0 0,-1 0-1,0 0 1,0 0 0,0 0 0,0 1 0,-1-1 0,0 1 0,0 0-1,-8-6 1,6 5-24,0 1 0,0-1-1,-1 1 1,1 0 0,-1 1-1,0 0 1,0 0 0,-1 0-1,1 1 1,0 0 0,-1 0 0,1 1-1,-11-1 1,15 2-41,0 1 1,0-1-1,0 0 1,1 1-1,-1 0 1,0-1-1,1 1 0,-1 0 1,0 0-1,1 1 1,-1-1-1,1 0 1,-4 4-1,5-4-145,0 0 0,0 0 0,0 0 0,0 0 0,0 0 0,0 0-1,0 1 1,0-1 0,0 0 0,1 1 0,-1-1 0,1 1 0,-1-1 0,1 0 0,-1 1-1,1-1 1,0 1 0,0-1 0,-1 1 0,1 0 0,0-1 0,1 1 0,-1-1 0,0 1-1,1 2 1,-1-4 54,0 1 0,1-1 0,-1 0 0,0 1 0,1-1 0,-1 1 0,0-1 0,1 0 1,-1 1-1,0-1 0,1 0 0,-1 1 0,1-1 0,-1 0 0,1 0 0,-1 1 0,1-1 0,-1 0 0,1 0 0,-1 0 0,1 0 0,-1 0 0,1 1 0,-1-1 0,1 0 0,-1 0 0,2-1 0,15-1-2304,3-4 1152</inkml:trace>
</inkml:ink>
</file>

<file path=ppt/ink/ink2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26.317"/>
    </inkml:context>
    <inkml:brush xml:id="br0">
      <inkml:brushProperty name="width" value="0.05" units="cm"/>
      <inkml:brushProperty name="height" value="0.05" units="cm"/>
      <inkml:brushProperty name="color" value="#FF0066"/>
    </inkml:brush>
  </inkml:definitions>
  <inkml:trace contextRef="#ctx0" brushRef="#br0">61 8 9714,'8'-8'11193,"-13"12"-8758,-3 5-1668,-1-1-1,2 2 0,-14 17 0,18-21-686,1-1 0,-1 1-1,1-1 1,0 1 0,0 0 0,1 0-1,0 0 1,0 0 0,0 0 0,0 6 0,1-1-22,1 0 0,-1 0 0,2 0 0,-1 0 0,2 0 1,-1 0-1,6 14 0,-6-20-39,1-1 0,-1 1 0,1 0 0,-1 0 0,2-1 0,-1 0 0,0 1 0,1-1 1,-1 0-1,1-1 0,0 1 0,1-1 0,-1 0 0,1 0 0,-1 0 0,11 4 0,-12-6 21,0 0-1,1 0 1,-1 0-1,0 0 1,1-1-1,-1 0 1,1 0 0,-1 0-1,1 0 1,-1 0-1,1 0 1,6-3-1,-5 2 28,1-1-1,-1-1 1,0 1-1,0-1 1,0 0-1,0 0 1,5-5-1,1-2 120,0 0-1,-1-1 0,0 0 0,17-26 0,-25 34-140,1-1 0,-1 0 0,0 0 0,0 0 0,-1 0 0,1-1-1,-1 1 1,0 0 0,0-1 0,0 1 0,-1-1 0,1 1 0,-1-1-1,0 1 1,0 0 0,-1-1 0,1 1 0,-1-1 0,-3-8 0,2 9-31,0-1 0,-1 0 0,1 1 0,-1-1 1,0 1-1,-1 0 0,1 0 0,-1 0 1,1 1-1,-1-1 0,0 1 0,-1 0 0,1 0 1,0 0-1,-1 0 0,-8-3 0,2 3-268,1 0 0,-1 0 0,1 1-1,-1 1 1,0-1 0,0 2-1,0 0 1,-19 2 0,29-2 212,1 0-1,0 0 1,-1 0 0,1 0-1,-1 0 1,1 0 0,0 0-1,-1 0 1,1 0 0,0 1-1,-1-1 1,1 0 0,0 0-1,-1 0 1,1 1 0,0-1 0,-1 0-1,1 0 1,0 1 0,0-1-1,-1 1 1</inkml:trace>
</inkml:ink>
</file>

<file path=ppt/ink/ink2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53.573"/>
    </inkml:context>
    <inkml:brush xml:id="br0">
      <inkml:brushProperty name="width" value="0.05" units="cm"/>
      <inkml:brushProperty name="height" value="0.05" units="cm"/>
      <inkml:brushProperty name="color" value="#FF0066"/>
    </inkml:brush>
  </inkml:definitions>
  <inkml:trace contextRef="#ctx0" brushRef="#br0">28 1476 9530,'1'1'145,"0"0"0,-1 0 0,1-1 1,0 1-1,0 0 0,0 0 0,0-1 0,0 1 0,0 0 0,0-1 1,0 1-1,0-1 0,0 0 0,0 1 0,0-1 0,0 0 0,0 1 0,0-1 1,0 0-1,0 0 0,1 0 0,-1 0 0,0 0 0,0 0 0,0 0 1,0 0-1,0-1 0,0 1 0,0 0 0,2-1 0,3-2 259,0 0 0,0-1 0,0 0-1,7-5 1,-9 6 111,1 0 0,0 0 1,-1 0-1,11-4 0,-8 6-219,1 0-1,0 0 1,0 1 0,-1 0-1,1 0 1,0 1-1,0 0 1,10 3 0,23 2 189,-18-4-101,1-2 1,-1-1-1,46-8 1,-35 4-62,1 1 0,0 1 0,0 3 0,0 0 0,0 2 0,-1 2 0,48 11 0,-50-9-19,1-1-1,-1-2 1,1-1-1,39-3 1,130-21 452,-185 20-743,91-6 178,-72 7-56,0-2 0,38-7 0,115-25 610,-159 27-672,0-2 0,0-1 1,38-20-1,-37 17-14,0-2 31,-1-2 0,40-29 0,-31 19 179,48-37-115,-83 62-150,0-1 0,0 1 0,0 0 0,0-1 0,-1 0 0,0 0 1,5-6-1,16-34 163,-21 37-120,7-15-12,-2 0-1,0-1 1,-1 0 0,-1 0-1,-1-1 1,-2 1 0,0-1-1,-1 0 1,-3-41 0,0 45-11,-1 0 0,-1 1 0,-1-1 0,-1 1 0,-1 0 0,0 0 0,-12-23 0,9 20-15,-9-36 1,14 40-5,-1 1 0,-1 0 1,0 0-1,-12-19 0,-20-24-2,-19-32-25,54 87 21,-5-12 3,-2 1 0,-13-18 0,19 29-1,0 0 1,0 0-1,-1 1 0,0 0 1,0 0-1,0 0 1,0 1-1,-1-1 1,1 1-1,-9-3 0,-23-7-14,-74-16 0,-43 4-31,-76-19 38,225 43 7,-22-8 6,-1 2 0,1 1 0,-1 1 0,-56-2 0,48 9-19,0 2 0,-58 12 0,-67 32 47,-148 41 16,256-79-2,41-9-26,0 1 0,0 1 0,0 0 0,0 0 1,1 1-1,-1 1 0,1 0 0,-20 12 0,15-4-24,0 0 0,1 2 0,0-1 0,2 2 0,-1 0 0,2 1 1,0 0-1,-10 20 0,7-7 15,0 2 1,2 0-1,1 0 1,-7 37-1,1 0 20,-24 120 16,37-158-31,2 0 0,0 0 0,3 1 0,2 35 0,3-23 58,-3-10 32,2 1-1,2-1 1,13 47 0,-16-72-99,1-1-1,0 0 1,0 1 0,0-2-1,1 1 1,1 0 0,-1-1-1,1 0 1,0 0 0,1-1-1,0 0 1,0 0 0,0 0-1,0-1 1,1 0 0,0-1-1,0 0 1,1 0 0,-1 0-1,12 2 1,-4-1 3,0-2 0,1 0 1,0-1-1,-1 0 0,1-2 0,0 0 0,0-1 0,0 0 1,-1-2-1,20-4 0,86-30-5,-28 7-52,-92 30-252,-1-1-1,1 1 1,-1 1-1,1-1 1,-1 0-1,1 0 1,-1 0-1,0 1 1,1-1 0,-1 1-1,1-1 1,-1 1-1,0 0 1,3 1-1,5 2-2391,10 3-223</inkml:trace>
</inkml:ink>
</file>

<file path=ppt/ink/ink2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56.363"/>
    </inkml:context>
    <inkml:brush xml:id="br0">
      <inkml:brushProperty name="width" value="0.05" units="cm"/>
      <inkml:brushProperty name="height" value="0.05" units="cm"/>
      <inkml:brushProperty name="color" value="#FF0066"/>
    </inkml:brush>
  </inkml:definitions>
  <inkml:trace contextRef="#ctx0" brushRef="#br0">862 749 10642,'5'-2'866,"0"0"-1,0-1 1,0 1-1,0-1 1,0 0-1,-1-1 1,6-3-1,-10 4-264,0 0-1,1 0 1,-1 0-1,-1 1 1,1-1-1,-1-5 1,0 2-335,0 0 0,-1 1 0,0-1 0,0 1-1,-1-1 1,1 1 0,-1 0 0,-4-6 0,-33-39 826,13 19-559,15 14-274,-1 1 0,-1 0 0,0 1 0,-27-21 0,17 18-93,-130-87 659,135 93-697,0 0-1,1-2 1,0 0 0,1-1-1,0-1 1,-20-26 0,-52-52 957,65 71-780,10 10-23,-1 1 0,-31-19 0,34 23-178,5 3-43,-1 1 1,0 0-1,0 1 0,0-1 0,0 1 1,0 1-1,-1 0 0,-13-2 0,17 3-21,0 1-1,0 0 1,1 0-1,-1 0 0,0 1 1,0-1-1,1 1 1,-1 0-1,0 1 1,1-1-1,-1 1 0,1 0 1,0 0-1,-1 0 1,1 0-1,-7 7 1,3 0 2,8-8-69,0 0 1,-1-1-1,1 1 0,0-1 0,-1 1 0,1 0 1,-1-1-1,1 1 0,-1-1 0,1 1 0,-1-1 0,0 1 1,1-1-1,-1 1 0,0-1 0,1 0 0,-1 1 1,0-1-1,1 0 0,-1 0 0,0 1 0,1-1 0,-1 0 1,0 0-1,0 0 0,-1 0 0,2 0-28,0 0 0,0 0 0,0 0 0,0 0 0,0 0 0,0 0 0,-1-1 0,1 1 0,0 0 0,0 0 0,0 0 0,0 0 0,0 0 0,0 0 0,0 0 0,0 0 0,0 0 0,0-1 0,0 1 0,0 0 0,0 0 0,0 0 0,0 0 0,0 0 0,0 0 0,0 0 0,0 0 0,0 0 0,0-1 0,0 1 0,0 0 0,0 0 0,0 0 0,0 0 0,0 0 0,0 0 0,0 0 0,0 0 0,0-1 0,0 1 0,0 0 0,1 0 0,-1 0 0,0 0 0,0 0 0,0 0 0,0 0 0,0 0 0,0 0 0,0 0 0,0 0 0,0 0 0,0 0 0,1 0 0,0-2-546,3-5-983</inkml:trace>
</inkml:ink>
</file>

<file path=ppt/ink/ink2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58.213"/>
    </inkml:context>
    <inkml:brush xml:id="br0">
      <inkml:brushProperty name="width" value="0.05" units="cm"/>
      <inkml:brushProperty name="height" value="0.05" units="cm"/>
      <inkml:brushProperty name="color" value="#FF0066"/>
    </inkml:brush>
  </inkml:definitions>
  <inkml:trace contextRef="#ctx0" brushRef="#br0">13 393 6905,'-12'10'12484,"13"-10"-12260,1-1-1,0 1 0,0 0 0,0 0 0,0 0 0,0 1 1,0-1-1,0 0 0,0 1 0,3 1 0,-2-1-135,-1-1 0,0 1 0,0-1-1,1 1 1,-1-1 0,0 0 0,1 0 0,-1 0-1,4 0 1,1-2-2,0 0 0,-1-1 0,0 1 0,1-1 0,-1-1 0,0 1 0,0-1 0,-1 0 0,1 0 0,-1-1 0,9-9 0,0-2 5,-1 0 0,19-31 1,-17 24-67,-2-1 1,12-30-1,-21 47-21,-1-1-1,-1 1 0,0-1 0,0 0 0,0 0 0,-1 0 0,0 0 1,-1 0-1,0 0 0,0 0 0,-1 0 0,-1-9 0,1 14-1,0-1 0,0 0 0,-1 1 0,1 0 0,-1-1 0,1 1 0,-1 0 0,0 0 0,-1 0 0,1 0 0,0 0 0,-1 0 0,0 1 0,0-1 0,1 1 0,-1 0-1,0-1 1,-1 2 0,1-1 0,0 0 0,-1 1 0,1-1 0,-1 1 0,1 0 0,-1 0 0,0 0 0,1 1 0,-1-1 0,0 1 0,1 0 0,-1 0 0,0 0 0,-6 2 0,10-2-3,0 0 0,-1 0 1,1 0-1,0 1 0,-1-1 1,1 0-1,0 0 0,0 1 1,-1-1-1,1 0 0,0 0 1,0 1-1,0-1 0,-1 0 1,1 1-1,0-1 0,0 0 1,0 1-1,0-1 0,0 0 1,0 1-1,-1-1 0,1 0 0,0 1 1,0-1-1,0 1 0,0-1 1,1 1-1,0 16 82,1-1 94,-4-5 196,-7 23 0,6-23-300,0-1 0,1 1 1,-1 11-1,2 66 704,1-89-764,0 1 0,0-1 0,0 0 0,0 1 0,1-1 1,-1 1-1,0-1 0,0 1 0,1-1 0,-1 1 0,0-1 1,1 1-1,-1 0 0,0-1 0,1 1 0,-1-1 0,1 1 1,-1 0-1,1-1 0,-1 1 0,1 0 0,-1 0 0,1-1 1,-1 1-1,1 0 0,-1 0 0,1 0 0,-1 0 0,1 0 1,0-1-1,-1 1 0,1 0 0,-1 0 0,1 0 0,-1 1 1,1-1-1,0 0 0,-1 0 0,2 0 0,22 7 139,6 9-28,-22-11-111,1 0 0,0-1 1,-1 0-1,1 0 0,11 2 0,-19-6-10,1 0 0,0 0 1,0 0-1,0-1 0,-1 1 0,1 0 0,0-1 0,0 1 0,-1-1 0,1 1 1,0-1-1,-1 0 0,1 0 0,0 0 0,-1 0 0,3-2 0,8-4 1,2 1 20,-1 2 0,1-1 0,18-2-1,-17 4-449,0-1 0,21-8 0,-31 10-206,0-1 0,-1 1 1,0-1-1,0-1 0,0 1 1,0 0-1,0-1 0,-1 0 1,1 0-1,-1 0 0,4-7 1,4-7-514</inkml:trace>
</inkml:ink>
</file>

<file path=ppt/ink/ink2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58.645"/>
    </inkml:context>
    <inkml:brush xml:id="br0">
      <inkml:brushProperty name="width" value="0.05" units="cm"/>
      <inkml:brushProperty name="height" value="0.05" units="cm"/>
      <inkml:brushProperty name="color" value="#FF0066"/>
    </inkml:brush>
  </inkml:definitions>
  <inkml:trace contextRef="#ctx0" brushRef="#br0">48 21 13819,'1'-2'543,"0"-1"-1,1 1 1,-1 0-1,1 0 1,-1 0-1,1 1 1,3-4-1,-5 4-444,1 1-1,-1 0 0,0 0 0,0 0 0,1 0 0,-1 0 1,0 0-1,0 0 0,1 0 0,-1-1 0,0 1 0,0 0 1,1 0-1,-1 0 0,0 0 0,0 0 0,1 0 0,-1 0 1,0 1-1,0-1 0,1 0 0,-1 0 0,0 0 0,0 0 1,1 0-1,-1 0 0,0 0 0,0 0 0,0 1 0,1-1 1,0 1 16,-1 0 1,1 0 0,-1 0 0,1 0-1,-1 0 1,1 0 0,-1 0 0,1 0 0,-1 1-1,0-1 1,0 2 0,3 27 849,-1 1 1,-4 48-1,0-11-327,3-2-237,-1 59-897,0-125 401,0 1 1,0-1 0,0 0 0,0 1-1,0-1 1,-1 1 0,1-1 0,0 1-1,0-1 1,0 1 0,0-1 0,-1 1-1,1-1 1,0 1 0,0-1 0,-1 0-1,1 1 1,0-1 0,-1 0 0,1 1 0,0-1-1,-1 0 1,1 1 0,-1-1 0,1 0-1,0 0 1,-1 1 0,1-1 0,-1 0-1,1 0 1,-1 0 0,1 0 0,-1 0-1,1 0 1,-1 1 0,1-1 0,-1 0-1,1 0 1,-1-1 0,1 1 0,-1 0 0,1 0-1,-1 0 1,1 0 0,0 0 0,-1 0-1,1-1 1,-1 1 0,1 0 0,-1 0-1,1-1 1,0 1 0,-1-1 0,-3-1-882,0 0 1,0-1 0,0 1 0,-5-6 0,-7-9-2197,-1-3 1302</inkml:trace>
</inkml:ink>
</file>

<file path=ppt/ink/ink2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5:59.235"/>
    </inkml:context>
    <inkml:brush xml:id="br0">
      <inkml:brushProperty name="width" value="0.05" units="cm"/>
      <inkml:brushProperty name="height" value="0.05" units="cm"/>
      <inkml:brushProperty name="color" value="#FF0066"/>
    </inkml:brush>
  </inkml:definitions>
  <inkml:trace contextRef="#ctx0" brushRef="#br0">1 483 10058,'0'0'198,"0"0"0,1-1 0,-1 1 0,0 0 0,1-1 0,-1 1 0,0 0 0,1-1 0,-1 1 0,1 0 0,-1 0 0,1-1 0,-1 1 0,0 0 0,1 0 0,-1 0 0,1 0 0,-1 0 0,1 0 0,-1 0 0,1 0 0,-1 0 0,1 0 0,0 0 0,15-1 1509,-14 1-1372,83-1 4806,41-10-3424,-121 10-1881,0 0-1,0-1 1,0 0 0,0 0 0,-1 0 0,1 0-1,-1-1 1,0 0 0,1 0 0,-1 0 0,-1 0-1,1-1 1,0 0 0,-1 0 0,0 0 0,0 0-1,0 0 1,4-8 0,2-5-1391,-1-1 0,-1 0 0,8-30 0,-10 32 1343,-2-1 0,1 0 0,-2 1 0,0-1 0,-1 0 0,-1 0 0,-4-31 0,0 38 999,4 10-730,0 0 0,0-1 0,-1 1 1,1 0-1,0 0 0,0 0 1,-1 0-1,1 0 0,0 0 0,0 0 1,0 0-1,-1 0 0,1 0 1,0 0-1,0 0 0,-1 0 1,1 0-1,0 0 0,0 0 0,-1 0 1,1 0-1,0 0 0,0 0 1,0 0-1,-1 0 0,1 0 1,-1 1 99,-1 0 0,1 0 0,0 0 1,0 0-1,0 0 0,0 0 1,1 0-1,-1 1 0,0-1 0,0 0 1,1 0-1,-1 2 0,-4 9 357,1 0-1,0-1 0,1 2 1,1-1-1,0 0 0,-1 22 1,3-28-426,0 0 1,0 0-1,1 0 1,0 1-1,0-1 1,0 0-1,1 0 1,0 0-1,0-1 1,0 1-1,1 0 0,-1-1 1,2 1-1,-1-1 1,6 7-1,-8-11-81,1 1 0,-1-1 0,1 1-1,0-1 1,-1 0 0,1 0-1,0 1 1,0-1 0,0-1-1,0 1 1,0 0 0,0 0 0,0-1-1,0 1 1,0-1 0,0 1-1,5-1 1,-5 0-11,0-1 0,-1 1-1,1 0 1,0-1 0,0 0-1,-1 1 1,1-1 0,0 0 0,-1 0-1,1 0 1,-1 0 0,1 0 0,-1 0-1,1 0 1,-1-1 0,0 1 0,0 0-1,1-1 1,-1 1 0,0-1 0,0 0-1,1-2 1,2-4-20,-1-1 0,1 0 0,-2 0 0,1 0 0,-1-1 0,0 1 0,-1-1 0,0 1 0,-1-19 0,-1 14 34,-1 0 0,0 0 0,-1 0 0,0 0 0,-1 1 1,-6-15-1,10 28 47,-1-1-1,1 0 1,0 0 0,-1 0 0,1 0 0,0 0 0,0 0-1,-1 0 1,1 0 0,0 0 0,0 0 0,0-1 0,1 2-34,-1 0 1,0-1-1,0 1 1,0 0-1,0 0 1,0 0-1,0 0 0,1-1 1,-1 1-1,0 0 1,0 0-1,0 0 1,0 0-1,1-1 1,-1 1-1,0 0 1,0 0-1,0 0 1,1 0-1,-1 0 1,0 0-1,0 0 1,1 0-1,-1 0 0,0 0 1,0 0-1,0 0 1,1 0-1,-1 0 1,0 0-1,1 0 1,2 1 159,1-1 0,-1 2 0,1-1 0,-1 0-1,4 3 1,2 0-51,19 9 472,45 28-1,-50-27-527,-23-13-74,1-1 1,0 1-1,0 0 1,1-1-1,-1 1 0,0-1 1,0 1-1,0-1 1,0 1-1,0-1 0,1 0 1,-1 1-1,0-1 1,0 0-1,1 0 0,-1 0 1,0 0-1,0 0 1,1-1-1,-1 1 0,0 0 1,0 0-1,0-1 1,0 1-1,1-1 0,-1 1 1,0-1-1,0 1 1,2-2-1,-1-1 0,0 1-1,-1-1 1,1 1-1,0-1 1,-1 0-1,0 1 1,1-1-1,-1 0 1,0 0 0,-1 0-1,2-4 1,4-28 49,-5 24-54,1 0 0,0 0 1,0 1-1,1-1 0,6-12 1,-8 21 56,0 0 1,0 0-1,1-1 1,-1 1 0,1 0-1,-1 0 1,1 0-1,0 0 1,0 1 0,0-1-1,0 1 1,0-1 0,1 1-1,-1-1 1,0 1-1,1 0 1,-1 0 0,0 0-1,1 1 1,-1-1 0,1 0-1,0 1 1,-1 0-1,1-1 1,-1 1 0,5 1-1,-3-1 39,0 1-1,0-1 0,0 1 0,0 0 1,0 0-1,0 1 0,0-1 1,-1 1-1,5 2 0,29 23 690,-29-21-752,0 0 0,0 0 0,16 8 0,-21-13-132,0 1-1,0-1 0,0 0 1,1-1-1,-1 1 0,0 0 1,1-1-1,-1 0 1,1 0-1,-1 0 0,0 0 1,1 0-1,-1-1 0,0 1 1,4-2-1,22-8-2098,7-5 685</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40.795"/>
    </inkml:context>
    <inkml:brush xml:id="br0">
      <inkml:brushProperty name="width" value="0.05" units="cm"/>
      <inkml:brushProperty name="height" value="0.05" units="cm"/>
      <inkml:brushProperty name="color" value="#FF0066"/>
    </inkml:brush>
  </inkml:definitions>
  <inkml:trace contextRef="#ctx0" brushRef="#br0">0 0 15019,'20'32'1513,"2"3"999,-3 4-495,-1-1-1009,-3 3-328,2-6-520,1-2-480,16-9 176</inkml:trace>
</inkml:ink>
</file>

<file path=ppt/ink/ink2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00.646"/>
    </inkml:context>
    <inkml:brush xml:id="br0">
      <inkml:brushProperty name="width" value="0.05" units="cm"/>
      <inkml:brushProperty name="height" value="0.05" units="cm"/>
      <inkml:brushProperty name="color" value="#FF0066"/>
    </inkml:brush>
  </inkml:definitions>
  <inkml:trace contextRef="#ctx0" brushRef="#br0">35 387 7058,'-4'-4'1126,"1"0"1,0 0 0,0 0-1,0 0 1,0-1 0,-3-8-1,-3 2 8076,9 12-9022,3-2 294,-1 0-302,1 0-1,-1 0 1,1 0 0,-1 1-1,1-1 1,-1 1 0,1-1-1,-1 1 1,1 0 0,0 0-1,-1 0 1,4 1 0,-3 0-94,0 0 1,0 0 0,-1 0-1,1 1 1,-1-1-1,1 1 1,-1 0 0,0-1-1,0 1 1,0 0 0,3 4-1,2 1 50,20 22 328,33 27 0,-51-48-401,1 0 1,1-1-1,-1 0 0,1-1 0,1 0 0,-1-1 0,21 7 0,-28-11-33,-1 0 1,1-1 0,-1 1-1,1-1 1,-1 1 0,1-1-1,0 0 1,-1-1-1,1 1 1,6-2 0,-9 2-19,1-1 1,-1 1-1,0-1 0,1 0 1,-1 0-1,0 1 1,0-1-1,0 0 0,0 0 1,0 0-1,0 0 1,0 0-1,0 0 1,0-1-1,0 1 0,0 0 1,-1 0-1,1-1 1,0 1-1,-1 0 0,1-1 1,-1 1-1,0-1 1,1 1-1,-1 0 0,0-1 1,0 1-1,0-1 1,0-1-1,-1-6 4,-1 0-1,0 0 1,0 0 0,-1 0 0,0 0-1,0 1 1,-1-1 0,0 1-1,-6-8 1,-6-15 20,-33-87 260,-18-35 203,61 143-454,-9-20 47,14 28-79,0 1-1,0-1 1,1 0 0,-1 0-1,1 0 1,-1 0 0,1 0-1,0 0 1,0 0 0,0 0-1,0 0 1,0-3 0,0 5-4,0 0 0,0 0 0,0-1 0,0 1 0,1 0 1,-1-1-1,0 1 0,0 0 0,0-1 0,0 1 1,1 0-1,-1 0 0,0-1 0,0 1 0,0 0 0,1 0 1,-1 0-1,0-1 0,0 1 0,1 0 0,-1 0 0,0 0 1,0 0-1,1-1 0,-1 1 0,0 0 0,1 0 0,-1 0 1,0 0-1,1 0 0,-1 0 0,11 5-227,6 11-1147,-7-1-408,-6-8 984,1-1-1,-1 1 1,2-1-1,10 11 1,-1-6 445</inkml:trace>
</inkml:ink>
</file>

<file path=ppt/ink/ink2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01.082"/>
    </inkml:context>
    <inkml:brush xml:id="br0">
      <inkml:brushProperty name="width" value="0.05" units="cm"/>
      <inkml:brushProperty name="height" value="0.05" units="cm"/>
      <inkml:brushProperty name="color" value="#FF0066"/>
    </inkml:brush>
  </inkml:definitions>
  <inkml:trace contextRef="#ctx0" brushRef="#br0">1 1 12083,'0'4'5178,"0"-4"-5074,6 9 2543,9 10-552,128 133 1625,-136-143-4222,-3-5-1536,-18-29-5430,4 10 6508</inkml:trace>
</inkml:ink>
</file>

<file path=ppt/ink/ink2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01.517"/>
    </inkml:context>
    <inkml:brush xml:id="br0">
      <inkml:brushProperty name="width" value="0.05" units="cm"/>
      <inkml:brushProperty name="height" value="0.05" units="cm"/>
      <inkml:brushProperty name="color" value="#FF0066"/>
    </inkml:brush>
  </inkml:definitions>
  <inkml:trace contextRef="#ctx0" brushRef="#br0">1 264 7978,'2'-4'1105,"0"1"0,0-1 0,1 1 0,-1 0 0,1 0 1,4-5-1,22-13 1846,-23 17-2603,0-1 1,0 1-1,0-1 0,0-1 1,-1 1-1,5-6 0,-7 6-301,-1 0-1,1 1 1,-1-1-1,0 0 1,-1 0 0,1 0-1,-1 0 1,0 0-1,0 0 1,0-1-1,-1 1 1,0 0-1,0 0 1,0-1 0,-2-5-1,1 3-31,-1 1-1,1-1 0,-2 1 1,1-1-1,-1 1 1,0 0-1,-1 0 1,0 0-1,-5-8 1,3 8 799,5 9 73,8 13 426,13 16-74,1-1 1,40 43 0,9 11-1074,-14-16-3132,-30-39 1685</inkml:trace>
</inkml:ink>
</file>

<file path=ppt/ink/ink2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09.358"/>
    </inkml:context>
    <inkml:brush xml:id="br0">
      <inkml:brushProperty name="width" value="0.05" units="cm"/>
      <inkml:brushProperty name="height" value="0.05" units="cm"/>
      <inkml:brushProperty name="color" value="#FF0066"/>
    </inkml:brush>
  </inkml:definitions>
  <inkml:trace contextRef="#ctx0" brushRef="#br0">0 30 11218,'0'-25'4883,"0"25"-4796,0 0 1,0-1 0,0 1-1,0 0 1,0 0 0,0 0-1,0 0 1,0-1 0,0 1-1,0 0 1,0 0 0,1 0-1,-1 0 1,0-1 0,0 1-1,0 0 1,0 0 0,0 0-1,0 0 1,0 0 0,0-1-1,0 1 1,1 0 0,-1 0-1,0 0 1,0 0 0,0 0-1,0 0 1,0 0 0,1 0-1,-1-1 1,0 1 0,0 0-1,0 0 1,0 0 0,0 0-1,1 0 1,-1 0 0,0 0-1,8 12 1777,4 14 110,14 50-1,-16-35-1428,9 81 0,-17-42-358,0 1-1086,-2-81 781,0 1 0,0 0-1,0 0 1,0 0 0,1-1-1,-1 1 1,0 0 0,0 0 0,0-1-1,1 1 1,-1 0 0,0-1-1,1 1 1,-1 0 0,1-1 0,-1 1-1,2 0 1,-2-1 4,0 1 0,1-1-1,-1 0 1,1 0 0,-1 0 0,1 0 0,-1 0-1,0 0 1,1 0 0,-1 0 0,1 0 0,-1 0 0,0-1-1,1 1 1,-1 0 0,1 0 0,-1 0 0,0 0-1,1-1 1,-1 1 0,0 0 0,1 0 0,-1-1-1,0 1 1,1 0 0,-1-1 0,0 1 0,9-8-1424</inkml:trace>
</inkml:ink>
</file>

<file path=ppt/ink/ink2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09.836"/>
    </inkml:context>
    <inkml:brush xml:id="br0">
      <inkml:brushProperty name="width" value="0.05" units="cm"/>
      <inkml:brushProperty name="height" value="0.05" units="cm"/>
      <inkml:brushProperty name="color" value="#FF0066"/>
    </inkml:brush>
  </inkml:definitions>
  <inkml:trace contextRef="#ctx0" brushRef="#br0">52 21 14603,'-4'1'249,"1"1"0,0 0 0,0 0 0,0 0 0,0 0 0,0 1 0,0-1 0,0 1 0,1 0 0,-1 0 0,1 0 0,0 0 0,0 0 0,0 0 0,0 1 0,1-1 0,-1 1 0,1-1 0,0 1 0,0 0 0,0-1 0,1 1 0,-1 0 0,1 4 0,0-1-144,0 1 1,0-1 0,1 0-1,0 1 1,1-1 0,0 0-1,0 0 1,0 0-1,1 0 1,0-1 0,6 11-1,3 0 141,0-1 0,1 0 0,21 18 0,-16-16-124,19 24 1,-34-38-122,-1 0-1,0-1 1,0 1 0,0 0 0,0 0 0,-1 1 0,1-1 0,-1 0 0,0 0 0,0 1-1,-1-1 1,0 0 0,1 1 0,-1-1 0,-1 1 0,1-1 0,-1 0 0,1 1-1,-1-1 1,-1 0 0,-1 5 0,2-6-34,-1 1 0,1 0-1,-1 0 1,0-1 0,-1 1-1,1-1 1,-1 1 0,1-1-1,-1 0 1,0 0 0,0-1-1,0 1 1,-1 0 0,1-1-1,-1 0 1,1 0 0,-1 0-1,0 0 1,1 0 0,-1-1-1,0 0 1,-5 1 0,7-1 14,0-1-1,0 0 1,0 0 0,0 0 0,0 0 0,0 0-1,0 0 1,0 0 0,0-1 0,0 1 0,0-1 0,0 1-1,0-1 1,-3-2 0,4 3 17,0-1-1,0 0 1,0 0 0,0 0-1,0 0 1,1 0 0,-1 0-1,0 0 1,1 0 0,-1 0-1,0 0 1,1 0 0,-1-1 0,1 1-1,0 0 1,0 0 0,-1-1-1,1 1 1,0 0 0,0 0-1,0-1 1,0 1 0,0 0-1,0 0 1,1-2 0,1-6 13,1 0 0,0 1 0,0 0 1,0-1-1,1 1 0,1 0 0,8-12 1,0 0 32,52-104 565,-54 99-351,-1-1 0,-1 0 0,6-29 0,-14 49-226,0 1 0,0-1 0,-1 1 0,1-1 0,-1 0 0,0 1 0,-1-1 0,0 1 0,-1-8 0,1 11-30,0-1 1,0 1 0,0 0-1,0-1 1,-1 1-1,1 0 1,-1 0 0,1 0-1,-1 0 1,0 0-1,0 0 1,0 0 0,0 1-1,0-1 1,0 1 0,0-1-1,-1 1 1,1 0-1,0 0 1,-1 0 0,-3-1-1,3 1-152,-1 0 0,1 1 0,-1-1-1,0 1 1,1 0 0,-1 0 0,1 0 0,-1 1-1,0-1 1,1 1 0,-1 0 0,1 0 0,0 0-1,-1 0 1,-5 4 0,4 0-1816,5-5 1855,0 0 0,0 0-1,0 0 1,0 0-1,0 1 1,0-1 0,0 0-1,0 0 1,0 0 0,0 0-1,0 1 1,0-1-1,0 0 1,0 0 0,0 0-1,0 0 1,0 1-1,1-1 1,-1 0 0,0 0-1,0 0 1,0 1-446,1-1 445,-1 0 1,0 0 0,0 0-1,0 0 1,0 0 0,1 0-1,-1 0 1,0 0-1,0 0 1,0 0 0,0 0-1,1 0 1,-1 0-1,0 0 1,0 0 0,0 0-1,0 0 1,1 0 0,18 2-2495</inkml:trace>
</inkml:ink>
</file>

<file path=ppt/ink/ink2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10.317"/>
    </inkml:context>
    <inkml:brush xml:id="br0">
      <inkml:brushProperty name="width" value="0.05" units="cm"/>
      <inkml:brushProperty name="height" value="0.05" units="cm"/>
      <inkml:brushProperty name="color" value="#FF0066"/>
    </inkml:brush>
  </inkml:definitions>
  <inkml:trace contextRef="#ctx0" brushRef="#br0">1 0 17156,'20'39'1320,"-5"3"616,-4 5-343,-4-2-681,-2-1-288,-1-4-360,-1-6-104,-3-8-680,-3-5-376,1-18 1024,0-23 72</inkml:trace>
</inkml:ink>
</file>

<file path=ppt/ink/ink2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10.781"/>
    </inkml:context>
    <inkml:brush xml:id="br0">
      <inkml:brushProperty name="width" value="0.05" units="cm"/>
      <inkml:brushProperty name="height" value="0.05" units="cm"/>
      <inkml:brushProperty name="color" value="#FF0066"/>
    </inkml:brush>
  </inkml:definitions>
  <inkml:trace contextRef="#ctx0" brushRef="#br0">96 1 14179,'-25'67'4388,"12"-34"-3107,-16 67 0,26-86-1137,-1 7 103,-2 21 1,5-37-186,1 0 0,0 0 0,0 0 0,1 0 0,-1 0 0,1 0 0,0 0 1,0 0-1,4 9 0,-4-13-41,0 0 1,-1 1-1,1-1 1,0 0-1,0 0 1,0 0-1,0 1 1,0-1 0,0 0-1,0 0 1,0 0-1,0-1 1,0 1-1,1 0 1,-1 0-1,0-1 1,1 1-1,-1-1 1,0 1-1,1-1 1,-1 1-1,1-1 1,-1 0-1,0 0 1,1 0-1,-1 0 1,1 0-1,-1 0 1,1 0 0,-1 0-1,1 0 1,-1-1-1,0 1 1,1-1-1,-1 1 1,1-1-1,-1 1 1,2-2-1,2-1 39,0 0 1,-1 0-1,1 0 0,-1-1 0,1 1 1,-1-1-1,0 0 0,-1 0 0,4-5 0,-3 3-37,0 0-1,0 0 0,-1-1 1,0 1-1,-1-1 1,1 1-1,-1-1 0,0 0 1,-1 0-1,0 0 0,1-11 1,-2 12-50,0 1 1,-1-1 0,0 0 0,0 1 0,0-1 0,-1 1 0,1-1-1,-1 1 1,-1 0 0,1-1 0,-1 1 0,0 1 0,0-1 0,-7-8-1,1 3-457,0 1-1,-20-17 1,25 23 51,-1 0 1,0 0-1,0 0 1,0 0-1,0 1 1,0 0-1,-1 0 1,1 0-1,-8-1 1,3 1 1445,7-1-542</inkml:trace>
</inkml:ink>
</file>

<file path=ppt/ink/ink2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11.272"/>
    </inkml:context>
    <inkml:brush xml:id="br0">
      <inkml:brushProperty name="width" value="0.05" units="cm"/>
      <inkml:brushProperty name="height" value="0.05" units="cm"/>
      <inkml:brushProperty name="color" value="#FF0066"/>
    </inkml:brush>
  </inkml:definitions>
  <inkml:trace contextRef="#ctx0" brushRef="#br0">0 117 11803,'3'2'573,"-1"1"1,0 0 0,0-1-1,1 1 1,-2 0 0,1 0-1,0 0 1,-1 1 0,1-1-1,-1 0 1,0 0 0,0 1-1,0-1 1,0 7 0,1 7 386,-1 31 0,0-22-415,-1 1-162,0-9-69,1 0-1,1 0 1,0 0-1,7 24 1,-9-40-285,0-1 0,1 1 0,-1-1 0,1 0 0,0 1 0,-1-1 0,1 0 0,0 1 0,0-1 0,0 0-1,0 0 1,0 0 0,0 0 0,0 0 0,0 0 0,1 0 0,-1 0 0,0 0 0,0-1 0,3 2 0,-1-1-3,-1-1 1,0 0-1,0 0 1,0 1-1,0-1 0,1-1 1,-1 1-1,0 0 0,0 0 1,0-1-1,0 1 1,5-3-1,-1 0 21,1 0 0,-1 0-1,0-1 1,0 0 0,0-1 0,0 1 0,8-10 0,-7 6 15,0-1 0,-1 0 1,0 0-1,0-1 1,-1 1-1,0-1 0,-1 0 1,4-16-1,-6 19-35,0-1 0,0 1-1,-1-1 1,-1 1 0,1-1-1,-1 0 1,0 1-1,-1-1 1,0 0 0,0 1-1,-1-1 1,-4-13 0,4 17-23,0 0 0,-1 0 0,1 1 0,-1-1 0,0 1 0,0 0-1,0 0 1,0 0 0,0 0 0,-1 0 0,1 1 0,-1-1 0,0 1 0,0 0 0,0 0 0,0 1 0,0-1 0,0 1 0,0 0 0,-1 0 0,1 0 0,-6 0 0,5 0-195,1 1 1,-1 0-1,1 0 1,-1 0-1,0 0 1,1 1-1,-1 0 0,1 0 1,-1 0-1,1 0 1,0 1-1,0-1 1,-1 1-1,1 0 1,0 1-1,0-1 1,1 1-1,-1 0 0,0-1 1,1 2-1,-6 5 1,5-2-2061,4-6 2177,0-1 0,0 0 0,0 0-1,0 0 1,0 0 0,0 0 0,0 1 0,1-1 0,-1 0-1,0 0 1,0 0 0,0 0 0,0 0 0,0 1 0,0-1-1,0 0 1,0 0 0,1 0 0,-1 0 0,0 0 0,0 0 0,0 0-1,0 0 1,0 0 0,1 1 0,-1-1 0,0 0 0,0 0-1,0 0 1,0 0 0,0 0 0,1 0 0,-1 0 0,0 0-1,0 0 1,0 0 0,0 0 0,1 0 0,-1 0 0,0 0 0,0 0-1,0-1 1,0 1 0,0 0 0,1 0 0,-1 0 0,0 0-1,0 0 1,0 0 0,0 0 0,0 0 0,1-1 0,11-3-1251</inkml:trace>
  <inkml:trace contextRef="#ctx0" brushRef="#br0" timeOffset="1">377 21 11354,'3'0'429,"0"0"0,0 0 0,0 1 0,0-1 0,0 0 0,0 1 0,0 0 0,-1 0 0,1 0 0,3 2 0,-4-2-196,-1 0 1,1 0 0,-1 0-1,0 0 1,0 1 0,1-1-1,-1 0 1,0 1 0,0-1-1,0 1 1,-1-1 0,1 1-1,0 0 1,0-1 0,-1 1-1,1 0 1,-1 0 0,1 2-1,1 14 537,-1-1 0,-1 24-1,-1-20-332,3 28 0,-1-43-332,0 0 0,0 0 0,1-1 1,-1 1-1,1 0 0,1-1 0,-1 1 0,1-1 0,3 7 1,-5-11-64,0 0 1,0 1 0,0-1 0,0 1 0,1-1 0,-1 0 0,0 0 0,1 0-1,-1 0 1,0 0 0,1 0 0,-1 0 0,1 0 0,-1 0 0,1-1 0,0 1-1,-1-1 1,1 1 0,0-1 0,0 0 0,1 1 0,0-1 24,-1-1 1,0 1-1,1-1 1,-1 1-1,1-1 0,-1 0 1,0 0-1,1 0 1,-1 0-1,0 0 1,0-1-1,0 1 0,2-2 1,4-4 209,-1 0-1,0-1 1,-1 0 0,1 0-1,9-16 1,-12 17-129,-1 0-1,1-1 0,-1 1 1,0-1-1,-1 0 1,1 0-1,-2 0 1,1 0-1,0-12 1,-2 16-112,0 0 1,0 0-1,-1 0 1,1-1-1,-1 1 1,0 0-1,0 0 0,-1 0 1,1 0-1,-1 1 1,0-1-1,0 0 1,0 1-1,0-1 1,-1 1-1,1-1 1,-1 1-1,0 0 1,0 0-1,-4-3 1,-1 1-128,0 0 0,0 0 0,-1 1 1,1 0-1,-1 1 0,0-1 1,0 2-1,-17-4 0,-8 3-2563,1 5-3301,4 5 2506</inkml:trace>
</inkml:ink>
</file>

<file path=ppt/ink/ink2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16.722"/>
    </inkml:context>
    <inkml:brush xml:id="br0">
      <inkml:brushProperty name="width" value="0.05" units="cm"/>
      <inkml:brushProperty name="height" value="0.05" units="cm"/>
      <inkml:brushProperty name="color" value="#FF0066"/>
    </inkml:brush>
  </inkml:definitions>
  <inkml:trace contextRef="#ctx0" brushRef="#br0">506 0 6505,'-2'1'244,"-1"0"0,1 1-1,-1-1 1,1 1-1,0-1 1,0 1 0,-1 0-1,1 0 1,0 0-1,1 0 1,-1 0 0,0 1-1,0-1 1,-1 4-1,0-1 456,2-4-615,1-1-1,-1 0 0,1 1 0,-1-1 1,1 0-1,-1 1 0,0-1 1,1 0-1,-1 0 0,1 1 1,-1-1-1,1 0 0,-1 0 0,0 0 1,1 0-1,-1 0 0,0 0 1,1 0-1,-1 0 0,0 0 1,0 0-41,1 0 0,0 0 0,-1 0 0,1-1 1,-1 1-1,1 0 0,-1 0 0,1 0 0,-1 1 1,1-1-1,0 0 0,-1 0 0,1 0 0,-1 0 1,1 0-1,-1 0 0,1 1 0,0-1 0,-1 0 1,1 0-1,0 1 0,-1-1 0,1 0 0,0 0 1,-1 1-1,1-1 0,0 0 0,-1 2 0,-11 50 1420,6-32-1242,1 1 0,1 1 0,-2 33-1,2 69-53,3-42-22,-8 81 464,-2 110-54,12-193-309,-4 115 65,-2-116-297,6 100 1,2 158 11,-4-110-3,3 68 89,-2-16 355,-2-119-255,-3 76 275,7 205-68,20 129-405,-15-61 4,-45 422-154,-14-531 135,-4 64 16,53-371-15,12 124 0,-3-144 2,-3 0-1,-4 0 1,-3 0-1,-2 0 1,-23 96 0,-23 119 33,20 3 29,26-233-61,2 14-6,4 0-1,8 72 1,1 11-52,-9-111-33,-7 66 1,-20 41-97,-3 36 114,23-84 72,5 0 0,13 113 0,12 60-48,-19-200-27,-4 1 1,-18 146 0,8-137-184,4 0 0,3 1 0,15 135 0,7-86 6,-6-53 171,3 127-1,-16-200 80,-6 195 0,-2 163 4,4-51 8,-3-3 4,4-131-4,0-151 115,-2 0 0,-1 1 0,-16 48 0,8-36-10,-19 92-1,18-55-15,8-53 215,1 1 0,1 1-1,2-1 1,1 51-1,4-65-257,2 35 344,17 84 0,-21-134-396,0 0-1,0-1 1,0 1 0,1 0-1,-1 0 1,0 0-1,1-1 1,-1 1 0,0 0-1,1-1 1,-1 1 0,1 0-1,-1-1 1,2 2 0,-2-2-8,0 0 0,1 0 0,-1 0 0,0 0 0,0 0 0,1 0 0,-1 0 0,0 0 0,0 0 0,0 0 0,1 0 0,-1 0 0,0 0 0,0 0 0,1 0 0,-1 0 0,0 0 0,0 0 0,0 0 0,1 0 0,-1 0 0,0-1 0,0 1 0,0 0 0,1 0 0,-1 0 0,0 0 0,0-1 0,0 1 0,0 0 0,1 0 0,0-2-105,0 0 1,0 0-1,0 0 0,0 1 1,-1-1-1,1 0 0,0 0 1,-1 0-1,1-4 0,0-21-1156,-1-15 406</inkml:trace>
</inkml:ink>
</file>

<file path=ppt/ink/ink2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32.198"/>
    </inkml:context>
    <inkml:brush xml:id="br0">
      <inkml:brushProperty name="width" value="0.05" units="cm"/>
      <inkml:brushProperty name="height" value="0.05" units="cm"/>
      <inkml:brushProperty name="color" value="#FF0066"/>
    </inkml:brush>
  </inkml:definitions>
  <inkml:trace contextRef="#ctx0" brushRef="#br0">351 145 9058,'-10'-9'2671,"8"8"-2355,1 0-1,-1-1 0,1 1 1,-1-1-1,1 1 0,-1-1 0,1 1 1,0-1-1,0 0 0,0 0 1,0 1-1,0-1 0,0 0 0,0 0 1,0 0-1,1 0 0,-1 0 1,1 0-1,0 0 0,-1-4 1,1 9-226,-1 0 1,0 0 0,0 0-1,0 0 1,-1-1 0,1 1-1,-1 0 1,1-1 0,-3 3-1,-19 25 373,1-8-172,-28 36 624,44-49-764,0 0 0,0 1 0,1-1 0,1 1-1,-6 13 1,4-1 47,-4 28-1,-4 12-58,3-22-104,-20 73 40,13-35-21,3 2 0,-6 115 0,-2-6-55,4-58-4,16-99 5,1 0-1,3 35 0,2-50 43,-1 0 0,11 30 0,-8-30 10,-1 1 0,4 24-1,-3 24 7,11 83 43,-7-80-96,-8-51-2,2 1 1,0-1 0,8 30 0,-3-28 20,-2 2 1,0-1-1,-1 1 1,-1 0-1,1 30 1,-5-8-24,-1-27 1,1-1 0,1 1 0,0 0-1,4 19 1,-4-33 5,0 0 1,0 0-1,0 0 0,1-1 0,-1 1 0,1 0 0,-1-1 0,1 1 0,0-1 1,0 0-1,0 1 0,0-1 0,0 0 0,1 0 0,-1 0 0,3 1 0,4 2 130,0-1-1,1 0 0,14 5 0,-13-6-68,0 1 0,13 7 0,31 24-43,-52-34-23,0 1 1,0-1-1,0 0 0,0 0 0,0 0 1,0 0-1,0 0 0,0-1 0,0 1 1,0-1-1,0 0 0,1 0 0,5-1 0,2 0 10,0-2 0,18-5 0,-24 6-9,1 0 1,-1 0-1,1-1 1,-1 0-1,0 0 0,0-1 1,-1 1-1,1-1 1,-1 0-1,6-6 1,3-6 3,19-30 0,-22 29-14,22-25 1,47-54 28,-66 78-16,-1-1 1,-1 0-1,14-33 1,-8 11 25,-2 3 4,0 0 0,9-44 1,-8-34 17,-14 83 300,15-64 1,-14 81-256,-1 0 0,0-1 0,-1 1 0,-1-23 0,1-21-76,4-2-19,0 16 8,-2-1-1,-4-54 1,-13-127 4,11 160-14,-1 31 20,-14-61 0,9 59-1,-4-47 0,10 44-23,-1-1 0,-3 0-1,-15-52 1,-5 2 62,-12-38-37,36 123-21,-1 0 1,1 0 0,-1 1 0,-1-1-1,0 1 1,0 0 0,-6-7-1,7 9 0,-1 1-1,1 0 1,-1 0-1,0 1 0,0 0 1,0 0-1,-1 0 1,1 0-1,-1 1 0,1 0 1,-7-2-1,-18-5 16,21 6 44,-1 0 0,-19-4 0,25 7-50,1 0 1,-1 0-1,0 0 0,0 0 0,1 0 1,-1 1-1,0 0 0,0 0 0,1 0 0,-1 0 1,-5 3-1,-11 8-740,0 0 0,1 1-1,-29 26 1,39-30-1194,9-9 1904,0 0 0,0 0 0,0 0-1,0 0 1,0 0 0,-1 0 0,1 0-1,0 1 1,0-1 0,0 0 0,0 0-1,0 0 1,0 0 0,0 0 0,0 0 0,1 0-1,-1 0 1,0 0 0,0 0 0,0 0-1,0 0 1,0 0 0,0 0 0,0 0-1,0 0 1,0 1 0,0-1 0,0 0-1,0 0 1,0 0 0,0 0 0,0 0 0,0 0-1,0 0 1,0 0 0,0 0 0,0 0-1,0 0 1,0 0 0,0 0 0,1 0-1,-1 0 1,0 0 0,0 0 0,0 0-1,0 0 1,0 0 0,0 0 0,0 0 0,0 0-1,0 0 1,0 0 0,0 0 0,0 0-1,0 0 1,0 0 0,0 0 0,1 0-1,-1 0 1,0 0 0,0 0 0,0 0 0,0 0-1</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7.724"/>
    </inkml:context>
    <inkml:brush xml:id="br0">
      <inkml:brushProperty name="width" value="0.05" units="cm"/>
      <inkml:brushProperty name="height" value="0.05" units="cm"/>
      <inkml:brushProperty name="color" value="#FF0066"/>
    </inkml:brush>
  </inkml:definitions>
  <inkml:trace contextRef="#ctx0" brushRef="#br0">0 858 9962,'1'-1'3534,"7"-6"-2081,25-10 379,42-17 0,-15 8-919,44-18 201,195-54 1,299-73-254,-180 11 555,-98 32-423,-314 126-978,392-139 5610,-332 113-4195,-73 30-1484,0-1 0,-15 3 0,17-4-53,0 0-1,0 1 1,0 0-1,0 0 1,0 1-1,0 0 1,-8 4-1,-4 4-214</inkml:trace>
</inkml:ink>
</file>

<file path=ppt/ink/ink2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37.463"/>
    </inkml:context>
    <inkml:brush xml:id="br0">
      <inkml:brushProperty name="width" value="0.05" units="cm"/>
      <inkml:brushProperty name="height" value="0.05" units="cm"/>
      <inkml:brushProperty name="color" value="#FF0066"/>
    </inkml:brush>
  </inkml:definitions>
  <inkml:trace contextRef="#ctx0" brushRef="#br0">42 14 6033,'0'-2'312,"-1"2"16,1 2-216,-6 3-320,0 0 72,-1-4 520,0 3 377,-3-4 2079,5 0-1519,5-5-209,5-2-480,0 0-232,10 2 1320,-1 0-1240</inkml:trace>
</inkml:ink>
</file>

<file path=ppt/ink/ink2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38.960"/>
    </inkml:context>
    <inkml:brush xml:id="br0">
      <inkml:brushProperty name="width" value="0.05" units="cm"/>
      <inkml:brushProperty name="height" value="0.05" units="cm"/>
      <inkml:brushProperty name="color" value="#FF0066"/>
    </inkml:brush>
  </inkml:definitions>
  <inkml:trace contextRef="#ctx0" brushRef="#br0">222 788 5777,'5'-2'864,"7"-4"2220,-12 6-2948,1 0-1,-1 0 1,0 0 0,1 0 0,-1 0-1,1 0 1,-1 0 0,0 0 0,1 0-1,-1 0 1,0 0 0,1 0 0,-1 0-1,1 0 1,-1 0 0,0 1 0,1-1-1,-1 0 1,0 0 0,1 0 0,-1 1 0,0-1-1,0 0 1,1 0 0,-1 1 0,0-1-1,0 0 1,1 1 0,-1-1 0,2 3 186,0-1 1,0 0-1,0 0 1,0 0 0,0 0-1,1 0 1,-1-1-1,0 1 1,1-1 0,-1 1-1,1-1 1,0 0-1,2 1 1,38 9 883,-15-7-769,1-2 1,0 0-1,34-3 0,87-16 239,-120 11-661,0-1 1,0-1 0,0-2-1,-1 0 1,0-3 0,-1 0-1,47-31 1,-64 36-11,-1 0 0,-1 0 0,1-1 1,-1 0-1,-1-1 0,0 0 0,0-1 0,-1 0 0,0 0 0,-1 0 0,-1-1 1,5-12-1,-6 14-3,-1-1 0,0 0 0,0 0 0,-1 0 0,-1 0 0,0 0 0,-1-1 0,0 1 0,0 0 0,-1 0 0,-1 0 0,0 0 0,0 0 0,-5-12 0,6 18 4,-15-37 2,-27-55 0,35 84 20,1 0 1,-1 1-1,-1 0 1,0 0 0,-1 1-1,0 1 1,-1-1 0,-15-10-1,-3 0 198,-62-33 0,75 47-202,-1 0 1,1 0 0,-1 2-1,0 0 1,0 1 0,-19-2-1,3 3 100,-1 1-1,-65 6 1,77-1-88,0 1 1,0 1-1,0 0 1,1 2-1,-31 13 1,25-7-25,0 1-1,0 1 1,2 1 0,-35 29 0,50-37 21,1 1 1,0 1-1,0-1 1,1 2-1,0-1 0,1 1 1,0 0-1,1 0 1,0 1-1,1 0 0,0 0 1,-6 24-1,8-21 40,0 0 0,1 0 0,0 0 0,2 1 0,0-1 0,0 0 0,1 0 0,1 0 0,1 0 0,0 0 0,6 15 0,-1-6 23,0 0 165,17 34 0,-21-50-173,1 0 0,0-1 0,0 1-1,0-1 1,1-1 0,0 1 0,1-1 0,7 6 0,5 2 182,1-1 0,0-1 0,38 16 1,-18-13 146,50 13 1,-68-23-344,1-1 0,-1-1 0,1-1 0,0-1 0,0-1 0,0-1 0,-1-1 0,1-2 0,-1 0 0,1-1 0,27-10 0,-50 15-73,32-12-74,-31 11 10,1 0-1,-1 1 0,1-1 0,-1 0 0,0 0 0,1 0 0,-1 0 0,0 0 0,0 0 0,1 0 0,-1 0 0,0 0 0,0-1 0,0 1 0,1-3 0,-2 4 74,0 0-1,-1 0 1,1-1-1,0 1 1,0 0-1,0 0 0,0-1 1,0 1-1,0 0 1,-1 0-1,1 0 1,0-1-1,0 1 1,0 0-1,0 0 0,-1 0 1,1 0-1,0 0 1,0-1-1,-1 1 1,1 0-1,0 0 0,0 0 1,0 0-1,-1 0 1,1 0-1,0 0 1,0 0-1,-1 0 1,1 0-1,0 0 0,0 0 1,-1 0-1,1 0 1,0 0-1,0 0 1,-1 0-1,-25 0-37</inkml:trace>
</inkml:ink>
</file>

<file path=ppt/ink/ink2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20.464"/>
    </inkml:context>
    <inkml:brush xml:id="br0">
      <inkml:brushProperty name="width" value="0.05" units="cm"/>
      <inkml:brushProperty name="height" value="0.05" units="cm"/>
      <inkml:brushProperty name="color" value="#FF0066"/>
    </inkml:brush>
  </inkml:definitions>
  <inkml:trace contextRef="#ctx0" brushRef="#br0">1 60 8978,'-1'-4'386,"1"0"1,0 0 0,0 0-1,1 0 1,-1 0-1,1 0 1,0 0-1,0 0 1,0 0-1,0 1 1,1-1-1,2-5 1,-3 9-280,-1-1-1,1 1 1,-1 0 0,0-1-1,1 1 1,-1 0 0,1-1 0,-1 1-1,1 0 1,-1 0 0,1 0-1,-1 0 1,1-1 0,-1 1 0,1 0-1,-1 0 1,1 0 0,0 0-1,-1 0 1,1 0 0,-1 0-1,1 0 1,-1 0 0,1 1 0,-1-1-1,1 0 1,-1 0 0,1 0-1,-1 1 1,1-1 0,-1 0-1,1 0 1,-1 1 0,1-1 0,-1 0-1,0 1 1,1-1 0,-1 1-1,0-1 1,1 1 0,0 0-1,15 23 1758,-14-20-1614,9 13 188,0 0 0,1 0 0,1-1 0,1 0 0,0-1-1,1-1 1,0 0 0,1-1 0,19 11 0,-16-13-181,1-2 0,0 0 0,0-1-1,1-1 1,43 8 0,-31-10-61,-1-1 0,1-2 0,46-3 0,-2-7 167,-1-3 0,120-34 0,-144 31-279,-5 0-294,1 2 0,81-8 0,-129 20 91,0 0 1,1 0 0,-1 0 0,0 0-1,1 0 1,-1 0 0,0 0 0,1 0-1,-1 0 1,0 0 0,1 0 0,-1 0-1,0 0 1,1-1 0,-1 1 0,0 0-1,0 0 1,1 0 0,-1 0 0,0-1-1,0 1 1,1 0 0,-1 0 0,0 0-1,0-1 1,1 1 0,-1 0 0,0 0-1,0-1 1,0 1 0,0 0 0,1-1-1,-1 1 1,0 0 0,0-1 0,0 1-1,0 0 1,0-1 0,0 1 0,0 0-1,0 0 1,0-1 0,0 1 0,0 0-1,0-1 1,0 1 0,0-1 0,0-4-920,1-12-993</inkml:trace>
</inkml:ink>
</file>

<file path=ppt/ink/ink2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21.627"/>
    </inkml:context>
    <inkml:brush xml:id="br0">
      <inkml:brushProperty name="width" value="0.05" units="cm"/>
      <inkml:brushProperty name="height" value="0.05" units="cm"/>
      <inkml:brushProperty name="color" value="#FF0066"/>
    </inkml:brush>
  </inkml:definitions>
  <inkml:trace contextRef="#ctx0" brushRef="#br0">216 51 3145,'6'-6'1774,"0"0"0,-1-1 0,0 0 1,8-13-1,-13 20-1729,0 0 1,0-1-1,0 1 1,0 0-1,0 0 1,0 0-1,0 0 1,0 0-1,0 0 1,0 0-1,0 0 1,1-1-1,-1 1 1,0 0-1,0 0 1,0 0-1,0 0 1,0 0-1,0 0 1,0 0-1,0-1 1,0 1-1,0 0 1,0 0-1,0 0 1,0 0-1,0 0 1,-1 0-1,1 0 1,0-1-1,0 1 1,0 0-1,0 0 1,0 0-1,0 0 1,0 0-1,0 0 1,0 0-1,0 0 1,0 0-1,0-1 1,-1 1-1,1 0 1,0 0-1,0 0 1,0 0-1,-8 1 749,-8 6 239,15-7-914,1 0-1,-1 0 1,0 1 0,0-1 0,1 1 0,-1-1 0,0 1 0,1-1-1,-1 1 1,0-1 0,1 1 0,-1 0 0,1-1 0,-1 1 0,1 0-1,-1-1 1,1 1 0,0 0 0,-1 0 0,1-1 0,0 1 0,0 0-1,-1 1 1,2 0 161,-1 0-1,0 0 0,1-1 0,0 1 1,-1 0-1,1 0 0,0 0 0,0 0 1,1 1-1,0 1-149,-1 0 0,0 0 0,0 0 0,0 0 0,0 0 0,-1 0-1,1 1 1,-1-1 0,0 0 0,0 0 0,-1 0 0,1 1 0,-1-1 0,0 0 0,0 0 0,0 0 0,-1 0 0,-2 5 0,2-4-80,0 0-1,-1 0 1,0 0 0,0-1 0,0 1 0,0-1 0,-1 0 0,0 1 0,0-2 0,0 1 0,0 0-1,0-1 1,-8 4 0,6-5 5,-1 0 0,1-1 0,-1 0-1,1 0 1,-1-1 0,0 1-1,1-2 1,-11 0 0,-6 0-41,12 1-19,0 1-1,0 0 1,-15 4 0,15-3 26,35-14-20,-23 12-1,0 0 0,1-1 0,-1 1 0,0 0 0,0 1 0,0-1 0,1 0-1,-1 0 1,0 0 0,0 1 0,0-1 0,1 1 0,-1-1 0,0 1 0,0-1 0,0 1-1,0 0 1,0-1 0,0 1 0,0 0 0,0 0 0,0 0 0,0 0 0,-1-1-1,1 1 1,0 0 0,-1 1 0,1-1 0,0 0 0,-1 0 0,1 0 0,-1 0 0,1 2-1,1 5 3,0 1 0,0-1-1,0 17 1,-1-14-3,0-4 2,0 0 1,1 0-1,0 0 1,0 0-1,0 0 1,1 0-1,0-1 1,5 10-1,-6-13 8,0 0-1,1 0 0,-1 0 0,0-1 0,1 1 1,-1-1-1,1 1 0,0-1 0,0 0 0,0 0 1,0 0-1,0-1 0,0 1 0,1-1 0,-1 1 1,1-1-1,-1 0 0,7 1 0,-10-2 0,0 0 1,1 0-1,-1 0 1,0 0-1,1 0 0,-1 0 1,0 0-1,1 0 1,-1 0-1,0 0 0,1 0 1,-1 0-1,0 0 0,0 0 1,1 0-1,-1 0 1,0 0-1,1 0 0,-1 0 1,0 0-1,1 0 0,-1-1 1,0 1-1,0 0 1,1 0-1,-1 0 0,0-1 1,0 1-1,1 0 0,-1 0 1,0-1-1,0 1 1,0 0-1,1 0 0,-1-1 1,0 1-1,0 0 1,0-1-1,0 1 0,0 0 1,0-1-1,0 1 0,1 0 1,-1-1-1,0 1 1,0 0-1,0-1 0,0 1 1,-1 0-1,1-1 0,0 1 1,0 0-1,0 0 1,0-1-1,0 1 0,0 0 1,0-1-1,0 1 0,-1-1 1,-10-16 91,4 8-92,0-1-1,0 1 1,1-1 0,-7-15-1,10 19-5,1-1-1,-1 1 0,1-1 1,0 0-1,1 0 1,0 1-1,0-1 0,0-12 1,1 17-3,1 0 1,-1 0 0,1 0-1,-1 0 1,1 0 0,0 0-1,-1 0 1,1 0 0,0 0-1,0 0 1,1 0-1,-1 0 1,0 1 0,1-1-1,-1 1 1,0-1 0,1 1-1,0-1 1,-1 1 0,1 0-1,0 0 1,0 0 0,0 0-1,0 0 1,0 0 0,2 0-1,7-3-2,0 1 0,0 1-1,21-3 1,-12 3 2,44-10 110,43-6 243,-107 18-335,1 0 0,-1 0-1,0 0 1,0 0 0,1-1 0,-1 1-1,0 0 1,0 0 0,1 0 0,-1 0-1,0 0 1,0 0 0,1 1 0,-1-1-1,0 0 1,0 0 0,1 0 0,-1 0-1,0 0 1,0 0 0,0 0 0,1 0 0,-1 0-1,0 1 1,0-1 0,0 0 0,1 0-1,-1 0 1,0 1 0,-4 5 183,-15 9-172,15-12 27,-11 7-258,9-7-923,15-17-3753</inkml:trace>
</inkml:ink>
</file>

<file path=ppt/ink/ink2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22.263"/>
    </inkml:context>
    <inkml:brush xml:id="br0">
      <inkml:brushProperty name="width" value="0.05" units="cm"/>
      <inkml:brushProperty name="height" value="0.05" units="cm"/>
      <inkml:brushProperty name="color" value="#FF0066"/>
    </inkml:brush>
  </inkml:definitions>
  <inkml:trace contextRef="#ctx0" brushRef="#br0">11 6 11338,'0'0'151,"0"-1"0,0 1-1,0 0 1,-1-1-1,1 1 1,0 0 0,0-1-1,-1 1 1,1 0-1,0 0 1,0-1 0,-1 1-1,1 0 1,0 0-1,-1 0 1,1-1 0,0 1-1,-1 0 1,1 0-1,0 0 1,-1 0 0,1 0-1,0 0 1,-1 0-1,-2 7 2505,3 18-195,0-23-2378,18 153 4317,2 37-2776,-13-74-1570,-8-114-712,-1-7-89,-30-97-7174,25 71 6703</inkml:trace>
</inkml:ink>
</file>

<file path=ppt/ink/ink2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22.793"/>
    </inkml:context>
    <inkml:brush xml:id="br0">
      <inkml:brushProperty name="width" value="0.05" units="cm"/>
      <inkml:brushProperty name="height" value="0.05" units="cm"/>
      <inkml:brushProperty name="color" value="#FF0066"/>
    </inkml:brush>
  </inkml:definitions>
  <inkml:trace contextRef="#ctx0" brushRef="#br0">13 125 9194,'-12'4'5122,"13"-4"-4829,1 0 1,-1 0-1,1 0 0,0 0 0,-1-1 0,1 1 0,0 0 0,-1-1 1,3-1-1,22-10 1451,32-21 0,-4 3-305,-35 20-962,-1 0 143,28-10 0,-41 18-554,0 0 0,0 1-1,0-1 1,0 1-1,0 1 1,1-1-1,-1 1 1,0 0-1,0 0 1,10 2-1,-13-2-53,1 1 0,-1-1 0,0 1 0,-1 0 0,1 0 0,0 0 0,0 0 0,0 0-1,-1 1 1,1-1 0,0 0 0,-1 1 0,1-1 0,-1 1 0,0 0 0,3 3 0,-2-2-3,0 1 0,-1 0 0,1 1 0,-1-1 0,1 0 0,-2 0 0,2 9 0,-1-2-1,-1 1-1,0-1 1,-1 0-1,0 1 1,-5 17-1,2-11-1,-2-1-1,0 1 1,-1-1 0,-1-1-1,-17 27 1,25-43-6,0 0 0,0 0 0,0 0 0,0 0 0,0 0 0,0 0 0,0 1 0,0-1-1,0 0 1,0 0 0,0 0 0,-1 0 0,1 0 0,0 0 0,0 0 0,0 0 0,0 1 0,0-1 0,0 0 0,0 0 0,0 0 0,0 0 0,0 0 0,0 0 0,0 0 0,0 1 0,0-1 0,0 0 0,0 0 0,0 0 0,0 0 0,0 0 0,1 0 0,-1 0 0,0 1 0,0-1 0,0 0 0,0 0 0,0 0 0,0 0 0,0 0 0,0 0 0,0 0 0,0 0 0,0 0 0,1 0 0,-1 0 0,0 1 0,0-1 0,0 0 0,10 0 2,18-7 8,-19 4-8,11-1 0,-1 1 1,37-3-1,-49 6-3,0 0 0,0 0 0,-1 1 0,1 0 1,0 0-1,-1 0 0,1 1 0,-1 0 0,1 0 0,-1 1 1,0 0-1,7 3 0,-11-4 15,0 0 0,0 0-1,0 0 1,0 0 0,-1 0 0,1 0 0,0 1-1,-1-1 1,0 1 0,1-1 0,-1 1 0,0-1-1,0 1 1,0-1 0,-1 1 0,1 0 0,-1 0 0,1-1-1,-1 1 1,0 0 0,0 0 0,0 0 0,-1-1-1,1 1 1,-1 0 0,-1 4 0,0 0 44,0 0 0,-1 0 0,0 0 0,0 0 0,-1 0 0,0 0 0,0-1 0,-8 10 0,2-6-34,0 0 0,-1 0 0,0-2-1,-1 1 1,0-1 0,0-1 0,-1 0 0,0-1 0,0 0 0,-20 5 0,31-10-25,0-1 1,0 1-1,0-1 1,0 1-1,0-1 1,0 0-1,0 0 1,0 0-1,-1 0 1,1-1-1,0 1 1,0 0-1,0-1 1,0 1-1,0-1 1,0 0-1,-3-1 1,4 1-34,0 0 0,1-1 0,-1 1 0,0 0 1,0 0-1,0-1 0,1 1 0,-1 0 0,1-1 1,-1 1-1,1-1 0,-1 1 0,1 0 0,0-1 1,0 1-1,0-1 0,0 1 0,0-1 0,0 1 1,0-1-1,0 1 0,1-1 0,-1 1 0,0 0 1,1-1-1,0-1 0,3-8-868,1-1-1,1 1 0,0 0 1,0 0-1,1 1 1,0 0-1,10-10 1,4 0-502</inkml:trace>
</inkml:ink>
</file>

<file path=ppt/ink/ink2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23.147"/>
    </inkml:context>
    <inkml:brush xml:id="br0">
      <inkml:brushProperty name="width" value="0.05" units="cm"/>
      <inkml:brushProperty name="height" value="0.05" units="cm"/>
      <inkml:brushProperty name="color" value="#FF0066"/>
    </inkml:brush>
  </inkml:definitions>
  <inkml:trace contextRef="#ctx0" brushRef="#br0">1 66 12403,'1'5'1704,"4"0"929,7-1-793,3-4-168,7 0-920,-2-7-263,5-1-393,0-4-296,-3-5-1153,0 0-423,7-1 784</inkml:trace>
</inkml:ink>
</file>

<file path=ppt/ink/ink2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24.251"/>
    </inkml:context>
    <inkml:brush xml:id="br0">
      <inkml:brushProperty name="width" value="0.05" units="cm"/>
      <inkml:brushProperty name="height" value="0.05" units="cm"/>
      <inkml:brushProperty name="color" value="#FF0066"/>
    </inkml:brush>
  </inkml:definitions>
  <inkml:trace contextRef="#ctx0" brushRef="#br0">133 695 8618,'3'-3'426,"15"-16"3838,-17 18-3953,-1 0 0,1 0 1,0 0-1,0 0 0,-1 1 0,1-1 0,-1 0 1,1 0-1,-1 0 0,1 0 0,-1 0 0,0-1 0,1 1 1,-1 0-1,0 0 0,0 0 0,0-2 0,0 3-241,0 0 0,0 0 0,0-1 0,-1 1 0,1 0 0,0 0 0,0 0 0,-1-1 0,1 1 0,0 0 0,0 0 0,-1 0 0,1 0 0,0-1 0,0 1 0,-1 0 0,1 0 0,0 0 0,-1 0 0,1 0 0,0 0 0,0 0 0,-1 0 0,1 0 0,0 0 0,-1 0 0,1 0 0,0 0 0,-1 0 0,1 0 0,-1 1 0,-9 2 443,10-3-430,-10 6 218,0 0 0,0 0 0,0 1 1,1 1-1,0-1 0,1 2 0,-1-1 1,-10 16-1,12-15-184,0 1 0,1 0 0,0-1 1,0 2-1,-5 14 0,10-21-90,0 0-1,0 0 1,0 0 0,0 0-1,1 0 1,0 0 0,-1 0-1,2 6 1,-1-8-16,1 0 1,-1 0 0,1 0-1,-1 0 1,1 0-1,0 0 1,0 0-1,0 0 1,0 0-1,0 0 1,0-1 0,1 1-1,-1 0 1,1-1-1,-1 1 1,1-1-1,1 2 1,1-1-4,0 0 0,-1 0 0,1-1 0,0 1 0,0-1 0,0 0 0,0 0 0,0 0 0,0-1 0,0 1 0,0-1 0,0 0 0,1 0 0,3-1 0,3-1 1,-1 0 0,1 0 0,-1 0 0,13-6 0,-7 0 0,0 1 0,-1-2 0,0 0-1,-1-1 1,0 0 0,0-1 0,-1-1-1,-1 0 1,0-1 0,16-21 0,-10 8 257,-1 0 1,-1-2-1,-2 0 0,21-56 0,-33 81-213,-1 0 0,0-1 0,-1 1-1,1 0 1,0-1 0,-1 1 0,0-6-1,0 8-41,0 1-1,0 0 1,0-1-1,0 1 1,0-1-1,0 1 1,0-1-1,-1 1 1,1 0-1,0-1 1,0 1-1,-1-1 1,1 1-1,0 0 1,0-1-1,-1 1 1,1 0-1,0-1 1,-1 1-1,1 0 1,0-1-1,-1 1 1,0 0-1,0 0 1,0-1-1,0 1 1,0 0-1,0 0 0,0 0 1,0 0-1,0 0 1,0 1-1,0-1 0,0 0 1,0 0-1,0 1 0,0-1 1,0 0-1,-1 1 1,-2 2 0,0-1-1,0 1 1,0 0 0,0 0 0,1 0 0,-1 1 0,1-1 0,0 1 0,0 0 0,0-1 0,1 1 0,-5 9-1,1-1 4,1 0 0,1 0-1,-6 20 1,8-23-9,1 0 1,-1-1 0,2 1-1,-1 0 1,1 0-1,0 0 1,1 0 0,2 14-1,-2-20-3,0 0-1,0 0 0,0 0 1,0 0-1,1 0 0,-1 0 1,1 0-1,0-1 1,-1 1-1,1-1 0,0 1 1,1-1-1,-1 1 1,0-1-1,1 0 0,-1 0 1,1 0-1,0-1 1,0 1-1,-1-1 0,1 1 1,0-1-1,0 0 1,0 0-1,1 0 0,4 0 1,-3 0-1,1-1 1,-1 0-1,0 0 1,0-1-1,1 0 1,-1 0 0,0 0-1,0 0 1,0-1-1,0 0 1,0 0-1,-1 0 1,1 0-1,-1-1 1,1 0 0,-1 0-1,0 0 1,0-1-1,5-4 1,6-8 6,0-1 0,-2 0 1,14-23-1,-22 34-7,18-30 62,-1-1-1,-1-1 1,-3-1 0,-1-1-1,-1 0 1,-3-1 0,14-66 0,-25 88-57,2-32 1,-4 45-3,0 1 0,0-1 0,-1 0 1,0 1-1,0-1 0,0 1 0,0 0 1,-1-1-1,0 1 0,-4-7 1,6 11-4,0 1 0,-1 0 1,1-1-1,0 1 1,0 0-1,0-1 0,0 1 1,-1 0-1,1-1 1,0 1-1,0 0 0,-1 0 1,1-1-1,0 1 1,-1 0-1,1 0 0,0 0 1,-1-1-1,1 1 1,0 0-1,-1 0 1,1 0-1,0 0 0,-1 0 1,1 0-1,-1-1 1,1 1-1,0 0 0,-1 0 1,1 0-1,0 0 1,-1 1-1,1-1 0,-1 0 1,1 0-1,0 0 1,-1 0-1,1 0 1,0 0-1,-1 0 0,1 1 1,0-1-1,-1 0 1,1 0-1,0 1 0,-1-1 1,1 0-1,0 0 1,0 1-1,-1-1 0,1 0 1,0 1-1,0-1 1,0 0-1,-1 1 0,-9 22 58,4-1-43,1 0 0,1 0-1,-3 39 1,9 69-26,-1-116 9,1 1 0,0-1 0,1 0 0,0 0-1,2-1 1,9 25 0,-12-34 2,0 0 0,0 0-1,0 0 1,1-1 0,0 1 0,-1-1-1,1 1 1,0-1 0,1 0 0,-1 0-1,0-1 1,1 1 0,0-1 0,-1 1-1,1-1 1,0 0 0,0 0 0,0-1-1,1 1 1,-1-1 0,0 0-1,0 0 1,1-1 0,-1 1 0,1-1-1,5 0 1,-5-1 2,1 1-1,0-1 0,-1-1 1,0 1-1,1-1 0,-1 0 0,0 0 1,0 0-1,0-1 0,7-4 1,-4 1-3,0 0 1,-1-1 0,0 0 0,0 0-1,8-11 1,-1-3-1,0-1 0,-2 0 1,18-43-1,-17 29 4,-2 0 1,-1-1 0,-1-1-1,-3 1 1,0-1-1,-1-66 1,-5 104-5,0-6-1,1 1 0,-2-1 0,1 1 0,-1 0 0,1-1 0,-1 1-1,-1-1 1,1 1 0,-4-8 0,5 13 1,-1-1 1,1 0-1,0 1 0,-1-1 0,1 0 0,-1 1 0,1-1 0,-1 1 0,1-1 1,-1 1-1,1-1 0,-1 1 0,1-1 0,-1 1 0,0 0 0,0-1 1,-3 1 3,4 0-4,0 0 1,-1 0 0,1 0-1,-1 0 1,1 0-1,0 0 1,-1 0-1,1 0 1,0 0 0,-1 0-1,1 0 1,-1 0-1,1 0 1,0 0-1,-1 1 1,1-1 0,0 0-1,-1 0 1,1 0-1,0 1 1,-1-1-1,1 0 1,0 0-1,0 1 1,-1-1 0,1 1-1,0-1 0,0 1 0,0-1 0,0 0 0,0 1 0,0-1 0,0 0 0,0 1 0,0-1 0,0 1 1,0-1-1,0 0 0,1 1 0,-1-1 0,0 0 0,0 1 0,0-1 0,1 0 0,-1 1 0,0-1 1,1 0-1,-1 0 0,0 1 0,0-1 0,1 0 0,-1 0 0,0 1 0,1-1 0,-1 0 1,1 0-1,-1 0 1,0 0-1,0 0 1,1 1-1,-1-1 1,0 0-1,0 0 1,0 0-1,1 0 1,-1 0-1,0 1 1,0-1-1,0 0 1,0 0-1,1 0 1,-1 1-1,0-1 1,0 0-1,0 0 1,0 0-1,0 1 1,0-1-1,0 0 1,0 0-1,0 1 1,1-1-1,-1 0 1,0 0-1,0 1 0,0-1 1,0 0-1,-1 0 1,1 1-1,0-1 1,0 0-1,0 1 1,-6 6 12,0 0 1,0 1-1,1-1 1,0 1-1,1 1 1,-1-1-1,2 1 1,-1-1-1,1 1 1,1 0-1,-1 0 1,0 13-1,-1 4 82,3 0 1,0 0-1,3 33 0,0-30 180,9 39-1,-8-56-182,0-1-1,0 1 1,1-1-1,1 0 1,0 0-1,8 12 1,-12-20-66,1 0 0,0 0 1,0-1-1,1 1 0,-1-1 1,0 1-1,1-1 0,-1 0 1,1 0-1,0 0 0,0 0 1,0-1-1,0 1 0,0-1 1,0 0-1,0 1 0,0-2 1,0 1-1,1 0 0,-1 0 1,0-1-1,1 0 0,-1 0 1,1 0-1,-1 0 0,0 0 1,1-1-1,-1 1 0,0-1 1,0 0-1,1 0 0,-1 0 1,0-1-1,0 1 0,3-3 1,1 1-16,-1-2 0,1 1 1,-1-1-1,7-6 0,-10 8-125,-1 0 0,1 0-1,-1 0 1,0 0 0,0 0-1,0-1 1,-1 1-1,1-1 1,-1 0 0,2-4-1,-2 3-248,0 3-16,-1 0-1,1 0 1,-1 0-1,1 0 1,0 0-1,-1 0 1,1 0-1,0 0 1,1 0-1,-1 0 1,2-1-1,6-2-1471</inkml:trace>
</inkml:ink>
</file>

<file path=ppt/ink/ink2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47.129"/>
    </inkml:context>
    <inkml:brush xml:id="br0">
      <inkml:brushProperty name="width" value="0.05" units="cm"/>
      <inkml:brushProperty name="height" value="0.05" units="cm"/>
      <inkml:brushProperty name="color" value="#FF0066"/>
    </inkml:brush>
  </inkml:definitions>
  <inkml:trace contextRef="#ctx0" brushRef="#br0">178 1 10706,'2'13'4543,"2"24"-3959,-4 79 874,12 298-566,-6-310-909,-13 172 1,5-229-21,-4 48-4,-6 167 38,-12 145 70,-1 41 317,7-60 735,11-267-831,-24 373 962,23-85-656,5-107-396,-24 204 128,23-362-293,1-2-30,2 19-10,0-1 14,-3-114-5,-2 61-2,0 38 29,0 21 24,17-7 141,-5 74-125,-2 35 505,-2-250-511,0-1 0,8 31 0,-6-34-143,-1-1-1,0 1 1,-1 0 0,-1 0 0,0 21 0,-1-35 41,0 1 1,0-1 0,0 0 0,0 0-1,0 1 1,0-1 0,0 0 0,0 0 0,0 1-1,0-1 1,0 0 0,0 0 0,0 1-1,0-1 1,0 0 0,0 0 0,0 0 0,0 1-1,0-1 1,0 0 0,-1 0 0,1 1-1,0-1 1,0 0 0,0 0 0,0 0 0,0 0-1,-1 1 1,1-1 0,0 0 0,0 0-1,0 0 1,-1 0 0,1 0 0,0 1 0,-1-1-1,-5-8-1652,-3-15-830,5 3 1319</inkml:trace>
</inkml:ink>
</file>

<file path=ppt/ink/ink2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47.582"/>
    </inkml:context>
    <inkml:brush xml:id="br0">
      <inkml:brushProperty name="width" value="0.05" units="cm"/>
      <inkml:brushProperty name="height" value="0.05" units="cm"/>
      <inkml:brushProperty name="color" value="#FF0066"/>
    </inkml:brush>
  </inkml:definitions>
  <inkml:trace contextRef="#ctx0" brushRef="#br0">0 21 12547,'2'10'1136,"3"5"960,3 2-415,11 3-217,1 2-224,7 0-295,-2-2-73,-2-7-168,-1-1-96,-4-14-272,-2-8-248,-8-25-688,-1-10-1000,9-34 895</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00.645"/>
    </inkml:context>
    <inkml:brush xml:id="br0">
      <inkml:brushProperty name="width" value="0.05" units="cm"/>
      <inkml:brushProperty name="height" value="0.05" units="cm"/>
      <inkml:brushProperty name="color" value="#FF0066"/>
    </inkml:brush>
  </inkml:definitions>
  <inkml:trace contextRef="#ctx0" brushRef="#br0">1 145 9162,'34'-13'6188,"22"1"-3013,-10 2-1758,264-58 2604,-100 38-5702,-110 20-1960,-51 9 2308</inkml:trace>
</inkml:ink>
</file>

<file path=ppt/ink/ink2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48.753"/>
    </inkml:context>
    <inkml:brush xml:id="br0">
      <inkml:brushProperty name="width" value="0.05" units="cm"/>
      <inkml:brushProperty name="height" value="0.05" units="cm"/>
      <inkml:brushProperty name="color" value="#FF0066"/>
    </inkml:brush>
  </inkml:definitions>
  <inkml:trace contextRef="#ctx0" brushRef="#br0">278 1584 9194,'63'-19'4366,"-44"12"-3658,0 1 0,29-4 1,13 5-205,0 3 1,94 8-1,46-1 311,-172-6-559,-1-2 0,0-1 0,0-1 0,-1-1-1,32-11 1,-26 3 65,1-1 0,-2-2 1,39-26-1,80-73 748,-131 99-827,0-1-1,-2-1 1,0-1 0,27-39-1,-37 45-142,0 0 0,-1-1 1,0 1-1,-1-1 0,-1 0 0,-1-1 0,0 0 0,0 1 0,0-21 0,-2-6-63,-1-1-1,-3 1 1,-1-1-1,-3 1 1,-1 0-1,-2 1 1,-1-1 0,-3 2-1,-18-42 1,10 36-26,-2 0 1,-2 1-1,-2 2 0,-1 1 1,-3 1-1,-1 1 1,-44-41-1,55 61-12,-1 1 0,0 2 1,-1 0-1,-28-16 0,34 25 2,1 0 0,-1 1-1,0 1 1,0 0 0,0 1 0,-1 1-1,-31-3 1,24 6 10,0 0-1,0 2 0,0 1 1,0 1-1,0 1 0,-25 7 1,19-1 1,0 1 0,0 1 1,2 2-1,-33 19 0,17-4 14,1 3 0,2 1 0,1 1-1,1 3 1,-54 66 0,66-68 40,2 1 0,1 2-1,2 1 1,-20 44 0,19-27 64,2 2-1,-20 86 0,32-101-53,2 1-1,2 1 0,-1 81 0,8-97-96,1-1-1,1 0 1,1 0 0,2 0-1,1 0 1,1-1-1,13 31 1,-2-20-567,2 0 1,1-2-1,34 44 1,17 7-400</inkml:trace>
</inkml:ink>
</file>

<file path=ppt/ink/ink2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49.403"/>
    </inkml:context>
    <inkml:brush xml:id="br0">
      <inkml:brushProperty name="width" value="0.05" units="cm"/>
      <inkml:brushProperty name="height" value="0.05" units="cm"/>
      <inkml:brushProperty name="color" value="#FF0066"/>
    </inkml:brush>
  </inkml:definitions>
  <inkml:trace contextRef="#ctx0" brushRef="#br0">510 1859 14091,'77'-5'3391,"46"-5"-1346,-49-2-1376,0-3 1,90-30-1,-121 30-542,-1-2 1,-1-2 0,-1-2-1,0-1 1,43-33 0,126-128 834,-156 133-655,-22 22-65,-2-2 0,34-43 0,-54 60-200,-1 1 0,0-1 0,0 0 1,-1-1-1,-1 0 0,-1 0 0,0 0 0,0 0 0,4-31 0,-6 11-19,-2-1-1,-1 0 1,-6-47 0,-28-101 18,16 117-44,-4 1 0,-2 1 1,-3 1-1,-36-62 0,43 88-1,-2 0 1,-2 2 0,-27-33 0,38 53 2,0 1 1,-1 1 0,0 0 0,-1 1 0,0 0 0,-1 1-1,-1 1 1,0 1 0,-20-9 0,14 10 0,0 1 0,0 1-1,-1 0 1,0 2 0,-1 1 0,-39 1 0,25 3 2,-1 2 0,1 2 0,-51 12 0,64-10 12,0 1 1,1 1-1,0 1 1,1 2-1,0 0 1,1 1-1,0 2 1,1 0-1,-38 34 1,-48 65 121,54-55-73,-23 21-19,-98 113 53,152-163-131,1 0 0,1 2 0,2 0 1,-29 68-1,37-72-193,2 2 1,1-1 0,1 1-1,-5 54 1,11-62-226,0 1 1,2-1-1,1 1 0,0-1 1,2 1-1,0-1 0,10 26 1,17 35-807</inkml:trace>
</inkml:ink>
</file>

<file path=ppt/ink/ink2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50.080"/>
    </inkml:context>
    <inkml:brush xml:id="br0">
      <inkml:brushProperty name="width" value="0.05" units="cm"/>
      <inkml:brushProperty name="height" value="0.05" units="cm"/>
      <inkml:brushProperty name="color" value="#FF0066"/>
    </inkml:brush>
  </inkml:definitions>
  <inkml:trace contextRef="#ctx0" brushRef="#br0">608 2065 12603,'68'-22'1437,"0"3"0,103-15 0,73-20-276,-203 40-753,0-2 0,-1-1 0,-1-3 0,-1-1 0,-1-2 0,-1-1 0,39-34 0,-45 32 17,-1-1 1,-2-2-1,0-1 0,-2-1 0,-1-1 1,-2-1-1,35-69 0,-47 78-316,-1 0 0,-1 0 0,-1-1 0,-1 0 1,-2 0-1,0 0 0,-2-1 0,0 1 0,-2-1 0,-1 1 0,-1-1 0,-10-48 0,-4 3-89,-4 1 0,-3 0 0,-3 2 0,-48-91 0,34 86-25,-4 2 0,-3 2 0,-90-103 0,112 145 4,0 1 1,-2 1-1,0 1 1,-2 2-1,-51-31 0,63 44-1,0 0 0,0 2-1,-1 0 1,0 1-1,0 0 1,0 2 0,-1 0-1,1 1 1,-1 1-1,0 1 1,0 0 0,-31 4-1,31 0 4,0 2 0,0 0 0,0 1 0,1 0-1,0 2 1,0 0 0,1 1 0,0 1 0,0 0-1,-28 25 1,-5 10 45,-80 92 0,124-130-43,-55 65 20,2 2-1,4 4 0,-63 116 1,88-136-18,3 0 1,3 2-1,2 1 1,3 0-1,-21 124 1,35-150-104,2 1 1,1-1-1,2 1 1,2-1-1,11 69 1,-8-81-307,1-1 0,1 0 0,1 0 0,1 0 0,1-1 0,1-1 0,0 0 0,2 0 0,0-1 0,18 20 0,42 35-1114</inkml:trace>
</inkml:ink>
</file>

<file path=ppt/ink/ink2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50.775"/>
    </inkml:context>
    <inkml:brush xml:id="br0">
      <inkml:brushProperty name="width" value="0.05" units="cm"/>
      <inkml:brushProperty name="height" value="0.05" units="cm"/>
      <inkml:brushProperty name="color" value="#FF0066"/>
    </inkml:brush>
  </inkml:definitions>
  <inkml:trace contextRef="#ctx0" brushRef="#br0">259 1814 12707,'15'-5'383,"1"1"1,0 1 0,0 0 0,1 1-1,30 0 1,6-1 160,39-7 596,-2-4 0,149-41 0,-202 43-776,0-1 0,-1-2-1,0-2 1,-1-1 0,-1-2 0,-1-1 0,-1-2 0,53-48-1,-47 32 329,-1-1-1,-2-3 0,31-50 0,-56 78-589,-2 0-1,0-1 1,-1 0-1,0 0 1,-1-1-1,-1 0 1,-1 0-1,3-22 1,-5 18-43,-1 0 1,-1 1 0,0-1 0,-2 0 0,-1 1 0,-8-35-1,-6-2-11,-2 1-1,-38-80 0,-73-98 27,99 184-79,-2 2-1,-3 1 1,-1 1-1,-67-62 1,81 88 1,-1 1 0,0 2 0,-2 0 0,-35-17 0,41 24 3,-1 2-1,0 0 1,0 2-1,0 0 1,-1 1-1,-37-3 1,43 8 3,-1 0 1,1 1-1,0 1 0,-1 0 1,1 2-1,0-1 0,0 2 1,1 0-1,-1 1 0,1 1 1,0 0-1,-26 18 0,14-6 20,2 0 0,0 2-1,1 1 1,1 1-1,-30 39 1,24-23 63,2 2-1,1 1 1,2 1 0,3 1-1,1 0 1,-26 88-1,35-89 52,1 0 0,2 1-1,2 0 1,2 1 0,2-1-1,2 1 1,10 75 0,-7-98-93,2-1 0,0 0 0,1-1 1,1 1-1,19 35 0,-18-42-85,1 1-1,1-1 1,0 0-1,1-1 1,0-1 0,1 1-1,25 19 1,-14-17-525,1 0 1,0-2 0,1 0-1,0-2 1,1-1-1,0-1 1,0-1 0,1-1-1,49 5 1,33-3-1307</inkml:trace>
</inkml:ink>
</file>

<file path=ppt/ink/ink2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52.655"/>
    </inkml:context>
    <inkml:brush xml:id="br0">
      <inkml:brushProperty name="width" value="0.05" units="cm"/>
      <inkml:brushProperty name="height" value="0.05" units="cm"/>
      <inkml:brushProperty name="color" value="#FF0066"/>
    </inkml:brush>
  </inkml:definitions>
  <inkml:trace contextRef="#ctx0" brushRef="#br0">49 0 9482,'-22'0'880,"7"2"344,3 0 33,12 3-169,7 2-208,5 1 8,1 5-63,1 6-249,-1-1-128,0 7-328,1-1-88,-3 3-144,3 1-264,-1-1-553,1 0-359,8 3 632</inkml:trace>
</inkml:ink>
</file>

<file path=ppt/ink/ink2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53.179"/>
    </inkml:context>
    <inkml:brush xml:id="br0">
      <inkml:brushProperty name="width" value="0.05" units="cm"/>
      <inkml:brushProperty name="height" value="0.05" units="cm"/>
      <inkml:brushProperty name="color" value="#FF0066"/>
    </inkml:brush>
  </inkml:definitions>
  <inkml:trace contextRef="#ctx0" brushRef="#br0">0 1 11202,'2'0'1297,"4"5"695,3 11-136,-1 8-279,2 4-433,-1 3-264,2-1-496,3 2-176,1-1-440,0 3-584,-8 5 2561,-6-1-1689</inkml:trace>
</inkml:ink>
</file>

<file path=ppt/ink/ink2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53.600"/>
    </inkml:context>
    <inkml:brush xml:id="br0">
      <inkml:brushProperty name="width" value="0.05" units="cm"/>
      <inkml:brushProperty name="height" value="0.05" units="cm"/>
      <inkml:brushProperty name="color" value="#FF0066"/>
    </inkml:brush>
  </inkml:definitions>
  <inkml:trace contextRef="#ctx0" brushRef="#br0">28 0 11634,'-5'25'1105,"0"5"807,5 4-600,-2 6-327,0 4-313,-1 1-472,-2 0-456,0-1-961,5 1 705</inkml:trace>
</inkml:ink>
</file>

<file path=ppt/ink/ink2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6:54.017"/>
    </inkml:context>
    <inkml:brush xml:id="br0">
      <inkml:brushProperty name="width" value="0.05" units="cm"/>
      <inkml:brushProperty name="height" value="0.05" units="cm"/>
      <inkml:brushProperty name="color" value="#FF0066"/>
    </inkml:brush>
  </inkml:definitions>
  <inkml:trace contextRef="#ctx0" brushRef="#br0">1 0 12499,'10'26'1728,"-2"10"1601,-3 10-1465,-5 9-872,2 2-432,-7-5-1200,2 2-536,-2-16 624</inkml:trace>
</inkml:ink>
</file>

<file path=ppt/ink/ink2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7:05.049"/>
    </inkml:context>
    <inkml:brush xml:id="br0">
      <inkml:brushProperty name="width" value="0.05" units="cm"/>
      <inkml:brushProperty name="height" value="0.05" units="cm"/>
      <inkml:brushProperty name="color" value="#FF0066"/>
    </inkml:brush>
  </inkml:definitions>
  <inkml:trace contextRef="#ctx0" brushRef="#br0">1 11 15867,'2'-1'254,"0"-1"0,0 1 1,0 0-1,0 0 0,1 0 0,-1 0 0,0 0 0,1 0 0,2 0 0,-4 1-138,0 0 0,0 0 0,0 0 0,0 0-1,0 0 1,0 1 0,0-1 0,0 0 0,0 0 0,0 1 0,0-1 0,0 0 0,0 1 0,0-1 0,-1 1 0,1-1 0,0 1 0,0 0-1,0-1 1,-1 1 0,1 0 0,0 0 0,-1-1 0,1 1 0,0 0 0,0 1 0,1 3 171,0 0-1,0 0 1,0 0 0,0 0 0,-1 0-1,0 0 1,1 7 0,1 41 934,-2-23-678,6 38 612,20 91 0,30 65-705,-41-166-539,-14-46-22,-1-9 19,-1-1 0,1 1 0,-1 0 0,1-1 0,0 1 0,0-1 0,0 1 0,0-1 0,1 1 0,-1-1 0,1 0 0,1 3 0,-2-5 46,-1 0 0,0 1-1,0-1 1,0 0 0,1 0-1,-1 0 1,0 1-1,0-1 1,1 0 0,-1 0-1,0 0 1,1 0 0,-1 0-1,0 0 1,1 1 0,-1-1-1,0 0 1,1 0-1,-1 0 1,0 0 0,1 0-1,-1 0 1,0 0 0,0 0-1,1-1 1,-1 1-1,0 0 1,1 0 0,-1 0-1,0 0 1,1 0 0,-1 0-1,0-1 1,0 1-1,1 0 1,-1 0 0,0 0-1,0-1 1,1 1 0,-1 0-1,0 0 1,0-1 0,0 1-1,1 0 1,6-16-1756,-7 16 1799,11-35-2518,7-17 897</inkml:trace>
</inkml:ink>
</file>

<file path=ppt/ink/ink2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7:05.500"/>
    </inkml:context>
    <inkml:brush xml:id="br0">
      <inkml:brushProperty name="width" value="0.05" units="cm"/>
      <inkml:brushProperty name="height" value="0.05" units="cm"/>
      <inkml:brushProperty name="color" value="#FF0066"/>
    </inkml:brush>
  </inkml:definitions>
  <inkml:trace contextRef="#ctx0" brushRef="#br0">5 193 13027,'5'-7'6096,"-5"21"-3602,-6 31-1279,6-42-837,-2 8-117,1 0-1,0 0 1,1 0-1,0 0 0,1 0 1,0 0-1,5 16 1,-5-23-230,0 0 0,0 0 0,1-1 0,0 1-1,-1-1 1,1 1 0,1-1 0,-1 0 0,0 0 0,1 0 0,-1 0 0,1 0 0,0-1 0,0 1 0,0-1 0,0 0 0,1 1 0,-1-2 0,0 1 0,1 0 0,0-1 0,-1 1 0,1-1 0,6 1 0,-1-1-7,0 0-1,0-1 0,-1 0 0,1 0 1,0-1-1,-1 0 0,1-1 1,0 0-1,-1 0 0,0-1 0,14-6 1,-14 5 33,-1 0-1,1 0 1,-1 0 0,0-1 0,-1 0-1,1 0 1,-1-1 0,0 0 0,-1 0-1,1 0 1,-1-1 0,6-8 0,-10 11-15,1 1-1,-1 0 1,1 0 0,-1-1 0,0 1-1,0-1 1,0 1 0,-1-1 0,1 1-1,-1-1 1,0 0 0,0 1 0,0-1-1,-1 1 1,1-1 0,-2-4 0,0 3 1,0 0 1,0 0-1,0 0 1,-1 1-1,0-1 1,0 0 0,0 1-1,0 0 1,-7-7-1,-4-1 7,-1 0-1,0 1 1,0 1 0,-1 1-1,-18-9 1,-57-29-249,90 46 133,1 1 1,0-1-1,-1 1 0,1-1 1,0 1-1,0-1 0,0 1 1,0-1-1,0 0 0,0 1 1,0-1-1,0 1 0,0-1 1,0 0-1,0 1 0,0-1 1,0 1-1,0-1 0,0 0 1,0 1-1,1-1 0,-1 1 1,0-1-1,0 1 0,1-1 1,-1 1-1,0-1 0,1 1 1,0-1-1,-1 1 64,3-4-246,0 1 0,0-1 0,0 1 0,1 0 0,-1 0 0,1 0 0,4-2-1,8-7-14,19-19-498</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01.016"/>
    </inkml:context>
    <inkml:brush xml:id="br0">
      <inkml:brushProperty name="width" value="0.05" units="cm"/>
      <inkml:brushProperty name="height" value="0.05" units="cm"/>
      <inkml:brushProperty name="color" value="#FF0066"/>
    </inkml:brush>
  </inkml:definitions>
  <inkml:trace contextRef="#ctx0" brushRef="#br0">1 18 9266,'3'6'1416,"5"3"1849,9-3-1209,13-6-207,9 0-249,13-3-488,-3-4-215,9-1-281,-6 1-112,0 2-200,4 0-104,-13 3-312,4 2-232,-3 0-872,-1 0-569,3-1 4322,-3 2-2593</inkml:trace>
</inkml:ink>
</file>

<file path=ppt/ink/ink2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7:05.914"/>
    </inkml:context>
    <inkml:brush xml:id="br0">
      <inkml:brushProperty name="width" value="0.05" units="cm"/>
      <inkml:brushProperty name="height" value="0.05" units="cm"/>
      <inkml:brushProperty name="color" value="#FF0066"/>
    </inkml:brush>
  </inkml:definitions>
  <inkml:trace contextRef="#ctx0" brushRef="#br0">3 14 12411,'-2'8'2184,"2"-1"2993,7-2-2344,3-5-1145,-2-2-352,9-3-895,-2-1-393,5-1-985,-1 0-599,4 0 688</inkml:trace>
  <inkml:trace contextRef="#ctx0" brushRef="#br0" timeOffset="1">192 336 15819,'-3'8'5546,"6"-13"-4130,4-3-296,3-7-792,3-5-456,1-2-1272,3-5-737,3-17 953</inkml:trace>
</inkml:ink>
</file>

<file path=ppt/ink/ink2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7:06.396"/>
    </inkml:context>
    <inkml:brush xml:id="br0">
      <inkml:brushProperty name="width" value="0.05" units="cm"/>
      <inkml:brushProperty name="height" value="0.05" units="cm"/>
      <inkml:brushProperty name="color" value="#FF0066"/>
    </inkml:brush>
  </inkml:definitions>
  <inkml:trace contextRef="#ctx0" brushRef="#br0">81 46 16516,'-5'4'858,"0"0"1,0 0-1,1 1 1,0-1-1,0 1 1,-4 6 0,2-3-204,1 1 1,1 0 0,-6 13 0,6-8-416,0 0 0,0 1 0,1-1 0,1 1 1,-1 16-1,3-24-199,0 1 0,0-1 0,1 1 1,-1-1-1,2 0 0,-1 1 0,1-1 1,0 0-1,6 13 0,-6-16-21,0-1 0,1 1-1,-1-1 1,1 0 0,-1 0-1,1 0 1,0 0 0,0 0 0,0-1-1,1 1 1,-1-1 0,1 0 0,-1 0-1,1 0 1,0-1 0,-1 1-1,1-1 1,0 0 0,7 1 0,-5-1 42,0 0 1,0-1-1,0 0 1,0 0 0,-1-1-1,1 0 1,0 0-1,0 0 1,0-1 0,0 0-1,-1 0 1,1 0-1,-1-1 1,0 0-1,1 0 1,-1 0 0,-1 0-1,1-1 1,0 0-1,-1 0 1,0 0 0,0-1-1,0 1 1,5-10-1,-5 9-17,0-1 0,-1 0-1,0 0 1,0 0-1,0-1 1,-1 1-1,0 0 1,0-1-1,-1 0 1,1 1-1,-2-1 1,1 0-1,-1 0 1,0 1-1,0-1 1,-1 0-1,1 0 1,-2 1-1,1-1 1,-1 1 0,-4-12-1,1 10-36,1 0-1,-1 0 1,-1 0-1,0 1 1,0 0-1,0 0 1,-1 1 0,-14-12-1,9 10-323,-1 0 0,0 0 0,0 1 0,-26-9 0,36 15 174,-15-6-1178,17 6 1207,1 1 0,-1 0-1,1 0 1,0 0 0,-1 0 0,1-1 0,0 1-1,-1 0 1,1 0 0,0-1 0,-1 1-1,1 0 1,0 0 0,-1-1 0,1 1 0,0 0-1,0-1 1,-1 1 0,1-1 0,0 1 0,0 0-1,0-1 1,0 1 0,-1-1 0,1 1-1,0 0 1,0-1 0,0 1 0,0-1 0,0 1-1,0 0 1,0-1 0,0 1 0,0-1-1,0 1 1,0-1 0,1 0 0,8-4-1427</inkml:trace>
</inkml:ink>
</file>

<file path=ppt/ink/ink2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7:06.844"/>
    </inkml:context>
    <inkml:brush xml:id="br0">
      <inkml:brushProperty name="width" value="0.05" units="cm"/>
      <inkml:brushProperty name="height" value="0.05" units="cm"/>
      <inkml:brushProperty name="color" value="#FF0066"/>
    </inkml:brush>
  </inkml:definitions>
  <inkml:trace contextRef="#ctx0" brushRef="#br0">0 375 14507,'1'-5'498,"0"-1"0,0 0 0,1 1 0,0-1 0,0 1 0,0-1 0,1 1 0,-1 0 0,1 0 0,1 0 0,3-5 1,7-7 947,26-23 1,-34 35-1266,132-116 3318,-101 92-2431,74-42 0,-106 67-1021,0 1 0,1 1 0,-1-1 0,1 1 0,-1 0 0,1 0 0,0 1 1,0-1-1,9 0 0,-14 3-39,0-1 1,0 0 0,0 0 0,1 0-1,-1 1 1,0-1 0,0 1 0,0-1-1,0 1 1,0-1 0,0 1-1,0 0 1,0-1 0,0 1 0,0 0-1,0 0 1,0 0 0,0 0 0,-1-1-1,1 1 1,0 0 0,-1 0 0,1 1-1,-1-1 1,1 0 0,-1 0-1,1 0 1,-1 2 0,2 4 30,-1-1 0,0 0-1,-1 1 1,1 6 0,-1-6-5,-1 52 342,-11 82 0,-1 37 224,13-148-547,1-16-97,0 0 1,-2-1-1,1 1 1,-2 0-1,0-1 1,0 1-1,-5 13 0,6-26-46,1 0-1,-1 1 0,1-1 1,-1 0-1,1 0 1,-1 0-1,0 0 0,1-1 1,-1 1-1,0 0 0,0 0 1,-1 1-1,2-2-38,0 0-1,-1 0 1,1 0-1,-1 0 0,1 1 1,0-1-1,-1 0 1,1 0-1,-1 0 1,1 0-1,0 0 1,-1 0-1,1 0 0,-1 0 1,1 0-1,0 0 1,-1 0-1,1-1 1,-1 1-1,1 0 1,0 0-1,-1 0 0,1-1 1,-2 0-611,0-1 0,0 1-1,0-1 1,1 0 0,-1 0 0,0 0 0,1 0-1,-2-3 1,-6-7-1492</inkml:trace>
  <inkml:trace contextRef="#ctx0" brushRef="#br0" timeOffset="1">233 419 14931,'2'0'1633,"8"0"1255,12-5-439,16-7-393,8-3-288,7-2-623,-2 2-297,-8 7-664,-6 4-440,-20 11-1176,-10 8-1249,-26 17 1417</inkml:trace>
</inkml:ink>
</file>

<file path=ppt/ink/ink2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7:07.533"/>
    </inkml:context>
    <inkml:brush xml:id="br0">
      <inkml:brushProperty name="width" value="0.05" units="cm"/>
      <inkml:brushProperty name="height" value="0.05" units="cm"/>
      <inkml:brushProperty name="color" value="#FF0066"/>
    </inkml:brush>
  </inkml:definitions>
  <inkml:trace contextRef="#ctx0" brushRef="#br0">788 2867 15051,'-5'10'504,"2"-5"-122,0 1 0,1-1 0,0 0 0,0 1 0,-3 10 1,5-15-301,0 1 0,0-1 1,0 1-1,0-1 1,0 0-1,0 1 0,0-1 1,0 0-1,1 1 0,-1-1 1,1 1-1,-1-1 1,1 0-1,-1 0 0,1 1 1,0-1-1,-1 0 1,1 0-1,0 0 0,0 0 1,0 0-1,0 0 1,0 0-1,0 0 0,0 0 1,0 0-1,1 0 1,-1-1-1,0 1 0,2 0 1,3 1 97,0 0 1,0 0 0,0-1-1,0 0 1,0 0 0,0 0 0,0-1-1,0 0 1,8-1 0,59-10 820,-59 9-833,85-21 379,-1-3-1,-2-5 0,-1-5 0,148-76 1,79-80 676,-11-23 26,-73 49-367,85-43-133,-231 148-583,-3-5 0,112-104 0,2-31 191,-127 125-281,-33 33-31,-2-2 0,-2-1 0,-2-2 0,-2-2-1,35-68 1,-38 56-34,-3-1 0,-3 0-1,21-83 1,-43 128-13,0 0-1,-2 0 1,0 0-1,-1-1 1,-1 1-1,-3-28 1,2 34-4,-1 0 0,-1 1 0,0-1-1,-1 1 1,0 0 0,-1 0 0,0 0 0,-1 1 0,0-1 0,0 1 0,-10-10-1,2 5-8,-1 0 0,0 1 0,-1 1 0,-34-22 0,-78-35-11,123 67 26,-85-40 10,-1 3-1,-2 4 1,-191-46 0,241 74-10,0 2-1,0 2 1,0 2 0,0 1 0,-1 3 0,1 1 0,0 3 0,0 1-1,-60 18 1,24 2-9,1 3-1,-119 65 0,-135 104-13,293-175 21,-132 80-6,-170 113 1,265-164-2,3 4 1,-89 90 0,-228 280-148,338-360 80,-63 107 1,92-135 48,-225 412-127,180-286 138,58-135 16,1 0 0,2 1 0,-5 47 0,11-65-1,0 1 1,1-1-1,1 0 1,0 0-1,1 1 1,0-1-1,8 23 1,-6-26-1,0-1 1,0 1-1,1-1 0,1 0 1,-1-1-1,1 0 0,1 1 1,0-2-1,0 1 1,11 8-1,-3-4-1,2-1 0,0 0 1,0-1-1,1-1 0,0-1 0,0-1 0,1 0 1,0-1-1,29 5 0,6-3 12,0-2 0,68-1 0,-38-7 114,0-3 0,0-4 0,106-25 0,-65 3 454,174-69 0,-271 89-559,15-5 195,50-27-1,-81 36-309,-1 1 1,0-1-1,0-1 0,-1 0 0,0-1 0,-1 0 1,1 0-1,-2-1 0,9-12 0,0-9-1984,-6 7-193,14-20-2174,8-10 1543</inkml:trace>
</inkml:ink>
</file>

<file path=ppt/ink/ink2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2:07:07.996"/>
    </inkml:context>
    <inkml:brush xml:id="br0">
      <inkml:brushProperty name="width" value="0.05" units="cm"/>
      <inkml:brushProperty name="height" value="0.05" units="cm"/>
      <inkml:brushProperty name="color" value="#FF0066"/>
    </inkml:brush>
  </inkml:definitions>
  <inkml:trace contextRef="#ctx0" brushRef="#br0">170 1 19716,'-64'8'1361,"9"-6"39,4-2-1016</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01.460"/>
    </inkml:context>
    <inkml:brush xml:id="br0">
      <inkml:brushProperty name="width" value="0.05" units="cm"/>
      <inkml:brushProperty name="height" value="0.05" units="cm"/>
      <inkml:brushProperty name="color" value="#FF0066"/>
    </inkml:brush>
  </inkml:definitions>
  <inkml:trace contextRef="#ctx0" brushRef="#br0">1 48 12507,'3'2'1376,"7"-2"1249,5 0-57,15-2 25,2-3-257,14 2-471,-1-4-257,-3 3-616,-4 1-280,-4 0-344,-2 1-304,1-3-696,6-2-784,-7 4-2121,-5-2 1969</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02.022"/>
    </inkml:context>
    <inkml:brush xml:id="br0">
      <inkml:brushProperty name="width" value="0.05" units="cm"/>
      <inkml:brushProperty name="height" value="0.05" units="cm"/>
      <inkml:brushProperty name="color" value="#FF0066"/>
    </inkml:brush>
  </inkml:definitions>
  <inkml:trace contextRef="#ctx0" brushRef="#br0">17 16 8290,'-3'-2'1376,"-4"-1"969,4-1-441,-1 1 88,11 1-159,10 1-49,16 1-151,16 1-153,26 4-176,14-1-48,15-1-191,-1-1-161,-13 1-328,-9 2-200,-23 2-1176,-6-4-1233,-18-3 1129</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0.927"/>
    </inkml:context>
    <inkml:brush xml:id="br0">
      <inkml:brushProperty name="width" value="0.05" units="cm"/>
      <inkml:brushProperty name="height" value="0.05" units="cm"/>
      <inkml:brushProperty name="color" value="#FF0066"/>
    </inkml:brush>
  </inkml:definitions>
  <inkml:trace contextRef="#ctx0" brushRef="#br0">0 682 11130,'6'-11'4317,"116"-114"2464,-1 1-5017,-34 25-716,34-38 216,8 13-291,-129 124-973,9-8-41,0 0 1,1 0 0,0 1 0,0 1 0,0 0-1,22-9 1,-32 14-13,1 1-1,0-1 1,0 1-1,-1 0 1,1 0-1,0-1 1,0 1-1,0 0 1,0 0-1,-1 0 1,1 0-1,0 0 1,0 0-1,0 0 1,0 0-1,-1 0 1,1 0-1,1 1 1,-2-1-30,0 1 1,0-1-1,1 0 1,-1 1 0,0-1-1,0 0 1,0 1 0,0-1-1,0 0 1,0 1-1,0-1 1,0 1 0,0-1-1,0 0 1,0 1-1,0-1 1,0 0 0,-1 1-1,1-1 1,0 0 0,0 1-1,0-1 1,0 0-1,-1 1 1,1-1 0,0 1-1,-4 4-893,1 0 0,-1-1 0,-7 8 0,-35 26-3683,24-16 3335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56.143"/>
    </inkml:context>
    <inkml:brush xml:id="br0">
      <inkml:brushProperty name="width" value="0.05" units="cm"/>
      <inkml:brushProperty name="height" value="0.05" units="cm"/>
      <inkml:brushProperty name="color" value="#FF0066"/>
    </inkml:brush>
  </inkml:definitions>
  <inkml:trace contextRef="#ctx0" brushRef="#br0">4 0 11803,'-1'2'451,"0"0"0,1 0 0,-1 0 0,1 0 0,0 0 0,-1 0 0,1 0 0,0 0 0,0 0 0,0 0 0,0 0 1,1-1-1,-1 1 0,0 0 0,1 0 0,0 0 0,-1 0 0,1 0 0,1 2 0,3 5 430,0-1 1,12 14-1,-8-9 18,49 75 1344,5 7-1675,-62-93-652,1 0 1,-1-1 0,1 1-1,0 0 1,-1-1-1,1 1 1,0-1 0,0 1-1,0-1 1,4 2-1,-6-3-40,0 0-1,1-1 1,-1 1-1,0-1 1,0 1 0,1 0-1,-1-1 1,0 1-1,0-1 1,0 1-1,0 0 1,0-1-1,1 1 1,-1-1 0,0 1-1,0-1 1,0 1-1,0-1 1,-1-3-546,0 0 1,-1 0-1,1 0 1,-1 1-1,1-1 1,-1 0-1,0 1 1,-5-6-1,-7-4-572</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1.285"/>
    </inkml:context>
    <inkml:brush xml:id="br0">
      <inkml:brushProperty name="width" value="0.05" units="cm"/>
      <inkml:brushProperty name="height" value="0.05" units="cm"/>
      <inkml:brushProperty name="color" value="#FF0066"/>
    </inkml:brush>
  </inkml:definitions>
  <inkml:trace contextRef="#ctx0" brushRef="#br0">103 0 12299,'-5'5'556,"0"0"1,0 0-1,0 1 1,0 0-1,1-1 1,0 2-1,-5 9 1,-18 49 666,20-46-634,5-17-504,-3 12 700,0-1 0,1 0 0,0 1 0,-3 23 0,7-36-694,0 1 0,0-1 0,0 0 0,0 0 0,0 0 0,0 0 0,1 0 0,-1 0 1,0 0-1,1 0 0,-1 0 0,0 0 0,1 0 0,0 0 0,-1 0 0,1 0 0,-1 0 0,1 0 0,0 0 0,0 0 0,0 0 1,1 0-10,0 0 1,-1 0 0,1 0 0,0 0 0,0-1 0,0 1 0,-1 0 0,1-1 0,0 0 0,0 1 0,2-1 0,5 0 26,0 0 0,-1-1 0,1 0 0,11-3 1,1-2-371,0 0 1,32-15 0,-4 0-620,17-1 188</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1.733"/>
    </inkml:context>
    <inkml:brush xml:id="br0">
      <inkml:brushProperty name="width" value="0.05" units="cm"/>
      <inkml:brushProperty name="height" value="0.05" units="cm"/>
      <inkml:brushProperty name="color" value="#FF0066"/>
    </inkml:brush>
  </inkml:definitions>
  <inkml:trace contextRef="#ctx0" brushRef="#br0">15 1 12923,'-6'10'1552,"0"5"1433,3 7-601,5 11-231,3 8-449,3 11-632,4 6-256,1 1-439,-3-2-129,4-10-112,-1-7-64,-1-9-240,0-6-312,-6-9-745,-2-4-599,-8-5 3520,4 1-1864</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2.122"/>
    </inkml:context>
    <inkml:brush xml:id="br0">
      <inkml:brushProperty name="width" value="0.05" units="cm"/>
      <inkml:brushProperty name="height" value="0.05" units="cm"/>
      <inkml:brushProperty name="color" value="#FF0066"/>
    </inkml:brush>
  </inkml:definitions>
  <inkml:trace contextRef="#ctx0" brushRef="#br0">1 274 18596,'18'-29'1616,"11"-4"937,4-6-337,13-1-775,-3 0-417,1 8-512,-5 3-224,-6 13-320,-3 4-336,-8 8-944,-3 4-513,-6 5-1303,-3 4 687,0 1 1201</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2.527"/>
    </inkml:context>
    <inkml:brush xml:id="br0">
      <inkml:brushProperty name="width" value="0.05" units="cm"/>
      <inkml:brushProperty name="height" value="0.05" units="cm"/>
      <inkml:brushProperty name="color" value="#FF0066"/>
    </inkml:brush>
  </inkml:definitions>
  <inkml:trace contextRef="#ctx0" brushRef="#br0">1 285 9482,'0'1'225,"1"0"1,-1 0-1,0 0 0,1 0 1,-1 1-1,1-1 0,0 0 1,-1 0-1,1 0 1,0-1-1,0 1 0,-1 0 1,1 0-1,0 0 0,0 0 1,0-1-1,0 1 0,0 0 1,0-1-1,0 1 0,0-1 1,0 1-1,0-1 0,1 0 1,-1 1-1,0-1 1,0 0-1,0 0 0,0 0 1,1 0-1,-1 0 0,0 0 1,0 0-1,0 0 0,1 0 1,-1-1-1,0 1 0,0 0 1,0-1-1,0 1 0,0-1 1,0 1-1,0-1 1,2-1-1,8-5 564,-1 0 1,0 0-1,0-1 1,11-12-1,33-41 672,-43 48-1215,4-3-88,-1-2-1,0 0 0,-1-1 0,18-36 0,-30 52-156,0 1 0,0-1 0,0 1 0,0-1 0,-1 0 0,1 1 0,-1-1-1,0 0 1,1 1 0,-1-1 0,-1-2 0,1 4-3,0 0 0,-1 0-1,1 0 1,0 0 0,-1 1-1,1-1 1,-1 0 0,1 0-1,-1 1 1,1-1 0,-1 0-1,0 1 1,1-1 0,-1 0-1,0 1 1,0-1 0,1 1-1,-1-1 1,0 1 0,0 0-1,0-1 1,0 1 0,1 0-1,-1-1 1,0 1 0,0 0-1,0 0 1,0 0 0,0 0 0,0 0-1,0 0 1,1 0 0,-1 0-1,0 0 1,0 1 0,-1-1-1,-4 1-6,1 1-1,0-1 1,0 1-1,0 0 1,0 1-1,0-1 1,1 1-1,-1 0 1,1 0-1,0 0 1,0 1-1,0-1 1,0 1-1,0 0 1,1 0-1,-4 6 1,-5 7 34,1 1 0,-17 35 0,23-42 48,1 0 0,0 0-1,0 0 1,1 0 0,1 0 0,0 1 0,0 0 0,1-1 0,1 1 0,1 23 0,0-33-56,-1 1 1,1 0-1,-1 0 0,1-1 0,0 1 0,0 0 0,1-1 0,-1 1 0,0-1 0,1 0 0,-1 1 0,1-1 0,0 0 1,0 0-1,0 0 0,0 0 0,0 0 0,0 0 0,1-1 0,-1 1 0,0-1 0,1 1 0,-1-1 0,1 0 1,0 0-1,-1 0 0,1-1 0,0 1 0,0-1 0,2 1 0,7 0-21,-1 0-1,1-1 1,-1-1-1,1 0 1,-1-1 0,12-2-1,-6 0-222,0-1 0,-1-1 0,1 0 0,-1-1 0,17-10-1,-23 11-387,0 0 0,0-1 0,-1-1-1,0 1 1,0-2 0,0 1 0,-1-1-1,9-14 1,3-8-551,5-4 377</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3.345"/>
    </inkml:context>
    <inkml:brush xml:id="br0">
      <inkml:brushProperty name="width" value="0.05" units="cm"/>
      <inkml:brushProperty name="height" value="0.05" units="cm"/>
      <inkml:brushProperty name="color" value="#FF0066"/>
    </inkml:brush>
  </inkml:definitions>
  <inkml:trace contextRef="#ctx0" brushRef="#br0">0 314 14371,'2'44'8816,"-1"-24"-7490,6 25 0,-4-29-1128,-2 0-1,1 27 1,1-51-191,2-8 18,-2-1-23,1-1-1,6-19 1,-7 30-3,0 0 0,0 0 1,0 0-1,1 1 0,0 0 0,0 0 0,0 0 0,6-6 1,-9 11 1,0-1 0,1 1 0,-1 0 1,0 0-1,1 0 0,-1 0 0,0 0 1,1 1-1,-1-1 0,1 0 0,-1 1 1,1-1-1,2 0 0,-4 1 1,1 0 0,0 0 0,-1 0 0,1 0 0,0 0-1,-1 0 1,1 1 0,0-1 0,-1 0 0,1 0 0,0 1 0,-1-1 0,1 0 0,-1 1-1,1-1 1,-1 0 0,1 1 0,0-1 0,-1 1 0,0-1 0,1 1 0,0 0-1,2 4 15,-1 0-1,0 0 1,0 1-1,0-1 1,0 1-1,1 7 1,6 16 28,-9-29-43,0 1 0,0-1 0,0 0 0,1 1 0,-1-1 0,0 1 0,0-1 0,1 0 0,-1 1 0,0-1 0,1 0 0,-1 1 0,0-1 0,1 0 0,-1 0 0,0 1 0,1-1 0,-1 0 0,1 0 0,-1 0 0,1 0 0,-1 1 0,0-1 0,1 0 0,-1 0 0,1 0 0,-1 0 0,1 0 0,-1 0 0,1 0 0,-1 0 0,0 0 0,1 0 0,-1-1 0,1 1 0,-1 0 0,1 0 0,-1 0 0,0 0 0,1-1 0,0 1 0,15-17 27,-9 10-22,-5 5-4,18-17 27,-1-1 0,-1 0 0,-1-1 0,28-45 0,-43 62-23,2-4-2,0 1 1,1-1 0,-1 1 0,10-10-1,-13 15-5,1 1 1,-1-1-1,1 1 0,0 0 0,-1-1 0,1 1 0,0 0 0,0 0 1,0 0-1,0 1 0,-1-1 0,1 0 0,0 1 0,0-1 0,0 1 1,1 0-1,-1 0 0,0-1 0,0 1 0,0 1 0,0-1 0,0 0 0,0 0 1,3 2-1,5 1 6,-1 1-1,0 0 1,1 1 0,-1 0 0,13 10-1,-10-7-2,-7-5-4,0 0 0,1-1 0,-1 0 0,1 0 0,0 0 0,10 2 0,-11-3 1,0 0-1,0 0 1,0 1 0,0-1-1,0 1 1,0 1-1,0-1 1,-1 1 0,1-1-1,4 5 1,-6-4 3,0 0-1,0 0 1,-1 1-1,1-1 1,-1 1-1,0 0 1,0 0 0,0 0-1,0 0 1,-1 0-1,1 0 1,-1 0-1,0 0 1,0 1 0,-1-1-1,0 0 1,1 1-1,-1 4 1,-2 9 29,1 0 1,-2 0-1,-5 18 0,4-17-1,-5 14 5,9-34-34,0 1 0,0 0 0,0 0 0,0 0 0,0 0 0,0 0 0,0 0 0,-1 0 0,1 0 0,0 0 0,0-1 0,0 1 0,0 0 0,0 0 0,0 0 0,0 0 0,0 0 0,0 0 0,0 0 0,-1 0-1,1 0 1,0 0 0,0 0 0,0 0 0,0 0 0,0 0 0,0 0 0,0 0 0,-1 0 0,1 0 0,0 0 0,0 0 0,0 0 0,0 0 0,0 0 0,0 0 0,0 0 0,-1 0 0,1 0 0,0 0 0,0 0 0,0 0 0,0 0 0,0 0 0,0 0 0,0 0 0,0 0 0,0 0 0,-1 1 0,1-1 0,0 0 0,0 0-1,0 0 1,0 0 0,0 0 0,0 0 0,-2-12 8,16-161-120,0 34-207,-14 115 260,0 10 38,1 0 0,0 0 0,0 0 0,2 0 0,6-22 0,-8 34 26,-1 0-1,1 1 0,0-1 0,0 1 1,0-1-1,0 1 0,0-1 0,0 1 0,1 0 1,-1 0-1,0 0 0,1-1 0,-1 1 1,1 0-1,-1 1 0,1-1 0,0 0 1,-1 0-1,1 1 0,0-1 0,-1 1 0,1-1 1,0 1-1,-1 0 0,1 0 0,0 0 1,0 0-1,0 0 0,-1 0 0,1 0 1,0 0-1,0 1 0,1 0 0,3 0 47,-1 1 0,1 0 0,-1 0 0,0 0 0,0 1 0,0 0 0,0 0 0,9 7 0,-10-6-16,0 0 1,-1 0-1,0 0 0,0 1 1,0-1-1,0 1 0,0 0 1,-1-1-1,0 1 0,0 0 1,0 1-1,-1-1 0,0 0 1,0 0-1,0 1 0,-1-1 1,1 0-1,-2 7 1,1-9-106,0 1 0,0-1 0,-1 1 0,0 0 0,0-1 1,0 1-1,0-1 0,0 0 0,-1 1 0,1-1 1,-1 0-1,0 0 0,0 0 0,0 0 0,0 0 0,-1-1 1,1 1-1,-1 0 0,0-1 0,1 0 0,-1 0 0,0 0 1,0 0-1,-1 0 0,1-1 0,0 1 0,-7 1 1,8-2-189,1-1 1,-1 0-1,1 0 1,-1 0-1,1 0 0,-1 0 1,1 0-1,-1 0 1,1 0-1,-1 0 1,1-1-1,-1 1 1,1-1-1,-1 1 1,1-1-1,-1 1 1,1-1-1,0 0 1,0 0-1,-1 0 1,1 0-1,0 0 1,0 0-1,0 0 1,0 0-1,0 0 1,0 0-1,0-1 1,0 1-1,0 0 1,1-1-1,-1 1 1,1-1-1,-1 1 1,1 0-1,-1-1 1,1-1-1,-3-23-2730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3.715"/>
    </inkml:context>
    <inkml:brush xml:id="br0">
      <inkml:brushProperty name="width" value="0.05" units="cm"/>
      <inkml:brushProperty name="height" value="0.05" units="cm"/>
      <inkml:brushProperty name="color" value="#FF0066"/>
    </inkml:brush>
  </inkml:definitions>
  <inkml:trace contextRef="#ctx0" brushRef="#br0">0 1 17684,'1'3'649,"1"1"1,-1 0-1,1 0 1,0-1 0,0 1-1,0-1 1,0 0-1,1 1 1,3 3-1,30 26 2938,-1-1-1992,-22-17-1289,-1 0 1,-1 1-1,12 22 1,-18-28-365,0 0 1,-1 1 0,0-1-1,-1 1 1,0-1-1,-1 1 1,2 14 0,-4 9-778,-1-27-65,1 1 0,0 0-1,0 0 1,1-1 0,3 13 0,-4-20 827,0 0 1,0 0-1,0 0 1,0 1 0,0-1-1,0 0 1,0 0-1,0 0 1,0 0-1,0 1 1,0-1 0,0 0-1,0 0 1,0 0-1,1 0 1,-1 0-1,0 0 1,0 1 0,0-1-1,0 0 1,0 0-1,0 0 1,1 0-1,-1 0 1,0 0 0,0 0-1,0 0 1,0 0-1,0 0 1,1 1-1,-1-1 1,0 0 0,0 0-1,0 0 1,0 0-1,1 0 1,-1 0-1,0 0 1,0 0 0,0 0-1,0-1 1,1 1-1,-1 0 1,0 0-1,0 0 1,0 0 0,0 0-1,1 0 1,-1 0-1,0 0 1,0 0-1,0 0 1,0 0 0,0-1-1,0 1 1,0 0-1,1 0 1,-1 0-1,0 0 1,0 0 0,0-1-1,0 1 1,0 0-1,0 0 1,0 0-1,0 0 1,0 0 0,0-1-1,0 1 1,1-1-321,7-7-1352</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4.165"/>
    </inkml:context>
    <inkml:brush xml:id="br0">
      <inkml:brushProperty name="width" value="0.05" units="cm"/>
      <inkml:brushProperty name="height" value="0.05" units="cm"/>
      <inkml:brushProperty name="color" value="#FF0066"/>
    </inkml:brush>
  </inkml:definitions>
  <inkml:trace contextRef="#ctx0" brushRef="#br0">74 587 12971,'1'0'106,"-1"0"-1,0 0 1,0 0 0,1 0 0,-1 0 0,0 0-1,1 0 1,-1 0 0,0 0 0,1 0 0,-1 0-1,0 0 1,0 0 0,1 1 0,-1-1 0,0 0 0,0 0-1,1 0 1,-1 1 0,0-1 0,0 0 0,0 0-1,1 0 1,-1 1 0,0-1 0,0 0 0,0 1-1,0-1 1,0 0 0,1 0 0,-1 1 0,0-1-1,0 0 1,0 1 0,0-1 0,0 0 0,0 0 0,0 1-1,0-1 1,0 0 0,0 1 0,0-1 0,0 0-1,0 1 1,0-1 0,-1 0 0,1 0 0,0 1-1,0-1 1,0 0 0,0 0 0,0 1 0,-1-1-1,-10 21 1634,7-16-981,-8 15 494,0 0-55,-16 36 0,26-50-1162,-1-1 0,1 1-1,1 0 1,-1 0-1,1 0 1,0 1 0,1-1-1,-1 0 1,1 0 0,1 0-1,0 9 1,-1-15-37,0 0 0,0 0-1,0 0 1,0 0 0,0 0 0,0 1 0,0-1 0,0 0 0,0 0 0,0 0 0,0 0 0,0 0 0,0 0 0,0 1-1,0-1 1,0 0 0,0 0 0,1 0 0,-1 0 0,0 0 0,0 0 0,0 0 0,0 0 0,0 1 0,0-1-1,0 0 1,0 0 0,0 0 0,1 0 0,-1 0 0,0 0 0,0 0 0,0 0 0,0 0 0,0 0 0,0 0-1,0 0 1,1 0 0,-1 0 0,0 0 0,0 0 0,0 0 0,0 0 0,5-4-76,1-5-7,-1-1 0,0 0 0,0 0 0,5-17-1,-2 3-104,6-15-207,11-27-492,-21 57 707,0 1 0,1 0 1,-1 1-1,2-1 0,7-9 1,-12 16 167,-1 1 0,1-1-1,-1 0 1,1 1 0,0-1 0,-1 1 0,1-1 0,0 1 0,0-1 0,-1 1 0,1-1 0,0 1 0,0 0 0,-1-1-1,1 1 1,0 0 0,0 0 0,0 0 0,0 0 0,0 0 0,-1 0 0,1 0 0,0 0 0,0 0 0,0 0-1,0 0 1,0 0 0,-1 0 0,3 1 0,-1 1 5,1 0-1,0 0 1,-1 0-1,1 0 1,-1 0-1,4 4 1,6 6 6,-10-10 10,1 1 0,0-1 0,0-1 0,0 1 0,0 0 0,0-1 0,0 1 0,0-1 0,1 0 0,-1 0 0,0-1 0,1 1 0,-1 0 0,0-1 0,1 0 0,-1 0 0,1 0 0,4-1 0,-4 0 31,0-1-1,0 1 0,0-1 1,0 0-1,0 0 1,0 0-1,-1-1 1,1 1-1,-1-1 0,0 0 1,0 0-1,0 0 1,0 0-1,4-6 0,-1-1 75,0 0-1,0 0 1,-1-1-1,0 0 1,-1 0-1,0 0 1,-1 0-1,0-1 1,-1 1-1,2-19 1,-3-11 100,-4-69 0,2 100-222,-6-76 16,-4-71 584,12 150-245,1 8-27,3 10 297,6 27 516,-2 1 1,7 73 0,-6-38-309,-4-39-332,16 55 1,-19-78-497,1-1 1,1 0-1,0 0 1,0-1-1,1 0 1,1 0 0,-1 0-1,15 15 1,-20-24-126,0 0 0,1 1-1,-1-1 1,0 0 0,1 0 0,-1 0 0,1 0 0,-1-1 0,1 1 0,-1 0 0,1-1 0,0 1 0,3 0 0,-5-1-30,0 0 1,1 0 0,-1 0-1,1 0 1,-1 0-1,0 0 1,1 0-1,-1 0 1,1 0 0,-1-1-1,0 1 1,1 0-1,-1 0 1,1 0-1,-1-1 1,0 1-1,1 0 1,-1 0 0,0-1-1,0 1 1,1-1-1,0 0-375,-1 0-1,0 1 0,1-1 0,-1 0 0,0 0 1,1 0-1,-1 0 0,0 0 0,0 0 1,0 0-1,0 0 0,0-1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4.489"/>
    </inkml:context>
    <inkml:brush xml:id="br0">
      <inkml:brushProperty name="width" value="0.05" units="cm"/>
      <inkml:brushProperty name="height" value="0.05" units="cm"/>
      <inkml:brushProperty name="color" value="#FF0066"/>
    </inkml:brush>
  </inkml:definitions>
  <inkml:trace contextRef="#ctx0" brushRef="#br0">0 2 14347,'26'0'808,"2"-2"152,4 2-39,0 0-737,-2 0-280,-3 0-665,0 2-479,-2-2 616</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5:54.860"/>
    </inkml:context>
    <inkml:brush xml:id="br0">
      <inkml:brushProperty name="width" value="0.05" units="cm"/>
      <inkml:brushProperty name="height" value="0.05" units="cm"/>
      <inkml:brushProperty name="color" value="#FF0066"/>
    </inkml:brush>
  </inkml:definitions>
  <inkml:trace contextRef="#ctx0" brushRef="#br0">66 91 12227,'17'-14'1480,"-7"-1"1233,-7-2-233,-3 4-720,-5 0-367,-7 1-593,-1 5-72,-5 7-56,-3 9-48,6 19-56,4 11 57,11 11-73,10 5-80,18-8-104,7-6-280,19-16-968,8-9-1321,22 0 1185</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07.926"/>
    </inkml:context>
    <inkml:brush xml:id="br0">
      <inkml:brushProperty name="width" value="0.05" units="cm"/>
      <inkml:brushProperty name="height" value="0.05" units="cm"/>
      <inkml:brushProperty name="color" value="#FF0066"/>
    </inkml:brush>
  </inkml:definitions>
  <inkml:trace contextRef="#ctx0" brushRef="#br0">0 18 12555,'9'-10'1024,"-4"5"816,1 3-143,-1 10-169,-1 2-16,1 16-183,-5 2-169,-2 2-480,7 2-240,3-5-376,6-5-328,11-7-952,-3-5-673,26 2 865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56.502"/>
    </inkml:context>
    <inkml:brush xml:id="br0">
      <inkml:brushProperty name="width" value="0.05" units="cm"/>
      <inkml:brushProperty name="height" value="0.05" units="cm"/>
      <inkml:brushProperty name="color" value="#FF0066"/>
    </inkml:brush>
  </inkml:definitions>
  <inkml:trace contextRef="#ctx0" brushRef="#br0">10 447 11194,'-10'-2'5548,"19"-6"-1923,-9 8-3650,84-75 4927,-21 16-3339,-12 16-796,97-90-298,-124 109-804,-7 8-1884,29-38 0,-33 36-421,1 4 790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08.441"/>
    </inkml:context>
    <inkml:brush xml:id="br0">
      <inkml:brushProperty name="width" value="0.05" units="cm"/>
      <inkml:brushProperty name="height" value="0.05" units="cm"/>
      <inkml:brushProperty name="color" value="#FF0066"/>
    </inkml:brush>
  </inkml:definitions>
  <inkml:trace contextRef="#ctx0" brushRef="#br0">8 33 11803,'-7'-1'7029,"26"-3"-4367,-18 3-2625,58-19 2180,-52 18-2056,0 1 0,0 0 0,0 0 0,0 0 1,0 1-1,12 1 0,-17-1-153,-1 0 1,1 0-1,-1 1 1,1-1-1,-1 1 1,0-1-1,1 1 1,-1-1-1,0 1 0,1 0 1,-1 0-1,0 0 1,0 0-1,0 0 1,0 0-1,0 0 0,0 0 1,0 0-1,0 0 1,0 1-1,0-1 1,-1 0-1,1 1 1,0-1-1,-1 0 0,0 1 1,1-1-1,-1 1 1,0-1-1,1 1 1,-1 1-1,0 5-15,0 0 0,0 1 0,-1-1-1,-2 12 1,2-15 16,-4 20-37,-2-1-1,0-1 1,-2 0 0,0 0 0,-2 0 0,0-1 0,-2-1-1,-14 21 1,25-40 53,0 1-1,0 0 0,1-1 1,-1 1-1,1 0 1,0 0-1,-1 5 0,2-8-15,0 1-1,0-1 1,0 1 0,0-1-1,0 1 1,0-1 0,0 1-1,0 0 1,0-1-1,0 1 1,0-1 0,0 1-1,0-1 1,1 0 0,-1 1-1,0-1 1,0 1-1,1-1 1,-1 1 0,0-1-1,1 1 1,0-1 4,0 1 0,-1-1-1,1 1 1,0-1 0,0 0 0,0 1 0,0-1 0,0 0-1,0 0 1,0 0 0,0 1 0,-1-1 0,1 0 0,0 0-1,0-1 1,1 1 0,9-2 16,0-1-1,0 0 0,0-1 1,-1 0-1,1 0 1,11-8-1,-7 4-95,142-75-3547,-101 55 2352</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09.123"/>
    </inkml:context>
    <inkml:brush xml:id="br0">
      <inkml:brushProperty name="width" value="0.05" units="cm"/>
      <inkml:brushProperty name="height" value="0.05" units="cm"/>
      <inkml:brushProperty name="color" value="#FF0066"/>
    </inkml:brush>
  </inkml:definitions>
  <inkml:trace contextRef="#ctx0" brushRef="#br0">34 82 12291,'-3'0'274,"-19"-2"2541,21 2-2736,1 0-1,-1-1 1,1 1-1,0 0 1,-1 0-1,1 0 0,-1 0 1,1 0-1,0-1 1,-1 1-1,1 0 1,0 0-1,0-1 1,-1 1-1,1 0 1,0 0-1,-1-1 1,1 1-1,0 0 0,0-1 1,0 1-1,-1 0 1,1-1-1,0 1 1,0-1-1,0 1 1,0 0-1,0-1 1,0 1-1,0 0 1,-1-1-1,1 1 0,0-1 1,0 1-1,1 0 1,-1-1-1,0 1 1,0-1-1,0 1 1,0 0-1,0-1 1,0 1-1,0 0 0,1-1 1,-1 1-1,0 0 1,0-1-1,1 1 1,-1 0-1,0-1 1,1 1-1,2-5 218,1 1 0,0 0 0,0 0 0,1 0 0,-1 0 0,1 1 0,0 0 0,-1 0 0,7-3 0,-2 1-10,0 1 1,1 1 0,-1-1-1,16-2 1,-24 6-262,1-1 0,0 1 1,-1 0-1,1 0 0,0 0 0,-1 0 0,1 0 0,0 0 1,-1 0-1,1 1 0,0-1 0,-1 0 0,1 1 0,0 0 1,-1-1-1,1 1 0,-1 0 0,1 0 0,2 2 0,-3-1-14,1-1-1,-1 1 0,1 0 1,-1 0-1,0 1 0,1-1 1,-1 0-1,-1 0 0,1 1 1,0-1-1,0 0 0,0 4 1,0 6-25,0 0 0,-1 0 0,0 1 0,-3 16 0,3-28 17,-4 24-96,-7 27 0,-3 11-176,14-62 266,0 0 0,0-1 0,0 1 0,0 0 0,0-1 0,0 1 0,1 0 0,-1 0 0,0-1 0,0 1 0,0 0 0,1-1 0,-1 1 0,0-1 0,1 1 0,-1 0 0,1-1 0,-1 1 0,1-1 0,-1 1 0,1-1 0,-1 1 0,1-1-1,-1 1 1,1-1 0,-1 0 0,1 1 0,0-1 0,-1 0 0,1 1 0,0-1 0,0 0 0,29 6-4,-18-5 10,3 2 8,-7-2-1,1 1-1,0 0 0,-1 0 0,1 1 0,-1 0 0,12 6 0,-19-9-9,-1 0 0,0 1 1,1-1-1,-1 0 0,1 1 1,-1-1-1,0 0 0,1 1 1,-1-1-1,0 1 0,0-1 1,1 1-1,-1-1 0,0 1 1,0-1-1,0 0 0,1 1 1,-1 0-1,0-1 0,0 1 1,0-1-1,0 1 0,0-1 0,0 1 1,0-1-1,0 1 0,0-1 1,0 1-1,0-1 0,-1 1 1,1-1-1,0 1 0,0-1 1,0 1-1,-1-1 0,1 1 1,-2 2-4,0 0 1,0-1-1,0 1 1,-1-1 0,-2 4-1,-10 5-157,0 0 0,0-1-1,-31 14 1,22-11-270,-55 28-2500,48-21 1758</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09.681"/>
    </inkml:context>
    <inkml:brush xml:id="br0">
      <inkml:brushProperty name="width" value="0.05" units="cm"/>
      <inkml:brushProperty name="height" value="0.05" units="cm"/>
      <inkml:brushProperty name="color" value="#FF0066"/>
    </inkml:brush>
  </inkml:definitions>
  <inkml:trace contextRef="#ctx0" brushRef="#br0">5 1 10602,'-1'0'1889,"-1"7"2200,2 4-1473,0 13-239,0 6-561,2 10-608,-1 4-328,3 3-487,-3-4-121,1-2-176,0-3-64,-4-8-264,0-3-297,-1-10-639,-2-7-328,3-20-4369</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10.040"/>
    </inkml:context>
    <inkml:brush xml:id="br0">
      <inkml:brushProperty name="width" value="0.05" units="cm"/>
      <inkml:brushProperty name="height" value="0.05" units="cm"/>
      <inkml:brushProperty name="color" value="#FF0066"/>
    </inkml:brush>
  </inkml:definitions>
  <inkml:trace contextRef="#ctx0" brushRef="#br0">86 0 13619,'-13'32'1680,"-4"3"1249,-1 0-209,2 6-263,1-3-497,9-1-359,6-2-249,10-11-336,12-4-144,13-12-271,3-6-169,18-15-280,1-8 0,5-14-520,-2-2-753,-1 5 673</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13.355"/>
    </inkml:context>
    <inkml:brush xml:id="br0">
      <inkml:brushProperty name="width" value="0.05" units="cm"/>
      <inkml:brushProperty name="height" value="0.05" units="cm"/>
      <inkml:brushProperty name="color" value="#FF0066"/>
    </inkml:brush>
  </inkml:definitions>
  <inkml:trace contextRef="#ctx0" brushRef="#br0">14 0 12043,'0'7'1224,"-5"5"504,0 5-664,2 11-679</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15.179"/>
    </inkml:context>
    <inkml:brush xml:id="br0">
      <inkml:brushProperty name="width" value="0.05" units="cm"/>
      <inkml:brushProperty name="height" value="0.05" units="cm"/>
      <inkml:brushProperty name="color" value="#FF0066"/>
    </inkml:brush>
  </inkml:definitions>
  <inkml:trace contextRef="#ctx0" brushRef="#br0">71 3 11859,'-3'0'5185,"-2"-2"-1809,0 2-231,-5 0-360,-4 0-785,2 0-496,4 2-783,1-2-345,6 0-1033,-4 0-775,5 6 736</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16.178"/>
    </inkml:context>
    <inkml:brush xml:id="br0">
      <inkml:brushProperty name="width" value="0.05" units="cm"/>
      <inkml:brushProperty name="height" value="0.05" units="cm"/>
      <inkml:brushProperty name="color" value="#FF0066"/>
    </inkml:brush>
  </inkml:definitions>
  <inkml:trace contextRef="#ctx0" brushRef="#br0">1 0 14259,'2'2'866,"1"-1"-1,-1 1 0,1 0 1,-1 0-1,0 0 1,3 4-1,3 3 508,7 4-270,-1 2 0,-1 0 0,0 0 0,-1 1 0,11 20 0,-13-18-960,-1 1 0,-1 0 0,-1 1 0,0 0 0,-1 0 0,-1 1-1,-2-1 1,3 23 0,-5-25-362,1 0-1,-2-1 0,-2 19 0,2-35 92,0 1-1,-1-1 0,1 1 0,0-1 1,-1 0-1,1 1 0,-1-1 0,0 0 1,1 1-1,-1-1 0,0 0 0,0 0 0,0 0 1,0 0-1,0 1 0,-1 0 0,1-2-20,0 1-1,1-1 1,-1 0-1,0 0 1,1 1-1,-1-1 1,0 0-1,1 0 1,-1 0-1,0 0 1,1 1-1,-1-1 1,0 0-1,0 0 1,1-1-1,-1 1 1,0 0-1,0 0 1,1 0-1,-1 0 1,0-1-1,1 1 1,-1 0-1,0-1 1,1 1-1,-1 0 1,1-1-1,-1 1 1,0-1-1,1 1 1,-1-1-1,1 1 1,-1-2-1,-12-15-2504,3-8 1093</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16.569"/>
    </inkml:context>
    <inkml:brush xml:id="br0">
      <inkml:brushProperty name="width" value="0.05" units="cm"/>
      <inkml:brushProperty name="height" value="0.05" units="cm"/>
      <inkml:brushProperty name="color" value="#FF0066"/>
    </inkml:brush>
  </inkml:definitions>
  <inkml:trace contextRef="#ctx0" brushRef="#br0">0 133 12243,'5'-8'648,"-1"0"0,1 1 1,0-1-1,1 1 0,0 0 1,0 1-1,1-1 0,-1 1 1,1 1-1,12-8 0,-7 6 22,0-1 0,1 2 0,0 0 0,0 0 0,25-6 0,-29 10-390,0 1 0,-1 0 0,1 0 0,0 0-1,-1 1 1,17 2 0,-22-2-222,-1 1 0,1-1 0,0 1 0,0 0-1,0 0 1,0 0 0,-1 0 0,1 0 0,0 1 0,-1-1 0,1 1-1,-1 0 1,0-1 0,1 1 0,-1 0 0,0 1 0,0-1 0,0 0-1,-1 1 1,1-1 0,0 1 0,-1-1 0,2 5 0,-1-2-13,-1-1 0,0 1 0,0-1 0,0 1 0,-1 0-1,1-1 1,-1 1 0,0 0 0,0-1 0,-1 1 0,0 0 0,1-1 0,-1 1 0,-1-1 0,-1 6 0,0-4 5,0 1 0,-1-1 0,0 0 0,0-1 0,0 1 0,0 0 0,-1-1 0,0 0 0,-8 6 0,3-4-138,1 0-1,-1 0 0,-1-1 1,1-1-1,-1 0 1,0 0-1,-1-1 0,1-1 1,-1 1-1,1-2 0,-22 3 1,28-5-289,-12 0-841,16 0 1097,1 0 0,-1 0-1,1 0 1,-1 0 0,1 0 0,-1 0-1,1 0 1,-1 0 0,1-1 0,-1 1-1,1 0 1,0 0 0,-1-1-1,1 1 1,-1 0 0,1 0 0,0-1-1,-1 1 1,1 0 0,0-1-1,-1 1 1,1-1 0,0 1 0,0 0-1,-1-1 1,1 0 0,0 1 36,0 0-1,0-1 1,0 1 0,0 0 0,0 0-1,0-1 1,0 1 0,0 0 0,0 0 0,0 0-1,0-1 1,0 1 0,0 0 0,0 0 0,0-1-1,0 1 1,0 0 0,0 0 0,1 0 0,-1-1-1,0 1 1,0 0 0,0 0 0,0 0 0,1-1-1,-1 1 1,10-4-1287</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16.939"/>
    </inkml:context>
    <inkml:brush xml:id="br0">
      <inkml:brushProperty name="width" value="0.05" units="cm"/>
      <inkml:brushProperty name="height" value="0.05" units="cm"/>
      <inkml:brushProperty name="color" value="#FF0066"/>
    </inkml:brush>
  </inkml:definitions>
  <inkml:trace contextRef="#ctx0" brushRef="#br0">56 90 14323,'-1'3'571,"1"1"1,-1-1-1,0 1 0,0-1 1,0 0-1,-1 1 0,1-1 1,-1 0-1,0 0 1,0 0-1,0 0 0,0 0 1,0 0-1,0 0 0,-4 2 1,2-2-288,1 1 0,0-1 0,1 1 1,-1-1-1,1 1 0,-1 0 0,1 0 1,-2 5-1,4-8-255,0 0-1,0-1 1,-1 1 0,1 0 0,0 0 0,0-1-1,0 1 1,0 0 0,0-1 0,0 1 0,0 0-1,0 0 1,0-1 0,0 1 0,0 0 0,1 0-1,-1-1 1,0 1 0,0 0 0,1-1-1,-1 1 1,1 0 0,-1-1 0,0 1 0,1-1-1,-1 1 1,1 0 0,-1-1 0,1 1 0,0-1-1,-1 0 1,1 1 0,-1-1 0,1 1 0,0-1-1,-1 0 1,1 1 0,0-1 0,0 0-1,-1 0 1,1 0 0,0 0 0,1 1 0,1-1 23,1 0 1,0 0 0,-1 0-1,1 0 1,0-1 0,-1 1 0,7-2-1,12-6 92,0 0 0,-1-2 0,31-17 0,-48 24-126,0 1 0,0-1 0,0 0 0,-1-1 0,5-4-1,-7 8-14,0-1-1,-1 0 1,1 1-1,0-1 0,-1 0 1,1 0-1,-1 1 1,0-1-1,1 0 0,-1 0 1,1 0-1,-1 0 1,0 0-1,0 1 0,1-1 1,-1 0-1,0 0 1,0 0-1,0 0 0,0 0 1,0 0-1,0 0 1,-1 0-1,1 0 0,0 1 1,0-1-1,0 0 1,-1 0-1,1 0 0,-1 0 1,1 1-1,-1-1 1,1 0-1,-1 0 0,0 0 1,-4-3-80,-1 1 0,1 0 1,-1 0-1,0 0 0,0 1 1,0 0-1,0 0 0,0 0 1,-13-1-1,-12-4-849,24 5 321,1-1 0,-1 0 0,-8-4-1,13 6 242,1 0 0,-1 0 0,1 0 0,-1 0 0,1 0 0,-1-1 0,1 1 0,0-1 0,0 1 0,-1-1 0,1 1 0,0-1 0,1 1 0,-1-1 0,0 0 0,0 0 0,0-3-1,0-13-1462</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17.294"/>
    </inkml:context>
    <inkml:brush xml:id="br0">
      <inkml:brushProperty name="width" value="0.05" units="cm"/>
      <inkml:brushProperty name="height" value="0.05" units="cm"/>
      <inkml:brushProperty name="color" value="#FF0066"/>
    </inkml:brush>
  </inkml:definitions>
  <inkml:trace contextRef="#ctx0" brushRef="#br0">0 0 15435,'4'9'1617,"2"8"1143,-2 4-167,4 20-385,0 6-327,1 10-361,3 6-152,-1 1-368,-1-2-159,-1-8-345,-3-7-152,1-17-208,2-5-48,-1-12-576,2-7-840,19 2 791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56.874"/>
    </inkml:context>
    <inkml:brush xml:id="br0">
      <inkml:brushProperty name="width" value="0.05" units="cm"/>
      <inkml:brushProperty name="height" value="0.05" units="cm"/>
      <inkml:brushProperty name="color" value="#FF0066"/>
    </inkml:brush>
  </inkml:definitions>
  <inkml:trace contextRef="#ctx0" brushRef="#br0">0 0 14291,'1'2'610,"-1"0"1,0 0-1,0 0 0,1 0 1,-1-1-1,1 1 0,0 0 1,0 2-1,17 23 1830,-8-14-1552,84 136 2793,-31-47-2924,-63-102-758,5 9-108,1 0-1,0 0 0,0 0 0,1-1 0,0 0 1,0-1-1,17 14 0,-24-21 28,1 0 1,-1 1-1,0-1 0,0 0 1,1 0-1,-1 0 0,0 0 1,0 1-1,1-1 0,-1 0 0,0 0 1,1 0-1,-1 0 0,0 0 1,1 0-1,-1 0 0,0 0 1,0 0-1,1 0 0,-1 0 1,0 0-1,1 0 0,-1 0 1,0 0-1,1 0 0,-1 0 0,0 0 1,1 0-1,-1 0 0,0 0 1,1 0-1,-1-1 0,0 1 1,1 0-1,0-12-2575,-9-15-1180,1 9 2226</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21.005"/>
    </inkml:context>
    <inkml:brush xml:id="br0">
      <inkml:brushProperty name="width" value="0.05" units="cm"/>
      <inkml:brushProperty name="height" value="0.05" units="cm"/>
      <inkml:brushProperty name="color" value="#FF0066"/>
    </inkml:brush>
  </inkml:definitions>
  <inkml:trace contextRef="#ctx0" brushRef="#br0">4751 27 10690,'6'-4'9205,"-86"5"-5926,-109 2-3051,-74 11 326,-33 2-405,-90 11-518,199-9 271,-84-13 86,0-22 50,80 5-38,-97-13-119,11 2-1,127 14 143,-207-10-37,-231 18 158,506 2 4,-87 4 295,-144-2 1476,120-1-1390,160 1-850,0 1 0,0 2 0,-55 17 0,87-22 169,-1-1 1,1 1-1,-1-1 0,1 1 0,-1 0 0,1 0 0,-1 0 0,1-1 0,0 1 0,-2 2 0,3-3 99,0 1 0,0-1-1,-1 1 1,1-1-1,0 1 1,0 0 0,0-1-1,0 1 1,0-1-1,0 1 1,0 0-1,0-1 1,0 1 0,0-1-1,1 1 1,-1-1-1,0 1 1,0 0 0,0-1-1,1 1 1</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22.720"/>
    </inkml:context>
    <inkml:brush xml:id="br0">
      <inkml:brushProperty name="width" value="0.05" units="cm"/>
      <inkml:brushProperty name="height" value="0.05" units="cm"/>
      <inkml:brushProperty name="color" value="#FF0066"/>
    </inkml:brush>
  </inkml:definitions>
  <inkml:trace contextRef="#ctx0" brushRef="#br0">170 831 8730,'-1'0'87,"-3"-2"735,1 0 0,-1-1 0,0 1 0,1-1 0,-1 0 0,-4-6 1510,13 11-1587,7 7 65,7 6-358,0-1-1,1 0 1,0-2 0,1 0 0,0-1-1,1-1 1,0-2 0,1 0 0,38 8-1,-10-6-126,0-3 0,0-3 0,74-1 0,-61-6-200,0-2 0,0-3-1,-1-3 1,-1-3 0,0-2 0,0-3 0,-2-3 0,-1-3-1,92-51 1,-135 67-118,1-2-1,-1 0 1,-1-1-1,0 0 0,-1-1 1,-1-1-1,0 0 1,11-17-1,-18 23-3,-1 0 1,0-1-1,-1 0 0,0 0 0,0 0 0,-1 0 0,0-1 0,0 1 1,-1-1-1,-1 0 0,0 0 0,0 0 0,-1 1 0,0-1 1,0 0-1,-1 0 0,-3-10 0,0 1 10,-2 0 1,-1 0-1,-17-35 0,-37-48 1,47 82-20,0 2 0,-1 0 0,-1 1 0,-1 0 1,0 1-1,-1 1 0,-1 1 0,0 1 0,-22-12 1,17 13 0,0 2 0,0 0 1,-1 1-1,0 1 1,0 2-1,-1 1 1,-50-5-1,37 9 3,1 2 0,-1 1 0,1 2 0,0 2 0,0 1 0,0 2 0,-64 25 0,25-2 1,1 4-1,-106 69 1,144-82 31,2 2 1,1 1-1,0 2 1,-32 35-1,55-50-11,0 0 0,1 1 0,1 1 1,0 0-1,1 0 0,1 1 0,0 0 0,1 1 0,1-1 0,0 1 0,1 0 0,-4 34 0,7-37 1,1 0 0,1 0-1,0 0 1,1 0 0,1 0 0,0-1-1,1 1 1,0 0 0,1-1 0,7 16-1,-7-19-13,1-1-1,1 0 1,-1 0-1,2 0 1,-1-1-1,1 0 0,0 0 1,1-1-1,0 0 1,0 0-1,0-1 1,1 0-1,0 0 0,12 5 1,3 0-334,1-2 1,0-1-1,0-1 1,0 0-1,46 3 1,134-1-222,-87-12 657</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23.358"/>
    </inkml:context>
    <inkml:brush xml:id="br0">
      <inkml:brushProperty name="width" value="0.05" units="cm"/>
      <inkml:brushProperty name="height" value="0.05" units="cm"/>
      <inkml:brushProperty name="color" value="#FF0066"/>
    </inkml:brush>
  </inkml:definitions>
  <inkml:trace contextRef="#ctx0" brushRef="#br0">107 838 13339,'0'-1'191,"0"0"0,0 0 0,0 0 0,0 1 1,0-1-1,0 0 0,0 0 0,0 0 0,0 1 0,0-1 1,0 0-1,1 0 0,-1 1 0,0-1 0,0 0 0,1 1 0,-1-1 1,1 0-1,-1 1 0,1-1 0,-1 0 0,1 1 0,-1-1 1,1 1-1,0-1 0,2 0 93,-1 1 1,1-1-1,-1 1 1,1 0 0,-1 0-1,1 0 1,-1 0-1,4 1 1,25 2 336,197 14 1220,-183-16-1752,-1-2 0,1-3 0,52-10 0,362-100 1350,-411 99-1325,0-2 0,0-2 1,-2-3-1,-1-1 0,-1-2 1,0-2-1,72-61 1,-106 79-40,0-1 1,-1 0-1,0-1 1,0 0 0,-1-1-1,0 1 1,9-22 0,-14 28-60,-1-1 1,0 1 0,0 0 0,-1-1 0,1 0 0,-1 1 0,-1-1 0,1 0-1,-1 1 1,0-1 0,0 0 0,0 1 0,-1-1 0,0 0 0,0 1 0,-1-1-1,1 1 1,-1-1 0,-1 1 0,1 0 0,-4-6 0,-1 2 5,1 0 0,-2 1 1,1 0-1,-1 0 0,-1 1 1,1 0-1,-12-7 0,-70-37 111,84 48-125,-29-16 17,-1 2 0,0 2 1,-2 1-1,1 2 0,-68-13 1,59 20-29,0 1 1,0 3 0,-1 2 0,1 2 0,0 2 0,0 2 0,1 1 0,0 3 0,0 2 0,-52 23 0,-19 14 43,-116 70-1,204-105-1,1 1 0,1 2-1,1 1 1,0 1 0,-23 25-1,40-37-17,1 1 0,0-1 0,1 2-1,0-1 1,1 1 0,0 0 0,-7 19-1,10-22-9,0 1-1,0 1 1,1-1-1,0 0 1,1 0-1,-1 0 1,2 1-1,-1-1 1,1 0-1,0 0 1,5 15-1,-3-14-6,0 0 0,1 0 0,0 0 0,1 0 0,0-1 0,0 0 0,0 0 0,1 0 0,9 8 0,-5-6-27,1-1 1,0 0-1,0 0 1,1-1-1,22 11 1,-6-7-365,0-1 0,1-1 0,0-1 0,1-2 0,38 5-1,32 0-1673,-5-3 706</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24.209"/>
    </inkml:context>
    <inkml:brush xml:id="br0">
      <inkml:brushProperty name="width" value="0.05" units="cm"/>
      <inkml:brushProperty name="height" value="0.05" units="cm"/>
      <inkml:brushProperty name="color" value="#FF0066"/>
    </inkml:brush>
  </inkml:definitions>
  <inkml:trace contextRef="#ctx0" brushRef="#br0">1 887 10602,'19'1'1838,"1"1"-1,28 6 0,-2 1-465,26-1 290,0-4 1,118-6-1,-92-6-853,132-30 1,-173 24-469,-2-2 0,0-3 0,98-48 0,137-107 938,-278 166-1231,56-41 257,-59 41-254,0 0 1,-1-1 0,0 0 0,-1 0-1,7-10 1,-11 15-42,-1 0 0,0 0 0,0 0 1,0 0-1,0 0 0,-1 0 0,0 0 0,0-1 0,0 1 1,0 0-1,0-1 0,-1 1 0,0-1 0,0 1 0,0-1 1,-1 1-1,0 0 0,1-1 0,-2 1 0,1 0 0,0-1 1,-1 1-1,-2-5 0,-3-5 6,0 0 0,-1 1 0,0 0 0,-18-22 0,-48-42 28,51 55-21,-1 2 1,0 0-1,-2 1 1,0 1-1,-2 2 1,-43-20-1,53 29-6,-1 0 0,0 1-1,-1 1 1,1 1 0,-1 0-1,0 2 1,0 0-1,0 2 1,0 0 0,0 1-1,-30 5 1,9 3-9,1 2-1,1 2 1,0 1 0,0 2-1,2 2 1,0 2 0,-53 37-1,29-13 60,3 4 0,2 1-1,-65 76 1,96-98-45,2 0 0,1 2 0,-20 34 0,36-52-26,0 0-1,1 0 0,0 1 1,1 0-1,-3 15 0,6-19-20,0 1-1,0-1 0,1 0 0,0 0 0,0 1 0,1-1 0,0 0 0,4 16 0,-4-19-88,1 0 1,0 0 0,0-1-1,0 1 1,1 0 0,-1-1-1,1 0 1,0 1 0,1-1-1,-1 0 1,1-1 0,0 1-1,0-1 1,6 5 0,-4-4-280,1-1 0,-1 0 0,1 0 0,0 0 0,0-1 0,0 0 0,0 0 0,0 0 0,12 0 1,38-1-2286,7-5 1008</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25.126"/>
    </inkml:context>
    <inkml:brush xml:id="br0">
      <inkml:brushProperty name="width" value="0.05" units="cm"/>
      <inkml:brushProperty name="height" value="0.05" units="cm"/>
      <inkml:brushProperty name="color" value="#FF0066"/>
    </inkml:brush>
  </inkml:definitions>
  <inkml:trace contextRef="#ctx0" brushRef="#br0">378 960 9034,'-5'-4'491,"-10"-13"6634,21 18-6053,5 3-230,2 4-136,12 8 237,2-1 0,-1-2 0,47 18 0,-44-23-474,1-1-1,1-1 1,-1-2 0,63 2-1,-54-7-63,1-2-1,0-2 0,52-13 0,-22-2-35,-2-3 0,-1-3 0,-1-2 0,63-39 0,-82 40-246,-1-2 0,-2-2 0,-1-2 0,-1-2 0,66-73 0,-94 92-78,0 0 0,-2-2 0,0 0 0,0 0 0,-2-1 0,9-22 0,-15 31-38,0 0-1,-1 0 0,0-1 0,-1 1 0,-1-1 0,1 0 0,-2 1 0,1-1 0,-1 0 0,-1 0 0,0 1 0,-1-1 1,0 1-1,-4-12 0,1 8 1,0 0 0,-1 0 0,-1 1 0,0 0 1,-1 1-1,-1 0 0,1 0 0,-2 1 0,0 0 0,0 0 1,-23-17-1,15 16 27,0 0-1,-1 1 1,0 1 0,-1 1 0,0 0-1,-1 2 1,-31-8 0,-6 2-23,-1 3 1,0 2-1,0 3 1,0 3-1,-1 2 1,1 2-1,-116 21 1,74-1-10,-187 66 1,230-65-3,2 2 1,1 3-1,1 2 0,-78 58 1,115-75-5,0 1 0,1 0 1,1 1-1,0 1 1,1 1-1,-15 22 1,24-32 1,1 1 1,0 0-1,0 0 1,1 0 0,0 0-1,1 1 1,-1-1-1,1 1 1,1-1-1,0 1 1,0 0 0,1-1-1,0 1 1,0 0-1,1 0 1,0-1-1,1 1 1,3 12-1,2-3-3,0 0-1,2-1 0,0 0 0,0 0 0,2-1 1,23 28-1,-15-23-9,1 0 0,1-1 0,46 33 0,-43-38 41,1-1-1,1-1 0,0-1 1,0-1-1,1-1 0,1-1 1,-1-2-1,57 7 0,-47-10 57,1-2-1,-1-2 1,1-1 0,-1-2-1,0-1 1,49-13-1,-53 8-131,0-1-1,47-23 0,-62 25-670,-2-1 0,1-1 0,-1-1 0,-1 0 0,28-25 0,-39 30 307,1 0-1,-1 0 1,7-10-1</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17.376"/>
    </inkml:context>
    <inkml:brush xml:id="br0">
      <inkml:brushProperty name="width" value="0.05" units="cm"/>
      <inkml:brushProperty name="height" value="0.05" units="cm"/>
      <inkml:brushProperty name="color" value="#FF0066"/>
    </inkml:brush>
  </inkml:definitions>
  <inkml:trace contextRef="#ctx0" brushRef="#br0">35 407 7602,'-1'4'365,"1"-1"0,-1 1 1,1-1-1,-1 1 0,0-1 1,-2 4-1,0 1 354,3-7-265,0 10 3349,-1-5-3543,0 1 0,0-1 0,1 0 0,0 1 0,1-1 0,0 0 0,-1 1-1,4 7 1,-6 3 1792,1-7-1264,1-7 651,-2-10-783,0-2-443,1-1 0,0 0 0,1 1 0,-1-1 0,3-15 0,-1-4 4,-3-30-120,-1-13-78,2-73 15,-9 48 37,10 76-85,1 17 14,-1 0 0,0 1-1,1-1 1,-2 1 0,1-1 0,0 0-1,-3-6 1,4 1 3,-1 9-2,0 0 1,0 0-1,0 0 1,0 0-1,0 0 1,0 0-1,0 0 1,0 0-1,0 0 1,0 0-1,0 0 1,0 0-1,0 0 1,0-1-1,0 1 1,0 0-1,0 0 1,0 0-1,0 0 1,0 0-1,0 0 1,0 0-1,0 0 1,0 0-1,0 0 1,0 0-1,0 0 1,0 0-1,0 0 1,-1 0-1,1 0 1,0 0-1,0 0 1,0 0-1,0 0 1,0 0-1,0 0 1,0-1-1,0 1 1,0 0-1,0 0 1,0 0-1,0 0 1,0 0-1,0 0 1,-1 0-1,1 1 1,0-1-1,0 0 1,0 0-1,0 0 1,0 0-1,0 0 1,0 0-1,0 0 1,0 0-1,0 0 1,0 0-1,0 0 1,0 0-1,0 0 1,0 0-1,0 0 1,-1 0-1,1 0 1,0 0-1,0 0 1,0 0-1,0 1 7,0-1-1,0 0 1,0 0-1,0 0 1,0 0 0,0 0-1,0 0 1,0 0-1,0 1 1,0-1 0,0 0-1,0 0 1,0 0 0,-1 0-1,1 0 1,0 0-1,0 0 1,0 1 0,0-1-1,0 0 1,1 0-1,-1 0 1,0 0 0,0 0-1,0 0 1,0 1-1,0-1 1,0 0 0,0 0-1,0 0 1,0 0-1,0 0 1,0 0 0,0 0-1,0 1 1,0-1-1,0 0 1,1 0 0,-1 0-1,0 0 1,0 0-1,0 0 1,0 0 0,0 0-1,0 0 1,0 0-1,1 0 1,-1 0 0,0 0-1,0 0 1,0 0-1,0 0 1,0 0 0,1 0-1,11 7 979,-11-6-845,1 0 0,0 0 0,0 0 0,0 0 0,0 0 1,0 0-1,0-1 0,0 1 0,3 0 0,3 0-6,1 1 1,-1 0 0,0 0-1,0 1 1,0 0-1,-1 1 1,1-1-1,7 6 1,-10-7-67,1 0-1,-1 0 0,1-1 1,-1 1-1,1-1 1,-1-1-1,1 1 1,0-1-1,-1 0 1,1 0-1,-1-1 1,1 0-1,7-2 1,28-1 87,1 2-58,-30 1-35,0 0 1,0 1 0,1 0 0,-1 1-1,12 2 1,-15-1-19,0-1 0,0-1 0,0 1 0,0-2 0,0 1 0,12-3 0,-13 2-31,0 0 1,-1 0-1,1 0 1,0 1-1,0 1 1,0-1-1,-1 1 1,1 0 0,10 4-1,-15-4-3,0 0-1,0 0 0,1 0 1,-1 0-1,0-1 1,1 0-1,-1 1 0,0-1 1,1 0-1,-1 0 1,1-1-1,-1 1 1,0-1-1,1 0 0,5-2 1,-8 3-8,1-1-1,-1 1 1,1-1 0,-1 1 0,1-1-1,-1 1 1,1 0 0,-1 0 0,1 0-1,0 0 1,-1 0 0,1 0 0,-1 0 0,1 1-1,-1-1 1,1 0 0,-1 1 0,1 0-1,-1-1 1,1 1 0,-1 0 0,0-1-1,2 2 1,4 2 35,11 2 81,-16-6-101,1 0 0,-1 1 1,0-1-1,0 1 0,0 0 0,0 0 0,0-1 0,0 1 0,-1 1 0,1-1 0,0 0 1,2 2-1,-3-2-5,1 0 1,-1 0-1,0 0 1,1 0-1,0-1 1,-1 1-1,1 0 1,-1-1-1,1 0 1,0 1-1,-1-1 1,1 0-1,0 0 1,-1 0-1,1 0 1,0 0-1,0 0 1,-1 0 0,3-1-1,1 0 30,-1 0-1,0 0 1,1-1-1,-1 1 1,0-1-1,5-3 1,7-2 281,-15 7-319,-1 0-1,1 0 1,-1 0 0,1 0-1,-1 0 1,1 0 0,-1 0 0,1 0-1,-1 0 1,1 0 0,-1 1-1,1-1 1,-1 0 0,0 0-1,1 1 1,-1-1 0,1 0 0,-1 0-1,0 1 1,1-1 0,-1 0-1,0 1 1,1-1 0,-1 1-1,0-1 1,0 1 0,1-1 0,-1 0-1,0 1 1,0-1 0,0 1-1,0-1 1,1 1 0,-1 0 0,0-1 0,0 0 0,0 0 0,0 1 0,0-1 0,0 0 0,0 0 0,0 0 0,0 1 0,0-1 0,0 0 0,0 0 0,0 1 0,0-1 0,0 0 0,1 0 0,-1 0 0,0 1 0,0-1 0,0 0 0,0 0 0,0 0 0,1 0 0,-1 1 0,0-1 0,0 0 0,0 0 0,1 0 0,-1 0 0,0 0 0,0 0 0,1 0 0,-1 0 0,0 1 1,0-1-1,0 0 0,1 0 0,-1 0 0,0 0 0,0 0 0,1 0 0,-1 0 0,0 0 0,0-1 0,1 1 0,-1 0 0,0 0 0,0 0 0,1 0 0,-1 0 0,0 0 0,0-1 0,4 1 171,-3 6-130,-2-4-33,1 0-1,-1 0 1,1-1-1,-1 1 1,0-1-1,0 1 1,0-1 0,1 1-1,-4 2 1,-2 6 33,1-2-171,4-7-821,5-7-1445,11-17-3597,5-8 2327</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32.623"/>
    </inkml:context>
    <inkml:brush xml:id="br0">
      <inkml:brushProperty name="width" value="0.05" units="cm"/>
      <inkml:brushProperty name="height" value="0.05" units="cm"/>
      <inkml:brushProperty name="color" value="#FF0066"/>
    </inkml:brush>
  </inkml:definitions>
  <inkml:trace contextRef="#ctx0" brushRef="#br0">10 58 9218,'0'-3'686,"-1"-1"0,1 0 0,0 0-1,0 0 1,0 0 0,1 0 0,-1 0 0,1 0 0,0 1 0,0-1-1,0 0 1,1 1 0,2-6 0,-12 44 2353,4-20-2528,1 0-1,1 1 1,0-1-1,1 1 1,2 27-1,14 79 756,-6-63-850,16 296 1124,-23-300-1309,-2 79 359,0-4-321,1-121-224,1 0-1,-1-1 1,5 12 0,1 8-2011,-8-22-595,-2-7 556,-5-9-1597,7 2 1561,0 5 598</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33.540"/>
    </inkml:context>
    <inkml:brush xml:id="br0">
      <inkml:brushProperty name="width" value="0.05" units="cm"/>
      <inkml:brushProperty name="height" value="0.05" units="cm"/>
      <inkml:brushProperty name="color" value="#FF0066"/>
    </inkml:brush>
  </inkml:definitions>
  <inkml:trace contextRef="#ctx0" brushRef="#br0">1 36 10562,'0'4'8482,"0"17"-6300,0-20-2054,0 0 1,0-1-1,0 1 0,0 0 1,0-1-1,0 1 1,0 0-1,0 0 0,0-1 1,1 1-1,-1 0 1,0-1-1,0 1 0,1 0 1,-1-1-1,0 1 1,1-1-1,-1 1 0,1 0 1,-1-1-1,1 1 0,-1-1 1,1 1-1,-1-1 1,1 1-1,-1-1 0,1 0 1,0 1-1,-1-1 1,1 0-1,0 1 0,1-1 1,-1 0 20,0 0-1,0-1 1,0 1 0,0-1 0,0 1-1,0-1 1,0 1 0,0-1 0,0 1-1,-1-1 1,1 0 0,0 0 0,0 1-1,0-1 1,-1 0 0,1 0 0,-1 0-1,1 0 1,0 0 0,-1 0 0,1-1-1,-1 2-135,0 0-1,0 0 0,0-1 0,0 1 0,1 0 1,-1 0-1,0 0 0,0 0 0,0 0 0,0 0 1,0 0-1,0 0 0,0-1 0,1 1 0,-1 0 1,0 0-1,0 0 0,0 0 0,0 0 1,0 0-1,1 0 0,-1 0 0,0 0 0,0 0 1,0 0-1,0 0 0,0 0 0,1 0 0,-1 0 1,0 0-1,0 0 0,0 0 0,0 0 0,0 0 1,1 0-1,-1 1 0,0-1 0,0 0 0,0 0 1,0 0-1,0 0 0,0 0 0,0 0 0,1 0 1,-1 0-1,0 0 0,0 1 0,0-1 0,0 0 1,0 0-1,0 0 0,0 0 0,0 0 0,0 1 1,0-1-1,0 0 0,0 0 0,0 0 0,0 0 1,6 12 37,-5-10 40,16 32 209,2-1 1,2-1 0,39 47 0,-40-47-287,-16-25-13,1 1 1,-1-1 0,11 11 0,-15-18-1,0 1 0,1-1-1,-1 0 1,0 0 0,0 0 0,0 0 0,0 0 0,0 1 0,1-1 0,-1 0 0,0 0 0,0 0 0,0 0 0,1 0 0,-1 0 0,0 0 0,0 0 0,0 0 0,1 0 0,-1 0 0,0 0 0,0 0 0,0 0 0,1 0 0,-1 0 0,0 0 0,0 0 0,1 0 0,-1 0 0,0 0 0,0 0 0,0 0-1,1 0 1,-1 0 0,0 0 0,0-1 0,5-8-3,1-17-2,-5 20 4,1 0-22,0 0 0,0 0 0,0 1 0,1-1 1,-1 0-1,2 1 0,-1 0 0,0 0 0,1 0 0,0 0 0,5-4 1,7-6-218,33-23 1,-2 1 58,-46 36 178,16-14-13,16-19 1,-32 34 15,-1-1 1,1 1-1,-1-1 1,1 1-1,-1-1 1,1 0-1,-1 1 1,0-1 0,1 0-1,-1 1 1,0-1-1,0 0 1,1 0-1,-1 1 1,0-1-1,0 0 1,0 0-1,0 1 1,0-2 0,0 2-1,0-1 0,-1 1 0,1-1 0,0 1 0,0-1 0,-1 1 0,1 0 0,0-1 0,-1 1 1,1 0-1,0-1 0,-1 1 0,1 0 0,-1-1 0,1 1 0,-1 0 0,1 0 0,0-1 0,-1 1 1,1 0-1,-1 0 0,-4-1 1,1 0 1,-1 1-1,1-1 1,-9 1-1,10 0 3,-41-2-9,-67-12 0,-27-2 52,127 17-76,0-1 0,-19 4 1,11-1-745,11-4-237,14-5 733,-3 3 272,15-18-471</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36.020"/>
    </inkml:context>
    <inkml:brush xml:id="br0">
      <inkml:brushProperty name="width" value="0.05" units="cm"/>
      <inkml:brushProperty name="height" value="0.05" units="cm"/>
      <inkml:brushProperty name="color" value="#FF0066"/>
    </inkml:brush>
  </inkml:definitions>
  <inkml:trace contextRef="#ctx0" brushRef="#br0">1 1 11226,'9'7'7051,"-5"-3"-6580,0-1-1,0 1 1,-1 0-1,0 0 1,0 0-1,0 0 1,0 1-1,-1-1 1,0 1-1,0-1 1,3 8-1,1 9 64,5 30 0,-6-25-156,11 43-1116,-14-65-1189,-1-6 812,0-6-316,-1-4 165</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36.413"/>
    </inkml:context>
    <inkml:brush xml:id="br0">
      <inkml:brushProperty name="width" value="0.05" units="cm"/>
      <inkml:brushProperty name="height" value="0.05" units="cm"/>
      <inkml:brushProperty name="color" value="#FF0066"/>
    </inkml:brush>
  </inkml:definitions>
  <inkml:trace contextRef="#ctx0" brushRef="#br0">5 52 15659,'-3'-10'1385,"1"0"1415,2-1-2296,3 2-176,4 2-432,0 2-344,5 5-928,-1 4-600,11 6 943</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57.278"/>
    </inkml:context>
    <inkml:brush xml:id="br0">
      <inkml:brushProperty name="width" value="0.05" units="cm"/>
      <inkml:brushProperty name="height" value="0.05" units="cm"/>
      <inkml:brushProperty name="color" value="#FF0066"/>
    </inkml:brush>
  </inkml:definitions>
  <inkml:trace contextRef="#ctx0" brushRef="#br0">37 239 11779,'-3'-1'364,"0"-1"0,0 1 0,0-1 1,0 1-1,0-1 0,0 0 1,-5-4-1,7 5-223,1-1 1,-1 1-1,0 0 0,0 0 0,1 0 1,-1 0-1,0-1 0,1 1 1,0 0-1,-1-1 0,1 1 0,0 0 1,-1-1-1,1 1 0,0 0 1,0-1-1,0 1 0,0-1 0,0 1 1,1 0-1,-1-1 0,1-2 1,2-2 130,-1 0 0,1-1 0,0 1 0,1 0 1,-1 1-1,1-1 0,1 1 0,-1 0 0,1-1 1,7-5-1,5-3 499,36-24 0,-35 26-403,0 1 0,2 1-1,-1 1 1,22-7 0,-34 13-226,1 1 1,0 1 0,0-1-1,0 1 1,-1 1 0,11 0-1,-14 0-35,1 1-1,0-1 1,0 1-1,-1 0 1,1 1-1,0-1 0,-1 1 1,1 0-1,-1 0 1,0 1-1,5 2 1,-7-3-40,0-1 1,0 1-1,-1 0 1,1-1-1,0 1 1,-1 0-1,1 0 0,-1 0 1,0 0-1,1 1 1,-1-1-1,0 0 1,0 1-1,-1-1 1,1 0-1,0 1 1,-1-1-1,1 1 1,-1-1-1,0 1 1,0-1-1,0 1 1,0-1-1,0 1 1,-1-1-1,1 0 1,-1 1-1,0-1 0,-1 4 1,-2 4 69,0 1 0,-1-1 0,-1 0 1,0-1-1,-9 12 0,-4 4-512,0-1 1,-2-1 0,-1-1-1,-35 28 1,35-36-4035,29-16 2966</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36.783"/>
    </inkml:context>
    <inkml:brush xml:id="br0">
      <inkml:brushProperty name="width" value="0.05" units="cm"/>
      <inkml:brushProperty name="height" value="0.05" units="cm"/>
      <inkml:brushProperty name="color" value="#FF0066"/>
    </inkml:brush>
  </inkml:definitions>
  <inkml:trace contextRef="#ctx0" brushRef="#br0">1 114 12515,'15'39'4355,"-8"-23"-2140,-1 1 1,9 31-1,-13-39-942,-1-17-1037,0-9-212,3-3-24,0 0-1,1 0 0,1 0 0,11-24 0,-14 37 19,1 1 0,-1 0 0,1 0 0,0 0 0,0 1 0,1-1 0,0 1-1,0 0 1,0 0 0,1 1 0,-1 0 0,1 0 0,0 0 0,0 0 0,0 1 0,11-4-1,-13 6 30,0-1-1,0 1 0,0 0 1,0 1-1,0-1 0,0 1 0,0 0 1,0 0-1,0 0 0,0 0 1,0 1-1,0-1 0,0 1 0,0 0 1,0 0-1,0 1 0,6 2 1,-5 0 3,0-1 1,0 1 0,-1 0-1,1 0 1,-1 0 0,0 0 0,0 1-1,0 0 1,-1 0 0,0 0-1,4 6 1,7 20 110,-9-20-215,0-1 0,0 0 0,10 13 0,-15-23-32,0 1 0,0-1 0,1 0 0,-1 1 0,1-1 0,-1 0 0,0 1 0,1-1 0,-1 0 0,1 0 0,-1 1 0,1-1 0,-1 0 0,0 0 0,1 0 0,-1 0 0,1 0 0,-1 1 0,1-1 0,-1 0 0,1 0 0,-1 0 0,1 0 0,-1 0 0,1-1 0,-1 1 0,1 0 0,-1 0 0,1 0 0,-1 0 0,2-1 0,13-10-2897,-9 6 2278,15-8-939</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38.118"/>
    </inkml:context>
    <inkml:brush xml:id="br0">
      <inkml:brushProperty name="width" value="0.05" units="cm"/>
      <inkml:brushProperty name="height" value="0.05" units="cm"/>
      <inkml:brushProperty name="color" value="#FF0066"/>
    </inkml:brush>
  </inkml:definitions>
  <inkml:trace contextRef="#ctx0" brushRef="#br0">45 1150 15315,'0'1'3414,"-3"9"-1497,-4 6-1081,1 0 0,2 0 0,-1 0 1,-1 18-1,-6 68 569,12-100-1367,-1 5 34,1-1 1,0 1-1,0 0 1,0-1-1,2 8 1,-2-13-70,0 0 1,0 0-1,1 0 0,-1 0 1,0 0-1,1 0 0,-1-1 1,1 1-1,-1 0 0,1 0 1,-1 0-1,1 0 0,-1-1 1,1 1-1,0 0 0,0 0 1,-1-1-1,1 1 0,0-1 1,0 1-1,0-1 0,0 1 1,-1-1-1,1 1 0,0-1 1,0 0-1,0 1 0,0-1 1,0 0-1,0 0 0,0 0 1,0 0-1,0 0 0,0 0 1,0 0-1,0 0 0,0 0 1,0 0-1,0-1 0,0 1 1,0 0-1,2-1 0,2-2-3,1 1-1,-1-1 1,0 0-1,1-1 1,-1 1-1,-1-1 0,1 0 1,-1 0-1,6-7 1,36-47-11,-45 56 10,24-37-75,39-83 0,-34 63 41,-27 53 33,0-1 0,0 1 0,1 0 0,0 1 0,0-1 0,0 1 0,0 0 0,9-7 0,-13 11 5,1 1 0,0 0-1,-1-1 1,1 1 0,0 0 0,-1-1 0,1 1 0,0 0 0,-1 0 0,1 0 0,0 0 0,-1 0 0,1 0 0,0 0-1,-1 0 1,1 0 0,0 0 0,0 0 0,-1 0 0,1 0 0,0 1 0,-1-1 0,1 0 0,0 0 0,-1 1 0,1-1 0,-1 0-1,1 1 1,-1-1 0,1 1 0,0 0 0,17 19 151,-10-10-65,-4-6-56,1 1 1,0-1 0,0 0-1,0 0 1,0-1-1,1 1 1,-1-1 0,1-1-1,0 1 1,0-1 0,0 0-1,0 0 1,1-1-1,-1 1 1,0-2 0,1 1-1,-1-1 1,9 0 0,-8 0-24,1-1 0,-1-1 0,1 1 0,-1-1 0,0-1 0,0 1 0,0-1 0,0 0 0,0-1 0,-1 0 0,1 0 1,-1 0-1,0-1 0,0 0 0,7-7 0,-1-1 28,-1 0-1,0 0 1,13-23 0,-21 31-32,0 0 1,-1-1 0,0 1-1,0-1 1,0 0 0,-1 1-1,1-1 1,-1 0 0,-1 0-1,1 0 1,-1 0 0,0 0-1,-2-11 1,1 12-4,0 0-1,0 1 1,0-1-1,-1 0 1,0 1-1,-3-6 1,5 9-3,0 1 1,-1-1-1,1 0 0,0 0 1,-1 1-1,1-1 0,-1 1 0,1-1 1,-1 0-1,0 1 0,1-1 1,-1 1-1,0-1 0,1 1 1,-1-1-1,0 1 0,1 0 0,-1-1 1,0 1-1,0 0 0,1 0 1,-1-1-1,0 1 0,0 0 1,0 0-1,1 0 0,-1 0 1,0 0-1,0 0 0,0 0 0,1 0 1,-1 1-1,0-1 0,0 0 1,1 0-1,-1 1 0,0-1 1,0 0-1,1 1 0,-1-1 0,0 1 1,1-1-1,-1 1 0,0-1 1,0 1-1,0 1 1,-1 0 1,0 0-1,1 0 1,-1 0-1,1 0 0,0 1 1,0-1-1,0 0 0,0 1 1,0-1-1,1 1 1,-1-1-1,1 1 0,-1 3 1,0-1 2,1 0 0,0 0 0,0-1 0,1 1 0,-1 0 0,1-1 0,1 6 0,0-6-18,-1-1 0,0 0-1,1 1 1,-1-1-1,1 0 1,0 0 0,0 0-1,1 0 1,-1 0 0,0-1-1,1 1 1,0-1-1,0 1 1,-1-1 0,1 0-1,1 0 1,-1 0 0,0-1-1,0 1 1,1-1-1,-1 0 1,0 0 0,1 0-1,0 0 1,-1 0 0,6-1-1,-1 1-193,0-2 0,0 1-1,0-1 1,0 0 0,0-1 0,0 0-1,0 0 1,-1 0 0,1-1 0,-1 0-1,9-6 1,10-7-702,0-2-1,0-1 1,-2-1 0,26-27-1,78-101-2852,-118 134 4192,-1 0 1,0-1-1,12-28 1,-21 43-377,0 0 1,0 0-1,0-1 0,0 1 1,0 0-1,0 0 1,0 0-1,0-1 1,0 1-1,0 0 1,0 0-1,0-1 0,0 1 1,0 0-1,-1 0 1,1 0-1,0 0 1,0-1-1,0 1 0,0 0 1,0 0-1,0 0 1,-1 0-1,1-1 1,0 1-1,0 0 1,0 0-1,-1 0 0,1 0 1,0 0-1,0 0 1,0 0-1,-1 0 1,1 0-1,0 0 1,0 0-1,0 0 0,-1-1 1,1 1-1,0 0 1,0 1-1,0-1 1,-1 0-1,1 0 1,0 0-1,0 0 0,0 0 1,-1 0-1,1 0 1,0 0-1,0 0 1,0 0-1,-1 0 0,1 1 1,-6 2 301,1 1 1,-1 0-1,1 0 1,0 1-1,0-1 1,0 1-1,1 0 0,0 0 1,-5 9-1,3-7-47,-6 9 306,0 1 0,-11 21-1,20-32-504,0 0 0,1-1-1,0 2 1,-1-1 0,2 0 0,-1 0-1,1 1 1,0-1 0,0 1 0,1-1-1,0 8 1,0-12-102,0 0 1,1-1-1,-1 1 1,0 0-1,1-1 0,-1 1 1,1-1-1,0 1 0,-1 0 1,1-1-1,0 0 0,0 1 1,0-1-1,0 1 1,0-1-1,0 0 0,0 0 1,1 0-1,-1 1 0,0-1 1,1 0-1,-1-1 1,1 1-1,-1 0 0,1 0 1,-1-1-1,1 1 0,-1-1 1,1 1-1,0-1 0,-1 0 1,1 1-1,0-1 1,-1 0-1,1 0 0,2-1 1,1 1-6,0-1 0,0 1 1,0-2-1,0 1 0,-1 0 0,1-1 1,0 0-1,-1 0 0,1 0 1,-1-1-1,6-4 0,-5 3-2,-1 0 1,0 0-1,0 0 0,0-1 1,-1 0-1,1 1 0,-1-1 1,-1 0-1,1-1 0,-1 1 1,1 0-1,1-9 0,-1 1-56,-1 0 1,0 0-1,0 0 0,-2-17 0,0 29 48,0 1 0,0-1 0,0 1 0,0-1 0,0 1 0,0 0 0,0-1 1,0 1-1,0-1 0,0 1 0,0-1 0,0 1 0,-1 0 0,1-1 0,0 1 0,0-1 0,0 1 0,-1 0 0,1-1 0,0 1 0,-1 0 0,1-1 0,0 1 0,-1 0 0,1-1 0,-1 1 6,1 0 0,0 0 0,0 0 0,-1 0 0,1 0 0,0 0-1,0 0 1,-1 0 0,1 0 0,0 0 0,0 1 0,-1-1 0,1 0 0,0 0 0,0 0 0,0 0 0,-1 0 0,1 0 0,0 1 0,0-1 0,0 0 0,-1 0 0,1 0 0,0 1 0,0-1 0,0 0 0,0 0 0,0 0 0,0 1 0,-1-1 0,1 0 0,0 0 0,0 1 0,0-1 0,0 0 0,0 0 0,0 1 0,0-1 0,0 1 0,-1 1 0,1-1 0,0 0 0,0 0 0,0 1 0,-1-1 0,1 0 0,0 0-1,1 1 1,-1-1 0,0 0 0,0 1 0,0-1 0,1 0 0,-1 0 0,1 0 0,-1 1 0,1-1 0,-1 0 0,1 0 0,0 0 0,0 0 0,-1 0 0,1 0 0,0 0 0,0 0 0,0 0 0,0-1 0,0 1 0,0 0 0,0-1 0,0 1 0,0 0 0,1-1 0,-1 1 0,0-1 0,0 0 0,0 1 0,3-1 0,0 1-1,-1-1 0,1 0-1,0 0 1,-1 0 0,1 0 0,0-1 0,-1 1 0,1-1 0,-1 0 0,1 0 0,-1 0 0,1-1 0,4-2 0,5-5 6,-2 1 0,1-2 0,-1 0 0,-1 0 0,1-1 0,-2 0 0,0-1-1,0 0 1,-1 0 0,0-1 0,-1 0 0,9-24 0,-6 13 22,1 0-1,17-26 1,-22 40 59,1 0 1,1 1 0,-1 0-1,1 0 1,1 0 0,0 1-1,12-8 1,-21 15-67,1 1 0,0-1 0,0 1 0,-1-1 0,1 0 0,0 1 0,0-1 0,0 1 0,0 0 0,0-1-1,0 1 1,0 0 0,0 0 0,0-1 0,0 1 0,0 0 0,0 0 0,0 0 0,0 0 0,0 0 0,0 0 0,0 0 0,0 1 0,1-1 0,-2 1-5,1 0 1,0 0-1,-1-1 1,1 1-1,0 0 1,-1 0 0,1 0-1,-1 0 1,0 0-1,1 0 1,-1 0 0,0 0-1,1 0 1,-1 0-1,0 0 1,0 0 0,0 0-1,0 1 1,0 5 13,0 0 0,-1 0 0,0 0 0,0 0 1,-3 10-1,-3 3 17,-20 37 0,24-50-44,-1 0 1,-1-1-1,1 1 0,-1-1 1,0 0-1,-1-1 1,1 1-1,-11 7 1,15-12-1,1-1 0,-1 0 1,1 1-1,-1-1 1,1 0-1,-1 1 0,0-1 1,1 0-1,-1 1 0,1-1 1,-1 0-1,0 0 1,1 0-1,-1 0 0,0 0 1,1 0-1,-1 0 0,0 0 1,0 0-1,0 0-2,1 0 1,0 0-1,0-1 0,-1 1 0,1 0 0,0 0 1,0-1-1,-1 1 0,1 0 0,0-1 1,0 1-1,0 0 0,0-1 0,0 1 0,-1 0 1,1-1-1,0 1 0,0 0 0,0-1 1,0 1-1,0-1 0,0 1 0,0 0 0,0-1 1,1-2-14,-1 1 0,0-1 1,1 1-1,0-1 0,-1 1 0,1-1 1,0 1-1,1 0 0,0-3 1,0 3 2,0-1 0,1 1 0,-1-1 0,0 1 0,1 0 0,0 0 0,-1 0 0,1 0 0,0 0 0,0 1 0,0-1 0,0 1 0,5-2 0,4 0 2,1 0 0,16-1-1,17-3 22,-34 3-10,-1-1 1,1 0 0,-1-1 0,0 0-1,-1 0 1,1-1 0,11-11-1,63-63 117,-71 67-75,-3 3 24,0-1 0,0 0 0,-1-1 0,12-20 0,-20 29-52,0 0 1,0-1 0,0 1-1,-1 0 1,1-1-1,-1 1 1,0-1 0,-1 1-1,1-1 1,-1 1 0,0-1-1,0 0 1,0 1 0,0-1-1,-1 1 1,0-1 0,0 1-1,0-1 1,0 1 0,-3-6-1,2 7-11,0-1 0,0 0-1,0 1 1,0-1 0,-1 1 0,1-1-1,-1 1 1,0 0 0,-5-4 0,7 6-5,0 1 0,0-1 0,0 1 1,0-1-1,0 1 0,0-1 0,-1 1 0,1 0 1,0-1-1,0 1 0,0 0 0,0 0 1,0 0-1,0 0 0,-1 0 0,0 0 0,0 1 0,0-1-1,1 1 1,-1 0-1,1 0 0,-1-1 1,1 1-1,-1 0 0,1 0 1,0 0-1,-1 1 1,1-1-1,0 0 0,0 0 1,-2 3-1,0 0 7,1 0-1,-1 0 0,0 0 1,1 0-1,0 1 0,0 0 1,0-1-1,1 1 1,0 0-1,-1 0 0,2 0 1,-1-1-1,0 9 0,1-10 17,1 0 0,-1-1-1,0 1 1,1 0 0,0-1-1,0 1 1,0-1-1,0 1 1,0-1 0,0 1-1,1-1 1,-1 0 0,1 0-1,-1 0 1,1 0-1,0 0 1,0 0 0,0 0-1,0 0 1,0-1 0,0 1-1,1-1 1,-1 1-1,0-1 1,1 0 0,-1 0-1,4 1 1,1 0 37,0-1 1,0 0-1,0 0 1,1 0-1,-1-1 1,0 0-1,0 0 1,1-1-1,-1 0 1,0 0-1,0-1 1,0 1-1,0-2 1,0 1-1,0-1 1,-1 0-1,1 0 1,6-6-1,0 1 2,0-1 0,-1 0 1,-1-1-1,0 0 0,0-1 0,-1 0 0,16-22 0,-23 28-238,0 0-1,0-1 1,-1 1-1,1 0 1,-1-1-1,-1 0 0,1 1 1,-1-1-1,0 0 1,0 0-1,0 0 1,-1 0-1,0 1 1,0-1-1,-1 0 1,-2-11-1,-3-22-956</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38.959"/>
    </inkml:context>
    <inkml:brush xml:id="br0">
      <inkml:brushProperty name="width" value="0.05" units="cm"/>
      <inkml:brushProperty name="height" value="0.05" units="cm"/>
      <inkml:brushProperty name="color" value="#FF0066"/>
    </inkml:brush>
  </inkml:definitions>
  <inkml:trace contextRef="#ctx0" brushRef="#br0">0 100 10386,'68'-87'8979,"-67"86"-8806,-1 0 0,1 0-1,-1 1 1,1-1 0,-1 0-1,1 1 1,-1-1-1,1 0 1,-1 1 0,1-1-1,0 1 1,-1-1-1,1 1 1,0-1 0,0 1-1,-1 0 1,1-1 0,0 1-1,0 0 1,0-1-1,0 1 1,-1 0 0,1 0-1,0 0 1,0 0-1,1 0 1,-1 1 12,0 0-1,0 0 1,0 0-1,0 0 1,-1 1-1,1-1 0,0 0 1,0 1-1,-1-1 1,1 0-1,-1 1 1,1-1-1,-1 0 1,0 1-1,1 2 1,3 22 924,3 39 0,-5-36-757,2 67 381,2 13-385,-4-88-463,1-1 0,1 1-1,8 21 1,-12-39-2,1-1 0,0 0 0,0 0 0,0 1 0,0-1 0,0 0 0,3 3 0,-4-5 52,0 0 0,0 0 0,0 1 1,1-1-1,-1 0 0,0 0 1,0 0-1,0 0 0,1 0 1,-1 1-1,0-1 0,0 0 1,1 0-1,-1 0 0,0 0 1,0 0-1,1 0 0,-1 0 1,0 0-1,1 0 0,-1 0 1,0 0-1,0 0 0,1 0 0,-1 0 1,0 0-1,0 0 0,1 0 1,-1 0-1,0 0 0,0 0 1,1 0-1,-1-1 0,0 1 1,1 0-1,1-3-570,0 0 1,0 0-1,0 0 0,0 0 0,-1 0 1,1 0-1,1-5 0,3-7-228,12-21-1063</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39.421"/>
    </inkml:context>
    <inkml:brush xml:id="br0">
      <inkml:brushProperty name="width" value="0.05" units="cm"/>
      <inkml:brushProperty name="height" value="0.05" units="cm"/>
      <inkml:brushProperty name="color" value="#FF0066"/>
    </inkml:brush>
  </inkml:definitions>
  <inkml:trace contextRef="#ctx0" brushRef="#br0">354 2 14987,'4'-2'1737,"1"7"1167,0 14-919,1 6-121,1 8-552,-4 3-199,-1 2-345,-2-1-184,-2 0-240,2-2-128,0-6-88,0-1-200,-3-4-592,-2-4-528,-3-7-993,-6-1-551,6 1 1463</inkml:trace>
  <inkml:trace contextRef="#ctx0" brushRef="#br0" timeOffset="1">0 465 16876,'17'-9'1592,"13"-7"1281,7-8-489,22-11-359,-2-5-425,3-4-768,1 2-336,-11 4-416,-6 6-120,-12 10-424,-11 7-288,-14 10-1017,-4 7-551,-9 8-897,-6 10 1489</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39.775"/>
    </inkml:context>
    <inkml:brush xml:id="br0">
      <inkml:brushProperty name="width" value="0.05" units="cm"/>
      <inkml:brushProperty name="height" value="0.05" units="cm"/>
      <inkml:brushProperty name="color" value="#FF0066"/>
    </inkml:brush>
  </inkml:definitions>
  <inkml:trace contextRef="#ctx0" brushRef="#br0">37 194 14827,'-18'16'1913,"3"-6"1919,11-3-887,18-12-640,6-7-265,19-9-816,2-8-264,10-3-503,1 2-401,-2-2-857,-1 2-735,-9 13-4089,-6-1 3424</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40.243"/>
    </inkml:context>
    <inkml:brush xml:id="br0">
      <inkml:brushProperty name="width" value="0.05" units="cm"/>
      <inkml:brushProperty name="height" value="0.05" units="cm"/>
      <inkml:brushProperty name="color" value="#FF0066"/>
    </inkml:brush>
  </inkml:definitions>
  <inkml:trace contextRef="#ctx0" brushRef="#br0">1 285 9842,'0'-3'901,"-1"-1"1,1 0-1,0 0 0,0 0 1,0 0-1,1 0 0,1-6 0,-2 9-664,1 0 1,-1-1-1,1 1 0,0 0 0,-1 0 0,1 0 0,0 0 0,0 0 0,0-1 0,0 1 0,0 1 1,0-1-1,0 0 0,0 0 0,0 0 0,0 1 0,1-1 0,-1 0 0,0 1 0,0-1 0,1 1 1,-1-1-1,0 1 0,1 0 0,2-1 0,1 1 78,0 0 0,-1 1 0,1-1 0,0 1 1,0 0-1,0 0 0,-1 0 0,1 1 0,-1-1 0,1 1 0,-1 0 0,7 5 1,-2-2 53,0 1 0,0 1 0,-1 0 0,13 13 1,-17-16-294,-1 0 1,0 1-1,-1-1 1,1 0-1,-1 1 1,1 0-1,-1-1 1,-1 1 0,2 5-1,-2-7-51,0 1-1,-1-1 1,1 0 0,-1 0-1,0 0 1,0 0 0,0 1-1,0-1 1,-1 0 0,1 0-1,-1 0 1,0 0 0,0 0-1,0 0 1,-2 5 0,3-8-24,0 0 1,0 0-1,0 0 1,0 0-1,0 0 0,-1 0 1,1 0-1,0 0 1,0 0-1,0 0 1,0 0-1,0 0 1,0 0-1,0 1 0,-1-1 1,1 0-1,0 0 1,0 0-1,0 0 1,0-1-1,0 1 0,0 0 1,0 0-1,-1 0 1,1 0-1,0 0 1,0 0-1,0 0 1,0 0-1,0 0 0,0 0 1,0 0-1,0 0 1,-1 0-1,1 0 1,0 0-1,0 0 1,0-1-1,0 1 0,0 0 1,0 0-1,0 0 1,0 0-1,0 0 1,0 0-1,0 0 0,0 0 1,0-1-1,-3-5 11,2 0-7,1-1-1,0 0 0,0 0 0,0 0 0,1 1 0,0-1 0,1 0 0,-1 0 0,1 1 0,3-7 0,-3 8-4,6-18-34,1 0-1,1 1 1,1 0 0,1 1 0,1 0 0,24-30 0,-18 29-981,1 1 0,42-36 0,-58 54 590,-2 1-20,0 0-1,0 1 1,0-1-1,1 1 1,-1-1-1,0 1 1,0 0-1,1 0 1,3-1-1,-6 2 347,0 0-1,0 0 0,1 0 1,-1 0-1,0 0 0,0-1 1,0 1-1,1 0 0,-1 0 0,0 0 1,0 0-1,1 0 0,-1 1 1,0-1-1,0 0 0,0 0 1,1 0-1,-1 0 0,0 0 0,0 0 1,0 0-1,1 0 0,-1 0 1,0 0-1,0 1 0,0-1 1,0 0-1,1 0 0,2 10-1632</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41.794"/>
    </inkml:context>
    <inkml:brush xml:id="br0">
      <inkml:brushProperty name="width" value="0.05" units="cm"/>
      <inkml:brushProperty name="height" value="0.05" units="cm"/>
      <inkml:brushProperty name="color" value="#FF0066"/>
    </inkml:brush>
  </inkml:definitions>
  <inkml:trace contextRef="#ctx0" brushRef="#br0">1 1393 9778,'0'1'352,"1"0"0,-1-1 0,1 1 0,-1 0 0,1-1 0,0 1 0,-1-1 0,1 1 0,0-1 0,-1 0 0,1 1 0,0-1 0,0 1 0,-1-1 0,1 0 0,0 0 0,0 0 0,1 1 0,-1-1-48,1 0 1,-1 0-1,0-1 0,1 1 0,-1 0 0,1-1 1,-1 1-1,0 0 0,1-1 0,0 0 1,3-2 255,0 0 1,0 0-1,-1-1 1,8-6-1,4-5-14,-1-1 0,-1 0 0,-1-1 0,0-1-1,-1 0 1,-1 0 0,10-23 0,-19 37-505,-1 0 1,0 0-1,1 0 0,-2-1 1,1 1-1,0 0 1,-1-1-1,0-6 0,0 10-38,0 0 0,-1 0 0,1 0 0,0 0-1,0 0 1,0 0 0,-1 0 0,1 0-1,-1 0 1,1 0 0,-1 1 0,1-1 0,-1 0-1,1 0 1,-1 0 0,0 1 0,1-1-1,-1 0 1,0 0 0,0 1 0,0-1 0,1 1-1,-1-1 1,0 1 0,0-1 0,0 1-1,0 0 1,0-1 0,0 1 0,0 0 0,0 0-1,0 0 1,0-1 0,0 1 0,0 0-1,0 0 1,0 1 0,0-1 0,0 0 0,0 0-1,0 0 1,-1 1 0,-1 0 2,-1 0-1,1 1 1,1-1 0,-1 1-1,0-1 1,0 1 0,0 0-1,1 0 1,-1 0-1,1 0 1,0 1 0,0-1-1,0 1 1,0-1 0,0 1-1,0 0 1,0 0 0,1 0-1,-2 5 1,0-2 3,1 1-1,0-1 0,0 1 1,0-1-1,1 1 1,0 0-1,1 0 0,0 11 1,0-16-5,0-1 0,0 1 0,0 0 0,1 0 0,-1 0-1,1-1 1,-1 1 0,1 0 0,0-1 0,0 1 0,0 0 0,0-1 0,0 1 0,0-1 0,0 1 0,0-1 0,0 0 0,1 0 0,-1 1-1,4 1 1,-2-2 3,0 1 0,0-1 0,0 0 1,0 0-1,0 0 0,1-1 0,-1 1 0,0-1 0,0 0 0,7 0 0,1-1 7,1-1 0,-1 0 0,1 0 0,-1-1 0,17-7 1,-13 3-8,0-1 1,-1 0 0,0 0-1,0-2 1,-1 1 0,0-2-1,-1 0 1,0 0 0,-1-1-1,15-20 1,-23 28 9,17-21-7,-8 17 16,-12 8-22,0 0 0,1 0 0,-1 0 0,0 0-1,1 0 1,-1 0 0,0 0 0,1 0 0,-1 0-1,1 0 1,-1 0 0,0 0 0,1 0 0,-1 0 0,0 0-1,1 1 1,-1-1 0,0 0 0,1 0 0,-1 0-1,0 1 1,0-1 0,1 0 0,-1 0 0,0 1 0,1-1-1,-1 0 1,0 1 0,6 8 100,-1 1-1,0 0 1,6 18-1,2 4 156,18 34 328,-13-29-136,-1 0 0,20 69-1,-22-38-150,7 28-56,-21-88-234,-4-14-48,-8-16-70,-10-42-158,-26-124-1,38 139 197,1 1 1,-1-77-1,9 102 46,0-1 1,2 1-1,1 1 1,1-1 0,1 0-1,1 1 1,15-37-1,-17 51 21,0-1 0,1 1 0,0 0 0,0 0 0,1 1 0,8-9 0,-12 13 3,0 1-1,0 0 1,1 0-1,-1 0 0,0 1 1,1-1-1,0 0 0,-1 1 1,1 0-1,0-1 1,-1 1-1,1 0 0,0 1 1,0-1-1,0 0 0,0 1 1,0 0-1,0 0 1,0-1-1,0 2 0,0-1 1,0 0-1,5 2 0,-6-1 9,0 0 0,-1 0-1,1 0 1,0 0 0,-1 0-1,1 1 1,-1-1 0,1 0-1,-1 1 1,0-1 0,1 1-1,-1 0 1,0 0 0,0-1-1,0 1 1,0 0 0,-1 0-1,1 0 1,0 0 0,-1 0-1,1 0 1,-1 0-1,0 0 1,0 0 0,0 0-1,0 3 1,0 4 30,0 1 0,-1-1 1,0 1-1,-3 10 0,1-5-13,-1-1 0,-1 1 0,-1-1 1,-11 23-1,14-32-21,1 0 0,-1-1 0,0 1 1,-1-1-1,1 0 0,-1 0 0,0 0 1,1-1-1,-2 1 0,1-1 0,0 0 1,-1 0-1,1-1 0,-1 1 0,0-1 1,-8 3-1,11-5-8,1 1 1,-1-1-1,1 0 1,-1 0-1,1 0 1,-1 1-1,1-2 1,-1 1-1,1 0 0,-1 0 1,1 0-1,-1-1 1,1 1-1,-1-1 1,-2 0-1,3 0-4,0 0-1,0 1 1,1-1-1,-1 0 1,0 0 0,0 1-1,1-1 1,-1 0-1,0 0 1,1 0-1,-1 0 1,1 0-1,-1 0 1,1 0 0,0 0-1,-1 0 1,1-2-1,-1 1 0,1 0-1,0 0 1,0-1 0,0 1-1,1 0 1,-1 0-1,0-1 1,1 1-1,0 0 1,-1 0 0,1 0-1,0 0 1,0 0-1,0 0 1,0 0 0,0 0-1,1 0 1,-1 1-1,1-1 1,2-2-1,7-4 7,0 1-1,0 1 0,1 0 0,0 0 0,0 1 0,14-4 1,14-6-11,-8 1 4,43-26 0,-61 31 7,0-1 1,0 0 0,-1-1-1,-1 0 1,13-14 0,-20 18 3,-1 1 1,1-1-1,-1 0 1,0-1 0,-1 1-1,0-1 1,3-11-1,-5 16 3,0 1 0,-1-1-1,0 1 1,1-1 0,-1 0 0,0 1-1,0-1 1,-1 0 0,1 1 0,0-1-1,-1 1 1,-1-4 0,2 5-1,-1 0 0,0-1 1,0 1-1,0 0 0,0 0 0,0-1 1,0 1-1,0 0 0,0 0 0,0 0 1,0 0-1,-1 1 0,1-1 0,0 0 1,-1 0-1,1 1 0,0-1 1,-1 1-1,1-1 0,-1 1 0,1 0 1,-3-1-1,2 1 4,0 0 0,0 0-1,0 1 1,0-1 0,0 0 0,0 1 0,0-1 0,0 1 0,0 0 0,0 0-1,0 0 1,0 0 0,1 0 0,-1 0 0,0 0 0,1 0 0,-1 1 0,1-1-1,-1 1 1,1-1 0,0 1 0,0-1 0,-1 1 0,1 0 0,-1 2 0,0-1 10,1 1 0,-1-1 0,1 0 0,-1 0 1,1 1-1,0-1 0,0 1 0,1-1 1,-1 1-1,1-1 0,0 1 0,0-1 0,0 1 1,0 4-1,1-6-8,0 0 1,0 0-1,0 0 0,0 0 1,1 0-1,-1-1 1,0 1-1,1 0 0,0-1 1,-1 1-1,1-1 1,0 1-1,-1-1 0,1 0 1,0 0-1,0 0 1,0 0-1,0 0 0,0 0 1,3 0-1,3 2 21,-1-1 1,1 0-1,0-1 0,11 1 1,-7-2-6,0 0 0,0-1 1,0-1-1,0 0 0,0-1 1,-1 0-1,1 0 0,11-7 1,1-1 78,0-1 0,33-23 0,-34 19 210,25-23 0,-39 31-206,0 0 1,-1-1-1,0 0 1,0-1-1,7-14 1,-14 24-106,-1-1 1,1 1-1,-1-1 0,1 0 1,-1 1-1,0-1 1,1 0-1,-1 0 1,0 1-1,0-1 1,0 0-1,1 0 1,-1 1-1,0-1 1,0 0-1,0 0 1,0-1-1,-1 2-1,1 0 1,0 0-1,-1 0 1,1 0-1,0 0 1,-1-1-1,1 1 1,0 0-1,-1 0 1,1 0-1,0 0 1,-1 0-1,1 0 1,0 0-1,0 0 1,-1 0-1,1 0 1,0 0-1,-1 0 1,1 1-1,0-1 1,-1 0-1,1 0 1,0 0-1,-1 0 1,1 1-1,-27 16 40,13-6-41,-22 26 1,32-33-2,0 1 1,0-1 0,1 1-1,0 0 1,0 0 0,0 1-1,1-1 1,0 1 0,-3 9-1,5-14 0,0 0-1,-1 0 0,1 0 1,0 0-1,0 1 0,0-1 1,0 0-1,0 0 0,0 0 1,0 0-1,1 0 0,-1 0 1,0 0-1,0 0 0,1 0 1,0 1-1,-1-1-6,1-1 0,-1 0 0,0 1 1,1-1-1,-1 0 0,1 1 0,-1-1 0,1 0 1,-1 0-1,1 1 0,-1-1 0,1 0 0,-1 0 0,1 0 1,-1 0-1,1 0 0,-1 0 0,1 1 0,-1-1 0,1 0 1,-1 0-1,1-1 0,0 1 0,1 0-20,0-1 1,1 0-1,-1 1 0,0-1 0,0 0 0,0-1 1,1 1-1,-1 0 0,-1 0 0,1-1 0,0 0 0,0 1 1,1-3-1,8-9-161,-2-1-1,16-29 1,4-7-214,-27 47 389,-1 1 0,1-1 0,0 1 1,0 0-1,1 0 0,-1-1 0,0 1 0,5-2 0,-6 3 12,1 0 0,-1 1-1,0 0 1,0-1 0,0 1-1,1 0 1,-1-1-1,0 1 1,0 0 0,1 0-1,-1 0 1,0 0 0,0 0-1,1 1 1,-1-1 0,0 0-1,0 0 1,1 1-1,-1-1 1,0 1 0,0-1-1,0 1 1,2 1 0,19 12-8,-15-9-2,1 0 0,-1 0 0,1-1 0,13 5 0,-18-8 11,1 0-1,-1 0 0,0-1 1,1 1-1,-1-1 0,0 0 1,1 0-1,-1 0 0,1-1 1,-1 1-1,0-1 0,1 0 1,-1 0-1,0 0 1,0 0-1,3-2 0,2-1 16,0 0 0,-1-1 0,0 0 0,0-1 0,0 0 0,-1 0 0,0 0 0,6-8 0,-1-1 51,0-1 0,15-27 1,-18 24-34,0 1 1,-2-1 0,0-1-1,-1 1 1,0-1 0,-2 0-1,0 1 1,-1-23 0,-2-5 42,-2-1 0,-10-58 1,10 92-76,0 0 1,0 0 1,-1 0-1,0 0 0,-10-24 0,13 37-1,-1 0 0,1 1 0,0-1-1,0 1 1,-1-1 0,1 1 0,0-1-1,-1 1 1,1-1 0,-1 1-1,1-1 1,-1 1 0,1 0 0,-1-1-1,1 1 1,-1 0 0,1-1-1,-1 1 1,1 0 0,-2-1 0,2 1 0,-1 0 0,1 0 0,-1 0 0,1 0 0,-1 1 0,1-1 1,0 0-1,-1 0 0,1 0 0,-1 0 0,1 1 0,-1-1 1,1 0-1,0 0 0,-1 1 0,1-1 0,-1 0 0,1 1 0,-1 0 1,0 1 1,-1 0 1,0 0-1,1 1 1,0-1-1,0 1 1,-2 4-1,-1 7 28,1 1-1,1 0 1,0-1-1,1 1 0,1 0 1,0 0-1,1 0 1,0 0-1,8 29 1,5 7 179,30 71 0,-31-86-148,-12-33-82,26 57 183,-25-55-258,0 0-1,1-1 1,0 1-1,0-1 1,1 0-1,-1 0 1,1 0 0,0 0-1,8 6 1,-12-10 49,0 0-1,0 0 1,1 0 0,-1 0-1,0 0 1,0 0 0,0 0 0,0 0-1,0 0 1,0 0 0,0 0 0,1 0-1,-1 0 1,0 0 0,0 0 0,0 0-1,0 0 1,0 0 0,0 0 0,0 0-1,1 0 1,-1 0 0,0-1 0,0 1-1,0 0 1,0 0 0,0 0-1,0 0 1,0 0 0,0 0 0,0 0-1,0 0 1,1 0 0,-1 0 0,0-1-1,0 1 1,0 0 0,0 0 0,0 0-1,0 0 1,0 0 0,0 0 0,0 0-1,0-1 1,0 1 0,0 0 0,0 0-1,0 0 1,0 0 0,0 0-1,0 0 1,0 0 0,0-1 0,0 1-1,0 0 1,0 0 0,-1 0 0,1 0-1,0 0 1,0 0 0,0 0 0,0 0-1,0-1 1,0 1 0,0 0 0,-3-9-1813,-1 0-170,-4-16-1894,8 1 2194</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42.201"/>
    </inkml:context>
    <inkml:brush xml:id="br0">
      <inkml:brushProperty name="width" value="0.05" units="cm"/>
      <inkml:brushProperty name="height" value="0.05" units="cm"/>
      <inkml:brushProperty name="color" value="#FF0066"/>
    </inkml:brush>
  </inkml:definitions>
  <inkml:trace contextRef="#ctx0" brushRef="#br0">0 164 15051,'5'1'1761,"4"-1"1175,16-6-887,0-8-169,12-8-624,3-1-263,-4 3-537,-1 0-288,-10 6-528,-2 1-505,-6 3-815,-2 1-752,0-1 4320,2 7-2144</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42.685"/>
    </inkml:context>
    <inkml:brush xml:id="br0">
      <inkml:brushProperty name="width" value="0.05" units="cm"/>
      <inkml:brushProperty name="height" value="0.05" units="cm"/>
      <inkml:brushProperty name="color" value="#FF0066"/>
    </inkml:brush>
  </inkml:definitions>
  <inkml:trace contextRef="#ctx0" brushRef="#br0">224 1 15067,'-8'0'1174,"1"1"0,0 0 0,0 0 0,-10 3 0,-5 4 490,-24 11 0,35-14-1205,0 0-135,-1 0 0,1 1 0,1 1 0,-14 10 0,21-15-270,0 1 0,0 0 0,0 0 0,0 1 0,0-1 0,1 1 0,-3 5 0,4-7-39,0 0-1,0 0 1,0 0-1,1 0 1,-1 1 0,1-1-1,-1 0 1,1 0-1,0 1 1,0-1 0,0 0-1,0 1 1,1-1-1,0 4 1,0-3-14,0 0 1,0-1-1,0 1 1,1-1-1,-1 0 0,1 1 1,0-1-1,-1 0 0,1 0 1,0 0-1,0 0 0,0 0 1,1-1-1,3 4 0,5 1 37,0-1 1,13 6-1,4 2 226,-25-12-171,0 1 0,0 0 0,0 0-1,-1 0 1,1 0 0,-1 0 0,1 1 0,-1-1 0,0 1 0,3 3 0,-5-5-66,1 0 1,-1 0-1,0 0 1,1 0-1,-1 0 1,0 0-1,1 1 1,-1-1-1,0 0 1,0 0-1,0 0 1,0 0-1,0 0 1,0 0-1,0 0 1,0 0-1,-1 1 1,1-1-1,0 0 1,-1 0-1,1 0 1,-1 0-1,1 0 1,-1 0 0,1 0-1,-1 0 1,0-1-1,1 1 1,-1 0-1,0 0 1,0 0-1,-1 1 1,0 0-39,-1-1 1,1 1 0,-1 0 0,1-1 0,-1 1-1,1-1 1,-1 0 0,0 0 0,1 0 0,-1 0-1,0 0 1,0-1 0,0 1 0,0-1 0,0 0-1,0 0 1,0 0 0,0 0 0,1 0 0,-4-1-1,0-1-732,0 0-1,1 0 1,0 0-1,-1-1 0,1 0 1,0 0-1,0 0 0,-8-8 1,2 4-1014</inkml:trace>
  <inkml:trace contextRef="#ctx0" brushRef="#br0" timeOffset="1">613 219 26838,'0'3'1496,"3"1"1273,1-8-3049,-1-4-841,-3 1 569</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47.672"/>
    </inkml:context>
    <inkml:brush xml:id="br0">
      <inkml:brushProperty name="width" value="0.05" units="cm"/>
      <inkml:brushProperty name="height" value="0.05" units="cm"/>
      <inkml:brushProperty name="color" value="#FF0066"/>
    </inkml:brush>
  </inkml:definitions>
  <inkml:trace contextRef="#ctx0" brushRef="#br0">24 0 7562,'-3'4'401,"1"0"0,-1 0 1,1 0-1,0 0 1,0 0-1,0 0 1,0 1-1,1-1 0,0 0 1,0 1-1,0 0 1,0-1-1,1 1 0,0-1 1,0 1-1,0 0 1,0-1-1,2 6 1,6 23 589,14 40 0,6 23-166,21 117 474,-41-186-1190,-1 1 0,-2 0 0,3 46 0,-6-13-89,28 366 336,-18-234-291,-10-113 5,0 2-46,-13 150 0,6-184 68,1 0 0,5 80 0,0-88-82,-6 51 1,0 4 16,8-28 125,-1-42 151,-1-1 1,-1 0-1,-4 26 0,2-28 67,0 24-1,0 6-5,2-51-396,-1-1-1,1 0 1,0 1-1,0-1 1,0 1-1,0-1 0,0 0 1,0 1-1,1-1 1,-1 0-1,0 1 1,0-1-1,0 1 1,0-1-1,0 0 1,1 1-1,-1-1 1,0 0-1,0 1 0,0-1 1,1 0-1,-1 0 1,0 1-1,0-1 1,1 0-1,-1 0 1,0 1-1,1-1 1,-1 0-1,1 0 0,12 2-1176,-8-1 985,20 0-668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59.370"/>
    </inkml:context>
    <inkml:brush xml:id="br0">
      <inkml:brushProperty name="width" value="0.05" units="cm"/>
      <inkml:brushProperty name="height" value="0.05" units="cm"/>
      <inkml:brushProperty name="color" value="#FF0066"/>
    </inkml:brush>
  </inkml:definitions>
  <inkml:trace contextRef="#ctx0" brushRef="#br0">1 2147 6889,'1'0'539,"0"-1"-1,0 0 0,1 0 0,-1 1 0,0-1 0,0 0 0,0 0 0,0 0 0,0 0 1,1-2-1,9-8 1812,-7 7-2188,-1 0 0,0 1 0,0-1-1,0-1 1,0 1 0,-1 0 0,0-1 0,0 1-1,3-9 1,-2 5-21,10-23 272,137-370 1761,-79 174-1430,47-171-18,-39 125-701,-7 26-21,-29 96-10,26-112 1243,-57 192 1189,-12 71-2405,0 0 0,0 0 0,0 0 0,0-1 0,0 1 0,0 0 0,0 0 0,0 0 0,0 0 0,0 0 0,0-1 0,0 1 0,0 0 0,0 0 0,0 0 0,0 0 0,0 0 0,0-1-1,0 1 1,0 0 0,0 0 0,0 0 0,0 0 0,1 0 0,-1 0 0,0-1 0,0 1 0,0 0 0,0 0 0,0 0 0,0 0 0,1 0 0,-1 0 0,0 0 0,0 0 0,0 0 0,0 0 0,0 0 0,1 0 0,-1 0 0,0 0 0,0 0-1,0 0 1,0 0 0,0 0 0,1 0 0,-1 0 0,0 0 0,0 0 0,0 0 0,0 0 0,0 0 0,1 0 0,-1 0 0,0 0 0,0 0 0,0 0 0,0 0 0,0 0 0,1 1 0,3 6 143,-4-5-294,0 0-1,0 0 1,-1 0 0,1 0-1,-1 0 1,1 0 0,-1 0-1,0 0 1,1 0-1,-1-1 1,0 1 0,0 0-1,-1 0 1,1-1 0,0 1-1,-3 2 1,-19 15-761</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49.289"/>
    </inkml:context>
    <inkml:brush xml:id="br0">
      <inkml:brushProperty name="width" value="0.05" units="cm"/>
      <inkml:brushProperty name="height" value="0.05" units="cm"/>
      <inkml:brushProperty name="color" value="#FF0066"/>
    </inkml:brush>
  </inkml:definitions>
  <inkml:trace contextRef="#ctx0" brushRef="#br0">0 36 4713,'9'-9'6441,"5"-7"-4490,-9 14-1635,0 0 0,0 0 0,1 1-1,-1-1 1,1 2 0,-1-1-1,1 0 1,7 1 0,47 5 512,-44-3-529,377 31 3130,63-24-2259,-148-10-422,-34 12-367,221 4 93,-73-33 26,-294 11-56,0 6 1,226 26-1,-233-7-292,185 23 431,-87-29 138,-23-3-63,215 41 62,-402-48-533,0-1 0,0 0 0,0-1 0,0 0-1,1 0 1,-1-1 0,0 0 0,0-1 0,0 0 0,16-6-1,-11 4-46,1 0 0,-1 1 0,0 1 0,28-1 0,-6 0-113,-24 1-18,-1 2 0,18 0 0,-28 0-9,-1 0-1,1 0 1,0 0 0,-1 0 0,1 0-1,-1 1 1,1-1 0,0 0-1,-1 0 1,1 1 0,-1-1 0,1 0-1,-1 1 1,1-1 0,-1 1-1,1-1 1,-1 0 0,1 1 0,-1-1-1,0 1 1,1-1 0,-1 1-1,0 0 1,1-1 0,-1 1 0,0-1-1,0 1 1,1 0 0,-1-1 0,0 1-1,0 0 1,-1 25-309,1-8-1339,0-18 1568,0 0 1,0 0-1,0 1 0,1-1 0,-1 0 0,0 0 1,0 0-1,0 0 0,0 0 0,0 0 1,0 0-1,1 0 0,-1 0 0,0 0 0,0 0 1,0 0-1,0 0 0,1 0 0,-1 0 0,0 0 1,0 0-1,0 0 0,0 0 0,0 0 1,1 0-1,-1 0 0,0 0 0,0 0 0,0 0 1,0 0-1,0 0 0,0-1 0,1 1 1,-1 0-1,0 0 0,0 0 0,0 0 0,0 0 1,0 0-1,0 0 0,0-1 0,0 1 0,0 0 1,1 0-1,-1 0 0,0 0 0,0 0 1,0-1-1,0 1 0,0 0 0,5-7-1591,-3-3 230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0.398"/>
    </inkml:context>
    <inkml:brush xml:id="br0">
      <inkml:brushProperty name="width" value="0.05" units="cm"/>
      <inkml:brushProperty name="height" value="0.05" units="cm"/>
      <inkml:brushProperty name="color" value="#FF0066"/>
    </inkml:brush>
  </inkml:definitions>
  <inkml:trace contextRef="#ctx0" brushRef="#br0">26 73 5713,'-1'-2'447,"1"-1"0,-1 1 0,0 0 0,1 0-1,-1 0 1,0 0 0,0 0 0,-1 0 0,1 0 0,0 0-1,-1 1 1,1-1 0,-1 0 0,1 1 0,-1-1 0,-2 0 0,4 1-351,0 1 1,0 0 0,-1-1 0,1 1 0,0 0 0,0 0 0,-1-1-1,1 1 1,0 0 0,0-1 0,0 1 0,-1-1 0,1 1 0,0 0 0,0-1-1,0 1 1,0-1 0,0 1 0,0 0 0,0-1 0,0 1 0,0-1 0,0 1-1,0 0 1,0-1 0,0 1 0,0 0 0,0-1 0,1 1 0,-1-1-1,0 1 1,0-1 0,7-10 706,-5 9-660,-1 0 1,1 1-1,0 0 1,0 0-1,0-1 1,0 1-1,0 0 0,0 0 1,0 1-1,0-1 1,0 0-1,0 1 1,0-1-1,0 1 0,1 0 1,-1-1-1,0 1 1,0 0-1,1 0 0,-1 1 1,0-1-1,0 0 1,0 1-1,0-1 1,4 2-1,4 3 348,-1-1 1,1 1-1,-1 1 1,11 7-1,8 6 535,-21-16-774,0 0 0,1 0 0,-1 0 0,1-1 0,-1 0-1,1-1 1,0 0 0,0 0 0,-1 0 0,1-1 0,14-2 0,-2-1 296,-1 0 1,0-2 0,28-10-1,-34 12-381,-13 3-249,0 0 1,0 0-1,1 0 1,-1 1-1,0-1 0,0 0 1,0 0-1,1 0 1,-1 0-1,0 0 1,0 0-1,0 0 1,0 1-1,1-1 1,-1 0-1,0 0 1,0 0-1,0 0 0,0 1 1,0-1-1,0 0 1,1 0-1,-1 0 1,0 1-1,0-1 1,0 0-1,0 0 1,0 0-1,0 1 1,0-1-1,0 0 1,0 0-1,0 0 0,0 1 1,0-1-1,0 0 1,0 0-1,0 1 1,0-1-1,0 0 1,0 0-1,-1 0 1,1 1-1,0-1 1,0 0-1,0 0 0,0 1 1</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2.805"/>
    </inkml:context>
    <inkml:brush xml:id="br0">
      <inkml:brushProperty name="width" value="0.05" units="cm"/>
      <inkml:brushProperty name="height" value="0.05" units="cm"/>
      <inkml:brushProperty name="color" value="#FF0066"/>
    </inkml:brush>
  </inkml:definitions>
  <inkml:trace contextRef="#ctx0" brushRef="#br0">2 1 14307,'-2'10'1056,"6"0"673,1-2-161,10 4-48,2 1-239,-1 7-361,1 4-80,-3 8-200,-3 3-104,3 5-184,-1 2-96,-4 0-432,-1 0-352,-8-7-640,0-6-736,0-11 71,2-9 737</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3.192"/>
    </inkml:context>
    <inkml:brush xml:id="br0">
      <inkml:brushProperty name="width" value="0.05" units="cm"/>
      <inkml:brushProperty name="height" value="0.05" units="cm"/>
      <inkml:brushProperty name="color" value="#FF0066"/>
    </inkml:brush>
  </inkml:definitions>
  <inkml:trace contextRef="#ctx0" brushRef="#br0">1 7 16876,'12'-5'1216,"-2"4"600,3 1-623,0 3-577,-2 9-272,-1 8-288,-2 2-48,-1 8-112,-1-2-104,1-1-472,1-2-441,-1-6-719,0-4 4688,8 3-2471</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3.610"/>
    </inkml:context>
    <inkml:brush xml:id="br0">
      <inkml:brushProperty name="width" value="0.05" units="cm"/>
      <inkml:brushProperty name="height" value="0.05" units="cm"/>
      <inkml:brushProperty name="color" value="#FF0066"/>
    </inkml:brush>
  </inkml:definitions>
  <inkml:trace contextRef="#ctx0" brushRef="#br0">1 14 12875,'0'-1'181,"-1"1"1,1-1-1,0 1 1,0-1 0,0 1-1,0-1 1,1 1-1,-1-1 1,0 1-1,0-1 1,0 1 0,0-1-1,0 1 1,1-1-1,-1 1 1,0 0-1,0-1 1,1 1 0,-1-1-1,0 1 1,1 0-1,-1-1 1,0 1-1,1 0 1,-1-1 0,0 1-1,1 0 1,-1 0-1,1-1 1,-1 1-1,1 0 1,-1 0 0,1 0-1,-1 0 1,1 0-1,-1-1 1,1 1-1,0 0-13,0 1 0,0-1-1,0 0 1,0 0-1,0 0 1,0 1-1,0-1 1,0 1 0,0-1-1,0 0 1,0 1-1,0 0 1,-1-1-1,1 1 1,0-1 0,0 1-1,-1 0 1,2 1-1,8 12 693,-1 1-1,-1 0 1,10 24-1,6 10-248,38 55-672,-62-103-141,1 0 0,-1 0 1,1 0-1,-1 0 0,1 1 1,-1-1-1,0 0 0,0 0 1,1 0-1,-1 0 0,0 0 1,0 0-1,0 0 0,0 1 0,0-1 1,-1 0-1,1 0 0,0 0 1,0 0-1,-1 0 0,1 0 1,-1 0-1,1 0 0,-1 0 1,1 0-1,-1 0 0,1 0 1,-2 1-1,-6 11-2508,4 3 1239</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4.031"/>
    </inkml:context>
    <inkml:brush xml:id="br0">
      <inkml:brushProperty name="width" value="0.05" units="cm"/>
      <inkml:brushProperty name="height" value="0.05" units="cm"/>
      <inkml:brushProperty name="color" value="#FF0066"/>
    </inkml:brush>
  </inkml:definitions>
  <inkml:trace contextRef="#ctx0" brushRef="#br0">4 231 12979,'-4'-5'1376,"4"-5"1161,10-5-537,17-8-312,0-4-311,13-7-521,0 3-192,-6 2-560,-4 1-384,-10 12-720,-10 3-785,-3 15-3408,0 8 3201</inkml:trace>
  <inkml:trace contextRef="#ctx0" brushRef="#br0" timeOffset="1">94 329 16876,'0'0'1456,"0"-10"976,4-5-543,14-14-729,5-3-384,11-5-472,5 0-456,-3-1-992,1-1-904,0 9 951</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4.406"/>
    </inkml:context>
    <inkml:brush xml:id="br0">
      <inkml:brushProperty name="width" value="0.05" units="cm"/>
      <inkml:brushProperty name="height" value="0.05" units="cm"/>
      <inkml:brushProperty name="color" value="#FF0066"/>
    </inkml:brush>
  </inkml:definitions>
  <inkml:trace contextRef="#ctx0" brushRef="#br0">0 223 13571,'59'82'8628,"-48"-68"-7935,1 0 1,1-1-1,21 17 0,-23-23-370,-9-6-254,1 1 0,-1-1 0,0 0 1,0 1-1,1 0 0,-1 0 1,-1-1-1,1 1 0,0 0 0,0 0 1,-1 1-1,1-1 0,1 4 0,-3-5-67,0-1 1,0 0-1,0 0 0,0 0 0,0 0 0,0 0 0,0 0 1,0 0-1,0 0 0,0 0 0,0 0 0,0 0 0,-1 0 1,1 0-1,0 0 0,0 0 0,0 0 0,0 0 0,0 0 0,0 0 1,0 0-1,0 1 0,0-1 0,0 0 0,-1 0 0,1-1 1,0 1-1,0 0 0,0 0 0,0 0 0,0 0 0,0 0 1,0 0-1,0 0 0,0 0 0,-1 0 0,1 0 0,0 0 1,0 0-1,0 0 0,0 0 0,0 0 0,0 0 0,0 0 0,0 0 1,0 0-1,0-1 0,0 1 0,0 0 0,0 0 0,0 0 1,0 0-1,0 0 0,0 0 0,-1 0 0,1 0 0,0 0 1,0-1-1,0 1 0,-6-6 12,-1-1-39,1-1 0,0 1-1,1-1 1,0 0-1,0-1 1,1 1 0,0-1-1,0 0 1,1 0-1,0 0 1,1 0 0,0 0-1,0-1 1,1 1-1,0-1 1,1 0 0,0 1-1,0-1 1,1 1-1,0-1 1,1 1 0,0 0-1,1-1 1,6-15 0,3 1-1131,1 1 1,2 0 0,31-40 0,-28 42-1053,-1 9 835</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5.888"/>
    </inkml:context>
    <inkml:brush xml:id="br0">
      <inkml:brushProperty name="width" value="0.05" units="cm"/>
      <inkml:brushProperty name="height" value="0.05" units="cm"/>
      <inkml:brushProperty name="color" value="#FF0066"/>
    </inkml:brush>
  </inkml:definitions>
  <inkml:trace contextRef="#ctx0" brushRef="#br0">0 1464 11803,'3'0'403,"-1"0"0,0 0 1,0 0-1,0 0 1,1-1-1,-1 1 0,0-1 1,0 0-1,0 0 1,0 1-1,0-1 0,0-1 1,0 1-1,0 0 1,-1 0-1,1-1 0,0 1 1,-1-1-1,1 1 1,-1-1-1,3-3 0,3-4 457,-1-1 0,11-20 0,-12 20-144,5-11 252,10-24 0,-18 39-891,0 0-1,0 0 1,-1 0 0,1-1 0,-1 1-1,-1-1 1,1 1 0,-1-1 0,-1-6-1,1 12-78,0 0 0,0 0-1,0 0 1,0 0-1,0 0 1,-1 0 0,1 0-1,0 0 1,0 0-1,-1 1 1,1-1 0,-1 0-1,1 0 1,-1 0 0,1 0-1,-1 1 1,1-1-1,-1 0 1,0 1 0,1-1-1,-1 0 1,0 1-1,0-1 1,0 1 0,1-1-1,-1 1 1,0 0-1,0-1 1,0 1 0,0 0-1,-1-1 1,1 1-17,-1 0-1,1 1 1,-1-1 0,1 1 0,-1-1 0,1 1-1,-1-1 1,1 1 0,0 0 0,0-1 0,-1 1-1,1 0 1,0 0 0,0 0 0,0 0 0,0 0-1,0 0 1,-2 3 0,-4 5-26,1 0 1,1 1-1,0-1 0,0 2 1,0-1-1,-3 13 0,6-15 24,0 0 0,0 0 0,1 1 0,0-1 0,0 0 0,1 1 0,0-1 0,2 14 1,-2-19 21,0-1 1,1 0 0,-1 0 0,1 0-1,0 1 1,0-1 0,0 0 0,0 0-1,0 0 1,0 0 0,0-1 0,1 1-1,-1 0 1,1 0 0,-1-1 0,1 1-1,0-1 1,3 3 0,-3-3 3,1 0 0,-1 0 1,1 0-1,0-1 0,-1 1 1,1-1-1,-1 1 0,1-1 1,0 0-1,-1 0 0,1 0 1,0-1-1,4 0 0,1-2 7,0 1 0,0-1 0,0 0-1,-1-1 1,1 0 0,-1 0 0,0-1-1,0 1 1,6-7 0,-1 0 1,-1-1-1,0 0 1,-1 0 0,0-1-1,-1 0 1,0 0 0,-1-1-1,-1-1 1,0 1 0,-1-1-1,0 0 1,-2 0 0,0-1-1,0 0 1,1-19 0,-3 17 35,-1 30 71,1 1 0,0-1 1,1 0-1,1 0 0,0 0 1,0 0-1,8 13 0,43 65 480,-40-70-545,-1 1 0,-2 1 1,0 0-1,13 36 0,-9-1-48,-13-44-65,-11-39-36,-63-179-56,3 6 79,60 169 50,-6-37 0,12 56 21,1 0 1,0 0-1,1 0 0,0 0 0,1 0 1,3-18-1,-3 25 6,0 1 1,1-1-1,-1 1 1,1 0-1,-1 0 1,1-1-1,0 1 1,0 0-1,0 1 1,0-1-1,1 0 1,-1 1-1,1-1 1,0 1-1,-1 0 1,1-1-1,0 2 1,1-1-1,-1 0 1,0 1-1,0-1 1,1 1-1,-1 0 1,0 0-1,1 0 1,0 0-1,3 0 1,-3 1 22,0 0 0,-1 0 1,1 0-1,0 0 1,0 1-1,-1 0 1,1-1-1,-1 1 1,1 0-1,-1 1 0,1-1 1,-1 1-1,1-1 1,-1 1-1,0 0 1,0 0-1,0 1 0,0-1 1,-1 1-1,1-1 1,0 1-1,-1 0 1,0 0-1,0 0 1,0 0-1,2 3 0,-1 1-7,-1-1 0,0 1 0,0-1 0,-1 1-1,0 0 1,0-1 0,0 1 0,-1 0-1,0 0 1,0 0 0,-3 12 0,1-8-23,0-1 0,-1 1 1,0-1-1,-1 0 0,0 0 1,-10 17-1,13-26-20,0 0 1,1 0-1,-1 1 1,0-1-1,0 0 1,0 0-1,0 0 1,0 0-1,0 0 1,0 0-1,0 0 1,0-1-1,0 1 1,-1 0-1,1-1 0,0 1 1,0 0-1,-1-1 1,1 0-1,0 1 1,-1-1-1,1 0 1,-1 0-1,1 0 1,0 1-1,-1-2 1,1 1-1,-1 0 1,1 0-1,0 0 1,-1-1-1,1 1 1,0 0-1,-3-2 1,3 1-4,0 1 1,0-1 0,0 0 0,0 0 0,0 0 0,0 0-1,0 0 1,1 0 0,-1 0 0,0-1 0,1 1 0,-1 0-1,0 0 1,1 0 0,0-1 0,-1 1 0,1 0 0,0-1 0,-1 1-1,1 0 1,0-1 0,0 1 0,0 0 0,0-1 0,1 1-1,-1-1 1,0 1 0,0 0 0,1 0 0,-1-1 0,1 1 0,-1 0-1,1 0 1,0-1 0,-1 1 0,2-1 0,5-8-25,-1 0 1,2 1-1,0 0 1,12-12-1,39-29 48,-34 31-19,-5 5 36,0-2 0,-2 0 0,23-25 0,-37 37 0,0-1-1,-1 1 1,1-1-1,-1 0 1,0 0 0,0-1-1,-1 1 1,0-1-1,0 1 1,0-1-1,0 0 1,-1 0 0,0 0-1,0 0 1,-1 1-1,0-1 1,0 0 0,0 0-1,-1-7 1,0 12-6,1 0 0,0-1-1,0 1 1,0 0 0,0 0 0,-1 0 0,1 0 0,-1 0 0,1 0 0,-1-1-1,1 1 1,-1 0 0,0 0 0,1 1 0,-1-1 0,0 0 0,0 0 0,1 0-1,-1 0 1,0 1 0,0-1 0,0 0 0,0 1 0,0-1 0,0 1 0,0-1 0,0 1-1,-1-1 1,1 1 0,0 0 0,0 0 0,0-1 0,-2 1 0,0 1 10,1-1 0,0 1 1,-1-1-1,1 1 0,0 0 1,0 0-1,-1 0 0,1 0 1,0 1-1,0-1 0,0 0 1,1 1-1,-1 0 0,0-1 1,0 1-1,-1 2 0,-1 1 24,0 1 0,0-1 0,0 1 0,1-1 0,-4 9 0,7-12-28,-1 0-1,0 0 0,1 0 0,-1 0 0,1 0 0,-1 1 1,1-1-1,0 0 0,0 0 0,0 0 0,0 0 0,1 0 0,-1 1 1,1-1-1,-1 0 0,1 0 0,-1 0 0,1 0 0,0 0 0,0 0 1,2 3-1,0-2 0,-1 0 1,1 0-1,0 0 0,0 0 1,0 0-1,0-1 1,0 1-1,1-1 0,-1 0 1,1 0-1,-1 0 1,1-1-1,5 3 0,-3-3-9,0 1-1,1-1 1,-1-1-1,0 1 0,0-1 1,1 0-1,-1 0 1,8-2-1,-4 0 0,-1 0 1,1-1-1,-1 0 0,1 0 0,-1-1 0,0-1 1,-1 1-1,1-1 0,-1-1 0,0 1 0,10-10 0,-10 6 19,0 0-1,-1-1 0,0 1 0,-1-1 0,0-1 0,8-18 0,21-68 404,-31 86-348,-1-1 1,-1 1 0,1-1 0,0-21-1,-3 33-77,0 0-1,0 0 1,0 0-1,-1 0 1,1 1-1,0-1 0,0 0 1,0 0-1,0 0 1,0 0-1,0 0 1,0 0-1,-1 0 1,1 0-1,0 0 0,0 0 1,0 0-1,0 0 1,0 0-1,0 0 1,-1 0-1,1 0 1,0 0-1,0 0 1,0 0-1,0 0 0,0 0 1,-1 0-1,1 0 1,0 0-1,0 0 1,0 0-1,0 0 1,0 0-1,0 0 0,0 0 1,-1-1-1,1 1 1,0 0-1,0 0 1,0 0-1,0 0 1,0 0-1,0 0 0,0 0 1,0-1-1,0 1 1,0 0-1,0 0 1,0 0-1,0 0 1,-1 0-1,1 0 0,0-1 1,0 1-1,0 0 1,-6 10 23,-29 82 89,31-81-119,1 1-1,0 0 1,1 1 0,1-1-1,-1 24 1,2-35-4,0 0 1,0 0-1,0 0 1,0-1-1,0 1 1,0 0 0,1-1-1,-1 1 1,0 0-1,0 0 1,1-1-1,-1 1 1,0 0-1,1-1 1,-1 1-1,1 0 1,-1-1 0,1 1-1,-1-1 1,1 1-1,0-1 2,-1 0 0,1 0 0,-1 0 0,0 0 0,1 0 0,-1 0 0,1 0 0,-1 0-1,1 0 1,-1-1 0,0 1 0,1 0 0,-1 0 0,0-1 0,1 1 0,-1 0 0,1 0 0,-1-1 0,0 1 0,0 0-1,1-1 1,-1 1 0,0 0 0,0-1 0,1 1 0,-1-1 0,0 1 0,0 0 0,0-1 0,0 1 0,0-1 0,1 1-1,-1-1 1,0 0 0,6-18-167,5-24-1,-8 27 97,0 1 0,2 0 0,7-18 0,-11 31 75,0 1 0,-1-1 1,1 1-1,0-1 0,0 1 0,0 0 1,1-1-1,-1 1 0,0 0 1,0 0-1,1 0 0,-1 0 0,1 0 1,-1 0-1,1 0 0,2-1 0,0 1 0,0 0-1,0 0 1,0 1-1,0-1 1,6 1-1,-5 0 2,0 0 0,0-1 0,0 0 0,7-1 0,-4-1 7,-1 0 0,0-1 0,0 1 0,0-1 0,-1-1 0,1 1 0,-1-1 0,0 0 0,0-1 0,-1 1 0,0-1 0,0 0 0,0 0-1,6-12 1,-5 6 14,0 1-1,-1-1 1,-1 0-1,0 0 1,0 0-1,-1-1 1,-1 1-1,1-19 1,-1-1-1,-3 0 1,0 0 0,-2 1 0,-2-1 0,-1 0-1,-1 1 1,-2 0 0,-18-45 0,25 72-3,0 0 0,0 0 0,0 0 0,0 0 0,-1 0 0,1 1 0,-6-6 0,8 8-12,0 1 0,0 0 0,-1 0 0,1 0-1,0 0 1,0 0 0,0-1 0,-1 1 0,1 0 0,0 0 0,0 0 0,0 0 0,-1 0-1,1 0 1,0 0 0,0 0 0,0 0 0,-1 0 0,1 0 0,0 0 0,0 0 0,0 0 0,-1 0-1,1 0 1,0 0 0,0 0 0,-1 0 0,1 0 0,0 0 0,0 0 0,0 0 0,-1 0 0,1 0-1,0 0 1,0 1 0,0-1 0,0 0 0,-1 0 0,1 0 0,0 0 0,0 1 0,0-1-1,0 0 1,0 0 0,0 0 0,-1 0 0,1 1 0,-3 11 121,1 5-34,1 0 0,1 0-1,0 0 1,1 0 0,1 0 0,0 0 0,2 0-1,0-1 1,10 26 0,-6-20-20,1-2-1,1 1 1,1-1-1,1-1 1,0 0-1,28 31 1,-32-40-115,1-1 1,1-1 0,0 1-1,0-1 1,0-1 0,1 0-1,22 11 1,-32-18-65,0 0 0,0 1 1,0-1-1,0 1 0,0-1 0,0 0 1,0 0-1,0 0 0,0 1 0,1-1 1,-1 0-1,2-1 0,-3 1 31,0 0 1,0 0-1,0 0 1,0-1-1,1 1 1,-1 0-1,0 0 0,0 0 1,0 0-1,0-1 1,0 1-1,0 0 0,0 0 1,0-1-1,0 1 1,0 0-1,0 0 1,0 0-1,0-1 0,0 1 1,0 0-1,0 0 1,0 0-1,0-1 0,0 1 1,0 0-1,0 0 1,0 0-1,-1-1 0,1 1 1,0 0-1,0 0 1,0 0-1,0 0 1,0 0-1,-1-1 0,-1-2-890,0 1-1,0-1 1,0 0-1,-1 1 1,-4-4-1,-12-5-4021,-11-3 2093</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6.256"/>
    </inkml:context>
    <inkml:brush xml:id="br0">
      <inkml:brushProperty name="width" value="0.05" units="cm"/>
      <inkml:brushProperty name="height" value="0.05" units="cm"/>
      <inkml:brushProperty name="color" value="#FF0066"/>
    </inkml:brush>
  </inkml:definitions>
  <inkml:trace contextRef="#ctx0" brushRef="#br0">17 162 13043,'-10'11'1808,"5"-2"1537,3-6-625,9-6-775,8-9-449,10-6-664,7-6-215,0-1-313,0 0-144,-6 5-584,0 1-457,-3 2-1351,1 2-553,1 9 1409</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6.642"/>
    </inkml:context>
    <inkml:brush xml:id="br0">
      <inkml:brushProperty name="width" value="0.05" units="cm"/>
      <inkml:brushProperty name="height" value="0.05" units="cm"/>
      <inkml:brushProperty name="color" value="#FF0066"/>
    </inkml:brush>
  </inkml:definitions>
  <inkml:trace contextRef="#ctx0" brushRef="#br0">99 0 12603,'-37'23'6567,"26"-15"-5304,0 0-1,-15 17 1,25-24-1198,0 0 0,0 0 0,0 1-1,0-1 1,0 0 0,0 1 0,0-1-1,0 1 1,0-1 0,1 0 0,-1 1-1,0 0 1,1-1 0,0 1 0,-1-1-1,1 1 1,0 0 0,0-1 0,0 1-1,0 0 1,0-1 0,0 1 0,0-1 0,1 1-1,-1 0 1,0-1 0,1 1 0,0-1-1,-1 1 1,1-1 0,0 1 0,0-1-1,0 1 1,-1-1 0,2 0 0,-1 0-1,0 1 1,0-1 0,0 0 0,3 1-1,19 18 678,44 30-1,-5-6 740,-60-43-1431,-1 0 1,1 1-1,0-1 0,-1 0 1,0 1-1,1-1 1,-1 1-1,0 0 1,0-1-1,0 1 0,0 0 1,0 0-1,0-1 1,-1 1-1,1 0 1,0 0-1,-1 0 0,1 4 1,-1-4-34,-1 1 1,1-1 0,-1 1-1,1-1 1,-1 0 0,0 1-1,0-1 1,0 0 0,0 0-1,0 1 1,0-1 0,-1 0-1,1 0 1,-3 2 0,1-1-246,0 1-1,0-1 1,0 0 0,0 0 0,-1 0 0,1 0 0,-1-1 0,0 1 0,0-1-1,0 0 1,0 0 0,0-1 0,0 1 0,0-1 0,-1 0 0,-4 1 0,-9-4-1233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1.919"/>
    </inkml:context>
    <inkml:brush xml:id="br0">
      <inkml:brushProperty name="width" value="0.05" units="cm"/>
      <inkml:brushProperty name="height" value="0.05" units="cm"/>
      <inkml:brushProperty name="color" value="#FF0066"/>
    </inkml:brush>
  </inkml:definitions>
  <inkml:trace contextRef="#ctx0" brushRef="#br0">45 125 9322,'-6'-21'2793,"-16"-38"0,6 20 612,16 34-478,4 9-1696,9 15-68,-1 9-190,-1 1-1,12 46 1,1 4-285,60 239 161,-79-296-1098,1-1 1,14 37-1,-15-49-929,-5-14-1352,-6-15-1022,-4 1 977,2 3 1022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12.526"/>
    </inkml:context>
    <inkml:brush xml:id="br0">
      <inkml:brushProperty name="width" value="0.05" units="cm"/>
      <inkml:brushProperty name="height" value="0.05" units="cm"/>
      <inkml:brushProperty name="color" value="#FF0066"/>
    </inkml:brush>
  </inkml:definitions>
  <inkml:trace contextRef="#ctx0" brushRef="#br0">5 1 8642,'-1'3'928,"0"0"-1,0 1 1,0-1 0,1 1-1,0 6 1,4 16 1342,-1-16-1759,1 0 0,0-1 0,6 11 1,-9-19-458,0 0 1,0 0 0,0 0-1,-1 0 1,1 0 0,0 0-1,0 0 1,0-1 0,1 1-1,-1 0 1,0-1 0,0 1-1,0 0 1,0-1 0,3 1-1,22 4 361,2 1-124,-17-1-187,-1 1-1,0 1 1,0-1 0,0 2 0,9 9-1,-7-7 156,1 0-1,17 10 1,-25-17-65,1 0 0,0-1 1,1 0-1,8 2 1,-10-3-80,0 0 1,0 0 0,0 1 0,-1-1-1,1 1 1,0 0 0,-1 1 0,1-1 0,4 4-1,-8-5-184,0 0 0,0 0 1,-1 1-1,1-1 0,0 0 0,0 0 0,-1 1 0,1-1 0,0 0 0,-1 1 0,1-1 0,-1 0 0,0 1 0,0-1 0,1 2 0,2 13-1237,7 11 321</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6:59.258"/>
    </inkml:context>
    <inkml:brush xml:id="br0">
      <inkml:brushProperty name="width" value="0.05" units="cm"/>
      <inkml:brushProperty name="height" value="0.05" units="cm"/>
      <inkml:brushProperty name="color" value="#FF0066"/>
    </inkml:brush>
  </inkml:definitions>
  <inkml:trace contextRef="#ctx0" brushRef="#br0">107 667 15283,'1'-21'3881,"-1"20"-3831,0 1 0,0 0 0,-1-1 1,1 1-1,0 0 0,0-1 0,0 1 1,0 0-1,0-1 0,-1 1 1,1 0-1,0-1 0,0 1 0,0 0 1,-1-1-1,1 1 0,0 0 0,0 0 1,-1-1-1,1 1 0,0 0 1,-1 0-1,1 0 0,0-1 0,-1 1 1,1 0-1,0 0 0,-1 0 0,1 0 1,0 0-1,-1 0 0,1 0 0,-1 0 1,1 0-1,0 0 0,-1 0 1,1 0-1,0 0 0,-1 0 0,1 0 1,0 0-1,-1 0 0,1 0 0,-1 1 1,1-1-1,0 0 0,-1 0 0,1 0 1,0 0-1,-1 1 0,-2 1 25,0 0-1,0 0 1,0 0 0,1 1-1,-1-1 1,1 1-1,-1 0 1,1-1 0,0 1-1,0 0 1,-2 4-1,-17 39 338,13-27-198,1-1 134,-11 35 1,16-46-294,0 0-1,1-1 1,0 1-1,1 0 1,0 0-1,0 0 1,0 0-1,3 12 1,-3-17-44,1 1 1,0-1-1,-1 0 1,1 0-1,0 1 1,0-1-1,0 0 1,1 0-1,-1 0 1,1 0-1,-1 0 1,1 0-1,-1-1 1,1 1-1,0 0 1,0-1-1,0 1 1,2 1-1,0-2-2,-1 0 0,0 1 0,1-1 0,-1 0-1,1-1 1,-1 1 0,1-1 0,0 0 0,-1 1-1,1-2 1,4 1 0,4-2 0,-1 0 0,1-1 0,0-1 1,-1 0-1,0 0 0,15-9 0,-3 0 7,-1-1 1,0-2-1,-1 0 0,0-1 1,-2-1-1,0-1 0,-1-1 0,-1 0 1,-1-1-1,0-1 0,-2-1 1,13-26-1,-10 6 136,-16 39-130,0 1-1,0-1 0,-1 1 1,1-1-1,-1 1 1,0-1-1,0 0 1,0 1-1,0-1 1,-2-4-1,2 7-14,0 1 0,0-1 0,0 0-1,0 0 1,-1 1 0,1-1 0,0 0 0,-1 0 0,1 1 0,0-1-1,-1 0 1,1 1 0,-1-1 0,1 0 0,-1 1 0,1-1-1,-1 1 1,0-1 0,1 1 0,-1-1 0,0 1 0,1-1 0,-1 1-1,0 0 1,-1-1 0,1 1-1,0 0 0,0 0 1,0 0-1,0 1 0,-1-1 0,1 0 0,0 1 1,0-1-1,0 0 0,0 1 0,0-1 0,0 1 0,0 0 1,0-1-1,-1 2 0,-3 2 12,1 0 1,0 0-1,0 1 0,0-1 1,-4 8-1,2-2 21,0 1 0,1 0 1,1-1-1,-1 2 0,2-1 0,-5 19 0,8-26-29,-1-1-1,1 0 0,0 1 0,-1-1 1,2 1-1,-1-1 0,0 1 0,1-1 1,-1 0-1,1 1 0,0-1 0,0 0 1,0 0-1,1 0 0,-1 1 0,1-1 1,0 0-1,-1-1 0,1 1 0,1 0 1,-1-1-1,0 1 0,1-1 0,-1 1 1,1-1-1,0 0 0,2 2 0,0-2-6,0 0-1,0 0 1,0-1-1,0 1 1,0-1-1,0 0 1,0 0-1,1-1 1,-1 0-1,0 0 1,0 0-1,1 0 1,-1-1-1,0 0 1,0 0-1,0 0 0,9-4 1,2-1 2,0-1 0,-1-1 0,0 0 0,15-11 0,-10 4-1,0 0 1,-1-2 0,-1 0-1,0-2 1,-1 0 0,-1 0 0,-1-1-1,16-29 1,-16 20 4,0 0-1,-2-1 1,-1 0 0,-2-1 0,13-63-1,-21 86 0,3-23-4,-5 30-3,0 0-1,0 0 1,0 0-1,0 0 1,0 0 0,0 0-1,0 0 1,0 0-1,-1 0 1,1 0 0,0 0-1,-1 0 1,1 0-1,0 0 1,-1 0 0,1 1-1,-1-1 1,0 0-1,1 0 1,-1 0 0,0 1-1,-1-2 1,2 1 3,-1 1 1,0 0-1,0-1 0,0 1 1,0 0-1,0 0 1,1 0-1,-1 0 1,0 0-1,0 0 0,0 0 1,0 0-1,0 0 1,0 1-1,1-1 1,-1 0-1,0 0 0,0 1 1,0-1-1,1 1 1,-1-1-1,0 0 1,0 1-1,1 0 1,-1-1-1,0 1 0,0 0 1,-17 22 97,11-13-78,1 1 0,1 0 0,0 1 0,0 0 0,1-1 0,1 1 0,0 1 0,0-1 0,1 0 0,1 1 0,0-1 0,1 1 0,0-1 0,4 23 0,-3-30-18,-1 0-1,2-1 1,-1 1-1,1 0 1,-1-1-1,1 1 0,0-1 1,1 0-1,-1 0 1,1 0-1,0 0 0,0 0 1,0 0-1,0-1 1,1 1-1,-1-1 1,1 0-1,0 0 0,0-1 1,0 1-1,0-1 1,1 1-1,-1-2 0,1 1 1,-1 0-1,1-1 1,0 0-1,-1 0 1,1 0-1,0 0 0,8-1 1,-7 0-6,1-1 0,0 1 1,-1-1-1,1-1 0,-1 1 1,1-1-1,-1-1 0,0 1 1,10-6-1,-7 3 1,0-1 0,0-1 1,0 1-1,-1-2 0,10-10 1,-2-1 1,-1 0 1,-1-1 0,0-1-1,15-35 1,-19 35 33,-1 0-1,-1-1 1,-1 1-1,6-38 1,-11 49-16,-1-1 0,0 0 0,0 1 0,-1-1 1,-1 1-1,0-1 0,0 1 0,-1-1 0,0 1 0,-1 0 0,0 0 0,-5-11 1,6 17-11,0 0 1,-1 1 0,1-1 0,-1 1-1,0-1 1,0 1 0,0 0 0,-4-3-1,7 6-3,-1-1 0,0 1-1,1-1 1,-1 1 0,0-1-1,0 1 1,1-1 0,-1 1-1,0 0 1,0-1 0,0 1-1,1 0 1,-1 0 0,0 0-1,0 0 1,0 0 0,0 0-1,1 0 1,-1 0 0,0 0-1,0 0 1,0 0 0,0 0 0,1 0-1,-1 1 1,0-1 0,0 0-1,0 1 1,1-1 0,-1 1-1,0-1 1,1 1 0,-1-1-1,0 1 1,1-1 0,-1 1-1,1-1 1,-1 1 0,0 0-1,1-1 1,0 1 0,-1 0-1,1 0 1,-1 0 0,1 1-1,-2 4 33,0-1-1,1 1 0,0 0 0,0 0 1,0 0-1,1 0 0,0 11 0,0-9-14,1 12-32,0 0 0,2-1 0,0 1 0,1-1-1,1 0 1,1 0 0,15 34 0,-14-38-415,0 0 0,2-1 0,-1-1 0,2 1 0,0-2 0,0 1 0,2-1 1,-1-1-1,1 0 0,16 11 0,-16-15-195,24 11 0,-36-18 616</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0.019"/>
    </inkml:context>
    <inkml:brush xml:id="br0">
      <inkml:brushProperty name="width" value="0.05" units="cm"/>
      <inkml:brushProperty name="height" value="0.05" units="cm"/>
      <inkml:brushProperty name="color" value="#FF0066"/>
    </inkml:brush>
  </inkml:definitions>
  <inkml:trace contextRef="#ctx0" brushRef="#br0">74 328 8626,'-10'-3'959,"1"0"1,0 0-1,-9-5 0,-9-8 4611,54 32 550,15 11-3994,-35-22-1904,-1 0 0,0 0 0,-1 1 0,1 0 0,-1 0 1,-1 0-1,6 8 0,-9-11-201,1-1-1,-1 1 1,0 1 0,0-1 0,0 0-1,0 0 1,0 0 0,-1 0 0,0 1 0,1-1-1,-1 0 1,0 0 0,-1 1 0,1-1 0,0 0-1,-1 0 1,0 0 0,0 1 0,-2 4-1,2-5-20,0-1 0,-1 0 0,1 1 0,0-1 0,-1 0 0,0 0 0,1 0 0,-5 3 0,6-4-3,-1-1 0,1 0 0,-1 1 0,1-1 0,-1 1 0,0-1 0,1 0 0,-1 0 0,0 1 0,1-1 0,-1 0 0,1 0 0,-1 0 0,0 0 0,1 0 0,-1 0 0,0 0 0,1 0 0,-1 0 0,0 0 0,1 0 0,-1 0 1,0 0-1,1-1 0,-1 1 0,0 0 0,1-1 0,-1 1 0,1 0 0,-1-1 0,1 1 0,-1 0 0,1-1 0,-1 1 0,1-1 0,-1 1 0,1-1 0,-1 1 0,1-1 0,-1 0 0,-1-3-11,0 0-1,0 0 1,0 0 0,1-1 0,-1 1 0,1 0 0,0-1-1,0 1 1,1 0 0,-1-1 0,1 1 0,0-1 0,1-4-1,0-5-3,1 0-1,0 0 0,5-14 0,2 0-30,1 1 0,2 0 0,1 0 0,1 1 0,1 1 0,1 0 0,1 2 0,1-1 0,40-38 0,-50 55-257,0 0 0,0 1 0,0 0 1,11-6-1,-16 11-18,0-1 0,0 1 0,0 0 0,0 0-1,0 0 1,0 0 0,0 0 0,0 1 0,1-1 0,-1 1 0,0 0-1,0 0 1,1 0 0,-1 0 0,0 1 0,0 0 0,4 0 0,13 11-1358</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0.731"/>
    </inkml:context>
    <inkml:brush xml:id="br0">
      <inkml:brushProperty name="width" value="0.05" units="cm"/>
      <inkml:brushProperty name="height" value="0.05" units="cm"/>
      <inkml:brushProperty name="color" value="#FF0066"/>
    </inkml:brush>
  </inkml:definitions>
  <inkml:trace contextRef="#ctx0" brushRef="#br0">1 412 13403,'9'-3'1706,"1"0"1,0 0-1,-1-2 1,15-8-1,-11 5-992,-1 0 0,-1-1 0,0 0 0,0-1 0,9-11 0,-17 18-633,-1-1 1,1 0 0,-1 0-1,0 0 1,0 0-1,0 0 1,0 0-1,-1 0 1,0 0-1,1-1 1,-1-6-1,0 10-80,-1 0 0,0-1 0,0 1 0,0 0 0,0 0 0,0-1 0,-1 1 0,1 0 0,0 0 0,-1 0 0,1-1 0,0 1 0,-1 0 0,1 0 0,-1 0 0,0 0 0,1 0 0,-1 0 0,0 0 0,0 0 0,0 0 0,0 0 0,1 0 0,-1 0 0,0 0 0,0 1 0,-1-1 0,1 1 0,0-1 0,0 0 0,0 1 0,0 0 0,-1-1 0,1 1 0,0 0 0,0-1 0,0 1 0,-1 0 0,1 0 0,0 0 0,-1 0 0,1 0 0,-2 1-1,0 0-18,0-1 0,0 1-1,-1 0 1,1 0-1,0 0 1,0 1-1,0-1 1,1 1-1,-1-1 1,0 1-1,0 0 1,1 0-1,-1 1 1,1-1-1,0 0 1,0 1 0,0-1-1,0 1 1,0 0-1,0 0 1,1-1-1,-3 6 1,1-2-8,1 0 0,0 0 0,0 0 1,0 1-1,1-1 0,0 0 0,0 1 1,0-1-1,1 0 0,1 13 0,-1-16 23,0-1 1,1 1-1,0-1 0,0 1 0,-1-1 0,1 0 0,1 1 1,-1-1-1,0 0 0,0 0 0,1 0 0,0 0 0,-1 0 1,1 0-1,0 0 0,2 1 0,-1-1 3,0 0 1,1 0-1,-1 0 0,1 0 1,-1-1-1,1 0 0,0 0 1,0 0-1,5 1 1,3-1 3,0-1 1,0 0-1,-1 0 1,1-1-1,-1-1 1,13-3-1,-8 1 32,0-1-1,-1-1 1,0-1 0,0 0 0,-1-1-1,0 0 1,0-1 0,23-20-1,-36 28-31,0 0-1,0 0 0,1 0 0,-1 0 0,0 0 0,1 0 0,-1 0 0,0 0 1,1 1-1,-1-1 0,1 1 0,-1-1 0,4 0 0,-4 1 1,0 1-1,0-1 0,0 0 1,-1 1-1,1-1 0,0 1 1,0-1-1,0 1 1,-1-1-1,1 1 0,0 0 1,-1-1-1,1 1 0,0 0 1,-1 0-1,1-1 1,-1 1-1,1 0 0,-1 0 1,0 0-1,1-1 0,-1 1 1,0 0-1,1 2 0,11 22 265,1 0 0,1 0 0,27 35 0,6 11 371,-42-65-597,-1 1 0,0 1-1,0-1 1,-1 1-1,0-1 1,0 1-1,-1 0 1,0 0 0,0 0-1,-1 0 1,1 12-1,-2-19-38,0 0 0,0 0-1,0 0 1,0 0 0,0 0-1,0 0 1,0 0 0,-1 1 0,1-1-1,0 0 1,-1 0 0,1 0-1,-1 0 1,1-1 0,-1 1 0,1 0-1,-1 0 1,0 0 0,1 0-1,-1 0 1,0-1 0,0 1-1,1 0 1,-1-1 0,0 1 0,0 0-1,0-1 1,0 1 0,0-1-1,0 0 1,0 1 0,-1-1-1,0 0-3,0 0 0,0 0-1,0 0 1,0 0-1,0 0 1,0-1-1,0 1 1,0-1-1,0 0 1,1 0-1,-1 1 1,0-1-1,1 0 1,-1 0-1,0-1 1,-2-1-1,-6-7-46,1 0 0,-1 0 0,2-1 0,-1 0 0,2-1 0,-9-15 0,4 3-74,1-1 0,-10-34-1,13 31 49,0 0 0,3 0 0,0 0-1,2-1 1,0-47 0,3 63 61,1 0 1,0-1-1,1 1 1,1 0-1,0 0 1,1 0-1,0 0 1,1 0-1,0 1 1,1 0-1,1 0 1,0 0-1,0 1 1,13-14-1,-17 21 18,1 0 0,0 1 0,0-1 0,1 1 0,-1 0 0,0 0 1,1 1-1,0-1 0,0 1 0,5-2 0,-8 4 1,0-1 0,0 1 0,0-1 0,0 1 0,0 0 0,0 0 0,0 0 0,0 0 0,0 0 0,0 0 0,0 0 0,0 1 0,0-1 0,0 1 0,-1-1 0,1 1 0,0 0 0,0 0 0,0 0 0,-1 0 0,1 0 0,-1 0 0,1 1 0,-1-1 0,1 0 0,-1 1 0,0-1 0,1 1 0,0 2 0,2 1 16,-2 1-1,1 0 1,-1-1 0,1 1-1,-2 0 1,1 0 0,1 10-1,1 43 119,-3-52-122,-1 10 19,-1-1-1,0 1 1,0-1 0,-2 0 0,0 1 0,-8 21-1,9-31-78,-1 0 0,1-1 0,-1 1 0,-1-1 0,1 0-1,-1 0 1,0 0 0,0-1 0,-1 1 0,0-1 0,0 0-1,0-1 1,0 1 0,-1-1 0,0 0 0,1 0-1,-10 4 1,13-7-57,0-1 0,0 1 0,0 0 0,-1-1 0,1 1 0,0-1-1,0 1 1,-1-1 0,1 0 0,0 0 0,0 0 0,-1-1 0,1 1-1,0 0 1,0-1 0,-1 0 0,1 1 0,0-1 0,0 0 0,0 0 0,0 0-1,0 0 1,0 0 0,0-1 0,0 1 0,1-1 0,-1 1 0,0-1-1,1 0 1,-1 1 0,-1-4 0,-1-1-278,1 0 0,0 0-1,0 0 1,0 0 0,1-1 0,0 1 0,0-1 0,0 0-1,0-10 1,0-36-854</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1.195"/>
    </inkml:context>
    <inkml:brush xml:id="br0">
      <inkml:brushProperty name="width" value="0.05" units="cm"/>
      <inkml:brushProperty name="height" value="0.05" units="cm"/>
      <inkml:brushProperty name="color" value="#FF0066"/>
    </inkml:brush>
  </inkml:definitions>
  <inkml:trace contextRef="#ctx0" brushRef="#br0">0 5 11290,'3'-5'6823,"-2"5"-6648,7 4 2893,6 8-467,-2 4-1721,-2 0 0,1 1 0,-2 1 0,0-1 0,-2 1 0,8 22 0,21 117-492,-35-150-341,2 6-46,0-1 0,1 1 0,0 0 0,0-1-1,2 0 1,10 19 0,-14-28 2,0 0-1,1 0 1,-1 0-1,1 0 0,-1-1 1,1 1-1,0-1 1,0 1-1,0-1 1,0 0-1,1 0 0,3 1 1,-4-2-3,-1 0-1,1-1 1,0 1 0,0-1-1,0 0 1,0 0 0,0 0-1,0 0 1,0 0 0,0 0-1,-1-1 1,1 0 0,0 1-1,0-1 1,0 0 0,-1 0-1,5-3 1,0 0-3,0 0 0,-1-1 0,1 1 0,-1-1 0,0-1 1,-1 1-1,1-1 0,4-7 0,5-8-5,14-26 1,7-12 27,-36 59-20,0-1 1,1 0 0,-1 1 0,1-1 0,-1 0 0,1 1-1,-1-1 1,1 1 0,-1-1 0,1 0 0,-1 1 0,1 0 0,0-1-1,-1 1 1,1-1 0,0 1 0,-1 0 0,1-1 0,0 1 0,0 0-1,-1 0 1,1 0 0,0-1 0,0 1 0,-1 0 0,1 0-1,1 0 1,0 1 0,0 0 0,0 0 0,0 1 0,0-1 0,0 0 0,-1 1 0,1-1 0,2 3 0,-4-3-1,11 9-4,34 30 117,-40-37-147,0 1 0,0-1 1,0 0-1,0 0 0,0-1 1,1 1-1,9 2 0,-13-5-73,-1 1 0,0-1 0,0 0 0,0 0 0,1 0 0,-1 0-1,0 0 1,0 0 0,0 0 0,1-1 0,-1 1 0,0 0-1,0-1 1,0 1 0,0-1 0,0 1 0,0-1 0,0 1-1,0-1 1,0 0 0,0 1 0,1-2 0,1-1-512,-1 0 0,1-1 1,-1 1-1,0 0 0,2-6 0,7-9-1725,8-4 523</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1.551"/>
    </inkml:context>
    <inkml:brush xml:id="br0">
      <inkml:brushProperty name="width" value="0.05" units="cm"/>
      <inkml:brushProperty name="height" value="0.05" units="cm"/>
      <inkml:brushProperty name="color" value="#FF0066"/>
    </inkml:brush>
  </inkml:definitions>
  <inkml:trace contextRef="#ctx0" brushRef="#br0">0 1 15843,'0'3'1305,"0"1"351,9-1-576,1 0-1272,10-1-760,-4 0-960,6 3 927</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2.264"/>
    </inkml:context>
    <inkml:brush xml:id="br0">
      <inkml:brushProperty name="width" value="0.05" units="cm"/>
      <inkml:brushProperty name="height" value="0.05" units="cm"/>
      <inkml:brushProperty name="color" value="#FF0066"/>
    </inkml:brush>
  </inkml:definitions>
  <inkml:trace contextRef="#ctx0" brushRef="#br0">123 617 12067,'-2'1'562,"0"0"0,1 0 0,-1 0 0,0 0 0,1 0 1,-1 0-1,0 0 0,0-1 0,0 1 0,0-1 0,-3 1 0,-16 6 3314,15-3-3386,1-1 0,-1 2 1,1-1-1,0 0 0,1 1 1,-8 9-1,8-9-422,0 0 0,1 1 0,-1 0-1,1-1 1,0 1 0,1 0 0,0 1 0,0-1-1,0 0 1,0 1 0,0 9 0,2-14-61,0-1 0,0 1 0,0 0 0,0 0 0,0 0 0,1-1 1,-1 1-1,0 0 0,1 0 0,0-1 0,-1 1 0,1 0 0,0-1 0,0 1 0,0-1 0,0 1 1,0-1-1,2 3 0,-1-2-4,0-1 1,0 0 0,1 1-1,-1-1 1,0 0 0,0 0-1,1 0 1,-1 0 0,1-1-1,-1 1 1,1-1 0,2 1-1,3 0 0,0-1 0,1-1 0,-1 1 0,0-1 0,0 0-1,0-1 1,11-3 0,15-8-11,0-1-1,-1-2 1,0-1 0,-2-2-1,0 0 1,51-45-1,8-16 33,-90 80-18,0-1-1,1 1 0,-1 0 0,0 0 0,0 0 0,0 0 0,0 0 0,0-1 0,0 1 0,1 0 0,-1 0 0,0 0 0,0 0 0,0 0 0,0 0 0,1 0 0,-1-1 0,0 1 1,0 0-1,0 0 0,1 0 0,-1 0 0,0 0 0,0 0 0,0 0 0,1 0 0,-1 0 0,0 0 0,0 0 0,0 0 0,1 0 0,-1 0 0,0 1 0,0-1 0,1 0 0,-1 7 215,-5 12 165,-1-2-156,-7 22-77,12-36-162,0-1 1,1 1 0,-1 0 0,1 0 0,0 0 0,0 0 0,0 0 0,0 0 0,1 0-1,0 4 1,-1-6-5,0-1 0,1 1 0,-1-1 0,0 0 0,0 1 0,0-1 0,0 1-1,1-1 1,-1 0 0,0 1 0,0-1 0,1 0 0,-1 1 0,0-1 0,1 0 0,-1 1 0,0-1-1,1 0 1,-1 0 0,0 1 0,1-1 0,-1 0 0,1 0 0,-1 0 0,0 0 0,1 0-1,-1 1 1,1-1 0,-1 0 0,1 0 0,-1 0 0,0 0 0,1 0 0,-1 0 0,1 0 0,-1-1-1,1 1 1,-1 0 0,0 0 0,1 0 0,-1 0 0,1 0 0,-1-1 0,0 1 0,1 0-1,-1 0 1,0-1 0,1 1 0,-1 0 0,0 0 0,1-1 0,19-19-391,-17 16 366,16-17-79,-13 13 61,0 1 1,0 1-1,0-1 0,1 1 1,0 0-1,0 0 0,1 1 1,0 0-1,14-7 1,42-8 39,-47 16 36,1-1 0,-1-1-1,-1-1 1,28-14 0,-33 14 30,-1-1 0,1 1 0,-2-2 0,1 1 0,-1-2 0,0 1 1,-1-1-1,0 0 0,-1-1 0,0 0 0,-1 0 0,0 0 0,0-1 0,-2 0 0,1 0 0,-1 0 0,-1 0 0,0-1 0,2-25 1,-5 10-29,0-1 0,-2 1 1,0 0-1,-2 0 0,-2 0 1,-8-27-1,13 53-21,-8-23 8,0 15-11,9 10 2,0 0 1,0 0-1,-1 0 0,1 0 1,-1-1-1,1 1 1,0 0-1,-1 0 0,1 0 1,0 0-1,-1 0 1,1 0-1,0 0 1,-1 0-1,1 0 0,0 0 1,-1 0-1,1 1 1,0-1-1,-1 0 1,1 0-1,0 0 0,-1 0 1,1 0-1,0 1 1,-1-1-1,1 0 0,-1 1 1,-1 1 1,0 1 0,-1 0 0,1 0 0,0 0 1,0 0-1,1 1 0,-1-1 0,0 0 0,1 1 0,0-1 0,-1 4 1,-7 44 93,8-46-77,-1 17 104,1 0 0,0 0 0,2 0 0,1 0 0,0 0 0,9 31 0,-3-22 179,1-1-1,1-1 1,29 56-1,-33-75-224,1 1 0,-1-1-1,2 0 1,0-1 0,11 12 0,-16-18-158,0 0 1,0 0-1,1-1 1,-1 1-1,1-1 1,-1 1-1,1-1 1,0-1-1,0 1 1,0 0-1,0-1 1,0 0-1,0 0 1,0 0-1,0 0 1,1-1-1,-1 1 1,7-2-1,-10 1-51,0 0 0,0 0 0,0-1 0,0 1 0,0 0 0,0-1 0,-1 1 0,1-1 0,0 1 0,0-1 0,-1 1 0,1-1 0,0 1 0,0-1 0,-1 0 0,1 0 0,-1 1 0,1-1 0,-1 0 0,1 0 0,-1 1 0,1-1 0,-1-2 0,5-22-3509,-6 1 1853</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2.703"/>
    </inkml:context>
    <inkml:brush xml:id="br0">
      <inkml:brushProperty name="width" value="0.05" units="cm"/>
      <inkml:brushProperty name="height" value="0.05" units="cm"/>
      <inkml:brushProperty name="color" value="#FF0066"/>
    </inkml:brush>
  </inkml:definitions>
  <inkml:trace contextRef="#ctx0" brushRef="#br0">1 60 17140,'5'2'514,"0"-1"-1,0 1 1,0-1 0,0 0 0,0-1 0,0 1 0,0-1 0,0 0-1,0-1 1,1 1 0,-1-1 0,0 0 0,8-2 0,7-4 223,-1 0 0,20-12 1,-13 7-113,-20 9-560,0 0 0,1 1 0,-1 0-1,0 0 1,1 1 0,0-1 0,-1 1 0,14 0-1,-16 2-57,-1-1 0,0 0 0,1 1 0,-1 0-1,0 0 1,0 0 0,0 0 0,0 1-1,1-1 1,-2 1 0,1 0 0,0 0 0,0 0-1,-1 0 1,1 0 0,-1 0 0,1 1-1,-1-1 1,4 6 0,-2 0 11,0-1 0,-1 1 0,1-1 1,-1 1-1,2 13 0,-3-13 7,1 0-1,0 1 1,0-1 0,1 0 0,4 8-1,-8-16-38,1 1 0,-1-1-1,0 1 1,1 0-1,-1-1 1,0 1 0,1-1-1,-1 1 1,1-1 0,-1 1-1,1-1 1,-1 0-1,1 1 1,-1-1 0,1 0-1,-1 1 1,1-1-1,0 0 1,-1 1 0,1-1-1,0 0 1,-1 0 0,1 0-1,-1 0 1,1 0-1,0 0 1,-1 0 0,1 0-1,0 0 1,-1 0-1,1 0 1,0 0 0,0 0-1,0-1-108,0 0 0,-1 1 0,1-1 0,0 0 0,0 0-1,-1 1 1,1-1 0,0 0 0,-1 0 0,1 0 0,-1 0 0,0 0 0,1 0-1,-1 0 1,1 0 0,-1 0 0,0 0 0,0 0 0,0 0 0,0 0-1,0-1 1,1-32-1714,4 12 1698</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3.166"/>
    </inkml:context>
    <inkml:brush xml:id="br0">
      <inkml:brushProperty name="width" value="0.05" units="cm"/>
      <inkml:brushProperty name="height" value="0.05" units="cm"/>
      <inkml:brushProperty name="color" value="#FF0066"/>
    </inkml:brush>
  </inkml:definitions>
  <inkml:trace contextRef="#ctx0" brushRef="#br0">1 7 16404,'13'0'1987,"0"-1"0,24-4 0,-36 5-2084,-1 0 1,1 0-1,-1 0 0,1 1 1,-1-1-1,1 0 0,0 0 1,-1 0-1,1 1 0,-1-1 1,1 0-1,-1 1 1,1-1-1,-1 0 0,0 1 1,1-1-1,-1 1 0,1-1 1,-1 1-1,0-1 0,1 1 1,-1-1-1,0 1 1,0-1-1,1 2 0,4 5-555,51 46-1212,5-7 3860,-54-41-1410,1-1 0,-1 1 0,1-2 0,0 1 0,0-1 0,0 0-1,0-1 1,0 0 0,1 0 0,-1-1 0,1 0 0,-1-1 0,1 0 0,16-1 0,-24 1-576,0 0-1,-1-1 1,1 1 0,0 0 0,0 0 0,-1 0 0,1-1 0,0 1-1,-1 0 1,1-1 0,0 1 0,-1-1 0,1 1 0,-1-1 0,1 1-1,0-1 1,-1 1 0,1-1 0,-1 1 0,0-1 0,1 0 0,-1 1-1,1-2 1,-1 1-147,0 1-1,0-1 1,0 0-1,0 0 1,0 1-1,0-1 0,0 0 1,0 1-1,0-1 1,0 0-1,0 1 1,-1-1-1,1 0 1,0 0-1,0 1 1,-1-1-1,1 1 1,-1-1-1,1 0 0,0 1 1,-1-1-1,1 1 1,-1-1-1,0 0 1,-11-7-1361</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5.696"/>
    </inkml:context>
    <inkml:brush xml:id="br0">
      <inkml:brushProperty name="width" value="0.05" units="cm"/>
      <inkml:brushProperty name="height" value="0.05" units="cm"/>
      <inkml:brushProperty name="color" value="#FF0066"/>
    </inkml:brush>
  </inkml:definitions>
  <inkml:trace contextRef="#ctx0" brushRef="#br0">3 8 3977,'-3'-6'8539,"3"5"-8446,1 1-3,-1 0 0,0 0 0,1 0 0,-1 0 0,1 0 0,-1-1 0,0 1 0,1 0 0,-1 0 0,1 0 0,-1 0 0,0 0 0,1 0 0,-1 0 0,1 1 0,-1-1 0,0 0 0,1 0 0,-1 0 0,1 0 0,-1 0 0,0 1 0,1-1 0,-1 0 0,0 0 0,1 1 0,-1-1 0,0 0 0,0 0 0,1 1 0,-1-1 0,0 0 0,0 1 0,1-1 0,-1 0 0,0 1 0,0-1 0,0 1 0,0-1 0,0 0 0,1 1 0,-1-1 0,0 1 0,0-1 0,0 0 0,0 1 0,0-1 0,0 1 0,0-1 0,0 0 0,0 1 0,-1-1 0,1 1 0,0-1 0,0 0 0,0 1 0,0-1 0,-1 1-1,6-6 899,-5 5-933,0-1 0,1 1 1,-1-1-1,0 1 0,1-1 0,-1 1 1,1-1-1,-1 1 0,0-1 1,1 1-1,-1 0 0,1-1 0,0 1 1,-1 0-1,1 0 0,-1-1 0,1 1 1,-1 0-1,1 0 0,0 0 1,-1 0-1,1-1 0,-1 1 0,1 0 1,0 0-1,-1 0 0,1 1 1,-1-1-1,1 0 0,0 0 0,-1 0 1,1 0-1,-1 0 0,1 1 0,0-1 1,-1 0-1,1 1 0,-1-1 1,1 0-1,-1 1 0,1-1 0,-1 0 1,1 2-1,4 1 390,-3-5-239,2-3-609,4 3 279,2 1-77</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7.004"/>
    </inkml:context>
    <inkml:brush xml:id="br0">
      <inkml:brushProperty name="width" value="0.05" units="cm"/>
      <inkml:brushProperty name="height" value="0.05" units="cm"/>
      <inkml:brushProperty name="color" value="#FF0066"/>
    </inkml:brush>
  </inkml:definitions>
  <inkml:trace contextRef="#ctx0" brushRef="#br0">1 90 8394,'0'-7'860,"0"1"1,0 0 0,1-1 0,-1 1-1,1-1 1,1 1 0,-1 0-1,1 0 1,0 0 0,1 0-1,-1 0 1,6-9 0,-7 17-456,0 1 0,0-1 1,-1 0-1,1 0 0,-1 0 0,1 0 1,0 5-1,4 213 1567,-6-138-3251,1-79 849,0-2 322,0 0 1,-1-1-1,1 1 0,0-1 0,0 1 1,0 0-1,0-1 0,0 1 1,0-1-1,0 1 0,0 0 1,0-1-1,0 1 0,1 0 1,-1-1-1,0 1 0,0-1 1,0 1-1,1-1 0,-1 1 1,0-1-1,1 1 0,-1-1 1,1 1-1,-1-1 0,0 1 1,1-1-1,-1 1 0,2 0 1,11 1-1347</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18.221"/>
    </inkml:context>
    <inkml:brush xml:id="br0">
      <inkml:brushProperty name="width" value="0.05" units="cm"/>
      <inkml:brushProperty name="height" value="0.05" units="cm"/>
      <inkml:brushProperty name="color" value="#FF0066"/>
    </inkml:brush>
  </inkml:definitions>
  <inkml:trace contextRef="#ctx0" brushRef="#br0">824 2797 10522,'0'-2'456,"1"0"-1,0 0 0,0 0 0,0 0 1,0 0-1,1 0 0,-1 1 0,0-1 1,1 0-1,-1 1 0,4-3 0,3-4 269,51-55 1460,17-17-892,43-49-141,-96 102-805,-2-2 0,34-59 0,-21 21 68,-14 24-222,28-41 0,116-141-103,-128 178-62,-19 22 125,0-1 1,-2-1 0,-1 0-1,-1 0 1,-1-1-1,11-41 1,-9 16 384,-3 0 0,8-91 0,-16 109-342,2-23 259,-4-105 0,-22-58-122,17 184-262,-1 0 0,-1 0 0,-2 1 0,-22-59 1,-26-78 322,39 122-334,10 29-41,-1 1 0,-2 0 0,0 1 1,-1 0-1,-26-35 0,15 27 40,-3 0 1,-52-46-1,38 41 15,-45-38 42,72 63-111,-1 0 0,1 0 0,-1 2 0,-1 0 0,-21-8 0,14 9-2,-1 1-1,0 0 1,1 2 0,-1 0 0,0 2 0,0 0 0,0 1-1,-32 7 1,17-1 0,1 2 0,0 2 0,1 1-1,-40 20 1,59-25-1,0 1 0,1 1-1,0 1 1,1 0 0,0 0 0,0 2-1,1 0 1,0 0 0,1 1-1,-11 17 1,-142 184-10,82-109 3,62-78 9,-50 69 3,59-78-12,1 1 0,1 0 1,-12 32-1,0 20 1,3 0 0,-17 146 0,30-153-6,4 109-1,23 64 40,21 39-11,-23-188 11,33 93-1,-44-158-16,4 13 16,1 0 0,1-1 0,30 51 0,-32-68 12,0-1-1,1 0 1,24 23-1,-27-31 8,0 0 0,1 0 1,0-1-1,1-1 0,0 0 0,19 9 1,-11-9 74,0 0 1,1-1-1,-1-1 0,1-1 1,0-1-1,0-1 1,0 0-1,1-2 1,-1 0-1,0-2 1,0 0-1,0-2 1,0 0-1,0-1 0,-1-1 1,0-1-1,0-1 1,-1 0-1,0-2 1,0 0-1,-1-1 1,0-1-1,-1-1 1,-1 0-1,0-1 1,15-18-1,-29 31-144,9-11-378,-1 0 0,16-23 0,-26 35 261,0-1 0,1 1-1,-1 0 1,0-1 0,0 1-1,1 0 1,-1 0 0,0 0-1,1-1 1,-1 1-1,0 0 1,1 0 0,-1 0-1,0 0 1,1 0 0,-1-1-1,1 1 1,-1 0 0,0 0-1,1 0 1,-1 0-1,0 0 1,1 0 0,-1 0-1,1 0 1,-1 0 0,0 1-1,1-1 1,-1 0 0,1 0-1,0 0-526,9 3-1447</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7.439"/>
    </inkml:context>
    <inkml:brush xml:id="br0">
      <inkml:brushProperty name="width" value="0.05" units="cm"/>
      <inkml:brushProperty name="height" value="0.05" units="cm"/>
      <inkml:brushProperty name="color" value="#FF0066"/>
    </inkml:brush>
  </inkml:definitions>
  <inkml:trace contextRef="#ctx0" brushRef="#br0">14 0 12659,'-2'12'1088,"-1"2"744,-1 1-183,4 8-297,0 6-112,2 6-208,0 0-199,-2 0-345,-4-3-120,4-7-232,-3-1-88,1-9-624,2-3-889,2-2 833</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7.845"/>
    </inkml:context>
    <inkml:brush xml:id="br0">
      <inkml:brushProperty name="width" value="0.05" units="cm"/>
      <inkml:brushProperty name="height" value="0.05" units="cm"/>
      <inkml:brushProperty name="color" value="#FF0066"/>
    </inkml:brush>
  </inkml:definitions>
  <inkml:trace contextRef="#ctx0" brushRef="#br0">1 12 10810,'0'-5'1129,"8"-2"6136,-4 9-5769,1 4-111,1 10-193,3 2-104,1 12-256,-2 5-143,-3 7-361,0 2-80,-3-2-216,-2 0-200,3-5-1009,1-9-831,7-9 1032</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8.280"/>
    </inkml:context>
    <inkml:brush xml:id="br0">
      <inkml:brushProperty name="width" value="0.05" units="cm"/>
      <inkml:brushProperty name="height" value="0.05" units="cm"/>
      <inkml:brushProperty name="color" value="#FF0066"/>
    </inkml:brush>
  </inkml:definitions>
  <inkml:trace contextRef="#ctx0" brushRef="#br0">12 2 12155,'-5'-2'1448,"2"4"1016,-1 3-135,4 8-497,2 7-375,5 9-481,-1 4-216,3 8-384,-1-3-96,0 2-448,3-1-408,-1-7-1368,3-4-217,2-7 961</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8.742"/>
    </inkml:context>
    <inkml:brush xml:id="br0">
      <inkml:brushProperty name="width" value="0.05" units="cm"/>
      <inkml:brushProperty name="height" value="0.05" units="cm"/>
      <inkml:brushProperty name="color" value="#FF0066"/>
    </inkml:brush>
  </inkml:definitions>
  <inkml:trace contextRef="#ctx0" brushRef="#br0">22 0 12619,'0'2'1864,"-5"3"1017,2 13-977,-2 9-71,0 12-681,2 4-160,4 8-256,6-4-192,6-4-584,6-4-472,1-12-1528,0-2 1768,-3-17-465</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9.195"/>
    </inkml:context>
    <inkml:brush xml:id="br0">
      <inkml:brushProperty name="width" value="0.05" units="cm"/>
      <inkml:brushProperty name="height" value="0.05" units="cm"/>
      <inkml:brushProperty name="color" value="#FF0066"/>
    </inkml:brush>
  </inkml:definitions>
  <inkml:trace contextRef="#ctx0" brushRef="#br0">27 0 13563,'-8'9'1344,"0"2"969,1 6-257,4 15-183,4 10-193,9 15-344,7 5-256,2 2-559,-1-4-185,-3-16-552,-3-11-433,-2-21-1231,0-9-681,3-18 1241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09.647"/>
    </inkml:context>
    <inkml:brush xml:id="br0">
      <inkml:brushProperty name="width" value="0.05" units="cm"/>
      <inkml:brushProperty name="height" value="0.05" units="cm"/>
      <inkml:brushProperty name="color" value="#FF0066"/>
    </inkml:brush>
  </inkml:definitions>
  <inkml:trace contextRef="#ctx0" brushRef="#br0">1 31 15067,'0'-2'443,"1"-16"2945,-1 17-3242,-1 1 0,1 0-1,0-1 1,0 1 0,0 0 0,1-1-1,-1 1 1,0-1 0,0 1 0,0 0-1,0-1 1,0 1 0,0 0 0,0-1-1,1 1 1,-1 0 0,0-1 0,0 1-1,0 0 1,1 0 0,-1-1 0,0 1-1,0 0 1,1 0 0,-1-1 0,0 1-1,1 0 1,-1 0 0,0 0 0,0-1-1,1 1 1,-1 0 0,1 0-1,-1 0 1,0 0 0,1 0 0,-1 0-1,0 0 1,1 0 0,0 2 96,0 0-1,-1 1 1,1-1 0,-1 0-1,0 1 1,0-1 0,0 0-1,0 1 1,0 3 0,-1-2-13,1 6-161,0 14 412,0-23-587,0 0 0,1-1 0,-1 1 0,0 0-1,0-1 1,0 1 0,1-1 0,-1 1 0,0-1 0,1 1 0,-1-1-1,0 1 1,1-1 0,-1 1 0,1-1 0,-1 1 0,1-1 0,-1 1 0,1-1-1,-1 0 1,1 1 0,0-1 0,-1 0 0,1 0 0,-1 1 0,1-1-1,0 0 1,-1 0 0,1 0 0,-1 0 0,1 0 0,1 0 0,-2 0 30,0 0 0,0 0 0,0 0 1,0 0-1,0 0 0,0 0 0,1-1-1227,-1 0 1227,0 1 1,0 0-1,0 0 0,0 0 0,0 0 1,0 0-1,0 0 0,0 0 1,0-1-1,0 1 0,0 0 0,0 0 1,0 0-1,0 0 0,0 0 1,0 0-1,0 0 0,0 0 0,-1-1-613,-2-4-1616</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10.098"/>
    </inkml:context>
    <inkml:brush xml:id="br0">
      <inkml:brushProperty name="width" value="0.05" units="cm"/>
      <inkml:brushProperty name="height" value="0.05" units="cm"/>
      <inkml:brushProperty name="color" value="#FF0066"/>
    </inkml:brush>
  </inkml:definitions>
  <inkml:trace contextRef="#ctx0" brushRef="#br0">47 246 12875,'-13'5'1164,"10"-4"-702,0 0-1,0 0 1,0 0 0,0 1 0,0-1 0,0 1 0,1 0 0,-1 0-1,-3 3 1,6-5-404,0 0 0,0 0 0,-1 0 0,1 0-1,0 1 1,0-1 0,0 0 0,0 0 0,0 0-1,0 0 1,0 0 0,0 1 0,0-1 0,-1 0-1,1 0 1,0 0 0,0 0 0,0 0 0,0 1-1,0-1 1,0 0 0,0 0 0,0 0 0,0 0-1,0 1 1,0-1 0,0 0 0,0 0 0,0 0-1,0 0 1,0 1 0,0-1 0,1 0 0,-1 0-1,0 0 1,0 0 0,0 0 0,0 1 0,0-1 0,0 0-1,0 0 1,0 0 0,1 0 0,-1 0 0,0 0-1,0 0 1,0 1 0,0-1 0,0 0 0,1 0-1,-1 0 1,0 0 0,0 0 0,0 0 0,0 0-1,1 0 1,-1 0 0,0 0 0,0 0 0,14 1 1313,-10-1-1130,42 0 1035,0-3-1,48-9 0,48-4-964,47 21-305,-179-5-154,0 2-235,1-2 0,18 0-1,-27 0 58,0 0-1,0-1 0,-1 1 0,1 0 1,0-1-1,0 1 0,0-1 0,-1 1 1,1-1-1,0 0 0,-1 0 0,1 0 1,-1 0-1,1 0 0,-1 0 0,1 0 1,-1 0-1,0 0 0,0-1 0,1 1 1,-1-1-1,0 1 0,1-2 0,0-6-1282</inkml:trace>
  <inkml:trace contextRef="#ctx0" brushRef="#br0" timeOffset="1">575 1 13531,'-10'8'2312,"2"7"1857,4 19-1536,1 10-417,5 18-791,3 5-409,5 8-480,1-4-168,1-14-816,-3-14-432,-9-41 488</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13.006"/>
    </inkml:context>
    <inkml:brush xml:id="br0">
      <inkml:brushProperty name="width" value="0.05" units="cm"/>
      <inkml:brushProperty name="height" value="0.05" units="cm"/>
      <inkml:brushProperty name="color" value="#FF0066"/>
    </inkml:brush>
  </inkml:definitions>
  <inkml:trace contextRef="#ctx0" brushRef="#br0">8 12 6665,'-2'12'9410,"1"-14"-8747,1 1-81,-3-3 1118,2 3-1404,3 6-172,-2-4-49,1 0 1,0 0-1,0 1 0,-1-1 1,1 0-1,0 0 0,0 0 0,0 0 1,0 0-1,0 0 0,0 0 1,1-1-1,-1 1 0,0 0 0,0-1 1,1 1-1,1 0 0,2 0 256,-1 0-1,0-1 0,0 1 1,7-1-1,-7-1-137,0 1 0,0 1 0,-1-1 0,1 0 0,6 2 0,-4-1-112,-1 0 0,1 0 0,0-1-1,-1 0 1,1 0 0,0-1 0,7-1 0,8 0 56,-4 1-28,-8 2 12,-1-2-1,1 1 0,0-1 0,-1-1 0,0 0 1,1 0-1,14-6 0,-10 3-87,0 1 0,0 0 0,1 1 0,0 0 1,0 1-1,0 0 0,0 1 0,0 1 0,0 0 0,25 4 0,-18-2 38,-1-1 0,0 0 1,21-4-1,14 1-56,25 4 395,39 0 163,-116-3-571,12 1 21,22 0-1,-32 1-8,-1-1-1,0 1 0,0 0 0,1 0 0,-1 1 0,0-1 0,0 1 1,-1 0-1,8 4 0,-3 0 32,1 0 1,-1-1-1,1 0 1,0 0-1,0-1 1,0 0-1,1-1 0,-1 0 1,1 0-1,0-1 1,11 1-1,10-1 72,-16 0-64,0-1 1,0-1-1,0 0 1,0-1-1,17-3 1,3-7 135,-30 9-122,0 0 1,0 0 0,1 0 0,-1 1-1,0 0 1,1 0 0,-1 0 0,0 1-1,1-1 1,-1 1 0,1 1 0,-1-1 0,7 2-1,-7 0-4,-1 0-19,1-1-1,-1 0 1,0 1 0,0-1 0,0-1-1,1 1 1,-1-1 0,0 1-1,1-1 1,-1-1 0,0 1 0,1 0-1,5-2 1,-8 1 44,1 1-1,-1-1 1,1 1-1,-1 0 1,1 0-1,-1 1 1,1-1-1,4 1 1,-5 0-148,0-1 1,0 1 0,0-1 0,0 0 0,0 0-1,0 0 1,0 0 0,0 0 0,0 0 0,0 0-1,0-1 1,0 1 0,3-2 0,-5 2-143,1-1 0,-1 1 1,1 0-1,0-1 0,-1 1 1,1 0-1,-1-1 0,1 1 1,0 0-1,-1 0 0,1 0 1,0 0-1,-1 0 0,1 0 0,0 0 1,-1 0-1,2 0 0,1 0-345,14 2-1086</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20.880"/>
    </inkml:context>
    <inkml:brush xml:id="br0">
      <inkml:brushProperty name="width" value="0.05" units="cm"/>
      <inkml:brushProperty name="height" value="0.05" units="cm"/>
      <inkml:brushProperty name="color" value="#FF0066"/>
    </inkml:brush>
  </inkml:definitions>
  <inkml:trace contextRef="#ctx0" brushRef="#br0">1 1263 8834,'15'-7'3622,"-11"4"-3362,1 0 0,-1-1-1,1 1 1,-1-1 0,0 0-1,-1-1 1,4-4 0,-6 9-203,-1 0 1,0 0 0,0 0-1,0 0 1,0 0 0,0-1-1,0 1 1,0 0 0,0 0-1,0 0 1,0 0 0,0-1-1,0 1 1,0 0 0,0 0-1,1 0 1,-1 0-1,0-1 1,-1 1 0,1 0-1,0 0 1,0 0 0,0 0-1,0-1 1,0 1 0,0 0-1,0 0 1,0 0 0,0 0-1,0-1 1,0 1 0,0 0-1,0 0 1,-1 0 0,1 0-1,0 0 1,0 0-1,0-1 1,0 1 0,-1 0-1,-7 0 1314,-12 6 1606,21-9-2709,0 0 1,-1 1-1,0-1 1,1 1 0,-1-1-1,0 0 1,0 1-1,-1-6 1,-5-30 477,5 29-668,-1 1 0,1-1 0,0 0 0,1 0 0,0 0 0,1 1 0,0-1 0,3-13 0,1-22 240,-8-16 50,2 47-348,0 0-1,1 0 1,0 1 0,1-1-1,3-17 1,-3 24-6,3-9 44,2-26-1,-5 36-39,-1-1 0,0 1 0,-1 0-1,1-1 1,-1 1 0,0 0-1,-1 0 1,-2-8 0,2 8 1,0 0 0,0-1 0,0 1 1,1 0-1,0-1 0,0 1 0,1-1 0,0 1 1,-1-1-1,2 1 0,-1-1 0,2-7 0,-2 8-20,-1 6 549,1-1-532,0 1 1,0-1-1,0 0 1,0 0-1,0 0 1,0 0-1,0 0 1,0 1-1,0-1 1,0 0-1,0 0 1,0 0-1,0 0 1,0 0-1,0 1 1,0-1-1,0 0 1,0 0-1,0 0 1,0 0-1,1 0 0,-1 1 1,0-1-1,0 0 1,0 0-1,0 0 1,0 0-1,0 0 1,0 0-1,1 0 1,-1 0-1,0 1 1,0-1-1,0 0 1,0 0-1,0 0 1,1 0-1,-1 0 1,0 0-1,0 0 1,0 0-1,0 0 1,0 0-1,1 0 1,-1 0-1,0 0 1,0 0-1,0 0 1,0 0-1,0 0 1,1 0-1,-1 0 0,0 0 1,0-1-1,0 1 1,19-4 322,-15 3-294,-1 0 0,1 0 0,-1 0 0,1 1 0,0-1 0,-1 1 0,1 0 0,0 0 0,-1 0 0,1 1 0,4 0 0,17 5 7,0-1 0,1-2 1,-1 0-1,0-2 0,48-3 0,-33 1 172,58 8 1,-65-3-165,0-2 1,58-3 0,-86 1-53,1 0-1,0 0 1,-1 0 0,1 0 0,0 1-1,-1 0 1,1 1 0,0-1-1,-1 1 1,0 0 0,1 0 0,-1 1-1,6 3 1,23 5 20,-13-5 120,-17-5-63,1 0 0,-1 0 0,0-1-1,8 0 1,-16-17 106,5-10-194,6-28 0,-4 35 2,-1-1 0,-1 1 0,-2-26 1,-8-25 6,4 46-4,2 0-1,0 0 0,2-40 1,2 57-2,2-21 13,-2 0-1,-2-29 1,-1 34-12,2 12-4,-1 0 0,-1 0-1,-2-12 1,1 16 1,-1 3 2,2 6-2,-5 1-19,6-4 19,4-4 17,-3 5-14,1 0-1,0 1 1,0-1-1,0 1 1,0-1-1,-1 1 1,1-1-1,0 1 1,0-1-1,0 1 0,0 0 1,0-1-1,0 1 1,0 0-1,0 0 1,2 0-1,21 0 11,-19 0-14,121 11-18,-16-1 345,11-1 132,-117-9-417,-1-1 0,1 1 0,-1 0 0,1-1 0,-1 0 0,0 0 0,1 0 1,6-3-1,-7 3 13,1-1 1,-1 1 0,1 0 0,0 0 0,-1 0 0,8 0 0,-5 1-25,-2 1-22,-5 1 6,1-2-12,0 0 1,0 0-1,0 0 1,0 0-1,0 0 0,0 0 1,0 0-1,0 0 1,0 1-1,0-1 1,0 0-1,-1 0 0,1 0 1,0 0-1,0 0 1,0 0-1,0 0 1,0 0-1,0 0 1,0 1-1,0-1 0,0 0 1,0 0-1,0 0 1,0 0-1,0 0 1,0 0-1,0 0 0,0 0 1,0 1-1,0-1 1,0 0-1,0 0 1,0 0-1,1 0 1,-1 0-1,0 0 0,0 0 1,0 0-1,0 0 1,0 0-1,0 1 1,0-1-1,0 0 0,0 0 1,0 0-1,0 0 1,0 0-1,1 0 1,-1 0-1,0 0 0,0 0 1,0 0-1,0 0 1,0 0-1,4 1 404,-3-1-399,-1 0-1,1 0 1,0 0-1,0 0 0,0 1 1,0-1-1,-1 0 1,1 1-1,0-1 0,0 0 1,-1 1-1,1-1 1,0 1-1,-1-1 0,1 1 1,0-1-1,-1 1 1,1-1-1,0 2 0,0-1-3,-1-1 1,0 0-1,0 0 0,1 1 0,-1-1 0,0 0 0,1 0 0,-1 0 0,0 1 0,1-1 0,-1 0 0,1 0 1,-1 0-1,0 0 0,1 0 0,-1 0 0,0 0 0,1 0 0,-1 0 0,1 0 0,-1 0 0,0 0 1,1 0-1,-1 0 0,0 0 0,1 0 0,-1 0 0,1-1 0,-1 1 0,0 0 0,1 0 0,-1-1 1,12-1 8,10 6-10,-22-4 0,1 0 0,0 0 0,0 0 0,-1 0 0,1 1 0,0-1 0,0 0 0,-1 1 0,1-1 0,0 1 0,-1-1 0,1 1 0,0 0 0,5 3 0,-4-4-26,-1 0-1,1 0 1,-1 0-1,1 0 1,-1-1-1,0 1 1,1-1-1,-1 1 1,0-1-1,1 1 1,-1-1-1,0 1 1,1-1-1,-1 0 1,0 0-1,0 0 1,0 0-1,0 0 1,0 0-1,0 0 1,0 0-1,0 0 1,0 0-1,1-3 1,3-4-429,0-1-1,5-12 1,-7 15 157,18-50-6297,-37 80-1000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21.872"/>
    </inkml:context>
    <inkml:brush xml:id="br0">
      <inkml:brushProperty name="width" value="0.05" units="cm"/>
      <inkml:brushProperty name="height" value="0.05" units="cm"/>
      <inkml:brushProperty name="color" value="#FF0066"/>
    </inkml:brush>
  </inkml:definitions>
  <inkml:trace contextRef="#ctx0" brushRef="#br0">2 80 10162,'-1'-9'3853,"1"6"-3416,1 0-1,0 0 1,0-1 0,0 1 0,0 0-1,1 0 1,-1 0 0,1 0-1,0 1 1,3-5 0,26-23 2783,-31 29-3167,1 1 0,-1 0-1,1-1 1,0 1-1,-1 0 1,1-1 0,-1 1-1,1 0 1,-1 0-1,1 0 1,0 0 0,-1-1-1,1 1 1,0 0-1,-1 0 1,1 0 0,-1 0-1,1 0 1,0 1-1,-1-1 1,1 0 0,0 0-1,-1 0 1,1 0-1,-1 1 1,1-1 0,-1 0-1,1 1 1,-1-1-1,1 0 1,-1 1 0,1-1-1,0 2 1,18 20 751,-7-8-345,-8-11-405,0 0 0,0-1 1,0 1-1,0-1 0,1 0 1,-1 0-1,1 0 0,-1-1 1,1 1-1,0-1 0,0 0 1,7 0-1,7 0 49,36-3 0,-39 1-42,12 2-25,1 0 0,-1 2-1,0 1 1,48 13-1,-42-8 163,1-2-1,42 3 0,96 2 994,-61-3 158,-90-9-925,-18-1-290,0 1-1,0 0 1,0 1-1,0-1 0,6 2 1,-9-2-120,-1 0 0,1 0 0,-1 1 0,0-1 0,1 0 1,-1 1-1,1-1 0,-1 0 0,0 1 0,1-1 1,-1 1-1,0-1 0,0 0 0,1 1 0,-1-1 1,0 1-1,1 0 0,-1-1-15,0 1 0,0-1 1,0 1-1,0-1 0,0 0 0,0 1 1,1-1-1,-1 0 0,0 1 0,0-1 1,0 0-1,1 0 0,-1 1 0,0-1 0,0 0 1,1 0-1,-1 1 0,0-1 0,1 0 1,-1 0-1,0 0 0,1 1 0,-1-1 1,0 0-1,1 0 0,-1 0 0,0 0 1,1 0-1,-1 0 0,1 0 0,-1 0 0,0 0 1,1 0-1,-1 0 0,0 0 0,1 0 1,-1 0-1,1 0 0,-1 0 0,1-1 1,4-1-752,0 0 0,0-1 0,0 0 1,-1 0-1,9-6 0,-3 0-963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12.141"/>
    </inkml:context>
    <inkml:brush xml:id="br0">
      <inkml:brushProperty name="width" value="0.05" units="cm"/>
      <inkml:brushProperty name="height" value="0.05" units="cm"/>
      <inkml:brushProperty name="color" value="#FF0066"/>
    </inkml:brush>
  </inkml:definitions>
  <inkml:trace contextRef="#ctx0" brushRef="#br0">0 0 10170,'2'2'5159,"2"4"-4472,-1 1 0,0-1 0,-1 1 0,0-1 0,0 1 0,1 8 1,8 25 616,9 2-463,2 0-1,1-1 0,32 40 1,-27-40-655,-19-26-595,1-1 0,0-1-1,21 20 1,-31-33 343,0 0-1,0 0 1,0 0-1,1 0 0,-1 0 1,0 0-1,0 0 0,0 0 1,0 0-1,1 0 1,-1 0-1,0 0 0,0 0 1,0 0-1,1 0 1,-1 0-1,0 0 0,0 0 1,0 0-1,0 0 1,0 0-1,1 0 0,-1 0 1,0-1-1,0 1 1,0 0-1,0 0 0,0 0 1,0 0-1,1 0 1,-1 0-1,0-1 0,0 1 1,0 0-1,0 0 1,0 0-1,0 0 0,0-1 1,0 1-1,0 0 1,0 0-1,0 0 0,0 0 1,0-1-1,0 1 1,0 0-1,0 0 0,0 0 1,0 0-1,0-1 1,-4-14-1656,-2-7 490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24.206"/>
    </inkml:context>
    <inkml:brush xml:id="br0">
      <inkml:brushProperty name="width" value="0.05" units="cm"/>
      <inkml:brushProperty name="height" value="0.05" units="cm"/>
      <inkml:brushProperty name="color" value="#FF0066"/>
    </inkml:brush>
  </inkml:definitions>
  <inkml:trace contextRef="#ctx0" brushRef="#br0">2 2041 8338,'-2'-1'6423,"2"5"-5558,0-4-803,1 1-1,-1-1 1,0 0 0,1 1-1,-1-1 1,0 0-1,1 0 1,-1 1 0,1-1-1,-1 0 1,0 0 0,1 1-1,-1-1 1,1 0-1,-1 0 1,1 0 0,-1 0-1,0 0 1,1 0 0,-1 0-1,1 0 1,-1 0 0,1 0-1,-1 0 1,1 0-1,-1 0 1,1 0 0,-1 0-1,0 0 1,1 0 0,-1-1-1,1 1 1,16-7 822,-11 3-762,0-1-1,-1 1 1,1-1-1,-1 0 1,0 0 0,0-1-1,-1 0 1,0 1-1,0-1 1,5-10 0,-3 3-100,0 0 0,-1 0 1,0 0-1,4-22 1,-2 1-2,-2 0 0,-2-1 0,-1-52 0,2 6 272,-2 58-148,-1 0-1,-2-34 0,1 55-124,-1 0-1,1-1 1,-1 1-1,1 0 0,-1 0 1,0 0-1,0 0 0,0 1 1,0-1-1,0 0 0,0 0 1,-1 0-1,1 1 1,0-1-1,-1 1 0,0-1 1,1 1-1,-1 0 0,0-1 1,-3-1-1,5 3-7,0-1 1,-1 1-1,1 0 0,0-1 1,0 1-1,0-1 0,0 1 1,0-1-1,0 1 0,0 0 0,0-1 1,0 1-1,0-1 0,0 1 1,0-1-1,0 1 0,0 0 0,0-1 1,0 1-1,1-1 0,-1 1 1,0 0-1,0-1 0,0 1 0,1-1 1,7-13 60,-6 12-32,-1-1 8,-1 1 1,1-1-1,0 1 1,-1-1-1,1 0 1,-1 1-1,0-1 1,1 0-1,-1 1 1,-1-1-1,1 1 1,-1-6-1,0 6 14,1-1 0,0 1 0,-1-1-1,1 1 1,0-1 0,0 1 0,0-1 0,1 1-1,-1-1 1,1 1 0,-1-1 0,1 1 0,0-1-1,1-2 1,0 2-34,2-3-6,0 0-1,-1 1 1,0-1 0,0-1 0,0 1 0,2-9-1,-4 1 10,-1 14-31,0 0 1,-1 0 0,1 0 0,0 0-1,0 0 1,0 1 0,0-1 0,0 0-1,0 0 1,0 0 0,-1 0 0,1 0-1,0 0 1,0 0 0,0 0 0,0 0-1,0 0 1,-1 0 0,1 0 0,0 0 0,0 0-1,0 0 1,0 0 0,0 0 0,-1 0-1,1 0 1,0 0 0,0 0 0,0 0-1,0 0 1,0 0 0,0 0 0,-1 0-1,1 0 1,0 0 0,0-1 0,0 1-1,0 0 1,0 0 0,0 0 0,0 0-1,0 0 1,-1 0 0,1 0 0,0 0-1,0-1 1,0 1 0,0 0 0,0 0 0,0 0-1,0 0 1,0 0 0,0-1 0,0 1-1,-1 1 1,1 0 0,0 0 0,-1 0 0,1 0-1,0 0 1,0 0 0,0 0 0,-1 0 0,1 0 0,0 1-1,0-1 1,1 0 0,-1 0 0,0 0 0,1 2 0,-1-2-4,0 0 1,1 0 0,-1 0 0,0 0 0,0 0 0,0 0 0,0 1 0,0-1 0,0 0 0,0 0 0,0 0-1,0 0 1,-1 0 0,1 0 0,0 0 0,-1 0 0,1 0 0,-1 0 0,1 0 0,-1 0 0,0 0-1,0 1 1,14-14 76,-11 9-75,0 1 1,0 0-1,0 0 0,0-1 1,0 1-1,0 1 0,1-1 1,3-2-1,-1 0-6,4-1 20,-1 0-1,1 0 0,12-4 1,3-1 70,-9 3 38,0 0-1,1 2 1,21-6 0,-29 10-71,0-1 1,0 1-1,-1 1 1,1-1-1,0 1 1,0 1-1,0-1 0,0 1 1,10 3-1,-6-1 6,-1 0 0,1-2 1,0 1-1,0-1 0,1-1 0,-1 0 0,0-1 0,0 0 0,0-1 0,20-6 0,243-29-33,-252 34-24,10 5-85,-1-1-36,-31-1 94,1 0 1,-1-1-1,1 1 1,-1-1-1,0 1 1,0-1-1,1 1 1,-1-1-1,0 0 1,0 0-1,0 0 1,1 0-1,-1 0 1,0 0-1,0 0 1,-1 0-1,1 0 1,0 0-1,0 0 1,0-1-1,-1 1 0,1 0 1,-1-1-1,1 1 1,-1 0-1,1-1 1,-1 1-1,0-2 1,1-2-38,0 0 0,-1 1 0,0-1 0,0 0 0,0 1 0,0-1 0,-2-6 0,-33-145 7,22 96 65,8 33 4,-1 1 0,-2-1 0,-11-27 0,16 48 50,-1-1 0,0 0 0,-1 1 0,1 0-1,-1 0 1,-1 0 0,-5-5 0,10 10-49,-1-1-1,1 0 0,-1 0-1,1 0 1,0 0 0,-1-1-1,1 1 1,0 0 0,1 0-1,-1-1 1,0 1 0,0-4-1,-6-17 303,7 22-307,-1 1 0,1 0 1,0-1-1,0 1 0,0-1 0,0 1 1,0 0-1,0-1 0,-1 1 1,1-1-1,0 1 0,0-1 1,0 1-1,1 0 0,-1-1 1,0 1-1,0-1 0,0 1 0,0-1 1,0 1-1,0 0 0,1-1 1,-1 1-1,0 0 0,0-1 1,1 1-1,-1-1 0,0 1 1,0 0-1,1 0 0,-1-1 0,0 1 1,1 0-1,-1-1 0,1 1 1,-1 0-1,0 0 0,1 0 1,-1 0-1,1-1 0,23-5-45,-15 4 70,24-8-11,-2-2 1,0 0-1,0-3 1,-1 0-1,36-26 1,-4-3 35,70-65 0,-98 76-42,-22 21-3,1 0 1,0 1 0,0 0-1,1 0 1,19-9-1,189-73 829,-48 23-663,-97 33 15,69-28 1099,-139 62-1124,-2 1 4,0 0 0,-1 1 0,1-1 0,0 1 0,0 0 1,0 0-1,0 1 0,0-1 0,0 1 0,5 0 0,-9 0-156,-1 0-1,0 0 0,0 0 1,0 0-1,0 0 1,0 0-1,0 0 0,0 0 1,1 0-1,-1 0 0,0 0 1,0 1-1,0-1 0,0 0 1,0 0-1,0 0 0,0 0 1,0 0-1,1 0 0,-1 0 1,0 0-1,0 0 1,0 0-1,0 0 0,0 0 1,0 0-1,0 1 0,0-1 1,0 0-1,0 0 0,0 0 1,0 0-1,0 0 0,0 0 1,0 0-1,0 1 0,0-1 1,0 0-1,0 0 1,0 0-1,0 0 0,0 0 1,0 0-1,0 0 0,0 0 1,0 1-1,0-1 0,0 0 1,0 0-1,0 0 0,0 0 1,0 0-1,0 0 0,0 0 1,0 0-1,0 1 1,0-1-1,0 0 0,0 0 1,0 0-1,-1 0 0,1 0 1,-10 8 406,6-6-570,1-1 1,-1 1-1,0 0 1,1-1-1,-7 1 1,10-2 121,-1 0-210,0 0 0,1 0 0,-1 0 0,1 0-1,-1 0 1,1 0 0,-1 0 0,0 1 0,1-1 0,-1 0-1,1 0 1,-1 0 0,1 0 0,-1 1 0,1-1-1,-1 0 1,1 1 0,-1-1 0,1 0 0,0 1 0,-1-1-1,1 0 1,-1 1 0,1-1 0,0 1 0,-1-1-1,1 1 1,0-1 0,0 1 0,-1 0 0,-4 9-2948</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29.088"/>
    </inkml:context>
    <inkml:brush xml:id="br0">
      <inkml:brushProperty name="width" value="0.05" units="cm"/>
      <inkml:brushProperty name="height" value="0.05" units="cm"/>
      <inkml:brushProperty name="color" value="#FF0066"/>
    </inkml:brush>
  </inkml:definitions>
  <inkml:trace contextRef="#ctx0" brushRef="#br0">1 40 5441,'20'-9'1208,"0"-3"1601,2 2-1377,-4 5-527,-1 2-249,-2 8-360,0 5-96,0 5-120,2 0-32,-2-1-72,-3-6-48,1-1-232,-3-4-160,0-5-1193,2-1 1041</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29.474"/>
    </inkml:context>
    <inkml:brush xml:id="br0">
      <inkml:brushProperty name="width" value="0.05" units="cm"/>
      <inkml:brushProperty name="height" value="0.05" units="cm"/>
      <inkml:brushProperty name="color" value="#FF0066"/>
    </inkml:brush>
  </inkml:definitions>
  <inkml:trace contextRef="#ctx0" brushRef="#br0">0 8 9130,'6'2'1400,"2"1"833,0 1-489,1-1-112,-1 2-479,-1-3-137,-4 1-312,-1-3-168,3 4-200,-2-4-120,6 0-176,2 0-192,3-4-680,1-2-288,2-6-681,1 0 841</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29.880"/>
    </inkml:context>
    <inkml:brush xml:id="br0">
      <inkml:brushProperty name="width" value="0.05" units="cm"/>
      <inkml:brushProperty name="height" value="0.05" units="cm"/>
      <inkml:brushProperty name="color" value="#FF0066"/>
    </inkml:brush>
  </inkml:definitions>
  <inkml:trace contextRef="#ctx0" brushRef="#br0">0 11 11010,'8'0'1121,"1"0"1223,3 3-640,-2 0-223,1 2-145,1 0-496,3-3-168,0 1-360,2-1-152,-2-2-120,0-3-104,0-2-360,2-2-376,0 0-736,1 1-465,-1 1 1009</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0.251"/>
    </inkml:context>
    <inkml:brush xml:id="br0">
      <inkml:brushProperty name="width" value="0.05" units="cm"/>
      <inkml:brushProperty name="height" value="0.05" units="cm"/>
      <inkml:brushProperty name="color" value="#FF0066"/>
    </inkml:brush>
  </inkml:definitions>
  <inkml:trace contextRef="#ctx0" brushRef="#br0">0 55 13643,'55'-22'3394,"7"-2"-573,-55 22-2844,-1 0 0,1 0 0,0 1 1,0 1-1,-1-1 0,1 1 0,11 1 0,-15-1-141,1 1 0,0 0 0,-1 1 0,1-1 0,-1 0 0,1 1-1,-1 0 1,0 0 0,0 0 0,0 0 0,0 1 0,5 4 0,6 4-132,-13-10 252,1 0-1,-1 0 1,0 0-1,1 0 0,-1 0 1,1-1-1,0 1 1,-1-1-1,1 1 0,-1-1 1,1 0-1,0 1 1,-1-1-1,1 0 0,3 0 1,23-8-1917,-10 3 561,0 1 559</inkml:trace>
  <inkml:trace contextRef="#ctx0" brushRef="#br0" timeOffset="1">410 23 6953,'11'0'953,"1"0"975,-3 0-552,2 2-567,1 3-233,3 0-368,2 0-88,5-4-56,-2 1-24,3-4-48,4-1-72,-3-5-280,2-1-184,0 3-721,-6-1-1063,0 5-497,0 2 1249</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0.729"/>
    </inkml:context>
    <inkml:brush xml:id="br0">
      <inkml:brushProperty name="width" value="0.05" units="cm"/>
      <inkml:brushProperty name="height" value="0.05" units="cm"/>
      <inkml:brushProperty name="color" value="#FF0066"/>
    </inkml:brush>
  </inkml:definitions>
  <inkml:trace contextRef="#ctx0" brushRef="#br0">1 37 4729,'7'6'739,"-4"-3"-210,1 0 0,0-1 0,0 1 0,0-1 0,0 1 0,0-1 0,0 0 0,1-1 0,-1 1 0,1-1 0,-1 0 0,1 0 0,-1 0 0,9 0 0,1-2 271,-1 0-1,20-5 1,14-1 950,-42 7-1652,-1 0 0,1 1 0,-1 0 1,1-1-1,7 4 0,13 2-285,-15-6-134,-1 0 0,0 0 0,0-1 0,1 0 0,15-4 0,42-17-1670,5-1 558,-71 23 1441,0-1 0,1 1 0,-1 0 0,0 0 0,1 0 0,-1 0 0,1 0 0,-1 0 1,1 0-1,-1 0 0,0 0 0,1 1 0,-1-1 0,0 0 0,1 1 0,-1-1 0,0 1 0,1 0 0,-1-1 0,0 1 0,2 2 0,0 0 131,-1 0 0,1 0-1,-1 0 1,0 1 0,0-1-1,2 4 1,-2-2 108,0-1 0,0-1 0,0 1 0,5 5 1,-6-8-184,0 0 1,0 0 0,0 0-1,0-1 1,0 1 0,0 0 0,0 0-1,1-1 1,-1 1 0,0-1 0,0 1-1,1-1 1,-1 0 0,0 1-1,0-1 1,1 0 0,-1 0 0,0 0-1,3 0 1,6-2 317,1 1-1,-1-2 0,20-7 1,18-4-191,-37 12-133,0 1 1,1 0 0,-1 0-1,1 1 1,12 2 0,-16-2-327,0 0 0,0-1-1,0 0 1,0 0 0,0-1 0,0 0 0,0 0 0,0 0 0,-1-1 0,1-1 0,9-5 0,32-12-195,-48 21 555,0-1 1,0 1-1,0 0 0,0-1 0,0 1 1,1 0-1,-1 0 0,0 0 0,0 0 1,0 0-1,0 0 0,0 0 1,0 0-1,0 0 0,0 0 0,0 1 1,0-1-1,0 0 0,0 1 0,0-1 1,0 1-1,0-1 0,0 1 0,0-1 1,0 1-1,0 0 0,-1-1 0,1 1 1,0 0-1,0 1 0,1 1 628,0 0 0,-1 1 0,1 0 0,-1-1-1,0 1 1,1 7 0,4 9 1758,-6-20-2478,0 1 1,0-1-1,0 0 1,0 0-1,0 0 1,0 0-1,0 1 0,0-1 1,0 0-1,0 0 1,0 0-1,0 0 1,0 0-1,0 1 0,0-1 1,0 0-1,0 0 1,0 0-1,1 0 0,-1 0 1,0 0-1,0 0 1,0 1-1,0-1 1,0 0-1,0 0 0,1 0 1,-1 0-1,0 0 1,0 0-1,0 0 1,0 0-1,0 0 0,1 0 1,-1 0-1,0 0 1,0 0-1,0 0 0,0 0 1,0 0-1,1 0 1,-1 0-1,0 0 1,0 0-1,0 0 0,0 0 1,0 0-1,1 0 1,-1 0-1,0 0 1,0 0-1,0 0 0,0 0 1,0-1-1,1 1 1,-1 0-1,8-12-195</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1.600"/>
    </inkml:context>
    <inkml:brush xml:id="br0">
      <inkml:brushProperty name="width" value="0.05" units="cm"/>
      <inkml:brushProperty name="height" value="0.05" units="cm"/>
      <inkml:brushProperty name="color" value="#FF0066"/>
    </inkml:brush>
  </inkml:definitions>
  <inkml:trace contextRef="#ctx0" brushRef="#br0">18 417 10930,'-18'18'10464,"97"-100"-5938,53-30-2369,-56 49-1371,8-14-224,29-24-1641,-134 122-10486,-1-3 8163</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1.973"/>
    </inkml:context>
    <inkml:brush xml:id="br0">
      <inkml:brushProperty name="width" value="0.05" units="cm"/>
      <inkml:brushProperty name="height" value="0.05" units="cm"/>
      <inkml:brushProperty name="color" value="#FF0066"/>
    </inkml:brush>
  </inkml:definitions>
  <inkml:trace contextRef="#ctx0" brushRef="#br0">88 1 14611,'-9'2'1785,"-2"9"1383,-1 4-719,-3 12-1025,0 5-456,3 3-632,4 2-24,2-1 80,6-3-104,9-4-79,3-6-17,8-6-112,3-7-16,9-12-160,8-8-152,4-12-833,5-6-543,-4 1 864</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2.903"/>
    </inkml:context>
    <inkml:brush xml:id="br0">
      <inkml:brushProperty name="width" value="0.05" units="cm"/>
      <inkml:brushProperty name="height" value="0.05" units="cm"/>
      <inkml:brushProperty name="color" value="#FF0066"/>
    </inkml:brush>
  </inkml:definitions>
  <inkml:trace contextRef="#ctx0" brushRef="#br0">24 60 12371,'-6'-18'1052,"5"11"-84,-1 0 0,0 1 0,-1-1 0,-6-7 3213,8 20-2949,3 10-310,11 39 704,21 58 0,-13-45-1202,-4-15-303,-7-27-347,-2-1 0,-1 1 0,-2 1 0,3 26 1,-7-46-397,-1 0 0,-1 0 0,0 0 0,0 0 0,0-1 1,-1 1-1,0 0 0,0-1 0,0 1 0,-5 6 0,-6 15-1023</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3.411"/>
    </inkml:context>
    <inkml:brush xml:id="br0">
      <inkml:brushProperty name="width" value="0.05" units="cm"/>
      <inkml:brushProperty name="height" value="0.05" units="cm"/>
      <inkml:brushProperty name="color" value="#FF0066"/>
    </inkml:brush>
  </inkml:definitions>
  <inkml:trace contextRef="#ctx0" brushRef="#br0">0 777 16083,'29'-22'1374,"-2"-1"-1,-1-2 1,27-33-1,-27 26-963,-1-2 1,-2-1-1,-1-1 1,27-61-1,-41 80-458,-1 0 1,-1-1-1,-1 0 1,0 0-1,-1 0 0,-1 0 1,-1-1-1,-1 1 0,0-1 1,-1 1-1,-1-1 1,-1 1-1,-5-20 0,3 13-86,-2 1 0,-1 1 0,-15-35 0,21 57 146,1 0 0,0 0 0,-1 1 1,1-1-1,-1 0 0,1 0 0,-1 1 0,0-1 0,1 0 0,-1 1 0,0-1 0,1 1 1,-1-1-1,0 1 0,-1-2 0,1 2-2,1 0 0,-1 0 0,1 0 0,0 0 0,-1 0 0,1 1 0,-1-1 0,1 0 0,0 0 0,-1 0 0,1 0 0,0 1 0,-1-1 0,1 0 0,0 0 0,-1 0 0,1 1 0,0-1 0,-1 0 0,1 1 0,0-1 0,0 0 0,-1 1 0,1-1 0,0 0 0,0 1 0,0-1 0,-1 1 0,1-1 0,0 0 0,0 1 0,0-1 0,0 1 0,-2 7 122,0 0 0,1 1 0,-1-1 0,2 0 1,0 15-1,5 46 571,-4-64-652,11 69 712,4 0 1,28 82 0,-24-89-475,2 1-8,-19-59-248,1 0 1,1-1-1,-1 1 1,1-1-1,8 10 1,-13-17-35,0-1 0,0 0 0,1 1 1,-1-1-1,0 0 0,0 0 0,0 1 1,0-1-1,1 0 0,-1 0 0,0 1 1,0-1-1,1 0 0,-1 0 0,0 1 1,0-1-1,1 0 0,-1 0 0,0 0 1,1 0-1,-1 1 0,0-1 0,1 0 1,-1 0-1,0 0 0,1 0 0,-1 0 1,0 0-1,1 0 0,-1 0 0,0 0 1,1 0-1,-1 0 0,0 0 0,1 0 1,-1 0-1,1-1 0,4-13-85,-4 9 73,14-49-107,28-65 1,-38 106 124,1 0 0,0 1 1,1 0-1,15-21 0,-20 30 23,0 0 0,1 1 0,-1-1 0,1 1 0,0 0 0,-1 0 0,1 0 0,0 0-1,0 1 1,0-1 0,4-1 0,-5 3 19,0-1 0,1 1 0,-1 0 0,0 0 0,0-1 0,0 2 0,0-1 0,0 0 0,1 0 0,-1 1 0,0-1-1,0 1 1,0-1 0,0 1 0,0 0 0,0 0 0,0 0 0,-1 0 0,4 3 0,0 0 58,0 1 0,0 0-1,-1 0 1,0 0 0,0 0-1,0 1 1,-1 0 0,4 7 0,-2-4-1016,0-1 1,0 0-1,7 8 1,-12-15 569,1-1 0,-1 1 0,1-1 0,-1 1 0,1-1 1,-1 1-1,1-1 0,0 1 0,-1-1 0,1 0 0,-1 1 0,1-1 1,0 0-1,-1 0 0,1 1 0,0-1 0,-1 0 0,1 0 0,0 0 0,-1 0 1,1 0-1,0 0 0,-1 0 0,2 0 0,11-1-3001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12.514"/>
    </inkml:context>
    <inkml:brush xml:id="br0">
      <inkml:brushProperty name="width" value="0.05" units="cm"/>
      <inkml:brushProperty name="height" value="0.05" units="cm"/>
      <inkml:brushProperty name="color" value="#FF0066"/>
    </inkml:brush>
  </inkml:definitions>
  <inkml:trace contextRef="#ctx0" brushRef="#br0">0 272 12779,'47'-46'4632,"22"-20"-1942,-48 46-1835,-15 14-649,83-73 1993,-80 72-2010,1 0 0,0 1-1,0 0 1,1 1 0,0 0-1,0 0 1,22-5 0,-29 9-127,0 0 0,1 0 1,-1 1-1,1 0 0,-1 0 1,0 0-1,9 2 0,-12-2-43,1 1-1,-1-1 0,1 1 1,-1-1-1,0 1 0,1 0 1,-1-1-1,1 1 0,-1 0 1,0 0-1,0 0 1,0 0-1,1 0 0,-1 0 1,0 1-1,0-1 0,0 0 1,-1 0-1,1 1 0,0-1 1,0 1-1,-1-1 0,1 0 1,0 3-1,0 3 10,0 0-1,-1 0 1,0 0 0,0-1-1,0 1 1,-1 0-1,0 0 1,-4 13 0,0-1 13,-16 34 0,14-37-89,-1 0 1,-1-1-1,-14 19 1,19-29-374,0 0 1,0 0-1,-1 0 1,0 0-1,0-1 1,0 0 0,0 0-1,-1 0 1,1-1-1,-1 1 1,-12 3-1,1-4 374,14-3 704</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3.813"/>
    </inkml:context>
    <inkml:brush xml:id="br0">
      <inkml:brushProperty name="width" value="0.05" units="cm"/>
      <inkml:brushProperty name="height" value="0.05" units="cm"/>
      <inkml:brushProperty name="color" value="#FF0066"/>
    </inkml:brush>
  </inkml:definitions>
  <inkml:trace contextRef="#ctx0" brushRef="#br0">1 197 16764,'13'8'2926,"-8"-5"-1883,-1 0 1,1 0-1,-1 0 0,6 6 0,-9-7-922,1 0 0,-1 0-1,0 0 1,1 0 0,-1 0 0,0 0 0,0 1-1,0-1 1,-1 0 0,1 1 0,0-1 0,0 5-1,-1-1-120,0 0-1,0-1 0,0 1 0,-1 7 0,1-13-1,0 0 0,0-1-1,-1 1 1,1 0-1,0 0 1,0 0 0,0 0-1,0 0 1,0 0 0,0 0-1,0 0 1,0 0 0,0 0-1,-1 0 1,1 0-1,0 0 1,0-1 0,0 1-1,0 0 1,0 0 0,0 0-1,0 0 1,-1 0 0,1 0-1,0 0 1,0 0-1,0 0 1,0 0 0,0 0-1,0 0 1,0 0 0,-1 1-1,1-1 1,0 0-1,0 0 1,0 0 0,0 0-1,0 0 1,0 0 0,0 0-1,0 0 1,0 0 0,-1 0-1,1 0 1,0 0-1,0 0 1,0 1 0,0-1-1,0 0 1,0 0 0,0 0-1,0 0 1,0 0 0,0 0-1,0 0 1,0 1-1,0-1 1,0 0 0,0 0-1,0 0 1,0 0 0,0 0-1,0 0 1,0 0-1,0 1 1,0-1 0,0 0-1,0 0 1,0 0 0,-4-10-35,4 1 51,1-1 1,-1 0 0,2 1-1,-1-1 1,1 0 0,5-12 0,25-56 260,-28 69-244,-2 3-67,10-21-883,0 2 0,17-26 0,-28 50 527,-1 0 225,1 1 0,-1-1-1,0 1 1,0-1 0,1 0 0,-1 1 0,1 0 0,-1-1 0,0 1-1,1-1 1,-1 1 0,1-1 0,-1 1 0,1 0 0,-1-1 0,1 1-1,-1 0 1,1 0 0,-1-1 0,1 1 0,-1 0 0,1 0 0,0 0-1,-1 0 1,2-1 0,4 7-1569</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4.234"/>
    </inkml:context>
    <inkml:brush xml:id="br0">
      <inkml:brushProperty name="width" value="0.05" units="cm"/>
      <inkml:brushProperty name="height" value="0.05" units="cm"/>
      <inkml:brushProperty name="color" value="#FF0066"/>
    </inkml:brush>
  </inkml:definitions>
  <inkml:trace contextRef="#ctx0" brushRef="#br0">0 221 14779,'6'-1'465,"1"0"1,-1-1-1,0 0 1,0-1-1,0 1 0,0-1 1,0 0-1,-1 0 0,1-1 1,-1 0-1,0 0 0,0 0 1,0 0-1,-1-1 0,1 0 1,-1 0-1,6-9 0,-4 4-132,0 1 0,-1-2 0,0 1 0,-1 0 0,0-1 1,-1 0-1,0 0 0,-1 0 0,2-16 0,-3 26-328,-1 0 1,0-1 0,0 1 0,0 0-1,0 0 1,-1 0 0,1 0-1,0 0 1,0-1 0,-1 1 0,1 0-1,0 0 1,-1 0 0,1 0-1,-1 0 1,0 0 0,1 0 0,-1 0-1,0 0 1,0 1 0,1-1-1,-1 0 1,0 0 0,0 0 0,0 1-1,0-1 1,0 1 0,0-1-1,0 1 1,0-1 0,0 1 0,0-1-1,0 1 1,0 0 0,-1 0-1,1-1 1,0 1 0,0 0 0,-1 0-1,-2 0-3,0 0 0,-1 1-1,1-1 1,0 1-1,0-1 1,1 1 0,-1 0-1,0 1 1,0-1 0,-5 4-1,4-3-17,1 1 0,0 1-1,-1-1 1,1 1-1,1-1 1,-1 1-1,0 0 1,1 1 0,0-1-1,0 0 1,0 1-1,1 0 1,-4 8-1,3-6 60,1 1-1,0-1 1,1 0-1,0 0 1,0 1-1,0-1 1,1 1-1,0-1 1,2 13-1,-1-14-91,0 0 0,0 0 0,1 1 0,0-1 0,0 0 0,1 0-1,0-1 1,0 1 0,0 0 0,1-1 0,4 6 0,-5-7-144,1-1 1,-1 0-1,1 0 0,0 0 1,0 0-1,0 0 1,0-1-1,0 0 0,0 0 1,1 0-1,-1 0 1,1-1-1,-1 0 0,1 0 1,0 0-1,5 0 1,-6-1-264,0 0 0,1 0 0,-1 0 0,0-1 1,0 0-1,0 0 0,0 0 0,7-3 0,12-4-813</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4.623"/>
    </inkml:context>
    <inkml:brush xml:id="br0">
      <inkml:brushProperty name="width" value="0.05" units="cm"/>
      <inkml:brushProperty name="height" value="0.05" units="cm"/>
      <inkml:brushProperty name="color" value="#FF0066"/>
    </inkml:brush>
  </inkml:definitions>
  <inkml:trace contextRef="#ctx0" brushRef="#br0">126 1 11963,'-20'14'2013,"0"1"0,2 1 1,-32 34-1,48-48-1927,0 0-1,1 1 1,-1-1-1,1 0 1,-1 1 0,1-1-1,0 1 1,0 0-1,0-1 1,0 1-1,0 0 1,0-1-1,1 1 1,-1 0-1,1 0 1,0 0-1,0 0 1,0-1 0,0 1-1,1 0 1,-1 0-1,1 0 1,1 2-1,-1-1-14,1 0-1,0-1 0,1 1 0,-1-1 1,0 0-1,1 0 0,0 0 1,0 0-1,0-1 0,0 1 1,0-1-1,0 1 0,1-1 1,-1 0-1,6 2 0,0 0 241,0-1 0,-1-1 0,17 3 0,-15-3 305,0 0 0,15 6 0,-24-8-559,0 0 0,0 0 0,0 1 0,0-1 0,0 1 0,0-1 0,0 1 0,0-1 0,-1 1 0,1-1 0,0 1 0,0 0 0,0 0 0,-1-1 0,1 1 0,0 0 0,-1 0 0,1 0 0,0 0 0,-1 0 0,1 0 0,-1 0 0,0 0 0,1 0 0,-1 0 0,0 0 0,1 1 0,-2-1-50,1 0 0,-1 1 0,1-1 1,-1 0-1,1 0 0,-1 0 0,0 0 1,1 0-1,-1 0 0,0 0 0,0 0 1,0 0-1,0 0 0,0-1 0,0 1 0,0 0 1,0-1-1,0 1 0,0 0 0,0-1 1,0 0-1,-1 1 0,0 0 0,-2 0-425,-1 0-1,1 0 1,0 0 0,-1 0-1,1-1 1,0 1-1,-1-1 1,1 0 0,0-1-1,-1 1 1,1-1-1,0 0 1,-1 0-1,1 0 1,-6-2 0,9 1 215,-1 1 0,1 0 1,-1-1-1,1 1 1,0-1-1,0 1 1,-2-4-1</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5.044"/>
    </inkml:context>
    <inkml:brush xml:id="br0">
      <inkml:brushProperty name="width" value="0.05" units="cm"/>
      <inkml:brushProperty name="height" value="0.05" units="cm"/>
      <inkml:brushProperty name="color" value="#FF0066"/>
    </inkml:brush>
  </inkml:definitions>
  <inkml:trace contextRef="#ctx0" brushRef="#br0">0 10 13827,'0'-1'146,"1"1"0,-1-1 0,0 1 0,0-1 0,1 1 0,-1-1 0,1 1 0,-1-1 0,0 1 0,1-1 0,-1 1 0,1-1 0,-1 1 0,1 0 0,-1-1 0,1 1 0,0 0 0,-1-1 0,2 1 0,-2 0-15,1 0 1,0 0-1,-1 0 0,1 0 1,-1 1-1,1-1 0,0 0 1,-1 1-1,1-1 0,-1 0 1,1 1-1,-1-1 0,1 0 1,-1 1-1,1-1 0,-1 1 1,0-1-1,1 1 0,-1-1 1,1 1-1,-1-1 0,0 1 1,0-1-1,1 1 0,-1 1 1,7 16 927,-1 1 0,0 0 0,-2 0 0,5 39 0,-4-24-314,5 29 308,19 147 1190,-29-204-2222,1 6 6,0 0-1,0-1 1,7 23-1,-8-33-32,0 0 0,1-1 0,-1 1 0,0 0 0,0-1-1,1 1 1,-1-1 0,0 1 0,1 0 0,-1-1 0,0 1 0,1-1 0,-1 1 0,1-1 0,-1 1-1,1-1 1,-1 1 0,1-1 0,0 1 0,0-1-6,-1 0 1,1 0-1,-1 0 0,0 0 1,1 0-1,-1 0 0,1 0 1,-1-1-1,0 1 0,1 0 1,-1 0-1,1 0 0,-1 0 0,0-1 1,1 1-1,-1 0 0,0 0 1,1-1-1,-1 1 0,0 0 1,0 0-1,1-1 0,-1 0 1,2-1-59,0-1 1,0-1 0,0 1 0,-1 0 0,1 0-1,0-4 1,10-34-359,10-30-83,-18 62 458,0 0 1,0 0 0,1 0-1,0 0 1,8-9 0,-12 16 50,0 1 1,1-1 0,-1 0 0,1 1 0,-1-1 0,1 0-1,0 1 1,-1 0 0,1-1 0,0 1 0,0 0 0,0 0-1,0 0 1,0 0 0,0 1 0,0-1 0,1 0 0,-1 1 0,0 0-1,0-1 1,0 1 0,1 0 0,-1 0 0,0 0 0,0 0-1,3 1 1,0 1 40,0 0-1,0 0 0,0 1 1,-1 0-1,1 0 0,-1 0 1,0 0-1,0 0 0,6 8 1,-9-10-28,5 5 46,1 0 0,-1 0 0,1 0 0,0-1 0,11 7 0,-16-11-52,0 0 0,0-1 0,0 1 0,0 0 0,0-1-1,1 1 1,-1-1 0,0 0 0,0 1 0,0-1 0,0 0 0,0 0 0,1-1 0,-1 1 0,0 0 0,0-1 0,0 1 0,0-1 0,0 0 0,0 0 0,0 1 0,0-1 0,0-1 0,0 1 0,-1 0 0,1 0 0,0-1 0,2-1 0,8-12 19,0 1 1,-1-2-1,0 1 0,12-27 1,-12 22-7,3-3 17,1-3 100,-1 0 0,18-46 0,-34 90 21,1 0 0,2 28 0,0-39-151,-1 1-1,1-1 1,1 0-1,0 1 1,0-1-1,3 7 1,-5-12-3,1-1 0,0 1 0,-1 0 0,1-1 0,0 1 0,0-1 0,0 1 0,1-1 0,-1 1 0,0-1 0,0 0 0,1 0 0,-1 1 1,1-1-1,-1 0 0,1 0 0,0 0 0,-1-1 0,1 1 0,0 0 0,-1-1 0,1 1 0,0-1 0,0 1 0,0-1 0,-1 0 0,1 0 1,0 0-1,3 0 0,-4-1-1,1 1 1,-1 0 0,0-1 0,1 1 0,-1-1-1,0 0 1,0 1 0,1-1 0,-1 0 0,0 0-1,0 0 1,0 0 0,0 0 0,0 0-1,0 0 1,0 0 0,-1 0 0,1 0 0,0 0-1,-1-1 1,1 1 0,0 0 0,-1-1 0,0 1-1,1 0 1,-1-1 0,0 1 0,0 0 0,0-1-1,1 1 1,-2-3 0,2-1 25,-2-1-1,1 1 1,-1-1 0,1 1-1,-1 0 1,-1-1 0,-1-5-1,-1 3-15,1 0-1,-1 0 0,-1 1 1,1 0-1,-1-1 1,0 2-1,-1-1 0,0 1 1,0-1-1,-10-7 0,9 9-444,0 0-1,-1 1 0,0-1 0,0 1 0,0 1 0,-10-4 0,16 7-133,1 0 368,0-1 0,1 1 0,-1 0-1,0 0 1,1 0 0,-1 0 0,1-1 0,-1 1 0,0 0 0,1 0 0,-1-1 0,1 1 0,-1-1 0,1 1-1,-1 0 1,0-1 0,-1-4-1281</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5.619"/>
    </inkml:context>
    <inkml:brush xml:id="br0">
      <inkml:brushProperty name="width" value="0.05" units="cm"/>
      <inkml:brushProperty name="height" value="0.05" units="cm"/>
      <inkml:brushProperty name="color" value="#FF0066"/>
    </inkml:brush>
  </inkml:definitions>
  <inkml:trace contextRef="#ctx0" brushRef="#br0">1 28 14275,'0'0'31,"4"-22"5801,0 17-1606,-3 5-4067,-1 1-1,0-1 1,1 0-1,-1 1 1,0-1 0,1 1-1,-1-1 1,0 0 0,1 1-1,-1-1 1,0 1-1,0-1 1,1 1 0,-1-1-1,0 1 1,0-1 0,0 1-1,0 0 1,7 29 1048,-1 0 0,1 36 0,-2-19-773,1 15-101,-3-28-278,1 0-1,2 0 1,16 56-1,-21-87-157,0 0-1,0 1 0,1-1 1,-1 0-1,1 0 1,0-1-1,0 1 0,0 0 1,0-1-1,1 1 1,-1-1-1,0 0 0,1 1 1,0-1-1,-1 0 1,6 2-1,-6-3-184,0-1 1,1 1-1,-1 0 1,1-1-1,-1 0 0,1 0 1,-1 1-1,1-1 1,-1-1-1,1 1 0,0 0 1,-1-1-1,1 1 1,-1-1-1,0 0 0,1 1 1,-1-1-1,0 0 1,1-1-1,-1 1 0,4-3 1,19-16-2987,-1-7 1216</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5.990"/>
    </inkml:context>
    <inkml:brush xml:id="br0">
      <inkml:brushProperty name="width" value="0.05" units="cm"/>
      <inkml:brushProperty name="height" value="0.05" units="cm"/>
      <inkml:brushProperty name="color" value="#FF0066"/>
    </inkml:brush>
  </inkml:definitions>
  <inkml:trace contextRef="#ctx0" brushRef="#br0">9 390 12027,'-5'2'5544,"5"-1"-5405,0-1-1,0 0 1,0 0-1,0 0 1,0 0 0,0 1-1,0-1 1,0 0-1,-3 11 1946,2 59 2030,2-38-3483,-1-25-576,0-1 0,1 1 1,0-1-1,0 1 0,2 6 1,-2-10-51,0-1 1,0 1 0,0-1 0,0 1-1,1-1 1,-1 0 0,1 0-1,-1 1 1,1-1 0,0 0-1,-1 0 1,1-1 0,0 1 0,5 3-1,-6-5-8,0 1 0,0-1 0,0 0 0,0 1-1,0-1 1,0 0 0,0 0 0,0 1 0,1-1-1,-1 0 1,0 0 0,0 0 0,0-1 0,0 1-1,0 0 1,1 0 0,-1-1 0,0 1 0,0 0 0,0-1-1,0 1 1,0-1 0,0 1 0,0-1 0,0 0-1,0 0 1,-1 1 0,1-1 0,0 0 0,1-1-1,2-3-18,-1 1-1,1-1 0,-1 0 0,4-9 0,4-7 6,-2-2 1,-1 1-1,-1-1 0,-1 0 1,-1-1-1,3-28 1,-4 7-36,-2 1 1,-6-64-1,-5 33 21,7 67 38,0 0-1,-1-1 1,0 1 0,0 0 0,0 1-1,-8-13 1,10 18 4,0 1 0,0 0-1,0-1 1,0 1 0,0 0-1,0 0 1,0 0 0,0 0-1,-1 0 1,1 0 0,0 0-1,-1 0 1,1 0 0,-1 0-1,1 1 1,-1-1 0,-2 0 0,3 1 2,0 0 0,-1 0 0,1 1 0,0-1 0,0 0 0,0 0 0,0 1 0,0-1 0,0 1 0,0-1 0,0 1 0,0 0 0,0-1 0,0 1 0,1 0 0,-1 0 0,0-1 0,0 1 0,1 0 0,-1 0 0,0 0 0,1 0 0,-1 0 0,1 0 0,-1 0 0,1 0 0,-1 0 0,1 1 0,-3 7 51,0 0 1,1 0-1,0 0 1,0 0 0,1 0-1,1 0 1,-1 1 0,2-1-1,1 16 1,2 4 25,16 50 0,18 38-868,14 54-3938,-36-95 3102</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6.789"/>
    </inkml:context>
    <inkml:brush xml:id="br0">
      <inkml:brushProperty name="width" value="0.05" units="cm"/>
      <inkml:brushProperty name="height" value="0.05" units="cm"/>
      <inkml:brushProperty name="color" value="#FF0066"/>
    </inkml:brush>
  </inkml:definitions>
  <inkml:trace contextRef="#ctx0" brushRef="#br0">211 323 14859,'0'-5'509,"0"0"0,0 1-1,-1-1 1,1 0 0,-1 0-1,-3-9 1,4 13-447,0 1 1,-1-1-1,1 0 0,0 1 1,-1-1-1,1 1 0,-1-1 1,1 1-1,-1-1 1,1 1-1,-1-1 0,1 1 1,-1 0-1,1-1 0,-1 1 1,1 0-1,-1-1 0,0 1 1,1 0-1,-1 0 0,1 0 1,-1-1-1,0 1 1,1 0-1,-1 0 0,0 0 1,1 0-1,-1 0 0,0 0 1,1 0-1,-1 0 0,0 1 1,1-1-1,-1 0 0,1 0 1,-1 0-1,0 1 1,1-1-1,-1 0 0,1 1 1,-1-1-1,1 0 0,-2 2 1,-2 1 148,0 0 0,0 0 0,0 1 0,-7 7 0,-7 12 246,0 0-1,1 2 0,1 0 0,2 0 0,1 2 0,0 0 0,2 0 0,1 1 0,-6 30 0,14-48-372,0 0 0,1 0 0,0 0 0,1 1 0,0-1 0,2 16-1,-1-24-69,-1 1-1,1-1 0,-1 0 0,1 0 1,0 0-1,0 0 0,0 0 0,0 0 1,0 0-1,1 0 0,-1 0 0,0 0 1,1-1-1,3 4 0,-4-4-7,1 0 0,0 0 1,0 0-1,0-1 0,0 1 0,0 0 0,1-1 0,-1 1 1,0-1-1,0 0 0,0 0 0,0 0 0,0 0 0,1 0 1,-1 0-1,0-1 0,0 1 0,4-2 0,-2 0 0,1 1-1,-1-1 0,1-1 1,-1 1-1,0-1 1,0 1-1,0-1 0,0 0 1,-1-1-1,1 1 1,-1-1-1,0 1 0,0-1 1,0 0-1,-1 0 0,4-7 1,2-4 2,-2 0-1,1-1 1,5-25 0,1-13-33,-3-1 1,-3-1-1,-1 1 1,-3-1-1,-3 0 0,-7-61 1,5 99-25,-1-1 0,0 0 0,-7-19 0,9 37 45,1-1-1,-1 0 1,0 0 0,0 1-1,1-1 1,-1 0 0,0 1-1,-1-1 1,1 1 0,-2-3 0,2 4 4,1-1 0,-1 1 0,1 0 0,0 0 0,-1-1 1,1 1-1,-1 0 0,1 0 0,-1 0 0,1 0 1,-1 0-1,1 0 0,-1 0 0,1-1 0,0 1 1,-1 1-1,1-1 0,-1 0 0,1 0 0,-1 0 1,1 0-1,-1 0 0,1 0 0,-1 0 0,1 1 0,0-1 1,-1 0-1,-1 2 10,0 0 1,0 0-1,0 0 1,1 0-1,-1 0 0,1 0 1,0 1-1,-1-1 1,1 0-1,0 1 1,0-1-1,1 1 0,-2 4 1,-1 7 61,2 0 0,-1 0 0,2 0 0,0-1 1,0 1-1,2 0 0,-1 0 0,2 0 0,4 15 0,-1-10 52,0 0 0,2 0 0,0 0 0,1-1-1,19 29 1,-24-41-97,1 0 0,-1 0 0,1-1 0,0 1 0,1-1 0,-1 0 0,1-1 0,0 0 0,0 1 0,1-2 0,9 5 1,-13-6-27,1-1 0,-1 0 0,1 0 0,-1-1 0,1 1 0,-1-1 0,1 0 0,0 0 0,-1 0 0,1 0 0,-1-1 0,1 1 0,-1-1 0,1 0 0,-1 0 0,1 0 0,-1-1 0,0 1 0,1-1 0,-1 0 0,0 0 0,0 0 0,-1 0 0,6-5 0,-2 1-11,-1 0 1,0-1 0,0 0 0,0 1-1,-1-2 1,0 1 0,-1 0 0,0-1-1,0 0 1,3-14 0,0-5-74,4-48 0,-8 59 63,0 4-74,7 26 56,-4-4 59,0-1 0,0-1 1,1 1-1,0-1 1,1 0-1,0 0 1,11 10-1,-15-16-119,0 0-1,1 0 1,-1 0-1,0 0 1,1 0-1,-1-1 0,0 0 1,1 1-1,0-1 1,-1 0-1,1-1 1,0 1-1,0-1 0,-1 1 1,1-1-1,0 0 1,0-1-1,-1 1 1,1-1-1,0 1 0,-1-1 1,1 0-1,6-3 1,-3 0-760,0 1 0,-1-1 0,1 0 0,-1-1 0,0 1 0,-1-1 0,1 0 0,-1-1 0,8-10 1,-1-3-1143</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7.205"/>
    </inkml:context>
    <inkml:brush xml:id="br0">
      <inkml:brushProperty name="width" value="0.05" units="cm"/>
      <inkml:brushProperty name="height" value="0.05" units="cm"/>
      <inkml:brushProperty name="color" value="#FF0066"/>
    </inkml:brush>
  </inkml:definitions>
  <inkml:trace contextRef="#ctx0" brushRef="#br0">2 0 12051,'-1'0'840,"4"2"544,4-2-1032,8 0-1200,0 0 568</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38.397"/>
    </inkml:context>
    <inkml:brush xml:id="br0">
      <inkml:brushProperty name="width" value="0.05" units="cm"/>
      <inkml:brushProperty name="height" value="0.05" units="cm"/>
      <inkml:brushProperty name="color" value="#FF0066"/>
    </inkml:brush>
  </inkml:definitions>
  <inkml:trace contextRef="#ctx0" brushRef="#br0">121 927 15035,'-13'7'759,"0"2"0,1 0 1,0 0-1,0 1 0,1 1 0,1 0 0,0 0 0,-9 13 0,18-22-717,0-1 0,0 0 0,0 1 0,1-1-1,-1 1 1,0-1 0,1 1 0,-1-1 0,1 1 0,-1-1-1,1 1 1,0 0 0,-1-1 0,1 1 0,0 0-1,0-1 1,0 1 0,1-1 0,-1 1 0,0 0 0,1 1-1,0-1-21,0 0 0,0 0-1,0-1 1,1 1 0,-1-1-1,0 1 1,1-1 0,-1 1-1,1-1 1,-1 0-1,1 0 1,0 1 0,-1-1-1,1 0 1,0-1 0,0 1-1,2 1 1,8 1 97,0 0 0,15 2 0,-19-4 83,0 0 0,1 1 0,-1 0 0,0 1 0,0-1 0,-1 1 0,12 6 0,-18-8-183,-1 0 0,1-1 0,0 1 0,0 0 0,-1 0 0,1 0 0,0-1 0,-1 1 0,1 0 0,-1 0 0,1 0 0,-1 0 0,0 0 0,1 0 0,-1 0 0,0 1 0,0-1 0,1 0 0,-1 0 0,0 0-1,0 0 1,0 0 0,-1 0 0,1 0 0,0 0 0,0 0 0,0 0 0,-1 0 0,1 0 0,-1 0 0,1 0 0,-1 0 0,1 0 0,-1 0 0,1 0 0,-2 1 0,1 0-17,0-1 0,0 0 0,1 0 0,-1 0 0,0 0 0,0 0 0,0 0-1,0 0 1,0-1 0,-1 1 0,1 0 0,0-1 0,0 1 0,0 0 0,-1-1 0,1 1 0,0-1 0,-1 0 0,1 1-1,0-1 1,-1 0 0,1 0 0,0 0 0,-1 0 0,1 0 0,-1 0 0,1 0 0,0-1 0,-1 1 0,-1-1 0,-3-3-43,0 0 1,1 0 0,-1-1 0,1 0-1,0 0 1,0 0 0,1 0 0,0-1-1,0 0 1,0 0 0,-3-6 0,7 11 37,0 1 1,0 0-1,0 0 1,0-1-1,-1 1 1,1 0-1,0-1 1,0 1-1,0 0 1,0-1-1,0 1 1,0 0 0,0 0-1,1-1 1,-1 1-1,0 0 1,0-1-1,0 1 1,0 0-1,0 0 1,0-1-1,0 1 1,1 0-1,-1 0 1,0-1-1,0 1 1,0 0-1,1 0 1,-1 0-1,0-1 1,0 1-1,1 0 1,-1 0-1,0 0 1,0 0-1,1 0 1,-1-1 0,0 1-1,0 0 1,1 0-1,-1 0 1,0 0-1,1 0 1,-1 0-1,18-1-13,-12 1 14,4-1 19,1-1 0,-1 0 1,0 0-1,0-1 0,0-1 0,0 0 1,0 0-1,17-11 0,-14 8 117,-1-2-1,-1 0 0,1 0 1,-1-1-1,18-21 0,-20 19 50,0-1-1,-1 1 1,-1-1-1,0 0 0,-1-1 1,6-17-1,-10 25-144,0 0 0,0 0 0,-1-1 0,0 1-1,0-1 1,0 1 0,-1-1 0,0 1 0,0-1 0,-1 0 0,0 1-1,0 0 1,0-1 0,-1 1 0,0 0 0,-4-10 0,5 14-36,0 0 1,-1-1 0,1 1 0,-1 0 0,0 0-1,1 1 1,-1-1 0,0 0 0,0 0-1,0 1 1,-4-3 0,5 4-1,0-1-1,0 1 1,0 0 0,0 0 0,0-1-1,0 1 1,0 0 0,0 0 0,0 0-1,1 0 1,-1 0 0,0 0-1,0 0 1,0 1 0,0-1 0,0 0-1,0 0 1,0 1 0,0-1-1,0 1 1,1-1 0,-1 1 0,0-1-1,0 1 1,0-1 0,1 1 0,-1 0-1,0-1 1,1 1 0,-1 0-1,1 0 1,-1-1 0,0 2 0,-3 4 4,1 1 1,0-1 0,0 0 0,1 1 0,0 0 0,0 0 0,1 0 0,-1-1 0,1 1-1,1 0 1,0 9 0,-1-7-3,2-1 1,-1 1-1,2 0 0,-1 0 0,1-1 1,0 1-1,1-1 0,5 13 0,-6-18-59,-1 0 1,1 0-1,-1-1 0,1 1 0,0-1 0,0 1 0,1-1 1,-1 0-1,0 0 0,1 0 0,-1 0 0,1 0 1,-1 0-1,1-1 0,0 1 0,0-1 0,0 0 0,4 1 1,-3-1-259,0-1 0,0 1 0,-1-1 0,1 0 0,0 0 0,0-1 1,0 1-1,-1-1 0,1 0 0,0 0 0,0 0 0,-1 0 0,1-1 1,5-3-1,9-6-1109,0-1 1,-2 0 0,1-1-1,-2-1 1,0 0-1,24-31 1,65-107 1270,-101 147 372,12-23 2643,-15 27-2609,1 0 0,0 0 1,-1-1-1,0 1 1,1 0-1,-1 0 1,0-1-1,0 1 1,1 0-1,-1-1 0,0 1 1,0 0-1,-1-1 1,1 1-1,0 0 1,0 0-1,-1-1 1,1 1-1,0 0 1,-1 0-1,-1-2 0,2 2-133,-1 0 0,1 1 0,-1 0 0,0-1 0,0 1 0,1-1 0,-1 1 0,0 0 0,0-1 0,1 1 0,-1 0 0,0 0 0,0 0 0,0 0 0,0 0 0,1 0 0,-1 0 0,0 0 0,0 0 0,0 0 0,1 0 0,-1 0 0,0 1 0,0-1 0,0 0 0,1 0 0,-1 1 0,0-1 0,1 1 0,-1-1 0,0 1 0,1-1 0,-1 1 0,0-1 0,0 2 0,-23 23 1374,24-25-1489,-10 13 467,0 1 0,1 0 0,-13 27 0,18-34-425,2 0-1,-1 0 0,1 0 0,0 0 1,0 0-1,1 0 0,0 0 0,0 1 0,1-1 1,-1 1-1,2 6 0,-1-12-44,0-1-1,1 0 1,-1 0-1,0 1 0,0-1 1,1 0-1,-1 0 1,0 0-1,1 1 1,-1-1-1,1 0 1,0 0-1,-1 0 0,1 0 1,0 0-1,0 0 1,0 0-1,0 0 1,-1-1-1,1 1 1,0 0-1,0 0 1,1-1-1,-1 1 0,0 0 1,0-1-1,0 0 1,0 1-1,0-1 1,1 1-1,-1-1 1,0 0-1,0 0 0,1 0 1,-1 0-1,0 0 1,0 0-1,1 0 1,1-1-1,0 1 0,0-1 0,0 0 0,1 0-1,-1-1 1,0 1 0,0-1 0,-1 1 0,1-1-1,0 0 1,0 0 0,-1 0 0,1-1 0,2-3 0,1-3-17,0 1 0,-1-1 0,-1 0 0,0 0 0,0-1 0,0 1 0,-1-1 0,-1 0 0,0 0 1,0 0-1,0-14 0,7-3-340,-8 24 321,0 3 26,-1-1-1,1 1 1,0 0 0,0-1-1,0 1 1,0 0-1,-1 0 1,1 0 0,0 0-1,0 0 1,0 0-1,0 0 1,0 0 0,0 0-1,0 0 1,4 1-5,0-2 25,0 1 0,0-1 0,1 1 0,-1-1 0,0-1 1,0 1-1,0-1 0,0 0 0,0 0 0,-1 0 0,1-1 0,-1 0 0,1 0 0,-1 0 0,7-7 0,-2 3 75,0-1 0,1 1-1,0 1 1,0 0-1,15-7 1,-20 11 21,0 0 0,0 0 0,0 0 0,0 1 0,0 0 1,0 0-1,0 0 0,1 1 0,-1 0 0,0 0 0,0 0 0,0 0 1,1 1-1,8 2 0,-13-2-95,0-1 0,0 0 0,0 0 0,0 1 0,0-1 0,0 1 0,0-1 0,-1 1 0,1-1 0,0 1 0,0-1-1,0 1 1,-1 0 0,1 0 0,0-1 0,-1 1 0,1 0 0,-1 0 0,1 0 0,0 1 0,-1-1-7,0 0 0,0 0 0,0-1 0,0 1 0,0 0 0,0 0 0,0 0 0,-1 0 0,1-1 0,0 1 0,-1 0 0,1 0 0,0-1 0,-1 1 0,1 0 0,-1 0 0,1-1 0,-1 1 0,0 0 0,-5 4-23,1 0 0,-1 0 0,0-1 0,-9 5 0,13-8 2,-29 20-326,19-13-62,-1 0 1,-22 11 0,48-25 364,-1 0-1,1-2 1,-1 1 0,0-2-1,15-13 1,52-54 266,-74 70-190,13-12 256,-2 0 0,19-28 0,-30 39-238,0 0-1,-1-1 1,0 0-1,-1 0 1,0 0-1,0 0 1,-1 0-1,0-1 1,0 1-1,0-12 1,-2 18-53,0 0 1,0 0-1,0-1 0,0 1 0,-1 0 1,1 0-1,-1 0 0,1 0 1,-1 0-1,0 1 0,0-1 1,0 0-1,-2-2 0,3 4-1,0-1 0,-1 1 0,1-1 0,0 1 0,-1 0 0,1-1 0,0 1 0,-1 0 0,1-1-1,-1 1 1,1 0 0,-1 0 0,1 0 0,-1-1 0,1 1 0,-1 0 0,1 0 0,-1 0 0,1 0 0,-1 0 0,0 0-1,0 0 1,0 1 0,0-1-1,0 0 1,0 1-1,1-1 1,-1 1 0,0-1-1,0 1 1,0-1-1,1 1 1,-1 0 0,0-1-1,1 1 1,-1 0-1,1 0 1,-2 1 0,0 1-1,1-1 1,-1 1 0,0 0-1,1 1 1,0-1 0,0 0 0,0 0-1,0 0 1,0 1 0,1-1-1,-1 0 1,1 1 0,0-1 0,0 1-1,0-1 1,0 0 0,2 5 0,-2-6-1,1 0 0,0 0 1,-1 0-1,1-1 1,0 1-1,0 0 1,1 0-1,-1-1 1,0 1-1,0 0 1,1-1-1,-1 0 0,1 1 1,0-1-1,-1 0 1,1 0-1,0 1 1,0-1-1,-1-1 1,1 1-1,0 0 1,0 0-1,0-1 0,0 1 1,0-1-1,0 0 1,0 1-1,0-1 1,3 0-1,5-1 63,-1 1-1,0-1 0,0-1 1,0 0-1,0 0 0,0-1 1,0 0-1,0 0 0,-1-1 1,15-9-1,0-2 225,-1 0-1,28-26 1,-39 31-227,0-1 0,0 0 1,-1-1-1,0 0 0,-1 0 1,-1-1-1,13-25 0,-18 32-87,0-1 1,-1 1-1,0-1 0,0 0 1,-1 0-1,1 0 0,-1 0 0,-1 0 1,0 0-1,0 0 0,0 0 1,-1 0-1,0 0 0,0 0 0,-1 0 1,1 0-1,-2 0 0,1 1 1,-4-8-1,3 9-311,0 1 0,0-1 0,0 0 1,0 1-1,-1 0 0,0-1 0,0 2 0,0-1 1,0 0-1,-1 1 0,1 0 0,-8-5 0,4 5-273,0 0 0,-14-3-1,22 6 609</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41.364"/>
    </inkml:context>
    <inkml:brush xml:id="br0">
      <inkml:brushProperty name="width" value="0.05" units="cm"/>
      <inkml:brushProperty name="height" value="0.05" units="cm"/>
      <inkml:brushProperty name="color" value="#FF0066"/>
    </inkml:brush>
  </inkml:definitions>
  <inkml:trace contextRef="#ctx0" brushRef="#br0">2 15 11979,'5'-14'5727,"-7"22"-4437,0 10-413,0 0 1,1 0-1,1 0 0,3 30 0,18 72 249,-11-68-790,39 351-305,-44-334-2595,-5-69 2493,0 0-1,0 0 0,0 1 0,0-1 1,0 0-1,0 0 0,0 0 0,0 1 1,0-1-1,0 0 0,0 0 0,0 1 0,0-1 1,0 0-1,0 0 0,-1 1 0,1-1 1,0 0-1,0 0 0,0 0 0,0 1 1,0-1-1,-1 0 0,1 0 0,0 0 0,0 1 1,0-1-1,0 0 0,-1 0 0,1 0 1,0 0-1,0 0 0,0 0 0,-1 0 1,1 1-1,0-1 0,0 0 0,-1 0 1,1 0-1,0 0 0,0 0 0,-1 0 0,1 0 1,0 0-1,0 0 0,0 0 0,-1 0 1,1 0-1,-1-1 0,-9-4-1582,-3-6 452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12.857"/>
    </inkml:context>
    <inkml:brush xml:id="br0">
      <inkml:brushProperty name="width" value="0.05" units="cm"/>
      <inkml:brushProperty name="height" value="0.05" units="cm"/>
      <inkml:brushProperty name="color" value="#FF0066"/>
    </inkml:brush>
  </inkml:definitions>
  <inkml:trace contextRef="#ctx0" brushRef="#br0">65 187 14283,'2'1'391,"0"1"0,1 0 0,-1 0 0,0 0 0,0 0 0,-1 0 0,1 1 0,0-1 0,-1 1 0,0-1 0,1 1 0,-1-1 0,1 5 0,-1-5-271,-1 0 0,0 0 0,0 0 1,0 0-1,0 0 0,0 0 0,0 0 0,0 0 1,0 0-1,-1 0 0,1 0 0,-1 0 0,0-1 0,1 1 1,-1 0-1,0 0 0,0 0 0,0-1 0,0 1 1,-2 1-1,2-2-107,1 0 0,-1-1 0,1 1 0,-1 0 0,1-1 0,-1 1 0,1-1 0,-1 1 0,0-1 0,1 1 0,-1-1 0,0 0 0,1 1 0,-1-1 0,0 0 0,0 1 0,1-1 0,-1 0 0,0 0 0,0 0 0,1 0 0,-1 1 0,0-1 0,0 0 0,0-1 0,1 1 0,-1 0 0,0 0 0,0 0 0,1 0 0,-1-1 1,0 1-1,0 0 0,1-1 0,-1 1 0,0 0 0,1-1 0,-1 1 0,0-1 0,1 1 0,-1-1 0,1 1 0,-1-1 0,1 0 0,-1 1 0,1-1 0,-2-1 0,-2-4 135,0-1 1,0 0 0,-6-15-1,7 14-104,-1 0-252,0 0 1,1 0 0,1-1-1,-1 1 1,1-1 0,1 1-1,-2-16 1,3 17-5,1 1 1,-1-1-1,1 1 0,1-1 0,-1 1 1,1 0-1,0 0 0,0 0 0,1 0 1,0 0-1,3-6 0,-2 6-570,0-1-1,1 1 1,8-10-1,3 2-244</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7:41.772"/>
    </inkml:context>
    <inkml:brush xml:id="br0">
      <inkml:brushProperty name="width" value="0.05" units="cm"/>
      <inkml:brushProperty name="height" value="0.05" units="cm"/>
      <inkml:brushProperty name="color" value="#FF0066"/>
    </inkml:brush>
  </inkml:definitions>
  <inkml:trace contextRef="#ctx0" brushRef="#br0">23 0 10938,'-8'10'1193,"0"5"1167,3 2-311,3 8-377,2 4-128,3 4-496,1 6-103,2-4-169,4-1-24,1-9 136,0-8 16,6-12-71,5-10-65,8-19-256,4-6-144,-3-14-440,0-8-800,-16 7 520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8:25.378"/>
    </inkml:context>
    <inkml:brush xml:id="br0">
      <inkml:brushProperty name="width" value="0.05" units="cm"/>
      <inkml:brushProperty name="height" value="0.05" units="cm"/>
      <inkml:brushProperty name="color" value="#FF0066"/>
    </inkml:brush>
  </inkml:definitions>
  <inkml:trace contextRef="#ctx0" brushRef="#br0">1 267 9818,'0'-1'161,"0"-1"1,1 0-1,0 1 1,-1-1-1,1 1 0,0-1 1,0 1-1,0-1 0,0 1 1,0-1-1,0 1 0,0 0 1,3-3-1,-1 3 191,0-1 0,1 0 0,-1 1 0,0-1 0,5 0 0,2-1-29,73-26 1644,-23 7-648,118-26-1,-127 40-821,0 3-1,91 2 1,102 27 70,-138-11-529,1-4 1,0-5 0,0-5-1,119-16 1,-51-6 11,77-9 255,543-9 633,-336 25-764,-248 7 203,165-11 840,-87 13-724,-212 11-471,131 23 0,-161-17-11,254 39 103,147-28 221,-168-10 215,-127-4 621,205-15 1,-198-5-259,-117 12-648,72 7 0,-111-6-393,1 1 0,-1 0 1,0 0-1,0 0 0,1 0 1,-1 1-1,0-1 1,0 1-1,0 0 0,0 0 1,-1 1-1,1-1 0,3 4 1,1-1-3257,0-10 1248</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8:28.704"/>
    </inkml:context>
    <inkml:brush xml:id="br0">
      <inkml:brushProperty name="width" value="0.05" units="cm"/>
      <inkml:brushProperty name="height" value="0.05" units="cm"/>
      <inkml:brushProperty name="color" value="#FF0066"/>
    </inkml:brush>
  </inkml:definitions>
  <inkml:trace contextRef="#ctx0" brushRef="#br0">417 92 7914,'6'-4'620,"75"-46"4479,-68 43-4672,0 1-1,1 0 1,-1 1-1,23-5 1,-19 8-27,1 1 0,-1 0 1,0 1-1,0 1 0,23 5 0,6-1 169,255 7 1579,90 9-1430,-264-11-278,229-11 0,-343 0-394,366-5 831,-325 11-765,32 2 351,-103-12 245,-77-6-460,-112-8-216,-105 11-32,110 4-3,-359 14 23,279 0-14,28 4-14,-131 0-10,356-16 45,-43-10-1,22 3 19,36 10-47,12-1 2,1 0 0,0 0 0,0 0-1,0 0 1,0 0 0,0 0 0,-1 0 0,1 0 0,0 0 0,0 0-1,0 0 1,0 1 0,0-1 0,0 0 0,0 0 0,0 0-1,-1 0 1,1 0 0,0 0 0,0 1 0,0-1 0,0 0 0,0 0-1,0 0 1,0 0 0,0 0 0,0 1 0,0-1 0,0 0-1,0 0 1,0 0 0,0 0 0,0 1 0,0-1 0,0 0-1,0 0 1,0 0 0,0 1 0,1-1-1,0 1 1,-1 0-1,1 0 1,0 0-1,0 0 1,0-1-1,-1 1 1,1 0-1,0-1 1,0 1-1,0-1 1,0 1-1,0-1 1,0 0-1,0 1 0,0-1 1,2 1-1,35 4 5,0-2 0,-1-1 0,44-4 0,-49 1 7,143-4 134,274 1 374,-259 11-117,200-18-1,-114-21 2789,-266 30-2727,-13 2 62,-16 3-209,16-2-346,-2 0 50,0 0 0,0 0 0,0 1 0,-7 3 1,12-5-72,-1 1 0,0-1 0,1 0 1,-1 1-1,0-1 0,1 1 0,-1-1 0,0 1 1,1-1-1,-1 1 0,1-1 0,-1 1 1,1-1-1,-1 1 0,1 0 0,0-1 1,-1 1-1,1 0 0,0 0 0,-1-1 0,1 1 1,0 0-1,0-1 0,0 1 0,0 0 1,0 0-1,0 0 0,0-1 0,0 1 0,0 0 1,0 0-1,0-1 0,0 1 0,0 0 1,1 0-1,-1-1 0,0 1 0,1 1 1,14 19-1972,10 0 605</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8:30.246"/>
    </inkml:context>
    <inkml:brush xml:id="br0">
      <inkml:brushProperty name="width" value="0.05" units="cm"/>
      <inkml:brushProperty name="height" value="0.05" units="cm"/>
      <inkml:brushProperty name="color" value="#FF0066"/>
    </inkml:brush>
  </inkml:definitions>
  <inkml:trace contextRef="#ctx0" brushRef="#br0">942 7 12059,'9'-2'497,"-5"1"-14,-1 0 0,1 0 0,-1 1 0,1-1 0,-1 1 0,7 0 1,-9 0-411,-1 0 1,1 0-1,0 1 1,-1-1-1,1 0 1,0 1-1,0-1 1,-1 0-1,1 1 1,-1-1 0,1 1-1,0-1 1,-1 1-1,1-1 1,-1 1-1,1-1 1,-1 1-1,1 0 1,-1-1-1,0 1 1,1 0-1,-1-1 1,0 1 0,1 0-1,-1 0 1,0-1-1,0 1 1,0 0-1,0 0 1,0-1-1,0 1 1,0 0-1,0 0 1,0-1 0,0 1-1,0 1 1,-20 166 3245,0-6-2119,17-104-1073,-3 1 0,-25 105-1,8-93 24,-3-1-1,-3-1 0,-4-2 1,-2-1-1,-3-1 1,-3-2-1,-54 63 0,62-87-76,-2-2-1,-2-2 0,-1-1 1,-1-2-1,-2-2 0,-1-1 0,-1-2 1,-68 30-1,88-47 111,0 2 0,0 0 0,1 1 0,1 2 1,0 0-1,-23 22 0,93-76-4014,5-6-2230,-37 31 4878</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8:30.741"/>
    </inkml:context>
    <inkml:brush xml:id="br0">
      <inkml:brushProperty name="width" value="0.05" units="cm"/>
      <inkml:brushProperty name="height" value="0.05" units="cm"/>
      <inkml:brushProperty name="color" value="#FF0066"/>
    </inkml:brush>
  </inkml:definitions>
  <inkml:trace contextRef="#ctx0" brushRef="#br0">289 0 9986,'-1'0'584,"-1"1"0,1-1 0,-1 0 0,1 1 0,-1-1 0,1 1 0,-1 0 0,1 0 0,0-1 0,0 1 0,-1 0 0,1 0 0,0 0 1,-1 1-1,-19 20 1617,13-12-1203,-55 58 1375,-71 82-1157,129-142-1211,-1-1 1,2 2-1,-1-1 1,1 0-1,0 1 1,1 0-1,0-1 1,-4 20-1,7-28-5,0 0 0,0 0 0,0 0 0,0 1 0,0-1-1,0 0 1,0 0 0,0 0 0,0 0 0,0 1 0,0-1 0,1 0 0,-1 0-1,0 0 1,0 0 0,0 1 0,0-1 0,0 0 0,0 0 0,1 0 0,-1 0-1,0 0 1,0 0 0,0 0 0,0 0 0,1 1 0,-1-1 0,0 0 0,0 0-1,0 0 1,0 0 0,1 0 0,-1 0 0,0 0 0,0 0 0,0 0 0,1 0-1,-1 0 1,0 0 0,0 0 0,0 0 0,0 0 0,1 0 0,-1-1-1,10-1-2,37-13 43,-18 4-6,44-8 0,-42 14-45,58 1-1,-4 0-313,-82 4 304,1-1 1,-1 1-1,0-1 1,1 0 0,-1 0-1,0 0 1,0-1-1,1 1 1,-1-1-1,3-2 1,-5 3 22,0 1-1,0-1 1,0 0 0,-1 0-1,1 0 1,0 0 0,-1 0 0,1 1-1,-1-1 1,1 0 0,-1 0 0,1 0-1,-1 0 1,0 0 0,1-1-1,-1 1 1,0 0 0,0 0 0,0 0-1,0 0 1,0 0 0,0 0 0,0 0-1,0 0 1,-1 0 0,1 0-1,0 0 1,-1 0 0,1-1 0,0 1-1,-1 1 1,1-1 0,-1 0 0,0 0-1,0-1 1,-6-7 127,1 0-1,-1 0 0,-1 1 1,1 0-1,-12-8 1,-2 0 252,-23-14-1,29 22-233,-1 0-1,0 1 0,-31-8 0,24 7-136,22 8-70,0 0 22,1 0-1,-1 0 1,1 0 0,-1-1-1,1 1 1,-1 0 0,1 0 0,0 0-1,-1 0 1,1 0 0,-1-1-1,1 1 1,0 0 0,-1 0-1,1-1 1,-1 1 0,1 0 0,0-1-1,0 1 1,-1 0 0,1-1-1,0 1 1,-1 0 0,1-1-1,0 1 1,0-1 0,0 1 0,0 0-1,-1-1 1,1 1 0,0-1-1,0 1 1,0-1 0,0 1-1,0-1 1,4-11-529</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8:49.727"/>
    </inkml:context>
    <inkml:brush xml:id="br0">
      <inkml:brushProperty name="width" value="0.05" units="cm"/>
      <inkml:brushProperty name="height" value="0.05" units="cm"/>
      <inkml:brushProperty name="color" value="#FF0066"/>
    </inkml:brush>
  </inkml:definitions>
  <inkml:trace contextRef="#ctx0" brushRef="#br0">14 65 5137,'-13'10'7840,"15"-11"-7487,0 1-1,0-1 0,1 0 0,-1-1 0,0 1 0,4-3 0,-4 3-20,8-4-33,0 1-1,0 0 1,0 0 0,18-3-1,-9 2-47,-6 2-89,-1 0-1,1 1 1,0 1-1,0 0 1,0 1 0,0 0-1,0 1 1,17 3-1,-1-1 6,-1-2 0,0 0 0,1-2 0,40-6 0,-57 5-178,5 1 33,1 0-1,0 1 0,0 1 1,0 1-1,0 1 0,-1 0 1,26 8-1,-28-7 74,-1-1 0,1-1 0,0 0 0,0-1 0,0 0 1,23-3-1,89-19 420,-92 13-307,0 2-1,59-3 1,66 0 1242,-157 8-1418,3 1 45,0 0 0,0 0-1,0 1 1,0 0 0,0 0 0,-1 0 0,1 0-1,0 1 1,-1 0 0,9 4 0,-3-1 102,3-1 103,-1-1-1,1-1 0,-1 0 1,1 0-1,0-2 0,26-1 1,-11 1 37,6 1-3,-13-1 169,28-1 1,-43-2-175,-7-1-233,-11-2-626,-6 3-399,-8 7 294</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9:27.021"/>
    </inkml:context>
    <inkml:brush xml:id="br0">
      <inkml:brushProperty name="width" value="0.05" units="cm"/>
      <inkml:brushProperty name="height" value="0.05" units="cm"/>
      <inkml:brushProperty name="color" value="#FF0066"/>
    </inkml:brush>
  </inkml:definitions>
  <inkml:trace contextRef="#ctx0" brushRef="#br0">1 71 10786,'8'-15'1299,"-5"8"-628,0 1 0,0 0-1,1 0 1,7-8 0,-10 13-519,1-1 1,-1 1 0,1-1 0,0 1 0,0 0-1,-1 0 1,1-1 0,0 1 0,0 1 0,0-1-1,0 0 1,0 0 0,0 1 0,1-1 0,-1 1-1,0 0 1,0 0 0,0 0 0,3 0 0,118 16 3209,-33-2-2118,172 9 1801,386-14 1,-582-12-2714,152-1 309,-199 5-687,22 3-1,-35-3-247,-1 0 0,1 1 0,-1-1 1,0 1-1,1 0 0,-1 1 0,0-1 0,8 7 0,8 11-759</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9:28.039"/>
    </inkml:context>
    <inkml:brush xml:id="br0">
      <inkml:brushProperty name="width" value="0.05" units="cm"/>
      <inkml:brushProperty name="height" value="0.05" units="cm"/>
      <inkml:brushProperty name="color" value="#FF0066"/>
    </inkml:brush>
  </inkml:definitions>
  <inkml:trace contextRef="#ctx0" brushRef="#br0">1 6 13867,'0'0'74,"0"0"0,0 0-1,0 0 1,0 0 0,0-1 0,0 1 0,0 0 0,0 0-1,0 0 1,0 0 0,0 0 0,0-1 0,0 1 0,0 0-1,0 0 1,0 0 0,0 0 0,0-1 0,0 1 0,0 0-1,0 0 1,0 0 0,1 0 0,-1 0 0,0-1 0,0 1-1,0 0 1,0 0 0,0 0 0,0 0 0,0 0 0,0 0-1,1 0 1,-1-1 0,0 1 0,0 0 0,0 0 0,0 0-1,0 0 1,1 0 0,-1 0 0,0 0 0,0 0 0,0 0-1,0 0 1,1 0 0,-1 0 0,0 0 0,0 0 0,0 0-1,0 0 1,1 0 0,-1 0 0,0 0 0,0 0 0,0 0-1,0 0 1,0 0 0,1 0 0,-1 1 0,0-1 0,0 0-1,0 0 1,0 0 0,0 0 0,0 0 0,1 0-1,8 11 1702,123 149 1751,-128-156-3469,27 30 179,3-2 0,0-1-1,2-1 1,1-2 0,1-2-1,2-1 1,0-3 0,2 0-1,0-3 1,1-2 0,1-1 0,0-3-1,1-1 1,53 6 0,1-6 295,0-5 1,121-7 0,200-32 65,-224 14-493,-186 17-103,104-11 63,-94 8-90,0 0 1,0-1-1,29-12 1,-46 16-41,0-1 1,0 1-1,0-1 0,0 1 1,0-1-1,0 0 0,0-1 1,-1 1-1,1 0 1,-1-1-1,0 1 0,0-1 1,0 0-1,0 1 1,0-1-1,0 0 0,-1 0 1,0 0-1,2-5 1,-2 3-154,0 1 1,-1-1 0,1 0 0,-1 1 0,0-1 0,0 0 0,-1 1-1,0-1 1,0 0 0,0 1 0,0-1 0,0 1 0,-4-6-1,1 0-448,-1 0-1,-1 0 1,0 1-1,0 0 0,-1 0 1,0 1-1,0 0 0,-1 0 1,0 0-1,0 1 0,-1 0 1,-15-8-1,17 11 465,0 0 0,0 1 0,-1 0-1,1 0 1,-1 1 0,1 0 0,-1 0 0,0 1-1,0 0 1,0 0 0,0 1 0,0 0 0,0 0-1,1 1 1,-1 0 0,0 0 0,0 1 0,-8 3-1,13-4 235,-1 1 0,1-1 0,0 1 0,0 0 0,0 0 0,0 0 0,0 0 0,0 0 0,-3 4 0,5-5 12,0 0 1,1 0-1,-1-1 0,1 1 1,-1 0-1,1 0 0,-1 0 1,1 0-1,0 0 0,0 0 1,-1-1-1,1 1 1,0 0-1,0 0 0,0 0 1,0 0-1,0 0 0,0 0 1,0 0-1,0 0 0,0 0 1,1 0-1,-1 0 1,0 0-1,1 0 0,-1 0 1,0 0-1,1-1 0,-1 1 1,1 0-1,-1 0 0,1 0 1,0-1-1,-1 1 0,1 0 1,0-1-1,0 1 1,1 1-1,3 1 177,-1 1-1,1-1 1,0 0 0,1 0 0,-1-1-1,0 0 1,8 3 0,41 7 973,-43-10-927,116 14 2201,-87-13-1412,0 2 0,44 11-1,-79-15-954,0 0-1,0 1 1,0 0-1,0 0 1,-1 1-1,1-1 1,-1 1-1,1 0 1,7 7-1,-11-9-85,1 1-1,-1-1 1,0 1 0,0 0-1,0 0 1,0 0 0,0 0-1,0-1 1,0 1 0,0 1-1,-1-1 1,1 0-1,-1 0 1,1 0 0,-1 0-1,0 0 1,0 0 0,0 0-1,0 1 1,-1-1 0,1 0-1,0 0 1,-1 0 0,1 0-1,-1 0 1,-1 3-1,-2 2-5,1-1 0,-1 1 0,0-1-1,-1 0 1,0 0 0,0-1-1,0 1 1,-1-1 0,1 0-1,-1-1 1,0 1 0,-1-1-1,-7 4 1,1-1-292,0-1-1,0-1 1,0 0 0,-1-1-1,0 0 1,-15 2-1,25-6-23,-1 1 0,0-1-1,1 0 1,-1 0 0,0 0-1,-7-2 1,10 2 90,0-1 0,-1 0 0,1 0 0,0 0 0,0 0 0,0 0 0,0 0 1,0 0-1,0-1 0,0 1 0,1-1 0,-1 1 0,0-1 0,1 0 0,-2-2 0,-7-18-1003</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9:28.482"/>
    </inkml:context>
    <inkml:brush xml:id="br0">
      <inkml:brushProperty name="width" value="0.05" units="cm"/>
      <inkml:brushProperty name="height" value="0.05" units="cm"/>
      <inkml:brushProperty name="color" value="#FF0066"/>
    </inkml:brush>
  </inkml:definitions>
  <inkml:trace contextRef="#ctx0" brushRef="#br0">0 1 13611,'10'28'1736,"1"1"705,2 1 15,0-3-151,1-2-665,1 0-232,-3-5-551,-1 2-241,-1-4-336,-5-1-112,-3-3-144,-2-4-232,-5-4-800,0-6-441,-2-5-1287,2-1-113,5-1 1561</inkml:trace>
  <inkml:trace contextRef="#ctx0" brushRef="#br0" timeOffset="1">68 205 17708,'3'25'1816,"-1"-4"1009,-2-3-417,0-5-1015,0-4-577,1-2-600,-1-6-288,4-2-1240,2 4 2672,4-3-1440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9:44.505"/>
    </inkml:context>
    <inkml:brush xml:id="br0">
      <inkml:brushProperty name="width" value="0.05" units="cm"/>
      <inkml:brushProperty name="height" value="0.05" units="cm"/>
      <inkml:brushProperty name="color" value="#FF0066"/>
    </inkml:brush>
  </inkml:definitions>
  <inkml:trace contextRef="#ctx0" brushRef="#br0">1 82 9114,'0'-22'1886,"0"18"-1457,-1 0 1,1 1-1,0-1 1,0 0 0,1 0-1,-1 0 1,1 1-1,0-1 1,0 0-1,1-4 1,-1 8-305,-1 0 1,1 0-1,-1 0 1,1-1 0,-1 1-1,1 0 1,-1 0-1,1 0 1,-1 0-1,1 0 1,-1 0 0,1 0-1,0 0 1,-1 0-1,1 0 1,-1 0-1,1 0 1,-1 1 0,1-1-1,-1 0 1,1 1-1,19 6 327,-6-2 33,-4-3-273,1 0 0,-1 0 0,1-1 0,-1 0 0,1-1 0,12-1 0,65-13 565,-6 1-253,-9 8-163,-1 3 1,1 3-1,127 19 0,-110-8-304,177 0 0,88-30 1255,-11 15 910,-297 4-1730,-6-2 244,42-6 0,32-1 490,-114 7-1241,0 1 0,0 1-1,0-1 1,0 0 0,0 0 0,0 0 0,0 1 0,0-1 0,0 0-1,0 1 1,0-1 0,0 1 0,0-1 0,0 1 0,0-1-1,0 1 1,-1 0 0,1-1 0,0 1 0,0 0 0,-1 0 0,1 0-1,0 0 1,-1 0 0,1 0 0,-1-1 0,1 1 0,-1 0 0,0 0-1,1 1 1,-1-1 0,0 0 0,0 0 0,1 0 0,-1 0 0,0 0-1,0 0 1,0 0 0,0 0 0,-1 2 0,1 1-619,-1 0 1,0 0-1,0 0 1,0 0-1,0 0 1,0 0-1,-1-1 1,0 1-1,-4 6 1,-5 0-1738</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13.211"/>
    </inkml:context>
    <inkml:brush xml:id="br0">
      <inkml:brushProperty name="width" value="0.05" units="cm"/>
      <inkml:brushProperty name="height" value="0.05" units="cm"/>
      <inkml:brushProperty name="color" value="#FF0066"/>
    </inkml:brush>
  </inkml:definitions>
  <inkml:trace contextRef="#ctx0" brushRef="#br0">0 1 13867,'21'13'1328,"-3"4"961,2 3-177,-5 4-399,-1-3-305,-3 1-496,1-3-224,2-6-416,1 0-128,-5-6-168,0-2-216,-7-8-520,-3-6-400,-2-6-1033,-3-3-391,-5-9 1352</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04.505"/>
    </inkml:context>
    <inkml:brush xml:id="br0">
      <inkml:brushProperty name="width" value="0.05" units="cm"/>
      <inkml:brushProperty name="height" value="0.05" units="cm"/>
      <inkml:brushProperty name="color" value="#FF0066"/>
    </inkml:brush>
  </inkml:definitions>
  <inkml:trace contextRef="#ctx0" brushRef="#br0">425 878 8338,'6'-4'673,"0"0"0,1 1 0,-1 0 0,1 0 1,0 1-1,-1-1 0,1 1 0,0 1 0,1 0 0,-1 0 1,0 0-1,9 1 0,47 7 1470,-42-4-1444,32 1 0,198 3 852,-77-1-947,-108-6-481,112-16 1,59-26-90,-77 12-54,-80 16 26,128-39 0,-73-2 23,-20 7-2,-63 33-26,-38 12 9,1-1 1,27-12-1,-41 16-8,0-1 0,0 1 0,0 0 0,0-1 0,0 1 0,0-1 0,0 0 0,0 1 0,-1-1 0,1 0-1,0 1 1,0-1 0,-1 0 0,1 0 0,0 0 0,-1 0 0,1 1 0,-1-1 0,1 0 0,-1 0 0,1 0 0,-1 0 0,0 0-1,1 0 1,-1 0 0,0-1 0,0 0 0,-1 0 4,1 0 1,-1 0-1,0 0 0,0 0 0,0 0 0,0 0 1,0 0-1,0 0 0,0 1 0,-1-1 1,1 0-1,-3-1 0,-67-62 222,-3-4 47,48 42-209,-1 2 1,-1 1 0,-1 0-1,-1 3 1,-42-24 0,20 16 171,-1 3-1,-1 2 1,-95-29 0,-209-24 646,252 65-835,-145 2 0,218 10-60,-33-1-7,-100 13 0,94-3 12,-2 0-9,-102 25 0,153-27 13,1 0 0,1 1 0,-1 1 0,2 0 0,-1 2 0,1 1 0,1 0 0,-35 30 0,28-18 27,0 1 0,2 2 0,-33 45 1,48-58-12,1 0 0,0 0 0,1 1 0,1 0 0,0 0 0,1 0 0,1 1 0,0 0 0,1 0 0,-1 19 0,2-12 93,2-1 0,1 1 0,0-1-1,2 1 1,0-1 0,12 36 0,-12-47-31,1 0 0,1-1 0,0 1 0,0-1 1,1 0-1,0 0 0,1-1 0,0 0 0,1 0 0,-1 0 0,2-1 0,-1-1 0,1 1 1,19 11-1,-10-10 39,0-1 0,1 0 0,0-1 0,0-1 0,1-1 0,0-1 0,0 0 0,30 0 0,-1-2 145,-1-3 1,68-9-1,-38-3-18,104-33-1,-29 7-556,-123 31-245,-17 4-1640,1 1-1,18-2 1,-23 5 212</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14.336"/>
    </inkml:context>
    <inkml:brush xml:id="br0">
      <inkml:brushProperty name="width" value="0.05" units="cm"/>
      <inkml:brushProperty name="height" value="0.05" units="cm"/>
      <inkml:brushProperty name="color" value="#FF0066"/>
    </inkml:brush>
  </inkml:definitions>
  <inkml:trace contextRef="#ctx0" brushRef="#br0">0 159 10322,'0'-2'162,"1"-1"1,-1 1-1,0 0 0,1 0 0,0 0 0,-1 0 1,1 0-1,0 0 0,0 0 0,0 0 0,0 0 0,1 0 1,-1 1-1,0-1 0,1 0 0,-1 1 0,1-1 1,0 1-1,0-1 0,-1 1 0,1 0 0,0 0 1,0 0-1,0 0 0,0 0 0,0 0 0,0 1 1,3-2-1,4 0 144,0 0 1,0 0 0,0 1 0,1 0 0,12 1-1,123 15 1646,-58-4-1259,0-4-319,0-3 1,0-5-1,97-13 0,357-25-160,381 4 398,-844 29-603,237-13 58,-4 18 0,10 40 202,-25-1 1218,-254-37-1101,-1-2-1,0-2 1,58-10-1,116-38 1415,-137 30-1252,-77 21-550,14-4 118,1 0-1,0 2 0,19-2 0,-30 4-211,-1 0 0,1 0 0,-1 0 0,1 1 0,-1 0 0,1 0 0,-1 0 0,0 0 0,0 1 0,1-1 0,-1 1 0,0 0 0,0 1 0,-1-1 0,1 1 0,5 4 0,10 13-516</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18.209"/>
    </inkml:context>
    <inkml:brush xml:id="br0">
      <inkml:brushProperty name="width" value="0.05" units="cm"/>
      <inkml:brushProperty name="height" value="0.05" units="cm"/>
      <inkml:brushProperty name="color" value="#FF0066"/>
    </inkml:brush>
  </inkml:definitions>
  <inkml:trace contextRef="#ctx0" brushRef="#br0">0 34 9962,'17'0'1321,"0"2"0,20 4 0,-19-3-532,27 2 0,7-6 1539,89-14 0,11-1-113,37 9-1044,338-3 2271,-314 31-2734,-169-15-673,-28-4-481,1-1 1,-1-1-1,1 0 0,-1-2 1,33-5-1,-25 2-365</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18.975"/>
    </inkml:context>
    <inkml:brush xml:id="br0">
      <inkml:brushProperty name="width" value="0.05" units="cm"/>
      <inkml:brushProperty name="height" value="0.05" units="cm"/>
      <inkml:brushProperty name="color" value="#FF0066"/>
    </inkml:brush>
  </inkml:definitions>
  <inkml:trace contextRef="#ctx0" brushRef="#br0">1 179 11923,'1'-1'215,"1"1"0,0 0 0,0 0 1,0 0-1,0 1 0,0-1 0,-1 0 1,1 1-1,0-1 0,0 1 0,-1-1 1,1 1-1,0 0 0,-1 0 0,1 0 1,0 0-1,-1 0 0,1 0 0,-1 0 1,0 1-1,1-1 0,-1 0 0,0 1 1,0-1-1,0 1 0,1 2 0,8 12 950,15 33 1,-18-31-693,2-2 0,11 19 1,-11-23-246,0 0 0,1 0 0,0-2 0,0 1 0,1-1 0,1-1 0,23 16 1,-26-20-163,1 0 0,0-1 0,-1 0 1,2 0-1,-1-1 0,0 0 1,1-1-1,-1 0 0,1-1 1,-1 0-1,21-2 0,-7-2-21,1-1-1,-1-1 0,-1-1 1,1-1-1,-1-1 1,0-1-1,-1-1 1,0-2-1,27-17 1,20-18 107,84-76 0,-143 114-131,16-13-207,38-42 0,-63 62 41,1 0 0,-1 0 0,1 0 0,-1 0 0,0 0 0,1 0 0,-1-1 0,-1 1 0,1 0 0,0-1 0,0 1 0,-1 0 0,1-1 0,-1 1 0,0-1 0,0 1 0,0-1 0,0 1 0,0-1 0,-1 1 0,1-1 0,-1 1 0,1 0 0,-1-1 0,0 1 0,0 0 0,-2-4 0,1 3-284,0 0 0,0-1 0,-1 1 0,0 0 0,1 1 0,-1-1 0,0 0 0,0 1 0,-1 0 0,1-1 0,0 1 0,-1 1 0,0-1 0,1 0 0,-1 1 0,-4-1-1,-11 0-884</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19.361"/>
    </inkml:context>
    <inkml:brush xml:id="br0">
      <inkml:brushProperty name="width" value="0.05" units="cm"/>
      <inkml:brushProperty name="height" value="0.05" units="cm"/>
      <inkml:brushProperty name="color" value="#FF0066"/>
    </inkml:brush>
  </inkml:definitions>
  <inkml:trace contextRef="#ctx0" brushRef="#br0">0 21 9954,'6'0'1126,"-1"0"-1,0-1 1,0 0 0,6-2-1,14-2 1037,7 1-535,-14 1-637,1 1 0,20 0 0,-37 3-942,0-1-1,0 0 1,1 0 0,-1 1 0,0-1 0,0 1-1,0 0 1,0 0 0,0 0 0,-1 0 0,1 0-1,0 0 1,0 0 0,0 0 0,-1 1 0,1-1-1,-1 1 1,1-1 0,-1 1 0,0 0 0,0 0 0,1-1-1,-1 1 1,0 0 0,-1 0 0,1 0 0,1 3-1,-1 1-17,1-1-1,-1 1 1,0 0-1,0 0 0,-1 0 1,0 1-1,0-1 0,-2 8 1,-3 14-1,-2-1 0,-12 31 0,10-32-276,4-17-960,-1-9-534,-4-12 44,7 8 2466,-5-6-689</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19.792"/>
    </inkml:context>
    <inkml:brush xml:id="br0">
      <inkml:brushProperty name="width" value="0.05" units="cm"/>
      <inkml:brushProperty name="height" value="0.05" units="cm"/>
      <inkml:brushProperty name="color" value="#FF0066"/>
    </inkml:brush>
  </inkml:definitions>
  <inkml:trace contextRef="#ctx0" brushRef="#br0">0 1 13283,'4'15'1696,"6"2"625,3 1-289,4 2-247,5 2-881,1 0-248,-3-2-440,-3-2-376,-12-4 72</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26.881"/>
    </inkml:context>
    <inkml:brush xml:id="br0">
      <inkml:brushProperty name="width" value="0.05" units="cm"/>
      <inkml:brushProperty name="height" value="0.05" units="cm"/>
      <inkml:brushProperty name="color" value="#FF0066"/>
    </inkml:brush>
  </inkml:definitions>
  <inkml:trace contextRef="#ctx0" brushRef="#br0">0 64 10682,'7'3'947,"1"-1"-1,-1 1 1,1-1-1,0-1 1,-1 0-1,15 1 1,49-2 756,32-8-56,105-22 0,-107 12-1307,117-3 0,-27 26 550,-57 1-74,226 23 854,-328-25-1436,61 6 887,123 17 1698,-208-26-2714,0 1 0,0 0 0,-1 0 0,1 1 0,0 0 1,-1 0-1,0 1 0,0 0 0,0 0 0,0 0 0,-1 1 1,0 0-1,8 8 0,-12-11-172,1 0 0,0 0 0,0 0 1,0 0-1,0-1 0,0 1 0,0-1 0,0 1 1,1-1-1,4 1 0,-22-5-4119</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38.596"/>
    </inkml:context>
    <inkml:brush xml:id="br0">
      <inkml:brushProperty name="width" value="0.05" units="cm"/>
      <inkml:brushProperty name="height" value="0.05" units="cm"/>
      <inkml:brushProperty name="color" value="#FF0066"/>
    </inkml:brush>
  </inkml:definitions>
  <inkml:trace contextRef="#ctx0" brushRef="#br0">72 5 7474,'-5'3'3338,"5"-3"-3207,0 1 0,1-1 0,-1 0 1,0 0-1,1 0 0,-1-1 0,1 1 1,-1 0-1,0 0 0,0 0 0,1 0 1,-1 0-1,0 0 0,1 0 0,-1-1 1,0 1-1,1 0 0,-1 0 0,0 0 0,0-1 1,1 1-1,-1 0 0,0 0 0,0-1 1,1 1-1,5-5 1736,-6 6-1833,0-1 0,1 0 0,-1 0 0,0 0 1,0 0-1,0 0 0,0 0 0,1 0 0,-1 0 1,0 0-1,0 1 0,0-1 0,0 0 0,0 0 1,0 0-1,1 0 0,-1 0 0,0 1 0,0-1 1,0 0-1,0 0 0,0 0 0,0 1 0,0-1 0,0 0 1,0 0-1,0 0 0,0 0 0,0 1 0,0-1 1,0 0-1,0 0 0,0 0 0,0 1 0,0-1 1,0 0-1,0 0 0,0 0 0,0 1 0,-7 116 1160,-20 598-1017,7-528-162,18-182-23,0-9 2,-1-13-3,14-139 32,-5 83-15,-1 20-6,0 5 7,-3 0 0,-4-69 0,-23-192 22,29 255 341,-1 123 59,7 150-286,0 5-94,-25 121-14,12-313-37,-1 14 4,3 75-1,1-119-4,0 0 0,0 0-1,1 1 1,-1-1 0,1 0 0,-1 0 0,1 1 0,0-1 0,0 0-1,0 0 1,0 0 0,0 0 0,0 0 0,3 3 0,-4-22-30,-15-92 30,-1-123 0,17-113 14,10 129 0,0-43 4,-11 252-16,0 6 0,0-1-1,1 1 1,-1-1-1,0 0 1,0 1-1,0-1 1,-1 0-1,1 1 1,0-1-1,-1 0 1,1 1-1,-1-1 1,1 1-1,-1-1 1,0 1-1,0-2 1,-1 5 8,1 0 0,0 0 0,0 0 0,0 1 0,0-1 1,1 0-1,-2 4 0,0 7 55,0-1 0,2 1 0,-1 0 0,2 15 0,0 1 61,0 137 238,-3 178-211,-4-13 618,2-99-405,-1-160 55,11-110 239,-2 9-1031,3-52 1,-7 54-198</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44.457"/>
    </inkml:context>
    <inkml:brush xml:id="br0">
      <inkml:brushProperty name="width" value="0.05" units="cm"/>
      <inkml:brushProperty name="height" value="0.05" units="cm"/>
      <inkml:brushProperty name="color" value="#FF0066"/>
    </inkml:brush>
  </inkml:definitions>
  <inkml:trace contextRef="#ctx0" brushRef="#br0">1 104 5729,'14'-82'8409,"-13"82"-8315,-1-1 0,0 0 0,0 0 1,1 1-1,-1-1 0,0 0 1,1 1-1,-1-1 0,1 1 0,-1-1 1,1 1-1,-1-1 0,1 1 0,0-1 1,-1 1-1,1-1 0,-1 1 1,1-1-1,0 1 0,-1 0 0,1 0 1,0-1-1,0 1 0,-1 0 0,1 0 1,0 0-1,0 0 0,-1 0 0,1 0 1,1 0-1,29 3 1417,-12 0-814,15-3 242,55-8 1,-54 4-551,49 0 1,-51 6-261,0 2 1,44 9-1,60 25 322,-37-10-315,-67-22-63,0 0 0,0-3 0,1 0 0,49-4 0,-39 2 312,0 2-1,72 16 0,-67-10-233,88 5 0,-110-15-33,0-2-1,-1-1 0,1-1 0,46-14 1,34-8 230,-92 25-288,1 0 1,-1 1-1,0 0 0,1 2 0,18 1 1,40 12 145,-46-8-133,0-1 1,42 2-1,141-14-12,-184 6-50,-8-1-5,1 2 0,-1 0 0,0 2 0,0 0 0,0 1 0,0 1 0,0 0 0,24 10 0,4 5 58,0-2 1,1-2 0,1-3 0,84 12 0,-58-21 90,92-6 1,-9-1-27,-119 5-118,0 2 0,41 8 0,43 15 10,-34-6 168,135 12 0,-113-28-32,24 2-87,-21 2-53,244 32 51,-268-26-4,0-5 0,171-3 0,-14-16 25,29-1-61,0 21-22,-95 4 7,2-8 0,343-33-1,-317 6-11,1 10-1,233 17 1,-76-5 20,-4-28 27,47 12-23,0 32-11,-3-6-31,3-17 131,-4 1-43,-99 7-47,262-3 69,-176-21 414,-196 9-331,298-32 390,-294 23-504,-86 10 18,276-16 73,108 21 45,-469 7-141,38 3 1,-59-2-14,0 1 0,-1-1 0,1 2 0,0-1 0,-1 1 0,0 0 0,0 1 0,15 8 0,-21-11-104,0 1 0,0 0 0,0 0 0,0-1 1,-1 1-1,1 0 0,0 1 0,2 3 0,-4-5-110,0-1 0,1 1 0,-1 0 0,0 0 0,1 0-1,-1 0 1,0-1 0,0 1 0,0 0 0,0 0 0,1 0 0,-1 0-1,-1 0 1,1 0 0,0-1 0,0 1 0,0 0 0,0 0-1,-1 0 1,1 0 0,0-1 0,-1 1 0,1 0 0,0 0 0,-1-1-1,1 1 1,-1 0 0,1 0 0,-1-1 0,0 1 0,1-1-1,-2 2 1,-4 1-538,-1 1 0,1-1 0,-13 4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49.610"/>
    </inkml:context>
    <inkml:brush xml:id="br0">
      <inkml:brushProperty name="width" value="0.05" units="cm"/>
      <inkml:brushProperty name="height" value="0.05" units="cm"/>
      <inkml:brushProperty name="color" value="#FF0066"/>
    </inkml:brush>
  </inkml:definitions>
  <inkml:trace contextRef="#ctx0" brushRef="#br0">0 5 10242,'0'-1'127,"1"1"-1,-1 0 0,0 0 1,0-1-1,0 1 1,0 0-1,0 0 1,1 0-1,-1-1 1,0 1-1,0 0 0,0 0 1,1 0-1,-1 0 1,0-1-1,0 1 1,0 0-1,1 0 0,-1 0 1,0 0-1,0 0 1,1 0-1,-1 0 1,0 0-1,0 0 0,1 0 1,-1 0-1,0 0 1,1 0-1,-1 0 1,0 0-1,0 0 0,1 0 1,-1 0-1,0 0 1,0 0-1,1 0 1,-1 0-1,0 0 0,0 0 1,0 1-1,1-1 1,-1 0-1,0 0 1,0 0-1,0 0 1,1 1-1,-1-1 0,0 0 1,0 0-1,0 0 1,0 1-1,1-1 1,-1 0-1,0 1 0,6 6 675,0-2-346,-1 1 1,0 0-1,-1 0 1,1 1-1,-1-1 1,-1 1-1,1 0 1,2 9-1,19 64 918,-16-45-907,27 93 114,31 225-1,-66-331-1591,-1-22 957,-1 0 0,1 0 1,0-1-1,0 1 0,0 0 0,0 0 1,0 0-1,-1-1 0,1 1 0,0 0 0,0 0 1,0 0-1,0 0 0,-1-1 0,1 1 1,0 0-1,0 0 0,-1 0 0,1 0 1,0 0-1,0 0 0,0 0 0,-1 0 1,1 0-1,0 0 0,0 0 0,-1 0 1,1 0-1,0 0 0,0 0 0,-1 0 0,1 0 1,0 0-1,0 0 0,-1 0 0,1 0 1,0 0-1,0 0 0,-1 0 0,1 0 1,0 1-1,0-1 0,0 0 0,-1 0 1,1 0-1,0 0 0,0 1 0,0-1 1,0 0-1,-1 0 0,1 0 0,0 1 1,0-1-1,0 0 0,0 0 0,0 1 0,0-1 1,0 0-1,0 0 0,0 1 0,0-1 1,0 0-1,0 0 0,0 1 0,-6-14 1310,5-6-881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13.553"/>
    </inkml:context>
    <inkml:brush xml:id="br0">
      <inkml:brushProperty name="width" value="0.05" units="cm"/>
      <inkml:brushProperty name="height" value="0.05" units="cm"/>
      <inkml:brushProperty name="color" value="#FF0066"/>
    </inkml:brush>
  </inkml:definitions>
  <inkml:trace contextRef="#ctx0" brushRef="#br0">19 44 13579,'-9'0'1064,"1"0"152,6-5-479,2-2-313,2-1-840,3-1-321,0 1-2439,7 1 1975</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0.008"/>
    </inkml:context>
    <inkml:brush xml:id="br0">
      <inkml:brushProperty name="width" value="0.05" units="cm"/>
      <inkml:brushProperty name="height" value="0.05" units="cm"/>
      <inkml:brushProperty name="color" value="#FF0066"/>
    </inkml:brush>
  </inkml:definitions>
  <inkml:trace contextRef="#ctx0" brushRef="#br0">3 61 13395,'-3'23'1576,"3"4"753,5 0-577,2 0-144,3-4-639,0-3-257,2-8-280,3-5-112,3-9-200,2-6 0,4-12-56,-2-4-64,-6-4-480,-2-4-368,-4-3-1193,-3-6 1089,-1 4 184</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0.435"/>
    </inkml:context>
    <inkml:brush xml:id="br0">
      <inkml:brushProperty name="width" value="0.05" units="cm"/>
      <inkml:brushProperty name="height" value="0.05" units="cm"/>
      <inkml:brushProperty name="color" value="#FF0066"/>
    </inkml:brush>
  </inkml:definitions>
  <inkml:trace contextRef="#ctx0" brushRef="#br0">12 251 13827,'-1'5'298,"0"0"1,1 1-1,-1-1 1,1 0-1,0 1 0,1-1 1,-1 0-1,1 0 1,0 1-1,1-1 1,-1 0-1,1 0 0,0 0 1,0 0-1,1-1 1,4 9-1,20 27 960,34 40 1,-32-43-710,34 56-1,-61-90-536,12 25 50,-13-26-59,0 0 0,0 1 0,-1-1 0,1 0 0,-1 0 0,1 0 0,-1 1 0,0-1 0,0 0 0,0 1 0,0 2-1,0-5 0,0 0 0,0 1-1,-1-1 1,1 1-1,0-1 1,0 0-1,0 1 1,0-1-1,-1 1 1,1-1-1,0 0 1,0 1-1,-1-1 1,1 0-1,0 1 1,-1-1-1,1 0 1,0 0-1,-1 1 1,1-1-1,0 0 1,-1 0-1,1 0 1,0 1-1,-1-1 1,1 0-1,-1 0 1,1 0-1,0 0 1,-1 0-1,1 0 1,-1 0-1,1 0 1,0 0-1,-1 0 1,1 0-1,-1 0 1,1 0 0,-1 0-1,1 0 1,0 0-1,-1-1 1,1 1-1,0 0 1,-2-1-1,-15-10 52,6 0-44,0 0 0,1-1 0,0 0 0,-13-22 0,-27-56-34,34 58 4,2 1-1,1-2 0,2 0 1,-9-38-1,17 55 16,0 1 0,1 0-1,1-1 1,0 1 0,1-1-1,1 1 1,0-1 0,1 1-1,1 0 1,1 0 0,8-25-1,-11 36 25,1-1-1,0 1 1,1 0-1,-1 0 1,1 0-1,0 0 1,0 0-1,0 1 1,0-1-1,0 1 1,1 0-1,0 0 1,0 0-1,0 1 1,0-1-1,0 1 1,0 0-1,0 0 1,1 0-1,-1 0 0,1 1 1,0 0-1,-1 0 1,1 0-1,5 0 1,-1 1 91,0 0 0,0 0 0,-1 1-1,1 0 1,0 1 0,-1-1 0,1 2 0,-1-1 0,0 1 0,0 0 0,0 1 0,0 0-1,0 0 1,-1 1 0,0 0 0,0 0 0,0 1 0,0 0 0,-1 0 0,0 1 0,10 13-1,-10-11-48,-1 0-1,0 0 0,0 0 0,0 1 1,-2-1-1,1 1 0,-1 0 0,0 1 0,-1-1 1,0 0-1,-1 1 0,0-1 0,-1 1 1,0-1-1,-1 1 0,0-1 0,0 1 0,-4 10 1,3-11-33,-1-1 1,-1 1 0,0-1 0,-6 12 0,9-19-83,-1 0 1,1 0 0,0 0 0,-1 0 0,1 0 0,-1 0 0,1-1 0,-1 1-1,0 0 1,0-1 0,0 1 0,0-1 0,0 0 0,0 0 0,0 0-1,0 0 1,0 0 0,-1 0 0,1 0 0,0-1 0,-1 1 0,1-1 0,-4 1-1,5-1-128,0-1-1,0 1 1,0-1-1,-1 1 1,1 0-1,0-1 1,0 0-1,0 1 1,0-1-1,0 0 1,0 1-1,0-1 1,0 0-1,0 0 1,1 0-1,-1 0 1,0 0-1,0 0 1,1 0-1,-1 0 1,1 0-1,-1 0 1,1 0-1,-1-1 1,1 1-1,0 0 1,-1 0-1,1 0 1,0-1-1,0 1 1,0 0-1,0-3 0,3-12-1321</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0.788"/>
    </inkml:context>
    <inkml:brush xml:id="br0">
      <inkml:brushProperty name="width" value="0.05" units="cm"/>
      <inkml:brushProperty name="height" value="0.05" units="cm"/>
      <inkml:brushProperty name="color" value="#FF0066"/>
    </inkml:brush>
  </inkml:definitions>
  <inkml:trace contextRef="#ctx0" brushRef="#br0">0 165 9098,'24'9'1588,"-5"-2"795,21 10 0,-35-15-1982,0 1 1,0 0-1,-1 0 1,0 0-1,0 0 1,0 1-1,0 0 1,0 0-1,4 6 1,-4-3 390,-7-7-93,-10-11-242,4-2-433,0 1 0,0-1 0,1 0 0,1-1 0,0 0-1,1 0 1,1 0 0,0-1 0,-3-18 0,7 31-122,1 0 0,0 0 0,0-1 0,0 1 1,0 0-1,0-1 0,1 1 0,-1 0 0,1-1 0,-1 1 0,1 0 1,0 0-1,0 0 0,0-1 0,0 1 0,0 0 0,0 0 0,1 1 0,1-4 1,0 2-275,0 1 1,1-1-1,-1 1 1,1-1 0,-1 1-1,1 0 1,0 0-1,0 1 1,0-1 0,4-1-1,19-3-940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1.174"/>
    </inkml:context>
    <inkml:brush xml:id="br0">
      <inkml:brushProperty name="width" value="0.05" units="cm"/>
      <inkml:brushProperty name="height" value="0.05" units="cm"/>
      <inkml:brushProperty name="color" value="#FF0066"/>
    </inkml:brush>
  </inkml:definitions>
  <inkml:trace contextRef="#ctx0" brushRef="#br0">131 62 12939,'4'17'1328,"1"1"953,1 1-273,4-1-448,2-1-415,3 0-481,-1 1-120,2 1-248,3-2-32,-2-1-144,3-2-56,-3-4-144,-2-5-248,-5-3-656,-5-6-2985,-12-3 2729</inkml:trace>
  <inkml:trace contextRef="#ctx0" brushRef="#br0" timeOffset="1">46 35 11739,'-17'7'1696,"0"3"1489,9-8-2145,4 0-200,8-7-736,2-6-400,6 0-640,2-4-521,4 1 633</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1.665"/>
    </inkml:context>
    <inkml:brush xml:id="br0">
      <inkml:brushProperty name="width" value="0.05" units="cm"/>
      <inkml:brushProperty name="height" value="0.05" units="cm"/>
      <inkml:brushProperty name="color" value="#FF0066"/>
    </inkml:brush>
  </inkml:definitions>
  <inkml:trace contextRef="#ctx0" brushRef="#br0">1 185 10418,'15'51'4903,"-11"-38"-3795,0 1 0,9 20 0,-10-27-593,-4-10-168,-5-11-148,4 8-178,1-1 1,0 1 0,0 0-1,1-1 1,0 1 0,0-1-1,0 1 1,1-1 0,0 1 0,0-1-1,1 1 1,0 0 0,0 0-1,0 0 1,1 0 0,0 0-1,0 0 1,0 1 0,1-1-1,0 1 1,0 0 0,0 0 0,1 1-1,-1-1 1,11-7 0,-13 11 20,0-1 0,1 1 0,-1 0 0,1 0 0,-1 0 0,1 0 1,-1 1-1,1-1 0,-1 1 0,1-1 0,-1 1 0,1 0 0,0 0 0,-1 0 1,1 0-1,0 0 0,-1 1 0,1-1 0,-1 1 0,1 0 0,-1 0 0,1 0 1,-1 0-1,0 0 0,1 0 0,2 3 0,1 0 37,0 0 0,0 0 0,-1 1-1,0 0 1,1 0 0,-2 0 0,1 1 0,6 9 0,8 23 118,-13-26-156,0 0 1,9 13-1,-14-24-40,-1-1 1,0 1-1,1 0 0,-1-1 0,1 1 0,-1-1 0,1 1 1,-1-1-1,1 1 0,-1-1 0,1 1 0,0-1 1,-1 1-1,1-1 0,0 0 0,-1 1 0,1-1 1,1 0-1,-2 0 0,0 0 0,1 0 0,-1 0-1,0 0 1,1 0 0,-1-1 0,0 1 0,0 0 0,1 0 0,-1-1 0,0 1 0,0 0 0,1 0 0,-1-1 0,0 1 0,0 0 0,0-1-1,1 1 1,-1 0 0,0-1 0,0 1 0,0 0 0,0-1 0,0 1 0,0-1 0,3-32 26,-3 31-28,0-51 30,10-73 0,-9 119-18,0 1 0,1-1 0,-1 1 0,5-8 0,-6 13 1,0 0 0,0 0 1,1 0-1,-1 0 0,0 1 0,1-1 1,-1 0-1,1 0 0,-1 1 1,1-1-1,-1 0 0,1 1 0,0-1 1,-1 0-1,1 1 0,0-1 1,-1 1-1,1-1 0,0 1 0,0 0 1,0-1-1,-1 1 0,1 0 1,0-1-1,0 1 0,0 0 0,0 0 1,0 0-1,-1 0 0,1 0 0,0 0 1,0 0-1,0 0 0,0 0 1,0 0-1,0 0 0,-1 0 0,1 1 1,0-1-1,0 0 0,1 1 1,2 2 67,-1 0 1,1 0 0,-1 0 0,1 0 0,-1 0-1,0 1 1,0-1 0,0 1 0,-1 0 0,4 6 0,3 7 121,8 23 1,-6-12-133,25 52-93,-36-79-40,1-1 0,-1 1 0,0-1-1,0 1 1,0-1 0,1 1 0,-1-1-1,0 1 1,1-1 0,-1 0 0,0 1 0,1-1-1,-1 0 1,1 1 0,-1-1 0,1 0-1,-1 1 1,1-1 0,-1 0 0,1 1 0,-1-1-1,1 0 1,-1 0 0,1 0 0,0 0-1,0 0-118,-1 0-1,1-1 0,0 1 0,-1-1 0,1 1 1,0-1-1,-1 1 0,1-1 0,-1 1 0,1-1 1,-1 1-1,1-1 0,-1 0 0,1 1 0,-1-1 0,0 0 1,1-1-1,7-14-1160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2.225"/>
    </inkml:context>
    <inkml:brush xml:id="br0">
      <inkml:brushProperty name="width" value="0.05" units="cm"/>
      <inkml:brushProperty name="height" value="0.05" units="cm"/>
      <inkml:brushProperty name="color" value="#FF0066"/>
    </inkml:brush>
  </inkml:definitions>
  <inkml:trace contextRef="#ctx0" brushRef="#br0">69 296 14411,'2'0'178,"-1"0"-1,0 0 1,1 0 0,-1 0-1,1 0 1,-1 0 0,0-1-1,1 1 1,-1 0 0,0-1-1,1 1 1,-1-1 0,0 0-1,0 1 1,1-1-1,-1 0 1,0 0 0,0 0-1,0 0 1,0 0 0,0 0-1,0 0 1,0 0 0,0 0-1,-1 0 1,1 0 0,0-1-1,-1 1 1,1 0 0,-1-1-1,1-1 1,2-6 147,0 1 0,-1-1 0,2-13 1,-4 22-326,0-1 11,1-5 48,0-1 0,0 1-1,-1 0 1,0-1-1,-1-8 1,1 14-58,0 0 1,-1 0-1,1 0 0,0 0 1,0 0-1,-1 0 1,1 0-1,-1 0 1,1 0-1,-1 0 0,1 1 1,-1-1-1,0 0 1,1 0-1,-1 0 0,0 1 1,0-1-1,0 0 1,1 1-1,-1-1 1,0 1-1,0-1 0,0 1 1,0-1-1,0 1 1,0-1-1,0 1 1,0 0-1,0 0 0,0 0 1,0-1-1,0 1 1,0 0-1,0 0 0,0 0 1,0 1-1,0-1 1,-1 0-1,1 0 1,-1 1-1,-2 0-11,1 1 0,-1-1 0,0 1 1,1 0-1,-1 0 0,1 0 0,0 0 0,0 1 0,0-1 0,0 1 0,0 0 1,0 0-1,1 0 0,-1 0 0,1 0 0,0 1 0,0-1 0,0 1 0,-1 4 1,-3 4-28,2 1 1,0-1 0,1 1 0,-4 22-1,6-28 46,1 0-1,0 0 0,0 1 1,0-1-1,1 0 0,0 0 1,1 0-1,0 0 0,0 0 1,0 0-1,1 0 0,5 10 1,-6-13-5,0-1 0,0 0 1,0 0-1,1 0 1,-1 0-1,1 0 0,0-1 1,0 1-1,-1-1 1,2 0-1,-1 1 0,0-1 1,0-1-1,1 1 1,-1 0-1,1-1 0,-1 0 1,1 0-1,0 0 1,-1 0-1,1-1 0,0 1 1,0-1-1,-1 0 1,7 0-1,-6-1-2,1 0 0,-1-1 0,0 1 1,1-1-1,-1 0 0,0 0 0,0 0 0,0 0 1,0-1-1,-1 0 0,1 0 0,-1 0 0,1 0 0,-1 0 1,0 0-1,0-1 0,-1 0 0,1 0 0,-1 1 0,3-6 1,0-2 4,0 1 0,-1-1 0,0-1 0,0 1 0,-1-1 0,2-18 0,0-40 19,-4 69-13,-1 0-1,0 0 1,1 0-1,-1 0 1,1 0-1,-1 0 0,1 0 1,-1 0-1,1 1 1,-1-1-1,1 0 1,0 0-1,-1 1 1,1-1-1,0 0 1,0 1-1,0-1 0,0 1 1,-1-1-1,2 0 1,2 0 105,-1-1 1,0 1 0,0 0-1,1 1 1,-1-1 0,5 0-1,-2 1 79,1-1-1,-1 1 1,1 1-1,-1-1 1,1 1-1,9 3 1,-12-2-166,-1-1 0,1 1 1,-1 1-1,0-1 1,0 0-1,0 1 0,0 0 1,0 0-1,0-1 1,-1 2-1,3 2 0,-3-3-28,0 0-1,0 0 0,0-1 1,1 1-1,-1-1 0,0 0 0,1 0 1,0 0-1,0 0 0,0 0 1,0 0-1,4 1 0,-7-3 5,0 0 0,1 0 0,-1 0-1,0 0 1,1-1 0,-1 1 0,0 0 0,1 0-1,-1 0 1,0-1 0,0 1 0,1 0-1,-1 0 1,0-1 0,0 1 0,0 0 0,1-1-1,-1 1 1,0 0 0,0-1 0,0 1-1,0 0 1,1-1 0,-1 1 0,0 0 0,0-1-1,0 1 1,0 0 0,0-1 0,0 1-1,0 0 1,0-1 0,0 1 0,0 0 0,0-1-1,-1 1 1,1-1 0,0 0 30,-1-50 709,1-10 144,0 55-761,1 0 1,0 0 0,0 0-1,0 0 1,1 0-1,0 1 1,4-10 0,-4 12-76,-1 1 1,1-1-1,0 1 1,0 0-1,0-1 0,0 1 1,1 0-1,-1 0 1,0 0-1,1 1 1,0-1-1,-1 1 1,1-1-1,0 1 1,4-2-1,4 0 54,1 0 0,21-2 0,9-2-515,-6-5-529,-2-7 345</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7.286"/>
    </inkml:context>
    <inkml:brush xml:id="br0">
      <inkml:brushProperty name="width" value="0.05" units="cm"/>
      <inkml:brushProperty name="height" value="0.05" units="cm"/>
      <inkml:brushProperty name="color" value="#FF0066"/>
    </inkml:brush>
  </inkml:definitions>
  <inkml:trace contextRef="#ctx0" brushRef="#br0">1 45 3209,'0'0'142,"1"0"1,-1 0 0,0 0 0,1 0 0,-1 0-1,1 0 1,-1 0 0,1 1 0,-1-1 0,0 0-1,1-1 1,-1 1 0,1 0 0,-1 0 0,1 0-1,-1 0 1,0 0 0,1 0 0,-1 0 0,0-1-1,1 1 1,-1 0 0,1 0 0,-1 0 0,0-1-1,1 1 1,-1 0 0,0-1 0,0 1 0,1-1-1,9-14 2742,-2 2-791,-7 11-1727,0 1 0,1 0-1,-1 0 1,0-1 0,1 1 0,-1 0 0,0 0-1,1 0 1,2 0 0,-4 1-305,0-1 1,0 1-1,1 1 1,-1-1-1,0 0 1,0 0-1,0 0 1,1 0-1,-1 0 0,0 0 1,0 0-1,0 0 1,1 0-1,-1 0 1,0 0-1,0 0 1,0 1-1,1-1 0,-1 0 1,0 0-1,0 0 1,0 0-1,0 0 1,0 1-1,0-1 1,1 0-1,-1 0 0,0 1 1,3 12 474,-1 7 281,0-12-583,-1 1-1,0-1 1,-2 17-1,-4 13-276,-17 62-1,19-94-763,1-8-678,1-13 630,7-3 410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7.945"/>
    </inkml:context>
    <inkml:brush xml:id="br0">
      <inkml:brushProperty name="width" value="0.05" units="cm"/>
      <inkml:brushProperty name="height" value="0.05" units="cm"/>
      <inkml:brushProperty name="color" value="#FF0066"/>
    </inkml:brush>
  </inkml:definitions>
  <inkml:trace contextRef="#ctx0" brushRef="#br0">21 1 12363,'-4'5'1072,"1"1"760,0 4-143,1 4-529,0 1-248,1 3-520,1 2-136,-4 6-256,3 0-760,1 0 504</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8.561"/>
    </inkml:context>
    <inkml:brush xml:id="br0">
      <inkml:brushProperty name="width" value="0.05" units="cm"/>
      <inkml:brushProperty name="height" value="0.05" units="cm"/>
      <inkml:brushProperty name="color" value="#FF0066"/>
    </inkml:brush>
  </inkml:definitions>
  <inkml:trace contextRef="#ctx0" brushRef="#br0">19 1 13499,'-5'15'1280,"-1"3"441,4 6-561,-3-2-192,7 1-584,-2 1-144,5 1-224,1 0-576,4-2 2352,-6-1-1512</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8.983"/>
    </inkml:context>
    <inkml:brush xml:id="br0">
      <inkml:brushProperty name="width" value="0.05" units="cm"/>
      <inkml:brushProperty name="height" value="0.05" units="cm"/>
      <inkml:brushProperty name="color" value="#FF0066"/>
    </inkml:brush>
  </inkml:definitions>
  <inkml:trace contextRef="#ctx0" brushRef="#br0">9 0 14459,'-2'20'1112,"-1"9"625,1-1-417,1 6-480,1 3-352,3-5-720,2-2-696,2-8 536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13.973"/>
    </inkml:context>
    <inkml:brush xml:id="br0">
      <inkml:brushProperty name="width" value="0.05" units="cm"/>
      <inkml:brushProperty name="height" value="0.05" units="cm"/>
      <inkml:brushProperty name="color" value="#FF0066"/>
    </inkml:brush>
  </inkml:definitions>
  <inkml:trace contextRef="#ctx0" brushRef="#br0">1 190 8898,'33'42'4720,"15"23"11,-45-60-4497,-1-1 0,0 1 0,0 0 0,-1 0 0,1 0 0,-1 1 0,0-1-1,0 0 1,-1 8 0,5 20 711,-3-28-700,0-5-158,1-8-43,-3-4-28,-1 0 0,0 1 0,0 0 0,-5-17 0,3 15-29,0 1 0,1-1 0,0-14 0,1 22 7,1 0 0,0 0 1,0 0-1,1-1 0,0 1 1,-1 1-1,2-1 0,-1 0 1,0 0-1,1 0 0,0 1 0,0-1 1,0 1-1,6-9 0,-6 12 19,-1 0 0,0 0 0,0 0 0,1 0 0,-1 0 0,1 1 0,-1-1 0,1 0 0,-1 1 0,1-1 0,-1 1 0,1-1 0,-1 1 0,1 0 0,0 0 0,-1 0 0,1 0 0,0 0 0,-1 0 0,1 0 0,-1 0 0,1 1 0,0-1 0,-1 0 0,1 1 0,-1 0 0,3 1 0,4 1 136,-1 0 0,0 1 0,0 0 0,7 6 0,-7-5 58,-1 1 0,0 0 0,0 1 0,9 13 0,-9-12-27,1 0 1,10 11-1,-6-11-56,-10-8-121,-1 0 0,0 0 0,0 0 1,0 0-1,0 0 0,1 0 1,-1 0-1,0 0 0,0 0 0,0 0 1,1 0-1,-1 0 0,0 0 0,0 0 1,0 0-1,1 0 0,-1 0 1,0 0-1,0 0 0,0 0 0,0 0 1,1 0-1,-1 0 0,0 0 1,0 0-1,0-1 0,0 1 0,0 0 1,1 0-1,-1 0 0,0 0 0,0-1 1,1-1 5,-1 0 0,1 0 1,-1 0-1,0 0 1,0 0-1,0 0 0,0 0 1,0-3-1,-1 3-14,1-3 5,0-99-252,1 93 207,0 0 0,1 1 0,0-1 0,1 0 0,0 1 0,1 0 0,6-15 0,-9 23 46,1-1 1,-1 1-1,1-1 1,0 1-1,-1-1 1,1 1-1,0 0 1,0 0 0,1 0-1,-1 0 1,0 1-1,1-1 1,-1 0-1,1 1 1,-1 0-1,1 0 1,5-2 0,-5 2 24,-1 1 0,1 0 1,-1 0-1,1 0 1,-1 0-1,1 0 0,-1 1 1,1-1-1,-1 1 1,1 0-1,-1 0 1,1-1-1,-1 2 0,0-1 1,0 0-1,0 0 1,1 1-1,-1-1 0,0 1 1,3 3-1,2 2 173,0 2 0,0-1-1,-1 1 1,8 16 0,-8-15-179,0 0-1,1 0 1,14 16 0,-21-25-28,7 5-2305,-8-20-2879,1 1 3687</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9.412"/>
    </inkml:context>
    <inkml:brush xml:id="br0">
      <inkml:brushProperty name="width" value="0.05" units="cm"/>
      <inkml:brushProperty name="height" value="0.05" units="cm"/>
      <inkml:brushProperty name="color" value="#FF0066"/>
    </inkml:brush>
  </inkml:definitions>
  <inkml:trace contextRef="#ctx0" brushRef="#br0">1 0 13115,'3'12'1352,"1"3"1049,-3 2-649,6 3-704,-5-2-408,4 2-768,1 1-864,7-1 616</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0:59.858"/>
    </inkml:context>
    <inkml:brush xml:id="br0">
      <inkml:brushProperty name="width" value="0.05" units="cm"/>
      <inkml:brushProperty name="height" value="0.05" units="cm"/>
      <inkml:brushProperty name="color" value="#FF0066"/>
    </inkml:brush>
  </inkml:definitions>
  <inkml:trace contextRef="#ctx0" brushRef="#br0">1 6 12363,'8'-3'1272,"2"1"1368,2 2-695,1 12-281,-1 4-351,-5 13-737,0 8-104,-7 5-1192,-10 10 592</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05.843"/>
    </inkml:context>
    <inkml:brush xml:id="br0">
      <inkml:brushProperty name="width" value="0.05" units="cm"/>
      <inkml:brushProperty name="height" value="0.05" units="cm"/>
      <inkml:brushProperty name="color" value="#FF0066"/>
    </inkml:brush>
  </inkml:definitions>
  <inkml:trace contextRef="#ctx0" brushRef="#br0">5 1 15387,'0'6'456,"-5"-2"-192</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14.624"/>
    </inkml:context>
    <inkml:brush xml:id="br0">
      <inkml:brushProperty name="width" value="0.05" units="cm"/>
      <inkml:brushProperty name="height" value="0.05" units="cm"/>
      <inkml:brushProperty name="color" value="#FF0066"/>
    </inkml:brush>
  </inkml:definitions>
  <inkml:trace contextRef="#ctx0" brushRef="#br0">194 536 7538,'0'1'298,"-1"0"0,1-1 0,0 1 1,-1 0-1,1 0 0,0 0 0,0 0 1,0 0-1,0 0 0,0 0 0,0 0 1,0 0-1,0 0 0,0 0 0,0 0 1,0 0-1,0 0 0,1-1 0,-1 1 1,1 0-1,-1 0 0,0 0 1,1 0-1,1 1 0,0 0 29,0-1 1,1 1-1,-1-1 1,1 1-1,-1-1 1,1 0-1,3 1 1,-5-1-281,11 3 557,1-1-1,-1 0 0,0-1 1,18 2-1,51-2 558,-62-2-1033,-10-1-117,0 1-1,0-1 1,0-1 0,0 1-1,0-1 1,-1-1-1,1 0 1,-1 0-1,0-1 1,0 0-1,0 0 1,0-1 0,-1 0-1,0 0 1,8-8-1,3-5-9,-1 0 1,0-2-1,-2 0 0,15-24 0,-25 35 3,0 0-1,0 0 1,-1-1 0,0 1-1,-1-1 1,0 0 0,0-1-1,-1 1 1,0 0 0,-1-1 0,0-19-1,-1 23 0,-1 0-1,0 0 0,0-1 0,0 2 1,-1-1-1,0 0 0,0 0 1,-1 0-1,0 1 0,0 0 1,-1-1-1,1 1 0,-1 0 1,-1 1-1,1-1 0,-1 1 0,0 0 1,-8-7-1,2 4 4,-1 1 0,0 0 0,0 0 0,-1 1 0,1 1 0,-17-5 0,-82-15 41,11 4 41,91 18-81,1 0-1,0-1 1,0 0-1,0 0 1,-12-10-1,3 3 41,14 9-30,0 0 0,-1 1 0,1 0 0,0 0 0,0 0 1,-1 0-1,1 1 0,0-1 0,-1 1 0,1-1 0,0 1 0,-1 1 0,1-1 1,0 0-1,-1 1 0,1-1 0,0 1 0,-1 0 0,-2 2 0,-8 2-12,0 2 0,-25 15 0,28-16 17,6-3-6,1 0 0,0 0 0,0 1 1,0-1-1,1 1 0,-1 0 0,1 0 1,0 0-1,0 0 0,0 1 1,0-1-1,1 1 0,0-1 0,-3 9 1,0 4 36,1 1 1,-3 33 0,4-30 45,1-3 68,0-1 1,2 1-1,0-1 0,1 1 1,1-1-1,0 1 1,9 27-1,-8-34-35,0-1-1,1 0 1,0 0-1,1 0 1,0-1-1,1 0 1,0 0-1,0 0 1,1-1-1,0 1 1,1-2-1,-1 1 1,15 10-1,-15-15-68,-1 1 0,0-1 0,1 0 0,-1-1 0,1 0-1,0 0 1,0 0 0,0-1 0,0 0 0,0 0 0,0-1 0,0 0-1,0 0 1,0 0 0,9-3 0,0 0-214,0 0 0,-1-2 0,0 0-1,0 0 1,23-13 0,6-11-298</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44.727"/>
    </inkml:context>
    <inkml:brush xml:id="br0">
      <inkml:brushProperty name="width" value="0.05" units="cm"/>
      <inkml:brushProperty name="height" value="0.05" units="cm"/>
      <inkml:brushProperty name="color" value="#FF0066"/>
    </inkml:brush>
  </inkml:definitions>
  <inkml:trace contextRef="#ctx0" brushRef="#br0">380 887 8458,'-8'14'2414,"8"-14"-2118,-1 1 1,0 0 0,0 0 0,1 0-1,-1 0 1,1 0 0,-1 0 0,1 0-1,-1 0 1,1 0 0,0 2 1827,0-3-2033,0 0 0,1 0-1,-1 0 1,0 0 0,0 0 0,1 0-1,-1 1 1,0-1 0,0 0 0,1 0-1,-1 0 1,0 0 0,0 0 0,1 0-1,-1 1 1,0-1 0,0 0-1,0 0 1,1 0 0,-1 1 0,0-1-1,0 0 1,0 0 0,0 0 0,0 1-1,0-1 1,1 0 0,-1 0 0,0 1-1,0-1 1,0 0 0,0 0 0,0 1-1,0 4 193,1 6 1076,-1-11-1335,1 0 0,-1 0 0,0 0 0,0 1-1,1-1 1,-1 0 0,0 0 0,1 0 0,-1 0 0,0 0-1,1 0 1,-1 0 0,0 0 0,1 0 0,-1 0 0,0 0 0,1 0-1,-1 0 1,0 0 0,1 0 0,-1 0 0,0 0 0,1 0 0,-1 0-1,0-1 1,1 1 0,-1 0 0,0 0 0,1 0 0,-1-1-1,0 1 1,0 0 0,1-1 0,33-17 82,-17 10-51,23-16 1,-25 13 1,0-2 0,0 0 0,-1-1 0,-1 0 0,0-1 0,-1 0 0,14-24 0,-5 1 152,-2 0-1,20-54 0,-26 58 171,-2 0 0,-1-1 0,5-37 0,-15 69-358,3-13 142,-1-1 0,0-21 0,-3 32-144,1 0-1,-1 0 0,0 0 0,-1 0 0,1 0 0,-1 0 1,0 1-1,-1-1 0,-4-9 0,-6-5 22,-26-29 1,-9-15-1,43 57-48,-5-10 6,-1 0 0,-22-25 0,29 38-2,-1 0 0,0 0 0,1 0 1,-1 0-1,0 1 0,-1-1 0,1 2 0,0-1 1,-1 0-1,0 1 0,1 0 0,-1 0 0,-7-1 0,-16 1 163,0 0 0,-56 4-1,77-1-52,-5 0-83,-1 0 1,1 1-1,-1 1 1,1 0-1,-23 9 1,28-9-24,0 1 0,1 0 1,0 1-1,-1-1 0,1 1 0,1 1 1,-1-1-1,1 1 0,0 0 1,-7 9-1,-6 13 11,2 0 0,0 1-1,2 1 1,1 1 0,1 0 0,2 1 0,-10 45 0,17-50 41,0 1 0,2-1 0,3 55 0,0-10 109,-1-45-87,1 0 1,1 0-1,8 38 0,-7-52-15,0 0-1,1-1 1,1 0-1,-1 0 1,2 0 0,0-1-1,0 1 1,1-1-1,11 12 1,-13-17 32,0-1 1,0 0-1,1 0 0,-1-1 1,1 1-1,0-1 1,1-1-1,-1 1 0,1-1 1,0 0-1,12 3 0,-9-4 53,1 0 0,0 0 0,0-1 0,0-1-1,0 0 1,0 0 0,12-3 0,8-3 69,0-2 0,-1 0 0,1-3 0,37-18 1,-56 24-411,1-1 0,-1 0 0,0-1 0,15-12 0,-25 18 201,-1-1 0,0 1 0,1-1 0,-1 0 0,0 1 0,0-1 0,0 0 0,0 1 0,0-1 0,0 0 0,0 0 0,0-3 0,0-22-272</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47.148"/>
    </inkml:context>
    <inkml:brush xml:id="br0">
      <inkml:brushProperty name="width" value="0.05" units="cm"/>
      <inkml:brushProperty name="height" value="0.05" units="cm"/>
      <inkml:brushProperty name="color" value="#FF0066"/>
    </inkml:brush>
  </inkml:definitions>
  <inkml:trace contextRef="#ctx0" brushRef="#br0">419 734 7586,'-1'2'42,"1"-1"0,-1 0 1,1 0-1,0 0 0,-1 0 1,1 1-1,0-1 0,0 0 0,0 0 1,0 1-1,0-1 0,0 0 1,0 0-1,0 1 0,0-1 1,1 0-1,-1 0 0,0 1 1,1-1-1,-1 0 0,2 2 1,-2-3-33,1 1 0,0-1 1,-1 1-1,1-1 1,0 1-1,-1-1 1,1 0-1,0 0 1,0 1-1,-1-1 0,1 0 1,0 0-1,0 0 1,-1 0-1,1 0 1,0 0-1,0 0 0,0 0 1,-1 0-1,1 0 1,0 0-1,0 0 1,-1 0-1,1-1 1,0 1-1,0 0 0,-1-1 1,1 1-1,0 0 1,-1-1-1,1 1 1,0-1-1,-1 1 0,1-2 1,0 2 72,-1 0 1,0-1 0,1 1-1,-1-1 1,1 1-1,-1-1 1,1 1-1,-1 0 1,1-1-1,-1 1 1,1 0-1,-1 0 1,1-1-1,0 1 1,-1 0 0,1 0-1,-1 0 1,1 0-1,-1 0 1,1 0-1,0 0 1,-1 0-1,1 0 1,0 0-1,-2 12 3281,-1 6-1639,2-18-1668,0 1-1,1 0 0,-1-1 0,0 1 0,0-1 0,0 1 0,1 0 0,-1-1 0,0 1 0,1-1 1,-1 1-1,1-1 0,-1 1 0,1-1 0,-1 0 0,0 1 0,1-1 0,0 1 0,-1-1 1,1 0-1,-1 1 0,1-1 0,-1 0 0,1 0 0,0 0 0,-1 1 0,1-1 0,-1 0 0,1 0 1,0 0-1,-1 0 0,1 0 0,0 0 0,-1 0 0,1 0 0,-1 0 0,1 0 0,0-1 0,0 1 1,2-1 88,1 0 1,-1 0 0,0 0 0,1 0 0,5-4 0,43-32 1146,-4 2-569,-38 29-598,0-2 0,-1 1 1,0-1-1,0-1 0,-1 0 0,0 0 1,-1 0-1,9-15 0,-3 1 203,-1 0-1,16-46 1,-24 57-278,29-90 459,-29 86-436,-1 1-1,0-1 0,-2-1 1,1-24-1,-3 22-66,1 3-4,0-1-1,-2 0 1,-6-31 0,6 43 2,0 0 1,0 0-1,0 0 1,0 0 0,-1 1-1,0-1 1,0 0-1,0 1 1,-1 0 0,1 0-1,-1 0 1,0 0-1,0 1 1,0-1 0,-1 1-1,-5-4 1,-1 2 23,0-1 0,-1 1 1,1 1-1,-1 0 0,0 1 1,-23-3-1,-1 2 105,-37 2 0,42 2-85,0-1 0,-38-7 0,50 4-54,-31-13-1,13 4 1,35 12 6,-10-3 13,0 1-1,0 0 0,-15-2 1,23 5-5,0 0 0,0 0 0,0 0 0,0 0 0,0 1 1,0 0-1,0 0 0,0 0 0,0 0 0,1 0 1,-1 1-1,0 0 0,1 0 0,-5 2 0,-1 3 22,0 1 0,1 0 0,0 0 0,0 0 1,1 1-1,-11 17 0,5-4 206,-21 46 0,28-53-154,1 1-1,1-1 0,0 1 1,0 0-1,2 0 0,0 0 1,1 0-1,1 0 0,2 28 1,0-25-8,20 144 679,-18-139-571,2-1 0,1 0 0,1 0 0,21 40 0,-22-49-53,1-1 0,0 0-1,1-1 1,1 0 0,0 0 0,1-1-1,12 11 1,-18-18-77,1 0 0,0 1 0,0-2 1,1 1-1,-1-1 0,1 0 0,-1 0 0,1-1 0,0 0 1,0 0-1,0-1 0,1 1 0,-1-2 0,0 1 0,0-1 1,14-1-1,1-4-329,0 0 0,0-2 1,-1 0-1,33-16 0,-28 11-1324,10-6-1169,-7-8 950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48.152"/>
    </inkml:context>
    <inkml:brush xml:id="br0">
      <inkml:brushProperty name="width" value="0.05" units="cm"/>
      <inkml:brushProperty name="height" value="0.05" units="cm"/>
      <inkml:brushProperty name="color" value="#FF0066"/>
    </inkml:brush>
  </inkml:definitions>
  <inkml:trace contextRef="#ctx0" brushRef="#br0">421 857 7450,'-10'5'3570,"8"-2"-982,9-1-1141,3-2-989,-1 0 0,1-1-1,0 0 1,0-1 0,-1 0 0,1-1-1,-1 0 1,0 0 0,0-1-1,0 0 1,0 0 0,0-1 0,8-6-1,0-2-135,0 0 0,-1-1 0,21-22-1,-29 26-175,1-1 0,-2 0 0,1 0-1,-1 0 1,-1-1 0,9-22-1,-3-3-33,-2 0-1,-1 0 1,-2-1-1,-2 0 1,-1 0-1,-2-43 1,-2 68-104,-1-1 1,-1 0-1,0 1 0,-1-1 1,0 1-1,-1 0 1,0 0-1,-1 0 1,-1 0-1,0 1 1,-1 0-1,0 0 1,-1 1-1,0 0 1,-1 0-1,-16-15 1,10 11-1,-1 1 0,0 1 1,-1 0-1,-35-19 0,44 28-8,0 0-1,-1 0 1,1 1 0,-1 0-1,0 1 1,0 0-1,0 0 1,0 1 0,-1 0-1,1 1 1,0 0-1,0 0 1,-17 4 0,13-1-4,0 1 1,1 1-1,-1 0 1,1 1 0,0 0-1,0 1 1,1 0-1,0 1 1,0 0-1,1 0 1,0 2 0,1-1-1,-9 12 1,-11 15 13,2 2 0,-32 58 0,40-60 62,0 0 0,-26 78-1,38-91-9,1 1-1,1 0 0,1 0 1,0 0-1,2 1 0,2 31 0,1-45 21,0-1 0,1 1 0,0-1-1,0 1 1,1-1 0,1 0 0,0 0 0,0-1-1,1 1 1,0-1 0,0 0 0,1 0-1,1 0 1,-1-1 0,1 0 0,1-1-1,0 1 1,0-1 0,0-1 0,0 1 0,1-2-1,0 1 1,1-1 0,-1 0 0,1-1-1,0 0 1,0-1 0,0 0 0,1-1-1,-1 0 1,14 1 0,1-2-29,1-2 0,0 0 0,-1-2 0,1-1 0,-1-1 0,0-1 1,-1-1-1,1-2 0,29-14 0,-48 21-333,-1-1 0,0 1 1,1-2-1,-1 1 0,0 0 0,0-1 0,-1 0 1,1 0-1,-1-1 0,0 1 0,0-1 1,5-8-1,-7 8 31,0-1-1,0 1 1,-1-1 0,1 1 0,0-8-1,-2 12 219</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19.691"/>
    </inkml:context>
    <inkml:brush xml:id="br0">
      <inkml:brushProperty name="width" value="0.05" units="cm"/>
      <inkml:brushProperty name="height" value="0.05" units="cm"/>
      <inkml:brushProperty name="color" value="#FF0066"/>
    </inkml:brush>
  </inkml:definitions>
  <inkml:trace contextRef="#ctx0" brushRef="#br0">0 148 9626,'1'0'100,"0"1"0,-1-1 1,1 0-1,0 0 0,0 0 0,-1 0 0,1 0 0,0 1 0,0-1 1,-1-1-1,1 1 0,0 0 0,-1 0 0,1 0 0,0 0 0,0 0 1,-1-1-1,1 1 0,0 0 0,-1-1 0,1 1 0,0 0 1,-1-1-1,1 1 0,-1-1 0,1 1 0,-1-1 0,1 1 0,0-2 1,15-22 625,-6 9-24,-8 13-534,0 0 0,0 0 0,0 1-1,1-1 1,-1 0 0,0 1 0,1 0 0,-1-1 0,1 1-1,-1 0 1,1 0 0,0 1 0,-1-1 0,1 0 0,4 1-1,2-1 532,1 1 0,-1 1-1,12 2 1,17 0 302,130-9 1571,37-1-2304,-176 9-257,0 1 0,54 13 1,53 25 28,-82-23-30,-31-12 12,1 0 0,0-1 1,1-2-1,-1 0 1,0-2-1,1 0 1,-1-2-1,1-1 0,26-5 1,77-18 360,107-15 310,-195 36-435,1 1 0,0 3 0,74 7 0,74 13 357,-145-18-382,-1-2 1,60-7-1,23-14 313,-61 9-391,91-5-1,97 15-146,52-1 80,-206-1-45,0 5-1,118 15 1,527 44 138,-319-58 84,-203-5-231,-80 3-14,323-5 276,-44-2 523,-224 5-742,110-21-8,-56 2-75,-192 19 17,0 3 0,74 10 0,115 31 40,103 12-31,-52-13 17,20 2 87,-265-39-41,1-3-1,64-7 0,109-23 106,-79 8-133,227-35 86,-321 46-136,400-85 6,-390 82-7,1 3-1,0 3 0,100 1 1,-118 6-9,198 5 45,-195-1-44,1 3-1,88 21 1,206 56 62,-183-57-81,143 26 36,-135-23-7,317 15-1,90-63 22,-555 16-6,0-1 0,-1-2 1,23-6-1,-32 7-6,-1-1-1,1-1 1,-1 0-1,-1 0 0,1-1 1,16-13-1,-5 0 22,-14 11-1,1 1 1,0 0-1,1 1 1,0-1-1,0 2 0,1 0 1,13-6-1,-11 8-22,0 1 0,0 0-1,0 1 1,1 1 0,-1 0-1,1 0 1,15 3 0,101 18 53,-64-7-42,-51-10-24,99 14 22,-90-15-15,-1-1 0,42-3 0,-61 2-8,-1-1 1,0 0 0,1 0-1,-1 0 1,0-1 0,0 1-1,5-3 1,-8 3-3,0 1 1,0-1-1,0 1 0,-1-1 0,1 0 1,0 1-1,0-1 0,0 0 0,0 0 1,-1 1-1,1-1 0,0 0 0,-1 0 1,1 0-1,-1 0 0,1 0 0,-1 0 1,1 0-1,-1 0 0,0 0 0,1 0 1,-1 0-1,0 0 0,0-1 0,0 1 1,0 0-1,0 0 0,0 0 0,0 0 1,0 0-1,0 0 0,-1-1 0,-2-7-1086,1-1 1,-3-15-1,4 16-279,1 1 0,0 0 0,0 0 0,1 0 0,0 0 0,2-10 0,3 2-347</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20.109"/>
    </inkml:context>
    <inkml:brush xml:id="br0">
      <inkml:brushProperty name="width" value="0.05" units="cm"/>
      <inkml:brushProperty name="height" value="0.05" units="cm"/>
      <inkml:brushProperty name="color" value="#FF0066"/>
    </inkml:brush>
  </inkml:definitions>
  <inkml:trace contextRef="#ctx0" brushRef="#br0">129 0 7810,'5'4'9647,"17"11"-5119,30 18-986,-30-20-2764,-2 0 0,21 18-1,-34-25-655,-1 0 1,0 0-1,-1 1 0,1 0 1,-1 0-1,0 0 1,-1 0-1,0 1 0,6 14 1,-7-13-79,-1-1 1,1 1 0,-2-1 0,1 1 0,-2 0-1,1-1 1,-1 1 0,0 0 0,-1 0-1,0 0 1,0-1 0,-1 1 0,0-1 0,0 1-1,-1-1 1,0 0 0,-6 10 0,2-5-24,-1 0 1,0-1-1,-1-1 1,-1 1-1,1-1 1,-2-1-1,0 0 1,0 0 0,-19 12-1,-43 21 10,63-38-112,0 0 1,-1-1-1,1-1 1,-1 1-1,-15 1 1,24-4-66,0-1 0,-1 0 0,1 0 0,0 1 0,0-2 0,0 1-1,0 0 1,-1 0 0,1-1 0,0 1 0,0-1 0,0 0 0,0 1 0,0-1 0,0 0 0,0 0 0,0-1 0,1 1-1,-1 0 1,0 0 0,1-1 0,-1 1 0,0-1 0,1 0 0,0 1 0,-1-1 0,1 0 0,0 0 0,-1-2 0,-1-4-807,0 0 1,1 0-1,0 1 1,0-1 0,1-1-1,-1-14 1,1-21-624</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20.525"/>
    </inkml:context>
    <inkml:brush xml:id="br0">
      <inkml:brushProperty name="width" value="0.05" units="cm"/>
      <inkml:brushProperty name="height" value="0.05" units="cm"/>
      <inkml:brushProperty name="color" value="#FF0066"/>
    </inkml:brush>
  </inkml:definitions>
  <inkml:trace contextRef="#ctx0" brushRef="#br0">0 1 11987,'9'2'1472,"-1"6"800,11 14-15,-4 6-41,12 18-119,-2 6-137,-2 10-383,-6-2-265,-5-5-656,-4-8-232,-8-10-552,0-7-848,3-11 648</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14.334"/>
    </inkml:context>
    <inkml:brush xml:id="br0">
      <inkml:brushProperty name="width" value="0.05" units="cm"/>
      <inkml:brushProperty name="height" value="0.05" units="cm"/>
      <inkml:brushProperty name="color" value="#FF0066"/>
    </inkml:brush>
  </inkml:definitions>
  <inkml:trace contextRef="#ctx0" brushRef="#br0">0 301 12891,'5'-4'523,"0"1"0,0-1 0,0 1 0,0-1 1,-1-1-1,0 1 0,0 0 0,0-1 0,-1 0 0,4-5 0,4-11 884,11-23 0,-20 41-1264,3-8 131,-1 1 0,0-1 0,0 0 0,-1 0 0,0 0 0,1-14 0,-4 21-259,0 0 1,0-1-1,0 1 1,0 0 0,-1 0-1,0 0 1,0 0-1,0 0 1,0 0-1,0 0 1,-1 0-1,0 1 1,0-1 0,0 0-1,0 1 1,0-1-1,-1 1 1,0 0-1,0 0 1,-4-3-1,7 5-18,-1 0 0,0 0 0,0 0 0,0 0 0,-1 1-1,1-1 1,0 0 0,0 1 0,0-1 0,0 1 0,-1-1-1,1 1 1,0 0 0,0 0 0,-1-1 0,-1 1 0,2 0-1,0 1 1,0-1 0,0 0 0,0 1-1,0-1 1,0 0 0,0 1 0,1-1 0,-1 1-1,0-1 1,0 1 0,1 0 0,-1-1-1,0 1 1,1 0 0,-1-1 0,0 3-1,-2 1 3,0 1-1,1 0 1,0 1-1,0-1 1,1 0-1,-2 7 1,-1 5 101,1 1 1,1 0-1,0 26 0,2-35 2,1 0-1,-1-1 0,2 1 1,-1-1-1,1 1 0,0-1 1,1 1-1,0-1 0,5 10 1,-6-15-64,0 0 0,0 0 0,0-1 0,0 1 0,1 0 0,-1-1 0,1 1 0,-1-1 0,1 0 0,0 0 0,0 0 0,0 0 0,0-1 0,0 1 0,5 1 0,-4-2-9,1 0-1,0 0 0,0 0 1,0-1-1,0 1 0,0-1 1,0 0-1,0-1 0,-1 1 1,7-2-1,-4 0-339,0 0 0,0 0 0,-1-1-1,1 1 1,-1-2 0,1 1 0,-1-1 0,0 0 0,0 0-1,-1 0 1,1-1 0,-1 0 0,0 0 0,0 0 0,5-8 0,3-9-1689,0-1 755</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26.136"/>
    </inkml:context>
    <inkml:brush xml:id="br0">
      <inkml:brushProperty name="width" value="0.05" units="cm"/>
      <inkml:brushProperty name="height" value="0.05" units="cm"/>
      <inkml:brushProperty name="color" value="#FF0066"/>
    </inkml:brush>
  </inkml:definitions>
  <inkml:trace contextRef="#ctx0" brushRef="#br0">0 182 12363,'7'0'872,"1"-5"656,6-3-160,4-4-183,1-3-289,4-5-576,1-4-176,3-3-416,-1-1-416,1 3-905,-3 8 793</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26.797"/>
    </inkml:context>
    <inkml:brush xml:id="br0">
      <inkml:brushProperty name="width" value="0.05" units="cm"/>
      <inkml:brushProperty name="height" value="0.05" units="cm"/>
      <inkml:brushProperty name="color" value="#FF0066"/>
    </inkml:brush>
  </inkml:definitions>
  <inkml:trace contextRef="#ctx0" brushRef="#br0">138 5 10810,'-1'-1'164,"0"1"0,1-1 0,-1 1-1,1 0 1,-1-1 0,0 1 0,1 0 0,-1-1-1,1 1 1,-1 0 0,0 0 0,0-1-1,1 1 1,-1 0 0,0 0 0,1 0 0,-1 0-1,0 0 1,1 0 0,-1 0 0,0 0 0,0 0-1,1 1 1,-1-1 0,0 0 0,1 0-1,-1 1 1,0-1 0,1 0 0,-2 1 0,-20 11 1626,14-6-1572,1 0 1,1 1-1,-1 0 0,1 0 0,0 0 0,1 0 0,0 1 0,0 0 0,1 0 0,-7 16 0,6-10-52,1-1-1,0 0 1,1 1 0,0 0-1,1 0 1,0 22 0,1-34-155,1 0 0,0 1 0,1-1 0,-1 0 1,0 1-1,1-1 0,-1 0 0,1 1 0,0-1 1,0 0-1,0 0 0,0 0 0,0 0 0,0 0 1,0 0-1,4 3 0,-4-3-6,1-1-1,0 0 1,0 0 0,0 0 0,0 0-1,0 0 1,0 0 0,0 0-1,0-1 1,0 1 0,0-1 0,1 1-1,-1-1 1,0 0 0,0 0-1,0 0 1,1 0 0,1-1 0,5-1 23,0 0 0,0 0 1,-1-1-1,1-1 1,-1 1-1,0-1 1,0-1-1,0 1 0,0-1 1,-1-1-1,0 1 1,0-1-1,-1-1 1,1 1-1,-1-1 0,-1 0 1,1 0-1,4-9 1,-9 15-22,-1 0 0,1 0 0,-1 0 0,1-1 1,-1 1-1,1 0 0,-1 0 0,0 0 0,0 0 0,1-1 1,-1 1-1,0 0 0,0 0 0,0-1 0,0 1 0,-1 0 1,1 0-1,0 0 0,0-1 0,-1 1 0,1 0 0,-1 0 1,1 0-1,-1 0 0,1 0 0,-1 0 0,-1-2 0,-2-1 7,0 0 0,0 0-1,0 1 1,-10-7 0,-6-5 5,14 9-441,-1 1 0,0 0 0,0 0 1,0 1-1,0 0 0,-10-4 0,5 1-1346,7-8 668</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27.216"/>
    </inkml:context>
    <inkml:brush xml:id="br0">
      <inkml:brushProperty name="width" value="0.05" units="cm"/>
      <inkml:brushProperty name="height" value="0.05" units="cm"/>
      <inkml:brushProperty name="color" value="#FF0066"/>
    </inkml:brush>
  </inkml:definitions>
  <inkml:trace contextRef="#ctx0" brushRef="#br0">0 119 11755,'14'8'1583,"-1"1"1,0 0 0,-1 0 0,14 15 0,-21-19-1407,-1-1 1,-1 1 0,1 0 0,-1 0 0,0 0 0,0 0 0,0 0 0,-1 1 0,0-1 0,0 1-1,0 0 1,-1-1 0,0 1 0,1 8 0,-2 3-20,-1-13-39,-1-11-9,-1-10 51,1 0 1,0 0-1,2 0 1,2-31-1,-1 37-154,1-1-1,0 0 0,1 1 0,0-1 1,1 1-1,0 0 0,10-19 0,-10 24-164,0 0 1,0 1-1,9-11 0,-11 14-409,1 0 0,-1 0 0,0 1 1,1-1-1,-1 0 0,1 1 1,-1 0-1,1-1 0,0 1 0,-1 0 1,1 0-1,3 0 0,10 0-1929</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27.634"/>
    </inkml:context>
    <inkml:brush xml:id="br0">
      <inkml:brushProperty name="width" value="0.05" units="cm"/>
      <inkml:brushProperty name="height" value="0.05" units="cm"/>
      <inkml:brushProperty name="color" value="#FF0066"/>
    </inkml:brush>
  </inkml:definitions>
  <inkml:trace contextRef="#ctx0" brushRef="#br0">88 347 12571,'-7'5'531,"1"0"1,0 1 0,0-1 0,0 1 0,1 0-1,0 1 1,0-1 0,0 1 0,1 0-1,0 0 1,-3 11 0,4-12-344,1 0 1,0 0-1,0 0 0,1 0 1,0 1-1,0-1 0,0 1 0,1-1 1,0 1-1,0-1 0,0 1 1,1-1-1,0 0 0,3 10 1,-3-14-179,-1-1 1,0 0 0,1 0 0,-1 1 0,1-1-1,0 0 1,-1 0 0,1 1 0,0-1 0,0 0-1,-1 0 1,1 0 0,0 0 0,0 0-1,0 0 1,0-1 0,0 1 0,1 0 0,-1 0-1,0-1 1,0 1 0,0-1 0,1 1 0,-1-1-1,0 1 1,1-1 0,-1 0 0,0 1 0,1-1-1,-1 0 1,0 0 0,1 0 0,-1 0-1,1-1 1,-1 1 0,0 0 0,1 0 0,1-2-1,1 1-13,0-1 0,0 0 0,-1 0 0,1-1 0,-1 1-1,1-1 1,-1 0 0,0 0 0,0 0 0,0 0 0,3-5-1,0-1-19,0 0-1,-1 0 1,0-1-1,-1 0 1,0 0-1,-1 0 0,0 0 1,0 0-1,-1-1 1,-1 1-1,0-1 1,0-17-1,-2 9 30,-1 1-1,-1 0 1,0 0 0,-1 0-1,-1 1 1,-12-27 0,-5-11 19,13 27 70,-2 2 0,-1-1 0,-1 2 0,-20-31 0,25 48 410,8 8-487,0 0 1,0 0 0,0 0 0,0 0-1,0 0 1,0 0 0,0 0 0,0 0-1,-1 0 1,1 0 0,0 0 0,0 0-1,0 1 1,0-1 0,0 0 0,0 0 0,0 0-1,0 0 1,0 0 0,0 0 0,-1 0-1,1 0 1,0 0 0,0 0 0,0 0-1,0 0 1,0 0 0,0 0 0,0 1-1,0-1 1,0 0 0,0 0 0,0 0-1,0 0 1,0 0 0,0 0 0,0 0-1,0 0 1,0 0 0,0 0 0,0 1-1,0-1 1,0 0 0,0 0 0,0 0-1,0 0 1,0 0 0,4 20 939,12 29 57,16 52-82,-26-82-1060,1-1-1,0 0 0,1 0 0,1-1 0,1 0 0,1-1 1,0 0-1,1 0 0,1-1 0,0-1 0,1 0 1,27 21-1,-39-34-492,0 1 1,0-1-1,0 0 0,1 1 1,-1-1-1,5 1 1,2 1-1067</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28.175"/>
    </inkml:context>
    <inkml:brush xml:id="br0">
      <inkml:brushProperty name="width" value="0.05" units="cm"/>
      <inkml:brushProperty name="height" value="0.05" units="cm"/>
      <inkml:brushProperty name="color" value="#FF0066"/>
    </inkml:brush>
  </inkml:definitions>
  <inkml:trace contextRef="#ctx0" brushRef="#br0">1 410 12843,'58'-44'6178,"-49"37"-5679,-1-1 0,0 0 0,0 0 1,8-13-1,-15 20-488,-1 0 0,1 1 0,0-1 1,-1 0-1,1 0 0,-1 0 0,1 0 1,-1 0-1,0 0 0,1 0 0,-1 0 1,0 0-1,1 0 0,-1 0 0,0 0 0,0 0 1,0 0-1,0 0 0,0 0 0,0 0 1,0 0-1,-1 0 0,1 0 0,0 0 1,0 0-1,-1 0 0,1 1 0,-1-1 1,1 0-1,-1 0 0,1 0 0,-1 0 1,1 0-1,-1 1 0,0-1 0,1 0 1,-1 0-1,0 1 0,0-1 0,0 1 1,1-1-1,-1 1 0,0-1 0,-2 0 1,1 0-11,0 1 0,0-1 1,0 0-1,0 1 0,0 0 1,0-1-1,0 1 1,0 0-1,0 0 0,0 0 1,-1 0-1,1 1 0,0-1 1,0 1-1,0-1 1,0 1-1,0 0 0,0-1 1,0 1-1,-2 2 0,1-1 15,1 1 0,-1-1 0,1 1 0,0-1 0,0 1 0,0 0 0,0 0 0,1 0 0,-1 0 0,1 0 0,-1 0 0,1 1 0,0-1 0,0 0 0,1 1 0,-1-1 0,1 0 0,0 1 0,0-1 0,0 1 0,0-1 0,0 1 0,1 3 0,0-4 32,0 0 1,-1 0 0,1 0 0,0 0 0,0 0 0,1 0 0,-1-1 0,1 1-1,-1 0 1,1-1 0,0 1 0,0-1 0,0 1 0,0-1 0,0 0-1,0 0 1,1 0 0,-1 0 0,1-1 0,0 1 0,-1 0 0,1-1-1,0 0 1,0 0 0,4 1 0,-3-1-27,-1 0 0,0-1 0,1 1 0,-1-1 0,1 0 0,-1 0 0,1-1 0,-1 1 0,0-1 0,1 0 0,-1 1 0,0-1 0,0-1 0,1 1 0,3-3 0,-2 1-10,-1 0 0,1-1 0,-1 0 0,0 0 0,0 0 0,-1 0 0,1-1 0,4-7 0,2-6 3,-5 9-11,0 0 0,13-16 0,-17 24 1,0-1 0,1 1-1,-1-1 1,1 1 0,-1-1 0,1 1 0,0 0-1,0 0 1,-1 0 0,1 0 0,0 0 0,0 0-1,0 0 1,0 0 0,0 1 0,0-1-1,0 1 1,0 0 0,4-1 0,5 2 185,-1-1 0,0 0 0,1-1 0,-1 0 0,0 0 0,0-1 0,0-1 0,13-4 0,-17 4-107,-1 1-1,0-1 0,0 1 1,0-1-1,0-1 0,-1 1 1,1-1-1,-1 1 0,0-1 1,0-1-1,0 1 0,0 0 1,-1-1-1,0 0 0,0 0 1,4-7-1,-6 8-47,0 1 0,0-1 0,0 1 0,-1-1 0,1 1 0,-1-1-1,0 1 1,0-1 0,0 1 0,0-1 0,0 0 0,-1 1 0,0-1 0,0 1 0,0 0 0,0-1 0,-3-4 0,-2-4-271,-1-1 1,-1 2 0,-11-15-1,11 16-861,0-1 0,-7-13 0,13 21 845,1 0-1,0 0 1,0 0-1,0 0 0,0-5 1,1 8 250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28.960"/>
    </inkml:context>
    <inkml:brush xml:id="br0">
      <inkml:brushProperty name="width" value="0.05" units="cm"/>
      <inkml:brushProperty name="height" value="0.05" units="cm"/>
      <inkml:brushProperty name="color" value="#FF0066"/>
    </inkml:brush>
  </inkml:definitions>
  <inkml:trace contextRef="#ctx0" brushRef="#br0">128 315 10698,'-6'2'389,"0"0"0,0 0 0,0 0-1,0 1 1,1 0 0,-1 0 0,1 0-1,0 1 1,0 0 0,0 0 0,0 0 0,0 0-1,1 1 1,-5 6 0,3-3 14,1 1 0,0-1 1,0 1-1,0 0 0,1 1 0,1-1 0,-1 1 1,-1 10-1,5-19-368,-1 0 0,1 0 0,0 0 0,0 0 0,0 0 1,-1 0-1,1 0 0,0 1 0,0-1 0,1 0 0,-1 0 0,0 0 0,0 0 0,0 0 1,1 0-1,-1 0 0,0 0 0,1 0 0,-1 0 0,1 0 0,0 1 0,0-2-14,-1 1 1,1-1-1,0 0 0,0 1 0,0-1 0,-1 0 0,1 1 0,0-1 1,0 0-1,0 0 0,0 0 0,-1 0 0,1 0 0,0 0 1,0 0-1,0 0 0,0 0 0,0 0 0,1-1 0,3 0 16,1-1 1,-1 0-1,0-1 0,0 1 0,0-1 0,7-5 0,10-10-8,0-2-1,0 0 1,-2-1 0,-1-1-1,-1 0 1,26-42-1,-35 48-18,0 0-1,-1 0 0,-1-1 0,0 0 0,-2 0 1,0-1-1,0 1 0,-2-1 0,0 0 0,-1 0 1,-1-32-1,-6 18 20,5 32-28,0-1 0,-1 0 1,1 0-1,0 1 0,-1-1 1,1 0-1,0 0 0,-1 1 0,1-1 1,-1 0-1,1 1 0,-1-1 1,0 0-1,0 1-1,1 0 0,0 0 1,0 0-1,-1 0 0,1 0 0,0 0 0,-1 0 1,1 0-1,0 0 0,-1 0 0,1 0 1,0 0-1,-1 0 0,1 0 0,0 0 0,-1 0 1,1 0-1,0 1 0,-1-1 0,1 0 1,0 0-1,0 0 0,-1 1 0,1-1 0,0 0 1,0 0-1,0 1 0,-1-1 0,1 0 0,0 1 1,0-1-1,0 0 0,-1 1 0,-1 4-4,0 0-1,0-1 1,0 1-1,0 1 1,1-1-1,-1 0 0,1 0 1,0 8-1,-1-2-4,-2 19 56,2 1 0,0-1 1,2 1-1,1-1 0,2 1 1,1-1-1,1 0 1,10 32-1,-8-38-20,2 0 0,0-1 0,2-1 0,0 1 0,1-2 0,1 1 0,2-2 1,0 0-1,1-1 0,22 22 0,-29-33-24,0-1 1,0 0-1,0-1 1,1 0-1,0 0 1,0-1-1,0 0 1,1-1-1,-1 0 1,17 3-1,-22-6 1,0 0 0,0 0 0,0-1 0,0 0 0,0 0 0,-1 0 1,1 0-1,0-1 0,0 0 0,0 0 0,0 0 0,-1-1 0,1 1 0,0-1 0,-1 0 0,0 0 0,1-1 0,-1 0 0,0 1 0,0-1 1,0-1-1,-1 1 0,1 0 0,-1-1 0,6-8 0,-5 7 58,0-1 0,-1 0-1,0 0 1,0 0 0,-1-1 0,0 1 0,0-1 0,0 1-1,-1-1 1,0 0 0,0 0 0,0 0 0,-1 1 0,0-1-1,-1 0 1,-1-10 0,0 8-12,-1 0 0,0 0 0,0 0 0,-1 1-1,0-1 1,0 1 0,-1 0 0,0 0 0,-1 1 0,1 0 0,-14-12 0,-3-1-117,-2 2 0,0 0 0,-35-19 0,-22-14-2243,79 50 2079,1 0 0,-1 0 1,1 0-1,0 0 1,-1-1-1,1 1 0,0 0 1,0-1-1,-1 1 0,1-1 1,0 1-1,1-1 0,-1 1 1,0-1-1,-1-2 1,3 4 163,-1-1 0,0 0 1,0 1-1,0-1 1,1 1-1,-1-1 0,0 1 1,1-1-1,-1 1 0,0-1 1,1 1-1,-1-1 1,1 1-1,-1-1 0,0 1 1,1 0-1,0-1 1</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29.469"/>
    </inkml:context>
    <inkml:brush xml:id="br0">
      <inkml:brushProperty name="width" value="0.05" units="cm"/>
      <inkml:brushProperty name="height" value="0.05" units="cm"/>
      <inkml:brushProperty name="color" value="#FF0066"/>
    </inkml:brush>
  </inkml:definitions>
  <inkml:trace contextRef="#ctx0" brushRef="#br0">4 0 12323,'-2'14'805,"1"-1"1,0 1 0,1 0-1,1 0 1,0-1 0,1 1-1,0-1 1,1 1 0,1-1-1,0 0 1,7 15 0,8 12 162,2-2 0,30 43 0,-26-44-277,34 71 1,-38-56-491,-14-33-189,0 0 1,2 0 0,0-1-1,15 22 1,-22-52-119,-3-37-233,3-59-377,-1 93 642,1 1 1,0-1-1,1 1 0,1 0 0,6-17 1,-8 26 66,0 0 1,1 1-1,0-1 1,-1 1-1,1 0 1,1 0-1,-1 0 1,0 0 0,1 1-1,0-1 1,8-5-1,-10 8 19,0-1 0,1 1-1,-1 0 1,0 0 0,1 0-1,-1 1 1,1-1 0,-1 0-1,1 1 1,-1 0 0,1-1 0,-1 1-1,1 0 1,-1 0 0,1 1-1,0-1 1,-1 0 0,1 1-1,-1 0 1,0-1 0,1 1 0,-1 0-1,1 0 1,-1 1 0,4 1-1,-3 0 45,0 0-1,0 0 0,0 0 1,0 0-1,-1 0 0,1 0 1,-1 1-1,0-1 0,0 1 0,0-1 1,0 1-1,-1 0 0,0 0 1,1 0-1,-2 0 0,1 0 1,0 0-1,-1 0 0,1 0 1,-1 0-1,0 0 0,-2 7 0,1 1 17,-1-1 0,0 1-1,-1-1 1,0 0 0,-1 0-1,-10 20 1,8-19-141,-1-1 0,0-1 0,-1 1 0,0-1 0,0 0 0,-1-1 1,0 0-1,-1 0 0,0-1 0,0-1 0,-1 1 0,-20 9 0,30-17-97,-1 1-1,1 0 1,-1-1-1,0 1 1,1-1 0,-1 1-1,0-1 1,1 0-1,-1 0 1,0 0 0,0 0-1,1 0 1,-1 0-1,0 0 1,1-1 0,-1 1-1,0-1 1,1 1-1,-1-1 1,0 1 0,1-1-1,-1 0 1,1 0 0,-1 0-1,1 0 1,0 0-1,-1 0 1,1 0 0,0 0-1,0-1 1,0 1-1,0 0 1,0-1 0,0 1-1,0-1 1,0 1-1,1-1 1,-1 0 0,0 1-1,1-1 1,-1 1-1,1-4 1,0-22-1398</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31.009"/>
    </inkml:context>
    <inkml:brush xml:id="br0">
      <inkml:brushProperty name="width" value="0.05" units="cm"/>
      <inkml:brushProperty name="height" value="0.05" units="cm"/>
      <inkml:brushProperty name="color" value="#FF0066"/>
    </inkml:brush>
  </inkml:definitions>
  <inkml:trace contextRef="#ctx0" brushRef="#br0">142 557 11498,'0'-1'199,"0"1"-1,0-1 1,0 1-1,0-1 1,0 0-1,1 1 1,-1-1-1,0 0 1,0 1-1,-1-1 1,1 0-1,0 1 1,0-1-1,0 0 1,0 1-1,-1-1 0,1 1 1,0-1-1,0 0 1,-1 1-1,1-1 1,0 1-1,-1-1 1,1 1-1,-1-1 1,1 1-1,-1-1 1,1 1-1,-1-1 1,1 1-1,-1 0 1,1-1-1,-1 1 0,0 0 1,1 0-1,-1-1 1,1 1-1,-1 0 1,0 0-1,1 0 1,-1 0-1,0 0 1,1 0-1,-1 0 1,0 0-1,1 0 1,-2 0-1,-4 0 341,1 1 0,-1-1 1,1 1-1,-8 2 0,9-2-439,-1 0 0,1 1 0,0-1 0,0 1 0,0-1 0,0 1 1,0 1-1,0-1 0,1 0 0,-1 1 0,1 0 0,-1 0 0,1 0 0,0 0 0,0 0 0,1 1 0,-1-1 0,1 1 0,-1 0 1,1 0-1,0 0 0,1 0 0,-1 0 0,1 0 0,-2 9 0,2-9-72,-5 48 95,6-49-123,-1 1 0,1-1 0,1 1 0,-1-1 0,0 0 0,1 1 0,0-1 1,0 0-1,0 0 0,0 1 0,0-1 0,3 5 0,-3-7-10,0 0 1,0 0-1,1 0 0,-1 0 0,0 0 1,0-1-1,0 1 0,1 0 0,-1-1 1,0 1-1,1-1 0,-1 1 0,1-1 1,-1 0-1,1 0 0,-1 1 0,0-1 1,1 0-1,-1 0 0,1 0 0,-1-1 1,1 1-1,-1 0 0,0-1 0,1 1 1,-1 0-1,3-2 0,-1 1-40,1-1 1,-1 1-1,0-1 0,1 0 0,-1 0 0,0 0 1,0-1-1,0 1 0,4-5 0,-3 1-44,0 0 0,-1 1 0,1-2 0,-1 1 0,-1 0-1,1 0 1,-1-1 0,2-8 0,-2 2-212,0-1-1,0 0 1,-1-16 0,-1 29 308,1 1 0,-1-1 0,0 1 0,0 0 0,1-1 0,-1 1 1,0-1-1,1 1 0,-1 0 0,0-1 0,1 1 0,-1 0 0,0 0 0,1-1 0,-1 1 1,1 0-1,-1 0 0,1 0 0,-1-1 0,0 1 0,1 0 0,-1 0 0,1 0 0,-1 0 1,1 0-1,-1 0 0,1 0 0,-1 0 0,2 0 0,20 0 147,-14 1-80,-3-2-35,0 1 0,1 0 1,-1-1-1,0 0 0,0 0 0,0-1 0,0 1 0,0-1 0,0 0 0,0-1 1,0 1-1,-1-1 0,1 0 0,-1 0 0,5-4 0,2-4 31,0-1 0,-1 0 1,15-23-1,-12 17 6,16-19 0,-25 32-46,1 0-1,0 1 1,0-1 0,1 1 0,-1 0 0,1 1 0,11-6 0,-14 7 19,-1 1-1,1 1 1,-1-1-1,1 0 1,0 1-1,-1-1 0,1 1 1,4-1-1,-7 1-28,1 1-1,0-1 0,-1 0 1,1 0-1,0 0 0,-1 0 1,1 1-1,0-1 0,-1 0 1,1 1-1,-1-1 0,1 0 1,0 1-1,-1-1 1,1 1-1,-1-1 0,1 1 1,-1-1-1,0 1 0,1-1 1,-1 1-1,1-1 0,-1 1 1,0 0-1,1-1 0,-1 1 1,0 0-1,0-1 0,0 1 1,1 0-1,-1-1 0,0 1 1,0 0-1,0-1 1,0 1-1,0 0 0,-1 0 1,1 6 15,-1 0 1,0 0 0,-1-1-1,1 1 1,-1-1 0,-1 1-1,1-1 1,-1 0 0,0 1 0,-1-2-1,1 1 1,-8 9 0,-6 5 15,-35 34 0,48-51-35,-4 4-20,-3 3 14,10-8-126,5-3-159,13-6 211,0-2 1,-1 0-1,0-1 0,0-1 1,-1 0-1,25-25 0,-18 12 114,0 0-1,-2-1 1,21-34-1,-34 49 19,-1-1 0,6-15 0,-10 23-52,-1 0 0,0 0 0,0 0 0,0 0 0,0 0 1,-1 0-1,1 0 0,-1 0 0,0-1 0,0 1 1,0 0-1,0 0 0,-1 0 0,0-5 0,0 7-11,1 1 0,0-1 0,0 1 0,0-1 0,0 1 0,-1-1 0,1 1 0,0-1 0,0 1 0,-1 0 0,1-1 0,0 1-1,-1-1 1,1 1 0,0 0 0,-1-1 0,1 1 0,-1 0 0,1-1 0,0 1 0,-1 0 0,1-1 0,-1 1 0,1 0 0,-1 0 0,1 0 0,-1 0 0,-1-1-1,2 2 1,-1-1 0,0 0 0,0 1 0,0-1 0,1 1 0,-1-1-1,0 1 1,1-1 0,-1 1 0,0-1 0,1 1 0,-1 0 0,1-1-1,-1 1 1,0 1 0,-2 3 2,0 0 0,1 0 0,-1 0 0,-1 7 0,3-9 0,0 0 0,1 0 1,-1 0-1,1 0 1,0 0-1,-1 0 1,2 0-1,-1 0 1,0-1-1,0 1 0,1 0 1,0 0-1,1 3 1,-2-4-3,1-1 0,0 1 1,0-1-1,0 1 0,0-1 0,0 0 1,0 0-1,0 0 0,1 1 0,-1-1 1,0 0-1,1 0 0,-1 0 1,0-1-1,1 1 0,-1 0 0,1-1 1,0 1-1,-1-1 0,1 1 1,-1-1-1,1 1 0,0-1 0,-1 0 1,3 0-1,0 0 3,0-1-1,0 1 1,0-1 0,0 0-1,0 0 1,-1 0 0,1 0 0,0-1-1,-1 1 1,1-1 0,4-3-1,5-4 34,19-15 1,-27 19-25,18-14 163,0-2 0,-2 0-1,-1-2 1,0 0 0,-2-1 0,22-35-1,-39 55-169,1 0 0,-1 0 0,0 0 0,0 0-1,0 0 1,0-5 0,-1 6-4,1 0 0,-1 0 0,0 1 0,1-1 0,0 0 1,0 1-1,-1-1 0,2 0 0,-1 1 0,0-1 0,0 1 0,3-3 0,-2 3 4,0 1 1,0 0-1,0 0 0,0 0 0,0 0 0,0 0 1,1 1-1,3-2 0,13-4 0,14-12-9,-45 30 11,0 0-1,1 1 1,1 1-1,0 0 1,1 1-1,0-1 1,-7 20-1,15-33-6,1-1 0,-1 1-1,1 0 1,-1 0 0,1-1 0,0 1-1,-1 0 1,1 0 0,0 0 0,0 0-1,0 0 1,0-1 0,0 1 0,0 0-1,0 0 1,0 0 0,0 0 0,0 0-1,0 0 1,0 0 0,0-1-1,1 1 1,-1 0 0,0 0 0,1 0-1,-1-1 1,1 1 0,-1 0 0,1 0-1,0 0 1,1 0-12,-1 0 0,1 0 0,0 0 1,-1 0-1,1-1 0,0 1 0,-1 0 0,1-1 0,0 0 0,0 1 0,0-1 0,-1 0 0,4 0 1,-4 0-47,0 0 0,-1 0 0,1 1 0,0-1 0,-1 0 0,1 0 1,0 1-1,-1-1 0,1 0 0,-1 1 0,1-1 0,-1 0 1,1 1-1,0-1 0,-1 1 0,0-1 0,2 2 0,-1-1-349,-3-5 270,2 3 145,-4-9-63,-5-18 20,8 26 37,1 0-1,-1 0 1,1 1-1,0-1 1,0 0 0,0 0-1,0 0 1,0 0-1,0 0 1,0 0 0,1-2-1,-1 4 0,0 0-1,0 0 0,0 0 1,0-1-1,1 1 0,-1 0 1,0 0-1,0 0 0,0 0 1,0-1-1,1 1 0,-1 0 1,0 0-1,0 0 0,0 0 1,1 0-1,-1 0 0,0-1 1,0 1-1,1 0 0,-1 0 1,0 0-1,0 0 1,1 0-1,-1 0 0,0 0 1,0 0-1,1 0 0,-1 0 1,0 0-1,0 0 0,0 0 1,1 0-1,-1 1 0,0-1 1,0 0-1,1 0 0,-1 0 1,0 0-1,0 0 0,0 0 1,1 1-1,-1-1 2,0 0 0,0 0 0,0-1 0,0 1-1,0 0 1,0 0 0,0 0 0,0 0 0,0 0 0,0 0 0,0 0-1,0-1 1,0 1 0,0 0 0,0 0 0,0 0 0,0 0 0,0 0 0,0 0-1,0-1 1,0 1 0,0 0 0,0 0 0,0 0 0,0 0 0,0 0 0,0 0-1,0 0 1,0 0 0,0-1 0,0 1 0,1 0 0,-1 0 0,0 0-1,0 0 1,0 0 0,0 0 0,0 0 0,0 0 0,0 0 0,1 0 0,-1 0-1,0 0 1,0 0 0,0 0 0,0 0 0,0 0 0,0 0 0,0 0-1,1 0 1,-1 0 0,0 0 0,0 0 0,0 0 0,0 0 0,0 0 0,0 0-1,0 0 1,1 0 0,-1 0 0,0 0 0,0-1 5,0 1 0,0-1 0,0 0 0,0 0 0,0 0 0,0 0 0,0 0 0,0 0 0,1 0 0,-1 0 0,0 1 0,1-1 0,-1 0 0,0 0 0,1 0 0,-1 1 0,1-1 0,0 0 0,-1 0 0,1 1 0,-1-1 0,1 0 0,0 1 0,0-1-1,-1 1 1,1-1 0,0 1 0,0-1 0,0 1 0,-1 0 0,1-1 0,0 1 0,0 0 0,0 0 0,0 0 0,1-1 0,3 1 28,-1-1 0,0 0-1,1 1 1,-1 0 0,1 0 0,5 1-1,10 3 470,1 2 1,35 13-1,-55-19-495,16 10 724,-17-10-707,1 0 0,-1 1 1,1-1-1,-1 0 0,0 1 1,0-1-1,1 0 1,-1 1-1,0-1 0,0 1 1,1-1-1,-1 1 1,0-1-1,0 0 0,0 1 1,0-1-1,0 1 1,1-1-1,-1 1 0,0-1 1,0 1-1,0-1 0,0 1 1,-1-1-1,1 1 1,0-1-1,0 1 0,0-1 1,0 0-1,0 1 1,-1-1-1,1 1 0,0-1 1,0 1-1,-1-1 0,1 0 1,0 1-1,-1 0 1,-7 6 90,0 1 0,0-1 0,-1 0 1,0-1-1,0 0 0,-14 6 0,9-4-70,-139 70-265,61-33-2404,75-35 1298,8-4 258</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31.629"/>
    </inkml:context>
    <inkml:brush xml:id="br0">
      <inkml:brushProperty name="width" value="0.05" units="cm"/>
      <inkml:brushProperty name="height" value="0.05" units="cm"/>
      <inkml:brushProperty name="color" value="#FF0066"/>
    </inkml:brush>
  </inkml:definitions>
  <inkml:trace contextRef="#ctx0" brushRef="#br0">122 141 9850,'14'-46'2451,"-8"28"-325,-1 0 1,5-31-1,-11 39-497,-5 10-386,-8 13-215,14-13-1029,-17 20 489,2 0-1,1 1 0,0 0 0,2 2 0,0-1 0,1 1 0,-8 31 0,18-53-474,-3 9 105,0 0 0,1 1 1,0 0-1,1-1 0,0 1 1,0 0-1,1 0 1,1 22-1,0-32-115,1 1-1,-1 0 1,0-1 0,0 1 0,1-1-1,-1 1 1,1-1 0,-1 1 0,1-1-1,0 0 1,0 1 0,0-1 0,-1 0-1,1 1 1,0-1 0,1 0-1,-1 0 1,0 0 0,0 0 0,0 0-1,1 0 1,-1 0 0,0 0 0,1-1-1,-1 1 1,1 0 0,-1-1 0,1 1-1,-1-1 1,1 0 0,1 1 0,1-1-2,-1 0 0,0 0 0,0-1 0,0 1 0,1-1 0,-1 1 0,0-1 0,0 0 0,0 0 0,0-1 0,0 1 0,0 0 0,-1-1 0,1 0 0,3-2 0,8-9-4,-1 0 0,-1-1 0,21-28 0,-1 1-24,-31 39 24,0 0 0,1 0 0,0 1 1,-1-1-1,1 0 0,0 1 0,0-1 0,0 1 0,0 0 0,0 0 0,0 0 0,0 0 0,0 0 0,0 0 0,0 0 0,1 1 1,-1-1-1,0 1 0,1 0 0,-1 0 0,0 0 0,0 0 0,1 0 0,-1 0 0,0 0 0,1 1 0,-1-1 0,0 1 0,0 0 0,4 1 1,-2-1-220,0 1 0,0-1 0,0 0 0,0-1 1,0 1-1,1-1 0,-1 1 0,0-1 1,0-1-1,1 1 0,-1-1 0,0 1 1,0-1-1,0 0 0,0 0 0,0-1 1,0 0-1,0 1 0,0-1 0,5-4 1,22-12-2393,9-2 896</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32.117"/>
    </inkml:context>
    <inkml:brush xml:id="br0">
      <inkml:brushProperty name="width" value="0.05" units="cm"/>
      <inkml:brushProperty name="height" value="0.05" units="cm"/>
      <inkml:brushProperty name="color" value="#FF0066"/>
    </inkml:brush>
  </inkml:definitions>
  <inkml:trace contextRef="#ctx0" brushRef="#br0">116 249 16708,'-16'30'2333,"-20"29"1,18-32-737,-14 31-1,30-54-1445,-1 1 0,2 0 1,-1 0-1,0 0 0,1 0 0,-1 8 0,2-12-129,0 0-1,0 0 1,0 0-1,0 0 0,0 0 1,0 1-1,0-1 1,0 0-1,1 0 1,-1 0-1,0 0 0,1 0 1,-1 0-1,1 0 1,-1 0-1,1 0 1,-1 0-1,1 0 0,0-1 1,0 1-1,-1 0 1,1 0-1,0 0 1,0-1-1,0 1 0,0 0 1,0-1-1,0 1 1,0-1-1,0 1 1,0-1-1,0 0 0,0 1 1,0-1-1,2 0 1,0 1-16,0-1 0,1 0 1,-1-1-1,1 1 1,-1 0-1,0-1 1,1 0-1,-1 0 0,0 0 1,0 0-1,1 0 1,-1-1-1,0 1 0,0-1 1,0 0-1,-1 0 1,6-4-1,1-2-26,1-1 0,-2-1-1,13-16 1,-12 12 4,0 0 1,-1-1-1,0 0 0,-1-1 0,-1 1 0,-1-1 0,0 0 0,-1-1 0,-1 1 0,2-23 1,-3 17-3,-1 0 0,-2 0 0,0 0 0,-1 0 0,-1 0 1,-1 1-1,-10-31 0,14 51 24,0 0 0,-1-1 1,1 1-1,-1-1 0,1 1 0,-1 0 1,1-1-1,-1 1 0,0 0 0,0 0 1,0 0-1,0 0 0,0-1 0,0 1 1,-2-1-1,3 2 2,-1 0 0,1 0 0,-1 0 0,1 0 0,0 0 0,-1 0 0,1 0 0,-1 0 1,1 1-1,-1-1 0,1 0 0,-1 0 0,1 0 0,0 1 0,-1-1 0,1 0 0,0 1 0,-1-1 0,1 0 0,0 1 0,-1-1 0,1 0 0,0 1 0,0-1 0,-1 1 0,1-1 0,0 0 1,0 1-1,-1 0 0,-2 8 131,0-1 0,1 1-1,-3 11 1,2-5 27,1 0 0,0 1 0,2-1 0,-1 0 0,2 1 0,0-1 0,1 1 0,4 15 0,-4-21-164,1 1 0,1-1 1,0 0-1,0 0 0,1 0 0,0-1 1,1 1-1,0-1 0,0-1 1,1 1-1,0-1 0,12 11 0,-14-16-352,-1 1 1,1-1-1,0 0 0,0 0 0,0-1 0,0 0 0,0 0 0,1 0 0,-1 0 0,1-1 0,-1 0 0,1 0 0,0 0 0,-1-1 0,1 0 0,0 0 0,-1 0 0,1-1 0,-1 0 0,1 0 0,0 0 0,-1-1 0,9-3 0,24-18-1534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6:14.691"/>
    </inkml:context>
    <inkml:brush xml:id="br0">
      <inkml:brushProperty name="width" value="0.05" units="cm"/>
      <inkml:brushProperty name="height" value="0.05" units="cm"/>
      <inkml:brushProperty name="color" value="#FF0066"/>
    </inkml:brush>
  </inkml:definitions>
  <inkml:trace contextRef="#ctx0" brushRef="#br0">1 220 11707,'29'34'3322,"-24"-27"-2493,1 0 0,0 0-1,0-1 1,1 1 0,-1-1 0,1-1 0,15 10-1,42 13 1977,-71-52-2881,-4-3-204,-11-36-410,21 57 633,-1-1-1,1 0 1,0 0-1,1 1 1,-1-1-1,1 0 1,2-10-1,-2 14 64,1 0 0,0 1 0,-1-1-1,1 1 1,0 0 0,1-1 0,-1 1 0,0 0-1,1-1 1,-1 1 0,1 0 0,0 0 0,-1 0-1,1 1 1,0-1 0,0 0 0,0 1 0,1-1-1,-1 1 1,3-2 0,6-1-165,-1 0 0,1 0 1,18-3-1,13-5-3642,-27 6 1794,2-4 781</inkml:trace>
  <inkml:trace contextRef="#ctx0" brushRef="#br0" timeOffset="1">480 0 13011,'9'5'624,"-3"-1"-72,-4 6 2777,-14 5-2553</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32.923"/>
    </inkml:context>
    <inkml:brush xml:id="br0">
      <inkml:brushProperty name="width" value="0.05" units="cm"/>
      <inkml:brushProperty name="height" value="0.05" units="cm"/>
      <inkml:brushProperty name="color" value="#FF0066"/>
    </inkml:brush>
  </inkml:definitions>
  <inkml:trace contextRef="#ctx0" brushRef="#br0">183 544 16404,'-14'10'1568,"0"0"0,1 1 0,1 1 0,0 0 1,-20 27-1,20-22-1260,1 0-1,1 1 1,0 0-1,2 0 1,0 1 0,1 0-1,-9 39 1,14-51-268,1 0 0,1-1 1,-1 1-1,1 0 0,0 0 0,1-1 0,2 13 0,-3-16-37,1-1 0,-1 0 0,1 0 0,0 0-1,0 0 1,0 0 0,0-1 0,0 1 0,0 0 0,1 0-1,-1-1 1,1 1 0,-1 0 0,1-1 0,-1 0-1,1 1 1,0-1 0,0 0 0,0 0 0,-1 0-1,1 0 1,0 0 0,0 0 0,0-1 0,1 1 0,-1-1-1,3 1 1,0-1-7,0 0 1,0 0-1,0-1 0,-1 1 1,1-1-1,0 0 0,0-1 1,-1 1-1,1-1 0,-1 0 1,0 0-1,1 0 0,-1-1 1,0 0-1,0 1 0,5-6 1,1-1-13,-1 0 0,0-1 0,0 0 0,-1 0 1,7-12-1,-4 3-23,-1-1 1,-1 0-1,0-1 1,-2 0-1,0 0 0,-1 0 1,3-29-1,-5 21-14,-1-1 0,-2 0 0,-1 0-1,-7-56 1,5 74 52,0 0 1,0 0-1,-1 0 1,-1 0-1,0 0 0,0 1 1,-2 0-1,-6-12 1,11 21 1,0 1 0,0-1 0,0 0 0,-1 1-1,1-1 1,0 1 0,-1 0 0,1-1 0,-1 1 0,1 0 0,-4-2 0,4 3 1,0 0-1,0 0 1,0-1-1,0 1 1,0 0-1,0 0 1,0 0-1,0 0 1,0 0-1,0 0 1,0 0-1,0 1 1,0-1-1,0 0 1,0 1-1,0-1 1,0 0-1,0 1 1,0-1-1,0 1 1,0 0-1,1-1 1,-1 1-1,-1 1 1,-2 2 27,0 0 0,1 0 0,-1 1-1,1 0 1,0-1 0,0 1 0,0 0 0,1 1 0,-4 10 0,1 0 105,1 0 0,-2 20 0,4-21-45,1 1 1,1 0-1,0-1 0,1 1 1,1-1-1,0 0 1,7 23-1,-6-27-55,1 1-1,0-1 1,1 0 0,0 0-1,1 0 1,0-1 0,1 1-1,0-2 1,1 1 0,9 9-1,-14-16-28,1 0 0,0 0 0,0 0 0,0 0 0,0 0-1,0-1 1,0 0 0,1 0 0,-1 0 0,1-1 0,0 1-1,-1-1 1,1 0 0,0 0 0,0-1 0,0 1 0,-1-1 0,1 0-1,0-1 1,0 1 0,0-1 0,0 0 0,-1 0 0,1 0-1,6-4 1,-3 2-4,-1-1-1,0 0 1,0 0 0,-1 0-1,1-1 1,-1 0-1,0-1 1,0 1 0,-1-1-1,0 0 1,0-1-1,0 1 1,-1-1-1,6-13 1,-6 12-31,-1 0-1,0 0 1,0-1 0,-1 0-1,0 1 1,-1-1-1,0 0 1,0 0 0,-1 0-1,0 0 1,-1 0 0,0 1-1,0-1 1,-1 0-1,0 0 1,0 1 0,-5-10-1,7 16 25,-1 1 0,0-1 1,0 1-1,0 0 0,1-1 0,-1 1 0,-1 0 0,1-1 0,0 1 0,0 0 0,0 0 0,-1 0 1,1 0-1,0 0 0,-1 0 0,1 1 0,-1-1 0,1 0 0,-1 1 0,0-1 0,1 1 0,-1-1 0,1 1 1,-1 0-1,0 0 0,1 0 0,-1 0 0,0 0 0,1 0 0,-1 0 0,0 1 0,1-1 0,-1 0 1,0 1-1,1-1 0,-1 1 0,1 0 0,-1 0 0,1-1 0,0 1 0,-1 0 0,1 0 0,0 0 0,-1 0 1,1 1-1,0-1 0,0 0 0,0 0 0,0 1 0,0-1 0,0 1 0,1-1 0,-1 1 0,0-1 1,1 1-1,-1-1 0,1 1 0,-1 0 0,1-1 0,0 1 0,0 0 0,0-1 0,0 1 0,0 0 1,0-1-1,0 1 0,1 3 0,0-2 4,1 0 0,-1-1 0,0 1 0,1 0 0,0 0-1,0-1 1,0 1 0,0-1 0,0 1 0,0-1 0,0 0 0,1 0 0,-1 0 0,1 0 0,0 0 0,0-1 0,-1 1 0,1-1 0,0 0 0,0 0-1,0 0 1,0 0 0,1 0 0,-1-1 0,4 1 0,1 0 7,0 0 1,1-1-1,-1 0 0,0-1 0,1 0 0,-1 0 1,0 0-1,13-5 0,-7 0 19,0 0 0,0-1 0,-1-1 0,17-12 0,45-41 344,-56 44-263,0-1 0,-1-1 0,-1-1 0,19-28-1,-35 47-100,-1 0 0,1 0-1,-1 0 1,1 0 0,-1-1-1,0 1 1,1 0 0,-1 0-1,0-1 1,0 1 0,0-2-1,-2 0 2,-4 10-12,-7 18-9,2 1 1,-12 37-1,19-51 25,1 0-1,-4 24 1,7-33-6,-1 0 0,1 0 1,0 1-1,0-1 0,0 0 1,1 1-1,-1-1 0,1 0 1,0 0-1,-1 0 1,1 0-1,1 0 0,-1 0 1,0 0-1,1 0 0,2 4 1,-3-6-5,0 0 0,0 0 1,0-1-1,0 1 0,0 0 0,0 0 1,1 0-1,-1-1 0,0 1 1,1 0-1,-1-1 0,0 0 0,1 1 1,-1-1-1,0 0 0,1 1 1,2-1-1,-1 0-2,0-1 1,0 1 0,0-1-1,0 1 1,0-1-1,0 0 1,0 0-1,2-2 1,4-1-6,0-1-1,-1-1 0,1 0 1,8-8-1,-3 1 9,-1 0 0,-1-1 0,0-1 0,0 0 0,-2 0 0,0-1 0,-1 0 0,0-1 0,-1 0 0,-1-1-1,-1 1 1,-1-1 0,0 0 0,-1-1 0,2-30 0,-3 23 9,-1-1 0,-2 1 0,-1-1 1,-1 1-1,-6-32 0,8 58-11,0 0 0,0-1 1,0 1-1,0-1 0,0 1 0,0 0 1,0-1-1,0 1 0,-1 0 1,1-1-1,0 1 0,0 0 0,0 0 1,0-1-1,-1 1 0,1 0 1,0-1-1,0 1 0,-1 0 0,1 0 1,0-1-1,0 1 0,-1 0 1,1 0-1,0 0 0,-1 0 0,1-1 1,-1 1-1,-5 4-12,3 1 16,0 0 1,0 0 0,0 1 0,0-1-1,1 1 1,0-1 0,0 1 0,-1 9-1,-8 51 20,10-45-7,0 1 0,0-1 0,2 1-1,6 30 1,-6-41-127,1-1 0,1 0 1,0 1-1,1-1 0,0-1 0,0 1 0,1-1 1,0 1-1,1-1 0,13 16 0,-15-21-305,0-1 0,1 1-1,-1 0 1,1-1 0,0 0-1,0 0 1,1-1 0,-1 1-1,0-1 1,8 2 0,27 4-1254</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33.531"/>
    </inkml:context>
    <inkml:brush xml:id="br0">
      <inkml:brushProperty name="width" value="0.05" units="cm"/>
      <inkml:brushProperty name="height" value="0.05" units="cm"/>
      <inkml:brushProperty name="color" value="#FF0066"/>
    </inkml:brush>
  </inkml:definitions>
  <inkml:trace contextRef="#ctx0" brushRef="#br0">27 1 12955,'-1'0'181,"0"-1"0,0 1 0,0 0 1,0 0-1,0 0 0,0 0 0,0 1 1,0-1-1,1 0 0,-1 0 0,0 0 0,0 1 1,0-1-1,0 1 0,0-1 0,0 0 1,1 1-1,-1-1 0,0 1 0,0 0 0,1-1 1,-1 1-1,0 0 0,1-1 0,-1 1 1,1 0-1,-1 0 0,1 0 0,-1-1 0,1 1 1,-1 0-1,1 0 0,0 0 0,0 0 1,-1 0-1,1 0 0,0 0 0,0 1 0,0 6 354,-1-1 0,2 1 0,-1-1-1,2 10 1,0-8-86,8 64 1433,8 90 29,-18-101-1600,0-40-178,0 0-1,1 1 1,6 34-1,-7-55-124,1 0 0,-1 0 1,1 0-1,-1 0 0,1-1 0,0 1 0,0 0 0,0 0 0,0 0 0,0-1 0,1 1 0,-1 0 0,0-1 1,1 0-1,-1 1 0,1-1 0,2 2 0,-3-2-5,1-1-1,-1 1 1,1-1-1,-1 0 1,0 0-1,1 0 1,-1 0-1,1 0 1,-1 0 0,0 0-1,1 0 1,-1 0-1,0-1 1,1 1-1,-1 0 1,0-1-1,1 1 1,-1-1 0,0 0-1,0 1 1,1-1-1,-1 0 1,0 0-1,0 0 1,0 0-1,1-1 1,12-13 2,0 0 1,-1-1-1,-1-1 1,14-24-1,0 1-8,-18 28 5,1-1 7,0 0 0,14-14 1,-22 25-8,1 0 0,0 0-1,0 0 1,0 0 0,1 0 0,-1 1 0,0-1 0,1 1-1,-1-1 1,1 1 0,-1 0 0,1 0 0,-1 0 0,1 0-1,0 1 1,0-1 0,-1 1 0,1 0 0,4-1 0,-6 2-2,0-1 0,0 0 0,0 0 0,0 1 0,0-1 0,0 0 0,0 1 0,0-1 0,0 1 0,-1-1 0,1 1 0,0-1 0,0 1 0,0 0 0,-1 0 0,1-1 0,0 1 0,-1 0 0,1 0 0,0 1 0,0 0 1,0 0 0,0 0 0,-1 0 0,1 0 0,-1 0 0,1 0 0,-1 0 0,0 0 0,0 3 0,0 2 3,-1-1 1,0 1-1,0-1 1,-1 0-1,-3 10 1,0-3-2,-1-1 1,-1 0-1,0-1 1,0 1-1,-10 10 1,-1-1-61,-29 26 0,43-43-55,0-1 0,0 0 0,-1 0 1,-8 4-1,13-6 31,-1-1-1,1 1 1,-1-1 0,1 0 0,-1 1 0,0-1-1,1 0 1,-1 0 0,0 1 0,1-1 0,-1 0-1,0 0 1,1 0 0,-1 0 0,0 0 0,1 0-1,-1 0 1,0 0 0,1 0 0,-1 0 0,0 0-1,1-1 1,-1 1 0,0 0 0,1 0 0,-1-1-1,1 1 1,-1 0 0,1-1 0,-1 1-1,0-1 1,1 1 0,-1-1 0,1 1 0,0-1-1,-1 1 1,1-1 0,-1 1 0,1-1 0,0 1-1,-1-1 1,1 0 0,0 1 0,0-1 0,-1 0-1,1 0-65,0 0-1,0 0 0,-1 0 0,1 0 0,0 0 1,0 0-1,0 0 0,1 0 0,-1 0 1,0 0-1,0 0 0,0 0 0,1 0 0,-1 0 1,1-1-1,17-21-1346</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33.977"/>
    </inkml:context>
    <inkml:brush xml:id="br0">
      <inkml:brushProperty name="width" value="0.05" units="cm"/>
      <inkml:brushProperty name="height" value="0.05" units="cm"/>
      <inkml:brushProperty name="color" value="#FF0066"/>
    </inkml:brush>
  </inkml:definitions>
  <inkml:trace contextRef="#ctx0" brushRef="#br0">9 31 18164,'-4'55'5401,"0"-19"-2948,4-35-2422,0 0 1,0 0 0,0 0 0,-1 0-1,1 0 1,0 0 0,0 0 0,1 0 0,-1 0-1,0 0 1,0 0 0,0 0 0,1 0-1,-1 0 1,0 0 0,1-1 0,-1 1 0,1 0-1,-1 0 1,1 0 0,0 0 0,-1-1 0,1 1-1,0 0 1,-1-1 0,1 1 0,0 0-1,0-1 1,0 1 0,0-1 0,-1 1 0,1-1-1,0 1 1,0-1 0,0 0 0,0 0-1,0 1 1,0-1 0,0 0 0,0 0 0,0 0-1,0 0 1,0 0 0,0 0 0,0 0-1,0-1 1,0 1 0,2-1 0,3 0-39,0-1 0,0 0 0,1-1 1,-2 1-1,13-8 0,-4 0-63,-1-1 0,0 0 1,0-1-1,-1 0 0,14-20 0,-22 28 55,0-1 0,0 1 1,0 1-1,0-1 0,0 1 0,1-1 0,8-4 0,-11 7 15,1 0-1,-1 0 0,0 1 0,1-1 0,-1 1 1,1-1-1,-1 1 0,0-1 0,1 1 0,-1 0 1,1 0-1,-1 1 0,1-1 0,-1 0 0,0 1 1,1 0-1,-1-1 0,0 1 0,5 2 0,-1 1 7,0 0-1,0 0 0,0 1 0,0 0 0,-1 0 0,0 1 0,0-1 0,-1 1 0,1 0 0,-1 0 0,-1 0 0,1 1 0,4 11 1,-2-2 56,-1-1 1,0 1 0,-2 0 0,1 0 0,0 19 0,-3-10 92,-1 0 0,-1 1 0,-1-1 0,-1 0 0,-10 33 0,-1-8 262,-32 76 0,41-115-360,-28 62 278,29-65-293,-1-1 1,1 0-1,-1 0 0,0-1 0,-1 1 0,1-1 0,-9 6 0,12-10-35,1-1-1,-1 0 1,1 0-1,-1-1 1,1 1-1,-1 0 1,0 0-1,1-1 1,-1 1-1,-3 0 1,4-1-6,0 0 0,1 0 1,-1 0-1,0 0 1,0 0-1,0 0 0,0-1 1,1 1-1,-1 0 1,0 0-1,0-1 1,0 1-1,1-1 0,-1 1 1,0 0-1,1-1 1,-2 0-1,1-1-4,-1 0-1,1 0 1,-1 0 0,1 0-1,0 0 1,0 0 0,0 0-1,0 0 1,0 0 0,1-1-1,-1 1 1,1 0 0,-1-1-1,1-2 1,0-13-127,0 0 0,1 0 0,1 1 0,1-1 0,4-17 0,3-4-559,1 1 1,2 0-1,21-45 1,-17 49-911,1 1 1,1 1-1,39-47 0,-7 25-141</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34.641"/>
    </inkml:context>
    <inkml:brush xml:id="br0">
      <inkml:brushProperty name="width" value="0.05" units="cm"/>
      <inkml:brushProperty name="height" value="0.05" units="cm"/>
      <inkml:brushProperty name="color" value="#FF0066"/>
    </inkml:brush>
  </inkml:definitions>
  <inkml:trace contextRef="#ctx0" brushRef="#br0">3 206 14267,'0'2'224,"-1"0"0,1-1 1,0 1-1,-1-1 0,1 1 0,0 0 0,0-1 0,0 1 1,0 0-1,0-1 0,0 1 0,0-1 0,1 1 0,0 1 1,9 26 1558,-7-23-1394,114 230 5056,-38-83-4244,-75-145-1161,8 18 37,-12-24-74,1-1 0,-1 0 0,1 1 0,-1-1 0,0 0 1,0 1-1,1-1 0,-1 0 0,0 1 0,0-1 0,0 0 0,-1 1 1,1-1-1,0 0 0,-1 3 0,1-4-3,0 0 0,0 0-1,-1 1 1,1-1 0,0 0 0,0 1-1,0-1 1,-1 0 0,1 0 0,0 1-1,0-1 1,-1 0 0,1 0 0,0 0 0,0 1-1,-1-1 1,1 0 0,0 0 0,-1 0-1,1 0 1,0 0 0,-1 0 0,1 0-1,0 0 1,-1 0 0,1 1 0,0-1 0,-1-1-1,1 1 1,0 0 0,-1 0 0,1 0-1,0 0 1,-1 0 0,1 0 0,0 0-1,-1 0 1,1 0 0,0-1 0,0 1-1,-1 0 1,1 0 0,0 0 0,-1-1 0,1 1-1,0 0 1,0 0 0,0-1 0,-1 1-1,1-1 1,-13-17-141,-5-24-310,2-1 0,-21-85 0,25 73 199,-6-60 0,15 85 145,1 1-1,2-1 1,6-54 0,-4 75 93,-1 0 0,1 1 0,1-1 0,0 0 0,0 1-1,0 0 1,1 0 0,0 0 0,11-15 0,-12 20 39,0-1-1,0 1 0,1 0 0,-1 0 1,1 0-1,0 0 0,0 1 1,0-1-1,0 1 0,0 0 0,1 0 1,-1 1-1,0-1 0,1 1 1,-1 0-1,1 0 0,0 1 0,-1-1 1,1 1-1,6 0 0,-5 1 49,0-1-1,0 1 1,0 0 0,0 0-1,0 1 1,-1 0 0,1 0-1,0 0 1,-1 1-1,1 0 1,5 4 0,-8-5-32,0 0 1,-1 0-1,1 1 1,-1-1 0,0 1-1,0-1 1,0 1-1,0 0 1,0 0-1,0 0 1,-1 0-1,1 0 1,-1 0 0,0 1-1,0-1 1,0 0-1,-1 1 1,1-1-1,-1 1 1,0-1-1,0 6 1,-1-1 8,0-1 0,-1 1 0,0-1 0,0 1 1,-1-1-1,0 0 0,0 0 0,-1-1 0,1 1 0,-8 9 0,-3 2 16,0-1 0,-22 20 0,31-32-153,0 1 0,-1-1 0,0-1 0,0 1-1,-1-1 1,1 0 0,-1 0 0,0-1-1,-11 4 1,17-7 31,1 1 1,0-1-1,-1 0 0,1 0 0,-1 0 0,1 0 0,-1 0 0,1 0 0,-1 0 1,1 0-1,-1 0 0,1 0 0,-1 0 0,1 0 0,0 0 0,-1 0 1,1 0-1,-1 0 0,1 0 0,-1-1 0,1 1 0,0 0 0,-1 0 0,1 0 1,-1-1-1,1 1 0,0 0 0,-1-1 0,1 1 0,0 0 0,-1-1 1,1 1-1,0 0 0,0-1 0,-1 1 0,1-1 0,0 1 0,0-1 0,0 1 1,0 0-1,-1-1 0,1 1 0,0-2 0,0 0-224,0 1-1,0-1 1,1 0-1,-1 0 1,0 0 0,1 0-1,-1 0 1,1 1-1,1-3 1,-1 0-117,1 1 1,0 0-1,0 0 1,0 0-1,5-5 1,24-17-1031</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35.057"/>
    </inkml:context>
    <inkml:brush xml:id="br0">
      <inkml:brushProperty name="width" value="0.05" units="cm"/>
      <inkml:brushProperty name="height" value="0.05" units="cm"/>
      <inkml:brushProperty name="color" value="#FF0066"/>
    </inkml:brush>
  </inkml:definitions>
  <inkml:trace contextRef="#ctx0" brushRef="#br0">88 148 13339,'-22'45'3928,"17"-36"-3199,0 1 0,0-1 0,1 1 0,1 0 0,-1 0 0,-1 13 0,4-21-574,1 0 0,0 0 0,0 0 0,0 0 0,0 0 0,0 0 0,0 0 1,1 0-1,-1 0 0,1 1 0,-1-1 0,1 0 0,1 1 0,-1-1-86,-1-1 1,1 0 0,0 0-1,0-1 1,0 1-1,0 0 1,0 0-1,0 0 1,0-1-1,0 1 1,1 0-1,-1-1 1,0 1 0,0-1-1,1 0 1,-1 1-1,0-1 1,1 0-1,-1 0 1,0 1-1,3-1 1,3-1 13,0 1 0,0-1 0,0 0 0,0-1 0,0 0 1,0 0-1,0 0 0,-1-1 0,1 0 0,-1 0 0,9-6 0,-10 6-64,-1 1-1,0-1 0,0 0 1,-1-1-1,1 1 1,-1-1-1,1 1 0,-1-1 1,0 0-1,0 0 0,-1-1 1,1 1-1,-1-1 1,0 1-1,0-1 0,-1 1 1,2-8-1,-3 9-19,1 1 1,-2-1-1,1 1 0,0-1 0,0 1 1,-1 0-1,1-1 0,-1 1 0,0 0 1,0-1-1,0 1 0,0 0 0,0 0 0,0 0 1,-1 0-1,1 0 0,-1 0 0,1 0 1,-4-3-1,-3-2-266,-1 0 0,0 1 0,-11-7 0,3 2-545,13 9 656,-12-8-1186,0-1 0,1-1 0,1 0 0,-19-20 1,3-9-118</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37.297"/>
    </inkml:context>
    <inkml:brush xml:id="br0">
      <inkml:brushProperty name="width" value="0.05" units="cm"/>
      <inkml:brushProperty name="height" value="0.05" units="cm"/>
      <inkml:brushProperty name="color" value="#FF0066"/>
    </inkml:brush>
  </inkml:definitions>
  <inkml:trace contextRef="#ctx0" brushRef="#br0">1 1462 14531,'1'-1'387,"0"1"0,0 0 0,1 0-1,-1-1 1,0 1 0,1 0 0,-1 0 0,0 1 0,0-1-1,1 0 1,-1 0 0,0 1 0,0-1 0,1 0 0,-1 1-1,0 0 1,0-1 0,2 2 0,17 15 1446,-15-12-1236,9 8-38,-1 1 1,0 0-1,-1 1 1,-1 1 0,-1 0-1,10 19 1,-7-8-273,-2 0 0,-1 0 1,9 38-1,0 11-44,36 90 1,-54-162-332,1 0 1,0-1-1,-1 1 1,2-1-1,-1 1 1,0-1-1,5 5 0,-7-8 22,1 1 0,0-1 0,-1 1 0,1-1-1,0 1 1,-1-1 0,1 1 0,0-1 0,-1 0 0,1 1-1,0-1 1,0 0 0,0 0 0,-1 0 0,1 0-1,0 0 1,0 1 0,0-1 0,0-1 0,-1 1-1,1 0 1,0 0 0,0 0 0,0 0 0,-1 0 0,1-1-1,0 1 1,0 0 0,-1-1 0,1 1 0,0-1-1,-1 1 1,1-1 0,0 1 0,-1-1 0,1 1-1,0-1 1,-1 0 0,1 1 0,0-2 0,4-4-493,-1-1 0,1 0 1,-1 0-1,-1 0 0,1-1 1,3-12-1,12-49-2001,-12 40 1562,-2 0 0,2-51 0,-7 80 1021,1-1-1,-1 1 1,0 0 0,0 0-1,0 0 1,0-1 0,0 1 0,0 0-1,0 0 1,0 0 0,0 0-1,0-1 1,0 1 0,0 0 0,0 0-1,-1 0 1,1 0 0,0-1-1,0 1 1,0 0 0,0 0-1,0 0 1,0 0 0,0 0 0,0-1-1,0 1 1,-1 0 0,1 0-1,0 0 1,0 0 0,0 0 0,0 0-1,0 0 1,-1 0 0,1-1-1,0 1 1,0 0 0,0 0-1,0 0 1,-1 0 0,1 0 0,0 0-1,0 0 1,0 0 0,0 0-1,-1 0 1,1 0 0,0 0-1,0 0 1,0 0 0,-1 0 0,1 0-1,0 0 1,0 1 0,0-1-1,0 0 1,-1 0 133,1 1-43,-1-1 0,0 1 0,1 0 0,-1-1 1,1 1-1,-1 0 0,1 0 0,-1 0 0,1-1 1,0 1-1,-1 0 0,1 0 0,0 0 0,-1 0 1,1 0-1,0 0 0,0 0 0,0-1 1,0 1-1,0 0 0,0 0 0,0 0 0,1 0 1,-1 0-1,1 1 0,-1 1 54,1-1 1,-1 0-1,1 0 1,0 0-1,0 0 0,0 0 1,0 0-1,1 0 1,-1 0-1,3 2 1,-2-2-80,1 1 0,0-1 0,0 0 1,0 0-1,0 0 0,1 0 1,-1-1-1,0 1 0,1-1 0,-1 0 1,1 0-1,0 0 0,-1 0 0,1-1 1,0 1-1,-1-1 0,1 0 1,0 0-1,-1-1 0,6 0 0,-1-1-63,0 0 0,-1-1 0,1 0 0,-1 0 0,0 0 0,0-1 0,0 0-1,8-7 1,-12 9-22,-1 0-1,-1 1 0,1 0-1,0 0 1,0-1-1,-1 1 1,1 0 0,0 1-1,3-2 1,-4 2-2,0 0 0,0 0 0,0 0 0,0 0 0,0 0 0,-1 0 1,1 1-1,0-1 0,0 0 0,0 1 0,0-1 0,-1 0 0,1 1 0,0-1 0,0 1 0,-1-1 1,1 1-1,0-1 0,-1 1 0,1 0 0,-1-1 0,1 1 0,-1 0 0,1 0 0,0 0 0,11 19-9,-1 0-1,13 33 0,0 0 33,24 35 350,-27-52 95,-2 1 0,-1 1-1,15 46 1,-30-75-404,-1 1 0,0-1-1,-1 1 1,0 0 0,-1 0 0,0-1-1,-1 1 1,1 0 0,-4 11-1,3-15-52,-1 1-1,0-1 1,0 0-1,0 0 1,-1 0-1,0 0 1,0-1-1,0 1 1,-1-1-1,0 0 1,0 0 0,0 0-1,-1 0 1,-7 6-1,9-9-9,1-1 1,-1 1-1,0-1 0,1 1 1,-1-1-1,0 0 0,0 0 1,0 0-1,0-1 0,0 1 1,0-1-1,0 1 0,0-1 1,-4 0-1,2-1-3,0 0 0,0 1 0,0-2 0,0 1 0,1-1 0,-1 1 0,1-1 0,-6-4 0,0 0-40,0-1-1,1 0 1,0 0-1,0-1 0,1 0 1,-13-17-1,15 17-77,1 1-1,-1-1 1,2-1 0,-1 1-1,1-1 1,0 0 0,1 0-1,0 0 1,1 0 0,0 0-1,0-1 1,1 1 0,0-1-1,0 1 1,1-1 0,1 1-1,-1-1 1,2 1-1,-1-1 1,6-17 0,33-78-1408,-22 61 37,15-55-1,-26 68 478,2 1-1,1 0 0,1 1 1,1 0-1,2 0 0,17-26 1,-25 46 934,-1 1 145,1 0 1,-1 0 0,1 1-1,9-8 1,-14 13 128,1 1 1,0-1-1,0 1 0,-1 0 0,1-1 1,0 1-1,0 0 0,1 0 0,-1 1 1,0-1-1,0 0 0,0 1 0,0-1 1,1 1-1,-1 0 0,0 0 0,0-1 1,1 2-1,-1-1 0,0 0 0,0 0 1,1 1-1,1 0 0,2 1 352,0 0 0,0 1 0,-1 0 0,1 0 0,-1 0 0,1 1 0,-1-1 0,0 1 0,-1 1 0,1-1 0,-1 1 0,7 8 0,-7-8-334,-1 1 1,0-1 0,0 1-1,0 0 1,-1-1 0,0 1-1,0 1 1,0-1 0,-1 0-1,0 0 1,0 1-1,0 7 1,0-10-179,-1-4-29,1 1-1,-1 0 1,0 0 0,0-1 0,0 1-1,0 0 1,0 0 0,0 0 0,0 0-1,0-1 1,0 1 0,0 0 0,0 0-1,-1 0 1,1-1 0,0 1 0,-1 0-1,1 1 1,22-83 19,-15 52-41,-6 21 9,1 0-1,0 1 1,0-1-1,1 1 0,0 0 1,0 0-1,0 0 1,1 0-1,5-7 0,-8 13 10,-1 0-1,1 1 0,0-1 0,0 0 0,-1 0 0,1 0 0,0 1 1,0-1-1,0 0 0,0 1 0,0-1 0,0 0 0,0 1 0,0 0 1,1-1-1,-1 1 0,0 0 0,0-1 0,0 1 0,0 0 0,0 0 0,1 0 1,-1 0-1,0 0 0,0 0 0,0 0 0,0 0 0,1 1 0,-1-1 1,0 0-1,0 1 0,0-1 0,0 1 0,0-1 0,0 1 0,0 0 1,0-1-1,0 1 0,0 0 0,0 0 0,-1-1 0,1 1 0,0 0 0,0 1 1,3 3-3,-1 0 1,1 0 0,-1 1 0,-1-1 0,1 1 0,-1 0 0,2 6 0,-4-12 1,0 0 0,0 0-1,0 0 1,0 0 0,0 0 0,0 1 0,0-1 0,0 0 0,0 0 0,0 0 0,0 0-1,0 0 1,0 0 0,0 1 0,0-1 0,0 0 0,1 0 0,-1 0 0,0 0 0,0 0-1,0 0 1,0 0 0,0 0 0,0 0 0,0 1 0,0-1 0,1 0 0,-1 0 0,0 0-1,0 0 1,0 0 0,0 0 0,0 0 0,0 0 0,1 0 0,-1 0 0,0 0 0,0 0-1,0 0 1,0 0 0,0 0 0,0 0 0,1 0 0,-1 0 0,0 0 0,0 0 0,6-7 8,2-10 3,6-30-11,-11 31-7,1 0 1,1 0-1,1 0 1,0 1-1,15-26 0,-20 40 7,0 0-1,0-1 0,0 1 0,0 0 0,0-1 0,0 1 0,1 0 0,-1 0 0,0 0 0,1 0 0,-1 0 0,1 0 0,-1 1 0,1-1 0,-1 0 0,1 1 1,-1-1-1,1 1 0,-1 0 0,1-1 0,0 1 0,-1 0 0,1 0 0,0 0 0,-1 0 0,1 0 0,0 0 0,-1 1 0,1-1 0,0 1 0,1 0 0,4 2 1,0 0 0,0 1-1,0 0 1,0 1-1,7 6 1,0-1 16,-7-5-7,-1 0-1,1-1 0,0 0 0,1-1 0,-1 0 0,1 0 0,0 0 0,-1-1 0,16 2 0,-17-3 4,0-1 1,-1 0-1,1-1 0,0 1 0,0-1 0,0 0 1,-1-1-1,1 1 0,-1-1 0,1 0 1,-1-1-1,0 1 0,0-1 0,8-6 1,-4 3 6,0-1 0,-1 0 1,0-1-1,0 0 1,-1 0-1,0-1 1,-1 1-1,0-2 1,0 1-1,-1-1 1,6-15-1,-6 13-1,-1-1 0,-1 1 0,0-1 0,-1 0-1,0 0 1,-1-1 0,0 1 0,-1 0 0,-2-16 0,1 26-11,1-1 0,-1 0 0,0 0 0,0 0 0,-1 0 1,1 1-1,-3-5 0,4 7-7,-1 1 1,1-1-1,0 1 1,-1-1-1,1 1 1,-1-1-1,1 1 1,0-1-1,-1 1 1,1-1-1,-1 1 1,0-1-1,1 1 1,-1 0-1,1-1 1,-1 1-1,0 0 1,1-1-1,-1 1 1,1 0-1,-1 0 1,0 0-1,1 0 1,-1 0-1,0 0 1,1 0-1,-1 0 1,0 0-1,1 0 1,-1 0-1,0 0 1,1 0-1,-1 0 1,0 1-1,1-1 1,-1 0-1,0 0 1,1 1-1,-1-1 1,1 0-1,-1 1 1,1-1-1,-1 1 0,1-1 1,-1 1-1,1-1 1,-1 1-1,0 0 1,-2 3-4,0 0 1,0 0-1,1 0 0,-1 0 1,1 1-1,0-1 0,0 1 0,0-1 1,0 1-1,1 0 0,0 0 1,0 0-1,0 0 0,1-1 1,0 1-1,0 0 0,0 0 1,0 0-1,1 0 0,0 0 0,0 0 1,2 5-1,-3-6 4,2-1 0,-1 1 0,0 0 0,1-1 0,0 1 0,0-1 0,0 1 0,0-1 0,1 0 0,-1 0 0,1 0 0,-1 0 0,1 0 0,0-1 0,0 1 0,1-1 0,-1 0 0,0 0 0,1 0 0,-1 0 0,1-1 0,0 0 0,0 1 0,-1-1 0,1 0 0,0-1 0,0 1 0,5 0 0,-4-2-2,1 0 1,-1 0-1,0 0 1,0 0-1,0-1 1,0 0 0,-1 0-1,1 0 1,0-1-1,-1 1 1,1-1-1,-1 0 1,0 0-1,5-6 1,2-2 17,0 0 1,-1 0-1,14-22 0,3-10-30,-19 28 29,1 0-1,0 1 1,1 1 0,1-1-1,0 2 1,19-18-1,-29 29 19,1 0-1,0 0 0,-1 0 0,1 0 0,0 0 1,0 0-1,0 1 0,0-1 0,0 1 1,0-1-1,0 1 0,0 0 0,0-1 1,0 1-1,0 0 0,3 1 0,1 0 59,1 0 0,-1 1 0,11 5 0,18 3 71,-33-9-165,1-1 1,-1 0 0,0 0 0,0 0-1,1 0 1,-1 0 0,0-1 0,1 1-1,-1 0 1,0-1 0,0 0-1,0 0 1,4-1 0,1-3 1,1 0 1,-1 0-1,0-1 0,-1 0 1,10-11-1,27-37 63,-38 47-51,-1 2-4,84-123 263,-87 126-260,1 1 0,-1-1 0,0 0 0,1 1 0,-1-1 0,1 1 0,-1-1 1,1 1-1,2-2 0,-3 4-6,0 0 1,0 0 0,0 0-1,0 1 1,-1-1 0,1 0-1,-1 0 1,1 1 0,0-1-1,-1 0 1,1 3 0,3 7-14,-4-10 8,1 0 0,-1 0-1,1 0 1,-1 0-1,1 0 1,-1 0 0,0 0-1,0-1 1,1 1 0,-1 0-1,0 0 1,0 0 0,0 0-1,0 0 1,0 0 0,0 0-1,0 0 1,-1 0 0,1 0-1,0 0 1,0 0 0,-1 0-1,1 0 1,-1 0-1,1 0 1,-1-1 0,1 1-1,-1 0 1,1 0 0,-1 0-1,0 0 1,-8 7-14,-1-1-1,-15 11 1,-4 1-30,22-13 13,3-3-29,-1 0 0,1 1 0,0-1 0,0 1 0,0 0 0,0 0 0,1 0 0,-5 8 1,8-12 53,0 0 1,0 1-1,0-1 1,-1 0-1,1 0 1,0 0-1,0 1 1,0-1-1,0 0 1,0 0 0,0 0-1,0 1 1,0-1-1,0 0 1,0 0-1,0 0 1,0 1-1,0-1 1,0 0 0,0 0-1,0 0 1,1 1-1,-1-1 1,0 0-1,0 0 1,0 0-1,0 1 1,0-1 0,0 0-1,0 0 1,1 0-1,-1 0 1,0 0-1,0 1 1,0-1-1,0 0 1,1 0 0,-1 0-1,0 0 1,0 0-1,0 0 1,1 0-1,-1 0 1,0 0-1,0 0 1,0 0-1,1 1 1,-1-1 0,0 0-1,0 0 1,0-1-1,1 1 1,-1 0-1,0 0 1,0 0-1,0 0 1,1 0 0,-1 0-1,0 0 1,0 0-1,0 0 1,1 0-1,-1-1 1,15-3-101,-5-1 86,0 0 1,-1 0-1,1-1 1,14-12-1,33-34 49,-39 36-59,-2-1 2,21-27-1,-2 1 86,-17 22-28,-10 11-32,1 0-1,0 0 0,14-11 0,-21 20 19,0-1-1,0 0 1,0 1-1,1 0 1,-1-1 0,1 1-1,-1 0 1,1 0-1,-1 0 1,1 0-1,0 1 1,-1-1 0,1 1-1,0 0 1,-1 0-1,1 0 1,0 0-1,0 0 1,-1 0 0,1 1-1,4 0 1,-5 0 6,1 1 0,-1-1 1,1 1-1,-1-1 0,1 1 1,-1 0-1,0 0 0,1 0 1,-1 0-1,0 0 0,-1 0 1,1 1-1,0-1 0,-1 1 0,1-1 1,-1 1-1,0-1 0,0 1 1,0 0-1,0 0 0,0 0 1,0 0-1,-1-1 0,0 1 1,1 0-1,-2 6 0,1-2-1,0 0-1,-1 1 1,1-1-1,-2 0 1,1 0-1,-1 0 1,0 0 0,-1 0-1,-6 12 1,6-13-10,-1-1 0,0 0 0,0 0 1,0 0-1,-10 7 0,12-10-8,0 0 0,-1 0 0,0 0-1,1 0 1,-1-1 0,0 1 0,0-1 0,0 0-1,0 0 1,0 0 0,0 0 0,0-1 0,-5 1-1,15-10-93,47-32-93,-33 26 194,-1-1-1,29-29 0,-29 23-13,-2-1-1,-1-1 0,25-46 1,-19 25 77,22-64 0,-44 105-61,8-18 20,-9 21-29,0 0 0,0 1-1,0-1 1,0 1 0,1-1-1,-1 0 1,0 1 0,1-1-1,-1 1 1,0-1-1,1 1 1,-1-1 0,1 1-1,-1-1 1,1 1 0,-1 0-1,1-1 1,-1 1 0,1-1-1,-1 1 1,1 0-1,0 0 1,-1-1 0,1 1-1,0 0 1,1 1 1,0 1 1,0-1-1,-1 0 0,1 1 1,-1 0-1,1-1 1,-1 1-1,0 0 0,2 2 1,5 7 37,-5-8-4,1 0 0,0 0 1,0 0-1,1-1 1,-1 1-1,1-1 0,-1 0 1,1 0-1,0-1 1,-1 1-1,1-1 0,0 0 1,0 0-1,0-1 0,0 1 1,6-1-1,2-1 87,1 1 0,-1-2 0,1 0 0,25-7 0,-12-1-82,0-1 0,0-1 0,-1-1 0,0-2 0,-2 0 1,0-2-1,28-24 0,-45 35-39,-2 1 0,1-1 0,-1 0 0,1-1 0,-2 0 0,1 1 0,-1-1 0,0 0 0,0-1-1,-1 1 1,3-12 0,-4 12-15,-1 0-1,0 1 0,-1-1 1,1 0-1,-2 0 1,1 0-1,-1 0 0,1 0 1,-2 0-1,1 1 0,-1-1 1,0 0-1,-6-10 1,2 3-333,-2 0 0,0 0 0,0 1 0,-1 0 0,-1 0-1,-19-19 1,13 19-149,-33-21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1:57.211"/>
    </inkml:context>
    <inkml:brush xml:id="br0">
      <inkml:brushProperty name="width" value="0.05" units="cm"/>
      <inkml:brushProperty name="height" value="0.05" units="cm"/>
      <inkml:brushProperty name="color" value="#FF0066"/>
    </inkml:brush>
  </inkml:definitions>
  <inkml:trace contextRef="#ctx0" brushRef="#br0">0 5106 15203,'6'7'301,"-2"-4"-115,11 11 261,1-2 1,0 0-1,25 13 0,57 25-142,-34-19-185,37 24-87,179 128-1,-199-122-303,148 83 1,-140-97 158,3-5 0,1-3 0,165 44 0,9-24 396,-14-3 140,-168-35-174,188 41 499,-182-46-518,100 6-1,-77-18-178,1-5 1,0-5-1,160-30 0,188-66-26,39-7 75,-70 43 124,-21 4-114,-2-21-117,126-73 26,-6-27 0,197-64-7,-361 133-24,-8-20 39,67-58 28,37-16-22,-75 44 7,-13-21 20,-199 87-30,197-105 25,-200 115-51,201-136 1,-110 34 65,126-84 399,-298 215-371,228-159 67,-186 112-130,59-47-7,11 12-16,-100 78-12,171-140 1,-103 43-36,-23 22-18,-123 116 42,145-138-15,-138 127 23,-2 0 0,-1-3-1,28-46 1,1-25-13,74-190-1,-116 256 54,-2 0-1,-2-1 0,-2 0 1,7-69-1,-13 56 120,-2 0 0,-2 0 0,-10-64 0,9 105-146,-1 0 0,0 1 0,-1-1 0,-1 1 0,0-1 0,0 1 0,-1 1 0,-15-24 0,11 23-13,0 1 0,-1 0-1,-1 0 1,1 1 0,-2 0 0,0 1 0,-19-12 0,6 7 3,-1 2 0,0 0 1,-1 2-1,-32-9 0,-120-22 18,-284-40 8,378 73 32,-1 4 0,-99 6 1,-171 42 394,3 36 17,5 17-240,244-66-248,-424 136 343,65 27 70,2-1-115,-321 72-171,356-126-81,-204 60-21,-9-40-7,207-80 5,-24 5 6,4 26-6,-185 110 46,55-16-2,370-141-42,-57 18-3,4 16 14,-176 108 75,-27 11-8,363-172-76,-477 207 80,-43 78-95,414-213 6,19-2-9,149-83 2,1 2-1,-45 45 1,17-2 17,-63 86 1,50-56-8,52-67-4,-110 138 16,108-129-19,-53 95-1,65-99 6,-22 63-1,39-90 55,0 0-1,1 1 0,1-1 0,0 1 1,1 0-1,1-1 0,2 28 0,0-36-21,0 0-1,1-1 0,0 1 0,0-1 0,1 1 0,0-1 0,0 0 1,1 0-1,-1 0 0,1-1 0,1 0 0,0 1 0,0-1 0,0-1 0,0 1 1,1-1-1,0 0 0,0 0 0,7 4 0,14 7-622,52 23 0,-48-24 39,25 14-161</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17.680"/>
    </inkml:context>
    <inkml:brush xml:id="br0">
      <inkml:brushProperty name="width" value="0.05" units="cm"/>
      <inkml:brushProperty name="height" value="0.05" units="cm"/>
      <inkml:brushProperty name="color" value="#FF0066"/>
    </inkml:brush>
  </inkml:definitions>
  <inkml:trace contextRef="#ctx0" brushRef="#br0">593 1090 5985,'-3'-20'1850,"-6"-39"4355,9 52-5793,0 0 1,0 0-1,1 0 1,0 0-1,0 0 1,3-11 0,-4 18-387,0 0 0,0-1 0,1 1 0,-1 0 0,0-1 0,0 1 0,0-1 1,0 1-1,0 0 0,0 0 0,1-1 0,-1 1 0,0 0 0,0-1 0,1 1 1,-1 0-1,0 0 0,0-1 0,1 1 0,-1 0 0,0 0 0,1-1 0,-1 1 1,0 0-1,1 0 0,-1 0 0,0 0 0,1 0 0,-1 0 0,0 0 0,1-1 0,-1 1 1,0 0-1,1 0 0,-1 0 0,0 0 0,1 1 0,0-1 0,13 9 867,-3-2-331,-5-5-421,0 0-1,0-1 0,0 0 0,0 0 0,0 0 1,8-1-1,42-4 528,-20 2-305,125-16 736,-98 9-846,75-1 1,-42 14-174,1 3 1,140 30 0,-191-28 145,2-1 0,-1-3 0,0-2-1,1-3 1,-1-1 0,55-8 0,-61 4-223,1 2 0,-1 1 0,1 3 0,80 11 1,-58-6 109,90-2 1,-5-1-39,101 9-76,-143-8 9,75 0 19,73-21 88,-4-19 235,-206 28-348,-1 3 0,1 1 1,81 3-1,132 30-34,-218-24 28,0-1 0,68-4 0,72 5-16,16-2 14,-12-12 191,-96 6 25,-7 4 155,156 21 1,39 2-319,-170-18-14,-70-2-28,-1-3-1,59-3 1,-20-6 16,-20 3-12,72-16 0,-85 13-20,-25 5 10,0 0 0,0-1 0,0-1 0,28-13 0,-12-3 55,-26 16-44,0 1 1,1-1-1,0 1 1,0 1 0,12-6-1,-11 7 4,26-9 9,0 1 1,35-4-1,112-25-14,-156 33 1,-15 3-5,-1 0-1,0-1 1,1 0 0,-1 0 0,11-8 0,38-31-62,-33 24 3,-6 4 1,6-4-167,24-23 0,-49 42 211,1-1 1,-1 1-1,1-1 0,-1 1 1,1-1-1,-1 1 1,0-1-1,1 1 0,-1-1 1,0 0-1,0 1 0,1-1 1,-1 1-1,0-1 0,0 0 1,0 1-1,0-1 1,0 0-1,0 1 0,0-1 1,0 0-1,0 1 0,0-2 1,0 1 2,-1 0 1,0-1-1,1 1 0,-1 0 1,0 0-1,1 0 1,-1 0-1,0 0 1,0 0-1,0 0 0,-1-1 1,-5-3 19,0 0 0,0 1 0,-10-5-1,7 4-1,-23-16 26,21 14-47,0-1 0,-1 1 0,1 1-1,-17-6 1,-129-39-9,41 13 23,109 35-39,0 0 1,0 0-1,0-1 0,-13-9 1,13 8 13,0 0 0,-1 0 1,1 1-1,-13-4 0,-15-3-58,0 2-1,-63-8 0,-151 8-363,135 7 323,-205-22 81,121 10 6,131 12 13,-80-13 0,-127-48 52,74 14-37,61 17-13,-170-28 110,-26 42-11,-3 21-76,245-2-17,-244-23-10,173 6 70,-524-28-64,675 43 13,-73-2 1,-101 11-1,-86 23 2,33-3 0,1-17 0,-57-9 48,230-1-56,0 3 0,-121 23-1,-47 38-3,201-53 9,1 2-1,0 1 1,1 1-1,-53 36 1,78-47 1,1 1 1,0 0 0,0-1 0,1 2-1,-1-1 1,1 1 0,1 0-1,-1 0 1,-4 9 0,-1 7 3,-12 42 0,11-30 35,6-18-10,0 0 0,1 0 0,1 0 0,1 1 0,0-1-1,1 1 1,1-1 0,1 1 0,0 0 0,2-1 0,0 1 0,0-1 0,9 24 0,-4-19 131,20 39 0,-24-54-109,0 0 0,1 0 0,-1-1 0,1 0 0,1 0 0,-1 0 0,1 0 0,0-1 0,9 6 0,4 0 84,1 0 1,0-1 0,0-2-1,43 13 1,90 10 287,-83-24 295,104-4 0,-109-4-358,-51 0-112,-1 0 0,0-1 0,23-7-1,-19 5-178,27-4 1,11 3-881,-49 6-1202,-5-1 1881,-1 0 1,0 0-1,1 1 1,-1-1-1,0 0 1,0 0-1,1 0 0,-1 0 1,0 0-1,1 0 1,-1 0-1,0 0 1,1 0-1,-1 0 1,0 0-1,1-1 1,-1 1-1,0 0 1,1 0-1,-1 0 1,0 0-1,0 0 1,1 0-1,-1-1 1,0 1-1,0 0 1,1 0-1,-1-1 1,0 1-1,0 0 1,1 0-1,-1-1 0,0 1 1,0 0-1,0 0 1,0-1-1,1 1 1,7-21-1888</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49.213"/>
    </inkml:context>
    <inkml:brush xml:id="br0">
      <inkml:brushProperty name="width" value="0.05" units="cm"/>
      <inkml:brushProperty name="height" value="0.05" units="cm"/>
      <inkml:brushProperty name="color" value="#FF0066"/>
    </inkml:brush>
  </inkml:definitions>
  <inkml:trace contextRef="#ctx0" brushRef="#br0">11 26 9154,'-9'-13'2634,"8"7"-521,6 7 782,-2 2-2519,0 0 1,-1 0-1,1 1 1,-1-1-1,0 0 1,0 1-1,0 0 1,0-1-1,-1 1 1,1 0-1,-1 0 1,1 4-1,3 8 308,-5-16-671,9 21 459,-2 1-1,0-1 1,6 40-1,-11-45-386,1 5 25,0 34 1,-3-50-102,-1 1 0,1-1 0,-1 1 0,0-1 0,0 0 0,-1 1 0,1-1 0,-1 0 0,0 0 0,-1 0 0,-3 6 0,6-11-8,0 1 0,0-1 1,0 0-1,-1 1 0,1-1 1,0 1-1,0-1 0,-1 0 1,1 1-1,0-1 0,-1 0 1,1 1-1,0-1 0,-1 0 1,1 1-1,0-1 0,-1 0 1,1 0-1,-1 0 0,1 1 1,0-1-1,-1 0 0,1 0 1,-1 0-1,1 0 0,-1 0 1,1 0-1,-1 0 0,1 0 1,-1 0-1,1 0 0,-1 0 1,1 0-1,0 0 0,-1 0 1,1 0-1,-1 0 0,1 0 1,-1-1-1,1 1 0,0 0 1,-1 0-1,1-1 0,-1 1 1,1 0-1,0 0 0,-1-1 1,1 1-1,-1-1 0,0-1 5,-1-1 0,1 1-1,0 0 1,-1-1 0,1 1-1,1-1 1,-2-4 0,-3-13-19,1-1 0,1 0 0,1 0 1,1 0-1,0-1 0,5-29 0,-3 42 2,0 0 0,1 0 0,0 0-1,1 0 1,0 1 0,0-1 0,1 1-1,0 0 1,0-1 0,1 2-1,0-1 1,1 1 0,0-1 0,0 2-1,0-1 1,1 1 0,9-8 0,-12 12-175,-1 1 0,1-1 1,0 1-1,0 0 1,0 0-1,-1 0 0,1 0 1,0 1-1,0 0 1,0 0-1,6 0 0,10 0-1699,-15-1 1947,-1 1 0,1 0 0,-1 0 0,1 0 0,7 1 0,10 6 673</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49.627"/>
    </inkml:context>
    <inkml:brush xml:id="br0">
      <inkml:brushProperty name="width" value="0.05" units="cm"/>
      <inkml:brushProperty name="height" value="0.05" units="cm"/>
      <inkml:brushProperty name="color" value="#FF0066"/>
    </inkml:brush>
  </inkml:definitions>
  <inkml:trace contextRef="#ctx0" brushRef="#br0">20 48 13251,'5'2'681,"0"-1"0,-1 0 1,1 0-1,0 0 0,-1 0 0,1-1 1,0 0-1,0 0 0,0 0 0,8-2 1,-11 1-609,1 1 1,-1-1 0,1 0-1,-1 1 1,1-1 0,-1 0-1,0-1 1,1 1-1,-1 0 1,0-1 0,0 1-1,0-1 1,0 1 0,0-1-1,0 0 1,-1 0 0,1 0-1,-1 0 1,1 0-1,-1-1 1,2-2 0,-3 5-73,0-1 0,0 1 0,0-1 0,0 1 1,0-1-1,0 1 0,0-1 0,0 1 0,0-1 0,0 1 1,0-1-1,0 1 0,0 0 0,0-1 0,-1 1 0,1-1 1,0 1-1,0-1 0,0 1 0,-1 0 0,1-1 0,0 1 1,-1-1-1,1 1 0,0 0 0,-1-1 0,1 1 0,-1 0 1,1 0-1,0-1 0,-1 1 0,1 0 0,-1 0 0,1 0 1,-1-1-1,0 1 0,-1-1-1,0 1 0,0-1 1,0 1-1,0-1 0,0 1 1,0 0-1,-3 0 0,0 0 30,0 1 1,0 0-1,1 1 0,-1-1 1,1 1-1,-1 0 0,1 0 1,-1 0-1,1 1 0,0-1 1,0 1-1,0 0 0,1 0 0,-1 0 1,1 1-1,0 0 0,0-1 1,-5 8-1,6-8 50,0 0-1,0 0 1,0 0 0,1 1 0,-1-1-1,1 0 1,0 1 0,0-1-1,0 1 1,1-1 0,-1 1 0,1 0-1,-1-1 1,1 1 0,1-1-1,-1 1 1,0 0 0,1-1 0,0 1-1,-1-1 1,2 1 0,-1-1 0,0 0-1,1 1 1,2 4 0,1-2-73,0 1 0,0-2 1,1 1-1,-1-1 1,1 1-1,1-1 0,-1-1 1,1 0-1,-1 1 0,1-2 1,1 1-1,-1-1 0,0 0 1,1-1-1,-1 0 1,14 2-1,-12-2-414,1-2 0,-1 1 0,1-1 1,0-1-1,-1 1 0,1-2 0,-1 1 0,1-1 0,-1-1 1,0 0-1,0 0 0,0-1 0,11-6 0,8-8 1137,0-2-656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2.290"/>
    </inkml:context>
    <inkml:brush xml:id="br0">
      <inkml:brushProperty name="width" value="0.05" units="cm"/>
      <inkml:brushProperty name="height" value="0.05" units="cm"/>
      <inkml:brushProperty name="color" value="#FF0066"/>
    </inkml:brush>
  </inkml:definitions>
  <inkml:trace contextRef="#ctx0" brushRef="#br0">0 623 10098,'4'2'6482,"11"-24"-4698,10-13 80,5-22-255,7-12-177,10-5-280,-5 2-240,3 10-495,-1 8-161,-7 9-232,-2 8-72,-3 8-561,-4 6-439,-4 6-1152,1 2-441,0 2 1369</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12.681"/>
    </inkml:context>
    <inkml:brush xml:id="br0">
      <inkml:brushProperty name="width" value="0.05" units="cm"/>
      <inkml:brushProperty name="height" value="0.05" units="cm"/>
      <inkml:brushProperty name="color" value="#FF0066"/>
    </inkml:brush>
  </inkml:definitions>
  <inkml:trace contextRef="#ctx0" brushRef="#br0">18 1077 9410,'-2'2'339,"-10"13"1029,12-14-1229,0-1 0,-1 1-1,1 0 1,0-1 0,-1 1 0,1-1 0,0 1 0,-1 0 0,1-1 0,0 1-1,0-1 1,0 1 0,0 0 0,0-1 0,0 1 0,0 0 0,0-1 0,0 1 0,0 0-1,0-1 1,0 1 0,1 0 0,-1-1-57,0 0 0,1 1 0,-1-1 0,0 0 0,1 0 0,-1 0 0,0 0 0,1 0 0,-1 0 0,0-1 0,1 1 0,-1 0 0,0 0 0,1 0 0,-1 0 0,0 0 0,0 0 0,1-1 0,-1 1 0,0 0 0,1 0 0,-1 0 0,0-1 0,0 1 0,1 0 0,-1-1 0,10-7 825,-10 7-779,72-76 2880,95-66-477,14 11-689,-64 48-832,667-538 3355,-773 612-4326,0 1 1,17-11 0,-28 21-41,1-1 0,-1 0 1,0 0-1,0 0 0,0 0 1,0 0-1,0 0 1,0 0-1,0 0 0,0 0 1,0 0-1,0 0 0,0 0 1,0 0-1,0 0 1,0 0-1,0 1 0,0-1 1,0 0-1,0 0 1,0 0-1,0 0 0,0 0 1,1 0-1,-1 0 0,0 0 1,0 0-1,0 0 1,0 0-1,0 0 0,0 0 1,0 0-1,0 0 0,0 0 1,0 0-1,0 0 1,0 0-1,1 0 0,-1 0 1,0 0-1,0 0 0,0 0 1,0 0-1,0 0 1,0 0-1,-5 6-47,-30 25-745,22-20-428,0 0-1,-19 23 0,17-8-25</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49.985"/>
    </inkml:context>
    <inkml:brush xml:id="br0">
      <inkml:brushProperty name="width" value="0.05" units="cm"/>
      <inkml:brushProperty name="height" value="0.05" units="cm"/>
      <inkml:brushProperty name="color" value="#FF0066"/>
    </inkml:brush>
  </inkml:definitions>
  <inkml:trace contextRef="#ctx0" brushRef="#br0">199 1 10994,'-14'0'2380,"1"1"0,0 1 0,-24 5 0,27-5-2108,0 1 0,0 1 0,1 0 0,-1 0 1,1 1-1,0 0 0,0 0 0,1 1 0,-11 9 1,18-13-237,-1-1 1,1 0-1,-1 1 1,1 0 0,-1-1-1,1 1 1,0 0 0,0 0-1,0-1 1,0 1-1,0 0 1,0 0 0,1 0-1,-1 0 1,1 0-1,-1 0 1,1 5 0,0-5-22,0 0 0,1 0 1,-1 0-1,1 0 0,-1-1 0,1 1 1,0 0-1,0 0 0,0 0 1,0-1-1,0 1 0,0 0 1,1-1-1,-1 1 0,3 1 0,3 3-3,0-1 1,1 0-1,-1 0 0,1-1 0,1 0 0,14 6 0,12 1-1,-24-8 52,-1 0 0,1 0 1,-1 1-1,0 1 0,0-1 0,0 2 0,-1-1 1,10 9-1,-18-13-17,1 0 1,-1 1-1,1 0 1,-1-1-1,0 1 0,0 0 1,0-1-1,0 1 1,0 0-1,0 0 0,0 0 1,0 0-1,-1 0 0,1 0 1,-1 0-1,0 0 1,1 0-1,-1 3 0,0-2 17,-1-1 0,1 1-1,-1 0 1,0 0 0,0-1-1,0 1 1,0 0 0,0-1-1,-1 1 1,1-1 0,-4 5-1,-1 0 26,-1 0 0,0 0-1,0-1 1,0 0 0,-1 0-1,-14 8 1,5-6-720,1-1 1,0-1-1,-21 5 0,49-12-4178,10-6 2940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50.371"/>
    </inkml:context>
    <inkml:brush xml:id="br0">
      <inkml:brushProperty name="width" value="0.05" units="cm"/>
      <inkml:brushProperty name="height" value="0.05" units="cm"/>
      <inkml:brushProperty name="color" value="#FF0066"/>
    </inkml:brush>
  </inkml:definitions>
  <inkml:trace contextRef="#ctx0" brushRef="#br0">73 20 16508,'-22'-3'1704,"2"1"1193,3 0-193,7-1-1272,7 3 65,8 0-1385,8 0-888,3-2-497,10-3-1535,13 2 1375</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50.808"/>
    </inkml:context>
    <inkml:brush xml:id="br0">
      <inkml:brushProperty name="width" value="0.05" units="cm"/>
      <inkml:brushProperty name="height" value="0.05" units="cm"/>
      <inkml:brushProperty name="color" value="#FF0066"/>
    </inkml:brush>
  </inkml:definitions>
  <inkml:trace contextRef="#ctx0" brushRef="#br0">250 12 16444,'-11'-3'960,"0"0"1,0 1-1,0 1 0,0-1 1,0 2-1,-13 0 1,11 1-759,1 1 1,-1 0-1,0 1 1,1 1-1,0 0 1,0 0-1,0 1 1,-15 9-1,24-12-191,0-1-1,0 1 0,1 0 1,-1 0-1,1 0 0,-1 0 1,1 1-1,0-1 1,0 0-1,-4 6 0,6-7-11,-1 1-1,1-1 1,0 0 0,-1 0-1,1 1 1,0-1-1,-1 0 1,1 0 0,0 1-1,0-1 1,0 0-1,0 1 1,1-1 0,-1 0-1,0 0 1,1 1 0,-1-1-1,0 0 1,1 0-1,-1 1 1,1-1 0,0 0-1,-1 0 1,1 0-1,0 0 1,0 0 0,0 0-1,0 0 1,-1 0-1,3 1 1,4 3-18,0 1-1,0-1 1,1 0-1,0 0 1,0-1-1,11 5 1,56 15-24,-47-16 37,-8-2 1,28 10 3,-43-14 36,-1 0-1,1 0 0,-1 0 0,0 1 0,0-1 0,0 1 0,6 5 0,-10-7 0,1 0 0,0 0-1,-1 0 1,1 0 0,-1 0-1,1 0 1,-1 0 0,1 0-1,-1 0 1,1 0 0,-1 0-1,0 0 1,0 0-1,0 0 1,0 0 0,0 1-1,0-1 1,0 0 0,0 0-1,0 0 1,0 0 0,0 0-1,-1 0 1,1 0 0,0 0-1,-1 0 1,1 0 0,-1 0-1,1 0 1,-1 0-1,-1 1 1,-1 3 73,0-1 0,-1 0 0,1-1 0,-1 1 0,-5 3 0,-2 1-25,0 0-1,0-1 1,-1-1 0,0 0 0,0-1 0,-20 7 0,20-9-709,1 0 1,0-1-1,-1-1 1,-16 1 0,35-10-2740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51.213"/>
    </inkml:context>
    <inkml:brush xml:id="br0">
      <inkml:brushProperty name="width" value="0.05" units="cm"/>
      <inkml:brushProperty name="height" value="0.05" units="cm"/>
      <inkml:brushProperty name="color" value="#FF0066"/>
    </inkml:brush>
  </inkml:definitions>
  <inkml:trace contextRef="#ctx0" brushRef="#br0">0 229 12659,'8'10'2608,"2"1"2233,1 6-2144,-5 3-697,3 5-1039,-4 2-281,0 0-440,1 0-64,3-5-312,-1-5-240,1-11-777,1-4-447,0-10-1017,3-8 305,1-4 1224</inkml:trace>
  <inkml:trace contextRef="#ctx0" brushRef="#br0" timeOffset="1">27 61 15627,'-12'-2'1561,"5"0"543,7-1-295,12-2-1281,8-2-376,7-3-584,0 0-385,5-1-1095,1 0 992</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51.660"/>
    </inkml:context>
    <inkml:brush xml:id="br0">
      <inkml:brushProperty name="width" value="0.05" units="cm"/>
      <inkml:brushProperty name="height" value="0.05" units="cm"/>
      <inkml:brushProperty name="color" value="#FF0066"/>
    </inkml:brush>
  </inkml:definitions>
  <inkml:trace contextRef="#ctx0" brushRef="#br0">149 1 11370,'-3'10'2214,"1"0"-1,0 0 1,-1 13-1,3-14-1433,0 0-1,1 0 1,0 0-1,0 1 0,0-1 1,6 14-1,3 13 64,-1 0 0,-1 1 0,-3 0 0,3 49-1,-8-70-765,10 137 290,-8-144-960,2-13-967,2-14-1109,0-8 13,6-9 1081</inkml:trace>
  <inkml:trace contextRef="#ctx0" brushRef="#br0" timeOffset="1">0 284 15107,'0'5'1673,"18"-5"831,8-5-784,9-6-927,7-1-473,-2-2-224,-1 3-256,-2 1-832,-2 0-593,-3 6 817</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52.065"/>
    </inkml:context>
    <inkml:brush xml:id="br0">
      <inkml:brushProperty name="width" value="0.05" units="cm"/>
      <inkml:brushProperty name="height" value="0.05" units="cm"/>
      <inkml:brushProperty name="color" value="#FF0066"/>
    </inkml:brush>
  </inkml:definitions>
  <inkml:trace contextRef="#ctx0" brushRef="#br0">1 116 13259,'1'1'343,"1"0"0,-1 0-1,1-1 1,0 1 0,0-1 0,0 1 0,-1-1 0,1 0 0,0 0 0,0 0 0,0 0-1,-1 0 1,1 0 0,0 0 0,0 0 0,0-1 0,-1 1 0,1-1 0,3-1 0,4-1 450,0-1 1,11-7-1,-19 11-705,12-8 804,23-17 1,-32 22-819,0 0 0,-1-1 0,1 1 0,-1-1 0,0 1 0,0-1 0,0 0 0,0 0 0,-1 0 0,3-7 0,-5 11-72,1-1 0,-1 0 0,0 1 0,0-1 0,1 0-1,-1 1 1,0-1 0,0 0 0,0 1 0,0-1 0,0 0 0,0 1 0,0-1 0,0 0-1,0 1 1,0-1 0,0 0 0,-1 1 0,1-1 0,0 0 0,0 1 0,-1-1 0,1 0 0,-1 0-3,1 1 0,-1 0 0,0 0 0,1-1 0,-1 1 1,1 0-1,-1 0 0,0 0 0,1 0 0,-1-1 1,0 1-1,1 0 0,-1 0 0,1 0 0,-1 0 0,0 1 1,1-1-1,-1 0 0,-1 0 0,-2 2-4,0-1 0,0 1-1,0-1 1,0 1 0,0 1-1,-4 2 1,0 1 12,0 1 1,0 0-1,0 0 0,0 1 1,1 0-1,1 1 0,-9 12 1,12-14 19,0-1 1,0 1 0,0 0 0,1 0 0,0 0 0,0 0 0,1 0 0,-1 1 0,2-1 0,-1 0 0,2 14-1,-1-15 13,1-1-1,0 1 1,0-1-1,0 1 1,1-1-1,-1 0 1,1 1-1,1-1 1,-1 0-1,1 0 1,0 0-1,0-1 1,0 1-1,1-1 1,-1 0-1,1 0 1,0 0-1,0 0 1,1-1-1,-1 1 1,1-1-1,0 0 1,0 0-1,0-1 1,0 0-1,0 0 1,0 0-1,1 0 1,-1-1-1,1 0 1,-1 0-1,1 0 1,10-1-1,-5-1-77,-1 0-1,0 0 1,0-1-1,0 0 0,18-7 1,47-26-1676,-30 12 960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2:52.465"/>
    </inkml:context>
    <inkml:brush xml:id="br0">
      <inkml:brushProperty name="width" value="0.05" units="cm"/>
      <inkml:brushProperty name="height" value="0.05" units="cm"/>
      <inkml:brushProperty name="color" value="#FF0066"/>
    </inkml:brush>
  </inkml:definitions>
  <inkml:trace contextRef="#ctx0" brushRef="#br0">44 6 17268,'-2'13'3456,"-6"-1"3106,-2-3-3249,0-8-1681,-2-1-1096,10-5-912,11-2-1897,9-21 1505</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05.908"/>
    </inkml:context>
    <inkml:brush xml:id="br0">
      <inkml:brushProperty name="width" value="0.05" units="cm"/>
      <inkml:brushProperty name="height" value="0.05" units="cm"/>
      <inkml:brushProperty name="color" value="#FF0066"/>
    </inkml:brush>
  </inkml:definitions>
  <inkml:trace contextRef="#ctx0" brushRef="#br0">24 8 3985,'8'-4'2168,"-2"1"1144,-10 7-2135,-5 3-861,7-6-265,0 0 1,0 0-1,1 0 1,-1 0 0,1 0-1,-1 0 1,1 1-1,0-1 1,-1 1-1,1-1 1,0 1-1,0-1 1,0 1-1,0 0 1,0-1 0,1 1-1,-1 0 1,0 2-1,1-3-34,0 0 0,1-1 1,-1 1-1,1-1 0,-1 1 0,1-1 0,-1 0 0,1 1 0,-1-1 1,1 0-1,-1 1 0,1-1 0,0 0 0,-1 1 0,1-1 0,0 0 0,-1 0 1,1 0-1,0 0 0,-1 0 0,1 0 0,0 0 0,-1 0 0,1 0 0,0 0 1,-1 0-1,1 0 0,0 0 0,0-1 0,22-3 96,-22 4-65,0 0 1,-1 0-1,1 0 1,-1 0-1,1 0 1,-1 0-1,1-1 0,-1 1 1,1 0-1,-1 0 1,1-1-1,-1 1 1,1 0-1,-1-1 0,1 1 1,-1 0-1,0-1 1,1 1-1,-1-1 1,0 1-1,1-1 1,-1 1-1,0-1 0,1 1 1,-1-1-1,0 1 1,0-1-1,0 1 1,0-1-1,1 1 0,-1-1 1,0 0-1,0 1 1,0-1-1,0 1 1,0-1-1,-1 0 0,1 0-11,0 1-1,0 0 0,0 0 0,0-1 0,0 1 0,0 0 0,1-1 0,-1 1 0,0 0 0,0-1 0,0 1 1,0 0-1,0-1 0,0 1 0,0 0 0,1 0 0,-1-1 0,0 1 0,0 0 0,0 0 0,1-1 1,-1 1-1,0 0 0,0 0 0,1 0 0,-1-1 0,0 1 0,0 0 0,1 0 0,-1 0 0,0 0 1,1 0-1,-1-1 0,0 1 0,1 0 0,13-2 323,-11 2-232,26-3 121,0 2-1,1 1 0,-1 2 1,0 0-1,54 13 0,-76-13-213,0 0 0,-1 0 0,1 0 0,0 1 0,-1 1 0,1-1 0,-1 1 0,0 0 0,0 0 0,-1 0 0,1 1 0,-1 0 0,0 0 0,0 1 0,-1-1 0,0 1 0,0 0 0,0 0 0,0 0 0,4 13 0,5 13 233,-2 1 1,12 53-1,5 72 481,-12-57-426,66 318 627,-64-330-561,4 27 851,-21-109-1017,0 1 0,0 0 0,-1 0 0,0 12 0,-1-17-143,1 0 1,-1 0-1,0-1 1,0 1-1,0 0 1,0 0-1,-1-1 1,1 1-1,-1-1 1,1 1-1,-1-1 1,0 0-1,0 1 0,0-1 1,-3 2-1,-7 6 141,-1-1-1,0-1 0,0 0 0,-1-1 0,1 0 0,-17 4 0,-5 1 57,-51 9-1,75-18-457,0-1 0,0 0 1,-1-1-1,1-1 0,0 1 1,0-2-1,-1 0 0,-16-3 1,27 4-52,-1-1 1,0 1 0,1-1 0,-1 0-1,0 0 1,1 0 0,-1 1-1,1-1 1,-3-2 0,-3-9-1331</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07.008"/>
    </inkml:context>
    <inkml:brush xml:id="br0">
      <inkml:brushProperty name="width" value="0.05" units="cm"/>
      <inkml:brushProperty name="height" value="0.05" units="cm"/>
      <inkml:brushProperty name="color" value="#FF0066"/>
    </inkml:brush>
  </inkml:definitions>
  <inkml:trace contextRef="#ctx0" brushRef="#br0">404 35 8946,'17'-4'2912,"27"-9"1,-31 9-1594,0 0 1,0 1 0,21-3 0,-33 6-1284,-1-1 0,0 1 0,1 0 0,-1 0 1,0 0-1,1 0 0,-1 0 0,0 0 1,1 0-1,-1 0 0,1 0 0,-1 0 0,0 0 1,1 0-1,-1 0 0,0 0 0,1 1 0,-1-1 1,0 0-1,1 0 0,-1 0 0,0 0 0,0 1 1,1-1-1,-1 0 0,0 0 0,1 1 0,-1-1 1,0 0-1,0 0 0,0 1 0,1-1 1,-1 0-1,0 1 0,0-1 0,0 1-6,0 0 0,0 0 1,0 0-1,-1 0 0,1 0 0,0 0 0,0 0 0,-1 0 0,1 0 1,-1-1-1,1 1 0,-2 1 0,-19 23 4,20-24-12,-21 19-37,-1 0 0,0-2 0,-41 25 0,-82 35-519,33-19 134,99-52 363,1 1-1,0 1 1,0 0 0,1 0-1,0 2 1,-14 15 0,23-23 35,0 1 0,0-1 1,1 1-1,0-1 0,0 1 1,0 0-1,0 0 0,0 0 1,1 0-1,0 0 0,-1 1 1,2-1-1,-1 0 0,0 1 1,1-1-1,0 0 0,0 1 1,0-1-1,1 0 0,-1 1 1,1-1-1,0 0 0,0 0 1,1 0-1,-1 0 0,1 0 1,3 6-1,9 12 4,21 28 1,-25-38 1,0 1 0,-2-1 0,1 1 0,-2 1 0,0 0 0,0 0 0,7 23 0,-10-13 43,0-1-1,-2 1 1,0 0 0,-4 41-1,-18 94 219,6-89-142,-6 39 431,18-93-156,2 1 0,-1-1-1,2 0 1,4 31 0,-4-45-352,-1 1 0,0-1 0,1 1 0,0-1 0,0 0 0,-1 1 0,1-1 0,1 0 0,-1 0 1,0 0-1,0 0 0,1 0 0,-1 0 0,1 0 0,0 0 0,-1-1 0,1 1 0,0-1 0,0 1 0,0-1 0,0 0 0,0 1 1,1-1-1,-1 0 0,0 0 0,1-1 0,-1 1 0,4 0 0,3 0-41,-1 0 0,0 0 0,0-1 0,1-1 0,-1 1 0,11-4 0,52-14-1000,-48 11 539,60-17-255</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22.104"/>
    </inkml:context>
    <inkml:brush xml:id="br0">
      <inkml:brushProperty name="width" value="0.05" units="cm"/>
      <inkml:brushProperty name="height" value="0.05" units="cm"/>
      <inkml:brushProperty name="color" value="#FF0066"/>
    </inkml:brush>
  </inkml:definitions>
  <inkml:trace contextRef="#ctx0" brushRef="#br0">138 344 9498,'0'2'3169,"0"7"-1326,0 7-163,-2 36 575,-2-19-1519,1 0-1,2 0 1,4 51-1,23 56 504,-17-103-933,-2 0 0,-1 1 0,1 68 0,-7-94-232,-5 64 489,5-75-539,0 0 1,0 0-1,1 1 1,-1-1 0,0 0-1,0 0 1,1 0 0,-1 0-1,1 0 1,-1 0-1,1 0 1,-1 0 0,1 0-1,0 0 1,0 0 0,-1 0-1,1 0 1,0-1-1,0 1 1,0 0 0,0 0-1,0-1 1,0 1 0,0-1-1,0 1 1,0-1-1,0 1 1,2-1 0,4 3 43,1 0-1,15 2 1,-18-4-35,24 3 68,0 0 0,0-2 0,1-1 0,-1-1-1,0-2 1,32-5 0,-13 0 39,1 2-1,0 3 1,74 5 0,-39 5-136,1-4 1,0-4 0,100-13-1,404-35 382,-488 44-109,-1 5 1,1 4-1,127 24 0,-106-12 61,1-4 1,0-6-1,141-11 0,-156-9-67,-30 1-213,-76 12-49,1 0-1,-1 0 1,0 0 0,0-1-1,0 1 1,0 0 0,1-1-1,-1 0 1,0 0 0,0 0-1,0 0 1,0 0 0,0 0-1,-1 0 1,1 0 0,0-1-1,0 1 1,-1-1 0,1 1-1,-1-1 1,3-3 0,18-22 69,-14 19-72,-1-1 1,0 0-1,9-17 1,-14 21-10,0 0 0,-1 0 1,0 0-1,0 0 0,0 0 1,-1 0-1,0-6 0,2-12-18,4-7-40,2 0 0,1 1 0,1 0 0,21-41 0,-28 64 41,2-5-115,-1 0-1,0-1 1,6-23 0,-10 30 112,1 0 0,-1 0 1,0 1-1,0-1 0,0 0 1,0 0-1,-1 0 0,0 1 0,0-1 1,0 0-1,-1 1 0,0-1 1,-2-4-1,-16-27 4,11 21 25,1 0-1,-8-20 1,14 30-7,0-1 1,0 0-1,1 0 1,0 0-1,0 0 0,1 0 1,-1-1-1,1 1 1,1 0-1,0-7 1,3-5-19,-2 10 19,-1 0 1,0 0-1,0-11 0,-1 16 2,0 0-1,0 0 0,-1 0 1,0 0-1,1 0 0,-1 0 1,0 1-1,0-1 1,-1 0-1,1 1 0,0-1 1,-1 0-1,-2-2 0,-24-28-1,20 24 5,0 1 0,0-2 0,1 1 0,0-1 0,1 0 0,0 0 0,0-1 0,-6-20 1,10 26-5,0 0 1,1 0-1,-2 1 1,1-1-1,0 1 1,-1 0 0,0 0-1,0 0 1,0 0-1,0 0 1,-1 0-1,0 1 1,1 0 0,-1 0-1,0 0 1,-1 0-1,1 0 1,0 1-1,-1 0 1,1 0 0,-1 0-1,-8-1 1,-7-2-12,0 1 1,-1 1 0,0 1 0,-21 1-1,40 0 9,-136-15 45,18 1-74,28 8 22,-131-5 26,-230 32-58,343-16 40,62-4-28,-96 14 1,58 4-133,-39 7-242,101-22 305,-33 6-142,-77 1-1,-44-1 203,-2 0-25,146-10 51,0-1 0,0-1 1,-45-11-1,41 7 21,-1 1 1,0 2 0,-1 2-1,-51 3 1,68 2 108,1 1 1,0 1 0,0 1-1,0 0 1,-28 15-1,9-6 1,17-6-32,3-2 5,1 1 0,1 0-1,-29 17 1,42-20-141,0-1-1,1 2 1,-7 6-1,-5 5-877,1 0-396,7 3 371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18.025"/>
    </inkml:context>
    <inkml:brush xml:id="br0">
      <inkml:brushProperty name="width" value="0.05" units="cm"/>
      <inkml:brushProperty name="height" value="0.05" units="cm"/>
      <inkml:brushProperty name="color" value="#FF0066"/>
    </inkml:brush>
  </inkml:definitions>
  <inkml:trace contextRef="#ctx0" brushRef="#br0">7 3533 12819,'-6'-10'3451,"6"4"-3166,0 0 0,0 0 0,0 0 0,1 0 0,0 0 0,0 0 0,1 0 0,-1 0 0,1 0 0,3-6 0,2-8 266,56-275 1961,-44 183-2434,9-20-36,68-192 0,-17 71 42,9-30-75,-32 108 16,66-181 155,-81 239-67,-6 30 99,3 3-1,95-153 1,-100 190-19,1 2 0,76-75 0,12-15 615,-99 106-585,118-142 627,12 11 157,91-28 1528,-220 171-2273,2-3-21,-18 13-237,0 1 0,-1 0-1,2 1 1,-1 0 0,16-7 0,-23 11-223,0 1 0,0 0 0,0-1-1,0 1 1,0 0 0,0 0 0,0 0 0,0 0 0,0 0 0,0 0 0,0 0 0,1 0 0,-1 0 0,0 0 0,0 0 0,0 1 0,0-1-1,0 0 1,0 1 0,-1-1 0,1 1 0,0-1 0,0 1 0,0-1 0,1 2 0,4 7-1612</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23.187"/>
    </inkml:context>
    <inkml:brush xml:id="br0">
      <inkml:brushProperty name="width" value="0.05" units="cm"/>
      <inkml:brushProperty name="height" value="0.05" units="cm"/>
      <inkml:brushProperty name="color" value="#FF0066"/>
    </inkml:brush>
  </inkml:definitions>
  <inkml:trace contextRef="#ctx0" brushRef="#br0">16 44 5825,'-1'-4'894,"1"4"-562,-1-1 1,1 0 0,0 0 0,-1 0-1,1 0 1,0 0 0,0 0 0,0 0-1,0 1 1,0-1 0,0 0 0,0 0-1,0 0 1,0 0 0,0 0 0,0 0-1,1 0 1,-1 0 0,0 0 0,1 1-1,0-3 1,-1 3-27,0-1-1,1 1 1,-1-1 0,0 0-1,0 1 1,0-1 0,0 0-1,0 1 1,0-1-1,0 0 1,0 1 0,0-1-1,0 0 1,0 0 0,0 1-1,0-1 1,0 1 0,-1-1-1,1 0 1,-1-1 0,-2-1 2304,-1 8-2186,0 22 78,2-1 0,0 0 0,2 1 1,6 49-1,-6-71-471,1-1 1,0 0 0,0 1-1,0-1 1,1 0-1,0 0 1,3 7-1,-4-10-78,-1 1-1,1-1 1,0 0-1,0 0 0,0 0 1,0 0-1,0 0 0,0 0 1,0 0-1,0 0 1,0-1-1,0 1 0,1 0 1,-1-1-1,0 1 0,0-1 1,1 1-1,-1-1 1,0 1-1,1-1 0,-1 0 1,1 0-1,-1 0 0,0 0 1,1 0-1,-1 0 1,0 0-1,1 0 0,1-1 1,-3 1-62,0 0 1,1 0-1,-1 0 1,0-1-1,1 1 1,-1 0-1,0 0 1,0 0-1,1-1 1,-1 1-1,0 0 1,0-1-1,1 1 1,-1 0 0,0 0-1,0-1 1,0 1-1,0 0 1,1-1-1,-1 1 1,0 0-1,0-1 1,0 1-1,0-1 1,0 1-1,0 0 1,0-1-1,0 1 1,0 0-1,0-1 1,0 1-1,0-1 1,-4-14-1978,3 11 1246,-7-29-3085,1 10 2964</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23.593"/>
    </inkml:context>
    <inkml:brush xml:id="br0">
      <inkml:brushProperty name="width" value="0.05" units="cm"/>
      <inkml:brushProperty name="height" value="0.05" units="cm"/>
      <inkml:brushProperty name="color" value="#FF0066"/>
    </inkml:brush>
  </inkml:definitions>
  <inkml:trace contextRef="#ctx0" brushRef="#br0">3 19 9866,'0'0'179,"0"0"-1,-1-1 1,1 1 0,0-1 0,-1 1-1,1-1 1,0 1 0,0-1-1,0 1 1,0-1 0,-1 1-1,1-1 1,0 1 0,0-1-1,0 1 1,0-1 0,0 1-1,0-1 1,0 1 0,0-1-1,0 1 1,0-1 0,1 1-1,-1-1 1,0 1 0,0-1 0,0 1-1,1 0 1,-1-1 0,0 1-1,0-1 1,1 1 0,0-1-1,0 1 114,0-1 0,0 1-1,0-1 1,1 1-1,-1 0 1,0 0 0,0-1-1,1 1 1,-1 0 0,0 0-1,0 0 1,1 1 0,0-1-1,8 2 893,0 0-1,13 6 0,-22-8-1173,41 16 1895,-18-7-1022,40 11 0,-44-16-874,-6 0-124,0 0 0,1-2 0,-1 0 1,1 0-1,-1-2 0,16 0 0,-29 0-72,0 0-1,0 0 1,-1-1-1,1 1 1,0 0-1,0 0 1,0-1-1,-1 1 1,1 0-1,0-1 1,-1 1-1,1 0 1,0-1-1,-1 1 1,1-1-1,0 0 1,-1 1-1,1-1 0,-1 1 1,1-1-1,-1 0 1,1 1-1,-1-1 1,0 0-1,1 1 1,-1-1-1,0 0 1,0 0-1,1 0 1,-1 1-1,0-1 1,0 0-1,0 0 1,0 0-1,0 1 1,0-1-1,0 0 1,0 0-1,0 0 1,0 1-1,-1-1 1,1 0-1,0 0 1,-1 1-1,1-1 1,0 0-1,-1 0 0,1 1 1,-1-1-1,0 0 1,-5-10-1291</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23.991"/>
    </inkml:context>
    <inkml:brush xml:id="br0">
      <inkml:brushProperty name="width" value="0.05" units="cm"/>
      <inkml:brushProperty name="height" value="0.05" units="cm"/>
      <inkml:brushProperty name="color" value="#FF0066"/>
    </inkml:brush>
  </inkml:definitions>
  <inkml:trace contextRef="#ctx0" brushRef="#br0">8 1 10458,'-1'0'189,"1"0"1,0 0-1,-1 0 0,1 1 0,-1-1 0,1 0 1,0 0-1,-1 0 0,1 1 0,0-1 1,-1 0-1,1 1 0,0-1 0,-1 0 0,1 1 1,0-1-1,0 0 0,-1 1 0,1-1 0,0 0 1,0 1-1,0-1 0,0 1 0,-1-1 0,1 0 1,0 1-1,0-1 0,0 1 0,0-1 1,0 1-1,0-1 0,0 0 0,0 1 0,0-1 1,0 1-1,0-1 0,1 1 0,-1-1 0,0 0 1,0 1-1,1 0 0,5 20 2609,4 0-1155,-3-8-1236,-1 0 0,-1 1 0,0 0 0,0 0 0,-2 0 0,1 0 0,1 26 0,-6-13-312,-6 43 1,4-48-166,3-21 29,0 0-1,0 0 1,-1 0-1,1 0 1,0 0 0,0 0-1,1 0 1,-1 0 0,0-1-1,0 1 1,0 0 0,1 0-1,-1 1 1,1-2-29,-1 1 0,0-1 1,0 0-1,0 0 0,1 0 0,-1 1 1,0-1-1,0 0 0,1 0 1,-1 0-1,0 0 0,1 0 0,-1 1 1,0-1-1,0 0 0,1 0 1,-1 0-1,0 0 0,1 0 0,-1 0 1,0 0-1,1 0 0,-1 0 1,0 0-1,1 0 0,2-1-485,-1 0 0,1 0-1,-1 0 1,1-1 0,-1 1-1,4-3 1,-4 3 325,12-8-1168</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24.531"/>
    </inkml:context>
    <inkml:brush xml:id="br0">
      <inkml:brushProperty name="width" value="0.05" units="cm"/>
      <inkml:brushProperty name="height" value="0.05" units="cm"/>
      <inkml:brushProperty name="color" value="#FF0066"/>
    </inkml:brush>
  </inkml:definitions>
  <inkml:trace contextRef="#ctx0" brushRef="#br0">171 230 9266,'1'-2'445,"0"1"0,-1-1 0,1 1 1,-1 0-1,1-1 0,-1 0 0,1 1 0,-1-1 0,0 1 1,0-1-1,0 1 0,0-1 0,0 1 0,0-1 0,0 0 1,-1-2-1,1 3-359,0 1 0,-1-1 0,1 1 0,-1-1 0,1 0 0,0 1 0,-1-1 0,1 1 0,-1-1 0,1 1 1,-1-1-1,1 1 0,-1 0 0,0-1 0,1 1 0,-1 0 0,1-1 0,-1 1 0,0 0 0,1 0 0,-1-1 0,0 1 1,1 0-1,-1 0 0,0 0 0,1 0 0,-1 0 0,0 0 0,0 0 0,1 0 0,-1 0 0,0 0 0,1 1 0,-1-1 1,0 0-1,1 0 0,-1 1 0,1-1 0,-1 0 0,0 1 0,-8 3 182,0 1 0,1 0 0,0 0 0,0 1-1,0 0 1,1 0 0,-8 9 0,1 0 206,1 1 0,-15 24 0,25-35-382,0 0 1,0 0-1,0 1 1,1-1-1,0 1 1,0 0-1,0 0 1,-1 6-1,3-10-78,0-1-1,0 1 1,0-1-1,0 0 1,0 1-1,0-1 0,0 1 1,1-1-1,-1 1 1,0-1-1,1 1 1,-1-1-1,1 0 0,0 1 1,-1-1-1,1 0 1,0 1-1,0-1 1,0 0-1,0 0 0,0 0 1,0 0-1,0 0 1,0 0-1,0 0 1,0 0-1,1 0 0,-1 0 1,0-1-1,1 1 1,-1-1-1,0 1 1,1-1-1,-1 1 0,1-1 1,-1 0-1,3 1 1,2-1-10,0 1-1,0-1 1,-1 0 0,1 0 0,0 0 0,0-1 0,0 0 0,-1 0-1,1-1 1,0 0 0,-1 0 0,1 0 0,-1 0 0,0-1 0,0 0 0,0 0-1,0 0 1,0-1 0,-1 0 0,0 1 0,1-2 0,-1 1 0,-1 0-1,6-8 1,-1-1-16,1 0-1,-2-1 1,0 0 0,0-1-1,-2 0 1,0 0-1,7-30 1,-8 23-68,-1-1 0,0 0 0,-2 0 0,0 0 0,-2 0 0,-4-29 0,5 50 78,0 1 1,-1 0-1,1-1 1,0 1-1,-1 0 1,1 0-1,-1 0 0,1-1 1,-1 1-1,0 0 1,1 0-1,-1 0 1,-1-2-1,1 3 2,1 0 1,0 0-1,-1 0 0,1 0 1,0-1-1,-1 1 0,1 0 0,-1 0 1,1 0-1,0 0 0,-1 0 1,1 0-1,0 0 0,-1 0 0,1 0 1,-1 0-1,1 0 0,0 0 1,-1 0-1,1 0 0,-1 0 1,1 1-1,0-1 0,-1 0 0,1 0 1,0 0-1,-1 1 0,1-1 1,-2 2 11,0 0 1,0 0-1,1-1 1,-1 2-1,0-1 1,1 0-1,0 0 1,0 0-1,-1 1 1,0 4-1,-2 6 114,1 2 0,0-1 0,1 0 0,1 0 0,0 1 0,1-1 0,0 1 0,1-1 1,4 17-1,-2-15 16,1 0 0,0 0 0,1-1 0,1 1 0,1-1 1,0-1-1,16 26 0,-20-36-121,0 0 1,0 1-1,0-1 0,1-1 1,0 1-1,0-1 1,0 1-1,0-1 0,0 0 1,1 0-1,-1-1 0,1 1 1,-1-1-1,1 0 1,0-1-1,0 1 0,0-1 1,0 0-1,1 0 1,-1 0-1,0-1 0,0 0 1,0 0-1,1 0 1,-1 0-1,10-3 0,-8 1-11,0 0 0,1-1 0,-1 0 0,0 0 0,-1 0 0,1-1 0,-1 0 0,11-8 0,-13 9-7,0 0 0,-1-1 0,0 1 1,0-1-1,0 1 0,0-1 0,0 0 1,-1 0-1,1 0 0,-1 0 0,0-1 1,-1 1-1,1-1 0,-1 1 0,2-6 1,-3 9-5,0 0 0,0 0 1,0 0-1,0 0 0,0 1 1,0-1-1,0 0 0,0 0 1,0 0-1,0 0 0,0 0 1,-1 0-1,1 0 0,0 1 1,-1-1-1,1 0 0,-1 0 1,1 0-1,-1-1 0,0 2-1,0 0 1,1-1-1,-1 1 0,1 0 0,-1 0 0,1-1 0,-1 1 1,0 0-1,1 0 0,-1 0 0,1 0 0,-1 0 0,0 0 1,1 0-1,-1 0 0,0 0 0,1 0 0,-1 0 1,0 0-1,1 0 0,-1 1 0,-2-1-2,1 1 1,0 0-1,0 1 0,-1-1 1,1 0-1,0 1 0,0-1 0,0 1 1,1-1-1,-1 1 0,0 0 1,1 0-1,-3 2 0,3-1 3,-1 0 1,1 0-1,-1 0 0,1 0 0,0 1 1,0-1-1,1 0 0,-1 1 0,1-1 0,-1 0 1,1 1-1,0-1 0,1 0 0,-1 1 0,0-1 1,1 0-1,0 1 0,0-1 0,0 0 1,0 0-1,0 0 0,3 5 0,-2-4-56,1 0 1,0 0-1,0 0 0,0-1 1,1 1-1,-1-1 0,1 0 0,-1 0 1,1 0-1,0 0 0,0-1 1,1 0-1,-1 1 0,0-1 0,7 1 1,2 1-610,0-2 1,-1 0-1,1 0 1,1-1-1,-1 0 1,0-2-1,0 1 1,0-1-1,24-6 1,3-2-570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24.914"/>
    </inkml:context>
    <inkml:brush xml:id="br0">
      <inkml:brushProperty name="width" value="0.05" units="cm"/>
      <inkml:brushProperty name="height" value="0.05" units="cm"/>
      <inkml:brushProperty name="color" value="#FF0066"/>
    </inkml:brush>
  </inkml:definitions>
  <inkml:trace contextRef="#ctx0" brushRef="#br0">1 1 14051,'4'9'1235,"0"0"1,-1 0-1,0 0 1,0 0-1,-1 1 1,0-1-1,1 17 1,-3 71 2104,-1-66-3020,-2 12-57,1-30-512,1-1 1,1 1-1,0 0 1,0 0-1,4 20 1,0-54-5693,-6 8 4319</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25.285"/>
    </inkml:context>
    <inkml:brush xml:id="br0">
      <inkml:brushProperty name="width" value="0.05" units="cm"/>
      <inkml:brushProperty name="height" value="0.05" units="cm"/>
      <inkml:brushProperty name="color" value="#FF0066"/>
    </inkml:brush>
  </inkml:definitions>
  <inkml:trace contextRef="#ctx0" brushRef="#br0">0 181 13507,'36'-16'8522,"7"0"-5509,43-18-975,-18 0-727,85-37-668,-148 69-992,12-5-573,-17 7 821,1 0-1,-1 0 1,0-1 0,0 1 0,1 0-1,-1 0 1,0 0 0,0 0 0,1 0 0,-1 0-1,0 0 1,0 0 0,1 0 0,-1 0 0,0 0-1,0 0 1,1 0 0,-1 0 0,0 0-1,0 1 1,1-1 0,-1 0 0,0 0 0,0 0-1,1 0 1,-1 0 0,0 0 0,0 1-1,0-1 1,0 0 0,1 0 0,-1 0 0,0 1-1,0-1 1,0 0 0,0 0 0,0 1 0,1-1-1,-1 0 1,0 0 0,0 0 0,0 1-1,0-1 1,0 0 0,0 1 0,0-1 0,0 0-1,0 0 1,0 1 0,0-1 0,0 0-1,-3 12-1463,0 4 331</inkml:trace>
  <inkml:trace contextRef="#ctx0" brushRef="#br0" timeOffset="1">121 452 13603,'-7'10'1600,"4"1"1049,-1-3-185,8-3-431,4 0-401,12-5-216,5-3-151,11-7-273,2-2-160,11-8-384,-1-4-176,3 1-1120,6-6-792,-22 16 896</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29.046"/>
    </inkml:context>
    <inkml:brush xml:id="br0">
      <inkml:brushProperty name="width" value="0.05" units="cm"/>
      <inkml:brushProperty name="height" value="0.05" units="cm"/>
      <inkml:brushProperty name="color" value="#FF0066"/>
    </inkml:brush>
  </inkml:definitions>
  <inkml:trace contextRef="#ctx0" brushRef="#br0">185 193 8562,'-5'-21'2158,"5"20"-2060,0 0 1,0 1-1,0-1 1,0 0 0,0 0-1,0 1 1,0-1-1,1 0 1,-1 1-1,0-1 1,0 0 0,1 0-1,-1 1 1,0-1-1,1 0 1,-1 1 0,0-1-1,1 1 1,-1-1-1,1 0 1,-1 1-1,1-1 1,-1 1 0,1 0-1,1-1 1,-2 0-64,0 1 1,0 0 0,0 0-1,1 0 1,-1 0-1,0 0 1,0 0-1,0 0 1,1 0-1,-1 0 1,0 0 0,0 0-1,0 0 1,1 0-1,-1 0 1,0 0-1,0 0 1,0 0 0,1 0-1,-1 0 1,0 0-1,0 0 1,0 0-1,1 0 1,-1 0 0,0 1-1,0-1 1,0 0-1,0 0 1,1 0-1,-1 0 1,0 0-1,0 1 1,0-1 0,0 0-1,0 0 1,0 0-1,1 0 1,-1 1-1,0-1 1,0 0 0,0 0-1,0 0 1,0 1-1,0-1 1,0 0-1,0 0 1,0 1-1,1 15 1270,0-3 805,-5-5 1404,-17 9-3183,12-9-102,6-5-220,0 1-1,0-1 1,1 1-1,-1-1 1,1 1 0,0 0-1,0 0 1,0 0-1,-2 8 1,-7 42 40,8-38-5,-1 38 60,0-6 8,-38 177 388,21-124-393,-2-3-37,-3 20-18,24-101-49,1 0 0,0 0 0,1-1 0,1 1 0,1 0-1,1 0 1,5 23 0,-7-39-1,-1 1 1,1 0-1,-1 0 0,1 0 1,0-1-1,0 1 0,0 0 0,0-1 1,0 1-1,0-1 0,0 1 1,0-1-1,1 1 0,-1-1 0,1 0 1,-1 0-1,1 0 0,-1 0 1,1 0-1,1 1 0,1-1 36,0 0-1,-1 0 1,1 0 0,0-1-1,0 1 1,0-1-1,0 0 1,0 0 0,4-1-1,54-8 582,-36 5-415,47-2 0,123 23 431,-87-5 60,715 22 1056,-552-38-1412,-43 0 166,218-1 308,-408 4-616,1-2-1,73-15 1,-85 12-123,1 1 0,1 2 1,-1 1-1,0 1 0,48 5 0,-62-4-67,-1-1 1,1 0-1,-1 0 0,1-2 0,16-4 0,13-2 32,11 3 20,-37 5-54,32-7 0,-44 6-5,1 1 0,-1-2 1,0 1-1,1-1 0,-1 0 1,0 0-1,-1-1 0,9-6 1,2-4 2,-2 0 0,0-1 1,19-26-1,-29 35-14,-1 0-1,0-1 1,0 1 0,0-1-1,2-10 1,2-6-4,1 1 14,11-30-141,15-60 0,-21 54 29,-3-1 1,-2 0-1,0-98 0,-9 145 107,-1 1-1,0 0 1,0 0-1,-1 0 1,0 0 0,-9-17-1,-34-59-40,44 83 43,-2-2 2,0-1 1,0 2-1,-1-1 0,1 0 0,-1 1 1,0 0-1,-1 0 0,1 1 1,-1-1-1,0 1 0,0 0 0,0 1 1,-1-1-1,1 1 0,-1 1 0,-9-4 1,-7 1-10,1 1 0,-1 1 0,1 1 0,-1 1 0,-23 1 0,3 0-14,-255-1-154,-76-2 123,0-26-184,278 21-495,-170 8 0,40 2 550,200-3 199,-1-2 1,1-1-1,-44-13 0,-72-33 59,120 42-69,9 3-4,-1 1 0,-1 0 0,1 1 0,-1 0 0,1 1 0,-1 1 0,0 0 0,0 1 0,1 1 0,-1 0 0,0 1 0,-14 4 0,-120 34-17,-67 15 54,44-18 472,169-36-554,-1 0 1,1-1-1,0 1 0,-1-1 0,1 0 1,-1 0-1,1 0 0,-6-1 0,6 0-425,1 1 0,-1-1 0,0-1 0,1 1 0,-1 0 0,-4-3 0,-8-5-926</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44.360"/>
    </inkml:context>
    <inkml:brush xml:id="br0">
      <inkml:brushProperty name="width" value="0.05" units="cm"/>
      <inkml:brushProperty name="height" value="0.05" units="cm"/>
      <inkml:brushProperty name="color" value="#FF0066"/>
    </inkml:brush>
  </inkml:definitions>
  <inkml:trace contextRef="#ctx0" brushRef="#br0">9 11 6241,'9'-3'3450,"10"3"-2779,-16 0-15,-2 0-237,-1 0-176,0-1 1,0 1-1,0-1 0,0 1 0,0 0 1,1-1-1,-1 1 0,0 0 0,0-1 1,0 1-1,1 0 0,-1-1 1,0 1-1,0 0 0,1-1 0,-1 1 1,0 0-1,1 0 0,-1-1 0,0 1 1,1 0-1,-1 0 0,0 0 0,1-1 1,0 1-1,1 1 1129,-5 6-666,-2-1-543,1 1 1,0 0-1,1 0 0,-1 0 0,1 0 1,1 1-1,-1-1 0,1 1 0,1 0 0,-2 8 1,0 14 149,2 38 1,1-54-176,1 0 18,-1-9-125,1-1 1,-1 1-1,0-1 0,0 0 0,0 1 1,-1-1-1,0 1 0,0-1 0,0 0 1,-3 8-1,3-14 37,0-7-24,0-13 28,1-162 373,2 176-79,1 11 285,1 13 50,4 35 253,-5-35-754,0 1 0,0 21 0,-4-16 75,0-17-103,1-16-94,-7-137 744,8 151-742,-1 0 1,1-1 0,0 1-1,-1-1 1,1 1-1,3 4 1,3 13 423,-6-16-705,0 1 1,-1-1-1,0 0 0,0 0 1,0 0-1,-1 7 1,1-10-773,4 1 83</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46.475"/>
    </inkml:context>
    <inkml:brush xml:id="br0">
      <inkml:brushProperty name="width" value="0.05" units="cm"/>
      <inkml:brushProperty name="height" value="0.05" units="cm"/>
      <inkml:brushProperty name="color" value="#FF0066"/>
    </inkml:brush>
  </inkml:definitions>
  <inkml:trace contextRef="#ctx0" brushRef="#br0">69 36 7890,'1'-6'7764,"2"-6"-4294,-2 8-2195,3-8 1448,-1 10-1580,-2 7-412,0 2-474,-1 1 1,0-1-1,-1 1 0,0 0 1,0-1-1,-3 9 0,-1 11-35,-8 45-7,8-50-149,1 0-1,1 1 1,0-1-1,2 24 1,4-33-10,-3-13-55,0 0 1,0 0 0,0 0-1,0 0 1,0 0 0,0 0-1,0 0 1,1 1 0,-1-1-1,0 0 1,0 0 0,0 0-1,0 0 1,0 0 0,0 0-1,0 0 1,1 0 0,-1 0-1,0 0 1,0 0 0,0 0-1,0 0 1,0 0 0,0 0-1,1 0 1,-1 0 0,0 0-1,0 0 1,0 0 0,0 0-1,0 0 1,0 0 0,1 0-1,-1 0 1,0 0 0,0 0-1,0 0 1,0 0 0,0 0-1,0 0 1,0-1 0,1 1-1,-1-1 6,1 0-1,0 0 1,0 0-1,0-1 0,-1 1 1,1 0-1,-1-1 1,1 1-1,-1 0 0,1-1 1,-1 1-1,0-3 1,1-8 6,0-1 0,-1 1 0,-1-1 1,0 1-1,-1 0 0,-3-15 1,-3-2-143,-16-38 1,24 67 127,0 0 0,0-1 0,-1 1 0,1 0 0,0 0 0,0-1 0,0 1 0,0 0 0,0 0 0,0-1 0,0 1 0,0 0 0,0-1 0,1 1 0,-1 0 0,0 0 0,0-1 0,0 1 1,0 0-1,0 0 0,0 0 0,0-1 0,1 1 0,-1 0 0,0 0 0,0 0 0,0-1 0,1 1 0,-1 0 0,0 0 0,0 0 0,0 0 0,1-1 0,-1 1 0,0 0 0,0 0 0,1 0 0,-1 0 1,0 0-1,1 0 0,10 0-15,-10 1 24,0 0-1,0 0 1,0 1 0,0-1-1,0 0 1,0 0 0,0 1-1,-1-1 1,1 1 0,0-1-1,-1 1 1,1-1 0,-1 1-1,1 1 1,3 24 144,-4-11-73,0-1 0,-2 0 1,0 0-1,0 0 0,-1 0 1,-1 0-1,-8 19 0,5-12 155,-9 42-1,16-63-217,-1 13 47,1-14-58,-1 1 0,1-1 0,0 0 0,0 1 0,0-1 0,0 1 0,0-1 0,1 1 0,-1-1 0,0 0 0,0 1 0,0-1 0,0 0 0,0 1 0,0-1 0,1 1 0,-1-1 0,0 0 0,0 1 0,1-1 0,-1 0 0,0 0 0,0 1 0,1-1 0,-1 0-2,1 0 0,-1 0 0,1 0 0,-1 0 0,0 0 0,1 0-1,-1-1 1,1 1 0,-1 0 0,0 0 0,1 0 0,-1-1 0,0 1 0,1 0 0,-1 0 0,0-1-1,0 1 1,1 0 0,-1-1 0,0 1 0,0 0 0,1-1 0,-1 1 0,0-1 0,0 1-1,0 0 1,0-1 0,1 0 0,4-15 25,-4 14-20,6-23 17,0 0 0,-2 0 1,-1-1-1,-1 0 0,-1-31 0,14 133 398,-12-46 6,1 52 1,-6-68-253,0 1-1,0-1 1,-1 0 0,-1 0 0,-8 24 0,8-33 9,1-7-104,0-8-6,4-14-96,0 0 0,12-44 0,-9 42-495,3-4-567,3 10 341</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57.628"/>
    </inkml:context>
    <inkml:brush xml:id="br0">
      <inkml:brushProperty name="width" value="0.05" units="cm"/>
      <inkml:brushProperty name="height" value="0.05" units="cm"/>
      <inkml:brushProperty name="color" value="#FF0066"/>
    </inkml:brush>
  </inkml:definitions>
  <inkml:trace contextRef="#ctx0" brushRef="#br0">1098 61 9738,'-11'-6'508,"0"1"1,-1 1-1,1 0 0,-1 0 1,-21-3-1,11 4 77,-1 1 1,-26 2-1,-14-1 387,-34 3 522,86-1-1342,0 0-1,0 1 0,0 0 0,1 1 1,-1 1-1,-15 6 0,-2 7 122,1 0-1,1 2 1,-46 42-1,15-12-78,-49 31-29,50-39-5,-70 66 1,115-95-59,1 1 1,-1-1 0,2 2-1,0-1 1,1 1-1,0 1 1,-10 25-1,6-3 218,1 0-1,-6 40 1,9-37-174,-22 152 78,28-171-184,2 0 0,0 0 0,1 0 0,1 0 0,2 0 1,0 0-1,7 22 0,-1-16 197,1-1 1,1-1 0,23 36-1,55 65 605,-75-108-764,0 0 0,1-1 0,1-1 0,0 0 0,1-2-1,1 0 1,0-1 0,25 12 0,-18-12 61,1-2-1,0 0 1,1-2-1,0-1 1,0-1 0,33 3-1,51-1 101,137-6 1,-138-4-208,-16 0 256,160-20 0,-43-18 113,-161 26-251,0-1 1,52-23-1,-76 25-10,0-1 0,-1-1 0,28-21 0,-49 31-106,-1 0 0,1 0 0,-1 0 0,0-1 0,0 0 0,-1 0-1,1 0 1,-1-1 0,0 1 0,0-1 0,2-7 0,-2 3 65,0 0-1,-1 0 1,0 0 0,0 0 0,0-21-1,-3 26-58,1-1-1,-1 1 0,0 0 1,-1-1-1,1 1 1,-1 0-1,0 0 0,0 0 1,-1 0-1,1 0 0,-1 0 1,0 1-1,-1 0 1,1-1-1,-1 1 0,0 0 1,0 0-1,-5-4 0,-10-6-3,0 1 0,-42-21-1,46 26-40,-135-61 75,-8-4-66,137 61-2,0-1 1,1 0-1,0-2 0,1 0 0,-19-20 1,-9-16-4,-54-71 1,87 102 1,1 0-1,1 0 1,1-1 0,1-1 0,1 0 0,0 0-1,-7-35 1,13 38-12,0 0 0,2-1 0,0 1 0,2-20 0,12-77 27,-6 72 20,0-56-1,-9 84-30,2-3-22,0 18 16,0 1 1,0-1 0,1 1-1,-1-1 1,0 0 0,1 1 0,-1-1-1,1 1 1,-1-1 0,1 1-1,-1-1 1,1 1 0,-1-1 0,1 1-1,-1 0 1,1-1 0,0 1-1,-1 0 1,1-1 0,0 1 0,-1 0-1,1 0 1,0 0 0,-1-1-1,2 1 1,12-4-572,0 0 1,-1-2-1,1 1 0,-1-2 0,-1 0 1,19-13-1,19-15-830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18.983"/>
    </inkml:context>
    <inkml:brush xml:id="br0">
      <inkml:brushProperty name="width" value="0.05" units="cm"/>
      <inkml:brushProperty name="height" value="0.05" units="cm"/>
      <inkml:brushProperty name="color" value="#FF0066"/>
    </inkml:brush>
  </inkml:definitions>
  <inkml:trace contextRef="#ctx0" brushRef="#br0">0 180 15315,'1'2'456,"-1"0"0,1-1 0,0 1 0,0 0 0,-1 0 0,1-1 0,0 1 0,0 0 0,2 1 0,4 7 685,69 108 3140,-42-68-3484,37 73 0,19 42-1930,-89-164 988,-1 0 0,1 0 1,-1 0-1,1 0 0,-1 0 1,1 0-1,-1 0 0,1 0 1,-1 1-1,0-1 1,0 0-1,1 2 0,-1-3 45,-1 0 0,1 1 0,0-1 0,0 0 0,0 1 0,0-1 0,0 0 0,0 0 0,0 1 0,-1-1 0,1 0 0,0 0 0,0 1 0,0-1 0,0 0-1,-1 0 1,1 0 0,0 1 0,0-1 0,-1 0 0,1 0 0,0 0 0,0 0 0,-1 0 0,1 1 0,0-1 0,-1 0 0,1 0 0,0 0 0,-1 0 0,-1 0-226,0 0 1,1 0 0,-1-1-1,0 1 1,0 0 0,0-1-1,0 1 1,0-1 0,1 0-1,-1 1 1,0-1 0,-3-2-1,0-1-98,-1 0-1,1 0 1,0 0-1,0-1 1,0 0-1,1 0 1,-1 0-1,1-1 0,1 1 1,-7-12-1,9 13 604,-1 0-1,1 0 1,0 1-1,0-1 1,0 0-1,0 0 0,1 0 1,-1 0-1,1 0 1,0 0-1,1 0 1,-1 0-1,1 0 0,-1 0 1,1 0-1,0 0 1,1 0-1,-1 0 0,1 1 1,1-5-1,48-75 3414,-31 53-2759,-1-1-1,-2-1 1,19-46 0,-33 68-829,-1-1 0,0 1-1,0 0 1,-1-1 0,0 1 0,-1-1-1,0 1 1,0-1 0,-1 1 0,-1 0-1,0-1 1,-4-13 0,1 11 9,1 1-1,-2 0 1,1 0 0,-2 0-1,0 0 1,0 1 0,-1 0 0,0 1-1,-10-10 1,33 36 1566,24 35 0,-27-34-1177,1 0 0,28 29 0,42 21 93,2 3-1022,-84-69 554,31 25-2676,-30-25 2535,-1 0 0,0 0 0,0 0 0,1-1 0,-1 1 0,1 0 0,-1 0 0,0-1 0,1 1 0,-1-1 0,1 0 0,0 1 0,-1-1 0,1 0 0,-1 0 0,1 0 0,-1 0 0,1 0 0,0 0 0,-1 0 0,1-1 0,1 0 0,-2 1 91,0-1 0,-1 0 0,1 0 0,0 0-1,0 0 1,-1 0 0,1 0 0,-1 0 0,1 0 0,-1 0 0,1-2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04.513"/>
    </inkml:context>
    <inkml:brush xml:id="br0">
      <inkml:brushProperty name="width" value="0.05" units="cm"/>
      <inkml:brushProperty name="height" value="0.05" units="cm"/>
      <inkml:brushProperty name="color" value="#FF0066"/>
    </inkml:brush>
  </inkml:definitions>
  <inkml:trace contextRef="#ctx0" brushRef="#br0">1 72 11963,'3'-8'1472,"4"-2"816,4-2-351,-1-1-153,0 3-656,2 1-247,-5 3-529,3 2-184,2 4-136,-1 0-88,5 0-480,2 4-577,4-1-919,3 5 960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04.885"/>
    </inkml:context>
    <inkml:brush xml:id="br0">
      <inkml:brushProperty name="width" value="0.05" units="cm"/>
      <inkml:brushProperty name="height" value="0.05" units="cm"/>
      <inkml:brushProperty name="color" value="#FF0066"/>
    </inkml:brush>
  </inkml:definitions>
  <inkml:trace contextRef="#ctx0" brushRef="#br0">0 0 15275,'0'5'952,"0"0"1145,5-15-7106</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50.734"/>
    </inkml:context>
    <inkml:brush xml:id="br0">
      <inkml:brushProperty name="width" value="0.05" units="cm"/>
      <inkml:brushProperty name="height" value="0.05" units="cm"/>
      <inkml:brushProperty name="color" value="#FF0066"/>
    </inkml:brush>
  </inkml:definitions>
  <inkml:trace contextRef="#ctx0" brushRef="#br0">2655 0 11002,'4'24'8000,"-6"-23"-7362,-1 0-514,-6 1 160,0 1 0,0 1 0,-11 5 0,-13 6 34,-85 26-19,-212 47 1,165-72-173,36-5-29,-78 33 32,76-13-76,-7 3-25,-5 1 1,114-29-26,-305 65 285,284-57-138,0 1 0,1 3-1,1 2 1,-82 47 0,4 17 313,26-15 56,91-63-497,-24 14 190,1 2 0,1 1 1,-40 37-1,42-23-49,23-29-55,0 1 0,-1-1-1,-14 14 1,16-18-18,1 1 1,0 0-1,0 0 0,0 0 1,0 1-1,-3 6 0,-3 5 386,10-17-481,0 0 0,0 0-1,0-1 1,0 1 0,0 0 0,0 0 0,0 0-1,0-1 1,0 1 0,0 0 0,0 0 0,-1 0-1,1-1 1,0 1 0,0 0 0,0 0 0,0 0-1,0 0 1,0-1 0,-1 1 0,1 0 0,0 0-1,0 0 1,0 0 0,0 0 0,-1 0 0,1-1-1,0 1 1,0 0 0,0 0 0,-1 0 0,1 0-1,0 0 1,0 0 0,-1 0 0,1 0 0,0 0-1,0 0 1,0 0 0,-1 0 0,1 0 0,0 0-1,0 0 1,0 0 0,-1 1 0,1-1 0,0 0-1,0 0 1,0 0 0,-1 0 0,1 0 0,0 0-1,0 0 1,0 1 0,0-1 0,0 0 0,-1 0-1,1 0 1,0 0 0,0 1 0,0-1-1,1-19-2105,2 10 709,1 1 1,1 0-1,-1 0 1,10-12-1,2 6 183</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51.390"/>
    </inkml:context>
    <inkml:brush xml:id="br0">
      <inkml:brushProperty name="width" value="0.05" units="cm"/>
      <inkml:brushProperty name="height" value="0.05" units="cm"/>
      <inkml:brushProperty name="color" value="#FF0066"/>
    </inkml:brush>
  </inkml:definitions>
  <inkml:trace contextRef="#ctx0" brushRef="#br0">174 36 10050,'0'-10'1593,"0"5"-213,0 1 0,0 0 1,0-1-1,-1-2 3803,-17 30-3346,10-6-1431,2 1 1,0-1-1,2 1 0,-4 19 1,3-13-278,-11 37 0,-42 65 14,16-37-80,41-82 53,6-9 111,6-2-66,20-1-70,-12 2 15,20-6 0,158-62 456,-178 64-518,29-7 1,-28 9-18,20-8 1,-39 13-25,-1 0-1,1 0 1,-1 0 0,1 0 0,-1-1 0,1 1 0,-1 0-1,0 0 1,1-1 0,-1 1 0,1 0 0,-1 0 0,0-1 0,1 1-1,-1 0 1,0-1 0,1 1 0,-1-1 0,0 1 0,0 0-1,1-1 1,-1 1 0,0-1 0,0 1 0,0-1 0,1 1-1,-1 0 1,0-1 0,0 1 0,0-1 0,0 1 0,0-1 0,0 0-1,-1 0 13,1 0 0,-1-1 0,1 1 0,-1 0 0,0 0 0,0 0 0,1 0 0,-1 0-1,0 0 1,0 0 0,-2-1 0,-3-3 64,0 1 0,0 0 1,-11-4-1,2 0 70,0 0 1,0-1-1,1-1 0,0 0 1,-23-24-1,31 29-88,0 0 1,-1 1-1,1-1 1,-1 1-1,-14-6 1,18 9-254,0-1 1,-1 1-1,1 0 1,-1 0-1,1 1 1,-1-1-1,1 1 1,-1 0 0,1 0-1,-1 0 1,0 0-1,1 0 1,-1 1-1,-5 1 1,7 1-757</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02.015"/>
    </inkml:context>
    <inkml:brush xml:id="br0">
      <inkml:brushProperty name="width" value="0.05" units="cm"/>
      <inkml:brushProperty name="height" value="0.05" units="cm"/>
      <inkml:brushProperty name="color" value="#FF0066"/>
    </inkml:brush>
  </inkml:definitions>
  <inkml:trace contextRef="#ctx0" brushRef="#br0">0 0 8442,'6'2'-1024,"0"1"872</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02.406"/>
    </inkml:context>
    <inkml:brush xml:id="br0">
      <inkml:brushProperty name="width" value="0.05" units="cm"/>
      <inkml:brushProperty name="height" value="0.05" units="cm"/>
      <inkml:brushProperty name="color" value="#FF0066"/>
    </inkml:brush>
  </inkml:definitions>
  <inkml:trace contextRef="#ctx0" brushRef="#br0">1 9 9962,'0'-3'320,"5"-1"8,3 3-392</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02.840"/>
    </inkml:context>
    <inkml:brush xml:id="br0">
      <inkml:brushProperty name="width" value="0.05" units="cm"/>
      <inkml:brushProperty name="height" value="0.05" units="cm"/>
      <inkml:brushProperty name="color" value="#FF0066"/>
    </inkml:brush>
  </inkml:definitions>
  <inkml:trace contextRef="#ctx0" brushRef="#br0">0 57 12371,'5'-1'1080,"0"-3"448,0-2-760,4 4-272,1 0-776,3 1-408,7 2 376</inkml:trace>
  <inkml:trace contextRef="#ctx0" brushRef="#br0" timeOffset="1">518 0 16700,'4'4'1016,"1"1"392,-5-2-1184,10 2-208</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07.776"/>
    </inkml:context>
    <inkml:brush xml:id="br0">
      <inkml:brushProperty name="width" value="0.05" units="cm"/>
      <inkml:brushProperty name="height" value="0.05" units="cm"/>
      <inkml:brushProperty name="color" value="#FF0066"/>
    </inkml:brush>
  </inkml:definitions>
  <inkml:trace contextRef="#ctx0" brushRef="#br0">881 97 7170,'0'0'78,"0"0"-1,0 0 1,0 0 0,0 0 0,1 0 0,-1 0 0,0 0 0,0 0 0,0 0 0,0 0 0,1-1 546,-1 1-546,0 0 0,0 0 0,0 0 0,0 0 0,0 0 0,0 0 0,0 0 0,0-1 0,0 1 0,0 0 0,0 0 0,0 0 0,0 0 0,0 0 0,0 0 0,0 0 0,0-1 0,0 1 0,0 0 0,0 0 0,0 0 0,0 0 0,0 0 0,0 0 0,0 0 0,0-1 0,0 1 0,0 0 0,-4-9 2331,1-1-955,6-30 2135,-3 40-3536,0 0-1,0-1 0,0 1 1,-1 0-1,1-1 0,0 1 1,0 0-1,-1-1 0,1 1 1,0 0-1,0 0 1,-1-1-1,1 1 0,0 0 1,-1 0-1,1-1 0,0 1 1,-1 0-1,1 0 0,0 0 1,-1 0-1,1 0 0,-1 0 1,1-1-1,0 1 1,-1 0-1,1 0 0,-1 0 1,1 0-1,-1 0 0,-14 0 315,12 1-232,-12-1 183,3 0-150,0 0 0,0-1-1,-25-4 1,14 0-145,0 1 0,0 0 0,0 2 0,-1 1 0,0 1-1,1 1 1,0 1 0,-1 1 0,1 1 0,0 1 0,0 1-1,1 1 1,0 1 0,-39 20 0,22-9 94,1 1 1,-51 38-1,44-24 463,2 1-1,-55 60 1,95-91-535,0 0 0,1 0-1,-1-1 1,1 2 0,0-1-1,0 0 1,0 0 0,0 1-1,1-1 1,0 1 0,-2 8 0,2-6-24,1 1 0,0-1 1,0 1-1,1-1 0,0 0 1,3 14-1,2-2-21,1 0 0,1-1 0,1 0 0,16 27 0,-18-34 1,2 0 0,-1 0 1,1-1-1,1 0 0,-1 0 1,2-1-1,12 9 0,84 47 100,-63-41-10,-31-17 6,0-1-1,1 0 0,-1-1 0,1-1 0,0 0 1,21 3-1,87 3 695,-30-5-543,-76-4-228,1 0 0,0-2-1,-1 0 1,1-1 0,-1 0 0,23-7 0,-18 3 1,0-1-1,-1-1 0,0-1 1,26-16-1,-34 17 76,-1 0 1,0-1-1,0 0 1,-1-1-1,-1 0 0,1-1 1,-2 0-1,1 0 1,-2 0-1,1-1 0,-2-1 1,1 1-1,-2-1 1,0 0-1,0-1 0,-1 1 1,-1-1-1,0 1 1,-1-1-1,-1 0 0,0 0 1,0 0-1,-2 0 0,-3-28 1,1 18 44,3 19-120,-1 0 0,1-1 0,-1 1 0,0 1 0,-1-1 0,1 0 0,-1 0 1,-3-7-1,-8-14 64,9 19-66,0-1 0,0 1 0,0 0 0,-1 0 0,0 0 0,0 0 0,-7-6 0,5 6 104,0 0 0,0 0 1,1-1-1,0 1 0,1-1 0,0-1 0,-8-15 1,2 4 100,0 2 0,-1 0 0,-1 0 1,-27-28-1,39 45-215,-4-4 25,1 1 0,-1-1-1,0 1 1,0 0 0,-1 1-1,1-1 1,-1 1 0,0 0-1,0 0 1,0 1 0,0 0-1,0 0 1,0 0-1,-1 1 1,1 0 0,0 0-1,-12 0 1,-4 2-82,-1 1 0,1 1 0,-38 10 0,13-2-544,32-9-2550,18 1 1963</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10.885"/>
    </inkml:context>
    <inkml:brush xml:id="br0">
      <inkml:brushProperty name="width" value="0.05" units="cm"/>
      <inkml:brushProperty name="height" value="0.05" units="cm"/>
      <inkml:brushProperty name="color" value="#FF0066"/>
    </inkml:brush>
  </inkml:definitions>
  <inkml:trace contextRef="#ctx0" brushRef="#br0">15 963 8378,'-1'-2'432,"-1"0"-1,1 0 1,-1 0 0,1 0 0,0 0 0,0 0 0,0 0-1,0 0 1,1 0 0,-1 0 0,0-1 0,0-3 0,0-33 1707,1 16-874,1-5-478,0 0 0,2 1 1,10-46-1,-4 28-139,21-117 1308,27-164 1702,-55 313-3699,1 0-1,0 0 1,1 1-1,0 0 1,1-1-1,0 2 1,1-1-1,12-17 1,1-9-4174,-9 23 3024</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22.438"/>
    </inkml:context>
    <inkml:brush xml:id="br0">
      <inkml:brushProperty name="width" value="0.05" units="cm"/>
      <inkml:brushProperty name="height" value="0.05" units="cm"/>
      <inkml:brushProperty name="color" value="#FF0066"/>
    </inkml:brush>
  </inkml:definitions>
  <inkml:trace contextRef="#ctx0" brushRef="#br0">28 191 10306,'-1'0'742,"-1"0"1,0 0-1,0 0 0,0 0 0,1 1 0,-1-1 1,0 1-1,0-1 0,1 1 0,-1 0 0,0 0 1,1 0-1,-1 0 0,-2 1 0,18-4 677,406-86 4452,-219 51-3737,-96 18-1380,104-24 396,-196 38-1182,-13 5 30,0 0-1,0 0 0,0 0 1,0 0-1,0 0 0,0 0 0,0-1 1,0 1-1,0 0 0,0 0 1,0 0-1,0 0 0,0 0 0,0 0 1,0 0-1,-1-1 0,1 1 1,0 0-1,0 0 0,0 0 0,0 0 1,0 0-1,0 0 0,0 0 1,0 0-1,0 0 0,0 0 1,0-1-1,0 1 0,-1 0 0,1 0 1,0 0-1,0 0 0,0 0 1,0 0-1,0 0 0,0 0 0,0 0 1,-1 0-1,1 0 0,0 0 1,0 0-1,0 0 0,0 0 1,0 0-1,0 0 0,0 0 0,-1 0 1,-24-2-793,23 2 702,-23 2-1214,20-1 1126,0 1 0,0 0 0,0 1-1,-4 2 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19.395"/>
    </inkml:context>
    <inkml:brush xml:id="br0">
      <inkml:brushProperty name="width" value="0.05" units="cm"/>
      <inkml:brushProperty name="height" value="0.05" units="cm"/>
      <inkml:brushProperty name="color" value="#FF0066"/>
    </inkml:brush>
  </inkml:definitions>
  <inkml:trace contextRef="#ctx0" brushRef="#br0">0 78 14779,'0'5'1609,"4"0"1351,7-5-1944,3-5-279,1-7-898,2-3-703,-1-10 1032,8-5-584</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10.131"/>
    </inkml:context>
    <inkml:brush xml:id="br0">
      <inkml:brushProperty name="width" value="0.05" units="cm"/>
      <inkml:brushProperty name="height" value="0.05" units="cm"/>
      <inkml:brushProperty name="color" value="#FF0066"/>
    </inkml:brush>
  </inkml:definitions>
  <inkml:trace contextRef="#ctx0" brushRef="#br0">8 767 4561,'0'0'213,"-1"-1"0,1 0 0,0 1 0,0-1 0,0 0 0,0 1 0,0-1 0,-1 0 0,1 1 0,0-1 0,0 1 0,-1-1-1,1 1 1,0-1 0,-1 1 0,1-1 0,-4-1 2762,5 7-1542,0-6-976,1 0 0,-1-1 0,0 1 0,0-1 0,0 1 0,0 0 0,0-1 0,0 0-1,1-1 1,0 1-255,0 0 1,1 0-1,-1 0 0,1 1 0,-1-1 0,1 1 0,0 0 0,0-1 0,-1 1 1,5 0-1,15-9 31,124-92 1251,-102 68-944,77-45 0,189-56 38,-8 4 569,-161 49 317,44-21-4,-77 57-1925,-108 46 431,0 0 1,0 0-1,0 0 1,0 0-1,0-1 1,0 1-1,0 0 0,0 0 1,0 0-1,0 0 1,0 0-1,0 0 1,1 0-1,-1 0 1,0 0-1,0 0 0,0 0 1,0 0-1,0 0 1,0 0-1,0-1 1,0 1-1,0 0 1,0 0-1,0 0 0,0 0 1,0 0-1,0 0 1,0 0-1,0 0 1,0 0-1,0 0 1,0 0-1,0-1 0,0 1 1,0 0-1,0 0 1,0 0-1,-1 0 1,1 0-1,0 0 0,0 0 1,0 0-1,0 0 1,0 0-1,0 0 1,0 0-1,0 0 1,0 0-1,0 0 0,0-1 1,0 1-1,0 0 1,0 0-1,0 0 1,-1 0-1,1 0 1,0 0-1,0 0 0,0 0 1,0 0-1,0 0 1,0 0-1,0 0 1,0 0-1,0 0 0,-9 0-742,0-1 0,0 1 0,0 0-1,0 1 1,1 0 0,-1 1-1,0 0 1,-15 5 0,-8 9 19</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11.033"/>
    </inkml:context>
    <inkml:brush xml:id="br0">
      <inkml:brushProperty name="width" value="0.05" units="cm"/>
      <inkml:brushProperty name="height" value="0.05" units="cm"/>
      <inkml:brushProperty name="color" value="#FF0066"/>
    </inkml:brush>
  </inkml:definitions>
  <inkml:trace contextRef="#ctx0" brushRef="#br0">215 24 9658,'0'0'190,"0"-1"-1,0 0 1,0 0-1,0 0 1,0 1 0,1-1-1,-1 0 1,0 0-1,1 1 1,-1-1 0,0 0-1,1 0 1,-1 1-1,1-1 1,-1 0-1,1 1 1,0-1 0,-1 1-1,1-1 1,0 1-1,-1-1 1,1 1 0,1-1-1,7-6 3013,-30 36-553,-56 90-1307,68-108-1227,-1 0 0,0-1 1,-22 18-1,24-22-106,0 1-1,0 0 1,1 0 0,0 1-1,0-1 1,0 2 0,1-1-1,0 1 1,-6 12 0,13-21-7,-1 0-1,0 1 1,0-1 0,0 0 0,0 0 0,0 0 0,0 0 0,0 0 0,0 0 0,0 0-1,1 1 1,-1-1 0,0 0 0,0 0 0,0 0 0,0 0 0,0 0 0,0 0-1,1 0 1,-1 0 0,0 0 0,0 0 0,0 0 0,0 0 0,1 0 0,-1 0-1,0 0 1,0 0 0,0 0 0,0 0 0,0 0 0,1 0 0,-1 0 0,0 0 0,0 0-1,0 0 1,0 0 0,0 0 0,1 0 0,-1 0 0,0 0 0,0 0 0,0 0-1,0-1 1,0 1 0,0 0 0,1 0 0,8-3 57,40-17 294,74-19 0,-70 23-208,-33 11-115,0 1-1,34-2 1,-35 4-12,-18 2-9,0 0 1,0 0 0,0 0 0,0 0 0,0-1-1,0 1 1,0 0 0,0-1 0,0 1-1,0 0 1,0-1 0,0 0 0,-1 1 0,3-2-1,-3 2 3,0-1-1,1 1 0,-1 0 0,0-1 0,0 1 0,0-1 0,1 1 0,-1-1 0,0 1 0,0-1 0,0 1 1,0-1-1,0 1 0,0-1 0,0 1 0,0-1 0,0 1 0,0-1 0,0 1 0,0-1 0,0 0 1,-2-3 98,0 0 1,0 0-1,0 0 1,-1 1-1,-4-7 1,-2-2 223,3 1-194,-1 0 1,0 1 0,-1 0-1,0 0 1,-1 1-1,-12-10 1,11 15-583,3 1-1726,8-3 1235</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13.378"/>
    </inkml:context>
    <inkml:brush xml:id="br0">
      <inkml:brushProperty name="width" value="0.05" units="cm"/>
      <inkml:brushProperty name="height" value="0.05" units="cm"/>
      <inkml:brushProperty name="color" value="#FF0066"/>
    </inkml:brush>
  </inkml:definitions>
  <inkml:trace contextRef="#ctx0" brushRef="#br0">15 137 9282,'8'-22'3476,"-6"12"4017,-10 66-5792,0 2-593,0 64 0,8-116-1024,0 1-1,1-1 1,-1 1 0,2-1 0,-1 0 0,3 8-1,-3-12-69,-1-1 0,0 0-1,1 1 1,0-1-1,-1 0 1,1 0-1,0 0 1,-1 1 0,1-1-1,0 0 1,0 0-1,0 0 1,0 0-1,0 0 1,0-1-1,0 1 1,0 0 0,1 0-1,-1-1 1,0 1-1,0-1 1,1 1-1,-1-1 1,0 1 0,1-1-1,-1 0 1,0 0-1,1 0 1,-1 0-1,1 0 1,-1 0-1,0 0 1,1 0 0,-1 0-1,2-1 1,5-2 2,0 0 0,0 0 0,-1-1 0,1 0-1,-1-1 1,0 1 0,-1-1 0,1-1 0,8-8 0,-7 5-8,0 0 0,0 0 0,-1-1 0,0 0 0,-1 0 0,6-12-1,-7 10-12,-1-1 0,0 0 0,-1-1 0,0 1 0,-1-1-1,0 1 1,-1-26 0,-1 39 6,0-1 0,0 1 0,0 0 0,0 0 0,0 0 1,0 0-1,0-1 0,0 1 0,0 0 0,0 0 0,0 0 0,-1-1 0,1 1 0,0 0 0,0 0 0,0 0 0,0 0 0,0 0 0,0-1 0,0 1 1,0 0-1,-1 0 0,1 0 0,0 0 0,0 0 0,0 0 0,0 0 0,0-1 0,-1 1 0,1 0 0,0 0 0,0 0 0,0 0 0,0 0 0,-1 0 1,1 0-1,0 0 0,0 0 0,0 0 0,0 0 0,-1 0 0,1 0 0,0 0 0,0 0 0,0 0 0,-1 0 0,1 0 0,-7 5 48,4-1-8,1 0 0,0 0 0,1 0 0,-1 0 0,1 1-1,0-1 1,0 0 0,0 1 0,1-1 0,-1 1 0,1-1 0,0 1 0,1 6-1,1 1 45,0-1-1,0 0 0,1 0 0,5 13 1,-8-22-77,1 0 0,0 0-1,0-1 1,0 1 0,0 0 0,0 0 0,0-1 0,0 1 0,0 0 0,1-1 0,-1 1 0,0-1 0,1 0 0,3 3 0,-4-4-5,1 1 0,0-1 1,-1 0-1,1 1 0,-1-1 1,1 0-1,0 0 0,0 0 1,-1 0-1,1 0 1,0-1-1,-1 1 0,1 0 1,-1-1-1,1 1 0,0-1 1,-1 0-1,3-1 0,6-3 10,-1 0 1,0-1-1,0 0 0,0 0 0,12-12 0,36-44 37,-39 41 17,30-27-1,-46 46-46,-1 1 0,1-1 1,0 1-1,0 0 0,0-1 0,-1 1 1,1 0-1,0 1 0,1-1 1,-1 0-1,0 0 0,0 1 0,0-1 1,0 1-1,4 0 0,-5 0-8,0 0 0,1 0 0,-1 1 0,1-1 0,-1 1-1,0 0 1,0-1 0,1 1 0,-1 0 0,0-1 0,0 1 0,0 0 0,0 0 0,0 0-1,0 0 1,0 0 0,0 0 0,0 1 0,0-1 0,-1 0 0,1 0 0,0 1-1,-1-1 1,1 2 0,5 12 57,5 27 1,-8-30-54,0 0 1,0 0 0,2 0 0,7 15 0,-12-26-17,0 0 1,1 0-1,-1-1 1,1 1-1,-1 0 1,0-1 0,1 1-1,0-1 1,-1 1-1,1 0 1,-1-1-1,1 1 1,-1-1-1,1 1 1,0-1-1,0 0 1,-1 1-1,1-1 1,0 0-1,-1 0 1,1 1-1,1-1 1,-1 0 0,-1 0 0,1 0 0,0-1 0,0 1-1,-1 0 1,1 0 0,0-1 0,-1 1 0,1-1 0,0 1 0,-1 0 0,1-1 0,0 1 0,-1-1 0,1 0 0,-1 1 0,2-2 0,2-4 4,-1 0 1,1 0-1,-1 0 0,2-7 0,-4 10-4,39-109 35,-10 21-16,-30 91-20,1-4 0,1 0 0,0 0 0,0 0 0,0 0 0,0 0 0,5-6 0,-7 10 1,1-1-1,-1 1 1,0 0 0,1-1 0,-1 1 0,0 0-1,1 0 1,-1 0 0,0 0 0,1-1-1,-1 1 1,0 0 0,1 0 0,-1 0-1,0 0 1,1 0 0,-1 0 0,1 0-1,-1 0 1,0 0 0,1 0 0,-1 0-1,1 0 1,-1 0 0,0 0 0,1 0-1,-1 0 1,0 0 0,1 1 0,-1-1 0,0 0-1,1 0 1,-1 0 0,0 1 0,1-1-1,-1 0 1,0 0 0,0 1 0,1-1-1,-1 0 1,0 1 0,0-1 0,1 0-1,-1 1 1,0-1 0,0 0 0,0 1-1,0 0 1,11 22 79,-9-19-57,1 4 14,1-1 1,-1 1-1,1-1 0,1-1 0,-1 1 1,1 0-1,9 8 0,-13-14-84,1 1 0,0-1 0,0 1 0,0-1-1,0 1 1,0-1 0,0 0 0,0 0 0,0 0 0,0 0-1,0-1 1,1 1 0,-1 0 0,0-1 0,1 0-1,-1 1 1,0-1 0,1 0 0,-1 0 0,0 0 0,1-1-1,-1 1 1,0-1 0,0 1 0,1-1 0,-1 0 0,0 1-1,0-1 1,0 0 0,4-3 0,1-1-858,0-1-1,0-1 1,0 1 0,-1-1 0,10-13-1,-9 11 10,13-15-874</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13.760"/>
    </inkml:context>
    <inkml:brush xml:id="br0">
      <inkml:brushProperty name="width" value="0.05" units="cm"/>
      <inkml:brushProperty name="height" value="0.05" units="cm"/>
      <inkml:brushProperty name="color" value="#FF0066"/>
    </inkml:brush>
  </inkml:definitions>
  <inkml:trace contextRef="#ctx0" brushRef="#br0">0 0 13803,'2'7'1688,"0"5"1433,3 4-881,1 6-367,3 0-417,-1 7-472,-3-3-279,2 1-441,-5 0-96,3-2-48,1-1-32,-1-4-408,4 0-385,-6-7-751,-3-3-488,5-3-1369</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14.795"/>
    </inkml:context>
    <inkml:brush xml:id="br0">
      <inkml:brushProperty name="width" value="0.05" units="cm"/>
      <inkml:brushProperty name="height" value="0.05" units="cm"/>
      <inkml:brushProperty name="color" value="#FF0066"/>
    </inkml:brush>
  </inkml:definitions>
  <inkml:trace contextRef="#ctx0" brushRef="#br0">140 90 14531,'-12'9'1226,"1"1"0,0 0 0,1 0 0,0 2-1,-9 12 1,-38 63 701,56-85-1897,0 0 0,0 1 0,-1-1-1,1 0 1,1 1 0,-1-1 0,0 0 0,1 1 0,-1-1 0,1 1-1,-1-1 1,1 1 0,0-1 0,0 1 0,1 0 0,-1-1 0,1 5-1,0-5-17,0 0 0,0 0-1,0 0 1,0-1-1,1 1 1,-1 0-1,0 0 1,1-1 0,-1 1-1,1-1 1,0 1-1,-1-1 1,1 0-1,0 0 1,0 1-1,0-1 1,0 0 0,0-1-1,0 1 1,4 1-1,2 0 5,0-1-1,1 1 0,0-1 1,-1-1-1,1 0 1,-1 0-1,1 0 0,-1-1 1,1-1-1,-1 1 1,1-2-1,-1 1 0,14-6 1,4-5-1330,0 0 1,40-29-1,-35 25-917,-25 14 2468,0 0-1,0 0 1,-1-1 0,1 0 0,-1 0 0,0 0 0,0 0 0,8-10-1,-12 13-271,12-12 2250,-13 13-2177,0-1 1,1 1 0,-1 0-1,0 0 1,1 0-1,-1 0 1,1 0-1,-1 0 1,1 0 0,-1 0-1,0 0 1,1 0-1,-1 0 1,1 0-1,-1 0 1,0 1 0,1-1-1,-1 0 1,0 0-1,1 0 1,-1 1-1,1-1 1,-1 0 0,0 0-1,0 1 1,1-1-1,-1 0 1,0 0-1,1 1 1,-1-1 0,0 0-1,0 1 1,0-1-1,1 0 1,-1 1-1,0-1 1,0 1 0,0-1-1,0 0 1,0 1-1,2 3 5,0 0-1,-1 0 0,0 1 1,1 6-1,-2-8 7,1 1-1,-1-1 1,1 0 0,0 0-1,0 1 1,0-1 0,1 0-1,-1 0 1,1 0-1,3 5 1,-3-6 21,-1 1 0,1-1 0,0 1 0,-1 0 0,0 0 0,1-1 0,0 7 0,0-4-52,1-3-30,0-7-11,4-9-39,-7 13 52,13-36-82,6-16 69,-17 48 22,0 1 1,1-1-1,0 1 0,0 0 0,0 0 1,0 0-1,0 0 0,7-5 0,-9 8 5,1 0 0,-1 0 0,1 0 0,0 0-1,0 0 1,-1 0 0,1 0 0,0 1-1,0-1 1,0 1 0,-1 0 0,1-1 0,0 1-1,0 0 1,0 0 0,0 0 0,0 0-1,0 0 1,0 1 0,-1-1 0,1 1 0,0-1-1,0 1 1,0 0 0,2 1 0,4 2 71,-1 1 1,1 0 0,-1 0 0,9 9-1,2 1 323,-14-12-347,-1 1-1,0-1 0,0 1 1,0-1-1,0 1 1,-1 0-1,4 6 0,9 14-26,-14-23-24,0 0 0,1 0 1,-1 0-1,0 0 0,0-1 0,0 1 0,1 0 1,-1-1-1,0 1 0,1-1 0,-1 0 0,1 1 1,-1-1-1,0 0 0,1 0 0,-1 0 0,1 0 0,-1 0 1,1 0-1,-1 0 0,3-1 0,0 0-2,0 0 0,0 0 0,1 0 0,-1-1 0,0 0 0,4-2-1,3-3 6,0 0-1,0-1 0,-1 0 0,0-1 0,0 0 0,-1-1 0,0 0 0,-1 0 1,0-1-1,-1 0 0,0 0 0,-1-1 0,0 0 0,5-15 0,-10 19-71,-5 10 25,-5 12-21,8-9 59,-1 0 1,1-1-1,0 1 1,1 0-1,-1-1 1,1 1-1,0 0 1,0 0-1,0 0 1,1 5-1,0-8 9,0 1 0,0 0-1,0-1 1,0 1 0,0-1-1,1 1 1,-1-1 0,1 1-1,0-1 1,-1 0 0,1 0 0,0 0-1,0 0 1,1 0 0,-1-1-1,0 1 1,0 0 0,1-1-1,2 2 1,-2-2 1,1 1 0,-1-1 0,1 0 0,-1 0 0,1 0 0,0 0-1,-1-1 1,1 1 0,0-1 0,-1 0 0,1 0 0,0 0 0,-1-1 0,1 1 0,0-1 0,-1 0 0,6-2-1,-7 2 0,-1 0 0,1 0 0,0 0 0,0 0-1,0 0 1,-1-1 0,1 1 0,-1 0 0,1-1-1,-1 0 1,0 1 0,1-1 0,-1 0 0,0 1-1,0-1 1,0 0 0,0 0 0,-1 0 0,1 0-1,0 0 1,-1 0 0,1 0 0,-1 0 0,0-1 0,0 1-1,0 0 1,0 0 0,0 0 0,0 0 0,-1 0-1,0-2 1,0-4 7,-1 1 1,-1 0-1,1-1 1,-1 1-1,0 1 0,-1-1 1,0 0-1,0 1 1,-8-11-1,8 13-82,0 0 1,0 0-1,0 0 1,0 1-1,-1-1 0,1 1 1,-1 0-1,0 0 0,0 0 1,0 1-1,0 0 0,0 0 1,-11-2-1,15 3-59,0 1 0,-1 0 0,1 0 0,0 0 0,-1 0 0,1 0-1,0 0 1,-1 0 0,1 1 0,-1-1 0,1 0 0,0 1 0,0-1 0,-1 1 0,1-1 0,0 1-1,0 0 1,-1 0 0,1-1 0,-1 2 0,1-1-18,1 0 1,0-1-1,-1 1 0,1 0 1,0 0-1,-1-1 0,1 1 1,0 0-1,0 0 0,0-1 1,-1 1-1,1 0 0,0 0 0,0 0 1,0-1-1,0 1 0,0 0 1,1 0-1,-1 0 0,0-1 1,0 1-1,0 0 0,1 0 1,-1-1-1,0 1 0,1 0 1,-1-1-1,1 1 0,-1 0 1,1-1-1,-1 1 0,1-1 1,-1 1-1,1 0 0,1 0 0,16 11-1951,11-1 749</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15.556"/>
    </inkml:context>
    <inkml:brush xml:id="br0">
      <inkml:brushProperty name="width" value="0.05" units="cm"/>
      <inkml:brushProperty name="height" value="0.05" units="cm"/>
      <inkml:brushProperty name="color" value="#FF0066"/>
    </inkml:brush>
  </inkml:definitions>
  <inkml:trace contextRef="#ctx0" brushRef="#br0">39 220 12115,'8'2'2960,"-7"1"-442,-10 8 860,1-3-2611,4-3-399,0 0 0,1 1 0,-1-1 1,2 1-1,-1 0 0,0 0 0,-2 9 0,5-12-313,-1 0 0,0 0 0,1 0 0,-1-1 0,1 1 0,0 0 0,0 0 0,0 0 0,1 0 0,-1 0 0,1 0 0,-1 0 0,1 0 0,0 0 0,0-1 0,0 1 0,1 0 0,2 4 0,-3-5-48,1-1 0,-1 1-1,1-1 1,0 0 0,-1 0 0,1 0 0,0 0-1,0 0 1,-1 0 0,1 0 0,0 0-1,0-1 1,0 1 0,0-1 0,0 1-1,0-1 1,0 0 0,1 0 0,-1 0-1,0 0 1,0 0 0,0-1 0,0 1 0,0 0-1,2-2 1,2 1-22,1-1 0,-1-1 0,1 0 0,-1 1 0,0-2 0,8-4 0,-6 1-99,1-1 0,-1 1 1,0-1-1,9-12 0,18-19-749,-35 39 850,1-1 0,-1 1 0,1 0 1,-1-1-1,1 1 0,-1 0 1,1 0-1,0-1 0,-1 1 0,1 0 1,-1 0-1,1 0 0,-1 0 1,1 0-1,0 0 0,-1 0 0,1 0 1,0 0-1,-1 0 0,1 0 1,-1 0-1,1 0 0,0 0 0,-1 1 1,1-1-1,0 1 0,16 11 111,-5-4 29,1 1 7,-11-7-114,1 0 1,0 0-1,-1-1 1,1 1-1,0-1 0,4 2 1,-7-3-15,1 0 0,0 1 0,0-1 0,-1 0 1,1 0-1,0 0 0,0 0 0,-1 0 0,1-1 1,0 1-1,0 0 0,-1 0 0,1 0 0,0-1 1,-1 1-1,1 0 0,0-1 0,-1 1 0,1 0 1,0-1-1,-1 1 0,1-1 0,-1 1 0,1-1 1,-1 1-1,1-1 0,-1 1 0,1-1 1,-1 0-1,0 1 0,1-1 0,-1-1 0,9-16 154,10-31-1,1-2 49,-19 47-174,1 0 1,1 0-1,-1 1 1,0-1-1,1 1 0,0 0 1,0 0-1,0 0 1,4-3-1,-6 5-10,0 0 1,0 1-1,0-1 1,0 0-1,0 1 0,0-1 1,0 1-1,0-1 1,0 1-1,0 0 1,1-1-1,-1 1 0,0 0 1,0 0-1,0 0 1,1 0-1,-1 0 0,0 0 1,0 0-1,0 0 1,1 0-1,-1 1 1,0-1-1,0 1 0,0-1 1,0 0-1,0 1 1,0 0-1,0-1 1,0 1-1,0 0 0,0-1 1,0 1-1,0 0 1,1 1-1,70 92 1793,-32-40-757,-35-47-1005,3 3 27,-7-10-79,-1 1-1,1-1 0,-1 0 0,0 0 0,1 0 1,-1 0-1,1 0 0,-1 0 0,1 0 0,-1 0 0,1 0 1,-1 0-1,0 0 0,1 0 0,-1 0 0,1 0 1,-1 0-1,1 0 0,-1 0 0,0-1 0,1 1 1,-1 0-1,1 0 0,-1-1 0,0 1 0,1 0 1,-1 0-1,1-1 0,3-3 9,0-1-1,0 1 1,0-1 0,0 0-1,-1 0 1,0 0 0,0 0 0,2-6-1,-2 4-12,0 2 0,0-1 0,1 0 0,-1 1 1,1-1-1,6-4 0,-9 8 2,0 1 0,0 0-1,0 0 1,0 0 0,0 1 0,0-1 0,1 0 0,-1 0 0,0 1 0,0-1 0,1 1 0,-1-1 0,1 1 0,-1-1 0,0 1 0,1 0 0,-1 0 0,1-1 0,-1 1 0,1 0-1,-1 1 1,1-1 0,-1 0 0,0 0 0,1 1 0,-1-1 0,1 0 0,-1 1 0,2 1 0,3 1-5,-1 1 1,0 0-1,-1 0 1,1 0-1,7 10 1,-9-10 27,0 0-1,0-1 1,0 0 0,0 1 0,1-1-1,0 0 1,0-1 0,-1 1 0,8 3-1,-8-5 42,0-1-1,0 1 1,0-1-1,0 0 1,0 0-1,0 0 1,0 0-1,0-1 1,0 1-1,0-1 0,5-1 1,32-16 544,-35 16-536,5-3 52,0-1-1,-1 0 1,0 0 0,0-1 0,0 0-1,-1 0 1,10-12 0,-15 16-122,0-1 0,0-1 1,0 1-1,-1 0 0,1-1 1,-1 1-1,0-1 0,-1 0 1,1 0-1,-1 0 0,0 0 0,0 0 1,0 0-1,-1 0 0,0 0 1,0 0-1,0 0 0,-2-8 1,0 5-356,0 0 1,-1 1 0,0-1 0,0 1-1,-1 0 1,-5-8 0,-7-7-650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32.152"/>
    </inkml:context>
    <inkml:brush xml:id="br0">
      <inkml:brushProperty name="width" value="0.05" units="cm"/>
      <inkml:brushProperty name="height" value="0.05" units="cm"/>
      <inkml:brushProperty name="color" value="#FF0066"/>
    </inkml:brush>
  </inkml:definitions>
  <inkml:trace contextRef="#ctx0" brushRef="#br0">13 828 6641,'-1'-1'366,"0"0"0,0-1 0,0 1 0,0 0 0,0-1 0,0 1 0,0 0 0,0-1 0,0 1 0,1-1 0,-1 1-1,1-1 1,-1 0 0,1 1 0,0-1 0,-1-3 0,1-9 5208,0 13-5433,1-1 0,-1 1-1,0-1 1,1 1 0,-1 0 0,1-1-1,-1 1 1,1 0 0,-1-1 0,1 1 0,0 0-1,0 0 1,0 0 0,2-3 0,17-14 374,-11 12-268,-8 4-221,236-183 1938,-189 151-1652,2 2-1,2 3 0,59-25 0,-73 38-83,276-101 334,-281 107-564,-1-1 1,0-2 0,50-27-1,-80 38 4,138-72 50,-117 64-21,0 1 1,1 0-1,0 2 0,33-5 0,57 1 1164,-96 8-791,22-8 1,-29 8-322,-1 0 0,1 0 0,0 1 0,0 1 0,0-1-1,15 2 1,-23 0-192,0 0-1,0 1 0,0-1 0,0 0 1,0-1-1,0 1 0,0 0 1,0-1-1,0 0 0,3-1 0,18-13-4564,-5 0 3044</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32.649"/>
    </inkml:context>
    <inkml:brush xml:id="br0">
      <inkml:brushProperty name="width" value="0.05" units="cm"/>
      <inkml:brushProperty name="height" value="0.05" units="cm"/>
      <inkml:brushProperty name="color" value="#FF0066"/>
    </inkml:brush>
  </inkml:definitions>
  <inkml:trace contextRef="#ctx0" brushRef="#br0">198 0 11610,'-1'0'3069,"-4"4"-1376,-2 6-50,0 0 0,-9 15 1,-21 52 213,29-59-1512,-1 5-39,-9 37 1,14-44-257,0 0-1,-1-1 1,-1 1 0,0-2 0,-1 1-1,-11 16 1,13-22-128,4-7-6,0 0 1,0 0-1,-1 0 0,1-1 1,0 1-1,-1 0 1,1 0-1,-1-1 1,0 1-1,1-1 1,-1 1-1,0-1 1,0 0-1,0 0 1,-3 2-1,5-3-9,0 0 0,-1 0 0,1 0 0,0-1 0,-1 1 0,1 0 0,0 0 0,0 0 0,-1 0 0,1 0 0,0-1 0,-1 1 0,1 0 0,0 0 0,0 0 0,0-1 0,-1 1 0,1 0 0,0 0 0,0-1 0,0 1 0,-1 0 0,1 0 0,0-1 0,0 1 0,0 0 0,0-1 0,0 1 0,0 0 0,0-1 0,-1 1 0,1 0 0,0-1 0,0 1 0,0 0 0,0 0 0,1-1 0,-1 1 0,0-1 0,2-16-2423,5 5 1473</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32.988"/>
    </inkml:context>
    <inkml:brush xml:id="br0">
      <inkml:brushProperty name="width" value="0.05" units="cm"/>
      <inkml:brushProperty name="height" value="0.05" units="cm"/>
      <inkml:brushProperty name="color" value="#FF0066"/>
    </inkml:brush>
  </inkml:definitions>
  <inkml:trace contextRef="#ctx0" brushRef="#br0">1 14 13283,'0'-1'158,"0"0"1,0 1-1,0-1 0,1 0 1,-1 1-1,0-1 0,0 1 1,0-1-1,1 1 0,-1-1 1,1 0-1,-1 1 1,0-1-1,1 1 0,-1 0 1,1-1-1,-1 1 0,1-1 1,-1 1-1,1 0 0,-1-1 1,1 1-1,-1 0 1,1-1-1,0 1 0,-1 0 1,1 0-1,-1 0 0,1-1 1,0 1-1,-1 0 0,1 0 1,0 0-1,-1 0 1,1 0-1,-1 0 0,1 1 1,0-1-1,-1 0 0,1 0 1,0 0-1,-1 0 0,1 1 1,-1-1-1,1 0 1,-1 1-1,2 0 0,4 2 412,-1 1-1,1 0 0,9 8 0,-8-5 54,8 4-233,0 0 0,1-1 0,0 0 0,0-1 0,24 8 0,-27-12-600,-1-1 1,1-1 0,15 2 0,-16-4-907,-1 0 1,1-1-1,22-2 0,-20 1-1200,6 1 932</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33.728"/>
    </inkml:context>
    <inkml:brush xml:id="br0">
      <inkml:brushProperty name="width" value="0.05" units="cm"/>
      <inkml:brushProperty name="height" value="0.05" units="cm"/>
      <inkml:brushProperty name="color" value="#FF0066"/>
    </inkml:brush>
  </inkml:definitions>
  <inkml:trace contextRef="#ctx0" brushRef="#br0">1 0 12347,'0'1'4470,"0"9"531,5 32-3250,5-5-244,28 69 0,27 32-708,-64-135-797,1 2 7,1 1-1,0-1 1,7 9-1,-10-14-11,0 1 0,1-1 0,-1 1 0,0-1 0,1 0 0,-1 1 0,0-1 0,1 1 0,-1-1 0,1 0 0,-1 1 0,0-1 0,1 0 0,-1 0 0,1 1 0,-1-1 0,1 0 0,-1 0 0,1 0 0,-1 1 0,1-1 0,-1 0 0,1 0 0,-1 0 0,1 0 0,0 0 0,-1 0 0,1 0 0,-1 0 0,1 0 0,-1 0 0,1-1 0,-1 1 0,1 0 0,-1 0 0,1 0 0,-1-1 0,1 1 0,-1 0 0,0-1 0,1 1 0,-1 0 0,1-1-1,-1 1 1,0 0 0,1-1 0,-1 1 0,0-1 0,1 1 0,-1-1 0,0 1 0,0 0 0,1-1 0,-1 1 0,0-1 0,0 0 0,0 0 0,11-22-181,-2 2-24,1 0 0,0 1 0,2 0 0,14-19 0,-21 35 89,-5 7 55,1 4 28,-1-4 35,1 0-1,0 0 0,0-1 1,0 1-1,0-1 1,0 1-1,1-1 0,-1 1 1,1-1-1,0 0 1,-1 1-1,1-1 0,0 0 1,0 0-1,0 0 1,1-1-1,3 4 0,-4-4 8,0 0 0,0 0-1,1 0 1,-1 0 0,0 0 0,0-1-1,0 1 1,1-1 0,-1 1 0,0-1-1,0 0 1,1 0 0,-1 0-1,0 0 1,1 0 0,-1-1 0,0 1-1,0-1 1,1 1 0,-1-1-1,0 0 1,3-1 0,6-5 23,0 0 0,-1-1-1,0 0 1,0 0 0,-1-1 0,0-1 0,9-11 0,-2 1-9,-12 11-5,-6 9-4,2 0-9,-1 1-3,1-1 0,-1 1 1,1 0-1,-1 0 1,0 0-1,1 0 1,0 0-1,-1 0 1,1 1-1,0-1 1,-1 0-1,1 0 0,0 0 1,0 0-1,0 0 1,0 0-1,0 1 1,0-1-1,0 0 1,1 0-1,-1 0 0,0 0 1,1 0-1,-1 0 1,1 2-1,13 28 1,-11-27 1,-1-1 0,1 1 0,0-1-1,0 1 1,1-1 0,-1 0 0,1 0 0,-1-1 0,1 1 0,0-1 0,0 1-1,0-1 1,0-1 0,1 1 0,-1 0 0,0-1 0,1 0 0,-1 0 0,9 0-1,-11 0 18,1-1 0,0 0 0,-1 0 0,1-1 0,-1 1 0,1 0 0,-1-1 0,1 0 0,-1 1 0,1-1 0,-1 0 0,1 0-1,-1-1 1,0 1 0,0 0 0,0-1 0,0 1 0,0-1 0,0 0 0,0 0 0,0 1 0,0-1 0,-1 0 0,1-1 0,-1 1-1,0 0 1,1 0 0,-1-1 0,0 1 0,0 0 0,-1-1 0,1 1 0,0-1 0,-1 0 0,1-3 0,-1 4-5,0 0 0,0 0-1,0 0 1,0 0 0,0 0 0,-1 0 0,1 0 0,-1 0 0,1 0 0,-1 0 0,1 0 0,-1 0-1,0 0 1,0 0 0,0 1 0,0-1 0,-1 0 0,1 1 0,0-1 0,-1 1 0,1-1 0,-1 1 0,1 0-1,-1 0 1,1 0 0,-1-1 0,0 1 0,0 1 0,0-1 0,1 0 0,-1 0 0,-2 0 0,-5-1-16,1 0 1,-1 0 0,0 1 0,1 0 0,-1 0 0,-9 2-1,-75 7-1924,90-8-1278,10 1 3818,14-1-657</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19.727"/>
    </inkml:context>
    <inkml:brush xml:id="br0">
      <inkml:brushProperty name="width" value="0.05" units="cm"/>
      <inkml:brushProperty name="height" value="0.05" units="cm"/>
      <inkml:brushProperty name="color" value="#FF0066"/>
    </inkml:brush>
  </inkml:definitions>
  <inkml:trace contextRef="#ctx0" brushRef="#br0">0 1 15419,'15'23'1522,"1"0"1,0-1-1,2 0 0,1-2 0,40 35 0,-32-31-1090,128 120 2150,-140-126-3124,-21-17-1981,3-2 1895,1 0 0,-1 0 0,0-1 0,0 1 0,0-1-1,1 0 1,-5-4 0,-7-7-1220</inkml:trace>
  <inkml:trace contextRef="#ctx0" brushRef="#br0" timeOffset="1">170 187 11995,'7'-4'785,"23"-10"2479,1 2-1,43-13 0,-63 22-2866,-1 1-1,1 1 1,0-1-1,-1 2 0,1 0 1,0 0-1,0 1 1,-1 0-1,1 0 0,0 2 1,13 3-1,-20-4-317,0-1-1,0 1 1,0 0-1,0 0 1,0 0-1,-1 0 1,1 1 0,-1 0-1,1-1 1,-1 1-1,4 5 1,-5-6-60,-1 0 1,0 1-1,1-1 1,-1 0-1,0 1 1,0-1-1,-1 0 1,1 1-1,0-1 0,-1 1 1,0-1-1,1 1 1,-1 0-1,0-1 1,0 1-1,-1-1 1,1 1-1,0-1 1,-1 1-1,0-1 1,0 3-1,-4 6-52,0-1 0,-1 0-1,0-1 1,0 0 0,-1 1 0,-1-2 0,1 1-1,-1-1 1,-1-1 0,-11 10 0,18-15-184,-1-1 0,0 1 0,1-1 0,-1 0 0,0 1 1,0-1-1,1 0 0,-1-1 0,0 1 0,0 0 0,-4-1 0,6 0 29,0 0 0,0 0 0,0 0-1,-1 0 1,1 0 0,0 0-1,0-1 1,0 1 0,0 0 0,0-1-1,0 1 1,0-1 0,0 1 0,0-1-1,0 0 1,0 1 0,0-1-1,0 0 1,1 0 0,-1 1 0,0-1-1,0 0 1,1 0 0,-1 0-1,1 0 1,-1 0 0,1 0 0,-1 0-1,1 0 1,-1 0 0,1-2 0,-2-15-1282</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34.113"/>
    </inkml:context>
    <inkml:brush xml:id="br0">
      <inkml:brushProperty name="width" value="0.05" units="cm"/>
      <inkml:brushProperty name="height" value="0.05" units="cm"/>
      <inkml:brushProperty name="color" value="#FF0066"/>
    </inkml:brush>
  </inkml:definitions>
  <inkml:trace contextRef="#ctx0" brushRef="#br0">18 0 12619,'-1'0'179,"1"0"0,-1 0 0,1 0 0,-1 0 0,1 0 1,0 0-1,-1 0 0,1 0 0,-1 0 0,1 1 0,-1-1 1,1 0-1,-1 0 0,1 0 0,0 0 0,-1 1 0,1-1 1,-1 0-1,1 0 0,0 1 0,-1-1 0,1 0 0,0 1 1,-1-1-1,1 0 0,0 1 0,0-1 0,-1 0 0,1 1 0,0-1 1,0 1-1,-1-1 0,1 1 0,0-1 0,0 0 0,0 1 1,0-1-1,0 1 0,0 0 0,-3 24 1373,3-19-984,-1 10-7,1 0 0,1 0 1,0 1-1,1-1 1,1 0-1,1 0 0,7 23 1,1-11-312,0-1 1,1 0-1,20 29 1,-20-30-2464,-27-63-4441,3 18 5191</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34.542"/>
    </inkml:context>
    <inkml:brush xml:id="br0">
      <inkml:brushProperty name="width" value="0.05" units="cm"/>
      <inkml:brushProperty name="height" value="0.05" units="cm"/>
      <inkml:brushProperty name="color" value="#FF0066"/>
    </inkml:brush>
  </inkml:definitions>
  <inkml:trace contextRef="#ctx0" brushRef="#br0">8 147 10962,'0'0'123,"0"0"-1,-1 1 1,1-1 0,0 0-1,0 0 1,-1 0-1,1 0 1,0 0-1,0 0 1,-1 0-1,1 0 1,0 0 0,0 0-1,0 0 1,-1 0-1,1 0 1,0 0-1,0-1 1,-1 1-1,1 0 1,0 0 0,0 0-1,0 0 1,-1 0-1,1 0 1,0-1-1,0 1 1,0 0 0,-1 0-1,1 0 1,0 0-1,0-1 1,0 1-1,0 0 1,0 0-1,-1 0 1,1-1 0,0 1-1,7-9 2587,20-7-443,-26 15-2101,215-104 5913,-210 102-6256,14-5 46,-19 8-94,-1-1 0,1 1-1,0 0 1,0 0 0,-1 0 0,1 0 0,0 0 0,0 0-1,-1 0 1,1 0 0,0 0 0,0 0 0,1 1 0,-2-1-135,0 1 0,1 0 0,-1-1 1,0 1-1,0-1 0,0 1 0,0-1 1,0 1-1,1 0 0,-1-1 0,0 1 1,0 0-1,0-1 0,-1 1 0,1-1 0,0 2 1,0 1-1138,0 11-1392</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3:34.973"/>
    </inkml:context>
    <inkml:brush xml:id="br0">
      <inkml:brushProperty name="width" value="0.05" units="cm"/>
      <inkml:brushProperty name="height" value="0.05" units="cm"/>
      <inkml:brushProperty name="color" value="#FF0066"/>
    </inkml:brush>
  </inkml:definitions>
  <inkml:trace contextRef="#ctx0" brushRef="#br0">0 68 11626,'7'7'1537,"3"-2"1079,0 0-135,7-4-369,5-1-223,8-5-177,7-5-224,5-2-527,3-1-305,-6 0-648,-3 1-608,-4 5-1697,-12-6 1369</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27.145"/>
    </inkml:context>
    <inkml:brush xml:id="br0">
      <inkml:brushProperty name="width" value="0.05" units="cm"/>
      <inkml:brushProperty name="height" value="0.05" units="cm"/>
      <inkml:brushProperty name="color" value="#FF0066"/>
    </inkml:brush>
  </inkml:definitions>
  <inkml:trace contextRef="#ctx0" brushRef="#br0">5 85 11290,'-4'-6'3348,"4"13"-994,5 11 2217,-2-14-4342,-1 0 0,0 0 1,0 0-1,0 0 0,0 1 0,-1-1 0,1 0 0,-1 1 0,0-1 0,-1 1 0,1 0 0,-1 4 0,4 13 58,2 2-33,2 0-1,1-1 1,0 0-1,21 33 1,14 35 529,-40-79-670,1 1 0,-2-1 1,1 1-1,-2 0 1,2 23-1,-4-36-111,1 6 32,-1 1 1,0-1-1,0 0 0,0 1 1,-1-1-1,0 0 0,0 0 1,-4 12-1,5-18-30,0 0 1,0 1-1,0-1 0,-1 0 1,1 0-1,0 0 0,0 0 1,0 1-1,0-1 0,0 0 1,0 0-1,0 0 1,0 0-1,0 0 0,0 0 1,-1 1-1,1-1 0,0 0 1,0 0-1,0 0 0,0 0 1,0 0-1,0 0 0,-1 0 1,1 0-1,0 0 0,0 0 1,0 1-1,0-1 0,-1 0 1,1 0-1,0 0 1,0 0-1,0 0 0,0 0 1,-1 0-1,1 0 0,0 0 1,0 0-1,0 0 0,0-1 1,0 1-1,-1 0 0,1 0 1,0 0-1,0 0 0,0 0 1,0 0-1,0 0 1,-1 0-1,1 0 0,0 0 1,0-1-1,0 1 0,0 0 1,0 0-1,0 0 0,0 0 1,-1-1-1,-2-7 230,4-3-176,0 1 0,1 0 0,0 0 0,1 0-1,5-14 1,2-5-44,27-92 231,6 2-1,64-124 1,-106 245-982,0 1 0,0-1 0,0 1 0,-1 0 0,1-1 0,0 6 0,-5-6-879</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29.616"/>
    </inkml:context>
    <inkml:brush xml:id="br0">
      <inkml:brushProperty name="width" value="0.05" units="cm"/>
      <inkml:brushProperty name="height" value="0.05" units="cm"/>
      <inkml:brushProperty name="color" value="#FF0066"/>
    </inkml:brush>
  </inkml:definitions>
  <inkml:trace contextRef="#ctx0" brushRef="#br0">74 38 7394,'2'-32'5150,"-2"32"-4933,-1 0-1,1-1 1,0 1-1,-1-1 1,1 1-1,0 0 1,-1-1 0,1 1-1,-1 0 1,1 0-1,-1-1 1,1 1-1,-1 0 1,1 0-1,0-1 1,-1 1 0,1 0-1,-1 0 1,1 0-1,-1 0 1,0 0-1,1 0 1,-1 0-1,1 0 1,-2 0 0,-11 0 1101,13 1-1219,-1 0 0,0 0-1,0 0 1,0 0-1,1 0 1,-1 0-1,0 1 1,1-1-1,-1 0 1,1 0-1,0 0 1,-1 0 0,1 1-1,0-1 1,-1 3-1,0 1 265,-4 14 189,0 0 0,1 0 1,-1 19-1,3 154 1039,2-185-1526,-1 0-1,1 0 1,-1 0-1,0 0 0,-1 0 1,0 0-1,0 0 1,0-1-1,-6 11 1,10-57 259,9-195-608,-11 216 212,-1 3-27,4-31 0,-2 45 107,7 20 320,10 13 273,1-1 0,2-1 1,32 36-1,-31-40-155,-2 0 1,-1 1-1,-1 1 1,22 42-1,-34-52-304,-5-12-212,1-1 1,-1 0 0,1 0-1,0 0 1,0 0 0,5 6-1,-5-10-1038,5-4 369</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37.100"/>
    </inkml:context>
    <inkml:brush xml:id="br0">
      <inkml:brushProperty name="width" value="0.05" units="cm"/>
      <inkml:brushProperty name="height" value="0.05" units="cm"/>
      <inkml:brushProperty name="color" value="#FF0066"/>
    </inkml:brush>
  </inkml:definitions>
  <inkml:trace contextRef="#ctx0" brushRef="#br0">662 876 4065,'-1'1'461,"0"-1"1,0 1-1,0 0 1,-1 0-1,1-1 1,0 1-1,0-1 0,0 1 1,-1-1-1,1 0 1,0 1-1,0-1 1,-1 0-1,1 0 1,0 0-1,-1 0 0,1 0 1,0 0-1,-3 0 1,-3-1 3186,23 10-648,-12-7-2576,5 3 71,-6-3-334,1 0-1,-1 0 0,0 0 0,1-1 1,-1 0-1,1 1 0,0-1 0,6 1 0,11-1 199,-1-1 0,1-1 0,0-1 0,0-1 0,22-5 0,32-5 439,278-23 219,-313 32-834,56 1 0,-83 3-115,0 1 1,0 0 0,0 1-1,0 1 1,0 0-1,-1 1 1,1 0 0,15 8-1,15 9 452,46 14 1,-35-14-160,-47-18-314,0 1-1,0-1 1,0 1 0,-1 1 0,1-1 0,-1 1-1,0 0 1,10 11 0,-5-2 16,-1 0 0,16 29 1,-12-22 127,1 0 1,27 30 0,-25-32-70,-2 0 1,0 1 0,13 23-1,-10-8-30,13 24 36,-27-52-106,0-1-1,0 0 1,1 0-1,0-1 1,0 1-1,9 6 1,11 7-1,0 1 63,1-2 0,31 17 0,-48-30-68,1-1 1,-1 0-1,1 0 1,0-1-1,0-1 1,0 1-1,0-2 1,0 1 0,0-1-1,18-1 1,16-6 17,69-16 0,-9 0 8,25-5-59,-107 20 29,-1 0 1,0-2 0,38-20 0,-26 9-23,0-1 0,-2-2 0,35-32 0,-17 4 28,53-71 1,-99 119-19,5-6 3,-1-1 0,0 1-1,-1-1 1,0 0 0,0-1 0,-1 0-1,0 1 1,-1-2 0,0 1 0,-1 0 0,3-23-1,8-55 68,-9 59-68,0 0-1,0-33 0,-6 49 2,0 1-1,-1-1 1,0 1 0,-1 0 0,-6-15 0,-28-64 28,31 78-35,-6-10-6,-16-25-1,-7-15 48,30 56-38,-1-1 1,1 0-1,-1 1 1,0 0-1,-1 1 0,0-1 1,0 1-1,-1 1 1,0-1-1,0 1 1,-1 1-1,1-1 1,-18-7-1,-8 0 4,0 0 0,-53-11 1,73 20-9,-112-25-32,-1 5 0,-1 5 0,-231-3 0,293 21 30,0-3 1,1-3-1,-71-17 0,100 18 11,0 2 0,0 2-1,-45 2 1,13 0-4,-154-13 30,174 7-25,1-3 1,-74-22 0,75 19-1,-2 2 1,1 1-1,-1 3 1,0 2-1,-51 2 1,53 4-10,0 1-1,1 3 1,0 2-1,0 2 1,-66 23-1,82-22-22,0 1-1,1 2 0,0 1 1,1 1-1,0 2 1,2 0-1,0 2 0,1 1 1,1 0-1,-31 39 0,46-49 10,0 0 0,1 1-1,0 0 1,1 1 0,0-1-1,1 1 1,1 0 0,-4 16-1,2 2-28,0 1-1,0 45 0,5-67 47,2 0 0,-1 0 0,1 0 0,0 0-1,1-1 1,0 1 0,1 0 0,5 12 0,-3-10 0,1-1 0,1 1 1,0-1-1,1 0 0,16 18 1,-10-14 44,0-1 0,1-1 1,22 16-1,-27-22 8,1 0-1,0-1 1,1-1 0,-1 0-1,1 0 1,18 4-1,10-1 244,65 6 0,44-7 193,-107-6-419,-12 1-120,0-2 0,0-2 0,44-6 0,10-7-4016,-42 12 2232</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41.294"/>
    </inkml:context>
    <inkml:brush xml:id="br0">
      <inkml:brushProperty name="width" value="0.05" units="cm"/>
      <inkml:brushProperty name="height" value="0.05" units="cm"/>
      <inkml:brushProperty name="color" value="#FF0066"/>
    </inkml:brush>
  </inkml:definitions>
  <inkml:trace contextRef="#ctx0" brushRef="#br0">28 132 5345,'-7'-10'3960,"6"9"-3802,1 1-1,-1-1 0,0 0 0,1 0 1,-1 0-1,1 1 0,-1-1 0,1 0 0,0 0 1,-1 0-1,1 0 0,0 0 0,-1 0 0,1 0 1,0 0-1,0 0 0,0 1 0,0-1 0,0 0 1,0 0-1,0-2 0,1-12 388,-1 23 26,-1-7-509,1-1-1,0 0 1,0 1-1,0-1 1,-1 1-1,1-1 1,0 0 0,0 1-1,-1-1 1,1 0-1,0 0 1,0 1-1,-1-1 1,1 0-1,0 0 1,-1 1-1,1-1 1,-1 0-1,1 0 1,0 0-1,-1 0 1,1 0-1,-1 1 1,1-1-1,-1 0 1,1 0 22,0 0 0,0 0 1,-1 0-1,1-1 0,0 1 0,0 0 1,0 0-1,0 0 0,-1 0 0,1 0 1,0 0-1,0 0 0,0 1 0,0-1 1,-1 0-1,1 0 0,0 0 0,0 0 1,0 0-1,0 0 0,0 0 0,-1 0 1,1 0-1,0 0 0,0 0 0,0 1 1,0-1-1,0 0 0,0 0 0,-1 0 1,1 0-1,0 0 0,0 0 0,0 1 1,0-1-1,0 0 0,0 0 0,0 0 1,0 0-1,0 1 0,0-1 0,0 0 1,0 0-1,0 0 0,0 0 0,0 1 1,0-1-1,0 0 0,0 0 0,0 0 1,0 0-1,0 1 0,0-1 0,0 0 1,0 0-1,0 0 0,0 0 0,0 1 1,0-1-1,1 0 0,2 1 317,0 1 0,0-1-1,1 0 1,-1-1 0,0 1-1,1-1 1,3 1 0,6 1 30,5 2 154,34 1 1,-42-6-494,0 1 0,0-1 0,0-1 0,14-3 0,16-3 45,-14 7 44,47 3 1,-50 0-26,-1-2 1,44-3-1,95-10 330,21-4 617,-160 13-1017,-9 1-9,1 0 0,0 1-1,-1 1 1,1 0 0,24 2 0,-32 1-69,-1-1 0,1 1 1,-1 0-1,1 1 0,7 4 0,-7-3 2,0-1 1,0-1-1,0 1 0,10 2 0,2-2 20,1-1 1,-1-1-1,26-1 1,-29-1 15,1 1 0,-1 1 1,0 0-1,1 1 0,28 7 1,-33-6-26,1 0 0,-1-1 0,1 0 0,0-1 0,21 0 0,62-9 146,-19 0 25,-12 9 40,-47 0-192,1 0-1,0-2 1,-1 0 0,32-6 0,-30 3-14,0 1 0,1 1 1,-1 1-1,25 1 0,28-1 195,-68 0-148,1 0 0,-1 0 0,0 0 0,0-1 0,0 1 0,0-1 1,0 0-1,0-1 0,0 1 0,-1-1 0,1 1 0,5-6 0,3-5 287,19-23 0,-27 31-267,-3 5-90,0-1 1,1 0-1,-1 1 0,1-1 1,-1 1-1,0 0 0,1-1 1,-1 1-1,1 0 0,-1 0 1,3 0-1,-5 1-365,-14 2-711,14-2 827,0-1 0,1 0 1,-1 0-1,0 0 0,1 0 1,-1 0-1,0 0 0,1 0 1,-1 0-1,0 0 0,1 0 0,-1 0 1,0-1-1,1 1 0,-1 0 1,0 0-1,1-1 0,-1 1 1,0 0-1,0-2 0,-2-7-1893</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41.897"/>
    </inkml:context>
    <inkml:brush xml:id="br0">
      <inkml:brushProperty name="width" value="0.05" units="cm"/>
      <inkml:brushProperty name="height" value="0.05" units="cm"/>
      <inkml:brushProperty name="color" value="#FF0066"/>
    </inkml:brush>
  </inkml:definitions>
  <inkml:trace contextRef="#ctx0" brushRef="#br0">22 20 14211,'-11'-7'1368,"2"4"873,8-2-393,2 5-992,11 3-1216,1-11 96</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45.336"/>
    </inkml:context>
    <inkml:brush xml:id="br0">
      <inkml:brushProperty name="width" value="0.05" units="cm"/>
      <inkml:brushProperty name="height" value="0.05" units="cm"/>
      <inkml:brushProperty name="color" value="#FF0066"/>
    </inkml:brush>
  </inkml:definitions>
  <inkml:trace contextRef="#ctx0" brushRef="#br0">0 59 8506,'4'-11'1368,"1"-3"1625,0 4-1097,-2 0-280,1 3-311,-4 4-569,0 0-160,3 6-1080,-1 2-328,6 2-697,4 4 705</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45.723"/>
    </inkml:context>
    <inkml:brush xml:id="br0">
      <inkml:brushProperty name="width" value="0.05" units="cm"/>
      <inkml:brushProperty name="height" value="0.05" units="cm"/>
      <inkml:brushProperty name="color" value="#FF0066"/>
    </inkml:brush>
  </inkml:definitions>
  <inkml:trace contextRef="#ctx0" brushRef="#br0">0 2 12027,'0'2'2400,"2"-2"-1440,1-2-216,1 0-528,3 2-360,-2 0-808,5 5 592</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20.143"/>
    </inkml:context>
    <inkml:brush xml:id="br0">
      <inkml:brushProperty name="width" value="0.05" units="cm"/>
      <inkml:brushProperty name="height" value="0.05" units="cm"/>
      <inkml:brushProperty name="color" value="#FF0066"/>
    </inkml:brush>
  </inkml:definitions>
  <inkml:trace contextRef="#ctx0" brushRef="#br0">1 19 14379,'3'19'1203,"2"0"1,0 0-1,1 0 0,1-1 1,1 0-1,10 19 1,-14-31-917,0 0 1,1 0 0,-1 0 0,1 0-1,1-1 1,-1 0 0,1 0 0,7 5 0,-8-7-184,-1-1 1,1 1 0,0-1 0,0 0 0,0-1-1,0 1 1,0-1 0,0 0 0,0 0 0,1-1-1,-1 1 1,10-2 0,-11 1-47,-1-1 0,1 0 0,-1 0 0,1 0 0,-1 0 0,1 0 0,-1-1 0,0 1 0,0-1 0,0 0 0,0 0 0,0-1 0,0 1 0,0 0 0,-1-1 0,1 0 0,-1 1 0,0-1 0,3-5 0,-4 6-23,1-1 1,-1 1-1,0-1 1,0 1-1,0-1 1,0 1-1,0-1 1,-1 0-1,1 0 1,-1 1-1,0-1 1,1 0-1,-1 0 1,-1 1-1,1-1 1,0 0-1,-1 0 0,1 1 1,-1-1-1,0 0 1,0 1-1,0-1 1,0 1-1,0-1 1,-1 1-1,-2-4 1,0 0-28,-1 1 1,-1-1-1,1 1 1,-1 0-1,0 1 1,0-1 0,0 1-1,-1 0 1,-9-4-1,-4 0-965,-40-10-1,8 4-2720,51 13 3438,-1 1 0,1 0 0,0-1 1,0 1-1,0-1 0,0 1 0,0-1 0,0 0 0,0 1 0,0-1 1,0 0-1,0 0 0,0 0 0,0 0 0,0 0 0,0 0 0,1 0 0,-1 0 1,0 0-1,0-2 0,-3-13-1244</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46.140"/>
    </inkml:context>
    <inkml:brush xml:id="br0">
      <inkml:brushProperty name="width" value="0.05" units="cm"/>
      <inkml:brushProperty name="height" value="0.05" units="cm"/>
      <inkml:brushProperty name="color" value="#FF0066"/>
    </inkml:brush>
  </inkml:definitions>
  <inkml:trace contextRef="#ctx0" brushRef="#br0">1 64 11674,'3'-2'1073,"0"-1"735,2-2-320,-1 0-559,-1 0-313,2 3-472,0 2-360,4 0-760,2 2 4600,9-4-2992</inkml:trace>
  <inkml:trace contextRef="#ctx0" brushRef="#br0" timeOffset="1">549 0 16836,'9'5'5489,"-9"-1"-4593,0-1-208,5 1-1112,3-1-1152,17-10 976</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59.549"/>
    </inkml:context>
    <inkml:brush xml:id="br0">
      <inkml:brushProperty name="width" value="0.05" units="cm"/>
      <inkml:brushProperty name="height" value="0.05" units="cm"/>
      <inkml:brushProperty name="color" value="#FF0066"/>
    </inkml:brush>
  </inkml:definitions>
  <inkml:trace contextRef="#ctx0" brushRef="#br0">1112 722 21861,'106'-22'984,"-28"7"-620,284-52 1100,-306 61-1300,109 3-1,-101 3-34,-53-1-51,0 0-1,0-1 0,0 0 1,-1-1-1,1 0 0,-1 0 1,0-2-1,0 1 1,0-1-1,0 0 0,-1-1 1,15-12-1,-21 15-64,0 0 0,0 0 0,0-1 0,-1 1 0,1-1 0,-1 1-1,0-1 1,0 0 0,0 0 0,-1 0 0,1 0 0,0-4 0,2-9 124,3-29-1,-4 20-45,-2 19-72,0-1-1,-1 1 0,1-1 1,-1 1-1,-1-1 1,-2-15-1,2 19-11,-1 0-1,1 0 1,-1 0-1,0 0 1,0 0-1,0 0 1,-1 0-1,1 0 1,-1 1-1,0-1 1,0 1-1,0 0 1,-4-3-1,-25-18 7,-1 1 0,-2 2-1,0 1 1,-72-29 0,94 43-6,-61-24 22,-128-36 0,135 53-45,0 2 0,0 4-1,-91 1 1,25 0 61,-16 1-39,129 6-16,0 1 0,0 1 1,0 1-1,-20 6 1,-77 31-20,45-14 52,-301 122 32,354-140-56,2 2-1,-1 0 0,2 1 1,-1 0-1,2 2 1,0 0-1,0 0 0,1 2 1,1-1-1,1 2 1,0 0-1,1 0 0,1 1 1,-10 24-1,16-33 13,1 0 0,0 1 0,0-1 0,1 0 0,0 1-1,1 0 1,0 0 0,0 10 0,1-14 23,1 0 0,-1 0 0,1 1 0,1-1 0,-1 0 0,1 0 0,0 0 1,0-1-1,1 1 0,0 0 0,0-1 0,0 0 0,8 10 0,-4-8 24,-1-1 0,2 0 0,-1 0-1,1 0 1,0-1 0,0 0 0,0-1 0,1 0 0,0 0 0,0-1 0,0 0-1,0 0 1,16 1 0,9 1-556,0-3 1,48-1-1,-29-3-1585,6-2 692</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14.512"/>
    </inkml:context>
    <inkml:brush xml:id="br0">
      <inkml:brushProperty name="width" value="0.05" units="cm"/>
      <inkml:brushProperty name="height" value="0.05" units="cm"/>
      <inkml:brushProperty name="color" value="#FF0066"/>
    </inkml:brush>
  </inkml:definitions>
  <inkml:trace contextRef="#ctx0" brushRef="#br0">1 12 10234,'2'-1'460,"8"-1"1345,0-1 0,1 1 0,-1 1 0,16-1 0,-22 2-1646,0 0-1,0 1 1,0 0-1,-1 0 1,1 0-1,0 0 1,0 0-1,-1 1 1,1 0-1,-1 0 1,0 0-1,1 0 1,-1 0-1,0 1 1,4 3-1,-2 0 15,0-1-1,-1 0 0,0 1 0,0 0 0,0 0 1,-1 0-1,4 10 0,14 49 713,-13-40-602,2 9 27,3 13 42,2-1 1,30 63-1,-39-98-416,0-1 1,0 0-1,1 0 0,1 0 0,0-1 0,11 11 0,-11-16-1155,-4-8-143,-3-14 202,-1 11 2114,1-12-683</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14.945"/>
    </inkml:context>
    <inkml:brush xml:id="br0">
      <inkml:brushProperty name="width" value="0.05" units="cm"/>
      <inkml:brushProperty name="height" value="0.05" units="cm"/>
      <inkml:brushProperty name="color" value="#FF0066"/>
    </inkml:brush>
  </inkml:definitions>
  <inkml:trace contextRef="#ctx0" brushRef="#br0">10 137 14995,'0'0'128,"-1"0"0,0 0 0,1-1-1,-1 1 1,1 0 0,-1-1 0,1 1 0,-1-1 0,1 1-1,-1-1 1,1 1 0,-1-1 0,1 1 0,0-1-1,-1 1 1,1-1 0,0 1 0,-1-1 0,1 0-1,0 1 1,0-1 0,0 0 0,0 1 0,-1-1 0,1 1-1,0-1 1,0 0 0,0 1 0,0-1 0,0 0-1,1 1 1,-1-1 0,0 0 0,0 1 0,0-1 0,0 0-1,1 1 1,-1-1 0,0 1 0,1-1 0,-1 1-1,0-1 1,1 1 0,-1-1 0,1 1 0,-1-1-1,1 1 1,0-1 0,4-4 458,0 1-1,1 0 1,11-7-1,-8 6-121,-3 1-208,63-39 1386,-56 36-1506,-1 1 1,1 0 0,22-7-1,-33 13-130,0-1 1,-1 1-1,1 0 0,0-1 0,-1 1 0,1 0 0,0 0 1,0 0-1,-1 0 0,1 0 0,0 0 0,-1 1 0,1-1 1,0 1-1,0-1 0,-1 1 0,1-1 0,-1 1 0,2 1 1,-1-1-4,-1 0 0,0 1 1,0-1-1,0 0 0,0 1 1,0-1-1,0 1 0,0-1 1,0 1-1,-1-1 0,1 1 1,0 0-1,-1-1 0,0 1 1,1 3-1,0 3 3,-1 1 0,0 0-1,-1 0 1,0-1 0,0 1 0,-4 10 0,0 5-188,-1 0 0,-2-1 0,0 0 0,-2 0 1,-22 40-1,25-55-1910,3-10 723,4-12-598,7-10 500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15.287"/>
    </inkml:context>
    <inkml:brush xml:id="br0">
      <inkml:brushProperty name="width" value="0.05" units="cm"/>
      <inkml:brushProperty name="height" value="0.05" units="cm"/>
      <inkml:brushProperty name="color" value="#FF0066"/>
    </inkml:brush>
  </inkml:definitions>
  <inkml:trace contextRef="#ctx0" brushRef="#br0">0 1 18780,'9'6'1209,"0"0"1,0 1-1,0 0 0,-1 0 1,13 16-1,32 48 676,-35-45-1439,59 97 243,-17-25-2139,-60-98 1364,0 0-1,0 1 1,0-1 0,0 0-1,0 0 1,1 1 0,-1-1 0,0 0-1,0 0 1,0 0 0,0 1-1,1-1 1,-1 0 0,0 0 0,0 0-1,0 1 1,1-1 0,-1 0-1,0 0 1,0 0 0,0 0 0,1 0-1,-1 0 1,0 1 0,0-1-1,1 0 1,-1 0 0,0 0-1,0 0 1,1 0 0,-1 0 0,0 0-1,1 0 1,-1 0 0,0 0-1,0 0 1,1 0 0,-1 0 0,0-1-1,0 1 1,1 0 0,-1 0-1,0 0 1,0 0 0,1 0 0,-1 0-1,0-1 1,0 1 0,0 0-1,1 0 1,-1 0 0,0-1 0,0 1-1,0 0 1,0 0 0,0 0-1,1-1 1,-1 1 0,0 0-1,0 0 1,0-1 0,6-19-2492,-5 16 1955,4-14-796</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15.720"/>
    </inkml:context>
    <inkml:brush xml:id="br0">
      <inkml:brushProperty name="width" value="0.05" units="cm"/>
      <inkml:brushProperty name="height" value="0.05" units="cm"/>
      <inkml:brushProperty name="color" value="#FF0066"/>
    </inkml:brush>
  </inkml:definitions>
  <inkml:trace contextRef="#ctx0" brushRef="#br0">20 226 11002,'-7'-8'7501,"6"24"-2666,1-5-4663,-6 44 2177,4-41-2028,0 1-1,1-1 1,1 1 0,1 22 0,-1-36-307,0 0 0,0 0-1,0-1 1,1 1 0,-1 0-1,0 0 1,0 0 0,1 0 0,-1 0-1,0 0 1,1 0 0,-1-1-1,1 1 1,-1 0 0,1 0-1,-1-1 1,1 1 0,0 0 0,-1-1-1,1 1 1,0 0 0,1 0-1,-1-1-10,-1 0 0,1 0 0,0-1 0,0 1 0,0 0 0,0 0 0,0-1 0,0 1 0,-1 0 0,1-1 0,0 1 0,0-1 0,0 1 0,-1-1 0,1 1 0,0-1 0,-1 0 0,1 1 0,-1-1 0,1 0 0,0 1 0,-1-1 0,1 0 0,0-1 0,5-9-124,0-1 0,0 1 0,-1-1 0,0 0-1,-1-1 1,0 1 0,-1-1 0,-1 1 0,0-1 0,0 0 0,-2-26 0,-1 34-69,-1 6 115,2 0 74,0-1-1,0 1 1,-1-1-1,1 1 1,0 0-1,0-1 1,0 1 0,0-1-1,0 1 1,0 0-1,0-1 1,0 1 0,0 0-1,0-1 1,0 1-1,0 0 1,1 2 3,0-1-1,0 0 1,0 1-1,0-1 1,0 0-1,0 0 1,0 0 0,1 0-1,-1 0 1,1 0-1,-1 0 1,1 0-1,0-1 1,0 1 0,0-1-1,0 1 1,0-1-1,0 0 1,0 0 0,0 0-1,1 0 1,-1 0-1,0 0 1,1-1-1,-1 1 1,0-1 0,1 1-1,4-1 1,-3 0 12,0-1 0,0 1 0,1-1 1,-1 0-1,0 0 0,0 0 0,0 0 1,0-1-1,0 0 0,0 0 0,0 0 0,0 0 1,-1-1-1,1 1 0,5-6 0,-1-3 61,0 1 0,-1-1-1,0-1 1,0 1 0,-1-1-1,8-23 1,8-15 197,-16 38-161,1 1 0,0-1 1,11-13-1,-15 22-48,0 0 0,0 0 0,0 0 1,0 0-1,0 1 0,0-1 1,1 1-1,-1-1 0,1 1 0,0 1 1,0-1-1,0 0 0,0 1 0,6-2 1,-8 3-34,-1 0 0,1 0 1,-1-1-1,1 1 0,-1 0 1,1 1-1,-1-1 0,1 0 1,-1 0-1,1 1 0,-1-1 1,0 0-1,1 1 1,-1 0-1,1-1 0,-1 1 1,0 0-1,0 0 0,1-1 1,-1 1-1,2 2 0,-2-1 3,0 0 0,1 0 1,-1 0-1,0 1 0,0-1 0,0 0 0,0 1 0,-1-1 0,1 0 1,-1 1-1,1 4 0,-1 2 31,0 0 1,0 0-1,-1 0 0,0 0 0,-5 17 1,1-11 1,0 0 1,-1 0-1,-1-1 1,-17 28-1,18-33-129,-1-1 0,0 1-1,0-1 1,-1-1 0,0 1-1,0-1 1,-1-1 0,-10 7-1,16-11-111,1-1 0,-1 0 0,1 0 0,-1 0-1,1 0 1,-1-1 0,0 1 0,1-1 0,-5 1 0,7-1 52,-1 0 1,1 0 0,-1-1 0,1 1 0,-1 0-1,1 0 1,-1 0 0,1 0 0,-1 0 0,1-1-1,-1 1 1,1 0 0,-1 0 0,1-1-1,-1 1 1,1 0 0,-1-1 0,1 1 0,0 0-1,-1-1 1,0 0-72,1 0-1,0 0 1,0 1 0,0-1-1,-1 0 1,1 0 0,0 0-1,0 1 1,0-1 0,0 0-1,0 0 1,0 0-1,1 1 1,-1-1 0,0 0-1,0 0 1,1 1 0,-1-2-1,10-15-3161,7-6 1228</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16.542"/>
    </inkml:context>
    <inkml:brush xml:id="br0">
      <inkml:brushProperty name="width" value="0.05" units="cm"/>
      <inkml:brushProperty name="height" value="0.05" units="cm"/>
      <inkml:brushProperty name="color" value="#FF0066"/>
    </inkml:brush>
  </inkml:definitions>
  <inkml:trace contextRef="#ctx0" brushRef="#br0">0 238 14107,'1'-1'315,"-1"1"-1,1-1 1,0 1-1,-1 0 1,1-1 0,0 1-1,-1 0 1,1-1-1,0 1 1,0 0 0,-1 0-1,1 0 1,0 0-1,0 0 1,-1-1 0,1 1-1,0 1 1,0-1-1,-1 0 1,1 0 0,0 0-1,0 0 1,-1 0-1,1 1 1,0-1 0,-1 0-1,2 1 1,-1 0-25,1 0 0,-1 1 0,0-1 0,0 0 0,0 1 0,0-1 0,0 1-1,0-1 1,0 1 0,0 0 0,0 2 0,2 6-4,0 1-1,-1-1 1,1 12 0,-3-19-81,2 57 65,-2-48-236,1-7-22,2-7-3,2-7 6,-1-14-9,16-41 0,-17 57-7,0 0-1,0 1 1,1-1-1,0 1 1,0 0-1,1 0 1,0 0 0,0 1-1,0-1 1,7-4-1,-11 9 5,0 0-1,1 0 0,-1 0 1,1 0-1,-1 0 0,1 0 1,0 1-1,-1-1 1,1 0-1,0 1 0,-1 0 1,1-1-1,0 1 0,0 0 1,-1 0-1,1 0 0,0 0 1,0 0-1,0 0 0,-1 1 1,1-1-1,0 0 0,-1 1 1,4 1-1,-1 0 10,0 0 0,-1 1 0,1-1 0,-1 1 0,0 0 0,1 0 0,-1 0 0,5 8 0,-2 7 14,-6-18-25,0 1-1,0 0 1,0-1-1,0 1 1,0 0-1,0-1 1,1 1 0,-1-1-1,-1 1 1,1 0-1,0-1 1,0 1-1,0 0 1,0-1-1,0 1 1,0-1 0,-1 1-1,1-1 1,0 1-1,-1 0 1,1-1-1,0 1 1,-1-1 0,0 1-1,1-1 0,0 0 0,-1-1 0,1 1 0,0 0 0,0-1 0,0 1 1,0 0-1,0-1 0,-1 1 0,1 0 0,0-1 0,0 1 0,0-1 0,0 1 0,0 0 0,0-1 0,0 1 0,0-1 0,0 1 0,0 0 0,1-1 1,-1 1-1,0 0 0,0-1 0,3-13 7,5-10-2,0 0-1,2 1 0,13-24 1,-21 44-5,0-1 0,-1 1 0,1-1-1,1 1 1,-1 0 0,4-4 0,-6 7 0,0 0 0,1-1 0,-1 1 0,1-1 0,-1 1-1,1 0 1,-1 0 0,1-1 0,-1 1 0,1 0 0,-1 0 0,1 0-1,-1-1 1,1 1 0,-1 0 0,1 0 0,-1 0 0,1 0 0,-1 0-1,1 0 1,0 0 0,-1 0 0,1 0 0,-1 0 0,1 1 0,-1-1-1,1 0 1,-1 0 0,1 0 0,-1 1 0,1-1 0,-1 0 0,1 0-1,-1 1 1,1-1 0,-1 1 0,0-1 0,1 0 0,-1 1 0,1-1-1,-1 1 1,0-1 0,1 1 0,20 35-25,-18-31 28,-1 1 1,2-1-1,-1 1 0,0-1 1,1 0-1,0 0 1,0 0-1,1-1 0,-1 1 1,6 3-1,-8-7 2,-1 0 0,1 0 0,-1-1 0,1 1 0,0 0 0,-1-1 0,1 1 0,0-1 0,-1 0 0,1 1 0,0-1 0,0 0 0,-1 0 0,1 0 0,0 0 0,0-1 0,-1 1-1,1 0 1,0-1 0,0 1 0,-1-1 0,1 0 0,-1 1 0,3-2 0,-2 0 3,0 1-1,-1 0 0,1-1 0,0 0 1,-1 1-1,1-1 0,-1 0 0,1 0 1,-1 0-1,0 0 0,0 0 0,0 0 1,0 0-1,0-1 0,0 1 0,-1 0 1,1-3-1,4-34 18,-4 27-28,0 0 0,1 0 0,1 0 1,-1 0-1,2 1 0,0-1 0,5-11 0,-8 22 9,0-1 0,0 0 0,0 0 0,0 0-1,1 1 1,-1-1 0,1 1 0,-1-1 0,1 1-1,-1-1 1,1 1 0,0 0 0,-1 0 0,1 0-1,0 0 1,3-1 0,-3 1 8,0 1 0,0 0 0,0 0 0,0 0 1,-1 0-1,1 0 0,0 0 0,0 1 0,0-1 0,0 1 0,-1-1 0,1 1 1,0-1-1,-1 1 0,3 1 0,5 4 37,-1 0 0,0 1 0,-1-1 0,1 2 0,8 11 1,-6-9-95,-5-4-26,10 8-1222,-15-13 1134,1-1 1,-1 0-1,1 0 1,-1 0-1,1 0 1,0 1-1,-1-1 1,1 0-1,-1 0 0,1 0 1,-1 0-1,1 0 1,-1 0-1,1 0 1,-1 0-1,1-1 1,-1 1-1,1 0 1,-1 0-1,1 0 1,-1-1-1,1 1 1,-1 0-1,1 0 1,-1-1-1,1 1 1,-1 0-1,0-1 1,1 1-1,-1-1 1,1 1-1,-1 0 1,1-2-1,7-10-1907,0-10 778</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16.961"/>
    </inkml:context>
    <inkml:brush xml:id="br0">
      <inkml:brushProperty name="width" value="0.05" units="cm"/>
      <inkml:brushProperty name="height" value="0.05" units="cm"/>
      <inkml:brushProperty name="color" value="#FF0066"/>
    </inkml:brush>
  </inkml:definitions>
  <inkml:trace contextRef="#ctx0" brushRef="#br0">0 19 13467,'8'5'352,"2"-3"-640,9-7-2713,4-15 1985</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17.350"/>
    </inkml:context>
    <inkml:brush xml:id="br0">
      <inkml:brushProperty name="width" value="0.05" units="cm"/>
      <inkml:brushProperty name="height" value="0.05" units="cm"/>
      <inkml:brushProperty name="color" value="#FF0066"/>
    </inkml:brush>
  </inkml:definitions>
  <inkml:trace contextRef="#ctx0" brushRef="#br0">78 304 13515,'-1'0'310,"0"1"1,1-1 0,-1 0-1,0 1 1,1-1-1,-1 1 1,0 0-1,1-1 1,-1 1 0,1-1-1,-1 1 1,1 0-1,-1-1 1,1 1-1,-1 0 1,1 0 0,0-1-1,-1 1 1,1 2-1,-7 17 895,7-18-922,-25 70 1628,14-42-1330,-9 37 0,19-60-458,0 0 0,0 0 0,0 8 0,1-14-96,0 1-1,0-1 0,0 0 0,1 0 1,-1 0-1,0 1 0,0-1 0,1 0 0,-1 0 1,1 0-1,0 2 0,0-3-15,-1 0-1,0 1 1,1-1-1,-1 0 1,0 0-1,1 1 1,-1-1-1,0 0 1,1 0 0,-1 0-1,1 1 1,-1-1-1,0 0 1,1 0-1,-1 0 1,1 0 0,-1 0-1,1 0 1,-1 0-1,0 0 1,1 0-1,-1 0 1,1 0 0,-1 0-1,1-1 1,-1 1-1,0 0 1,1 0-1,-1 0 1,0 0 0,1-1-1,0 1 1,1-2 10,1 0 1,0 0-1,0 0 1,-1 0-1,0 0 1,1-1-1,-1 1 1,0-1-1,3-5 0,14-27 55,-17 32-67,6-16 8,-1 0 1,0-1 0,-2 1-1,0-1 1,-1-1 0,-1 1 0,-1 0-1,-1-1 1,-1-29 0,-2 22 2,-2 1 0,0 0 0,-2 0 0,0 0 0,-2 0 0,-16-35 0,22 56 25,-1 1 0,1 1 0,-1-1 0,0 0 0,0 1 0,-4-5 0,6 9-35,1-1 0,0 1 1,0 0-1,-1 0 0,1-1 1,0 1-1,0 0 0,-1 0 1,1 0-1,0-1 0,-1 1 1,1 0-1,0 0 0,-1 0 1,1 0-1,0 0 0,-1 0 1,1 0-1,0 0 0,-1 0 1,1 0-1,0 0 0,-1 0 1,1 0-1,0 0 0,0 0 1,-1 0-1,1 0 0,0 0 1,-1 0-1,1 1 0,0-1 1,-1 0-1,1 0 0,-1 0 1,0 2 23,1-1 1,-1 1 0,0 0-1,0-1 1,0 1 0,1-1-1,-1 1 1,1 0 0,-1 0-1,1-1 1,0 4 0,-1 9 109,0 0 1,1 1-1,1-1 1,0 0-1,1 0 1,1 0-1,0 0 1,1 0-1,8 19 1,1-1 197,3 0 0,31 50 0,-33-63-413,0-1 0,1 0 0,1-1 0,1-1 0,29 22 1,-43-35-32,4 1-503,-1 2-1,10 9 0,-15-13 264,0-1-1,0 1 1,0-1 0,0 1-1,0-1 1,0 1-1,0 0 1,-1-1 0,1 1-1,0 0 1,-1 0-1,0 0 1,1-1 0,-1 1-1,0 0 1,0 0-1,0 2 1,-3 8-1548</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17.846"/>
    </inkml:context>
    <inkml:brush xml:id="br0">
      <inkml:brushProperty name="width" value="0.05" units="cm"/>
      <inkml:brushProperty name="height" value="0.05" units="cm"/>
      <inkml:brushProperty name="color" value="#FF0066"/>
    </inkml:brush>
  </inkml:definitions>
  <inkml:trace contextRef="#ctx0" brushRef="#br0">0 1074 15179,'0'-1'200,"1"0"-1,-1 0 1,0 0-1,1 0 1,-1 0-1,1 0 1,-1 0-1,1 0 1,-1 0 0,1 0-1,0 0 1,-1 1-1,1-1 1,0 0-1,2-1 1,2-4 741,51-58 2891,93-85 0,74-39-1519,-31 28-380,163-186-398,-316 306-1531,54-43 1,-69 65-30,-19 14-138,-8 7-208,-67 54-4235,28-21 2681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20.591"/>
    </inkml:context>
    <inkml:brush xml:id="br0">
      <inkml:brushProperty name="width" value="0.05" units="cm"/>
      <inkml:brushProperty name="height" value="0.05" units="cm"/>
      <inkml:brushProperty name="color" value="#FF0066"/>
    </inkml:brush>
  </inkml:definitions>
  <inkml:trace contextRef="#ctx0" brushRef="#br0">0 75 14395,'58'62'3533,"-37"-41"-1967,-1 0 0,0 2 0,-2 1 0,17 27 0,-32-46-1488,-1 0 0,1 0 0,-1 0 0,0 0 0,0 1 0,-1-1 0,2 8 0,-12-16-779,4-2 257,0-1 0,0 1-1,0-1 1,-6-9 0,-2-4-365,-6-6-115,5 8 362,0 0 1,1-2-1,1 1 0,-15-34 1,27 51 579,-1 0 0,1 0 0,-1 0 1,1 0-1,0 0 0,-1 0 0,1 0 1,0 0-1,0 0 0,0 0 0,0-1 0,0 1 1,0 0-1,0 0 0,0 0 0,0 0 1,0 0-1,1 0 0,-1 0 0,1-2 1,0 3 24,-1-1 0,1 0 0,0 1 0,-1-1 0,1 1 1,0-1-1,-1 1 0,1 0 0,0-1 0,0 1 0,0 0 1,0-1-1,-1 1 0,1 0 0,0 0 0,0 0 0,0 0 1,0 0-1,1 0 0,6 1 267,-1 0-1,0 0 1,1 1-1,10 4 1,-17-6-289,15 6 480,1 0-1,0-1 1,0-1 0,1-1-1,-1 0 1,30 0 0,-45-3-564,-1-1 0,0 1 0,1 0 1,-1 0-1,1-1 0,-1 1 0,1-1 0,-1 1 1,0-1-1,1 0 0,-1 1 0,0-1 0,0 0 1,0 0-1,1 0 0,-1 0 0,0 0 0,0 0 1,0 0-1,-1 0 0,1 0 0,0-1 1,0 1-1,0 0 0,-1 0 0,1-1 0,-1 1 1,1-1-1,-1 1 0,0 0 0,1-1 0,-1 1 1,0-1-1,0 1 0,0-1 0,0 1 0,0-2 1,-1-7-932,0 1-1,0 0 1,-1 0 0,-4-13 0,6 21 890,-9-29-1343</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22.222"/>
    </inkml:context>
    <inkml:brush xml:id="br0">
      <inkml:brushProperty name="width" value="0.05" units="cm"/>
      <inkml:brushProperty name="height" value="0.05" units="cm"/>
      <inkml:brushProperty name="color" value="#FF0066"/>
    </inkml:brush>
  </inkml:definitions>
  <inkml:trace contextRef="#ctx0" brushRef="#br0">139 703 6345,'5'-4'4835,"7"-14"-2627,-11 15-2150,9-11 2197,-5 13-805,1 10-494,-5-7-873,-1 0 1,1 0 0,0 0 0,0 0 0,0 0-1,0-1 1,1 1 0,-1 0 0,0-1-1,1 1 1,-1-1 0,1 1 0,-1-1 0,1 1-1,0-1 1,0 0 0,0 0 0,-1 0 0,1 0-1,0 0 1,3 0 0,-1 0 41,-1-1 1,1 0-1,-1 1 1,1-2-1,-1 1 1,0 0-1,1-1 0,-1 1 1,1-1-1,-1 0 1,0 0-1,7-3 1,25-10 271,0 2 1,1 2 0,39-6 0,59-18-56,-118 29-253,-1-1 0,24-12 0,-34 15-28,-1 0 0,1 1 0,-1-2 0,0 1-1,0 0 1,0-1 0,-1 0 0,1 0 0,-1 0-1,0 0 1,0 0 0,3-6 0,-6 9-41,1-1 0,0 1-1,0 0 1,0 0 0,0-1 0,0 1 0,1 0 0,-1 0 0,2-1-1,-2 1-9,0 1 0,0-1 0,0 1 0,-1-1 0,1 0 0,0 1 0,0-1 0,-1 0 0,1 1 0,-1-1 0,1 0 0,-1 0 0,1 0 0,-1 0 0,1 1 0,-1-1 0,0 0 0,1 0 0,-1 0 0,0-2 0,1-1 14,-1-1 0,1 0 0,0 1 0,1-6 0,0 5-16,-1 1 1,0-1-1,0 0 0,0-5 0,-1-1 5,-1-1 0,0 1 0,-4-21 0,4 28-11,-1-1 0,1 1-1,-1-1 1,0 1 0,0 0 0,-1 0 0,1 0 0,-1 0 0,0 0 0,0 1 0,-6-7 0,-105-95 110,82 74-116,9 9 129,0-1 0,-30-42 0,52 64-119,-6-9 85,0-1-1,-16-15 1,20 23-79,-1 0-1,1 1 1,0-1 0,0 1-1,-1 0 1,0 0 0,1 0-1,-1 1 1,0-1-1,0 1 1,0 0 0,-7-2-1,6 3-12,-1-1 0,1 1 0,-1 0 0,0 1 0,1-1 0,-1 1 0,1 0 0,-1 0 0,1 1 0,0 0 0,-9 3 0,7-1 3,0 0 0,-1 1 0,2 0 0,-1 0 0,0 1 0,1 0 0,-6 7 0,-51 49-4,22-23-14,25-20 15,1 0 0,0 2 1,1 0-1,1 0 0,-15 37 1,25-51 0,0-1 0,0 1 0,1 0 0,0 0 0,0 1 0,1-1 0,0 0 0,0 0 0,1 13 0,0-10-2,2-1 1,0 1 0,0-1 0,0 0 0,1 0 0,8 18 0,-2-10 16,0 0 0,1 0 1,1-1-1,0 0 0,25 25 1,-29-33-13,0-1 0,1-1 0,0 0 0,0 0 0,0 0 0,1-1 1,-1 0-1,1-1 0,0 0 0,1-1 0,-1 1 0,1-2 0,11 3 1,-13-5-166,-1 1 0,1-1 0,0-1 0,0 0 0,0 0-1,0 0 1,14-6 0,0-1-1241,28-14 0,-1-4 152</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23.381"/>
    </inkml:context>
    <inkml:brush xml:id="br0">
      <inkml:brushProperty name="width" value="0.05" units="cm"/>
      <inkml:brushProperty name="height" value="0.05" units="cm"/>
      <inkml:brushProperty name="color" value="#FF0066"/>
    </inkml:brush>
  </inkml:definitions>
  <inkml:trace contextRef="#ctx0" brushRef="#br0">160 587 10402,'16'4'9807,"5"4"-7374,-13-4-2327,0-1 0,1 1 0,11 1 0,26 0 651,0-2 0,82-5-1,-66-1-624,-31 1-66,1-1 0,-1-2 0,0-1 0,0-2 0,-1-1 0,32-13 0,-42 13 50,1-1 1,-2 0 0,0-2 0,25-18 0,-34 21 8,1 0-1,-1 0 0,-1-1 1,1 0-1,-2-1 1,0 0-1,0 0 0,8-17 1,-13 21-52,-1 1 0,0-1 1,0 0-1,0 0 0,-1 0 0,0-1 0,-1 1 1,0 0-1,0 0 0,0-1 0,-1 1 1,0 0-1,0 0 0,-1 0 0,0 0 0,0 0 1,0 0-1,-1 1 0,-5-10 0,0 2-58,-1 1 0,1-1 0,-2 2 0,0-1 0,-1 2 0,0-1 0,-24-18 0,20 19-19,0 2 1,-1 0-1,0 0 0,-34-11 0,-72-16 63,100 31-57,1 0-10,0 1 1,0 1-1,0 0 1,0 2-1,-1 1 1,-23 2 0,31-1 1,-1 2 0,1 0 0,0 0 0,0 1 0,0 1 0,0 0 0,1 1 0,0 1 0,-21 13 0,-119 73 19,105-65-13,41-24 4,0 0 1,0 1 0,1 0-1,-1 1 1,1-1-1,0 1 1,1 0-1,-1 1 1,-6 10-1,10-13-6,-1 0-1,1 0 0,1 1 0,-1-1 1,0 1-1,1-1 0,0 1 0,0-1 1,1 1-1,-1-1 0,1 1 0,0 0 1,0 0-1,0-1 0,1 1 0,0-1 1,0 1-1,1 5 0,2-1 5,-1 0-1,1 0 1,1 0 0,-1 0-1,2-1 1,-1 0-1,1 0 1,0-1-1,1 0 1,0 0 0,0 0-1,10 7 1,-6-7 75,0 0 0,0 0 0,1-2 0,0 1 0,0-1 1,0-1-1,1-1 0,23 5 0,-13-5 101,0-1 0,0-1 0,1-1-1,-1-1 1,35-6 0,-36 3-788,0-1 0,0-2 0,24-9-1,-30 6-1746,-16 10 2267,1-1 1,-1 1 0,0-1 0,1 1 0,-1-1 0,0 1 0,0-1 0,1 1-1,-1-1 1,0 0 0,0 1 0,0-1 0,0 1 0,0-1 0,0 1 0,0-1-1,0 0 1</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30.746"/>
    </inkml:context>
    <inkml:brush xml:id="br0">
      <inkml:brushProperty name="width" value="0.05" units="cm"/>
      <inkml:brushProperty name="height" value="0.05" units="cm"/>
      <inkml:brushProperty name="color" value="#FF0066"/>
    </inkml:brush>
  </inkml:definitions>
  <inkml:trace contextRef="#ctx0" brushRef="#br0">5 376 7009,'-1'-4'787,"0"1"0,0-1 0,0 1-1,1-1 1,0 0 0,-1-4-1,2 0-187,0 0 1,1 0-1,2-10 0,-1 7 455,-2 10-914,0 1 0,-1-1-1,1 1 1,0 0 0,0-1-1,0 1 1,0 0 0,0-1-1,0 1 1,-1 0-1,1 0 1,0 0 0,0 0-1,0 0 1,0 0 0,2 0-1,10-1 200,66-28 1118,110-54-1,-83 33-435,69-21 239,-130 55-1311,90-17 1,-105 27-1310,-37 7-3433,-11 8 3689</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31.435"/>
    </inkml:context>
    <inkml:brush xml:id="br0">
      <inkml:brushProperty name="width" value="0.05" units="cm"/>
      <inkml:brushProperty name="height" value="0.05" units="cm"/>
      <inkml:brushProperty name="color" value="#FF0066"/>
    </inkml:brush>
  </inkml:definitions>
  <inkml:trace contextRef="#ctx0" brushRef="#br0">191 27 10178,'6'-14'3389,"-6"14"-3210,1-1 0,-1 1 0,0 0-1,0-1 1,0 1 0,0-1 0,0 1 0,0-1 0,0 1 0,1-1-1,-1 1 1,-1-1 0,1 1 0,0-1 0,0 1 0,0-1 0,0 1-1,0-1 1,0 1 0,0-1 0,-1 1 0,1-1 0,0 1 0,0-1-1,-1 0 1,0 2-37,0-1 1,1 0-1,-1 0 0,1 1 1,-1-1-1,1 1 0,-1-1 0,0 1 1,1-1-1,0 1 0,-1-1 0,1 1 1,-1-1-1,1 1 0,0 0 1,-1-1-1,1 1 0,-1 0 0,0 1 111,-13 23 662,-21 53 1,23-50-921,-24 43 0,23-49 29,6-8-9,-1-1 0,-1 0 0,0 0 0,-1-1 0,-22 22 0,43-41 69,0 2 1,0-1-1,0 1 1,0 1-1,1 0 1,13-3-1,3 0 2,59-7-1,-29 7 248,-53 6-221,0 0-1,1-1 1,-1 1 0,0-1-1,0 0 1,0 0 0,-1-1-1,8-4 1,-12 6-88,1 1-1,-1-1 1,1 1-1,-1-1 1,1 1 0,-1-1-1,0 0 1,1 1-1,-1-1 1,0 0-1,1 1 1,-1-1 0,0 0-1,0 0 1,0 1-1,0-1 1,0 0-1,0 1 1,0-1 0,0 0-1,0 0 1,0 1-1,0-1 1,0 0-1,0 0 1,-1 1 0,1-1-1,0 0 1,-1 1-1,1-1 1,0 0 0,-1 1-1,1-1 1,-1 1-1,0-2 1,-3-3 81,0 0 0,-1 0 0,-5-5 0,1 3 32,-102-116-185,88 96-2989,17 16 1697</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35.994"/>
    </inkml:context>
    <inkml:brush xml:id="br0">
      <inkml:brushProperty name="width" value="0.05" units="cm"/>
      <inkml:brushProperty name="height" value="0.05" units="cm"/>
      <inkml:brushProperty name="color" value="#FF0066"/>
    </inkml:brush>
  </inkml:definitions>
  <inkml:trace contextRef="#ctx0" brushRef="#br0">0 105 10122,'2'-9'1429,"-1"1"-1,1-1 0,0 1 1,5-13-1,-5 18-1091,-1 0 0,1 0-1,0 0 1,0 0 0,0 0-1,0 1 1,1-1 0,-1 1-1,1-1 1,-1 1-1,1 0 1,0 0 0,0 0-1,3-1 1,-5 2-300,-1 1 0,1 0 0,0 0 0,-1-1 0,1 1 0,-1 0 1,1 0-1,-1 0 0,1 0 0,0 0 0,-1 0 0,1 0 0,-1 0 0,1 0 0,-1 0 0,1 0 0,0 0 0,-1 0 0,1 0 0,-1 1 0,1-1 1,-1 0-1,1 0 0,-1 1 0,2-1 0,-1 1-1,0 1 0,0-1 0,0 0 0,0 0 0,-1 0 0,1 1 0,0-1 0,0 0 1,-1 1-1,1 0 0,2 6 1,-1-1 0,-1 1 0,2 7 0,-3-12-8,1 13 11,0-1-1,-2 19 1,0-20-23,1-1 1,0 1-1,4 20 0,-4-31-14,1-1 0,-1 0 0,1 0 0,0 0 0,-1 0 0,1 0 0,0 0 0,0 0 0,0 0 0,1 0 1,-1 0-1,0 0 0,1-1 0,-1 1 0,1-1 0,0 1 0,-1-1 0,1 1 0,2 0 0,-1-1 0,0 0 1,0 0-1,0 0 0,0 0 0,0 0 0,0-1 1,0 0-1,0 1 0,0-1 0,0 0 0,0-1 1,4 0-1,3-1 5,-1 0 1,0-1-1,0 0 1,0-1-1,0 1 1,-1-2-1,16-10 1,-13 7-2,0 0 1,-1-1-1,-1 0 1,1-1 0,-2 0-1,16-22 1,-20 27-3,-1-1-1,0-1 1,0 1 0,0 0 0,-1-1 0,0 1 0,0-1 0,-1 1-1,0-1 1,0 0 0,0 0 0,-1 0 0,0 0 0,-1 1-1,-1-11 1,1 5 107,4 15 362,6 21 128,-6-10-430,0 0 7,1 0 0,1 0 0,-1-1 0,8 14 0,-10-23-183,0-1 1,0 1-1,1-1 1,-1 0-1,1 0 1,-1 0-1,1 0 1,0 0-1,0-1 1,0 1-1,0-1 1,1 0-1,-1 0 1,1 0-1,-1 0 1,1-1-1,0 1 1,0-1-1,7 1 1,-5-1-586,1-1 1,-1 0-1,0 0 0,1-1 1,-1 0-1,0 0 1,1 0-1,-1-1 1,0 0-1,0 0 0,9-6 1,6 0-1031</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36.408"/>
    </inkml:context>
    <inkml:brush xml:id="br0">
      <inkml:brushProperty name="width" value="0.05" units="cm"/>
      <inkml:brushProperty name="height" value="0.05" units="cm"/>
      <inkml:brushProperty name="color" value="#FF0066"/>
    </inkml:brush>
  </inkml:definitions>
  <inkml:trace contextRef="#ctx0" brushRef="#br0">0 37 13859,'13'0'1797,"-7"0"-708,0 0 0,0 0 1,0 0-1,0 1 1,8 1-1,-12-1-955,-1 0-1,1-1 0,0 1 1,-1 0-1,1 0 0,-1 0 1,1 0-1,-1 0 0,1 0 1,-1 0-1,0 1 0,0-1 1,1 1-1,-1-1 0,0 0 0,0 1 1,0 0-1,-1-1 0,1 1 1,0 0-1,0-1 0,0 3 1,0 5-76,1 0 0,-1 0 1,-1 1-1,0-1 0,0 0 1,-1 0-1,-2 13 0,4-17-25,3-10-21,5-10-15,-1-8 0,-1 6 4,14-28 1,-18 40-5,1 0-1,-1 0 1,1 0 0,0 0 0,0 1 0,0 0 0,1-1 0,-1 2 0,8-6 0,-11 9 3,0-1-1,0 0 1,0 0-1,0 1 1,0-1-1,0 1 1,0-1-1,1 1 1,-1 0-1,0-1 1,0 1-1,0 0 0,1 0 1,-1 0-1,0 0 1,0 0-1,1 0 1,-1 0-1,0 0 1,0 0-1,2 1 1,-2 0 0,0 0 1,1 0-1,-1 0 0,0 0 1,0 0-1,0 0 1,0 0-1,0 1 1,0-1-1,-1 0 0,1 1 1,0-1-1,-1 1 1,1-1-1,-1 1 0,1-1 1,-1 2-1,7 34 85,-6-31-39,0 1 0,0-1 0,0 1 0,1-1 0,-1 0 0,2 0 0,-1 0 0,1 0 1,0 0-1,0 0 0,4 6 0,-6-11-106,0 0 0,0 0 0,1 0 0,-1 0 0,0 0 0,0-1 1,0 1-1,1 0 0,-1 0 0,0-1 0,1 1 0,-1-1 0,1 1 0,-1-1 0,1 0 1,-1 1-1,1-1 0,-1 0 0,3 0 0,-1-1-390,0 1 0,0-1 0,0 0 0,0 0 0,0 0 0,0 0 0,0 0 0,4-3 0,12-7-972</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36.842"/>
    </inkml:context>
    <inkml:brush xml:id="br0">
      <inkml:brushProperty name="width" value="0.05" units="cm"/>
      <inkml:brushProperty name="height" value="0.05" units="cm"/>
      <inkml:brushProperty name="color" value="#FF0066"/>
    </inkml:brush>
  </inkml:definitions>
  <inkml:trace contextRef="#ctx0" brushRef="#br0">0 0 16900,'5'25'1392,"4"5"896,-1 1-159,5 1-825,-1-1-240,3-2-536,-1-6-207,-4 1-241,0-2 0,-7-4-545,0-3-431,-1-8-1176,5-5-1857</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37.243"/>
    </inkml:context>
    <inkml:brush xml:id="br0">
      <inkml:brushProperty name="width" value="0.05" units="cm"/>
      <inkml:brushProperty name="height" value="0.05" units="cm"/>
      <inkml:brushProperty name="color" value="#FF0066"/>
    </inkml:brush>
  </inkml:definitions>
  <inkml:trace contextRef="#ctx0" brushRef="#br0">105 0 13379,'0'6'1238,"-1"0"1,1 0 0,-1 0-1,-1-1 1,-2 10-1,-2 1-334,-1-1 1,-9 16-1,-2 1 68,10-15-623,0-3-154,1 0-1,1 1 1,0 0 0,1-1 0,-4 22-1,9-33-168,0-1 0,-1 0-1,1 0 1,0 1-1,1-1 1,-1 0 0,0 1-1,0-1 1,1 0 0,0 0-1,-1 1 1,1-1 0,0 0-1,0 0 1,0 0 0,0 0-1,0 0 1,1 0-1,1 2 1,0-2-1,-1 0-1,1 0 1,0 0-1,-1-1 1,1 1-1,0 0 1,0-1-1,0 0 1,0 0-1,1 0 1,-1 0-1,3 0 1,5 0 2,-1 0 0,0-1 1,1 0-1,-1 0 0,0-1 0,0-1 1,16-3-1,-16 2-28,-1 0-1,1-1 1,-1 0 0,14-7 0,-18 7-625,0 0 0,0 1 0,0-2 1,-1 1-1,1 0 0,-1-1 0,0 0 0,5-8 0,2-4-1065</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37.674"/>
    </inkml:context>
    <inkml:brush xml:id="br0">
      <inkml:brushProperty name="width" value="0.05" units="cm"/>
      <inkml:brushProperty name="height" value="0.05" units="cm"/>
      <inkml:brushProperty name="color" value="#FF0066"/>
    </inkml:brush>
  </inkml:definitions>
  <inkml:trace contextRef="#ctx0" brushRef="#br0">1 109 14883,'5'6'1301,"1"0"0,0-1 0,8 5 0,13 13 2760,-26-21-3975,0-1 0,0 1 1,-1-1-1,1 1 0,0 0 1,0-1-1,-1 1 0,1 0 1,-1 0-1,0-1 0,0 1 1,1 0-1,-1 0 0,0 0 1,0-1-1,-1 1 0,1 2 1,0-1-80,-1-1 0,1 0 0,-1 1 0,0-1 0,0 1 0,0-1 0,0 0 0,0 0 0,0 1 0,0-1 0,-4 3 0,4-5-64,1-7 0,4-7-68,1-1-104,13-27 1,-16 38 213,-1 1 0,1 0 1,0-1-1,1 1 1,-1 0-1,0 0 0,1 0 1,0 1-1,0-1 1,0 0-1,0 1 0,0 0 1,7-4-1,-8 6 19,0-1 0,1 1-1,-1 0 1,0-1 0,0 1-1,1 0 1,-1 1-1,0-1 1,0 0 0,0 1-1,1-1 1,-1 1 0,0 0-1,0-1 1,0 1 0,0 0-1,0 0 1,0 1-1,3 1 1,2 3 88,1 0 0,-1 0 0,7 8-1,-7-6 69,-1 0-1,-1 0 0,8 12 1,1 4 131,-13-23-286,0 0 0,0 0 1,-1 0-1,1 0 1,0 0-1,0 0 0,0 0 1,0-1-1,0 1 1,0 0-1,0-1 1,0 1-1,0-1 0,0 1 1,1-1-1,-1 1 1,0-1-1,0 0 0,0 0 1,1 0-1,0 1 1,1-2-12,0 1 1,0 0 0,0-1 0,0 1 0,0-1-1,0 0 1,-1 0 0,5-2 0,3-3-178,0 0 0,0 0 1,13-12-1,-11 7-311,-1-1 0,-1 0-1,0-1 1,-1 0 0,0 0 0,11-24 0,-3 7 31,-13 24 402,-3 4 59,0 1 0,0-1 0,0 0 0,0 1 0,0-1 0,0 0 0,-1 0 0,1 0 0,-1 0 0,1 0 0,-1 1 0,0-3 0,-10 25 743,0-4-340,9-14-333,-6 14 500,0 0 0,-7 29 0,13-40-475,0-1 1,1 0 0,-1 0-1,1 0 1,0 1 0,0-1-1,1 0 1,-1 0-1,1 0 1,0 0 0,1 0-1,-1 0 1,1 0 0,3 6-1,-4-9-62,0 0-1,0-1 1,0 1-1,1 0 1,-1-1-1,0 0 1,1 1-1,-1-1 1,1 0-1,-1 0 1,1 0-1,0 0 1,-1 0-1,1 0 1,0 0-1,0 0 1,0-1-1,0 1 1,2 0-1,-1-1-6,1 0 0,-1 1 0,1-2 0,-1 1 1,1 0-1,-1-1 0,0 1 0,1-1 0,-1 0 0,6-2 0,-5 1-15,0 0-1,0 0 1,0 0-1,-1-1 1,1 0-1,0 1 1,-1-1-1,4-4 1,-5 5-6,-1 0 0,1 0 0,-1 0 0,1 0 0,-1 0 0,0 0 0,0-1 0,0 1 0,0 0 0,0-1 0,-1 1 1,1 0-1,-1-1 0,1-3 0,-2 0-5,1 0 0,-1 0 1,0 0-1,-1 0 0,0 0 1,0 1-1,0-1 0,0 1 1,-5-8-1,-2-2-350,-22-27-1,27 37-17,0 1-1,0-1 1,-1 1-1,0-1 1,0 1-1,-9-5 1,11 7-130,1 1 0,-1 0 0,0 0 0,0 0 0,0 0 0,0 0 1,0 0-1,0 1 0,-5-1 0,5 1-820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38.212"/>
    </inkml:context>
    <inkml:brush xml:id="br0">
      <inkml:brushProperty name="width" value="0.05" units="cm"/>
      <inkml:brushProperty name="height" value="0.05" units="cm"/>
      <inkml:brushProperty name="color" value="#FF0066"/>
    </inkml:brush>
  </inkml:definitions>
  <inkml:trace contextRef="#ctx0" brushRef="#br0">1 44 15203,'8'32'3743,"-1"-6"-1429,-1 0 0,3 31 0,-9-52-2129,5 31 435,-4-35-608,-1 0 1,0 1 0,0-1 0,1 0 0,-1 0-1,1 1 1,0-1 0,-1 0 0,1 0 0,0 0-1,-1 0 1,1 0 0,0 0 0,0 0 0,0 0-1,0 0 1,0 0 0,0-1 0,0 1 0,0 0 0,0-1-1,3 2 1,-3-2-8,0 0 0,0 0 0,-1 0 0,1 0 0,0 0 0,0 0 1,0-1-1,0 1 0,0 0 0,0-1 0,0 1 0,0 0 0,-1-1 0,1 1 0,0-1 0,0 1 0,0-1 0,-1 0 0,1 1 0,1-2 0,12-17 12,-13 17-17,7-11 2,-1-1 0,8-18 0,-9 17 3,1 1 0,10-17 0,-16 30-5,-1 0-1,1 0 1,0 0-1,0 0 1,0 0-1,0 1 1,0-1-1,0 0 1,0 1-1,0-1 1,0 1-1,0-1 1,0 1-1,1-1 1,-1 1-1,0 0 0,0 0 1,0-1-1,1 1 1,-1 0-1,0 0 1,0 0-1,1 0 1,-1 1-1,0-1 1,0 0-1,0 0 1,1 1-1,-1-1 1,0 1-1,0-1 1,0 1-1,0-1 1,2 2-1,4 2 39,0 1 0,-1-1 0,12 11 0,-17-14-32,48 51 858,-45-48-785,-3-3-73,-1 0 0,1 0 1,0 0-1,0 0 0,0 0 0,-1 0 0,1 0 0,0-1 0,0 1 1,0 0-1,0-1 0,1 1 0,-1-1 0,0 1 0,0-1 1,0 1-1,0-1 0,0 0 0,1 1 0,-1-1 0,0 0 0,0 0 1,0 0-1,1 0 0,-1 0 0,0 0 0,0-1 0,0 1 1,1 0-1,1-1 0,0-1-3,1-1 0,-1 0-1,1 1 1,-1-1 0,0 0 0,0 0 0,3-5-1,4-4 14,-3 5 12,0 1-1,0-1 1,1 1-1,-1 0 0,1 1 1,14-8-1,-19 12 2,-1 0 0,1 0 0,0 0 0,0 0-1,0 0 1,-1 0 0,1 1 0,0 0 0,0-1 0,0 1 0,0 0 0,0 0 0,0 1 0,0-1-1,0 1 1,0-1 0,-1 1 0,1 0 0,0 0 0,0 0 0,-1 1 0,1-1 0,-1 0 0,1 1-1,3 3 1,14 16 192,-14-14-153,0 0-1,1-1 1,0 0-1,12 9 0,-18-14-62,1 0-1,-1 0 0,1-1 1,-1 1-1,1 0 0,-1-1 1,1 1-1,-1-1 0,1 0 1,0 1-1,-1-1 0,1 0 1,0 0-1,-1 0 0,1 0 1,0 0-1,-1 0 0,1-1 1,-1 1-1,1 0 0,0-1 1,-1 0-1,1 1 0,-1-1 1,1 0-1,-1 1 0,0-1 0,1 0 1,-1 0-1,3-2 0,3-6-490,1 1 0,-1-1 0,-1 0 0,0-1 0,0 1 0,8-19 0,3-6-1502,14-20 281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20.993"/>
    </inkml:context>
    <inkml:brush xml:id="br0">
      <inkml:brushProperty name="width" value="0.05" units="cm"/>
      <inkml:brushProperty name="height" value="0.05" units="cm"/>
      <inkml:brushProperty name="color" value="#FF0066"/>
    </inkml:brush>
  </inkml:definitions>
  <inkml:trace contextRef="#ctx0" brushRef="#br0">1 0 13435,'5'15'1544,"5"6"1233,5 5-185,8 6-463,2 0-417,6 0-600,-3-4-311,-1-7-433,-4-3-144,-2-8-296,-1-5-336,-9-5-1065,-1-7-807,-3-11 167,-9 0 593</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5:38.659"/>
    </inkml:context>
    <inkml:brush xml:id="br0">
      <inkml:brushProperty name="width" value="0.05" units="cm"/>
      <inkml:brushProperty name="height" value="0.05" units="cm"/>
      <inkml:brushProperty name="color" value="#FF0066"/>
    </inkml:brush>
  </inkml:definitions>
  <inkml:trace contextRef="#ctx0" brushRef="#br0">108 0 16572,'-12'46'3560,"-3"-3"3514,-5-6-4490,-2-7-791,2-10-1697,5-4-680,12-18 296</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07.880"/>
    </inkml:context>
    <inkml:brush xml:id="br0">
      <inkml:brushProperty name="width" value="0.05" units="cm"/>
      <inkml:brushProperty name="height" value="0.05" units="cm"/>
      <inkml:brushProperty name="color" value="#FF0066"/>
    </inkml:brush>
  </inkml:definitions>
  <inkml:trace contextRef="#ctx0" brushRef="#br0">314 146 6649,'-41'-5'5850,"4"7"-3188,35-2-2528,1 0 1,-1 0-1,1-1 1,-1 1-1,1 0 1,-1 0-1,1-1 1,-1 1-1,1-1 1,-2 0-1,-14-3 427,12 4-499,1 1-1,-1 0 1,0 1 0,1-1 0,-1 1-1,1 0 1,0 0 0,-5 2 0,-32 25 340,25-18-216,6-4-54,1 1 1,-1 0-1,1 1 0,1 0 0,-14 16 1,18-19-53,1 0 0,-1 0 0,1 1 1,0-1-1,0 1 0,1-1 0,0 1 1,0 0-1,0 0 0,1 0 0,-1 9 1,2-7 7,0 0 0,1-1 0,0 1 0,0 0 0,1-1 0,0 1 0,1-1 0,0 1 0,0-1 0,0 0 0,1 0 0,1 0 0,8 12 0,10 10 120,1-2 0,51 48 0,-33-35-124,-24-24 71,1 0 0,1-2 0,0 0 0,1-1 0,1-2-1,0 0 1,0-1 0,1-1 0,1-1 0,0-1 0,0-1 0,48 6 0,-20-4 182,0 1-1,0 3 1,78 30 0,-89-28-227,1-2 0,0-2 1,1-2-1,0-2 0,81 4 0,208 0 515,110 6-267,41-1 34,-276-13-290,-30 5 141,314 57 0,189 29-183,34-58 75,-314-18-79,525-15-16,-113-56 168,-217-1 101,-223 6-202,-227 27-63,103-21 239,125-13-102,13 42 88,-26 2-203,47-9 181,0 27-3,-14-7-180,-4-34 6,-352 30-70,295-38 113,-233 25-72,128-41 0,-121 21-29,131-65 0,-200 82 6,-2-2 0,0-2 0,-1-1 0,59-58 0,-85 76-22,-1-1 1,0 0-1,0 0 1,10-18-1,-13 20 10,-2 0-1,1 0 1,-1 0-1,0-1 1,0 1-1,0-1 1,-1 1-1,1-13 1,-2 1 0,2 2 8,-2-1 0,0 0 0,-5-28 0,4 39-11,0 1-1,-1 0 0,0 0 0,0 0 1,0 0-1,0 0 0,-1 0 0,0 0 1,0 1-1,0-1 0,-1 1 0,1 0 1,-1 0-1,0 0 0,-7-5 0,-10-4-2,-1 1 1,-1 1-1,0 0 0,-37-10 0,57 20 1,-15-4-9,1 1 0,-1 1 0,0 1 0,0 0 0,0 2 0,-19 1 0,8-1-706,-29-3-1,56 2 551,-4 1-376,1-1 0,-1 0 0,1 0 0,-7-3 0,10 3 35,0 1 1,1-1-1,-1 0 1,0 0-1,1 0 1,-1-1-1,1 1 1,-1 0-1,-2-4 1,-6-10-1605</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11.507"/>
    </inkml:context>
    <inkml:brush xml:id="br0">
      <inkml:brushProperty name="width" value="0.05" units="cm"/>
      <inkml:brushProperty name="height" value="0.05" units="cm"/>
      <inkml:brushProperty name="color" value="#FF0066"/>
    </inkml:brush>
  </inkml:definitions>
  <inkml:trace contextRef="#ctx0" brushRef="#br0">463 43 8994,'-18'4'1462,"1"2"1,-1 0 0,1 1-1,-28 15 1,35-15-1294,0 0 1,0 0 0,0 1 0,1 0 0,0 1 0,0 0 0,1 0 0,-7 11 0,-87 158 697,85-145-783,-9 19 66,2 0 0,3 2 0,2 0 1,3 2-1,-13 73 0,27-113-92,1 0 0,1 0-1,0 0 1,1 0 0,4 24 0,2-7 32,17 50 0,-20-74-67,-1-1 1,1 1-1,1-1 0,0 0 1,0-1-1,0 1 0,9 8 1,50 44 477,-3-3 5,-48-42-310,1-2 0,0 1 1,1-2-1,0 0 0,1-1 1,0 0-1,31 14 1,-18-12 270,93 41 305,-98-46-750,0 0 1,1-2 0,31 5-1,-49-10-9,0 0-1,0 0 1,-1 1 0,1 0-1,0 0 1,10 6 0,-13-6-11,-1 0 0,1 1 1,-1 0-1,1 0 1,-1 0-1,0 0 1,-1 0-1,1 0 0,0 1 1,-1-1-1,0 1 1,3 4-1,-4-4-1,3 4 2,0 0 1,1 0-1,9 12 1,-11-17-4,-1 0 1,1-1 0,0 0 0,0 1-1,0-1 1,0 0 0,0 0 0,1-1-1,-1 1 1,0-1 0,1 0-1,5 2 1,11 0 58,0 0 0,1-1 0,-1-1 0,24-2 0,-15 0 52,33 4-1,62 1 201,-83-4-312,-26 1 28,0 1 1,0 0 0,0 2 0,0 0-1,0 0 1,19 10 0,-19-8-28,-1-1 1,1 0 0,0-1 0,0 0 0,0-1 0,22 1 0,23-7 42,-35 1-29,36 3 0,-52-1-8,-1 1 0,1 1 0,-1 0 0,0 0 0,0 0 0,0 1 0,0 1 0,9 4 0,20 16 5,-29-17-9,1-1 1,-1-1-1,1 0 1,1 0-1,-1 0 1,14 3-1,-1-4 35,0-1-1,0 0 1,0-2-1,43-3 1,-38 1 26,0 0 0,47 7 0,-25 4 86,54 19-1,9 3-131,-90-27-12,1-1-1,-1-1 1,28 0-1,171-18 133,-95 4 26,-65 9-50,-1 2-1,60 9 0,118 26-57,-119-16-29,72-3-4,1-17-40,-79 0 196,113 12 0,-96 5-11,174 14-87,-11-36-29,-56-1-14,-188 8 61,98 16 1,46 25 158,-149-32-241,36 6 4,132 11-1,81-21 54,181 10-73,-325-12 21,165-16 0,327-15 140,-301 12 66,-170 5-229,9-3 23,94-3 24,188-8 42,-3-25-59,79 5 153,-289 28-182,311-54 208,-270 29 188,308-53-152,-551 84-191,210-52-21,-132 24 14,40-14-14,-8 2-20,6-3 2,-146 47-7,0-2 1,0 1-1,-1-2 0,0 0 1,-1-1-1,0 0 0,-1-1 1,0-1-1,0 0 1,-1-1-1,-1 0 0,0-1 1,14-22-1,10-24 14,-3-2-1,-2-1 1,21-69 0,-44 111-17,-1-1 0,0 0 1,2-36-1,-6 42 3,-2 0 1,0 0-1,0 0 1,-2 1-1,-6-32 1,5 39-6,-1-1-1,0 1 1,0 0 0,-1 1 0,1-1-1,-2 1 1,1 0 0,-1 0 0,-12-11-1,7 7 5,1 0 0,-12-18 0,10 8-8,2 1-1,0-1 0,-7-28 0,10 28 0,-1 1 0,-1 0 0,-21-36-1,23 48 7,0 0-1,0 1 0,-1 0 0,0 0 0,0 1 0,-1 0 0,0 0 0,-17-7 0,13 6 1,1 0 0,0 0 0,-19-17 0,23 17 1,3 1-1,-1 1 0,0-1 0,0 1 0,-1 0 0,1 1 0,-1 0 0,0 0 0,0 0 0,-11-3-1,-3 2 5,-1 1 0,-27-2-1,23 3 31,-26-5 0,36 4-8,4 1-11,0 0 1,-1 1 0,-22-1-1,-10 5 81,-50 8 1,52-4-68,-49 1 1,91-7-30,0 0-1,0 0 0,0 0 1,0 0-1,0-1 1,0 1-1,0 0 1,0 0-1,0-1 0,0 1 1,0-1-1,-2 0 1,3 1-10,-1-1 1,1 1 0,0 0 0,-1-1 0,1 1-1,0 0 1,0-1 0,0 1 0,-1 0 0,1-1-1,0 1 1,0 0 0,0-1 0,0 1-1,-1-1 1,1 1 0,0 0 0,0-1 0,0 1-1,0-1 1,0 1 0,0-1 0,1-1-65,-1 0 0,1 1 1,0-1-1,-1 1 0,1-1 1,0 0-1,0 1 0,0 0 1,0-1-1,0 1 0,1-1 1,-1 1-1,2-2 0,1 1-273,0-1-1,0 1 1,0 0-1,0 0 1,0 0-1,1 0 1,-1 1-1,1-1 1,-1 1-1,1 0 1,-1 1-1,7-1 0,-11 1 325,48-5-1819</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23.057"/>
    </inkml:context>
    <inkml:brush xml:id="br0">
      <inkml:brushProperty name="width" value="0.05" units="cm"/>
      <inkml:brushProperty name="height" value="0.05" units="cm"/>
      <inkml:brushProperty name="color" value="#FF0066"/>
    </inkml:brush>
  </inkml:definitions>
  <inkml:trace contextRef="#ctx0" brushRef="#br0">192 1 5033,'-4'2'13184,"-14"17"-9820,4 5-2443,1 1 0,1 0 1,1 1-1,-9 34 0,-20 108-843,38-155-4,1-10-108,-1 7-237,0 0 1,0 0 0,-1-1-1,-1 1 1,-6 12 0,10-21 199,0-1 1,0 0 0,0 1 0,0-1-1,0 0 1,-1 1 0,1-1 0,0 0-1,0 1 1,0-1 0,-1 0 0,1 0 0,0 1-1,-1-1 1,1 0 0,0 0 0,0 1-1,-1-1 1,1 0 0,0 0 0,-1 0-1,1 0 1,0 1 0,-1-1 0,1 0-1,-1 0 1,1 0 0,0 0 0,-1 0-1,1 0 1,0 0 0,-1 0 0,1 0 0,-1 0-1,1 0 1,0 0 0,-1-1 0,1 1-1,0 0 1,-1 0 0,1 0 0,0 0-1,-1-1 1,0 0-236,-1 0-1,1-1 1,0 1-1,0-1 0,-1 1 1,1-1-1,0 0 1,0-1-1,-8-19-1002</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23.444"/>
    </inkml:context>
    <inkml:brush xml:id="br0">
      <inkml:brushProperty name="width" value="0.05" units="cm"/>
      <inkml:brushProperty name="height" value="0.05" units="cm"/>
      <inkml:brushProperty name="color" value="#FF0066"/>
    </inkml:brush>
  </inkml:definitions>
  <inkml:trace contextRef="#ctx0" brushRef="#br0">1 1 13419,'8'7'1336,"11"-1"969,2 1-265,10-2-128,-1 0-295,5 0-521,2-1-256,-2 1-528,0 0-160,-6 0-240,-7 0-400,-2-4-720,0-1-896,-3-5-1345,3-1 1800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23.996"/>
    </inkml:context>
    <inkml:brush xml:id="br0">
      <inkml:brushProperty name="width" value="0.05" units="cm"/>
      <inkml:brushProperty name="height" value="0.05" units="cm"/>
      <inkml:brushProperty name="color" value="#FF0066"/>
    </inkml:brush>
  </inkml:definitions>
  <inkml:trace contextRef="#ctx0" brushRef="#br0">0 0 13691,'1'27'3928,"4"28"0,0-23-1251,17 57-1,-14-67-1890,21 39-1,3 7-386,-29-60-394,-2-2 2,1-1-1,0 0 1,1 1-1,3 5 0,-6-10-8,0-1 0,0 1 0,1-1-1,-1 1 1,0-1 0,1 1-1,-1-1 1,1 1 0,-1-1 0,1 1-1,-1-1 1,1 0 0,-1 1 0,1-1-1,-1 0 1,1 1 0,-1-1-1,1 0 1,0 0 0,-1 0 0,1 1-1,-1-1 1,1 0 0,0 0-1,-1 0 1,1 0 0,-1 0 0,1 0-1,0 0 1,-1 0 0,1 0 0,0-1-1,-1 1 1,1 0 0,-1 0-1,1 0 1,-1-1 0,1 1 0,-1 0-1,1-1 1,-1 1 0,1 0 0,-1-1-1,1 1 1,-1-1 0,1 1-1,0-1 1,8-11-162,0-1 0,0 1-1,-1-2 1,0 1 0,7-20-1,-2 6-133,-5 11 179,0 0 0,16-20 1,-36 71 204,11-33-68,0 1 0,1 0 0,0-1 0,-1 1 0,1 0 0,0 0 0,0-1 0,1 1 0,-1 0 0,0-1 0,1 1 0,0 0 0,-1-1 0,1 1 0,0-1 0,0 1 0,1-1 0,-1 1 0,0-1 0,1 0 0,0 0 0,-1 1 0,1-1 0,0 0 0,0-1 0,0 1 0,0 0 0,1-1 0,2 3 0,0-2 1,1 1-1,-1-1 1,1 0-1,0 0 1,0-1-1,-1 0 1,1 0-1,0 0 1,0-1-1,0 0 1,0 0-1,9-1 1,-4-1 8,-1 0 1,0-1 0,-1 0 0,1-1 0,14-7 0,-17 8-20,-1 0 1,0-1-1,-1 0 1,1 0 0,-1-1-1,0 1 1,0-1 0,0 0-1,5-7 1,-10 12-7,0 0 0,0-1 0,1 1 0,-1 0 0,0-1 0,0 1 0,1 0 1,-1-1-1,0 1 0,0 0 0,0-1 0,0 1 0,1 0 0,-1-1 0,0 1 0,0-1 0,0 1 0,0 0 0,0-1 0,0 1 0,0-1 0,0 1 0,0 0 0,0-1 1,0 1-1,-1-1 0,-8 0 26,-13 10-4,18-7-18,0 0 0,0 0 0,0 0 1,1 1-1,-1-1 0,1 1 0,-4 4 0,6-7-5,1 1-1,-1-1 0,1 1 1,0-1-1,-1 1 0,1 0 1,0-1-1,-1 1 0,1 0 1,0-1-1,0 1 0,-1 0 1,1-1-1,0 1 1,0 0-1,0-1 0,0 1 1,0 0-1,0-1 0,0 2 1,1-1-2,-1 0 1,1 0-1,0 0 1,-1 0 0,1 0-1,0 0 1,0 0-1,-1 0 1,1-1 0,0 1-1,0 0 1,0 0-1,0-1 1,0 1 0,0-1-1,0 1 1,1 0-1,7 2-3,0 0-1,1 0 0,9 1 0,-10-2 11,0 0 1,0 1 0,14 6-1,-23-9 23,-1 0-14,0 0-1,0 0 1,0 0-1,1-1 0,-1 1 1,0 0-1,0 0 1,0 0-1,1-1 0,-1 1 1,0-1-1,0 1 0,1 0 1,-1-1-1,0 1 1,1-1-1,-1 1 0,0-2 1,-6-7 188,1-2-1,-10-17 1,-5-11-75,8 16-290,0 0-4445,15 33 619</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24.390"/>
    </inkml:context>
    <inkml:brush xml:id="br0">
      <inkml:brushProperty name="width" value="0.05" units="cm"/>
      <inkml:brushProperty name="height" value="0.05" units="cm"/>
      <inkml:brushProperty name="color" value="#FF0066"/>
    </inkml:brush>
  </inkml:definitions>
  <inkml:trace contextRef="#ctx0" brushRef="#br0">7 1 13379,'-5'10'6535,"4"4"-3659,4 17-1716,-1-23-405,37 221 2985,-31-189-3781,1-1 0,19 47 0,-31-106-7751,1 10 6281,1-12-176</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24.810"/>
    </inkml:context>
    <inkml:brush xml:id="br0">
      <inkml:brushProperty name="width" value="0.05" units="cm"/>
      <inkml:brushProperty name="height" value="0.05" units="cm"/>
      <inkml:brushProperty name="color" value="#FF0066"/>
    </inkml:brush>
  </inkml:definitions>
  <inkml:trace contextRef="#ctx0" brushRef="#br0">6 194 13339,'-5'-2'4457,"15"-5"-1897,10-8-215,12-7-297,10-4-319,1-3-321,6 4-600,-7 1-256,-9 6-400,-6 3-96,-12 8-312,-5 4-312,-6 8-1016,-3 7-497,-6 4-967,-3 3-145,5 1 1849</inkml:trace>
  <inkml:trace contextRef="#ctx0" brushRef="#br0" timeOffset="1">101 479 14323,'-3'27'1816,"5"-9"1369,6-1-408,14-14-761,5-3-504,9-8-759,3-7-265,0-4-520,1-2-544,-3-5-1737,0-2-247,-12-12 1015</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26.514"/>
    </inkml:context>
    <inkml:brush xml:id="br0">
      <inkml:brushProperty name="width" value="0.05" units="cm"/>
      <inkml:brushProperty name="height" value="0.05" units="cm"/>
      <inkml:brushProperty name="color" value="#FF0066"/>
    </inkml:brush>
  </inkml:definitions>
  <inkml:trace contextRef="#ctx0" brushRef="#br0">445 797 8066,'-13'-28'2917,"12"28"-2657,1-1-1,0 0 1,-1 0-1,1 1 1,-1-1-1,1 0 1,-1 1-1,1-1 1,-1 0-1,1 1 1,-1-1-1,0 1 1,1-1-1,-1 1 1,0-1-1,0 1 1,1 0-1,-1-1 1,0 1-1,0 0 1,0-1-1,0 1 1,5-1 55,0 0 0,1 1 1,-1-1-1,0 1 0,1 0 1,-1 0-1,1 0 0,4 2 1,8-1 258,155 3 2346,66 2-1711,-180-3-821,108 19-1,119 16 428,-279-37-804,184 1 680,-97-4-217,-24-1-225,-44 1-201,-1 1-1,0 1 0,25 4 0,-41-3-44,1 0 1,-1-1 0,0 1-1,1-2 1,-1 1 0,0-1-1,1-1 1,-1 1 0,0-1-1,0-1 1,13-5 0,1 0-10,-12 4 8,1 0 1,-1 0-1,0-1 0,-1 0 1,1-1-1,8-6 0,-8 2 31,0 0-1,0 0 0,-1-1 1,13-20-1,-17 23-25,-1 0 0,1-1 0,-2 1 0,1-1 0,-1 0 0,0 0 0,-1 0-1,1-10 1,-2 10-2,-1 0 0,0 0 0,-1 0 0,0 0 0,-1 0-1,-3-14 1,-22-53 2,24 68-10,-4-8-1,-1 1 1,0 1-1,0-1 0,-2 2 1,0-1-1,0 1 1,-1 1-1,-1 0 1,0 0-1,-26-19 1,15 16-3,0 1 1,0 1 0,-1 1-1,-1 0 1,0 2 0,-28-7 0,-495-122 105,459 122-17,0 4 1,-1 3-1,-1 4 1,-168 12-1,230-3-82,-1 2 0,-48 13 0,64-13-6,-1 0-1,1 1 0,0 1 1,1 0-1,-1 1 1,-23 18-1,-10 18-19,2 2-1,-62 81 1,-12 13-7,102-124 33,7-5-1,-17 19 1,25-27-2,0-1 1,0 1-1,0 0 0,1-1 1,0 1-1,-1 0 0,1 0 1,0 0-1,0 0 0,1 0 1,-1 0-1,0 0 0,1 0 1,0 4-1,0-5-2,1-1 0,-1 1-1,1 0 1,-1-1 0,1 1 0,0 0-1,0-1 1,0 1 0,0-1 0,0 1 0,0-1-1,0 0 1,0 1 0,0-1 0,1 0-1,-1 0 1,1 0 0,-1 0 0,0 0-1,1 0 1,0 0 0,-1 0 0,1-1-1,2 2 1,7 1-143,-1 0 0,1-1 0,11 2 0,51 2-1544,15 2 732</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18.797"/>
    </inkml:context>
    <inkml:brush xml:id="br0">
      <inkml:brushProperty name="width" value="0.05" units="cm"/>
      <inkml:brushProperty name="height" value="0.05" units="cm"/>
      <inkml:brushProperty name="color" value="#FF0066"/>
    </inkml:brush>
  </inkml:definitions>
  <inkml:trace contextRef="#ctx0" brushRef="#br0">10 1 11819,'5'3'5729,"-10"3"-4636,3-1-759,1 0 0,-1 0 0,1 0 0,-1 0 1,2 0-1,-1 0 0,0 0 0,1 0 0,0 8 0,2 7 331,5 23 0,-2-13-121,6 53-624,-6-91-4227,-4-7 2272,2-6 796</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21.396"/>
    </inkml:context>
    <inkml:brush xml:id="br0">
      <inkml:brushProperty name="width" value="0.05" units="cm"/>
      <inkml:brushProperty name="height" value="0.05" units="cm"/>
      <inkml:brushProperty name="color" value="#FF0066"/>
    </inkml:brush>
  </inkml:definitions>
  <inkml:trace contextRef="#ctx0" brushRef="#br0">130 39 15915,'68'52'4069,"72"63"3532,-122-99-7284,-13-12-304,-1 0-1,1 0 1,-1 0-1,0 0 1,0 1-1,5 7 1,-9-11-45,0-1 0,0 0 1,0 0-1,0 1 0,-1-1 0,1 0 0,0 0 1,0 0-1,0 0 0,-1 1 0,1-1 0,0 0 1,0 0-1,-1 0 0,1 0 0,0 0 0,0 0 1,-1 1-1,1-1 0,0 0 0,0 0 0,-1 0 1,1 0-1,0 0 0,-1 0 0,1 0 0,0 0 1,0 0-1,-1-1 0,1 1 0,0 0 0,0 0 1,-1 0-1,1 0 0,0 0 0,0 0 0,-1 0 1,1-1-1,-11-3-985,0-1 0,0 0 1,0-1-1,-11-9 0,-15-7-1139,32 19 1897,-56-29-1799,2-2-1,-73-57 1,130 90 2150,-1-1 0,1 0-1,0 0 1,0 0 0,0 0-1,0 0 1,1 0 0,-1-1 0,-1-1-1,3 3-57,0 1-1,0 0 0,0-1 1,0 1-1,0 0 0,0-1 1,0 1-1,0 0 0,0-1 0,0 1 1,0 0-1,0 0 0,0-1 1,0 1-1,0 0 0,0-1 1,0 1-1,1 0 0,-1 0 1,0-1-1,0 1 0,0 0 1,0 0-1,1-1 0,-1 1 0,0 0 1,0 0-1,1-1 0,15-4 897,26 0 469,1 3 1,0 1 0,46 6-1,-76-4-1057,1 1 0,-1 0 0,0 1 0,0 0 0,0 1-1,-1 1 1,1 0 0,12 7 0,-19-8-199,1 0 1,-1 0-1,0 1 0,0 0 1,-1 0-1,1 1 0,-1-1 1,0 1-1,0 0 1,-1 0-1,0 1 0,0-1 1,-1 1-1,0 0 0,4 10 1,-6-15-129,-1 0 0,1 0 1,0 0-1,-1 0 0,0 0 1,1 0-1,-1-1 0,0 1 1,0 0-1,0 0 0,0 0 1,0 0-1,-1 0 1,1 0-1,0 0 0,-1 0 1,0 0-1,1 0 0,-1 0 1,0-1-1,0 1 0,0 0 1,0-1-1,0 1 0,0 0 1,-3 1-1,2-2-157,0 1 1,0-1-1,0 0 1,-1 0-1,1-1 0,0 1 1,-1 0-1,1-1 1,-1 1-1,1-1 0,-1 0 1,1 0-1,-1 0 1,1 0-1,0 0 0,-1 0 1,1-1-1,-1 1 1,1-1-1,-4-1 1,-18-8-2348,-1 1 747</inkml:trace>
  <inkml:trace contextRef="#ctx0" brushRef="#br0" timeOffset="1">610 175 17660,'-2'7'1272,"-3"3"640,0 0-927,12 12-617</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19.182"/>
    </inkml:context>
    <inkml:brush xml:id="br0">
      <inkml:brushProperty name="width" value="0.05" units="cm"/>
      <inkml:brushProperty name="height" value="0.05" units="cm"/>
      <inkml:brushProperty name="color" value="#FF0066"/>
    </inkml:brush>
  </inkml:definitions>
  <inkml:trace contextRef="#ctx0" brushRef="#br0">0 120 11426,'19'3'1193,"2"2"615,3 5-120,-4-1-279,3 1-465,-6-2-296,2 1-496,-3-4-72,-4 0-24,2-2-152,-4-5-880,-2-4-432,-1-8 591</inkml:trace>
  <inkml:trace contextRef="#ctx0" brushRef="#br0" timeOffset="1">164 1 10130,'-1'8'1761,"-3"6"1727,4 6-1663,0 5-249,7 0-648,-2 2-312,2-3-416,0-1-88,-2-1-280,1-2-248,3-5-864,-1-5-408,11-13 807</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19.849"/>
    </inkml:context>
    <inkml:brush xml:id="br0">
      <inkml:brushProperty name="width" value="0.05" units="cm"/>
      <inkml:brushProperty name="height" value="0.05" units="cm"/>
      <inkml:brushProperty name="color" value="#FF0066"/>
    </inkml:brush>
  </inkml:definitions>
  <inkml:trace contextRef="#ctx0" brushRef="#br0">55 116 13523,'-11'17'1716,"1"1"0,-11 26 0,19-38-1575,-1 0-1,2 0 1,-1 1 0,1-1 0,-1 0 0,2 1-1,-1-1 1,1 1 0,0-1 0,0 1 0,3 9-1,-3-14-121,0 0 0,1 0 0,0-1 0,-1 1 0,1 0 0,0-1-1,0 1 1,0-1 0,0 1 0,0-1 0,0 1 0,0-1 0,1 0 0,-1 1-1,1-1 1,1 1 0,-2-1-16,0-1-1,0 1 1,0-1-1,0 0 1,0 1-1,0-1 1,0 0-1,0 0 1,0 0-1,1 0 1,-1 0-1,0 0 1,0 0-1,0 0 1,0 0-1,0 0 1,0 0-1,0-1 1,0 1-1,0-1 1,0 1-1,0 0 1,0-1-1,0 0 1,-1 1-1,1-1 1,0 1-1,0-1 1,1-1-1,6-8 11,0-1 0,0 0 0,-1 0-1,-1 0 1,0-1 0,0 1 0,-1-2-1,6-20 1,-9 21-8,1 1 0,-1-1-1,-1 0 1,0 0 0,-1 1-1,0-1 1,-1 0 0,0 0 0,-1 1-1,-5-21 1,6 30-4,-1-1 1,1 1-1,0 0 0,-1 0 1,0-1-1,1 1 0,-1 0 1,0 0-1,0 0 0,-5-3 1,7 5 8,-1 0 1,1-1 0,-1 1 0,1 0 0,-1-1-1,1 1 1,-1 0 0,1-1 0,-1 1 0,1 0-1,-1 0 1,0 0 0,1 0 0,-1 0 0,1-1-1,-1 1 1,0 0 0,1 0 0,-1 0 0,1 1-1,-1-1 1,0 0 0,1 0 0,-1 0 0,1 0-1,-1 1 1,1-1 0,-1 0 0,1 0 0,-1 1-1,1-1 1,-1 0 0,1 1 0,-1-1 0,1 1-1,-1-1 1,1 0 0,0 1 0,-1-1 0,1 1-1,0-1 1,-1 1 0,1 0 0,0-1 0,0 1-1,-1-1 1,1 1 0,0-1 0,0 1 0,0 0-1,0 0 1,-1 6 187,0-1 1,0 1-1,1 0 0,0-1 0,0 1 0,1 0 0,-1-1 0,2 1 1,-1 0-1,4 8 0,3 9 538,17 32 0,-14-33-348,-2-4-114,-1 1-25,1-1 0,22 34 0,-30-52-245,0 0 0,0 0-1,0 0 1,0 0 0,0 0 0,1 0-1,-1 0 1,0 0 0,0 0-1,1-1 1,-1 1 0,0 0 0,1-1-1,-1 1 1,1-1 0,-1 0-1,1 1 1,-1-1 0,1 0 0,-1 0-1,1 0 1,-1 0 0,1 0-1,-1 0 1,1-1 0,-1 1 0,0 0-1,1-1 1,-1 1 0,1-1-1,-1 0 1,0 1 0,1-1 0,0-1-1,6-2 8,-1-1 0,0 0 0,0-1 0,9-10-1,-10 10-6,0-1-1,0 0 1,-1 0-1,0 0 0,0-1 1,-1 0-1,0 1 1,0-2-1,-1 1 1,0 0-1,0-1 0,-1 0 1,0 1-1,-1-1 1,1-15-1,-2 24-2,0-1-1,0 1 1,0-1-1,0 1 1,0-1-1,0 1 1,0 0-1,0-1 1,0 1-1,0-1 1,0 1-1,0-1 1,0 1-1,0-1 1,0 1-1,-1 0 1,1-1-1,0 1 1,0-1-1,-1 1 1,1 0-1,0-1 1,0 1-1,-1 0 1,1-1-1,0 1 1,-1 0-1,1 0 1,0-1-1,-1 1 1,1 0-1,-1 0 1,1-1-1,-1 1 1,1 0-1,0 0 1,-1 0-1,1 0 1,-1 0-1,1 0 1,-1 0-1,1 0 1,-1 0-1,1 0 1,0 0-1,-1 0 1,0 0-1,-1 1 2,1-1 0,-1 1 0,0 0-1,1-1 1,-1 1 0,1 0-1,0 0 1,-1 0 0,1 0 0,0 1-1,0-1 1,-2 2 0,0 1 12,1 0 0,0 0 1,0 0-1,1 0 0,-1 0 1,1 0-1,0 1 1,0-1-1,0 0 0,0 1 1,1-1-1,0 1 0,0-1 1,0 1-1,0-1 0,1 0 1,0 1-1,0-1 0,0 0 1,0 1-1,1-1 0,2 5 1,-2-4 2,1 1 0,0-1-1,0 1 1,0-1 0,1 0 0,0 0 0,0-1 0,0 1 0,1-1 0,-1 0-1,1 0 1,0 0 0,0-1 0,0 0 0,11 5 0,-9-5-427,0 0 0,1-1 0,-1-1 0,0 1 0,0-1 0,1 0 1,-1-1-1,1 0 0,-1 0 0,13-2 0,11-5-930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21.311"/>
    </inkml:context>
    <inkml:brush xml:id="br0">
      <inkml:brushProperty name="width" value="0.05" units="cm"/>
      <inkml:brushProperty name="height" value="0.05" units="cm"/>
      <inkml:brushProperty name="color" value="#FF0066"/>
    </inkml:brush>
  </inkml:definitions>
  <inkml:trace contextRef="#ctx0" brushRef="#br0">72 458 9722,'3'0'837,"-1"0"0,0 1 1,0-1-1,1 1 0,-1-1 0,0 1 1,3 1-1,13 7 2470,8 4-2255,28 5-305,1-3 1,0-2-1,111 11 0,-139-22-619,0-2-1,0 0 0,0-2 1,0-1-1,0-1 0,-1-1 1,1-2-1,-1 0 1,-1-2-1,36-17 0,-22 7 132,-26 14-135,-1-1 0,-1 0 0,1 0 0,-1-1 0,0-1-1,0 0 1,11-12 0,-8 6-72,-8 9 19,0-1 0,0-1-1,-1 1 1,0-1 0,0 0-1,8-14 1,-13 19-29,0 0 1,1 0-1,-1 0 1,0 0 0,0 0-1,0 0 1,0 0-1,0 0 1,-1 0-1,1 0 1,0 0-1,-2-2 1,-10-26 273,6 16-221,-5-20-18,-5-13-44,14 43-33,0 0 1,-1 0 0,1 0-1,-1 0 1,0 0 0,0 1 0,0-1-1,-6-4 1,-16-10 5,-1 0 0,-1 1 0,-1 2 0,0 1 0,-1 1 0,0 1-1,-1 2 1,-37-8 0,49 15 17,0 0 1,0 2-1,0 0 0,-20 1 0,-73 13 140,84-7-157,0 2 0,1 0 0,-1 2 0,2 1 0,-34 19 0,36-16 50,-34 27 0,44-31-45,-7 7-4,1 1 0,0 0 1,-30 42-1,47-58-5,0 1 0,0 0-1,0-1 1,1 1 0,-1 0 0,1 0-1,0 0 1,0 0 0,0 0 0,0 0 0,0 1-1,1-1 1,-1 0 0,1 0 0,0 1-1,1 4 1,0-3 3,0-1 0,0 1 0,1-1 0,0 1 0,0-1 0,0 0 0,0 0 0,1 0 0,0 0 0,5 6 0,1 0 11,0-1-1,1-1 1,0 0-1,0 0 1,0-1-1,1 0 0,0-1 1,1 0-1,0-1 1,0 0-1,0-1 0,0 0 1,0-1-1,1-1 1,-1 0-1,1 0 1,0-1-1,0-1 0,0 0 1,-1-1-1,1 0 1,0-1-1,-1 0 0,19-7 1,-2-1-788,-7 5 281</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30.374"/>
    </inkml:context>
    <inkml:brush xml:id="br0">
      <inkml:brushProperty name="width" value="0.05" units="cm"/>
      <inkml:brushProperty name="height" value="0.05" units="cm"/>
      <inkml:brushProperty name="color" value="#FF0066"/>
    </inkml:brush>
  </inkml:definitions>
  <inkml:trace contextRef="#ctx0" brushRef="#br0">235 495 8274,'6'0'1167,"-5"0"-974,-1 0-1,1 0 1,-1 1-1,1-1 1,-1 0-1,1-1 1,0 1 0,-1 0-1,1 0 1,-1 0-1,1 0 1,-1 0-1,1 0 1,-1-1-1,1 1 1,-1 0 0,1-1-1,-1 1 1,1 0-1,-1-1 1,1 1-1,-1 0 1,1-1-1,-1 0 1,14-3 696,-13 4-803,0 1-1,-1-1 0,1 0 0,0 0 0,-1 0 0,1-1 1,0 1-1,-1 0 0,1 0 0,0 0 0,-1 0 0,1-1 1,0 1-1,-1 0 0,1 0 0,-1-1 0,1 1 0,0 0 0,-1-1 1,1 1-1,-1-1 0,1 1 0,-1-1 0,3-3 3227,8 2-2118,-5 1-825,1 1-1,-1 1 1,1-1 0,10 4-1,20 0 316,-21-4-373,-11-1-189,0 1-1,-1 0 0,1 0 0,0 0 1,0 1-1,0 0 0,0 0 0,0 0 1,-1 0-1,1 1 0,0 0 0,-1 0 0,0 0 1,5 3-1,-6-3-62,1 0 1,-1-1-1,0 1 1,0-1-1,1 0 1,-1 0-1,1 0 1,-1 0-1,1-1 1,0 1-1,-1-1 1,6 0-1,3-1 111,1-1 0,16-3 0,-21 3-91,0 0 1,0 0-1,0 1 0,0 0 1,1 1-1,-1 0 1,0 0-1,9 2 1,6 4 151,-9-2 84,25 3-1,-34-6-284,0-1-1,-1 0 1,1 0 0,0-1-1,0 1 1,0-1-1,0 0 1,-1 0-1,7-3 1,13-5-13,1-2 19,1 1 0,31-6 0,-50 14-33,1 0-1,-1 0 1,1-1-1,-1 0 1,0-1-1,0 1 1,12-10-1,-1 4 34,8-6-42,-24 14 5,-1 0 1,0 0-1,-1 0 0,1 0 1,0 0-1,0 0 1,0 0-1,-1 0 1,1 0-1,0 0 1,-1 0-1,1-1 1,-1 1-1,1 0 1,-1 0-1,0-1 1,1 1-1,-1 0 1,0-2-1,0-7 4,0 0 0,1 1 0,0-1 0,1 0 0,0 1 0,0-1 0,1 1 0,8-18 0,-10 26-5,0-1 0,0 0 1,-1 0-1,1 1 1,-1-1-1,1 0 1,-1 0-1,1 0 0,-1 1 1,0-1-1,0 0 1,0 0-1,0 0 0,0 0 1,-1-3-1,-1 2-3,1-1-1,-1 1 1,1 0-1,-1 0 1,0 0-1,-3-3 1,-6-11-5,7 10 8,1 0 1,0 0-1,-2-8 0,4 11 1,0 0 0,0 0-1,-1 0 1,0 0 0,1 1 0,-1-1 0,0 0-1,-1 1 1,1-1 0,-1 1 0,1 0 0,-1 0 0,-5-4-1,1 3-34,1 0 0,-1 1 0,0 1 0,0-1 0,0 1 0,0 0-1,0 1 1,0-1 0,-1 1 0,1 1 0,-8 0 0,13-1 33,-2 1-28,-1-1 0,1 0 0,-1-1 0,1 1-1,0-1 1,-8-3 0,-12-6-29,-63-10 13,61 16 29,-44-2 0,44 5 79,-47-10 1,51 6-23,12 3-36,1 0 0,-1 1 0,0 0 0,0 0 0,0 1 0,0 1 0,0-1 0,-1 2 0,-18 2 0,5 4 3,1 1 1,0 1 0,-42 24-1,28-14-3,4-7 8,26-10-8,0 0 1,1 0-1,-11 6 0,-10 6-1,14-7-2,1-1 1,0 1 0,1 1-1,0 0 1,-13 12 0,17-13-1,1 0 1,0 0 0,0 0 0,1 1-1,0 0 1,1 0 0,-1 0 0,1 0 0,1 1-1,0-1 1,0 1 0,-3 17 0,6-20 2,-1 0 0,1 1 0,0-1-1,0 1 1,1-1 0,0 1 0,0-1 0,1 0 0,-1 1 0,1-1 0,1 0 0,-1 0 0,1 0 0,0-1 0,0 1 0,1-1 0,0 1 0,0-1 0,5 5 0,-4-6 29,0 1 1,1-1-1,-1 0 0,1 0 1,0-1-1,1 0 0,-1 0 1,0 0-1,1-1 0,0 0 1,11 2-1,8 0 188,44 2 0,-62-5-196,138 6-1611,-139-7 431,1-1 0,-1 1-1,1-1 1,-1 0 0,13-4 0,18-7-1729</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33.094"/>
    </inkml:context>
    <inkml:brush xml:id="br0">
      <inkml:brushProperty name="width" value="0.05" units="cm"/>
      <inkml:brushProperty name="height" value="0.05" units="cm"/>
      <inkml:brushProperty name="color" value="#FF0066"/>
    </inkml:brush>
  </inkml:definitions>
  <inkml:trace contextRef="#ctx0" brushRef="#br0">380 733 7426,'-9'0'958,"1"1"-222,0-1 0,0 0 1,0-1-1,0 0 1,0 0-1,0 0 0,0-1 1,0-1-1,-11-4 0,-6 3 1205,20 3-947,11 1-457,25 0-1,165 7 2140,88 11-1317,-24-3-446,-221-10-431,1-3 1,1 0 0,-1-3 0,71-10-1,-89 8-446,0 1 0,0 1 0,0 0 0,41 6 0,-36-4-34,0-1-1,0-2 0,52-9 0,-46 5 5,62-2 0,-74 7-1,1 0 0,-1-1 0,0-2 0,0 0 0,0-1 0,0-1 0,-1-1 0,37-17 0,-30 10 15,2 1 37,-2-2 0,31-21 0,-52 32-37,3-3 134,0 1-1,0-2 1,9-10 0,-16 16-94,0-1 1,1 0 0,-2 0 0,1 0 0,0 0 0,0 0 0,-1 0 0,0 0 0,0-1 0,0 1 0,0-1 0,0 1 0,-1 0 0,1-8 0,0-1-33,0 0-1,1 0 1,0 0-1,6-15 1,-5 14-22,1-1 1,2-21 0,-7 32-6,1 1 0,0-1 1,0 0-1,-1 1 1,0-1-1,1 1 0,-1-1 1,0 0-1,0 1 0,0 0 1,-1-1-1,-2-3 1,-24-28 95,18 23-72,-1-3-15,-1 1 0,-1 1 0,-1 0 0,1 1 0,-2 1 0,1 0 0,-2 0 0,1 2 0,-1 0 0,0 1 0,-1 0 0,-18-4 0,-40-11 8,-100-23 23,14 7-20,131 29-12,-1 3 0,-1 0 0,-36-1 0,-97 4-50,13 0 165,-92 9 323,198-2-329,11-4 96,-58-6 0,-8 0-139,86 6-34,1 1 0,0 1 0,0 0 0,0 1 0,-17 5 0,8-1-24,0 2 1,0 1 0,1 0-1,0 2 1,1 1 0,0 0 0,1 2-1,0 0 1,2 1 0,-31 33-1,24-19-11,2 1 0,-36 63-1,50-76 7,1 0-1,0 0 0,2 1 1,0 0-1,1 0 1,0 0-1,-1 31 0,0-19-18,5-28 28,0 0 1,0 0 0,0 0-1,1 0 1,-1 1 0,1-1-1,0 0 1,0 0 0,0 1-1,0-1 1,0 0 0,1 0-1,-1 0 1,1 1 0,0-1-1,0 0 1,1 0 0,1 4-1,2 0 37,0 0 0,1 0 0,0 0 0,0 0 0,1-1 0,0 0 0,0-1 0,0 1 0,9 4 0,-3-4-31,-1 0 1,1 0-1,0-2 1,0 1-1,18 2 1,8-1 9,0-2 0,0-2 0,46-3 0,-72 0-288,-1 0 1,0-1 0,0 0 0,0-1 0,0 0 0,13-6-1,-20 7-68,29-6-2607,6 1 1051</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42.193"/>
    </inkml:context>
    <inkml:brush xml:id="br0">
      <inkml:brushProperty name="width" value="0.05" units="cm"/>
      <inkml:brushProperty name="height" value="0.05" units="cm"/>
      <inkml:brushProperty name="color" value="#FF0066"/>
    </inkml:brush>
  </inkml:definitions>
  <inkml:trace contextRef="#ctx0" brushRef="#br0">5 23 6225,'4'-6'5728,"-9"7"-1604,4-1-4071,1 0-1,0 0 1,0-1 0,0 1 0,0 0 0,0 0 0,-1 0 0,1 0-1,0 0 1,0 0 0,0 0 0,0 0 0,0-1 0,0 1 0,-1 0-1,1 0 1,0 0 0,0 0 0,0 0 0,0-1 0,0 1 0,0 0-1,0 0 1,0 0 0,0 0 0,0-1 0,0 1 0,0 0 0,0 0-1,0 0 1,0 0 0,0-1 0,0 1 0,0 0 0,0 0 0,0 0-1,0 0 1,0-1 0,0 1 0,0 0 0,0 0 0,0 0-1,0 0 1,0 0 0,1-1 0,-1 1 0,0 0 0,6-9 1572,-6 9-1584,0 0 0,0 0 0,0 0 0,0 0-1,0-1 1,1 1 0,-1 0 0,0 0 0,0 0 0,0 0 0,1 0 0,-1 0 0,0 0-1,0 0 1,0 0 0,1 0 0,-1 0 0,0 0 0,0 0 0,0 0 0,1 0 0,-1 0-1,0 0 1,0 0 0,0 0 0,1 0 0,-1 0 0,0 0 0,0 0 0,0 0 0,1 0-1,-1 0 1,0 1 0,0-1 0,0 0 0,0 0 0,1 0 0,-1 0 0,0 0 0,0 1-1,4 11 726,-3 18-173,-1-28-471,0 11-28,1 1 0,0 0 1,1 0-1,4 18 1,-6-32-155,0 1 0,0-1 0,1 0 1,-1 1-1,0-1 0,0 0 0,0 0 0,0 1 1,0-1-1,1 0 0,-1 1 0,0-1 1,0 0-1,0 0 0,1 1 0,-1-1 0,0 0 1,0 0-1,1 0 0,-1 1 0,0-1 0,1 0 1,-1 0-1,0 0 0,0 0 0,1 0 0,-1 0 1,0 0-1,1 1 0,-1-1 0,0 0 1,1 0-1,-1 0 0,0 0 0,1-1 0,-1 1 1,0 0-1,1 0 0,-1 0 0,0 0 0,1 0 1,0 0-1,-1 0 38,14-3-1169</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42.783"/>
    </inkml:context>
    <inkml:brush xml:id="br0">
      <inkml:brushProperty name="width" value="0.05" units="cm"/>
      <inkml:brushProperty name="height" value="0.05" units="cm"/>
      <inkml:brushProperty name="color" value="#FF0066"/>
    </inkml:brush>
  </inkml:definitions>
  <inkml:trace contextRef="#ctx0" brushRef="#br0">1 6 10610,'3'0'1209,"1"-2"807,-1-1-248,2 3 41,-2 2-305,-1 3-112,0 8-351,-2 0-161,0 8-224,0 0-136,1 6-256,1 0-240,-2 0-1512,3 5 1088</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44.975"/>
    </inkml:context>
    <inkml:brush xml:id="br0">
      <inkml:brushProperty name="width" value="0.05" units="cm"/>
      <inkml:brushProperty name="height" value="0.05" units="cm"/>
      <inkml:brushProperty name="color" value="#FF0066"/>
    </inkml:brush>
  </inkml:definitions>
  <inkml:trace contextRef="#ctx0" brushRef="#br0">1 1 10994,'0'5'817,"3"5"271,-1 3-40,1 6-208,-1-1-128,-1 2-112,1 2-23,0-2-177,-2 0-112,3-3-112,0-3-56,4-4-472,1-5-248,6-4 336</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45.373"/>
    </inkml:context>
    <inkml:brush xml:id="br0">
      <inkml:brushProperty name="width" value="0.05" units="cm"/>
      <inkml:brushProperty name="height" value="0.05" units="cm"/>
      <inkml:brushProperty name="color" value="#FF0066"/>
    </inkml:brush>
  </inkml:definitions>
  <inkml:trace contextRef="#ctx0" brushRef="#br0">1 0 13067,'0'16'1304,"2"-1"664,-1 1-415,3 3-185,-1-2-704,-3-1-256,-2 1-512,-1-5-600,10 1 496</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45.794"/>
    </inkml:context>
    <inkml:brush xml:id="br0">
      <inkml:brushProperty name="width" value="0.05" units="cm"/>
      <inkml:brushProperty name="height" value="0.05" units="cm"/>
      <inkml:brushProperty name="color" value="#FF0066"/>
    </inkml:brush>
  </inkml:definitions>
  <inkml:trace contextRef="#ctx0" brushRef="#br0">20 1 11955,'-1'5'1464,"-4"1"832,-1 8-471,0 3-169,4 3-704,2 3-256,0 1-455,8-1-121,-4 1-168,-1-6-281,4-6-1199,6 0-3673,2-4 3217</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03.929"/>
    </inkml:context>
    <inkml:brush xml:id="br0">
      <inkml:brushProperty name="width" value="0.05" units="cm"/>
      <inkml:brushProperty name="height" value="0.05" units="cm"/>
      <inkml:brushProperty name="color" value="#FF0066"/>
    </inkml:brush>
  </inkml:definitions>
  <inkml:trace contextRef="#ctx0" brushRef="#br0">1 1 14811,'11'18'1245,"1"0"-1,0 0 1,2-1-1,0-1 1,22 21-1,28 32 424,-44-42-1138,-1 1-1,18 36 1,25 63 495,12 23-490,-71-146-584,-2-1-9,0 0 0,0-1 0,1 1 1,0-1-1,-1 1 0,1-1 0,0 0 1,0 1-1,0-1 0,0 0 0,1 0 1,4 3-1,-7-5 23,0 0 0,0 0 0,0 0-1,0 0 1,0 0 0,0 0 0,1 0 0,-1 0 0,0 0 0,0 0 0,0 0-1,0 0 1,0-1 0,0 1 0,0 0 0,0 0 0,0 0 0,0 0-1,0 0 1,0 0 0,1 0 0,-1 0 0,0 0 0,0 0 0,0 0 0,0 0-1,0 0 1,0 0 0,0 0 0,0 0 0,0-1 0,0 1 0,0 0-1,0 0 1,0 0 0,0 0 0,0 0 0,0 0 0,0 0 0,0 0 0,0 0-1,0 0 1,0-1 0,0 1 0,0 0 0,0 0 0,0 0 0,0 0 0,-2-8-1317,-3-7-89,-2-4 2309,4-2-712</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46.215"/>
    </inkml:context>
    <inkml:brush xml:id="br0">
      <inkml:brushProperty name="width" value="0.05" units="cm"/>
      <inkml:brushProperty name="height" value="0.05" units="cm"/>
      <inkml:brushProperty name="color" value="#FF0066"/>
    </inkml:brush>
  </inkml:definitions>
  <inkml:trace contextRef="#ctx0" brushRef="#br0">24 0 13283,'10'12'1088,"-3"3"496,-6 3-191,-2 8-217,-6 2-392,-5 4-816,2-5-736,-2 3 384</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50.661"/>
    </inkml:context>
    <inkml:brush xml:id="br0">
      <inkml:brushProperty name="width" value="0.05" units="cm"/>
      <inkml:brushProperty name="height" value="0.05" units="cm"/>
      <inkml:brushProperty name="color" value="#FF0066"/>
    </inkml:brush>
  </inkml:definitions>
  <inkml:trace contextRef="#ctx0" brushRef="#br0">278 12 6825,'-8'-2'990,"-13"-2"697,0 1-1,-1 1 1,-21 1 0,39 2-1627,0-1 0,1 1 0,-1 0 0,1 0 0,-1 1 0,1-1 0,-1 1 0,1 0 0,0-1 0,0 1 0,0 1 0,0-1 0,0 0 0,0 1 0,1 0 0,-3 3 0,-4 4 125,1 1 0,1 0 0,-7 13 0,2-1-80,2 1-1,0 0 0,1 0 1,2 1-1,0 0 1,-4 39-1,10-57-95,1 0 0,0 0 0,0 1 0,1-1 0,0 0 0,1 0 0,-1 0 0,1 0 0,1 0 0,-1 0 1,1-1-1,0 1 0,1-1 0,-1 0 0,1 0 0,0 0 0,1 0 0,0-1 0,7 8 0,3 1 105,1-1-1,1-1 1,0 0 0,0-1-1,31 15 1,-18-14-67,0 0 1,1-2 0,0-1-1,33 6 1,131 7-18,-117-18-35,116-9 1,-191 4 3,316-19 36,-257 20-26,1 2 0,-1 3 0,68 14 0,81 45 22,-93-24-8,-100-35-20,184 53 16,4-15 8,304 19 830,-33-42-482,1-30-393,-258 3 38,964-69 985,-715 23-918,33-3-33,203-34 161,73 7 2195,-72 87-1898,-519 2-493,384 38 119,-414-34 224,163-12-1,-311 2-320,0-1 0,0 0 0,0-1 0,0 1-1,0-2 1,-1 0 0,1 0 0,-1 0 0,1-1-1,-1 0 1,0-1 0,-1 1 0,1-2 0,-1 1-1,0-1 1,0 0 0,-1 0 0,0-1 0,0 0-1,0 0 1,-1-1 0,0 1 0,-1-1 0,6-11 0,-9 16-34,1-1 1,-1 0 0,0 1-1,0-1 1,0 0 0,0 0-1,0 0 1,-1 0 0,0 0-1,0 0 1,0 0 0,0 0-1,-1 0 1,1 0 0,-1 0-1,0 1 1,0-1 0,-3-6 0,-1 2 13,0 1 1,0-1-1,0 1 1,-1 0-1,0 1 1,0 0 0,-10-8-1,-164-148 515,169 151-434,0 0-1,-1 1 0,-1 0 0,0 1 1,0 1-1,-1 0 0,0 1 0,0 0 1,0 1-1,-1 1 0,-19-5 0,13 7-67,0 0 0,0 1 0,0 1-1,-1 1 1,-21 3 0,5 2-85,-73 20-1,101-22 22,-79 18-1272,87-20 1189,0-1 0,0 0 0,0 1 0,0-1 0,0 0 0,0 0 0,0 0 0,0 0 0,0-1 0,-3 0 0,4 1 82,1-1 0,0 1-1,0-1 1,0 1 0,-1-1 0,1 1-1,0 0 1,0-1 0,0 1 0,0-1-1,0 1 1,0-1 0,0 1 0,0-1-1,0 1 1,0-1 0,0 1 0,0-1-1,0 1 1,0-1 0,0 1 0,1-1-1,-1 1 1,0-1 0,0 1 0,0 0-1,1-2 1</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52.756"/>
    </inkml:context>
    <inkml:brush xml:id="br0">
      <inkml:brushProperty name="width" value="0.05" units="cm"/>
      <inkml:brushProperty name="height" value="0.05" units="cm"/>
      <inkml:brushProperty name="color" value="#FF0066"/>
    </inkml:brush>
  </inkml:definitions>
  <inkml:trace contextRef="#ctx0" brushRef="#br0">790 135 7666,'-24'-16'1492,"-43"-26"2513,57 37-3615,0 0-1,0 1 0,0 0 1,-1 1-1,-13-3 0,6 3-258,1 1 0,-1 1 0,0 0-1,1 1 1,-1 1 0,1 0 0,-1 2-1,1 0 1,0 1 0,0 1 0,0 0-1,0 1 1,1 1 0,0 0 0,1 2 0,-1 0-1,1 0 1,-25 23 0,8-4 14,2 2 0,0 1 1,3 1-1,0 1 0,-29 52 1,44-66-100,1 1 0,2 1 0,0-1 0,1 2 0,1-1 1,1 1-1,1 0 0,1 0 0,1 1 0,1-1 0,1 43 0,3-52-32,0 1 0,1-1-1,1 1 1,0-1 0,1-1 0,0 1-1,1 0 1,0-1 0,1-1-1,9 13 1,5 4 142,1-1 0,46 43 0,-49-54-70,1 0-1,0-1 0,33 18 0,71 28 116,18 11-8,-28-7 83,-90-53-133,1-1 0,47 14-1,10-7 300,152 12-1,-145-21 57,123 27-1,-187-30-450,58 15 35,91 10 0,359 14-37,158 20-33,-348-10 1,-229-35-18,126 5 3,-1-20-8,-39-1 29,357 41-19,-22 14 9,47-36-16,-174-11 238,451-45 0,-445 3-224,96-9 68,7-18-22,206-39 267,-594 76-256,168-50 0,-211 43 167,-1-3 1,145-76-1,-201 91-168,68-40 276,-85 46-216,0 1 0,0-1 0,-1-1 0,-1 0 1,14-17-1,-19 20-116,0-1 1,0 0 0,-1 0 0,0-1 0,-1 1-1,0-1 1,0 0 0,1-11 0,1-9-20,2-35 0,-5 14 20,-5-86 1,-1 104-13,-1 1 1,-1-1-1,-19-54 1,2 21 36,-46-87-1,56 128-19,-1 1 0,-1 1 0,-1 1-1,0 0 1,-2 1 0,-37-33 0,27 30 97,-1 2 1,0 2-1,-2 0 1,0 2 0,-1 1-1,-1 2 1,-1 1-1,1 2 1,-2 1-1,-37-6 1,23 8 274,-93-1 0,-50 14-3582,148-3 1140,-19-1 504</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54.760"/>
    </inkml:context>
    <inkml:brush xml:id="br0">
      <inkml:brushProperty name="width" value="0.05" units="cm"/>
      <inkml:brushProperty name="height" value="0.05" units="cm"/>
      <inkml:brushProperty name="color" value="#FF0066"/>
    </inkml:brush>
  </inkml:definitions>
  <inkml:trace contextRef="#ctx0" brushRef="#br0">269 14 9058,'-5'-3'964,"0"1"0,0 0 1,0 0-1,-6-1 0,9 2-758,0 1 0,1 0-1,-1 0 1,0 0 0,1 0-1,-1 0 1,1 0 0,-1 0 0,0 1-1,1-1 1,-1 1 0,1-1-1,-1 1 1,1-1 0,-1 1 0,1 0-1,0 0 1,-3 1 0,-9 8 13,0 0 0,1 2 0,0-1 0,1 1 0,0 1 0,-14 22 0,11-14-34,1 0 0,1 1 0,1 1-1,1 0 1,-10 34 0,12-26-155,1 1 1,1 0 0,2 0 0,0 34 0,4-56-29,1 0 0,0 0 0,1 0 0,0-1 0,0 1 0,1-1 1,6 16-1,-6-19 10,0-1 1,1 1-1,0 0 1,0-1-1,0 0 1,0 0-1,1 0 1,0-1-1,0 1 1,0-1-1,0 0 1,10 4-1,-10-5 4,1-1 0,0 0 0,0 0 0,0-1 0,0 1 0,0-1 1,0-1-1,0 1 0,0-1 0,12-1 0,3-2 35,36-8 1,75-16 861,-67 14-201,-55 11-654,-1-1 1,1 0 0,-1 0 0,0-1 0,0 0 0,0-1 0,0 0 0,-1 0 0,0-1 0,0 0 0,-1-1 0,1 0 0,-1 0 0,-1 0 0,9-12 0,-9 10-17,0 0 1,-1-1-1,0 1 0,-1-1 1,0 0-1,0 0 1,-1-1-1,-1 1 0,0-1 1,0 1-1,-1-1 0,0 0 1,-1 0-1,-1-12 1,1 17 23,-2 0 1,1-1 0,-1 1 0,0 0 0,0 0 0,0 1 0,-6-10 0,-27-38 378,23 38-227,-14-26 1,19 27-134,-2-4 9,-1 0-1,0 0 1,-19-23 0,24 36-68,1 0 0,-1 0 0,-1 1 0,1-1 1,-1 1-1,1 0 0,-1 1 0,0-1 0,-1 1 0,1 0 1,0 1-1,-1-1 0,0 1 0,-7-1 0,2 2 102,0 0 0,0 1 0,-14 1 0,-2 0-3531,48 0 2119</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56.141"/>
    </inkml:context>
    <inkml:brush xml:id="br0">
      <inkml:brushProperty name="width" value="0.05" units="cm"/>
      <inkml:brushProperty name="height" value="0.05" units="cm"/>
      <inkml:brushProperty name="color" value="#FF0066"/>
    </inkml:brush>
  </inkml:definitions>
  <inkml:trace contextRef="#ctx0" brushRef="#br0">136 227 8378,'0'-2'309,"0"1"0,0 0 0,0 0-1,-1-1 1,1 1 0,0 0 0,0 0 0,-1-1 0,1 1 0,-1 0 0,0 0 0,1 0 0,-1 0 0,0 0 0,1 0-1,-1 0 1,0 0 0,0 0 0,0 0 0,0 0 0,0 0 0,0 1 0,0-1 0,0 0 0,0 1 0,0-1 0,0 0-1,-1 1 1,1 0 0,0-1 0,-2 1 0,1-1-102,0 1 0,0 0-1,0 0 1,0 0 0,0 0 0,0 0-1,0 0 1,0 1 0,0-1 0,0 1-1,0-1 1,1 1 0,-1 0 0,0-1-1,0 1 1,0 0 0,1 0 0,-1 1-1,0-1 1,-1 2 0,-4 4-161,1 2 1,-1-1-1,2 1 0,-1 0 1,1 0-1,0 0 0,1 1 1,0 0-1,1 0 0,0 0 1,-2 10-1,2 1 17,0-1 0,1 1 1,1 0-1,3 33 0,-2-47-46,1 0 0,0 0 0,1 0 0,0 0 0,0-1 0,0 1 0,1 0 0,0-1 0,0 0 0,1 0 0,-1 0 0,1 0 0,1 0 0,-1-1 0,8 7 0,-6-7 14,0 0-1,1 0 0,-1-1 0,1 0 0,0-1 0,0 1 1,0-1-1,0-1 0,1 1 0,-1-1 0,1-1 0,0 1 1,14 0-1,-12-2 33,0 0 0,0 0 0,0-1 0,0 0 0,0-1 0,0 0 0,0 0 0,0-1 0,0 0 0,-1-1 0,0 0 0,0-1 0,0 0 0,0 0 0,-1-1 0,1 0 0,-2 0 0,1-1 0,13-15 0,-7 5 92,-2 1 0,1-2 0,-2 0 1,0 0-1,10-27 0,-16 33-33,0-1 1,-1 1 0,-1-1-1,0 0 1,-1 0-1,-1 0 1,0 0-1,0 0 1,-3-25 0,0 29-55,0 1 0,0-1 0,-1 1 0,0-1 0,-1 1 0,0 0 0,-7-12 1,2 7 29,0 1 0,-1-1 1,-16-15-1,15 19-98,0 0 0,0 0-1,-1 1 1,0 1 0,-1 0-1,0 1 1,0 0-1,0 1 1,0 1 0,-1 0-1,0 1 1,0 0-1,-21-1 1,25 3-389,-13 0 20,22 1 94,0-1 0,0 1-1,0 0 1,0 0 0,0-1 0,0 1 0,0 0-1,0-1 1,0 1 0,1-1 0,-1 1-1,0-1 1,0 1 0,0-1 0,1 0 0,-1 1-1,-1-2 1,-1-8-1867</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57.553"/>
    </inkml:context>
    <inkml:brush xml:id="br0">
      <inkml:brushProperty name="width" value="0.05" units="cm"/>
      <inkml:brushProperty name="height" value="0.05" units="cm"/>
      <inkml:brushProperty name="color" value="#FF0066"/>
    </inkml:brush>
  </inkml:definitions>
  <inkml:trace contextRef="#ctx0" brushRef="#br0">253 16 6817,'-3'-1'673,"0"1"0,1-1-1,-1 1 1,0-1 0,1 0-1,-1 0 1,-3-2 0,3 2-401,1 0 1,-1 0-1,0 0 0,0 0 1,1 0-1,-1 1 0,-5-1 1,5 1-70,0 0 0,1 0 0,-1 1 1,0 0-1,1-1 0,-1 1 0,1 0 1,-1 0-1,1 0 0,-1 1 0,1-1 1,0 1-1,0-1 0,-1 1 0,1 0 1,0 0-1,-1 2 0,-5 5 365,1 0-1,-11 18 0,5-5-402,1-4-114,0 0 1,2 1-1,-14 33 0,14-27-42,2-5 11,0 0-1,1 1 0,1 0 0,-3 24 1,7-35-17,1 1-1,0-1 1,1 0 0,0 1 0,4 17 0,-3-24 31,0 0 0,0 0 0,1 0 0,-1 0 0,1-1 0,0 1 0,0-1 0,0 1 0,1-1 0,-1 0 0,1 0 0,0 0 0,0 0 0,0 0 0,0-1 0,0 1 0,6 2 0,-3-2 17,0 0-1,0-1 1,0 0-1,0-1 0,1 1 1,-1-1-1,0 0 1,1-1-1,-1 1 1,0-1-1,1 0 1,-1-1-1,0 0 1,1 0-1,-1 0 1,0-1-1,0 0 1,10-4-1,-2 0-21,-1-1-1,0 1 1,0-2-1,-1 0 1,0-1-1,0 0 1,10-11-1,-15 13 74,0-1 1,-1 1-1,0-1 0,-1 0 0,0-1 1,0 0-1,0 1 0,-1-1 1,-1-1-1,1 1 0,-2 0 0,1-1 1,-1 0-1,-1 1 0,1-11 1,-2 13-41,0 0 0,0 0 0,-1 0 0,0 0 0,0 1 0,-1-1 0,0 0 0,0 1 0,0-1 0,-1 1 0,0 0 0,0 0 0,-1 0 0,0 0 0,0 1 0,0-1 0,0 1 0,-1 0 0,0 1 0,0-1 0,0 1 0,-9-5 0,-3-2 5,-1 1 0,-1 1 0,0 1 1,0 1-1,-1 1 0,-24-6 0,30 10-2067,-1 0 1,-20-1-1,48 3-360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58.493"/>
    </inkml:context>
    <inkml:brush xml:id="br0">
      <inkml:brushProperty name="width" value="0.05" units="cm"/>
      <inkml:brushProperty name="height" value="0.05" units="cm"/>
      <inkml:brushProperty name="color" value="#FF0066"/>
    </inkml:brush>
  </inkml:definitions>
  <inkml:trace contextRef="#ctx0" brushRef="#br0">130 123 11362,'-3'-5'1084,"0"1"-1,-1-1 0,1 1 1,-1 0-1,-8-7 0,11 10-988,1 1-1,-1-1 1,0 1-1,0-1 1,0 1-1,0-1 1,1 1-1,-1 0 1,0-1-1,0 1 1,0 0-1,0 0 1,0 0-1,0-1 1,0 1-1,0 0 1,0 0-1,0 1 1,0-1-1,0 0 1,0 0-1,0 0 1,0 1-1,0-1 1,0 0-1,0 1 1,1-1-1,-1 1 1,0-1-1,0 1 1,0-1-1,1 1 1,-1 0-1,0-1 1,1 1-1,-1 0 1,0 0-1,1-1 1,-1 1-1,0 1 1,-8 12-39,1 0 0,0 0 0,1 1 0,0 0 0,2 0 0,-1 1 0,2 0 0,0-1 0,-2 26 0,5-30-42,0 1 0,1-1 0,0 0 0,1 0 0,1 0 0,0 0 0,0-1 0,1 1 0,0 0 0,1-1 0,0 0 0,1 0 0,0 0 0,12 18 0,-12-22-1,0 1 1,0-2-1,1 1 0,0 0 0,0-1 0,0 0 0,1-1 0,-1 0 0,1 0 0,0 0 0,0 0 0,15 4 0,-13-6 49,0 0 1,1-1-1,-1 1 1,1-2 0,-1 1-1,1-1 1,-1-1 0,1 0-1,16-4 1,-12 2 115,1-2-1,-1 0 1,0-1 0,-1 0 0,1-1 0,-1-1-1,0 0 1,-1 0 0,0-2 0,-1 1 0,1-1 0,-2-1-1,15-18 1,-15 15 135,0 0-1,-1-1 1,-1 0 0,0-1-1,-1 1 1,5-22-1,-9 31-202,-2-1-1,1 0 0,-1 0 1,0 0-1,0 0 0,-1 0 0,0 0 1,0 0-1,-1 0 0,0 0 1,0 0-1,-1 0 0,1 0 1,-1 1-1,-1-1 0,0 0 0,-6-11 1,3 10-91,0 0-1,0 1 1,-1 0 0,0 0 0,0 0 0,0 1 0,-17-11 0,8 8-507,0 1 0,-1 0 0,-22-7 0,7 3-1696,31 11 2071,0 1 0,0-1 0,0 0 0,0 0 0,0 0 0,0 1 0,1-1-1,-1 0 1,0 0 0,1 0 0,-1 0 0,-1-2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59.501"/>
    </inkml:context>
    <inkml:brush xml:id="br0">
      <inkml:brushProperty name="width" value="0.05" units="cm"/>
      <inkml:brushProperty name="height" value="0.05" units="cm"/>
      <inkml:brushProperty name="color" value="#FF0066"/>
    </inkml:brush>
  </inkml:definitions>
  <inkml:trace contextRef="#ctx0" brushRef="#br0">0 20 11138,'13'2'5429,"11"5"-2891,7 2-1084,0-2-429,1-3-1,-1 0 1,1-2 0,50-4-1,123-23 1777,-38 3-1496,-152 20-1297,-3 1 49,0-1 0,0 2 0,23 1 0,-33-1-80,0 1 0,0-1-1,0 0 1,1 1 0,-1-1 0,0 1 0,0 0 0,0 0 0,0 0 0,0 0 0,0 0 0,-1 0-1,1 0 1,0 1 0,0-1 0,-1 1 0,1-1 0,-1 1 0,1-1 0,-1 1 0,0 0 0,0 0-1,0 0 1,0 0 0,0 0 0,0 0 0,1 3 0,-2-4-126,0 0 1,0 0-1,0 0 1,0-1-1,0 1 1,0 0 0,0 0-1,0 0 1,-1 0-1,1 0 1,0-1-1,0 1 1,-1 0-1,1 0 1,0 0-1,-1-1 1,1 1-1,-1 0 1,1 0-1,-1-1 1,0 2-1,-17 11-2943,11-8 2207,-15 10-652</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6:59.886"/>
    </inkml:context>
    <inkml:brush xml:id="br0">
      <inkml:brushProperty name="width" value="0.05" units="cm"/>
      <inkml:brushProperty name="height" value="0.05" units="cm"/>
      <inkml:brushProperty name="color" value="#FF0066"/>
    </inkml:brush>
  </inkml:definitions>
  <inkml:trace contextRef="#ctx0" brushRef="#br0">0 215 15795,'20'10'1737,"7"-3"871,17-5-191,6-6-57,12-12-303,10-4-81,12-6-471,7 1-297,-2 2-608,-4-2-288,-6-4-888,-2-3-648,7-1 711</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04.210"/>
    </inkml:context>
    <inkml:brush xml:id="br0">
      <inkml:brushProperty name="width" value="0.05" units="cm"/>
      <inkml:brushProperty name="height" value="0.05" units="cm"/>
      <inkml:brushProperty name="color" value="#FF0066"/>
    </inkml:brush>
  </inkml:definitions>
  <inkml:trace contextRef="#ctx0" brushRef="#br0">197 512 5721,'2'0'520,"-1"0"0,0 0-1,0-1 1,0 1 0,0 0-1,0-1 1,0 1 0,0-1-1,1 1 1,-1-1 0,1-1-1,-1 1-355,0 1 0,1-1-1,-1 0 1,0 0 0,1 1 0,-1-1-1,1 1 1,-1-1 0,0 1 0,1-1-1,-1 1 1,3 0 0,30-1 1996,54-6 0,-70 4-1683,0-1-1,0-1 1,0 0-1,27-13 0,-17 6 49,-21 9-469,0 1-1,-1-1 1,1-1 0,0 1 0,-1-1-1,0 0 1,0-1 0,0 1 0,-1-1-1,8-8 1,-6 5 86,-1-1 0,0 0-1,0 0 1,5-12 0,-9 18-72,-1-1 1,0 1-1,0 0 1,0-1 0,0 1-1,-1-1 1,1 1-1,-1-1 1,0 1-1,0-1 1,0 0 0,-1 1-1,1-1 1,-1 1-1,0 0 1,-2-7-1,-9-18 276,-64-144 549,74 169-864,1-1 0,-1 1 1,0-1-1,0 1 0,-1 0 0,1 0 1,0 0-1,-1 0 0,0 0 1,0 1-1,0-1 0,0 1 0,0 0 1,0 0-1,-1 0 0,1 0 1,-1 0-1,1 1 0,-1 0 1,0-1-1,0 2 0,1-1 0,-1 0 1,0 1-1,0-1 0,0 1 1,-5 0-1,-16 1 13,-2-1-30,1 0 0,-52-9-1,62 6 6,-31-2 0,41 4-21,0 1 0,0 1-1,0-1 1,-1 1 0,1 0-1,0 1 1,0-1 0,-7 4 0,2 0-2,0 1 1,0 0 0,1 0 0,-1 1-1,1 1 1,1-1 0,-15 17 0,18-18 2,1 1 1,-1 0-1,1 1 0,1-1 1,0 1-1,0 0 0,0 0 1,1 0-1,0 1 0,1-1 1,-3 15-1,3-5 7,0-1-1,1 1 0,1-1 1,1 1-1,1 0 1,0-1-1,5 19 1,-5-29-186,0 1 0,1-1 1,-1 1-1,2-1 0,-1 0 1,1 0-1,0 0 0,0-1 1,1 1-1,0-1 0,0 0 1,0-1-1,1 1 0,0-1 1,0 0-1,0 0 0,1-1 1,7 4-1,-6-4-426,1 0 0,0-1 0,14 3 0,41 4-1096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2.677"/>
    </inkml:context>
    <inkml:brush xml:id="br0">
      <inkml:brushProperty name="width" value="0.05" units="cm"/>
      <inkml:brushProperty name="height" value="0.05" units="cm"/>
      <inkml:brushProperty name="color" value="#FF0066"/>
    </inkml:brush>
  </inkml:definitions>
  <inkml:trace contextRef="#ctx0" brushRef="#br0">46 268 13267,'1'0'224,"0"0"0,0 0-1,0-1 1,0 1 0,0 0 0,0-1 0,0 1 0,0-1-1,0 1 1,-1-1 0,1 0 0,0 1 0,0-1 0,0 0-1,-1 0 1,1 1 0,1-3 0,11-17 699,-11 17-563,5-10-187,1-1 1,-2 0-1,0 0 1,0 0 0,-2-1-1,0 1 1,0-1 0,-1 0-1,-1 0 1,0-18-1,-2 30-168,0 1 0,0-1 0,-1 0 0,1 0 0,-1 1 0,0-1 0,0 0 0,0 1 0,0-1 0,0 1 0,0-1 0,-1 1 0,1 0 0,-1-1 0,0 1 0,1 0 0,-4-2 0,3 2-4,1 1 0,-1 0 0,1 0 0,-1 0 0,0 1 0,0-1 0,0 0 0,1 1 0,-1-1 0,0 1 0,0-1 0,0 1 0,0 0 0,0 0 0,0 0 0,0 0 0,0 0 0,0 0 0,0 1 0,0-1 0,1 1 0,-1-1 0,0 1 0,0 0 0,-2 1 0,0 0 10,0 0 0,0 1 0,1 0 0,-1 0 0,0 0 0,1 0 0,0 0 0,0 1 0,0-1 0,0 1 0,1 0 0,-1 0 0,1 0 0,0 0-1,0 0 1,0 1 0,1-1 0,0 1 0,-2 5 0,2-4 55,0 0 0,1-1 0,0 1 0,-1 0 1,2 0-1,-1 0 0,1-1 0,0 1 0,0 0 0,0-1 0,1 1 0,0-1 0,0 0 0,1 1 1,3 6-1,-1-5 35,0 0 0,1 0 1,-1-1-1,1 1 1,0-1-1,1-1 1,0 1-1,0-1 0,0 0 1,15 7-1,-18-10-91,1-1 0,-1 1 0,1 0 0,0-1 0,0 0 0,0 0 0,-1-1 0,1 0 0,0 1 0,0-1 0,0-1-1,0 1 1,0-1 0,0 0 0,-1 0 0,1 0 0,0-1 0,-1 1 0,1-1 0,6-4 0,-4 2-199,0-1 0,-1 0 0,1-1 0,-1 1 0,0-1 0,0 0 0,-1-1 0,9-12 0,-5 3-953,-1 0-1,0 0 0,6-18 0,-4 2-51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04.305"/>
    </inkml:context>
    <inkml:brush xml:id="br0">
      <inkml:brushProperty name="width" value="0.05" units="cm"/>
      <inkml:brushProperty name="height" value="0.05" units="cm"/>
      <inkml:brushProperty name="color" value="#FF0066"/>
    </inkml:brush>
  </inkml:definitions>
  <inkml:trace contextRef="#ctx0" brushRef="#br0">6 65 13875,'-2'8'439,"1"0"-1,0 1 1,0-1 0,0 0 0,1 1-1,1-1 1,-1 1 0,1-1-1,1 0 1,-1 1 0,1-1-1,1 0 1,0 0 0,0 0 0,0-1-1,1 1 1,0-1 0,1 0-1,0 0 1,0 0 0,0-1 0,1 1-1,-1-1 1,14 10 0,-17-14-331,1-1 1,-1 1 0,1 0-1,0-1 1,0 1-1,-1-1 1,1 0 0,0 1-1,0-2 1,0 1 0,1 0-1,-1-1 1,0 1-1,0-1 1,0 0 0,0 0-1,0 0 1,6-1 0,-4-1 12,0 1 0,-1-1 0,1 0 1,-1 0-1,0-1 0,0 1 1,0-1-1,0 0 0,0 0 0,0 0 1,5-6-1,-2 0-13,0 1 0,-1-1 0,0 0 0,0 0 0,-1-1 1,0 0-1,-1 0 0,4-14 0,-6 18-306,0-1 0,0 1 1,-1 0-1,0-1 0,-1 0 1,1 1-1,-1-1 1,-1 1-1,1-1 0,-1 1 1,0-1-1,-1 1 0,1-1 1,-1 1-1,-3-7 0,-8-10-2408,6 7 877</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12.293"/>
    </inkml:context>
    <inkml:brush xml:id="br0">
      <inkml:brushProperty name="width" value="0.05" units="cm"/>
      <inkml:brushProperty name="height" value="0.05" units="cm"/>
      <inkml:brushProperty name="color" value="#FF0066"/>
    </inkml:brush>
  </inkml:definitions>
  <inkml:trace contextRef="#ctx0" brushRef="#br0">281 193 9834,'-2'3'380,"0"0"0,0 0 1,0-1-1,-1 1 0,1-1 0,-1 0 0,1 0 0,-1 0 0,0 0 0,0 0 1,0-1-1,0 1 0,0-1 0,0 0 0,0 1 0,-5 0 0,-25 11 1234,18-2-1249,0 1-1,1 0 0,0 1 0,1 0 0,1 1 0,0 1 0,1 0 0,-16 28 0,14-21-297,1 1-1,-16 42 1,25-57-45,1 1 0,0 0 1,0 0-1,1 0 0,0 0 0,0 0 1,1 1-1,1-1 0,-1 0 0,1 0 1,4 13-1,4 8 58,2-1-1,1 0 1,2 0-1,0-1 1,19 26-1,-27-46-74,1 0 0,0 0-1,0 0 1,0-1 0,1 0 0,0-1-1,1 1 1,15 8 0,6 1 113,43 15 1,-39-17 11,44 15 87,1-4-1,1-2 1,1-5 0,1-2 0,85 3 0,420-5-60,-415-15 65,124 7-197,31 0-10,-1-24-8,323-79 78,-300 39 430,-338 57-492,601-76 573,250 22-580,-1 31 169,163 29 103,-352 25 372,-623-26-501,208 20 43,137 7 17,-311-29-184,120-1 207,-165-3-194,0-2 1,0-1-1,47-13 0,-31 2 99,70-30 0,-99 34-83,0-1-1,0-1 1,-1-1 0,36-29-1,6-9 162,31-27 704,-86 69-869,-1 0 0,1-1-1,-2 0 1,0-1 0,0 0 0,7-15-1,-13 19-47,1-1-1,-1 1 0,-1-1 1,1 0-1,-2 0 0,1 0 1,-2 0-1,1 0 0,-2-14 1,-1-4 75,-2 0 1,-8-32-1,8 47-45,1 1 0,-2-1-1,0 0 1,0 1-1,-1 0 1,-13-20-1,13 24-26,0 1 0,0 0 0,-1 0 0,1 1 0,-1-1 0,-1 1 0,0 1-1,1 0 1,-2 0 0,-11-6 0,2 4-4,1 1 0,-1 0 0,0 2 0,-1 0-1,-27-2 1,-94 3 74,92 4-2726,-70-7-1,78 2-296,-3 5 920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14.294"/>
    </inkml:context>
    <inkml:brush xml:id="br0">
      <inkml:brushProperty name="width" value="0.05" units="cm"/>
      <inkml:brushProperty name="height" value="0.05" units="cm"/>
      <inkml:brushProperty name="color" value="#FF0066"/>
    </inkml:brush>
  </inkml:definitions>
  <inkml:trace contextRef="#ctx0" brushRef="#br0">707 86 10298,'-48'-24'4337,"41"20"-3990,-1-1-1,1 2 1,-1-1-1,1 1 1,-1 0-1,0 0 1,0 1-1,0 0 0,-17-1 1,12 3-160,0 0 1,0 1-1,0 1 1,0 0 0,0 1-1,0 0 1,-14 6-1,8-1 165,0 1 0,1 1-1,-32 22 1,19-9-107,1 1-1,1 1 1,-38 43-1,50-47-209,0 0-1,1 2 1,2 0-1,0 1 1,-18 42 0,17-29-25,2-1 0,1 2 0,2-1 0,1 1 0,-3 40 0,9-27-9,7 94 0,-2-126 36,1-1-1,2 0 0,-1 0 0,2 0 1,1-1-1,0 1 0,1-1 0,0-1 1,2 0-1,0 0 0,1-1 0,17 20 0,14 9 353,2-2 0,71 52-1,-62-52-271,-22-17-81,101 77 85,-100-79-96,1-3 0,47 23 0,-28-21 99,99 28 0,62 0 512,-159-38-445,93 16 60,1-6 0,242 5-1,162-20-54,-41 19-130,-172-5-58,-5-19 75,0-17 46,83-1 48,763-33 316,-603 37-390,-352 14-70,306-35 0,-239 5 5,46-5-2,-248 23-29,328-47 78,-55-31 165,-4-21-189,-273 83-45,132-56 63,-6-16 462,-203 93-504,32-16 1,-1-2-1,64-47 1,-49 25-26,52-54 1,-80 71 11,-2-1-1,-1-1 1,-1-1 0,-1-1 0,-2-1 0,26-60-1,-36 66 18,-1-1 0,-1 1 0,4-34-1,-10 45-31,-1 0 0,-1 0 0,0-1 0,-1 1 0,-1 0 0,0 0 0,-1 0 0,-1 0 0,0 1 0,-1 0 0,-1-1 0,-1 2 0,0-1 0,-1 1 0,0 0 0,-1 0 0,0 1 0,-2 1 0,1-1 0,-1 2 0,-1-1 0,0 2 0,-16-12 0,14 14-8,0 1 1,0 0-1,0 0 0,-21-5 0,-64-13 28,51 14 24,-14-3 167,-76-6 0,-63 5 231,55 5-475,-82 7-3959,167 4 3170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13.329"/>
    </inkml:context>
    <inkml:brush xml:id="br0">
      <inkml:brushProperty name="width" value="0.05" units="cm"/>
      <inkml:brushProperty name="height" value="0.05" units="cm"/>
      <inkml:brushProperty name="color" value="#FF0066"/>
    </inkml:brush>
  </inkml:definitions>
  <inkml:trace contextRef="#ctx0" brushRef="#br0">198 10 12779,'-2'-1'234,"1"0"0,0 0 0,0 0 0,0 0 0,0 0 0,-1 1 0,1-1 1,0 1-1,-1-1 0,1 1 0,0-1 0,-1 1 0,1 0 0,-1 0 0,-1-1 0,2 2-109,-1-1 0,0 1-1,0-1 1,0 1 0,0-1-1,1 1 1,-1 0 0,0 0-1,1 0 1,-1 0 0,0 0 0,-1 2-1,-13 10 11,1 1 0,0 0 0,1 1 1,0 1-1,1 0 0,1 1 0,1 0 0,0 1 0,-12 29 0,22-45-112,0 0-1,0 1 0,0-1 1,1 1-1,-1 0 0,1-1 1,-1 1-1,1 2 1,0-4-14,0-1 0,0 0 0,0 1 0,0-1 0,0 1 0,1-1 1,-1 0-1,0 1 0,0-1 0,0 0 0,0 1 0,1-1 0,-1 0 1,0 0-1,0 1 0,1-1 0,-1 0 0,0 1 0,1-1 0,-1 0 1,0 0-1,1 0 0,-1 1 0,1-1 11,1 0 0,-1 0 1,0 1-1,0-1 0,0 0 0,0 0 0,0 0 0,0 0 1,0 0-1,1-1 0,1 0 0,15-4 264,21-9 1,10-3 17,34-4-16,-74 20-261,-1 0 1,0 0-1,1 0 1,-1 1 0,1 1-1,-1 0 1,0 0-1,10 2 1,-16-2-11,0-1 1,0 1-1,0 0 1,0 0-1,0 0 1,0 0 0,0 0-1,0 0 1,0 0-1,-1 1 1,1-1-1,-1 1 1,1-1-1,-1 1 1,1 0-1,-1-1 1,0 1-1,0 0 1,1 2-1,-1-1 22,0 0-1,0 0 1,-1 0-1,1 0 0,-1 0 1,0 1-1,0-1 1,0 0-1,0 0 1,0 0-1,-2 6 1,-1 0 55,0 1 0,0-1 1,-1 0-1,0 0 1,-1-1-1,0 1 1,-9 10-1,4-6-111,-1-2 1,0 1-1,-1-1 0,0-1 1,-1 0-1,0-1 0,-24 13 1,35-21-96,1 0 0,-1-1 0,0 1 0,0 0-1,0-1 1,0 1 0,0-1 0,0 0 0,0 1 0,0-1 0,0 0 0,0 0 0,0-1 0,0 1 0,0 0 0,0-1 0,-3 0 0,4 0 96,0 0-1,-1 0 1,1 0 0,0 0-1,0 0 1,-1 0-1,1 0 1,0-1-1,0 1 1,0 0-1,0-1 1,1 1 0,-1-1-1,0 1 1,1-1-1,-1 1 1,1-1-1,-1 1 1,1-1-1,0 0 1,0 1-1,-1-2 1,1-32 271</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13.682"/>
    </inkml:context>
    <inkml:brush xml:id="br0">
      <inkml:brushProperty name="width" value="0.05" units="cm"/>
      <inkml:brushProperty name="height" value="0.05" units="cm"/>
      <inkml:brushProperty name="color" value="#FF0066"/>
    </inkml:brush>
  </inkml:definitions>
  <inkml:trace contextRef="#ctx0" brushRef="#br0">0 0 18076,'56'122'6827,"37"55"-4096,7 22-3419,-97-194 221,-2-3 103,0-1 1,0 1-1,0 0 1,-1 0-1,1 0 1,0 0-1,-1-1 1,1 1-1,-1 0 1,0 0-1,0 0 0,0 0 1,0 0-1,0 4 1,-1-4-1323</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14.086"/>
    </inkml:context>
    <inkml:brush xml:id="br0">
      <inkml:brushProperty name="width" value="0.05" units="cm"/>
      <inkml:brushProperty name="height" value="0.05" units="cm"/>
      <inkml:brushProperty name="color" value="#FF0066"/>
    </inkml:brush>
  </inkml:definitions>
  <inkml:trace contextRef="#ctx0" brushRef="#br0">1 463 11995,'0'-2'437,"0"0"1,1-1 0,-1 1-1,1 0 1,0-1 0,-1 1-1,1 0 1,0 0 0,0 0 0,0 0-1,1 0 1,-1 0 0,3-3-1,24-22 1326,-22 22-1529,36-32 671,101-87-232,-141 122-658,5-4-7,0 1 0,0 0 0,1 0 0,9-5 0,-16 10 14,1-1 1,0 0-1,-1 1 1,1-1-1,-1 1 1,1-1-1,0 1 1,-1 0-1,1-1 1,0 1-1,-1 0 1,1 0-1,0 0 1,0 1 0,-1-1-1,1 0 1,0 1-1,-1-1 1,1 1-1,-1-1 1,1 1-1,0 0 1,-1-1-1,0 1 1,1 0-1,-1 0 1,1 0-1,-1 0 1,2 2-1,1 4 300,1 1-1,-1-1 1,0 1-1,0 0 0,-1 0 1,0 0-1,3 16 1,5 13 510,-4-22-769,0 0 0,1-1 0,15 22 0,-18-31-1393,-5-5 1252,0 0 1,0 0-1,0 0 1,0 0-1,1 0 1,-1 0-1,0 0 0,0 0 1,0 0-1,0 0 1,0 0-1,0-1 1,0 1-1,1-1-1007,-1 1 1007,0 0 1,0 0-1,0 0 1,0 0-1,0 0 0,0-1 1,0 1-1,0 0 1,0 0-1,0 0 1,0 0-1,0 0 1,0 0-1,0 0 1,0-1-1,0 1 1,0 0-1,0 0 1,0-5-1540</inkml:trace>
  <inkml:trace contextRef="#ctx0" brushRef="#br0" timeOffset="1">315 44 14043,'3'-3'664,"2"-1"208,8-7-1008,6-1-408,4-2 248</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14.458"/>
    </inkml:context>
    <inkml:brush xml:id="br0">
      <inkml:brushProperty name="width" value="0.05" units="cm"/>
      <inkml:brushProperty name="height" value="0.05" units="cm"/>
      <inkml:brushProperty name="color" value="#FF0066"/>
    </inkml:brush>
  </inkml:definitions>
  <inkml:trace contextRef="#ctx0" brushRef="#br0">40 0 12939,'-16'62'4164,"-3"24"-424,17-74-3339,0 0-1,2 0 0,0 0 0,0 0 1,3 16-1,-3-25-331,1 1 0,-1-1 0,1 0 0,0 0 0,1 0 0,-1 1 0,0-1 0,1 0 0,0 0 0,-1-1 0,1 1 0,0 0 0,1-1 0,-1 1 0,0-1 0,1 0 0,-1 1 0,6 2 0,-3-3-37,-1 0 1,1 0-1,0 0 0,-1-1 1,1 1-1,0-1 0,0-1 0,0 1 1,0-1-1,0 1 0,0-1 1,5-1-1,-4 0-80,0 0 0,0 0 0,-1 0-1,1 0 1,-1-1 0,1 0 0,-1 0 0,1-1 0,-1 0-1,0 1 1,0-2 0,0 1 0,8-8 0,-5 2-651,1-1 0,-1 0 1,-1 0-1,0-1 0,8-16 1,9-12-496</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14.876"/>
    </inkml:context>
    <inkml:brush xml:id="br0">
      <inkml:brushProperty name="width" value="0.05" units="cm"/>
      <inkml:brushProperty name="height" value="0.05" units="cm"/>
      <inkml:brushProperty name="color" value="#FF0066"/>
    </inkml:brush>
  </inkml:definitions>
  <inkml:trace contextRef="#ctx0" brushRef="#br0">0 0 18532,'2'22'1272,"6"5"625,-1 0-201,6 4-512,6 1-264,1 0-335,7-2-169,-2-1-152,-2-1-80,-6-1-288,-9 0-160,4-5-528,-2-4-377,-3-9-903,5-6-377,4-8 1297</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15.259"/>
    </inkml:context>
    <inkml:brush xml:id="br0">
      <inkml:brushProperty name="width" value="0.05" units="cm"/>
      <inkml:brushProperty name="height" value="0.05" units="cm"/>
      <inkml:brushProperty name="color" value="#FF0066"/>
    </inkml:brush>
  </inkml:definitions>
  <inkml:trace contextRef="#ctx0" brushRef="#br0">14 104 14987,'-4'12'1188,"1"0"0,1 0-1,0 1 1,0-1 0,1 22 0,1-28-952,1-1 0,-1 1 0,1 0 0,0 0 0,1 0 0,-1-1 0,1 1 0,0-1 0,1 1 0,-1-1 0,1 0 0,0 0-1,1 0 1,3 5 0,-5-8-224,-1-1-1,1 0 0,-1 1 1,1-1-1,-1 0 0,1 0 1,0 0-1,0 0 0,0 0 1,-1 0-1,1-1 0,0 1 1,0 0-1,0-1 0,0 0 1,3 1-1,-1-1-145,-1 0 0,0-1 0,1 1 0,-1-1 0,0 0 0,1 0 0,-1 0 1,0 0-1,4-2 0,1-2-473,0 0 0,-1 0 0,1 0 0,-1-1 0,-1 0 0,10-11 0,-3 2-872,-2-1 0,17-28 0,-18 25 1374,0-1 1,7-24-1,-16 40 1315,-2 6-475,-2 12 517,3-11-1123,0 0-1,1-1 1,-1 1 0,1 0 0,0-1-1,0 1 1,0-1 0,0 1 0,0-1-1,1 0 1,-1 1 0,1-1 0,0 0-1,-1 0 1,1 0 0,0 0-1,0 0 1,0 0 0,1-1 0,-1 1-1,0-1 1,1 1 0,-1-1 0,1 0-1,-1 0 1,4 1 0,-2-1-76,0 0 1,1 0-1,0 0 0,-1 0 1,1-1-1,-1 0 1,1 0-1,0 0 0,-1 0 1,1-1-1,-1 0 1,1 0-1,-1 0 0,1 0 1,4-3-1,-3 0-44,1 1 1,-1-2-1,0 1 0,-1 0 0,1-1 1,-1 0-1,0-1 0,0 1 0,0-1 0,-1 0 1,0 0-1,0 0 0,-1-1 0,1 1 1,-1-1-1,-1 0 0,1 0 0,-1 0 1,-1 0-1,1 0 0,-1 0 0,0-1 0,-1-7 1,0 15-6,0 0 1,0 0-1,0 0 1,0 1-1,0-1 1,0 0-1,0 0 1,0 0-1,1 0 1,-1 0 0,0 0-1,0 0 1,0 0-1,0 0 1,0 0-1,0 0 1,0 0-1,0 1 1,0-1-1,0 0 1,0 0-1,0 0 1,0 0-1,0 0 1,0 0 0,0 0-1,1 0 1,-1 0-1,0 0 1,0 0-1,0 0 1,0 0-1,0 0 1,0 0-1,0 0 1,0 0-1,0 0 1,0 0 0,1 0-1,-1 0 1,0 0-1,0 0 1,0 0-1,0 0 1,0 0-1,0 0 1,0 0-1,0 0 1,0 0-1,0 0 1,0 0-1,1 0 1,-1 0 0,0 0-1,0 0 1,0-1-1,0 1 1,0 0-1,0 0 1,0 0-1,0 0 1,0 0-1,0 0 1,0 0-1,0 0 1,0 0-1,0 0 1,0 0 0,0-1-1,3 6 185,0 0 0,-1 0 0,0 0 0,0 0-1,1 5 1,6 14 418,-1-7-350,0 0-1,-2 0 1,0 0-1,0 1 1,-2 0-1,0 0 1,-2 0-1,2 23 1,-4-18-665,-2 0-1,-4 27 1,3-36-1941,0-1 0,-9 22-1,1-12-339</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15.666"/>
    </inkml:context>
    <inkml:brush xml:id="br0">
      <inkml:brushProperty name="width" value="0.05" units="cm"/>
      <inkml:brushProperty name="height" value="0.05" units="cm"/>
      <inkml:brushProperty name="color" value="#FF0066"/>
    </inkml:brush>
  </inkml:definitions>
  <inkml:trace contextRef="#ctx0" brushRef="#br0">31 297 13571,'20'-14'5740,"1"-9"-3796,-10 8-1284,14-23-1,-21 31-482,36-66 1054,-36 63-1129,1 0 0,-1-1-1,-1 0 1,0 1-1,2-15 1,-5 23-98,0 0 0,0 0 0,0 0 1,0 0-1,0 0 0,0 0 0,0 0 0,-1 0 0,1 0 1,-1 0-1,0 0 0,1 0 0,-1 0 0,0 0 0,0 0 1,0 0-1,0 1 0,-3-3 0,3 2-6,0 1 1,-1 0-1,1 0 0,0 0 0,-1 1 1,1-1-1,-1 0 0,0 1 0,1-1 1,-1 1-1,0-1 0,1 1 0,-1 0 1,0-1-1,1 1 0,-1 0 0,0 0 1,1 0-1,-1 1 0,0-1 1,1 0-1,-1 1 0,-1 0 0,-6 1-5,1 2 1,-1-1-1,1 1 0,0 0 0,0 1 0,1 0 0,-8 6 0,10-7 22,0 0 0,1 0 0,-1 1-1,1 0 1,0-1 0,1 1 0,-1 1 0,1-1 0,0 0-1,0 1 1,-2 6 0,4-8 17,0-1 1,0 1-1,0-1 1,1 1-1,0 0 0,0-1 1,0 1-1,0-1 1,0 1-1,1 0 1,-1-1-1,1 1 0,0-1 1,3 6-1,-2-4 28,1 0 0,0-1 0,0 1 0,0 0 0,0-1 0,1 0-1,0 0 1,8 6 0,-2-2 30,1-1 0,0 0 0,0-1 0,1 0 0,0-1 0,0 0-1,18 4 1,-20-6-186,0-1 0,1-1 0,0 0 1,-1 0-1,1-1 0,-1 0 0,17-2 0,-21 0-64,1 1-1,-1-1 1,0 0 0,0 0-1,1 0 1,-2-1 0,1 0 0,0 0-1,-1-1 1,1 1 0,-1-1 0,0-1-1,8-7 1,13-13 256</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4:16.392"/>
    </inkml:context>
    <inkml:brush xml:id="br0">
      <inkml:brushProperty name="width" value="0.05" units="cm"/>
      <inkml:brushProperty name="height" value="0.05" units="cm"/>
      <inkml:brushProperty name="color" value="#FF0066"/>
    </inkml:brush>
  </inkml:definitions>
  <inkml:trace contextRef="#ctx0" brushRef="#br0">0 577 12931,'3'1'651,"0"0"1,0 0-1,-1 0 1,1 0-1,-1 1 1,1-1-1,-1 1 1,0 0-1,1-1 1,-1 1-1,2 3 1,0-1-133,-1 1 1,1-1-1,-1 1 0,0 0 1,2 6-1,1 1-97,-1 1 1,-1 1-1,5 22 1,-6-13-181,-1-12-135,0 0 0,6 20 0,-8-31-106,0 0 1,0 0-1,1 0 1,-1 0-1,0-1 1,0 1-1,0 0 1,1 0-1,-1 0 1,0 0-1,0-1 1,0 1-1,0 0 1,0 0-1,1-1 1,-1 1-1,0 0 1,0 0-1,0 0 0,0-1 1,0 1-1,0 0 1,0 0-1,0-1 1,0 1-1,0 0 1,0 0-1,0-1 1,0 1-1,0 0 1,0 0-1,0-1 1,2-56 61,3-32-8,-3 75-49,0 0 1,1 1 0,0-1-1,7-16 1,-9 28-6,-1 1 0,1-1-1,0 0 1,0 1 0,0-1 0,0 1 0,0-1 0,0 1 0,0 0 0,1-1 0,-1 1 0,0 0 0,1 0 0,-1 0 0,1 0 0,1-1 0,-2 1-2,0 1 1,1 0-1,-1 0 1,0-1-1,0 1 1,0 0-1,1 0 1,-1 0 0,0 0-1,0 1 1,1-1-1,-1 0 1,0 0-1,0 1 1,0-1-1,0 1 1,0-1 0,1 1-1,-1-1 1,0 1-1,0 0 1,0-1-1,1 2 1,13 11-19,-8-6 18,1 0 0,1 0 1,-1-1-1,1 0 0,14 6 1,-21-11-1,0 0 0,0 0 1,1-1-1,-1 1 1,1-1-1,-1 1 0,0-1 1,1 0-1,-1 0 1,1 0-1,-1 0 0,0 0 1,1-1-1,-1 1 1,0-1-1,1 1 0,-1-1 1,0 0-1,1 0 1,-1 0-1,0 0 0,0-1 1,0 1-1,0 0 1,0-1-1,0 1 0,-1-1 1,1 0-1,2-3 1,11-15-40,-1-1 0,-1-1 0,-1 0 0,13-33 0,-6 15 52,-11 24 88,-1 0 1,-1 0 0,0-1 0,-1 1 0,3-23 0,-8 29 202,-3 12-122,-4 15-22,3 1-91,0 1-1,2-1 1,0 1 0,1-1 0,0 1 0,4 22 0,-3-37-64,1 1 0,0-1 0,1 0 1,-1 0-1,1 0 0,0 0 0,0 0 1,0-1-1,0 1 0,3 3 1,-4-5-6,0-1 1,0 0 0,0 0 0,0-1 0,0 1 0,1 0 0,-1 0 0,0 0 0,0-1 0,0 1 0,1 0 0,-1-1-1,0 1 1,1-1 0,-1 0 0,1 1 0,-1-1 0,0 0 0,1 0 0,-1 0 0,1 0 0,-1 0 0,0 0 0,1 0-1,-1-1 1,1 1 0,-1-1 0,0 1 0,1 0 0,-1-1 0,0 0 0,0 1 0,1-1 0,1-2 0,1 0-1,0 0 1,0-1 0,0 0 0,0 0 0,0 0 0,-1-1-1,0 1 1,0-1 0,0 0 0,-1 0 0,0 0 0,0 0-1,3-8 1,-1-5 12,0-1-1,3-30 1,-5 20-6,-2 0 0,0 1 0,-2-1 0,-2 0 0,0 1 0,-2 0 0,-11-35 0,11 46-2,6 17-4,0 0 0,0 0 0,0 0 0,0 0 1,0 0-1,0 0 0,-1 0 0,1 0 0,0 0 1,0 1-1,0-1 0,0 0 0,0 0 0,0 0 1,0 0-1,0 0 0,0 0 0,0 0 0,0 0 1,-1 0-1,1 0 0,0 0 0,0 0 1,0 0-1,0 0 0,0 0 0,0 0 0,0 0 1,0 0-1,0 0 0,-1 0 0,1 0 0,0 0 1,0 0-1,0 0 0,0 0 0,0 0 0,0 0 1,0 0-1,0 0 0,0 0 0,0 0 0,-1 0 1,1 0-1,0 0 0,0 0 0,0-1 0,0 1 1,0 0-1,0 0 0,0 0 0,0 0 0,0 0 1,0 0-1,0 0 0,0 0 0,0 0 0,0 0 1,0-1-1,-1 11 2,2 16 132,1-1 0,2 0 0,0-1 0,2 1 0,0-1 0,2 0 0,1 0-1,0-1 1,26 42 0,-31-59-65,0 0 0,0 0-1,1-1 1,-1 1 0,1-1 0,1-1-1,-1 1 1,1-1 0,6 4-1,-9-6-25,-1 0 0,1-1 0,0 0 0,0 0 0,0 0 0,1 0 0,-1 0 0,0 0-1,0-1 1,0 0 0,1 1 0,-1-1 0,0-1 0,0 1 0,1 0 0,-1-1 0,0 1 0,0-1-1,0 0 1,0 0 0,0 0 0,3-2 0,0-1 19,-1 1 0,0-1 0,0 0 0,0-1-1,0 1 1,-1-1 0,0 0 0,0 0 0,6-9 0,-1-2-5,0 0 0,7-21-1,-8 14-169,0 0 0,-2 0 0,7-49 0,-6-26-3495,-5 79 2629,-1 3 223</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05.046"/>
    </inkml:context>
    <inkml:brush xml:id="br0">
      <inkml:brushProperty name="width" value="0.05" units="cm"/>
      <inkml:brushProperty name="height" value="0.05" units="cm"/>
      <inkml:brushProperty name="color" value="#FF0066"/>
    </inkml:brush>
  </inkml:definitions>
  <inkml:trace contextRef="#ctx0" brushRef="#br0">26 58 10682,'-11'12'4031,"11"-12"-3883,0 0 1,-1 1-1,1-1 0,0 0 0,-1 0 0,1 1 0,0-1 0,0 0 0,-1 0 0,1 0 0,0 1 0,-1-1 0,1 0 0,0 0 0,-1 0 0,1 0 0,0 0 0,-1 0 0,1 0 0,-1 0 0,1 0 0,0 0 0,-1 0 0,1 0 0,0 0 0,-1 0 0,1 0 0,0 0 0,-1 0 0,1 0 0,0 0 0,-1-1 0,1 1 0,0 0 0,-1 0 0,1 0 0,0-1 0,-1 1 0,1 0 0,0 0 0,0-1 0,-1 1 0,1-1 0,0 1-67,0-1 0,0 0 0,0 1 0,1-1 1,-1 1-1,0-1 0,0 0 0,1 1 0,-1-1 0,0 1 0,1-1 0,-1 1 1,0-1-1,1 1 0,-1-1 0,1 1 0,-1 0 0,1-1 0,-1 1 0,1-1 1,-1 1-1,1 0 0,1-1 0,18-11 544,-16 10-383,14-10 330,-11 7-373,0 1 1,0-1-1,0 1 0,15-5 1,-20 8-188,-1 0 0,1 1 0,-1 0 0,1-1 0,0 1 0,-1 0 0,1 0 0,0 0 0,-1 0 0,1 0 0,0 0 0,-1 1 0,1-1 0,0 0 0,-1 1 0,1 0 0,-1-1 0,1 1 0,-1 0 0,1-1 0,-1 1 0,1 0 0,-1 0 0,0 0 0,0 1 0,1-1 0,-1 0 1,0 0-1,2 3 0,-1 1-11,1 0 0,-1-1 0,0 1 1,0 0-1,-1 0 0,0 1 1,0-1-1,0 0 0,0 0 0,-1 7 1,1 7 13,-5 28 0,-10 51 7,14-97-28,0-1 1,0 1-1,0-1 0,0 1 1,0-1-1,-1 1 0,1-1 0,0 1 1,1-1-1,-1 1 0,0-1 0,0 1 1,0-1-1,0 1 0,0-1 0,0 0 1,1 1-1,-1-1 0,0 1 1,0-1-1,0 1 0,1-1 0,-1 0 1,0 1-1,1-1 0,-1 0 0,0 1 1,1-1-1,-1 0 0,1 1 0,-1-1 1,0 0-1,1 0 0,-1 0 1,1 1-1,-1-1 0,1 0 0,-1 0 1,1 0-1,-1 0 0,1 0 0,-1 0 1,1 0-1,-1 0 0,0 0 0,1 0 1,-1 0-1,1 0 0,-1 0 1,1 0-1,-1 0 0,2-1 0,3-1-51,0 0 0,0 0 0,9-6 0,-7 3 45,6-1-2,-1 0-1,1 1 0,1 1 1,-1 0-1,16-3 1,-22 5 27,0 1 0,0 1 0,0-1 0,0 1 1,0 0-1,0 1 0,0 0 0,-1 0 0,1 0 1,0 1-1,0 0 0,7 3 0,-12-4 12,1 0 0,-1 1 1,0-1-1,0 1 0,0 0 0,0-1 0,-1 1 0,1 0 1,0 0-1,-1 0 0,1 0 0,-1 0 0,0 1 0,1-1 1,-1 0-1,0 1 0,-1-1 0,1 1 0,0-1 0,-1 1 0,1-1 1,-1 1-1,0-1 0,0 1 0,0-1 0,0 1 0,0-1 1,-1 6-1,-1-1 49,0 1 1,0-1-1,0 0 1,-1 0-1,0 0 1,-1-1-1,1 1 1,-9 11-1,5-10-43,0 0 0,-1-1-1,0 0 1,0 0 0,0-1-1,-16 9 1,-60 27-483,47-25-501,36-16 911,-4 1-634,-1 1 1,1-1-1,-10 3 1,13-5 483,1 0 0,0 0 0,0 1-1,0-1 1,0 0 0,-1 0 0,1 0 0,0-1 0,0 1 0,0 0-1,-1 0 1,1 0 0,0-1 0,0 1 0,0-1 0,0 1 0,0-1-1,0 1 1,0-1 0,0 0 0,0 0 0,0 1 0,-2-3 0,-3-10-1147</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17.761"/>
    </inkml:context>
    <inkml:brush xml:id="br0">
      <inkml:brushProperty name="width" value="0.05" units="cm"/>
      <inkml:brushProperty name="height" value="0.05" units="cm"/>
      <inkml:brushProperty name="color" value="#FF0066"/>
    </inkml:brush>
  </inkml:definitions>
  <inkml:trace contextRef="#ctx0" brushRef="#br0">0 1005 11394,'1'0'168,"-1"0"-1,1 0 0,0 0 0,-1 0 0,1 0 0,-1 0 0,1 0 1,0 0-1,-1 0 0,1 0 0,-1 0 0,1 0 0,0-1 0,-1 1 1,1 0-1,-1 0 0,1-1 0,-1 1 0,1 0 0,0-1 1,29-18 1313,0-1 0,-2-1 0,36-35 0,-17 16-309,257-198 3385,-143 124-2925,180-124 1013,-242 170-1831,127-63 1,-197 116-707,-7 5-49,29-18 0,-51 28-77,0 0 0,0 0 0,0 0 1,0-1-1,0 1 0,0 0 0,0 0 0,0 0 1,0 0-1,0 0 0,0 0 0,0 0 0,0-1 1,0 1-1,0 0 0,0 0 0,0 0 1,0 0-1,0 0 0,0 0 0,0 0 0,0 0 1,0-1-1,0 1 0,0 0 0,-1 0 1,1 0-1,0 0 0,0 0 0,0 0 0,0 0 1,0 0-1,0 0 0,0 0 0,0 0 0,0 0 1,-1 0-1,1 0 0,0 0 0,0 0 1,0 0-1,0 0 0,0 0 0,0 0 0,0 0 1,-1 0-1,1 0 0,-4-1-542,-1 1-1,1 0 0,0 1 1,-1-1-1,1 1 1,0 0-1,0 0 1,-1 0-1,1 1 0,0-1 1,-4 3-1,-22 13-1399</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18.499"/>
    </inkml:context>
    <inkml:brush xml:id="br0">
      <inkml:brushProperty name="width" value="0.05" units="cm"/>
      <inkml:brushProperty name="height" value="0.05" units="cm"/>
      <inkml:brushProperty name="color" value="#FF0066"/>
    </inkml:brush>
  </inkml:definitions>
  <inkml:trace contextRef="#ctx0" brushRef="#br0">1 1 14395,'0'9'1948,"1"-1"1,0 1-1,2 10 1,18 47-88,-13-45-1027,9 29-336,3 0 0,1-2-1,39 64 1,-49-92-1428,-11-16-910,-8-12-342,-5-8-297,-2-4 983</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18.912"/>
    </inkml:context>
    <inkml:brush xml:id="br0">
      <inkml:brushProperty name="width" value="0.05" units="cm"/>
      <inkml:brushProperty name="height" value="0.05" units="cm"/>
      <inkml:brushProperty name="color" value="#FF0066"/>
    </inkml:brush>
  </inkml:definitions>
  <inkml:trace contextRef="#ctx0" brushRef="#br0">1 157 13723,'16'-21'2011,"2"1"0,0 1 0,39-31 0,-50 44-1799,1 1 0,-1 0 0,1 0 0,0 1 0,0 0 0,1 1 0,-1-1 0,1 2 0,0-1 0,-1 1 0,1 1 0,0-1 0,0 1 0,17 1 0,-23 0-179,0 1 1,0-1 0,0 1 0,0 0 0,-1 0-1,1 0 1,0 0 0,0 0 0,0 0 0,-1 1-1,1 0 1,-1-1 0,1 1 0,-1 0 0,0 0-1,1 0 1,-1 0 0,3 5 0,-2-2-14,-1 0 0,1 0 0,-1-1 0,0 1 0,-1 0-1,1 1 1,-1-1 0,0 0 0,0 0 0,0 7 0,-1-1 11,0 1-1,0-1 0,-1 1 1,-1-1-1,0 1 0,-1-1 1,0 0-1,0 0 0,-7 14 1,6-16-63,-1-1-1,1 0 1,-2 1 0,1-2 0,-1 1 0,0-1-1,-1 0 1,0 0 0,0 0 0,0-1 0,-13 8 0,17-13-149,0 1 1,0 0-1,0-1 1,0 0 0,0 0-1,0 0 1,0 0 0,0 0-1,-6 0 1,7-1-68,0 0-1,1-1 1,-1 1-1,0 0 1,1 0-1,-1-1 1,0 1-1,1-1 1,-1 1 0,0-1-1,1 0 1,-1 0-1,1 0 1,-1 1-1,1-2 1,0 1-1,-1 0 1,-1-2-1,-7-12-1156</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19.302"/>
    </inkml:context>
    <inkml:brush xml:id="br0">
      <inkml:brushProperty name="width" value="0.05" units="cm"/>
      <inkml:brushProperty name="height" value="0.05" units="cm"/>
      <inkml:brushProperty name="color" value="#FF0066"/>
    </inkml:brush>
  </inkml:definitions>
  <inkml:trace contextRef="#ctx0" brushRef="#br0">1 224 13787,'18'13'2120,"-2"-2"596,17 17 1,-29-24-2293,1 1 1,-2-1-1,1 1 0,0 0 0,-1 0 1,0 0-1,0 0 0,3 8 1,-3-8 209,0-9-376,-2-12-150,-8-35-119,2-1 1,2-66-1,3 112 18,1 0 0,0 0 0,0 0 0,0 0 0,1 1 0,-1-1 0,1 0 0,3-5 0,-3 8-189,-1 1-1,1 0 0,-1 0 1,1 0-1,0 0 1,0 0-1,0 0 0,3-3 1,-3 4-319,0 0-1,0 0 1,0 0-1,0 0 1,0 0 0,0 0-1,0 1 1,1-1 0,-1 1-1,0-1 1,3 1 0,11-1-762</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19.686"/>
    </inkml:context>
    <inkml:brush xml:id="br0">
      <inkml:brushProperty name="width" value="0.05" units="cm"/>
      <inkml:brushProperty name="height" value="0.05" units="cm"/>
      <inkml:brushProperty name="color" value="#FF0066"/>
    </inkml:brush>
  </inkml:definitions>
  <inkml:trace contextRef="#ctx0" brushRef="#br0">13 16 10898,'1'-1'195,"19"-11"3370,-13 10-696,-6 2-2754,-1 1 0,0-1 0,0 0 0,0 0 0,0 1 0,0-1 0,0 0 0,0 0 0,0 1 0,0-1 0,0 0 0,0 1 0,0-1-1,0 0 1,0 0 0,0 1 0,0-1 0,0 0 0,0 1 0,0-1 0,0 0 0,0 0 0,-1 1 0,1-1 0,0 0 0,0 0 0,0 1 0,-1-1-1,-7 17 919,1 0-1,-10 32 0,14-40-815,2 0 1,-1 0 0,1 0-1,0 0 1,1 0-1,0 0 1,3 18-1,-3-26-182,0 1-1,1 0 0,-1-1 0,1 1 0,-1-1 0,1 1 0,-1-1 0,1 1 0,0-1 0,0 1 0,-1-1 0,1 0 0,0 1 0,1-1 0,-1 0 0,0 0 0,0 0 0,0 1 0,1-2 0,-1 1 0,0 0 0,1 0 0,-1 0 0,1 0 0,-1-1 0,1 1 0,-1-1 0,1 1 0,0-1 0,-1 0 0,1 0 0,0 1 0,-1-1 0,1 0 0,-1 0 0,1-1 0,0 1 0,-1 0 0,3-1 0,2-1 26,0 1 1,0-1-1,-1-1 1,1 1-1,-1-1 1,1 0 0,-1 0-1,0 0 1,8-8-1,-9 7-10,0 0 1,0 0-1,0-1 0,0 1 0,-1-1 0,1 0 0,-2 0 0,1 0 1,2-6-1,-4 8-37,0 1-1,-1-1 1,1 1 0,-1-1 0,1 1 0,-1-1-1,0 0 1,0 1 0,0-1 0,0 0 0,-1 1 0,1-1-1,-1 1 1,0-1 0,1 1 0,-1-1 0,0 1-1,-1-1 1,1 1 0,0 0 0,-1 0 0,-1-3-1,0 1-56,-1 1 0,1 0-1,-1-1 1,0 1-1,0 1 1,0-1-1,0 1 1,0-1-1,0 1 1,-1 0-1,1 1 1,-1-1-1,-6-1 1,1 1-860,1 1 1,0 0-1,-1 0 1,1 1-1,-18 2 0,25 0 1217,0 3-508</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0.383"/>
    </inkml:context>
    <inkml:brush xml:id="br0">
      <inkml:brushProperty name="width" value="0.05" units="cm"/>
      <inkml:brushProperty name="height" value="0.05" units="cm"/>
      <inkml:brushProperty name="color" value="#FF0066"/>
    </inkml:brush>
  </inkml:definitions>
  <inkml:trace contextRef="#ctx0" brushRef="#br0">98 352 15915,'2'-4'457,"7"-15"1653,-9 19-1983,0-1-1,1 1 1,-1-1 0,0 1 0,0-1 0,0 1-1,1-1 1,-1 1 0,0-1 0,0 1-1,0-1 1,0 1 0,0-1 0,0 1-1,0-1 1,0 0 0,0 1 0,0-1 0,-1 1-1,1-1 1,0 1 0,0-1 0,0 1-1,-1-1 1,1 1 0,-1-2 0,-6 4 1116,2 2-1058,0-1 0,0 1 1,0 0-1,0 1 0,1-1 1,-1 1-1,1 0 1,1 0-1,-7 10 0,2-1-86,1 0 0,-10 28-1,14-33-77,-1 0-1,2 0 1,-1 0-1,1 1 1,1-1-1,0 0 1,0 1-1,1-1 0,0 1 1,0-1-1,4 16 1,-4-23-20,0-1 0,1 0 0,-1 1 0,1-1 0,-1 0 1,1 0-1,-1 1 0,1-1 0,0 0 0,0 0 0,0 0 0,0 0 1,0 0-1,0 0 0,0 0 0,0 0 0,0 0 0,0-1 0,0 1 1,0 0-1,1-1 0,-1 1 0,0-1 0,0 1 0,1-1 0,-1 0 1,0 1-1,1-1 0,-1 0 0,1 0 0,-1 0 0,0 0 0,1 0 1,-1 0-1,0 0 0,1-1 0,1 0 0,3 0 3,-1-1 0,1 0 0,-1 0 0,0-1 0,0 0 0,0 0 0,-1 0 0,7-5-1,-2 0 2,0-2-1,0 1 0,-1-1 1,0 0-1,-1-1 0,0 1 0,-1-2 1,0 1-1,-1-1 0,0 1 1,-1-2-1,0 1 0,2-16 0,0-2 18,-3 0 0,0 0-1,-2-1 1,-4-44 0,1 49-2,-2 0 1,0 0-1,-1 1 1,-17-46-1,22 70-18,-1-1-1,1 1 0,-1-1 1,1 1-1,-1 0 0,0 0 1,1-1-1,-1 1 0,0 0 1,0 0-1,0 0 0,0 0 1,0 0-1,0 0 0,0 0 1,0 0-1,-1 0 0,1 0 1,0 1-1,0-1 0,-1 0 1,1 1-1,-1-1 0,1 1 1,0 0-1,-1-1 0,1 1 1,-3 0-1,3 0 12,-1 1-1,1-1 1,-1 1-1,1-1 1,0 1-1,0 0 1,-1 0-1,1 0 1,0 0-1,0 0 1,0 0-1,0 0 1,0 0-1,0 0 1,0 0-1,0 0 1,1 1-1,-1-1 1,0 0-1,1 1 1,-1-1 0,1 0-1,-1 1 1,1-1-1,0 1 1,-1-1-1,1 2 1,-2 19 172,1 0 0,1 1 0,1-1 0,1 0 1,0 0-1,10 34 0,-2-19 128,1-1 1,2 0-1,22 42 0,-32-72-283,0 0 0,1-1 0,0 0-1,0 0 1,0 0 0,0 0 0,1-1-1,0 1 1,0-1 0,0-1 0,7 5-1,-9-7-21,-1 1-1,0-1 0,1 0 0,-1 0 1,0 0-1,1-1 0,0 1 1,-1-1-1,1 1 0,-1-1 0,1 0 1,0 0-1,-1 0 0,1 0 1,-1 0-1,1-1 0,-1 1 1,1-1-1,-1 0 0,1 0 0,-1 0 1,1 0-1,-1 0 0,0 0 1,1 0-1,-1-1 0,0 0 0,0 1 1,0-1-1,2-2 0,2-4 24,0 1 1,0-2-1,-1 1 0,0 0 0,0-1 0,-1 0 0,0 0 1,2-12-1,3-11 99,5-36 1,-5-13 562,-9 82-690,2 21 60,5 25-1,-6-40-48,0-1-1,1 0 1,0 0 0,1 0-1,-1 0 1,1 0 0,0 0-1,8 10 1,-9-14-11,0-1 0,0 1 0,0 0 0,1 0 0,-1-1 0,1 0 0,-1 1 0,1-1 1,-1 0-1,1 0 0,0 0 0,0-1 0,-1 1 0,1-1 0,0 1 0,0-1 0,0 0 0,-1 0 0,1 0 0,4-1 0,-4 0-2,1 1-1,-1-1 0,0 1 1,-1-1-1,1 0 0,0 0 1,0 0-1,0-1 0,0 1 1,-1-1-1,1 1 0,-1-1 1,1 0-1,-1 0 0,0 0 1,0 0-1,0-1 0,3-3 1,0-6 5,0 0 0,0 0 1,-1 0-1,-1-1 0,0 0 1,-1 0-1,-1 1 1,1-25-1,-1 41-8,1 0 1,-1 1-1,1-1 1,0 0-1,0-1 0,0 1 1,1 0-1,-1-1 1,1 1-1,0-1 0,0 0 1,0 1-1,1-2 0,-1 1 1,7 4-1,-4-3-23,0-1-1,0 0 1,0 0 0,1 0-1,-1-1 1,1 1-1,-1-2 1,1 1-1,11 0 1,-16-1-99,1-1-1,-1 0 1,1 0 0,-1-1 0,1 1-1,-1 0 1,1-1 0,-1 1 0,1-1-1,-1 0 1,0 0 0,1 0 0,-1 0-1,0 0 1,0-1 0,0 1 0,0-1 0,0 1-1,0-1 1,0 0 0,0 0 0,-1 0-1,2-2 1,2-4-824,-1 0 0,0 0-1,-1-1 1,1 1 0,1-11 0,-2 9-520,0 0 0,8-15 0,6-4 14</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0.838"/>
    </inkml:context>
    <inkml:brush xml:id="br0">
      <inkml:brushProperty name="width" value="0.05" units="cm"/>
      <inkml:brushProperty name="height" value="0.05" units="cm"/>
      <inkml:brushProperty name="color" value="#FF0066"/>
    </inkml:brush>
  </inkml:definitions>
  <inkml:trace contextRef="#ctx0" brushRef="#br0">53 364 13099,'1'0'321,"0"-1"-1,-1 0 1,1 1 0,0-1 0,-1 0 0,1 0 0,-1 1-1,1-1 1,-1 0 0,1 0 0,-1 0 0,1-1-1,-1 2-207,0 0 0,0-1 0,0 1 0,0 0-1,0 0 1,0 0 0,-1 0 0,1-1 0,0 1 0,0 0-1,0 0 1,0 0 0,0 0 0,0-1 0,0 1-1,0 0 1,-1 0 113,1 0-113,0 0 0,0 0-1,0-1 1,0 1 0,0 0 0,-1 0 0,1 0-1,0 0 1,0 0 0,0 0 0,0 0 0,-1 0 0,1 0-1,0 0 1,0 0 0,0 0 0,-1 0 0,1 0-1,-2 0 156,1 0-1,-1 0 1,0 0-1,1 1 1,-1-1-1,1 1 1,-1-1-1,0 1 1,1-1-1,-1 1 0,1 0 1,-3 2-1,1-1-145,0 1 0,1 0 0,-1-1 0,1 1-1,0 1 1,0-1 0,0 0 0,0 0 0,0 1-1,1-1 1,-1 1 0,1 0 0,0-1 0,0 1 0,0 5-1,0-4-83,0-1-1,1 1 1,0 0-1,0-1 1,0 1-1,1-1 1,0 1-1,0 0 1,0-1-1,0 1 1,1-1-1,2 7 1,-3-10-30,0 1 0,0-1-1,0 1 1,0-1 0,0 0 0,0 1 0,0-1 0,0 0 0,1 0-1,-1 0 1,0 1 0,1-2 0,-1 1 0,1 0 0,-1 0 0,1 0 0,0-1-1,3 2 1,-3-2 2,0 0-1,1 0 0,-1 0 0,1 0 1,-1 0-1,1 0 0,-1-1 1,1 1-1,-1-1 0,0 0 1,5-2-1,0-1 7,0 0 1,0 0-1,0-1 1,-1 0-1,1 0 1,10-13-1,-6 5-7,-1 0 1,0-1-1,-1-1 0,0 0 1,-1 0-1,-1 0 0,0-1 1,-1 0-1,6-31 1,-8 27-5,-1 0 0,-1-1 0,-1 1 0,-1-1 0,-1 0 0,-1 1 0,-8-38 1,-4-13-52,17 100 358,2-1 0,2 0 0,0-1 0,2 1 0,1-1 0,21 42-1,-20-50-105,1 0-1,0 0 0,1-1 0,1-1 1,1 0-1,0-1 0,1-1 0,1 0 1,22 15-1,-38-29-243,0-1 0,0 1 1,0 0-1,0-1 0,0 1 0,0-1 0,0 1 1,0-1-1,0 1 0,0-1 0,0 0 1,0 0-1,0 0 0,1 1 0,-1-1 1,0 0-1,0 0 0,0 0 0,2-1 0,-2 1-66,-1-1-1,1 0 0,0 1 0,0-1 0,-1 0 0,1 1 0,-1-1 1,1 0-1,-1 0 0,1 1 0,-1-1 0,1 0 0,-1 0 1,1 0-1,-1 0 0,0 0 0,0 0 0,1 0 0,-1 0 0,0 0 1,0 0-1,0 1 0,0-1 0,0-1 0,0-4-214,-1 1 0,1 1-1,-1-1 1,0 0 0,0 0 0,0 0 0,-1 0-1,0 0 1,0 1 0,0-1 0,0 1-1,-1 0 1,0-1 0,0 1 0,-5-5-1,-20-20 47</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1.265"/>
    </inkml:context>
    <inkml:brush xml:id="br0">
      <inkml:brushProperty name="width" value="0.05" units="cm"/>
      <inkml:brushProperty name="height" value="0.05" units="cm"/>
      <inkml:brushProperty name="color" value="#FF0066"/>
    </inkml:brush>
  </inkml:definitions>
  <inkml:trace contextRef="#ctx0" brushRef="#br0">0 85 18212,'12'30'2240,"3"-8"1401,12-9-1184,10-16-897,7-6-520,-1-11-296,-3-3-127,-11-2-970,-7-6-679,-29-7 608</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3.877"/>
    </inkml:context>
    <inkml:brush xml:id="br0">
      <inkml:brushProperty name="width" value="0.05" units="cm"/>
      <inkml:brushProperty name="height" value="0.05" units="cm"/>
      <inkml:brushProperty name="color" value="#FF0066"/>
    </inkml:brush>
  </inkml:definitions>
  <inkml:trace contextRef="#ctx0" brushRef="#br0">0 20 8930,'2'-2'699,"-1"0"1,1 0-1,-1 0 1,1 0-1,0 0 0,-1 1 1,1-1-1,2-1 1,-3 3-590,-1 0 1,1 0 0,-1-1 0,1 1 0,-1 0-1,1 0 1,-1 0 0,1 0 0,-1 0 0,0 0-1,1 0 1,-1 0 0,1 0 0,-1 0 0,1 0-1,-1 0 1,1 0 0,-1 0 0,1 0 0,-1 1 0,1-1-1,-1 0 1,0 0 0,1 1 0,-1-1 0,1 0-1,-1 0 1,0 1 0,1-1 0,-1 0 0,0 1-1,1-1 1,-1 1 0,0-1 0,1 0 0,-1 1-1,0-1 1,0 1 0,0-1 0,0 1 0,1-1-1,-1 0 1,0 1 0,0-1 0,0 1 0,0 0-1,10 28 1452,2 0 1,18 31-1,-10-25-1057,2-2 1,48 57-1,-46-58-248,-22-28-1675,-8-14-2418,-4-2 1459,-3 1 936</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4.389"/>
    </inkml:context>
    <inkml:brush xml:id="br0">
      <inkml:brushProperty name="width" value="0.05" units="cm"/>
      <inkml:brushProperty name="height" value="0.05" units="cm"/>
      <inkml:brushProperty name="color" value="#FF0066"/>
    </inkml:brush>
  </inkml:definitions>
  <inkml:trace contextRef="#ctx0" brushRef="#br0">27 0 10354,'-7'48'6856,"0"23"-3454,1-29-2522,3-30-560,2 1 0,-2 16 1,4-35-300,1 1-1,-1 0 1,1 0 0,0 0-1,0 0 1,5-7 0,3-8 6,-2 1 16,1 0 0,1 0 0,1 1 0,17-22 0,-28 40-8,1-1 0,-1 0 0,1 1 1,-1-1-1,1 0 0,0 1 0,-1-1 1,1 0-1,0 1 0,0-1 1,0 1-1,-1 0 0,1-1 0,0 1 1,0 0-1,0-1 0,0 1 1,0 0-1,0 0 0,0 0 0,0 0 1,-1-1-1,1 1 0,2 1 0,-2-1 42,1 1 0,-1-1 0,0 1 0,1 0 0,-1 0 0,0 0 0,1 0 0,-1 0 0,0 0 0,0 0 0,0 0 0,0 0 0,1 2 0,4 4 311,-2 1 0,1 0-1,5 16 1,-10-24-380,1 2 19,0 1 0,0-1 1,0 1-1,-1-1 0,1 0 1,-1 1-1,0-1 0,0 1 1,0-1-1,0 1 0,0-1 0,0 1 1,-1-1-1,1 0 0,-1 1 1,0-1-1,0 1 0,0-1 1,-2 4-1,0-2-493,1 0 0,-2 0 0,1 0 0,0 0-1,-1-1 1,0 1 0,1-1 0,-8 4 0,10-4-822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05.392"/>
    </inkml:context>
    <inkml:brush xml:id="br0">
      <inkml:brushProperty name="width" value="0.05" units="cm"/>
      <inkml:brushProperty name="height" value="0.05" units="cm"/>
      <inkml:brushProperty name="color" value="#FF0066"/>
    </inkml:brush>
  </inkml:definitions>
  <inkml:trace contextRef="#ctx0" brushRef="#br0">0 1 15339,'0'1'4601,"5"6"-2824,0 6-425,0 4-272,-1 7-560,1 2-96,-2 1-208,0 0-168,2-5-536,2-4-376,1-4-1272,3-6-513,2-8 1377</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6.059"/>
    </inkml:context>
    <inkml:brush xml:id="br0">
      <inkml:brushProperty name="width" value="0.05" units="cm"/>
      <inkml:brushProperty name="height" value="0.05" units="cm"/>
      <inkml:brushProperty name="color" value="#FF0066"/>
    </inkml:brush>
  </inkml:definitions>
  <inkml:trace contextRef="#ctx0" brushRef="#br0">0 236 8746,'2'1'5324,"-1"0"-5118,0-1 1,-1 1 0,1 0 0,0-1-1,-1 1 1,1 0 0,0-1-1,-1 1 1,1 0 0,-1 0 0,1-1-1,-1 3 1,29 84 3363,-18-54-3068,5 14 174,-14-43-601,-1 0 0,2 0 1,-1 0-1,0 0 0,1-1 0,-1 1 1,1-1-1,4 5 0,-6-7-64,0-1 1,0 1-1,0-1 1,-1 1-1,1-1 1,0 1-1,0-1 0,0 1 1,0-1-1,0 0 1,0 0-1,0 1 0,0-1 1,0 0-1,0 0 1,0 0-1,0 0 0,0 0 1,0 0-1,2-1 1,-1 0-5,0 1 1,1-1-1,-1 0 1,0 0-1,0-1 1,0 1 0,0 0-1,3-3 1,0-1-17,0 0 0,-1 0 0,0 0-1,1-1 1,3-8 0,0-1-73,-1-2 0,-1 1 0,0-1 0,6-31 0,-7 22 10,-2-1 0,1-38 0,-5 59 197,-1 8 19,0 10 99,3-7-165,0-1 0,0 1 0,0-1 0,1 0-1,-1 1 1,1-1 0,0 0 0,1 0 0,-1 0 0,1 0 0,-1-1 0,1 1 0,0-1 0,1 1 0,-1-1 0,1 0 0,4 3 0,-4-3-54,1 0 1,-1 0-1,1 0 0,0-1 1,0 1-1,0-1 1,0-1-1,0 1 1,0-1-1,1 1 1,-1-2-1,0 1 1,1 0-1,6-1 0,-10-1-19,0 1-1,0 0 0,0-1 0,0 0 0,0 1 1,0-1-1,0 0 0,0 0 0,0 0 0,0 0 1,0-1-1,-1 1 0,1 0 0,0-1 0,1-2 1,2-1 3,-1-1 0,0 0 0,4-8 0,7-11 0,-8 17 0,-1 0-1,11-9 0,-14 15 7,0-1 0,0 1 1,0 0-1,0 0 0,1 0 1,-1 1-1,0-1 0,1 1 0,5-2 1,-8 3-15,-1 0 1,1 0-1,0 0 1,-1 0-1,1 0 1,-1 0 0,1 0-1,0 0 1,-1 0-1,1 0 1,0 1-1,-1-1 1,1 0 0,-1 0-1,1 1 1,0-1-1,-1 0 1,1 1 0,-1-1-1,1 0 1,-1 1-1,1-1 1,-1 1-1,10 15 10,-1-3-7,-9-12-3,0-1 1,1 0-1,-1 0 0,0 0 0,0 0 0,0 0 0,1 0 1,-1 0-1,0 0 0,0 0 0,1 0 0,-1 0 0,0 0 1,0 0-1,0 0 0,1 0 0,-1 0 0,0 0 0,0 0 1,1 0-1,-1 0 0,0 0 0,0 0 0,1 0 0,-1 0 1,0 0-1,0-1 0,0 1 0,1 0 0,-1 0 0,0 0 1,0 0-1,0 0 0,0-1 0,1 1 0,-1 0 0,0 0 1,0 0-1,0-1 0,0 1 0,0-1 0,6-12 11,-4 10-9,9-27 15,-2 6-15,14-26 0,-20 44 24,1 0 1,-1 0-1,1 0 1,1 1-1,-1 0 1,1-1-1,0 1 1,0 1-1,6-5 1,-9 8 11,0 0 1,-1 0 0,1 0 0,0 0 0,0 0 0,0 1-1,0-1 1,0 1 0,0-1 0,0 1 0,0 0 0,0 0 0,0 0-1,0 0 1,0 0 0,0 0 0,0 0 0,0 1 0,0-1-1,0 1 1,0 0 0,-1-1 0,1 1 0,0 0 0,0 0-1,0 0 1,2 2 0,4 4 151,-1-1 0,1 1 0,-1 1 0,8 10 1,0 0 63,-14-17-266,0 1 0,1 0 0,0-1 1,-1 1-1,1-1 0,0 0 0,0 1 0,0-1 0,0 0 0,0 0 0,0 0 0,0-1 1,0 1-1,3 0 0,-4-1-140,0 0 0,0 0 0,1 0 0,-1 0 0,0-1 0,0 1 0,0-1 0,0 1 0,0 0 0,0-1 0,0 0 0,0 1 0,-1-1 0,1 0 0,0 1 0,0-1 0,0 0 0,-1 0 0,1 0 0,0 1 0,-1-1 0,1 0 0,-1 0 0,1 0 0,-1 0 0,1 0 0,-1 0 0,0 0 0,1-2 0,5-13-2257,7-2 941</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6.440"/>
    </inkml:context>
    <inkml:brush xml:id="br0">
      <inkml:brushProperty name="width" value="0.05" units="cm"/>
      <inkml:brushProperty name="height" value="0.05" units="cm"/>
      <inkml:brushProperty name="color" value="#FF0066"/>
    </inkml:brush>
  </inkml:definitions>
  <inkml:trace contextRef="#ctx0" brushRef="#br0">1 1 16660,'1'1'1520,"3"9"704,1 6-295,1 7-793,-1 4-264,2 0-248,-2-2-112,3 2-296,3 0-47,-5 1-338,3 1-423,-1-1-872,-1-3-848,3-10 1199</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7.172"/>
    </inkml:context>
    <inkml:brush xml:id="br0">
      <inkml:brushProperty name="width" value="0.05" units="cm"/>
      <inkml:brushProperty name="height" value="0.05" units="cm"/>
      <inkml:brushProperty name="color" value="#FF0066"/>
    </inkml:brush>
  </inkml:definitions>
  <inkml:trace contextRef="#ctx0" brushRef="#br0">21 436 14891,'-17'130'6245,"15"-106"-5732,1 0 1,1 0 0,5 34-1,-4-55-483,-1 0 0,1 0-1,-1-1 1,1 1 0,0 0-1,0-1 1,0 1-1,3 4 1,-3-6-25,-1-1 1,1 1-1,0 0 1,-1-1-1,1 1 0,0-1 1,0 1-1,0-1 0,-1 1 1,1-1-1,0 1 1,0-1-1,0 0 0,0 1 1,0-1-1,0 0 0,0 0 1,0 0-1,0 0 1,0 0-1,0 0 0,-1 0 1,1 0-1,0 0 0,0 0 1,0-1-1,0 1 1,0 0-1,0-1 0,1 0 1,5-2-9,-1 0 0,0-1 1,1 0-1,-1 0 0,-1 0 1,1-1-1,-1 0 0,1 0 1,-1-1-1,-1 1 0,1-1 1,-1 0-1,6-10 0,1-6-104,-1-1-1,13-39 1,-15 38 32,-4 11 60,0 1 0,0-1 1,2 0-1,12-22 1,-17 34 59,0-1-1,1 1 1,-1-1 0,0 1 0,1-1 0,-1 1 0,1 0 0,-1 0 0,1 0 0,-1 0 0,1 0 0,0 0 0,-1 0 0,1 0-1,0 0 1,0 1 0,0-1 0,0 1 0,0 0 0,0-1 0,0 1 0,-1 0 0,1 0 0,0 0 0,0 1 0,0-1 0,0 0-1,0 1 1,0-1 0,0 1 0,2 1 0,-1-1 77,0 1-1,0-1 1,0 1-1,0 0 1,-1 0-1,1 0 1,-1 0-1,1 1 1,-1-1-1,0 1 1,0-1-1,0 1 1,0 0-1,-1 0 1,1 0-1,-1 0 1,2 5-1,6 15 228,-7-18-322,0 0 1,0 1 0,-1-1 0,1 0 0,-1 1-1,0 8 1,9-58-140,-8 35 92,1-22-135,11-41-1,-11 63 136,0-1 0,0 1 0,1 0 0,1 0 0,-1 0 0,1 1-1,1-1 1,9-11 0,-14 19 19,0 0-1,0 0 1,0 0-1,0 1 1,0-1-1,0 0 1,1 0-1,-1 0 1,0 1-1,0-1 1,1 1-1,-1-1 1,1 1 0,-1-1-1,0 1 1,1 0-1,-1 0 1,1 0-1,-1 0 1,1 0-1,-1 0 1,0 0-1,1 0 1,-1 1-1,1-1 1,1 1 0,4 2 1,0 0 1,0 1-1,0-1 1,7 6 0,-8-5 47,0 0 0,0-1 0,12 6 0,-16-8-23,0-1 0,0 0 0,0 1 0,0-1 1,0 0-1,0 0 0,0 0 0,0 0 0,0 0 0,0 0 0,0 0 0,0-1 0,0 1 0,0-1 0,0 0 1,-1 1-1,1-1 0,2-1 0,-1 0 15,-1 0-1,1 0 1,-1-1-1,0 1 1,1 0 0,-1-1-1,0 0 1,0 1 0,-1-1-1,3-4 1,1-4 51,-1-1-1,0 0 1,-1 0-1,4-24 1,-1-45-1,-3 22-123,4 91-146,-5-26 168,-1 0-1,1-1 0,0 1 0,1-1 1,0 1-1,0-1 0,0 0 0,0 0 1,1 0-1,0 0 0,6 6 0,-8-9 11,0 0-1,1 0 0,-1 0 1,1-1-1,0 1 1,-1 0-1,1-1 0,0 0 1,0 1-1,0-1 0,0-1 1,0 1-1,0 0 1,0-1-1,0 1 0,0-1 1,0 0-1,0 0 0,1 0 1,-1 0-1,0-1 1,0 1-1,5-3 0,-5 2 4,-1 0 0,1-1 0,-1 1 0,0-1 0,0 1 0,1-1 0,-1 0 0,0 0 0,-1 0 0,1 0 0,0 0-1,-1-1 1,1 1 0,-1 0 0,1-1 0,-1 1 0,0-1 0,0 0 0,0 1 0,0-6 0,0 5 1,0-1 0,0 1 1,-1-1-1,0 0 0,0 1 1,0-1-1,0 0 0,0 1 1,-1-1-1,0 0 0,0 1 0,0-1 1,0 1-1,0-1 0,-2-3 1,-2 1-50,1 1 1,-1-1-1,0 1 0,0 0 1,0 0-1,-1 1 1,1-1-1,-1 1 1,0 1-1,-1-1 1,1 1-1,-10-4 0,9 4-419,0 1-1,0 0 1,0 1-1,0-1 0,0 1 1,0 1-1,-10-1 1,15 1 203,1 0 1,0 0-1,0 1 0,-1-1 1,1 0-1,0 0 1,0 0-1,-1 1 1,1-1-1,0 1 1,0-1-1,0 1 0,0-1 1,0 1-1,-2 1 1,2 3-918</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7.899"/>
    </inkml:context>
    <inkml:brush xml:id="br0">
      <inkml:brushProperty name="width" value="0.05" units="cm"/>
      <inkml:brushProperty name="height" value="0.05" units="cm"/>
      <inkml:brushProperty name="color" value="#FF0066"/>
    </inkml:brush>
  </inkml:definitions>
  <inkml:trace contextRef="#ctx0" brushRef="#br0">0 492 15083,'21'24'7591,"2"17"-4708,-21-37-2754,0-1 0,0 1 0,0-1 0,1 0 0,-1 0-1,1 0 1,0 0 0,6 5 0,-8-7-108,0 0 1,1 0-1,-1-1 0,0 1 1,1 0-1,-1-1 1,1 1-1,-1-1 0,1 1 1,-1-1-1,1 0 0,-1 0 1,1 1-1,-1-1 0,1 0 1,-1 0-1,1-1 1,-1 1-1,1 0 0,0 0 1,-1-1-1,0 1 0,1-1 1,-1 0-1,1 1 0,1-2 1,6-4-1,0-1 1,0 0-1,-1 0 1,0-1-1,0 0 0,11-15 1,-5 2 23,22-40 0,-27 41-36,-7 15-4,1-1 0,-1 1 0,1 0 1,0 0-1,5-6 0,-7 10-2,1 0-1,-1 0 1,0 0 0,1 0 0,-1 1 0,1-1-1,-1 0 1,1 1 0,0-1 0,-1 1 0,1 0-1,0-1 1,-1 1 0,1 0 0,0 0 0,-1 0-1,1 0 1,0 0 0,-1 1 0,1-1 0,0 0-1,2 2 1,1-1 53,0 1-1,0 0 0,0 0 1,0 0-1,-1 1 1,6 3-1,-6-4 22,-1 1 0,1 0-1,0 0 1,-1 1 0,1-1 0,-1 1 0,0 0-1,0 0 1,-1 0 0,1 0 0,1 4 0,-3-8-74,-1 0 1,1 0-1,-1 0 1,0 0-1,1 0 1,-1 0-1,1-1 1,-1 1-1,0 0 1,1 0-1,-1-1 1,0 1-1,1 0 1,-1 0-1,0-1 1,1 1-1,-1 0 1,0-1-1,0 1 1,1-1-1,-1 1 1,0 0-1,0-1 1,0 1-1,1-1 1,-1 0-1,9-16 16,-3 1-17,5-28 1,-9 32 8,1 0 0,1 0 0,0 1 0,0-1 1,6-10-1,-10 21-12,1 0 1,-1 1-1,1-1 0,-1 0 1,0 1-1,1-1 0,-1 0 0,1 1 1,-1-1-1,1 0 0,0 1 1,-1-1-1,1 1 0,0-1 1,-1 1-1,1 0 0,0-1 1,0 1-1,-1 0 0,1-1 1,0 1-1,0 0 0,-1 0 1,1 0-1,0-1 0,0 1 1,0 0-1,0 0 0,-1 0 1,1 1-1,0-1 0,0 0 1,0 0-1,-1 0 0,1 1 1,0-1-1,0 0 0,-1 0 1,1 1-1,0-1 0,0 1 1,-1-1-1,1 1 0,0-1 1,0 2-1,3 2-6,0 0 0,0 0 0,0 1 0,5 8 1,-9-12 6,4 4 0,-1 1 8,0-1 0,1 0-1,0 0 1,0 0 0,8 6-1,-11-9-5,1-1-1,0 0 1,-1 0 0,1-1-1,0 1 1,0 0 0,-1 0-1,1-1 1,0 1-1,0-1 1,0 0 0,0 1-1,0-1 1,0 0 0,0 0-1,0 0 1,0-1-1,0 1 1,0 0 0,0-1-1,-1 1 1,4-2 0,0 0-1,-1 0 1,0 0 0,0-1 0,1 0 0,-1 0 0,-1 0 0,1 0 0,0 0-1,-1-1 1,0 0 0,0 1 0,6-10 0,1-4 29,14-34 1,-16 32-17,0 2-37,3-10-49,1 2-1,2-1 0,0 2 1,26-34-1,-39 56-451,1 0 0,-1 0 1,0 0-1,0 0 0,0 0 0,-1 0 0,1 0 0,0 0 0,-1 0 0,0 0 0,1 0 1,-1-4-1,0-5-638</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28.299"/>
    </inkml:context>
    <inkml:brush xml:id="br0">
      <inkml:brushProperty name="width" value="0.05" units="cm"/>
      <inkml:brushProperty name="height" value="0.05" units="cm"/>
      <inkml:brushProperty name="color" value="#FF0066"/>
    </inkml:brush>
  </inkml:definitions>
  <inkml:trace contextRef="#ctx0" brushRef="#br0">94 1 19692,'0'5'5745,"-10"-2"-3560,-5-3-1409,-7-3-1240,-25 4 232</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37.103"/>
    </inkml:context>
    <inkml:brush xml:id="br0">
      <inkml:brushProperty name="width" value="0.05" units="cm"/>
      <inkml:brushProperty name="height" value="0.05" units="cm"/>
      <inkml:brushProperty name="color" value="#FF0066"/>
    </inkml:brush>
  </inkml:definitions>
  <inkml:trace contextRef="#ctx0" brushRef="#br0">7 111 9722,'-1'-1'339,"1"-1"-1,-1 1 0,0 0 1,1-1-1,-1 1 1,1 0-1,-1-1 0,1 1 1,-1-1-1,1 1 1,0-1-1,0 1 1,0-1-1,0 1 0,0-1 1,0 1-1,0-1 1,1 1-1,-1-1 1,0 1-1,1 0 0,-1-1 1,1 1-1,0 0 1,-1-1-1,1 1 1,1-2-1,-1 2-190,0-1-1,0 1 1,0 0-1,-1-1 1,1 1-1,0 0 1,1 0 0,-1 0-1,0 0 1,0 0-1,0 0 1,1 0 0,-1 0-1,0 0 1,1 1-1,-1-1 1,1 0-1,-1 1 1,1-1 0,-1 1-1,1 0 1,-1 0-1,1-1 1,0 1 0,-1 0-1,1 0 1,1 1-1,44 17 2335,-34-12-1812,0-1 1,15 4-1,-15-6-551,0-1 0,0-1 0,0 0 0,1-1 0,-1 0 0,0-1 0,0-1 0,0 0 1,0 0-1,0-2 0,-1 1 0,1-2 0,-1 0 0,0 0 0,14-9 0,-22 12-204,0 0 0,-1-1 0,1 1 1,-1-1-1,0 1 0,5-7 0,-6 6 19,0 1 0,-1-1 0,0 0 0,1 0 0,-1 0 0,-1 0 0,2-6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4.381"/>
    </inkml:context>
    <inkml:brush xml:id="br0">
      <inkml:brushProperty name="width" value="0.05" units="cm"/>
      <inkml:brushProperty name="height" value="0.05" units="cm"/>
      <inkml:brushProperty name="color" value="#FF0066"/>
    </inkml:brush>
  </inkml:definitions>
  <inkml:trace contextRef="#ctx0" brushRef="#br0">9 816 9674,'-1'-1'270,"1"1"1,-1-1-1,1 1 1,-1-1-1,1 1 0,-1-1 1,1 1-1,-1-1 1,1 1-1,0-1 0,-1 0 1,1 1-1,0-1 0,-1 0 1,1 1-1,0-1 1,0 0-1,0 1 0,0-1 1,0 0-1,0 1 1,0-2-1,-2-17 2132,2 19-2211,0-1 1,0 0 0,0 1 0,0-1 0,0 0-1,0 0 1,0 1 0,0-1 0,0 0 0,1 1-1,-1-1 1,0 0 0,0 1 0,1-1 0,-1 1-1,1-2 1,7 3 1737,7 1-1544,-12-3-359,0 1 0,0-1-1,-1 0 1,1 0 0,0 0 0,-1 0 0,1 0-1,0-1 1,-1 1 0,0-1 0,4-2-1,25-26 163,-22 21-125,51-45 491,128-89 0,-51 44 159,-13-7-396,-107 90-287,-1-1 0,-2 0 0,1-2 0,-2 1 0,11-22 0,1-9-878,19-51 0,-40 86-604,-4 12 733,0 0 0,1 0 0,-1 0 0,1 0 1,0 0-1,0 0 0,0 0 0,0 0 0,0 1 0,2-4 0,2 3-577</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4.790"/>
    </inkml:context>
    <inkml:brush xml:id="br0">
      <inkml:brushProperty name="width" value="0.05" units="cm"/>
      <inkml:brushProperty name="height" value="0.05" units="cm"/>
      <inkml:brushProperty name="color" value="#FF0066"/>
    </inkml:brush>
  </inkml:definitions>
  <inkml:trace contextRef="#ctx0" brushRef="#br0">0 49 14163,'0'0'133,"1"0"0,-1 0 0,0 1 0,0-1 0,0 0 0,0 0 1,0 1-1,0-1 0,0 0 0,1 0 0,-1 0 0,0 1 0,0-1 0,0 0 0,0 0 0,1 0 0,-1 0 0,0 1 0,0-1 0,1 0 1,-1 0-1,0 0 0,0 0 0,0 0 0,1 0 0,-1 0 0,0 0 0,0 1 0,1-1 0,-1 0 0,0 0 0,1 0 0,-1 0 0,0 0 1,0-1-1,1 1 0,-1 0 0,0 0 0,0 0 0,1 0 0,-1 0 0,0 0 0,0 0 0,0 0 0,1-1 0,-1 1 0,17-7 784,-13 5-154,15-7 343,38-15 877,-51 22-1774,0 0-1,0 0 1,0 1-1,0 0 0,0 0 1,1 1-1,9 0 1,-15 0-188,1 0 0,-1 0 0,0 0 0,0 0 0,1 1 0,-1-1 0,0 0 0,0 1 0,1-1 0,-1 1 1,0 0-1,0-1 0,0 1 0,0 0 0,0 0 0,0 0 0,0-1 0,0 1 0,0 0 0,0 0 0,0 0 0,-1 1 0,1-1 1,0 0-1,-1 0 0,1 0 0,-1 0 0,1 1 0,-1-1 0,0 0 0,1 0 0,-1 1 0,0-1 0,0 0 0,0 1 0,0-1 1,0 2-1,-1 5-6,0-1 1,-1 1-1,1 0 1,-7 14-1,6-16 7,-36 121-2247,31-110-1133,7-16 3260,0-1 1,-1 0 0,1 0 0,0 1 0,0-1 0,0 0 0,-1 0 0,1 1 0,0-1 0,0 0 0,-1 0-1,1 0 1,0 1 0,-1-1 0,1 0 0,0 0 0,-1 0 0,1 0 0,0 0 0,-1 0 0,1 0 0,0 0-1,-1 0 1,1 0 0,0 0 0,-1 0 0,1 0 0,0 0 0,-1 0 0,1 0 0,0 0 0,-1 0 0,1 0-1,0 0 1,-1-1 0,1 1 0,0 0 0,-1 0 0,0-1 37</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5.219"/>
    </inkml:context>
    <inkml:brush xml:id="br0">
      <inkml:brushProperty name="width" value="0.05" units="cm"/>
      <inkml:brushProperty name="height" value="0.05" units="cm"/>
      <inkml:brushProperty name="color" value="#FF0066"/>
    </inkml:brush>
  </inkml:definitions>
  <inkml:trace contextRef="#ctx0" brushRef="#br0">1 1 16219,'8'7'1513,"2"4"1039,0 10-215,4 7-833,-2 2-296,-2 4-623,1-2-177,-6-6-960,2-4-993,7-2 929</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5.963"/>
    </inkml:context>
    <inkml:brush xml:id="br0">
      <inkml:brushProperty name="width" value="0.05" units="cm"/>
      <inkml:brushProperty name="height" value="0.05" units="cm"/>
      <inkml:brushProperty name="color" value="#FF0066"/>
    </inkml:brush>
  </inkml:definitions>
  <inkml:trace contextRef="#ctx0" brushRef="#br0">133 4 13019,'0'0'62,"0"0"0,0 0 0,0 0 1,0 0-1,0-1 0,0 1 0,0 0 0,0 0 1,0 0-1,0 0 0,0 0 0,0-1 1,-1 1-1,1 0 0,0 0 0,0 0 0,0 0 1,0 0-1,0 0 0,0-1 0,0 1 1,0 0-1,0 0 0,0 0 0,-1 0 0,1 0 1,0 0-1,0 0 0,0 0 0,0-1 0,0 1 1,0 0-1,-1 0 0,1 0 0,0 0 1,0 0-1,0 0 0,0 0 0,0 0 0,-1 0 1,1 0-1,0 0 0,0 0 0,0 0 0,-1 0 1,-8 5 2031,-10 9-95,18-13-1949,-7 7 306,1-1-1,0 1 1,0 1-1,1-1 1,0 1-1,-8 15 1,3-1-33,-13 38-1,22-55-312,1 0-1,-1 0 0,1 0 0,0 0 1,0 0-1,1 0 0,0 9 1,0-13-9,0 0 0,0-1 0,0 1 0,1 0 0,-1 0-1,1 0 1,0-1 0,-1 1 0,1 0 0,0-1 0,0 1 0,0-1 0,0 1 0,0-1 0,0 1 0,1-1 0,-1 1 0,0-1 0,1 0 0,-1 0 0,1 0 0,-1 0 0,1 0 0,-1 0 0,1 0 0,0-1 0,0 1 0,1 0 0,8 1 32,-1-1 1,1 0-1,-1-1 0,1 0 1,0-1-1,-1 0 0,1 0 1,14-5-1,-15 4 24,1-1 1,-1 2-1,1-1 1,0 2 0,0-1-1,0 1 1,19 3-1,-29-2-27,0-1 0,1 0 1,-1 1-1,0-1 0,0 1 0,0-1 0,0 1 0,0 0 0,0-1 1,0 1-1,0 0 0,0 0 0,0 0 0,0-1 0,0 1 0,0 0 1,-1 0-1,1 0 0,0 0 0,0 3 0,0-2 15,0 0 0,-1 1 0,1-1 0,-1 1 0,0-1 0,0 0 0,0 1-1,0-1 1,0 1 0,-1 2 0,0 2 24,-1 0 0,0 0 0,-1 0 0,1-1 0,-1 1 0,-8 10 0,2-3-44,-20 20 1,24-29-289,0 0 1,0 0 0,-1 0-1,0-1 1,0 0-1,-8 4 1,14-7 191,0-1-1,-1 0 1,1 0-1,0 0 1,0 0-1,0 0 1,-1 1-1,1-1 1,0 0-1,0 0 1,-1 0-1,1 0 1,0 0 0,0 0-1,-1 0 1,1 0-1,0 0 1,0 0-1,0 0 1,-1 0-1,1 0 1,0 0-1,0 0 1,-1 0-1,1 0 1,0 0-1,0 0 1,-1-1-1,1 1 1,0 0 0,0 0-1,0 0 1,-1 0-1,1 0 1,0-1-1,0 1 1,0 0-1,0 0 1,-1 0-1,1 0 1,0-1-1,0 1 1,0 0-1,0 0 1,0-1-1,0 1 1,0 0 0,-1-1-1,5-8-1083</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05.794"/>
    </inkml:context>
    <inkml:brush xml:id="br0">
      <inkml:brushProperty name="width" value="0.05" units="cm"/>
      <inkml:brushProperty name="height" value="0.05" units="cm"/>
      <inkml:brushProperty name="color" value="#FF0066"/>
    </inkml:brush>
  </inkml:definitions>
  <inkml:trace contextRef="#ctx0" brushRef="#br0">9 1 13219,'-3'18'2517,"0"0"0,1 25 0,10 76 233,-7-108-2370,-1-6-243,1 1 0,0 0 1,0 0-1,1-1 0,-1 1 1,1-1-1,1 1 0,4 8 1,-5-11-89,0-1 1,0 1-1,0-1 1,0 0-1,0 1 1,1-1-1,-1 0 1,1-1-1,-1 1 1,1 0-1,0-1 1,0 1-1,0-1 1,-1 0-1,1 0 1,1 0-1,4 1 1,-4-2-5,0 1 0,-1-1 0,1 0 0,0 0 1,0 0-1,0-1 0,0 1 0,0-1 0,0 0 0,0 0 0,-1 0 1,1-1-1,0 1 0,-1-1 0,5-3 0,-3 2 3,0-1 0,0 0 0,-1 0 1,1 0-1,-1-1 0,-1 0 0,1 0 0,0 0 0,3-8 0,-3 6-18,0 0-1,-1-1 1,0 0 0,-1 0-1,0 0 1,0 0-1,0 0 1,-1 0-1,-1 0 1,1 0 0,-1-1-1,0 1 1,-1 0-1,-3-16 1,2 18-20,0 1-1,0 0 1,-1 0 0,0 1 0,1-1-1,-2 0 1,1 1 0,0 0-1,-1-1 1,0 2 0,0-1 0,0 0-1,0 1 1,-1 0 0,1 0 0,-1 0-1,-9-4 1,6 4-288,0 0 0,0 0 0,-1 1-1,0 0 1,1 1 0,-1-1 0,0 2 0,0-1 0,0 1-1,-10 2 1,5 1-6224,20-5 5043</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6.399"/>
    </inkml:context>
    <inkml:brush xml:id="br0">
      <inkml:brushProperty name="width" value="0.05" units="cm"/>
      <inkml:brushProperty name="height" value="0.05" units="cm"/>
      <inkml:brushProperty name="color" value="#FF0066"/>
    </inkml:brush>
  </inkml:definitions>
  <inkml:trace contextRef="#ctx0" brushRef="#br0">67 107 16003,'12'5'1641,"1"6"1095,4-1-671,0 7-889,0 0-408,1 1-488,1-1-112,-3-3-32,1-1-136,-8-6-776,-8-6-448,3 3-1145,-8-1 1081</inkml:trace>
  <inkml:trace contextRef="#ctx0" brushRef="#br0" timeOffset="1">2 16 14651,'-2'2'680,"2"-1"272,3-2-847,4-6-906,5-3 545</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6.816"/>
    </inkml:context>
    <inkml:brush xml:id="br0">
      <inkml:brushProperty name="width" value="0.05" units="cm"/>
      <inkml:brushProperty name="height" value="0.05" units="cm"/>
      <inkml:brushProperty name="color" value="#FF0066"/>
    </inkml:brush>
  </inkml:definitions>
  <inkml:trace contextRef="#ctx0" brushRef="#br0">0 148 15555,'21'34'3547,"-15"-23"-2580,0-1-1,0-1 1,9 11 0,-14-19-940,0 0 1,0 0 0,0 0-1,0 0 1,0-1-1,0 1 1,0 0-1,0-1 1,0 1-1,1 0 1,-1-1-1,0 1 1,0-1-1,1 0 1,-1 1-1,0-1 1,1 0 0,-1 0-1,0 0 1,3 0-1,-3 0-23,0 0 0,-1-1-1,1 1 1,0 0 0,0-1 0,0 1-1,-1-1 1,1 1 0,0-1 0,0 1-1,-1-1 1,1 0 0,0 1 0,-1-1-1,1 0 1,-1 1 0,1-1 0,-1 0-1,1 0 1,-1 0 0,1 1 0,-1-1-1,0 0 1,0 0 0,1 0 0,-1 0-1,0 0 1,0 0 0,0-1 0,1-16 8,-1-1 1,-4-30 0,2 32-1,1-1 0,1 1 0,1-19 0,-1 34 23,1-1 0,-1 1 1,0 0-1,1 0 0,-1 0 0,1 0 0,0 0 0,0 0 0,0 0 0,0 0 0,0 0 0,0 0 0,1 0 0,-1 0 0,1 1 0,-1-1 0,1 1 0,0-1 0,-1 1 0,1-1 0,0 1 0,0 0 0,0 0 0,0 0 0,3-1 0,-3 1 27,1 1 0,-1 0-1,1-1 1,-1 1 0,0 0-1,1 0 1,-1 1-1,1-1 1,-1 0 0,1 1-1,-1-1 1,0 1 0,1 0-1,-1 0 1,0 0-1,0 0 1,0 0 0,1 1-1,-1-1 1,0 0 0,-1 1-1,4 3 1,20 26 156,-21-25-688,0-1 0,0 1-1,1-1 1,9 9-1,-13-13 261,0 0 0,0-1 0,0 0 0,-1 1-1,1-1 1,0 1 0,0-1 0,0 0 0,0 0 0,0 1 0,0-1-1,0 0 1,0 0 0,0 0 0,0 0 0,0 0 0,0 0 0,0-1-1,0 1 1,1 0 0,11-6-1194</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7.248"/>
    </inkml:context>
    <inkml:brush xml:id="br0">
      <inkml:brushProperty name="width" value="0.05" units="cm"/>
      <inkml:brushProperty name="height" value="0.05" units="cm"/>
      <inkml:brushProperty name="color" value="#FF0066"/>
    </inkml:brush>
  </inkml:definitions>
  <inkml:trace contextRef="#ctx0" brushRef="#br0">49 0 16307,'-13'35'2888,"6"-20"-2188,1 1 0,1 0 0,0 0 0,1 1 0,1-1 0,-2 25-1,5-38-673,0-1 0,0 1 0,0 0 0,1 0 0,-1-1 0,1 1 0,0 0 0,0-1 0,0 1 0,0-1 0,0 1 0,0-1 0,3 4 0,-3-5-23,0 0 1,0 0-1,0 0 1,0-1-1,0 1 0,0 0 1,1-1-1,-1 1 1,0 0-1,0-1 1,0 0-1,1 1 0,-1-1 1,0 0-1,0 0 1,1 1-1,-1-1 0,0 0 1,1 0-1,-1 0 1,0-1-1,0 1 0,1 0 1,-1 0-1,0-1 1,0 1-1,1-1 1,-1 1-1,0-1 0,0 1 1,0-1-1,1-1 1,7-3 4,-1-1 0,13-11-1,-15 12 49,0 0 0,0 0 0,0 0 0,1 1 0,0 0-1,9-4 1,-13 7 26,0 0 0,0 0 0,0 0 1,0 0-1,0 1 0,0-1 0,0 1 0,0 0 0,1 0 0,-1 0 0,0 0 0,0 1 0,0-1 0,0 1 0,0 0 0,0 0 0,0 0 0,0 0 0,0 0 0,0 1 0,-1-1 0,1 1 0,0 0 0,3 2 0,-3 0-45,0-1 0,0 1 0,-1-1 0,1 1-1,-1 0 1,1 0 0,-1 0 0,0 1 0,-1-1-1,1 0 1,-1 1 0,0-1 0,0 1 0,0-1-1,-1 1 1,1 4 0,-1 2-133,0-1 0,-1 0 0,0 0 0,-4 18 0,4-25-186,1 0 0,-1 0 0,0-1 0,0 1 0,-1 0 0,1 0 0,-1 0 0,1-1 0,-1 1 1,0-1-1,0 1 0,0-1 0,0 0 0,0 0 0,-1 0 0,1 0 0,-1 0 0,1 0 0,-6 2 0,8-4 145,-1 0-1,0 1 1,1-1 0,-1 0-1,1 0 1,-1 0-1,0 0 1,1 0-1,-1 0 1,0 0-1,1 0 1,-1 0 0,0 0-1,1 0 1,-1 0-1,1 0 1,-2-1-1,-6-10-1327</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7.725"/>
    </inkml:context>
    <inkml:brush xml:id="br0">
      <inkml:brushProperty name="width" value="0.05" units="cm"/>
      <inkml:brushProperty name="height" value="0.05" units="cm"/>
      <inkml:brushProperty name="color" value="#FF0066"/>
    </inkml:brush>
  </inkml:definitions>
  <inkml:trace contextRef="#ctx0" brushRef="#br0">0 5 17844,'1'-5'3527,"6"15"-1397,53 124 1243,-8-15-2674,-38-93-633,0 0-1,25 32 1,-31-47-63,1-1 0,0 0 0,1 0 1,12 9-1,-18-16-8,1 1 1,-1-2 0,0 1 0,1 0 0,-1-1 0,1 0 0,-1 0-1,1 0 1,0-1 0,0 0 0,0 0 0,0 0 0,0 0-1,7-1 1,-10 0-10,0 0-1,0-1 0,0 1 0,0-1 1,0 1-1,0-1 0,0 0 1,0 0-1,0 0 0,0 0 1,0 0-1,0-1 0,0 1 0,2-3 1,-1 0-17,0 1 0,0-1 1,-1 0-1,0 1 0,1-1 1,2-8-1,-1 0-35,0-1 0,-1 0 0,4-23 0,3-106-206,-10 145 272,1 0-1,-1 0 0,1 0 0,0 0 0,0 0 0,0 0 0,0 0 1,1 0-1,-1 0 0,1 0 0,0-1 0,0 1 0,0 0 1,0-1-1,0 0 0,1 1 0,-1-1 0,0 0 0,1 0 1,0-1-1,4 4 0,-3-3 6,-1 0 1,1-1-1,0 1 1,-1-1-1,1 1 1,0-1-1,0-1 1,0 1-1,0 0 1,0-1-1,0 0 1,0 0-1,0 0 0,0 0 1,0 0-1,0-1 1,7-2-1,-10 3-4,0-1 1,0 0-1,0 1 0,0-1 0,0 0 0,0 0 0,-1 0 0,1 0 0,0 1 0,0-1 0,-1 0 0,1 0 0,0 0 0,-1-1 0,1 1 0,0-1 1,5-22-58,-5 17 32,0 5 33,0 0-1,-1-1 1,1 1-1,-1 0 1,0 0 0,0 0-1,0 0 1,0 0 0,0 0-1,0 0 1,-1-1-1,1 1 1,0 0 0,-1 0-1,0 0 1,0 0-1,1 0 1,-1 0 0,0 1-1,0-1 1,-1 0-1,1 0 1,0 1 0,-1-1-1,1 1 1,-1-1-1,1 1 1,-1-1 0,0 1-1,1 0 1,-1 0-1,0 0 1,0 0 0,0 0-1,0 0 1,0 1 0,0-1-1,0 1 1,0-1-1,0 1 1,0 0 0,-1 0-1,-3 0 1,6 0-8,0 0 0,0 0 1,0 0-1,0 0 0,0 0 0,0 0 1,0 0-1,0 0 0,0 0 1,0 0-1,0 0 0,0 0 0,0 0 1,0 0-1,-1 0 0,1 0 1,0 0-1,0 0 0,0 0 0,0 0 1,0 0-1,0 0 0,0 0 0,0 1 1,0-1-1,0 0 0,0 0 1,0 0-1,0 0 0,0 0 0,0 0 1,0 0-1,0 0 0,0 0 1,0 0-1,0 0 0,0 0 0,0 0 1,0 0-1,0 0 0,0 1 0,0-1 1,0 0-1,0 0 0,0 0 1,0 0-1,0 0 0,0 0 0,0 0 1,0 0-1,0 0 0,0 0 0,0 0 1,0 0-1,0 0 0,0 0 1,1 0-1,-1 0 0,0 0 0,0 0 1,0 1-1,0-1 0,0 0 1,0 0-2,0 0 1,0 0-1,1 0 1,-1 0-1,0 0 1,0 0-1,0 0 1,0 0-1,0 0 0,0 0 1,1 0-1,-1 0 1,0 0-1,0 0 1,0 0-1,0 0 1,0 0-1,1 0 1,-1 0-1,0 0 1,0-1-1,0 1 1,0 0-1,0 0 1,0 0-1,1 0 1,-1 0-1,0 0 1,0 0-1,0 0 1,0 0-1,0-1 1,0 1-1,0 0 1,0 0-1,0 0 1,0 0-1,0 0 1,1-1-1,-1 1 1,0 0-1,0 0 1,0 0-1,0 0 1,0 0-1,0-1 1,0 1-1,0-1 2,0 0 0,0 0 0,0 0 0,0 0 1,0 0-1,0 0 0,0 0 0,-1 0 0,1 0 0,0 0 0,0 0 0,-1 0 0,1 0 0,-1 0 0,1 0 1,-1 0-1,1 0 0,-1 1 0,1-1 0,-1 0 0,0 0 0,0 1 0,1-1 0,-1 0 0,0 1 0,0-1 0,0 0 1,0 1-1,0 0 0,0-1 0,0 1 0,1-1 0,-1 1 0,-2 0 0,1-1 2,1 0-1,-1 1 1,1-1 0,-1 1-1,0 0 1,1-1 0,-1 1 0,0 0-1,1 0 1,-1 0 0,0 0-1,1 1 1,-1-1 0,1 0-1,-1 1 1,0-1 0,1 1-1,-1-1 1,1 1 0,-1 0-1,1 0 1,-3 1 0,3 0 17,-1 1 1,1-1-1,-1 1 1,1 0-1,0-1 1,0 1 0,0 0-1,0 0 1,0 0-1,0 0 1,1 0 0,0-1-1,0 1 1,-1 0-1,2 0 1,-1 0-1,0 0 1,0 0 0,1 0-1,1 4 1,0 0 27,0 0 0,1 0 0,-1 0 0,2 0 0,-1-1 0,8 12 0,-6-11-36,0-1 1,1 0-1,0-1 1,0 1-1,0-1 1,0 0 0,1 0-1,0-1 1,0 0-1,0 0 1,0-1-1,9 3 1,-4-3-512,-1 0-1,1 0 1,0-1 0,0-1-1,0 0 1,0 0 0,19-3 0,17-5-1032</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8.365"/>
    </inkml:context>
    <inkml:brush xml:id="br0">
      <inkml:brushProperty name="width" value="0.05" units="cm"/>
      <inkml:brushProperty name="height" value="0.05" units="cm"/>
      <inkml:brushProperty name="color" value="#FF0066"/>
    </inkml:brush>
  </inkml:definitions>
  <inkml:trace contextRef="#ctx0" brushRef="#br0">91 10 11907,'0'-1'168,"-1"1"1,1-1 0,0 1 0,0-1 0,-1 1 0,1-1-1,0 1 1,-1-1 0,1 1 0,-1-1 0,1 1 0,0-1-1,-1 1 1,1 0 0,-1-1 0,1 1 0,-1 0 0,1-1-1,-1 1 1,0 0 0,1 0 0,-1 0 0,1-1 0,-1 1-1,1 0 1,-1 0 0,0 0 0,0 0 0,0 0 26,-1 1 0,1-1 0,0 1 0,0-1 1,0 1-1,0 0 0,-1-1 0,1 1 0,0 0 0,0 0 1,0 0-1,-1 1 0,-3 5 250,-1 0 0,1 0 0,-4 8 1,8-12-286,-7 10 266,3-5-118,0 1 0,0 0 0,1 0-1,-4 10 1,8-18-295,0 0 1,0-1-1,0 1 0,0-1 0,0 1 0,0-1 0,0 1 0,1-1 0,-1 1 1,0-1-1,0 1 0,0-1 0,0 1 0,1-1 0,-1 1 0,0-1 0,1 1 1,-1-1-1,0 1 0,1-1 0,-1 0 0,0 1 0,1-1 0,-1 0 1,1 1-1,-1-1 0,0 0 0,1 0 0,-1 1 0,1-1 0,-1 0 0,1 0 1,-1 0-1,1 1 0,0-1 0,-1 0 0,1 0 0,0 0 0,28 3 91,-17-2-62,4 2-35,0 2-1,-1 0 1,0 1 0,0 0 0,0 1 0,17 12 0,-29-17 0,0-1 0,-1 1 0,1 0 0,0 1 1,-1-1-1,1 0 0,-1 1 0,4 5 0,-6-8-4,1 1 0,-1-1 0,0 1 0,1-1 0,-1 1 0,0 0 1,0-1-1,0 1 0,0-1 0,1 1 0,-1 0 0,0-1 0,0 1 0,0-1 0,0 1 0,0 0 0,-1-1 0,1 1 0,0 0 0,0-1 0,-1 2 0,1-1-4,-1-1 0,0 1 0,0 0 0,1 0 0,-1-1 0,0 1 0,0 0 0,0-1 0,0 1 0,0-1 0,0 1 0,0-1 0,0 1 0,0-1 0,0 0 0,0 0 0,-1 1 0,-1-1-160,0 1 0,1 0 0,-1-1 0,1 0 0,-1 0 0,0 0 0,1 0 0,-1 0-1,1 0 1,-1-1 0,0 1 0,1-1 0,-1 1 0,1-1 0,0 0 0,-1 0 0,-3-3 0,-7-11-857</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8.725"/>
    </inkml:context>
    <inkml:brush xml:id="br0">
      <inkml:brushProperty name="width" value="0.05" units="cm"/>
      <inkml:brushProperty name="height" value="0.05" units="cm"/>
      <inkml:brushProperty name="color" value="#FF0066"/>
    </inkml:brush>
  </inkml:definitions>
  <inkml:trace contextRef="#ctx0" brushRef="#br0">0 21 17084,'1'-2'447,"1"1"0,-1-1 0,1 0 1,-1 1-1,1-1 0,-1 0 0,1 1 0,0 0 1,0-1-1,0 1 0,3-1 0,-4 1-238,1 1 0,-1 0 0,1-1-1,-1 1 1,0 0 0,1 0 0,-1 0-1,1 0 1,-1 0 0,1 1 0,-1-1 0,1 0-1,-1 1 1,1-1 0,-1 1 0,0-1-1,1 1 1,-1 0 0,2 1 0,7 5 305,0 0 1,0 1 0,-1 0 0,14 16-1,31 43 227,-38-46-537,1 1-177,49 67 257,-58-75-841,1 0 1,-2 0-1,0 1 0,9 26 0,-15-38 480,4 21-2853,-5-23 2892,0 0-1,0 0 0,0 0 0,0 0 0,0-1 0,0 1 0,0 0 0,0 0 0,-1 0 0,1 0 0,0-1 0,-1 1 0,1 0 0,0 0 0,-1-1 0,1 1 0,-1 0 1,1 0-1,-1-1 0,1 1 0,-1 0 0,1-1 0,-1 1 0,0-1 0,0 1 0,0 0 0,-21 3 127</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9.141"/>
    </inkml:context>
    <inkml:brush xml:id="br0">
      <inkml:brushProperty name="width" value="0.05" units="cm"/>
      <inkml:brushProperty name="height" value="0.05" units="cm"/>
      <inkml:brushProperty name="color" value="#FF0066"/>
    </inkml:brush>
  </inkml:definitions>
  <inkml:trace contextRef="#ctx0" brushRef="#br0">0 358 12043,'13'-12'4753,"20"-15"0,19-6-155,-34 23-4054,1 1 0,0 0 0,0 2 0,1 1-1,0 0 1,37-5 0,-51 11-520,1-1-1,-1 1 1,0 1-1,1-1 1,-1 1-1,1 1 1,-1-1-1,0 1 1,0 0-1,0 0 1,0 1-1,9 5 1,-13-26-467,-8-17 290,3 16 125,-3-29 0,6 42 8,0 0 0,1-1 0,-1 1 0,1 0 0,1 0 0,-1-1 0,1 1 0,4-10 0,-3 10-224,1-1 0,0 0 0,6-7 0,-8 11-428,0 1 1,0 0 0,0 0 0,0 0-1,1 0 1,-1 0 0,0 0-1,1 0 1,0 1 0,-1-1 0,6-1-1,3 0-1120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49.857"/>
    </inkml:context>
    <inkml:brush xml:id="br0">
      <inkml:brushProperty name="width" value="0.05" units="cm"/>
      <inkml:brushProperty name="height" value="0.05" units="cm"/>
      <inkml:brushProperty name="color" value="#FF0066"/>
    </inkml:brush>
  </inkml:definitions>
  <inkml:trace contextRef="#ctx0" brushRef="#br0">23 692 13059,'-5'0'6890,"5"0"-6784,-7 9 2148,5-1-1940,-1 0 0,2 0 0,-1 0-1,1 1 1,0-1 0,1 0 0,0 1 0,0-1 0,0 1 0,2-1 0,-1 0 0,3 11 0,-3-18-311,0 1 0,-1-1-1,1 1 1,0-1 0,0 1 0,-1-1 0,1 0 0,0 1 0,1-1 0,-1 0 0,0 0 0,0 0 0,2 2 0,-2-3-3,-1 0 1,0 0 0,1 1-1,-1-1 1,1 0-1,-1 0 1,1 0 0,0 0-1,-1 0 1,1 0-1,-1 0 1,1 0 0,-1 0-1,1 0 1,-1 0 0,1 0-1,-1 0 1,1 0-1,-1 0 1,1 0 0,-1-1-1,1 1 1,-1 0-1,1 0 1,-1-1 0,1 1-1,-1 0 1,0 0-1,1-1 1,-1 1 0,1-1-1,-1 1 1,0 0 0,1-1-1,-1 1 1,0-1-1,0 1 1,1-1 0,-1 1-1,0-1 1,0 1-1,0-1 1,1 0 0,12-42 53,-10 31 134,0-1 0,1 1 0,8-17 0,-10 26-88,-1 1 0,1-1 0,-1 1-1,1-1 1,0 1 0,0 0 0,0 0 0,0 0 0,0 0 0,1 0-1,-1 0 1,0 0 0,1 1 0,0-1 0,-1 1 0,1 0-1,0 0 1,0 0 0,5-1 0,-7 2-88,-1 0-1,1 0 1,0 0 0,0 0-1,0 0 1,0 0 0,0 0-1,0 1 1,0-1 0,-1 0-1,1 1 1,0-1 0,0 1-1,0-1 1,-1 1 0,1-1 0,0 1-1,-1-1 1,1 1 0,0 0-1,-1-1 1,1 2 0,13 20 219,-7-11-178,-5-8-62,0 0-1,0 0 1,1-1 0,-1 1-1,1-1 1,5 4-1,-8-5 7,1-1 0,-1 0-1,1 0 1,-1 1-1,1-1 1,-1 0 0,1 0-1,-1 0 1,1 0-1,-1 0 1,1 0 0,-1 1-1,1-1 1,-1 0-1,1-1 1,-1 1 0,1 0-1,0 0 1,-1 0-1,1 0 1,0-1-2,0 1 0,-1-1 1,1 0-1,0 1 0,-1-1 0,1 1 0,-1-1 1,1 0-1,-1 0 0,1 1 0,-1-1 0,0 0 0,1 0 1,-1 0-1,0 1 0,0-1 0,1-1 0,2-16-378,-1 0 0,-1 1 0,0-24-1,-1 21-167,0-1 0,5-21 0,-4 33 288,1 0 0,0 1 0,1-1-1,0 1 1,5-11 0,-7 18 228,-1-1 0,1 0 0,0 1 0,0-1 0,0 1 0,0-1 0,1 1 1,-1 0-1,0-1 0,1 1 0,-1 0 0,1 0 0,-1 0 0,1 0 0,-1 0 0,1 0 0,0 0 0,-1 1 1,1-1-1,0 1 0,0-1 0,0 1 0,-1 0 0,1-1 0,0 1 0,0 0 0,0 0 0,0 0 0,-1 1 1,1-1-1,3 1 0,6 2 146,1 0 0,-1-1 0,0 0 0,1-1 0,-1 0 0,21-2 0,-28 1-43,-1-1 1,1 1-1,0-1 1,0 0 0,-1 0-1,1 0 1,-1-1 0,1 1-1,-1-1 1,1 0-1,-1 0 1,0 0 0,0 0-1,0-1 1,0 1 0,0-1-1,-1 1 1,1-1 0,-1 0-1,0 0 1,1-1-1,-1 1 1,-1 0 0,3-5-1,-1-2 76,0 1 0,-1-1 0,0-1 0,-1 1 1,0 0-1,0-13 0,-1 17-114,0-1 0,-1 1 1,1-1-1,-1 1 0,0-1 1,-1 1-1,-3-10 0,11 27-99,-3-5 33,0 0 1,0-1-1,1 1 0,0-1 1,0 0-1,0 0 1,0-1-1,1 1 0,10 7 1,-14-11 21,0 0 1,0-1-1,0 1 1,0-1 0,1 1-1,-1-1 1,0 1-1,0-1 1,1 0-1,-1 0 1,0 1 0,1-1-1,-1 0 1,0 0-1,0 0 1,1 0-1,-1-1 1,0 1 0,1 0-1,-1-1 1,2 0-1,-1 0-1,1 0 0,-1-1 0,0 1 1,0-1-1,-1 1 0,1-1 0,0 0 0,0 0 0,-1 0 0,3-3 0,0-2 4,-1 1 1,0-1-1,0 1 0,0-1 0,-1 0 1,0 0-1,1-8 0,-2 4 30,0 0-1,-1 0 1,0 0 0,-1 0-1,0 0 1,-1 0-1,0 1 1,-1-1 0,-4-12-1,-1 6 97,0-1-1,0 1 1,-2 1 0,-15-22-1,22 34-88,0 0-1,0 0 1,0 0 0,-1 0 0,1 1-1,-1-1 1,0 1 0,0 0-1,0 0 1,0 0 0,-7-2-1,10 4-20,0 1 0,0-1 0,0 1-1,0 0 1,-1 0 0,1-1 0,0 1 0,0 0 0,0 0-1,0 0 1,0 0 0,0 0 0,-1 0 0,1 1-1,0-1 1,0 0 0,0 1 0,0-1 0,0 0 0,0 1-1,0-1 1,0 1 0,0 0 0,0-1 0,0 1-1,0 0 1,0-1 0,1 1 0,-1 0 0,0 0 0,-1 1-1,1 2 4,-1-1 0,0 0 0,1 1 0,0-1 0,0 1 0,0-1 0,0 1 0,0 0 0,0 5 0,1 5-29,0 0 1,1 0 0,1 1 0,0-1-1,0 0 1,2-1 0,0 1 0,0 0 0,1-1-1,8 15 1,12 17-1884,45 64 1,-61-96 1250,34 49-768</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50.345"/>
    </inkml:context>
    <inkml:brush xml:id="br0">
      <inkml:brushProperty name="width" value="0.05" units="cm"/>
      <inkml:brushProperty name="height" value="0.05" units="cm"/>
      <inkml:brushProperty name="color" value="#FF0066"/>
    </inkml:brush>
  </inkml:definitions>
  <inkml:trace contextRef="#ctx0" brushRef="#br0">0 1 16404,'15'15'1696,"7"9"1289,8 4-505,4 14-760,-1 3-415,3 6-665,-6 1-280,-2-6-288,-3 0-32,-8-11-104,-2-5-152,-10-15-544,-3-13-497,-9-15-3496,-11-18 1793,-7-6 2064,-14-11 151</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50.794"/>
    </inkml:context>
    <inkml:brush xml:id="br0">
      <inkml:brushProperty name="width" value="0.05" units="cm"/>
      <inkml:brushProperty name="height" value="0.05" units="cm"/>
      <inkml:brushProperty name="color" value="#FF0066"/>
    </inkml:brush>
  </inkml:definitions>
  <inkml:trace contextRef="#ctx0" brushRef="#br0">6 432 8098,'-1'-14'453,"-1"1"516,0 0 1,2-14-1,0 23-653,0-1-1,1 1 0,0-1 1,0 1-1,0 0 0,0-1 1,1 1-1,-1 0 0,5-7 0,0 3 55,0 0 0,0 1-1,1 0 1,0 1-1,0-1 1,0 1-1,1 1 1,0-1-1,0 1 1,0 1-1,1 0 1,-1 0 0,1 0-1,0 1 1,0 0-1,1 1 1,18-2-1,-21 3-189,1 0 0,0 1 0,-1 0 0,1 1 0,0 0 0,-1 0 0,1 1-1,-1-1 1,1 2 0,7 2 0,-10-2-91,0-1 1,0 1-1,-1 0 0,1 0 1,-1 0-1,0 1 0,0 0 1,0-1-1,0 1 0,-1 1 0,0-1 1,1 0-1,-2 1 0,1 0 1,2 5-1,-2-1-41,0-1 1,-1 0-1,0 0 1,0 1-1,-1 0 1,0-1-1,0 1 1,-1-1-1,0 1 1,-1 0-1,0-1 1,-3 11-1,3-12-164,-1-1 1,0 1-1,0-1 0,0 0 0,-1 0 0,0 0 0,0 0 0,-1-1 0,1 1 0,-1-1 0,0 0 0,-1 0 0,1 0 0,-1-1 1,0 1-1,-8 4 0,11-7-141,-1-1 1,0 1-1,0-1 0,0 1 1,0-1-1,-1 0 1,1 0-1,0 0 1,0-1-1,-1 1 0,1-1 1,0 0-1,0 0 1,-1 0-1,1 0 1,0-1-1,-1 1 1,1-1-1,0 0 0,0 0 1,-1 0-1,1 0 1,0 0-1,0-1 1,0 1-1,1-1 1,-1 0-1,-5-4 0,2-2-360,-1 0 0,-8-15 0,15 22 596</inkml:trace>
  <inkml:trace contextRef="#ctx0" brushRef="#br0" timeOffset="1">112 1 17740,'30'33'1776,"10"-1"1153,4 0-385,10-4-815,-1-1-393,-7-5-496,-4-2-152,-7-1-304,-3-3-120,-7-1-160,0 1-208,-15-3-552,-3-3-368,-4-3-1088,1-14-1985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06.178"/>
    </inkml:context>
    <inkml:brush xml:id="br0">
      <inkml:brushProperty name="width" value="0.05" units="cm"/>
      <inkml:brushProperty name="height" value="0.05" units="cm"/>
      <inkml:brushProperty name="color" value="#FF0066"/>
    </inkml:brush>
  </inkml:definitions>
  <inkml:trace contextRef="#ctx0" brushRef="#br0">1 1 14819,'4'2'891,"1"1"-1,-1 0 0,0 0 1,0 1-1,-1-1 1,1 1-1,4 5 1,21 33 2280,-17-24-2149,-2-3-314,-1 0 1,13 30-1,-9-4-1508,-11-33-515,-1 0 0,0-1 0,0 10 0,-3-46-3369,0 5 3354</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51.338"/>
    </inkml:context>
    <inkml:brush xml:id="br0">
      <inkml:brushProperty name="width" value="0.05" units="cm"/>
      <inkml:brushProperty name="height" value="0.05" units="cm"/>
      <inkml:brushProperty name="color" value="#FF0066"/>
    </inkml:brush>
  </inkml:definitions>
  <inkml:trace contextRef="#ctx0" brushRef="#br0">27 98 15371,'3'-7'1541,"-1"0"-1,2-1 1,-1 2 0,8-9 2314,-11 15-3813,0 0 0,0-1 0,-1 7 707,-16 41 1003,10-32-1600,1 1 0,1-1 1,-3 19-1,8-34-152,-5 41 51,5-38-79,-1 0-1,1 0 1,1 0-1,-1 0 1,0 0-1,1 0 1,0 0-1,-1-1 1,1 1-1,0 0 1,3 4-1,-4-6-4,1 0 1,0 0-1,0-1 1,0 1-1,0 0 1,0 0-1,0-1 0,0 1 1,0 0-1,0-1 1,0 1-1,0-1 1,0 0-1,1 1 0,-1-1 1,0 0-1,0 0 1,0 0-1,1 1 1,-1-1-1,0 0 0,0-1 1,1 1-1,-1 0 1,0 0-1,0 0 1,0-1-1,0 1 0,2-1 1,1-1-50,0 0 0,0 0-1,0 0 1,0 0 0,0 0 0,6-6 0,-5 3 61,0-1 1,0 1-1,-1-1 0,1 0 1,-1 0-1,-1-1 1,1 1-1,-1-1 0,0 1 1,-1-1-1,1 0 1,-2 0-1,1-1 0,-1 1 1,0 0-1,0 0 1,-1-10-1,1 7 127,-1 1 0,1-1 0,1 1 0,0 0 0,0 0 0,1 0 0,0 0 0,1 0 0,-1 0 0,9-11 0,-12 19-86,1 0 1,0 0 0,-1 0 0,1 0 0,0 0 0,0 0 0,0 0 0,0 0 0,0 0 0,0 0 0,1 1 0,-1-1 0,0 0-1,0 1 1,0-1 0,1 1 0,-1-1 0,0 1 0,1 0 0,-1 0 0,0-1 0,1 1 0,-1 0 0,0 0 0,1 0-1,-1 0 1,0 1 0,1-1 0,-1 0 0,0 0 0,0 1 0,1-1 0,-1 1 0,0-1 0,2 2 0,0 0 12,-1-1 0,0 1 1,0 0-1,0-1 0,0 1 1,0 0-1,-1 0 1,1 1-1,0-1 0,-1 0 1,0 0-1,1 1 0,-1-1 1,0 1-1,0-1 0,-1 1 1,2 3-1,-1 3 8,-1-1 0,0 0 0,0 1 0,-1-1 0,0 0 0,-1 1 0,0-1-1,-3 9 1,-2 4-18,-18 36 0,23-54-105,2-1 1,-1-1 0,1 1 0,-1-1 0,0 1 0,1-1 0,-1 0 0,0 1 0,0-1 0,0 0 0,0 0 0,0 0 0,0 0 0,0 0 0,0 0 0,0 0 0,-1 0 0,1 0 0,0 0 0,-1-1 0,-1 2 0,3-3-38,-1 1 0,1 0 1,-1 0-1,1-1 1,0 1-1,-1 0 0,1-1 1,-1 1-1,1-1 1,0 1-1,-1 0 0,1-1 1,0 1-1,-1-1 1,1 1-1,0-1 0,0 1 1,0-1-1,-1 1 1,1-1-1,0 1 0,0-1 1,0 1-1,0-1 1,0 1-1,0-2 0,-1-19-1992,1 18 1506,0-22-889</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51.843"/>
    </inkml:context>
    <inkml:brush xml:id="br0">
      <inkml:brushProperty name="width" value="0.05" units="cm"/>
      <inkml:brushProperty name="height" value="0.05" units="cm"/>
      <inkml:brushProperty name="color" value="#FF0066"/>
    </inkml:brush>
  </inkml:definitions>
  <inkml:trace contextRef="#ctx0" brushRef="#br0">0 86 14763,'14'7'1745,"0"0"693,0 0 0,25 18 0,-35-22-2207,-1 0 0,0 0 0,1 0 0,-1 0 0,-1 1 0,1-1-1,0 1 1,-1 0 0,0-1 0,0 1 0,0 0 0,0 1 0,-1-1 0,1 0 0,0 5 0,-15-125-159,12 109-109,1 0 0,-1 1 0,1-1 0,0 0 0,1 0 0,0-7 0,0 13 34,-1 0-1,0 0 0,0 0 1,1 0-1,-1 0 0,1-1 0,-1 1 1,1 0-1,-1 0 0,1 0 1,0 0-1,-1 1 0,1-1 0,0 0 1,0 0-1,0 0 0,0 1 1,0-1-1,0 0 0,0 1 1,0-1-1,0 0 0,0 1 0,0 0 1,0-1-1,0 1 0,0 0 1,0-1-1,1 1 0,-1 0 0,0 0 1,0 0-1,0 0 0,0 0 1,1 0-1,-1 0 0,0 1 0,0-1 1,0 0-1,0 1 0,0-1 1,0 0-1,2 2 0,3 0 18,-1 0-1,1 1 1,0 0 0,-1 1 0,0-1-1,0 1 1,9 8 0,31 37 329,-33-34-41,25 23 1,-32-34-228,-4-2-37,1-1 0,0 1 0,0-1 0,0 1 0,0-1 0,0 0 0,0 0 0,0 0 1,0 0-1,0 0 0,4 1 0,-6-2-25,1 0 0,0-1-1,-1 1 1,1 0 0,-1 0 0,0-1 0,1 1 0,-1 0 0,1-1-1,-1 1 1,1 0 0,-1-1 0,0 1 0,1-1 0,-1 1 0,0 0-1,1-1 1,-1 1 0,0-1 0,0 1 0,0-1 0,1 1 0,-1-1 0,0 1-1,0-1 1,0 0 0,0 1 0,0-1 0,0 1 0,0-1 0,0 0-1,1-21 153,-1 19-150,-1-5 1,1 0-1,0 0 0,0 0 0,1 0 0,0 0 1,2-8-1,-2 14-11,0 0 1,-1 0 0,1 1 0,0-1-1,0 0 1,0 1 0,0-1-1,0 1 1,1-1 0,-1 1-1,0-1 1,1 1 0,-1 0-1,1 0 1,-1 0 0,1 0-1,0 0 1,-1 0 0,1 0-1,0 0 1,0 1 0,-1-1-1,1 1 1,0-1 0,0 1-1,0 0 1,0 0 0,0 0-1,0 0 1,0 0 0,-1 0-1,3 1 1,3-1 59,0 1-1,0 1 1,0-1 0,-1 1 0,1 0 0,-1 0-1,1 1 1,-1 0 0,11 7 0,-9-5 24,-1 1 0,0 1 0,0-1 0,0 1 0,0 0 0,8 14 0,-11-14-76,-2-5-93,-1 0 0,0 0 0,1 1 0,-1-1 0,1 0 1,0 0-1,3 2 0,-7-9-3048,-7-5 411,-3-1-382,1-6 1071</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52.262"/>
    </inkml:context>
    <inkml:brush xml:id="br0">
      <inkml:brushProperty name="width" value="0.05" units="cm"/>
      <inkml:brushProperty name="height" value="0.05" units="cm"/>
      <inkml:brushProperty name="color" value="#FF0066"/>
    </inkml:brush>
  </inkml:definitions>
  <inkml:trace contextRef="#ctx0" brushRef="#br0">1 0 17652,'8'19'1880,"1"-4"1017,4-5-1473,-1-3-320,5-6-984,-1-2-352,0-4-728,-1-5-616,1 3-305,8-5 777</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52.690"/>
    </inkml:context>
    <inkml:brush xml:id="br0">
      <inkml:brushProperty name="width" value="0.05" units="cm"/>
      <inkml:brushProperty name="height" value="0.05" units="cm"/>
      <inkml:brushProperty name="color" value="#FF0066"/>
    </inkml:brush>
  </inkml:definitions>
  <inkml:trace contextRef="#ctx0" brushRef="#br0">1 292 15267,'13'14'1231,"-6"-5"103,0-1-1,1 0 1,0-1 0,0 0-1,15 10 1,-22-17-1254,-1 1 0,1-1 0,0 0-1,-1 1 1,1-1 0,0 0 0,-1 0 0,1 0 0,0 0 0,-1 0 0,1 1 0,0-1 0,-1 0-1,1-1 1,0 1 0,-1 0 0,1 0 0,0 0 0,-1 0 0,1 0 0,0-1 0,-1 1-1,1 0 1,0-1 0,-1 1 0,1 0 0,-1-1 0,1 1 0,-1-1 0,1 1 0,-1 0 0,1-1-1,-1 0 1,1 1 0,-1-1 0,0 1 0,1-1 0,-1 1 0,0-1 0,1 0 0,-1 1-1,0-1 1,0 0 0,0 1 0,1-1 0,-1-1 0,1-4 40,0-1 1,0 1-1,0-13 1,-1 17-48,0-15-15,0 1 0,-2-1 0,0 0 0,-8-31 0,-1 15-1,-19-42 0,27 68-48,-2-4 32,1 0 0,0 0-1,-4-15 1,8 25-31,0 0 0,0 0 0,0 0-1,0 0 1,0 1 0,0-1 0,0 0-1,0 0 1,0 0 0,0 0 0,0 0 0,0 0-1,1 0 1,-1 1 0,0-1 0,1-1-1,-1 2 1,1-1-1,-1 1 0,0 0 0,1-1 0,-1 1 0,1 0 1,-1 0-1,1-1 0,-1 1 0,0 0 0,1 0 1,-1 0-1,1 0 0,-1-1 0,1 1 0,-1 0 0,1 0 1,-1 0-1,1 0 0,-1 0 0,1 0 0,0 0 0,3 1 43,-1 0 1,1 1-1,-1-1 0,1 0 0,-1 1 0,1 0 0,4 3 0,42 32 503,66 62 1,-60-48-371,46 40-982,-55-54 412</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54"/>
    </inkml:context>
    <inkml:brush xml:id="br0">
      <inkml:brushProperty name="width" value="0.05" units="cm"/>
      <inkml:brushProperty name="height" value="0.05" units="cm"/>
      <inkml:brushProperty name="color" value="#FF0066"/>
    </inkml:brush>
  </inkml:definitions>
  <inkml:trace contextRef="#ctx0" brushRef="#br0">0 23 15603,'0'-9'2649,"10"-4"6913,-2 14-7026,-1 9-783,2 9-1281,4 1-760,5 9 144</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7:59.773"/>
    </inkml:context>
    <inkml:brush xml:id="br0">
      <inkml:brushProperty name="width" value="0.05" units="cm"/>
      <inkml:brushProperty name="height" value="0.05" units="cm"/>
      <inkml:brushProperty name="color" value="#FF0066"/>
    </inkml:brush>
  </inkml:definitions>
  <inkml:trace contextRef="#ctx0" brushRef="#br0">14 17 11851,'-10'-12'4146,"7"8"-1187,6 8-660,9 11-1347,-1 0-1,-1 1 0,-1 0 1,11 28-1,-12-29-616,14 34 54,-2 0 0,-2 1 0,-3 1 0,-1 1 0,11 93 0,-20-55-120,-12 152 0,0-80-1725,7-130-698,1-8 790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0.412"/>
    </inkml:context>
    <inkml:brush xml:id="br0">
      <inkml:brushProperty name="width" value="0.05" units="cm"/>
      <inkml:brushProperty name="height" value="0.05" units="cm"/>
      <inkml:brushProperty name="color" value="#FF0066"/>
    </inkml:brush>
  </inkml:definitions>
  <inkml:trace contextRef="#ctx0" brushRef="#br0">2 58 10658,'-2'-57'10075,"2"57"-10021,4 6 1261,3 15-111,116 352 2480,-121-367-3753,-2-3-92,1 0 0,0 0 1,0 1-1,0-2 0,1 1 1,2 5-1,-4-9-100,1 0-1,-1 0 0,1 0 0,-1 0 1,0 1-1,1-1 0,-1 0 1,0 0-1,0 0 0,0 0 1,1 0-1,-1 0 0,0-2 1,0-7-1457,-1-1 1,-2-20 0,-5-6 155</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0.831"/>
    </inkml:context>
    <inkml:brush xml:id="br0">
      <inkml:brushProperty name="width" value="0.05" units="cm"/>
      <inkml:brushProperty name="height" value="0.05" units="cm"/>
      <inkml:brushProperty name="color" value="#FF0066"/>
    </inkml:brush>
  </inkml:definitions>
  <inkml:trace contextRef="#ctx0" brushRef="#br0">1 5 15211,'18'10'1425,"9"6"919,3-3-87,7 2-553,10-3-288,-2-4-384,2-3-247,-6-5-393,-13 0-120,-3-5-200,-6 0-120,-4-3-408,5-4-537,-13-5-1143,-2-3-497,-5 3 1257</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1.245"/>
    </inkml:context>
    <inkml:brush xml:id="br0">
      <inkml:brushProperty name="width" value="0.05" units="cm"/>
      <inkml:brushProperty name="height" value="0.05" units="cm"/>
      <inkml:brushProperty name="color" value="#FF0066"/>
    </inkml:brush>
  </inkml:definitions>
  <inkml:trace contextRef="#ctx0" brushRef="#br0">0 1 14563,'5'8'1688,"5"4"1009,11 6-496,4 6-321,2 1-360,-2 7-167,0 1-593,-2 1-240,-1 3-312,-2-2-120,-8 0-72,-2 1-80,-2-5-384,-1-4-392,0-8-961,1-6-807,7-10 1359</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1.706"/>
    </inkml:context>
    <inkml:brush xml:id="br0">
      <inkml:brushProperty name="width" value="0.05" units="cm"/>
      <inkml:brushProperty name="height" value="0.05" units="cm"/>
      <inkml:brushProperty name="color" value="#FF0066"/>
    </inkml:brush>
  </inkml:definitions>
  <inkml:trace contextRef="#ctx0" brushRef="#br0">80 346 13803,'-2'-1'218,"1"1"0,-1-1 0,1 1-1,-1 0 1,0-1 0,1 1 0,-1 0 0,1 0 0,-1 0 0,0 0 0,1 0-1,-1 0 1,0 1 0,1-1 0,-1 1 0,1-1 0,-1 1 0,1-1 0,-1 1-1,1 0 1,-1 0 0,1 0 0,0-1 0,0 1 0,-1 1 0,1-1 0,0 0-1,0 0 1,0 0 0,0 1 0,0-1 0,0 0 0,0 1 0,1-1 0,-2 3-1,-2 5 106,0 1 0,1 0-1,0 0 1,-3 13-1,6-21-219,0-2-95,-3 14 271,0 0-1,0 19 1,3-31-253,0 1-1,0 0 1,0-1 0,0 1 0,0-1 0,0 1 0,1-1 0,-1 1-1,1-1 1,0 0 0,-1 1 0,1-1 0,0 0 0,1 1 0,-1-1-1,0 0 1,1 0 0,-1 0 0,1 0 0,0 0 0,2 2 0,-2-3-24,-1-1 1,0 1-1,1-1 1,-1 1 0,0-1-1,1 0 1,-1 0-1,0 0 1,1 0-1,-1 0 1,0 0 0,1 0-1,-1 0 1,1 0-1,-1-1 1,0 1 0,1 0-1,-1-1 1,0 1-1,0-1 1,1 0 0,-1 1-1,0-1 1,0 0-1,0 0 1,0 0-1,0 0 1,0 0 0,0 0-1,0 0 1,1-2-1,3-3-24,-1 1-1,0-1 0,-1 0 1,1-1-1,2-6 0,0-6 2,-1 1 0,0-1 0,-1 0 0,-1 0 0,-1 0 0,-1 0 1,-1 0-1,0 0 0,-1 0 0,-5-22 0,-5-16 36,-2 0 1,-22-55-1,35 111-12,-1-3 7,-1-1 0,0 1 1,1 1-1,-5-8 0,5 10 0,1 1-1,0 0 1,-1-1-1,1 1 1,0-1-1,-1 1 0,1 0 1,-1-1-1,1 1 1,0 0-1,-1-1 0,1 1 1,-1 0-1,1 0 1,-1 0-1,1-1 0,-1 1 1,1 0-1,-2 0 1,1 0 11,1 0 1,-1 1 0,0-1-1,1 0 1,-1 0-1,0 1 1,1-1 0,-1 0-1,1 1 1,-1-1 0,0 1-1,1-1 1,-1 1-1,1-1 1,-1 1 0,1-1-1,0 1 1,-1 0-1,0 0 1,0 3 99,-1-1 0,1 1 0,-1 0-1,1 0 1,0-1 0,0 1 0,1 0 0,-1 0 0,1 0-1,0 0 1,0 7 0,1 1 246,1 0-1,5 20 1,1-2 386,22 50 0,-25-69-649,0 0-1,1-1 1,1 0-1,-1 0 1,2 0-1,-1-1 0,16 15 1,-12-15-74,1 0 0,0 0 1,0-1-1,1-1 0,0 0 1,15 6-1,-22-11-30,0-1 0,-1 1 0,1-1-1,0 0 1,0 0 0,0-1 0,11 0 0,-13 0-1,0-1-1,-1 0 1,1 0 0,0 0 0,0 0 0,-1-1 0,1 1 0,0-1-1,-1 0 1,0 0 0,1 0 0,5-5 0,-7 5 1,0-1 0,0 1 0,0-1 0,0 1 1,0-1-1,-1 0 0,1 1 0,-1-1 0,0 0 0,0 0 0,0 0 0,0 0 1,0 0-1,0-1 0,-1 1 0,0 0 0,1-6 0,-2-3 3,0-1-1,-1 1 1,-4-16 0,0-1-19,5 25 12,0-6-13,-1 1 0,-5-17 0,6 24 17,1 0-1,-1 0 0,0 0 1,0 1-1,0-1 0,0 0 1,0 1-1,0-1 0,-1 0 1,1 1-1,0 0 0,-1-1 1,1 1-1,-1 0 0,0 0 1,1 0-1,-1 0 0,0 0 1,-3-2-1,4 3 0,1 0-1,-1 0 1,0 0-1,1 0 1,-1 0-1,0 0 1,0 0-1,1 0 1,-1 0-1,0 0 1,1 1-1,-1-1 1,0 0-1,1 0 1,-1 1-1,0-1 1,1 0-1,-1 1 1,1-1-1,-1 1 1,1-1-1,-1 0 1,1 1-1,-1-1 1,1 1-1,-1 0 1,1-1-1,-1 1 1,1-1-1,0 1 1,-1 0-1,1-1 1,0 1-1,0 0 1,-1 0-1,1 1 2,-1 0 1,1 0-1,-1 0 0,1 0 1,0 0-1,0 0 0,0 0 0,0 0 1,0 0-1,0 0 0,1 3 0,1-1 14,0 0-1,0 0 0,0-1 0,0 1 0,0-1 0,1 1 0,5 5 1,26 20 163,-24-20-94,0 0-5,1-1 0,0-1 0,0 0 0,1 0 1,-1-1-1,19 7 0,-24-11-79,-1-1 0,1 1 0,0-1 0,0 0 0,0-1 0,0 1 0,7-2 0,-9 1-49,-1-1 1,1 1 0,0-1 0,-1 0-1,1 0 1,-1 0 0,0-1 0,1 1-1,-1-1 1,0 0 0,0 0 0,5-4-1,-5 3-383,-1 1 0,1-1 0,-1 0 0,0 0 0,0 0 0,0 0 0,0 0 0,-1-1-1,1 1 1,1-7 0,5-11-2870,3 2 1436</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06.609"/>
    </inkml:context>
    <inkml:brush xml:id="br0">
      <inkml:brushProperty name="width" value="0.05" units="cm"/>
      <inkml:brushProperty name="height" value="0.05" units="cm"/>
      <inkml:brushProperty name="color" value="#FF0066"/>
    </inkml:brush>
  </inkml:definitions>
  <inkml:trace contextRef="#ctx0" brushRef="#br0">3 107 10490,'1'-4'473,"3"-8"1542,-1 1 0,2-18 0,-5 26-1659,1 0-1,-1 1 1,0-1-1,0 0 1,-1 0 0,1 0-1,0 1 1,-1-1 0,0 0-1,1 0 1,-1 1 0,0-1-1,-1 1 1,1-1 0,-3-4-1,-1 4 1482,6 10-1013,5 12 21,26 50 342,59 97 0,-86-158-1603,0-2 1,0 1-1,0 0 1,1-1-1,9 8 0,1-1-639</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2.075"/>
    </inkml:context>
    <inkml:brush xml:id="br0">
      <inkml:brushProperty name="width" value="0.05" units="cm"/>
      <inkml:brushProperty name="height" value="0.05" units="cm"/>
      <inkml:brushProperty name="color" value="#FF0066"/>
    </inkml:brush>
  </inkml:definitions>
  <inkml:trace contextRef="#ctx0" brushRef="#br0">0 1 10114,'2'3'6024,"-2"3"-2983,1 4-875,8 29 725,22 57 0,-19-60-2063,-4-12-494,1-2-1,1 1 1,0-1-1,27 39 0,-41-74-2601,-17-24-2637,13 13 3188</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2.428"/>
    </inkml:context>
    <inkml:brush xml:id="br0">
      <inkml:brushProperty name="width" value="0.05" units="cm"/>
      <inkml:brushProperty name="height" value="0.05" units="cm"/>
      <inkml:brushProperty name="color" value="#FF0066"/>
    </inkml:brush>
  </inkml:definitions>
  <inkml:trace contextRef="#ctx0" brushRef="#br0">0 178 12603,'2'2'647,"-1"-1"1,1 1-1,0-1 1,0 0 0,0 0-1,0 0 1,0 0-1,0 0 1,0 0 0,0 0-1,0-1 1,0 1-1,0-1 1,4 1-1,-1-1-116,-1 0-1,0 0 0,0-1 0,0 1 0,0-1 0,0 0 1,6-2-1,0-1 17,0-1 1,-1 0-1,1-1 0,-1 1 1,10-10-1,-4 2-269,0-1 0,-1 0 0,-1-1 0,0-1 0,-1 0 0,-1-1 0,10-20 0,-17 32-2924,-2 10 166,-2 18-1760,-1-9 2071,5 20-142</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2.825"/>
    </inkml:context>
    <inkml:brush xml:id="br0">
      <inkml:brushProperty name="width" value="0.05" units="cm"/>
      <inkml:brushProperty name="height" value="0.05" units="cm"/>
      <inkml:brushProperty name="color" value="#FF0066"/>
    </inkml:brush>
  </inkml:definitions>
  <inkml:trace contextRef="#ctx0" brushRef="#br0">0 167 13611,'4'11'1744,"6"-2"1665,3-8-456,7-9-281,4-5-247,1-11-513,2-1-392,-1-2-759,0-1-265,-8 4-880,-3 6-705,-15-2 593</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4.537"/>
    </inkml:context>
    <inkml:brush xml:id="br0">
      <inkml:brushProperty name="width" value="0.05" units="cm"/>
      <inkml:brushProperty name="height" value="0.05" units="cm"/>
      <inkml:brushProperty name="color" value="#FF0066"/>
    </inkml:brush>
  </inkml:definitions>
  <inkml:trace contextRef="#ctx0" brushRef="#br0">11 495 8314,'-10'13'6857,"9"-5"-3671,6-10-903,5-13-151,6-10-1090,0 1 1,2 1 0,23-24 0,67-59-607,-77 77-257,54-43-70,-57 50-363,-1 0 0,-1-2 0,42-50 0,-59 58-1038,-8 16 1178,-1-1 0,0 1 0,0 0 0,1-1 1,-1 1-1,0 0 0,0-1 0,0 1 0,0-1 1,1 1-1,-1-1 0,0 1 0,0 0 0,0-1 1,0 1-1,0-1 0,0 1 0,0-1 0,0 1 1,0 0-1,0-1 0,0 1 0,0-1 0,-1 1 1,1-1-1,0 1 0,0 0 0,0-1 0,0 1 1,-1-1-1,1 1 0,0 0 0,-1-1 0,1 1 1,-1-1-1,-3 3-1328</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4.924"/>
    </inkml:context>
    <inkml:brush xml:id="br0">
      <inkml:brushProperty name="width" value="0.05" units="cm"/>
      <inkml:brushProperty name="height" value="0.05" units="cm"/>
      <inkml:brushProperty name="color" value="#FF0066"/>
    </inkml:brush>
  </inkml:definitions>
  <inkml:trace contextRef="#ctx0" brushRef="#br0">50 0 11907,'-9'16'3186,"1"1"1,-7 19 0,11-23-2752,0 0-1,1 0 1,0 0-1,1 0 1,1 0 0,0 21-1,6 28 630,-4-55-962,0-1 0,0 0 0,1 0 0,0 0 0,0-1 0,0 1 0,1 0 0,3 5 0,-4-10-84,-1 1-1,0-1 1,1 1 0,-1-1-1,1 1 1,-1-1 0,1 0-1,0 0 1,0 0 0,-1 0 0,1 0-1,0 0 1,0-1 0,0 1-1,0 0 1,0-1 0,0 0-1,0 1 1,0-1 0,0 0-1,0 0 1,0 0 0,0 0-1,4-1 1,1-1-1,-1 1 0,1-1 0,-1 0 0,0-1 0,0 0 0,10-5 0,9-9-576,-1-1-1,35-34 0,-36 31-869,1 0-1,38-24 1,-5 14 220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5.387"/>
    </inkml:context>
    <inkml:brush xml:id="br0">
      <inkml:brushProperty name="width" value="0.05" units="cm"/>
      <inkml:brushProperty name="height" value="0.05" units="cm"/>
      <inkml:brushProperty name="color" value="#FF0066"/>
    </inkml:brush>
  </inkml:definitions>
  <inkml:trace contextRef="#ctx0" brushRef="#br0">0 1 15219,'1'10'1027,"-1"0"1,1 0-1,1-1 0,0 1 0,0 0 1,5 11-1,-1-5-212,2 0 0,15 26 0,-10-21-399,174 268 1855,-185-287-2531,0 0-1,-1 1 1,0-1 0,0 0 0,0 0 0,0 0-1,1 4 1,-9-9-3601,-7-5 4700,-8-3-656</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5.802"/>
    </inkml:context>
    <inkml:brush xml:id="br0">
      <inkml:brushProperty name="width" value="0.05" units="cm"/>
      <inkml:brushProperty name="height" value="0.05" units="cm"/>
      <inkml:brushProperty name="color" value="#FF0066"/>
    </inkml:brush>
  </inkml:definitions>
  <inkml:trace contextRef="#ctx0" brushRef="#br0">0 129 9810,'3'-6'834,"-1"0"1,1 0-1,0 1 1,1-1-1,-1 1 0,1-1 1,0 1-1,0 1 0,10-9 1,-6 7-116,0-1 0,0 2 0,1-1 1,0 2-1,16-8 0,-8 6-162,0 1 0,0 1 0,0 0 0,1 1 0,-1 1 0,32 0 0,-44 2-482,-1 0-1,0 0 1,0 1-1,1 0 0,-1-1 1,0 1-1,0 1 1,0-1-1,0 1 0,5 2 1,-8-3-62,1 0 1,0 0-1,-1 1 1,0-1-1,1 1 1,-1-1-1,0 1 0,0-1 1,0 1-1,0 0 1,0-1-1,0 1 1,0 0-1,-1 0 1,1 0-1,-1 0 1,1 0-1,-1 0 1,0 0-1,1 0 1,-1 0-1,0 0 0,-1 3 1,0 9 8,-2 1 1,1-1-1,-2 0 1,-6 18-1,-27 53-85,30-70-81,-1 0 1,-13 18-1,19-30 34,0 0 1,-1 0 0,1-1 0,-1 1 0,1-1-1,-1 1 1,0-1 0,0 0 0,0 0-1,0 0 1,0 0 0,0 0 0,0-1-1,-1 0 1,1 1 0,-1-1 0,-3 0-1,5-1-36,0 0-1,1 0 0,-1 0 1,0 0-1,0-1 1,0 1-1,0-1 0,1 1 1,-1-1-1,0 0 0,0 1 1,1-1-1,-1 0 1,1 0-1,-1 0 0,1 0 1,-1-1-1,1 1 0,-1 0 1,-1-3-1,-1-2-391,1 1 0,-1-1 0,1 1 0,-3-9 0,-8-21-970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6.240"/>
    </inkml:context>
    <inkml:brush xml:id="br0">
      <inkml:brushProperty name="width" value="0.05" units="cm"/>
      <inkml:brushProperty name="height" value="0.05" units="cm"/>
      <inkml:brushProperty name="color" value="#FF0066"/>
    </inkml:brush>
  </inkml:definitions>
  <inkml:trace contextRef="#ctx0" brushRef="#br0">1 289 12931,'36'7'2416,"-20"-5"-652,0 1 1,0 1-1,-1 1 1,19 7-1,-25-5-772,-8-7-970,-1 0 0,0 1 0,0-1 0,0 0 0,0 0 1,0 0-1,0 0 0,0 0 0,0 0 0,0 1 0,0-1 0,0 0 0,0 0 0,0 0 1,0 0-1,0 1 0,0-1 0,0 0 0,0 0 0,0 0 0,0 0 0,0 0 0,0 1 0,0-1 1,0 0-1,0 0 0,0 0 0,0 0 0,0 0 0,0 0 0,-1 1 0,1-1 0,0 0 0,0 0 1,0 0-1,-1 0-4,0 1 1,0-1 0,1 0 0,-1 0 0,0 1 0,0-1 0,0 0-1,0 0 1,0 0 0,0 0 0,0 0 0,1 0 0,-1 0 0,0-1-1,0 1 1,0 0 0,0 0 0,0-1 0,0 0 0,-1 0-23,0 0 0,0 0 0,0 0 0,1-1 0,-1 1 0,1-1 0,-1 1 0,1-1 0,-1 0 0,1 1 0,0-1 0,0 0 0,0 0 0,0 0 0,0 0 0,0 0 0,-1-4 0,0-4-178,0 0-1,-1-15 0,3 23 138,-2-17-615,1 0-1,1 0 1,2-22-1,0 32-107,-1 0-1,2 0 0,3-12 0,-4 15-139,1 1 0,-1 0 0,1-1-1,0 1 1,1 0 0,3-5 0,12-10-1725</inkml:trace>
  <inkml:trace contextRef="#ctx0" brushRef="#br0" timeOffset="1">274 0 11883,'12'22'1720,"1"5"1633,1 0-577,-1 1-591,4-3-417,-1-6-656,1-4-280,-2-3-447,0-2-129,-5 0-288,-3-4-240,-5-6-777,3 4-479,-7-11-1225,-1 0 769,-6-9 904</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6.662"/>
    </inkml:context>
    <inkml:brush xml:id="br0">
      <inkml:brushProperty name="width" value="0.05" units="cm"/>
      <inkml:brushProperty name="height" value="0.05" units="cm"/>
      <inkml:brushProperty name="color" value="#FF0066"/>
    </inkml:brush>
  </inkml:definitions>
  <inkml:trace contextRef="#ctx0" brushRef="#br0">16 0 9866,'-10'5'1776,"5"2"2201,5 1-2424,12-4-721,-1-1-552,8-6-1016,-1-2-376,-1 0 463</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7.094"/>
    </inkml:context>
    <inkml:brush xml:id="br0">
      <inkml:brushProperty name="width" value="0.05" units="cm"/>
      <inkml:brushProperty name="height" value="0.05" units="cm"/>
      <inkml:brushProperty name="color" value="#FF0066"/>
    </inkml:brush>
  </inkml:definitions>
  <inkml:trace contextRef="#ctx0" brushRef="#br0">1 247 10666,'12'4'2040,"1"1"0,-1 0-1,1 0 1,14 10-1,-22-11-1618,1-1-1,-1 1 0,0 1 0,-1-1 0,1 0 0,-1 1 0,1 0 0,-1 0 0,-1 0 0,1 1 0,2 6 1,-5-11-390,-1 0 0,1 1 0,0-1 0,0 0 1,0 0-1,-1 1 0,1-1 0,0 0 0,0 0 0,3 2 1,-4-3-30,0 0 0,0 0 0,0 0 0,0 0-1,1 0 1,-1 0 0,0 0 0,0 0 0,0 0 0,0 0 0,1 0 0,-1 0 0,0 0 0,0 0 0,0 0 0,1 0 0,-1 0 0,0 0 0,0 0 0,0 0 0,0 0 0,1 0 0,-1 0 0,0 0 0,0 0 0,0 0 0,0 0 0,0-1 0,1 1 0,-1 0 0,0 0-1,0 0 1,3-12 5,-3 5 7,-1-1-1,0 1 0,0-1 1,-1 1-1,0-1 0,-4-11 0,2 9 12,1-1-1,-2-12 0,4 14 26,0-1 1,0 1 0,1 0 0,0-1 0,3-18 0,-2 26-12,-1 0 1,1 0 0,-1 0 0,1 0-1,0 0 1,0 0 0,0 0-1,0 0 1,0 0 0,0 0 0,0 0-1,1 1 1,-1-1 0,1 0 0,-1 1-1,1-1 1,0 1 0,-1 0-1,1-1 1,0 1 0,0 0 0,0 0-1,0 0 1,0 1 0,0-1-1,0 0 1,0 1 0,0-1 0,0 1-1,5-1 1,-4 1 15,0 1-1,1-1 1,-1 0 0,0 1-1,1 0 1,-1-1 0,0 1-1,1 1 1,-1-1-1,0 0 1,0 1 0,0-1-1,0 1 1,-1 0 0,1 0-1,0 0 1,-1 1 0,5 4-1,1 4 38,0 0-1,0 0 1,9 20-1,6 9 59,-17-32-152,-4-9-38,-2-13-65,0 8 88,-6-38-204,-1-35-99,7 71 302,0 0 0,1 0 0,0 0 0,0 1 0,1-1 0,0 0 0,5-12 0,-6 17 18,0 1-1,1-1 0,-1 0 0,1 1 0,0 0 0,0-1 1,0 1-1,0 0 0,0 0 0,0 0 0,0 0 0,1 0 1,-1 1-1,1-1 0,3-1 0,-4 2 6,0 1-1,0-1 1,0 0 0,1 1 0,-1 0-1,0-1 1,0 1 0,1 0-1,-1 0 1,0 0 0,0 1-1,1-1 1,-1 0 0,0 1 0,0 0-1,1-1 1,-1 1 0,0 0-1,0 0 1,3 2 0,0 0 22,-1 1 1,1-1 0,-1 1-1,0 0 1,0 1-1,0-1 1,4 7 0,20 37 217,-21-35-176,0 0 0,15 20 0,-22-32-75,1 0-1,-1 0 0,1-1 0,0 1 1,-1 0-1,1-1 0,0 1 0,-1-1 1,1 1-1,0-1 0,0 1 0,0-1 1,-1 1-1,1-1 0,0 1 0,0-1 1,0 0-1,0 0 0,0 0 0,0 1 1,0-1-1,0 0 0,0 0 0,0 0 1,1-1-1,-1 1-83,1-1 0,-1 0-1,0 1 1,0-1 0,1 0 0,-1 0 0,0 0 0,0 0 0,0 0 0,0 0 0,0 0 0,-1 0 0,1 0 0,0 0-1,0-1 1,0-1 0,3-5-1397,-1-1 0,0 0 0,3-17 0,-3 12-8,2-7-157</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07.746"/>
    </inkml:context>
    <inkml:brush xml:id="br0">
      <inkml:brushProperty name="width" value="0.05" units="cm"/>
      <inkml:brushProperty name="height" value="0.05" units="cm"/>
      <inkml:brushProperty name="color" value="#FF0066"/>
    </inkml:brush>
  </inkml:definitions>
  <inkml:trace contextRef="#ctx0" brushRef="#br0">5 693 8106,'-1'-4'682,"0"3"-286,1 0 0,-1 0 0,1 0-1,-1 0 1,1 0 0,0 0 0,0 0 0,-1 0 0,1 0 0,0 0 0,0 0 0,0 0 0,0 0-1,0 0 1,0 0 0,1 0 0,-1 0 0,0 0 0,0 0 0,1 0 0,-1 0 0,1 0 0,-1 0-1,1-1 1,-2-3 781,1 5-1134,0 0 0,0 0-1,0-1 1,0 1 0,0 0 0,-1 0 0,1-1 0,0 1 0,0 0-1,0 0 1,0-1 0,0 1 0,0 0 0,0 0 0,0-1 0,0 1-1,0 0 1,0 0 0,0-1 0,0 1 0,0 0 0,0 0-1,0-1 1,0 1 0,0 0 0,0 0 0,0-1 0,1 1 0,-1 0-1,0 0 1,0 0 0,0-1 0,0 1 0,1 0 0,-1-1 0,23-23 336,-1-2 1,-2-1-1,0 0 1,-2-2-1,-1 0 0,-1-1 1,-2 0-1,16-48 1,-4-27 25,-19 70-334,2 0 0,15-36 1,-17 55-81,-4 10 7,0 0-1,-1-1 0,1 1 1,-1-1-1,-1 1 1,3-15-1,-6 18-87,-4 5 31,-3 8-14,9-10 66,-49 56-1076,48-55 1048,1-1 0,0 0-1,-1 1 1,1-1 0,0 1 0,-1-1 0,1 0 0,-1 1 0,1-1 0,0 0 0,-1 0 0,1 1-1,-1-1 1,1 0 0,-1 0 0,1 0 0,-1 1 0,1-1 0,-1 0 0,0 0 0,1 0 27,-1 0 0,1-1 1,0 1-1,0 0 1,0 0-1,0-1 0,-1 1 1,1 0-1,0-1 1,0 1-1,0 0 0,0 0 1,0-1-1,0 1 1,0 0-1,0-1 1,0 1-1,0 0 0,0-1 1,0 1-1,0 0 1,0 0-1,0-1 0,6-21 10,-3 17 48,0 0 0,0 0 0,1 1 0,0-1 1,0 1-1,0 0 0,0 0 0,1 0 0,-1 0 0,1 1 0,0 0 0,0 0 0,1 0 0,-1 1 0,0-1 0,1 1 0,0 1 0,-1-1 0,1 1 0,11-1 0,-15 1 10,0 1 0,0 0 0,0 0-1,0 0 1,0 1 0,0-1 0,0 0 0,0 1-1,0 0 1,0-1 0,0 1 0,0 0 0,-1 0-1,1 0 1,0 0 0,0 0 0,2 2 0,-2 0 34,1-1 1,-1 1 0,0 0 0,0 0 0,0 0-1,0 0 1,0 1 0,-1-1 0,2 5 0,0 2-25,0 1 0,-1 0 0,0 0 0,-1 1 0,0 14 0,-1-18-350,1-5-92,-1 0-1,0 1 0,0-1 1,-1 1-1,1-1 0,-1 0 1,-1 7-1,1-10 268,0 1 0,1 0 0,-1 0 1,0 0-1,1-1 0,-1 1 0,0 0 0,0-1 0,1 1 1,-1-1-1,0 1 0,-2 0 0,3-1 104</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07.513"/>
    </inkml:context>
    <inkml:brush xml:id="br0">
      <inkml:brushProperty name="width" value="0.05" units="cm"/>
      <inkml:brushProperty name="height" value="0.05" units="cm"/>
      <inkml:brushProperty name="color" value="#FF0066"/>
    </inkml:brush>
  </inkml:definitions>
  <inkml:trace contextRef="#ctx0" brushRef="#br0">1 300 16371,'6'2'642,"0"0"-1,0 0 0,0-1 1,0 0-1,0 0 0,0-1 1,1 0-1,-1 0 0,0 0 1,9-2-1,-11 1-408,0 0 0,0-1 0,0 1 0,0-1 1,0 0-1,-1 0 0,1-1 0,0 1 0,-1 0 0,0-1 0,0 0 0,1 0 0,-2 0 0,1 0 0,0-1 0,2-3 1,-3 4-180,1-1 0,-1 0 1,0 0-1,-1 1 1,1-1-1,0 0 1,-1 0-1,0-1 1,0 1-1,0 0 1,-1 0-1,1-7 0,-1 9-59,-1-1 1,1 1-1,-1 0 0,1-1 0,-1 1 0,0 0 0,0 0 0,0 0 0,0-1 0,0 1 0,0 0 0,-1 0 0,1 1 0,-1-1 0,1 0 0,-1 0 1,0 1-1,0-1 0,0 1 0,1-1 0,-2 1 0,1 0 0,-3-1 0,3 0-4,0 1 0,-1 0 0,1 0 1,0 0-1,-1 0 0,1 1 0,-1-1 0,1 1 0,-1 0 1,0-1-1,1 1 0,-1 0 0,1 0 0,-1 1 0,1-1 0,-1 1 1,0-1-1,1 1 0,0 0 0,-1 0 0,1 0 0,-1 0 1,1 0-1,0 0 0,0 1 0,0-1 0,0 1 0,-3 2 0,2-1 7,0 1 0,0 0-1,1 0 1,-1-1-1,1 2 1,-1-1-1,1 0 1,1 0-1,-1 1 1,1-1-1,-1 1 1,1-1 0,1 1-1,-1 7 1,0-7 13,2 1 0,-1 0 0,1-1 0,0 1 1,0-1-1,1 0 0,-1 1 0,1-1 1,0 0-1,1 0 0,-1 0 0,1 0 0,0 0 1,0-1-1,0 1 0,1-1 0,0 0 1,0 0-1,0 0 0,0-1 0,1 1 0,-1-1 1,1 0-1,0 0 0,0-1 0,0 1 1,0-1-1,9 3 0,-7-3-87,-1-1 1,1 1-1,-1-1 0,1-1 0,0 1 1,-1-1-1,1 0 0,0 0 1,-1-1-1,12-2 0,-13 1-206,0 1-1,0-1 1,0 0-1,0 0 1,0-1-1,-1 1 1,1-1-1,-1 0 1,1-1-1,-1 1 1,0-1-1,-1 1 1,1-1-1,4-6 1,-4 4-565,0-1 1,-1 1-1,0-1 1,0 0-1,0 0 1,-1 0 0,0 0-1,2-15 1,-2 3-509,-1-1 1,-1-21-1,0 39 1423,0 0 0,-1 0 0,1 0 0,1 0 0,-1 0-1,0 0 1,0 0 0,1 0 0,-1 0 0,1 0 0,0 0 0,-1 0-1,1 0 1,0 0 0,1-1 0,0 2 158,-1 0-1,0 0 1,0 1 0,0-1 0,0 1 0,1-1 0,-1 1-1,0-1 1,1 1 0,-1 0 0,0 0 0,1-1-1,-1 1 1,0 0 0,1 0 0,-1 0 0,0 1-1,1-1 1,-1 0 0,0 0 0,1 1 0,-1-1 0,0 1-1,2 0 1,55 22 4711,-45-17-4282,-1 1 0,0 0 0,0 0 1,18 16-1,-11 0-132,-18-22-504,0 0-1,0 0 1,-1 1-1,1-1 1,0 0-1,-1 1 1,1-1-1,-1 0 0,1 1 1,-1-1-1,0 1 1,0-1-1,0 1 1,0-1-1,0 1 1,0-1-1,0 2 1,-3-13 308,-1-9-125,3 5-143,0 0-1,1 0 1,0 0-1,1 0 1,1 0-1,0 0 1,5-15-1,-6 24-66,1 0 0,0 1-1,-1-1 1,2 1 0,-1-1 0,0 1-1,1 0 1,0 0 0,0 0 0,0 0-1,0 0 1,1 1 0,0-1-1,-1 1 1,1 0 0,0 0 0,1 1-1,-1-1 1,0 1 0,1 0 0,-1 0-1,1 0 1,0 1 0,4-1 0,49-2 176,-32-2 13</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11.819"/>
    </inkml:context>
    <inkml:brush xml:id="br0">
      <inkml:brushProperty name="width" value="0.05" units="cm"/>
      <inkml:brushProperty name="height" value="0.05" units="cm"/>
      <inkml:brushProperty name="color" value="#FF0066"/>
    </inkml:brush>
  </inkml:definitions>
  <inkml:trace contextRef="#ctx0" brushRef="#br0">0 25 15803,'25'-1'1969,"4"-1"1063,6-5-799,2 4-393,7-2-943,4 0-313,6 3-1096,-11 7-2721,-34 12 2097</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15.048"/>
    </inkml:context>
    <inkml:brush xml:id="br0">
      <inkml:brushProperty name="width" value="0.05" units="cm"/>
      <inkml:brushProperty name="height" value="0.05" units="cm"/>
      <inkml:brushProperty name="color" value="#FF0066"/>
    </inkml:brush>
  </inkml:definitions>
  <inkml:trace contextRef="#ctx0" brushRef="#br0">178 745 9106,'6'2'7450,"25"9"-4200,-8-7-2988,-1-1 0,0-1 0,1-1 0,-1-1 0,1-1-1,-1-2 1,0 0 0,0-1 0,30-9 0,-36 8-251,0-1 0,0-1-1,-1-1 1,0 0 0,0-1-1,-1 0 1,0-1-1,-1-1 1,0 0 0,0-1-1,-2 0 1,21-27-1,-13 12 27,33-50 133,-46 67-147,-1-1 1,0 1-1,-1-1 1,0 0-1,5-22 0,-5 11-1,-2-1-1,0 1 0,-2-27 1,0 35 27,-2 1 1,0 0 0,-1-1-1,0 1 1,-1 0 0,-9-20 0,6 17-35,-1 0 1,-1 1-1,0 0 1,-16-19 0,19 28-16,1 0 1,-1 0-1,0 0 1,-1 1 0,1 0-1,-1 0 1,0 1 0,0 0-1,-1 0 1,1 0-1,-12-3 1,-3 1 12,0 2 0,0 0 0,-1 1 0,1 1 1,-44 1-1,49 3 52,-1 0 0,1 1 0,0 0 0,0 1 0,0 2 0,0-1 0,1 2 0,-19 10 0,19-7-41,2 0 0,-1 1 0,1 0 1,1 1-1,-18 20 0,13-10-15,1 0 0,-25 44 0,29-41 75,1 2-1,1-1 1,1 1-1,2 1 1,1 0-1,1 0 1,1 1-1,2-1 1,0 51-1,5-49-40,1 0 0,8 34 0,-3-15-1,-4-23-16,0-1 1,2 0-1,1 0 1,12 29 0,-16-47 4,1 0 1,0 0 0,0-1 0,0 0 0,1 0-1,0 0 1,0 0 0,7 5 0,-8-7 23,1-1 1,-1 0 0,1-1-1,0 1 1,-1-1-1,1 0 1,0 0-1,1 0 1,-1-1 0,0 1-1,0-1 1,11 0-1,-3-1 82,0-1 0,0 0-1,0-1 1,0-1 0,0 0 0,-1-1-1,1 0 1,-1-1 0,0 0 0,0-1-1,12-8 1,17-12 288,59-51-1,-93 72-401,133-125-354,-118 109-1428,-7 9 714</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27.485"/>
    </inkml:context>
    <inkml:brush xml:id="br0">
      <inkml:brushProperty name="width" value="0.05" units="cm"/>
      <inkml:brushProperty name="height" value="0.05" units="cm"/>
      <inkml:brushProperty name="color" value="#FF0066"/>
    </inkml:brush>
  </inkml:definitions>
  <inkml:trace contextRef="#ctx0" brushRef="#br0">138 313 8154,'-49'48'6907,"45"-44"-6766,0 0 1,1 1 0,-1-1 0,1 1-1,0-1 1,0 1 0,0 0 0,1 0-1,-1 1 1,-1 5 0,-9 19 367,7-19-404,1 2 0,0-1 1,0 0-1,1 1 0,1 0 0,0 0 0,1 0 1,-1 22-1,1 0-55,1 34-17,2-55-24,-1 7 172,2-1-1,0 0 1,2 0-1,10 38 1,-11-52-157,7 21 29,13 26 1,-18-44-37,0-1 0,1 1 0,-1-1 0,2 0-1,-1-1 1,13 12 0,-1-4 154,1 0 0,0-1-1,1-1 1,34 16 0,-44-25-52,-1 0 1,1 0 0,0-1-1,0 0 1,0-1 0,0 0-1,0-1 1,1 0-1,-1-1 1,0 0 0,0 0-1,1-1 1,11-3 0,3-3 117,0-2 1,26-12 0,36-13 285,-36 18 427,0-1 0,91-46 0,-130 55-859,0 0 1,-1-1-1,0 0 0,11-12 1,-9 8-3,24-18 1,-9 12 7,-17 13-36,1-2-1,-2 1 1,1-1-1,-1-1 1,-1 0-1,1 0 1,-1-1-1,9-14 0,-15 19-58,60-106 47,-55 94-35,0-1 0,-1 0 0,-1 0 0,6-31 0,-10 36-86,6-35 761,4-91 0,-12 130-623,-1 0-1,0 0 0,-1 0 1,0 0-1,-1 0 0,-4-9 1,-2-3 362,-14-25 0,20 39-413,-1 1 0,0 0 0,0 0 0,0 0 0,-1 0-1,0 1 1,0 0 0,0 0 0,-1 0 0,1 1 0,-12-8 0,-22-11-19,19 10-3,-23-10 1,36 20 5,-1 0 1,0 0 0,-1 1 0,1 0 0,0 0-1,-14-1 1,11 3 9,0 0 0,0 1 1,0 1-1,0-1 0,-18 6 0,-52 23-15,52-18-4,-161 69-10,186-79 27,-1-1 0,1 0-1,0 0 1,-1 0 0,-8-1 0,-12 4-40,17-2 32,0 1-1,1 0 1,-13 7 0,-8 4 36,25-13-48,-1 0-1,1 0 0,0-1 0,0 1 0,0-1 0,-4 0 0,4 0 0,1 1 0,-1-1 0,1 0 0,-1 1 0,0-1 0,1 1 0,-1 0 0,1-1 0,-3 3 0,-15 8-204,0 1 0,-20 17-1,37-27 216,0 1-1,0-1 1,0-1-1,0 1 1,-1 0-1,-4 1 1,7-3 3,-1 1 0,1-1 0,0 1 1,0-1-1,0 1 0,0-1 1,-1 1-1,1 0 0,0-1 1,0 1-1,0 0 0,1 0 0,-1 0 1,0 0-1,0 0 0,0 0 1,1 0-1,-1 0 0,-1 2 1,-18 26 13,-1 1-3,12-12-137,-10 31 0,19-49 74,0 1 1,0-1-1,0 0 1,0 1-1,0-1 0,-1 0 1,1 0-1,0 1 1,0-1-1,0 0 0,0 0 1,0 1-1,0-1 1,-1 0-1,1 0 0,0 1 1,0-1-1,0 0 1,-1 0-1,1 0 1,0 0-1,0 1 0,-1-1 1,1 0-1,0 0 1,0 0-1,-1 0 0,1 0 1,0 0-1,-1 0 1,1 0-1,0 0 0,0 0 1,-1 0-1,1 0 1,0 0-1,-1 0 1,1 0-1,0 0 0,0 0 1,-1 0-1,1 0 1,0 0-1,0 0 0,-1 0 1,1 0-1,0-1 1,0 1-1,-1 0 0,1 0 1,0 0-1,0 0 1,0-1-1,-1 1 1,1 0-1,0 0 0,0-1 1,0 1-1,0 0 1,-1 0-1,1-1 0,0 1 1,-1-1-336,0-1 0,0 1 0,0 0 0,1-1 0,-1 1 1,0-1-1,1 1 0,-1-1 0,1 1 0,-1-3 0,2-6-1152</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35.675"/>
    </inkml:context>
    <inkml:brush xml:id="br0">
      <inkml:brushProperty name="width" value="0.05" units="cm"/>
      <inkml:brushProperty name="height" value="0.05" units="cm"/>
    </inkml:brush>
  </inkml:definitions>
  <inkml:trace contextRef="#ctx0" brushRef="#br0">8 319 9506,'-1'-1'510,"0"-1"0,0 0 0,0 0-1,0 0 1,1 1 0,-1-1 0,1 0 0,-1 0 0,1 0 0,0 0 0,-1 0-1,1 0 1,0 0 0,1-3 0,-1 1 723,3 3-19,-2 1-1132,-1 0 1,0 0-1,1 0 0,-1-1 0,0 1 0,1 0 0,-1 0 1,0 0-1,1 0 0,-1 0 0,0 0 0,0-1 0,1 1 1,-1 0-1,0 0 0,0 0 0,1-1 0,-1 1 0,0 0 0,0 0 1,1-1-1,-1 1 0,0 0 0,0-1 0,2-3 137,0 0 0,0 0 0,0 0 0,1 0-1,0 1 1,-1-1 0,6-4 0,11-15 101,-11 13-155,0 0-1,1 1 1,0 0-1,0 0 0,1 1 1,1 0-1,-1 1 0,14-7 1,-9 5 18,-1 0 0,0-1 0,25-24 0,-25 18 4,-10 11-99,0 0 1,0 0 0,0 1 0,0-1 0,1 1 0,0 0 0,0 1 0,10-7-1,-14 10-46,1 0 0,-1-1 0,1 1 0,-1 0-1,0 0 1,1 0 0,-1 0 0,1 0-1,-1 1 1,1-1 0,-1 0 0,0 1 0,1-1-1,1 1 1,-3-1-27,0 0 1,0 0-1,1 0 0,-1 0 0,0 0 0,0-1 0,1 1 0,-1 0 1,0 0-1,0-1 0,0 1 0,0 0 0,1 0 0,-1-1 0,0 1 1,0 0-1,0 0 0,0-1 0,0 1 0,0 0 0,0-1 0,0 1 1,0 0-1,0 0 0,0-1 0,0 1 0,0 0 0,0-1 0,0 1 1,0 0-1,0 0 0,0-1 0,0 1 0,0 0 0,0 0 0,0-1 1,-1 1-1,1 0 0,0 0 0,0-1 0,0 1 0,-1 0 0,1 0 1,0-1-1,0 4-6,-1 4-40,16-20-7552</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37.043"/>
    </inkml:context>
    <inkml:brush xml:id="br0">
      <inkml:brushProperty name="width" value="0.05" units="cm"/>
      <inkml:brushProperty name="height" value="0.05" units="cm"/>
    </inkml:brush>
  </inkml:definitions>
  <inkml:trace contextRef="#ctx0" brushRef="#br0">23 84 8442,'-2'0'362,"1"0"1,0 0-1,0 0 1,-1 0-1,1 0 1,0 0 0,0-1-1,-1 1 1,1 0-1,0-1 1,0 1-1,-2-2 1,3 2-164,-1-1 1,1 1 0,-1 0-1,1-1 1,0 1-1,-1-1 1,1 1 0,0 0-1,0-1 1,-1 1-1,1-1 1,0 1 0,0-1-1,0 1 1,0-1-1,-1 1 1,1-1 0,0 1-1,0-1 1,0 0-1,0 0 1,1-1-5,-1 0 0,1 0 0,0 0 0,-1 0 0,1 0 0,0 0 0,0 0-1,1 0 1,-1 0 0,0 1 0,0-1 0,1 0 0,1-1 0,27-27 808,-30 29-990,1 1 0,-1-1-1,1 0 1,-1 1 0,1-1 0,-1 0 0,1 1 0,0-1 0,-1 1-1,1-1 1,0 1 0,0-1 0,-1 1 0,1 0 0,0-1 0,0 1-1,0 0 1,-1-1 0,1 1 0,0 0 0,0 0 0,0 0 0,0 0-1,0 0 1,-1 0 0,1 0 0,0 0 0,0 0 0,0 0 0,0 1-1,0-1 1,-1 0 0,1 1 0,0-1 0,0 0 0,-1 1 0,1-1-1,0 1 1,0-1 0,-1 1 0,2 0 0,0 2 77,0-1 0,0 1 0,-1-1 0,1 1 0,-1 0 0,1-1 0,-1 1 0,0 0 0,0 0 0,1 4 0,1 7 330,-1 0 0,-1 0 0,1 24 0,-9-10-2970,9-26 1858,6-7 98</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37.496"/>
    </inkml:context>
    <inkml:brush xml:id="br0">
      <inkml:brushProperty name="width" value="0.05" units="cm"/>
      <inkml:brushProperty name="height" value="0.05" units="cm"/>
    </inkml:brush>
  </inkml:definitions>
  <inkml:trace contextRef="#ctx0" brushRef="#br0">0 1 13443,'1'6'1441,"-1"0"0,1 0-1,0 0 1,3 11 0,2-1-362,13 26 0,-2-7-210,-4-4-508,1 0-1,2-2 0,1 0 1,30 40-1,9 7-823,-62-87-4466,-3-2 3401</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37.872"/>
    </inkml:context>
    <inkml:brush xml:id="br0">
      <inkml:brushProperty name="width" value="0.05" units="cm"/>
      <inkml:brushProperty name="height" value="0.05" units="cm"/>
    </inkml:brush>
  </inkml:definitions>
  <inkml:trace contextRef="#ctx0" brushRef="#br0">1 269 15259,'0'-24'1833,"1"0"0,2 0 0,6-29 0,-6 40-1475,1 0-1,0 1 1,0-1-1,2 1 0,-1 0 1,2 1-1,11-17 1,-17 25-329,1 1 0,0 0 0,0 0 1,0 0-1,0 0 0,0 0 0,1 0 0,-1 0 1,1 1-1,-1-1 0,1 1 0,-1 0 0,1 0 0,0 0 1,0 0-1,-1 0 0,1 0 0,0 1 0,0 0 1,0-1-1,0 1 0,0 0 0,0 0 0,0 1 1,0-1-1,-1 1 0,5 0 0,-4 1-16,1-1 1,0 1-1,0 0 0,-1 0 0,1 0 0,-1 0 1,0 0-1,0 1 0,0 0 0,0 0 0,0 0 1,0 0-1,-1 0 0,0 0 0,1 1 1,-1-1-1,0 1 0,-1-1 0,3 5 0,-2 0-5,0-1-1,-1 1 0,0 0 1,0-1-1,0 1 0,-1 0 1,0 0-1,-2 9 0,0 0-10,-1 0 0,-9 25-1,8-30-285,-15 47 267,2-20-5222,16-40 4746,-1-8 103</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38.258"/>
    </inkml:context>
    <inkml:brush xml:id="br0">
      <inkml:brushProperty name="width" value="0.05" units="cm"/>
      <inkml:brushProperty name="height" value="0.05" units="cm"/>
    </inkml:brush>
  </inkml:definitions>
  <inkml:trace contextRef="#ctx0" brushRef="#br0">1 177 14251,'15'9'2905,"-12"-8"-2429,0 0 1,-1 1 0,1-1-1,0 1 1,-1 0-1,1 0 1,-1 0 0,0 0-1,0 0 1,0 0-1,0 1 1,2 2 0,-4-4-301,-1-3-161,0 0 0,-1 0 1,1 0-1,0 0 0,0 0 1,0 0-1,1-1 0,-1 1 1,0 0-1,0-5 0,1 4-1,-5-12-37,2-1-1,0 0 1,-1-19-1,4 29-353,0-1 1,0 1-1,1 0 0,0-1 1,0 1-1,1 0 0,0 0 1,0 0-1,0 0 0,0 0 1,5-7-1,3 0-1567,3 7 723</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38.662"/>
    </inkml:context>
    <inkml:brush xml:id="br0">
      <inkml:brushProperty name="width" value="0.05" units="cm"/>
      <inkml:brushProperty name="height" value="0.05" units="cm"/>
    </inkml:brush>
  </inkml:definitions>
  <inkml:trace contextRef="#ctx0" brushRef="#br0">93 157 10210,'5'20'1617,"3"6"1999,-1-5-1127,3 2-457,0-4-367,-1-4-721,1 0-336,0-5-368,1-4-112,-2-4-536,-8-2-368,5-2-1209,-8-6-503,0 1 1256</inkml:trace>
  <inkml:trace contextRef="#ctx0" brushRef="#br0" timeOffset="1">1 22 13931,'1'4'720,"8"-3"320,2-2-568,5-4-640,-1-5-480,5 0 344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25.878"/>
    </inkml:context>
    <inkml:brush xml:id="br0">
      <inkml:brushProperty name="width" value="0.05" units="cm"/>
      <inkml:brushProperty name="height" value="0.05" units="cm"/>
      <inkml:brushProperty name="color" value="#FF0066"/>
    </inkml:brush>
  </inkml:definitions>
  <inkml:trace contextRef="#ctx0" brushRef="#br0">726 1814 10882,'0'-1'119,"0"1"1,0-1-1,0 1 0,0-1 0,0 1 0,0 0 0,0-1 1,0 1-1,0-1 0,0 1 0,0-1 0,0 1 0,0 0 1,1-1-1,-1 1 0,0-1 0,0 1 0,0 0 0,1-1 1,-1 1-1,0 0 0,1-1 0,-1 1 0,0 0 0,1-1 1,-1 1-1,0 0 0,1 0 0,-1 0 0,0-1 0,1 1 1,0 0-1,16-12 960,-14 11-715,174-97 3888,-102 59-3282,78-53 0,55-67 629,-65 47-987,-89 71-512,67-65-1,-104 88-96,-1 0 0,0-1 0,-1 0 0,-2-1 0,0-1 0,-1 0 0,13-31 0,-11 14 10,17-75 0,-26 89-3,-2-1-1,0 1 1,-2-1-1,-2-33 0,-2 38 2,0 1 0,-1 0 0,-1 0 0,0 1 0,-2 0 0,-12-25 0,2 10-2,-2 1-1,-33-43 0,32 49 0,-2 2 0,0 0 1,-2 2-1,-1 1 0,0 0 0,-43-25 1,33 26 113,-1 1-1,-1 2 1,-1 1 0,-73-19-1,30 15 144,-131-15 0,177 32-250,0 1 1,0 2-1,0 2 1,1 1-1,-1 1 1,-50 14-1,66-12-21,0 1 1,1 1-1,1 0 1,-1 2-1,1 0 1,1 1-1,0 0 1,0 2-1,-20 19 1,-6 14-30,-61 83-1,91-114 30,-167 245-22,156-221 30,2 2 0,2 0 0,1 0-1,-23 86 1,30-78 18,3 1 0,-5 77 0,13-92 11,0 1 0,3 0-1,1-1 1,12 50 0,-5-39 36,3 0 1,1-1-1,36 73 1,-43-102-2,1-1 1,1 0 0,0-1-1,1 0 1,0 0-1,1-1 1,1 0-1,0-1 1,0-1-1,1 0 1,1-1-1,0-1 1,21 11-1,-15-12 54,1-1 0,1 0 0,-1-2 0,1 0-1,0-2 1,0 0 0,0-2 0,0-1 0,44-4 0,-11-4 129,-1-2 0,100-33 0,-88 18-635,74-39 0,-97 43-680,8-4 233</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39.077"/>
    </inkml:context>
    <inkml:brush xml:id="br0">
      <inkml:brushProperty name="width" value="0.05" units="cm"/>
      <inkml:brushProperty name="height" value="0.05" units="cm"/>
    </inkml:brush>
  </inkml:definitions>
  <inkml:trace contextRef="#ctx0" brushRef="#br0">1 186 11739,'4'8'960,"0"-1"0,0 1 0,0 0 0,-1 0 0,0 0 0,2 10 0,-3-8-282,1-1 1,0 1-1,1-1 1,5 11-1,-9-20-666,0 0 0,0 0 0,0 1 0,0-1-1,1 0 1,-1 0 0,0 0 0,0 0-1,0 1 1,0-1 0,0 0 0,0 0 0,0 0-1,0 0 1,0 1 0,1-1 0,-1 0 0,0 0-1,0 0 1,0 0 0,0 0 0,1 0 0,-1 1-1,0-1 1,0 0 0,0 0 0,0 0 0,1 0-1,-1 0 1,0 0 0,0 0 0,0 0-1,1 0 1,-1 0 0,0 0 0,0 0 0,0 0-1,1 0 1,0-9 241,-3-23-29,1 22-116,1 2-12,-1 0 1,1 0-1,1-1 1,0 1-1,0 0 1,0 0-1,1 0 1,3-9-1,-4 14 23,1 0-1,-1 0 1,1 0-1,-1 1 1,1-1-1,0 1 1,0-1-1,0 1 1,0-1-1,1 1 1,-1 0-1,0 0 1,1 0-1,0 1 1,-1-1-1,1 0 1,0 1-1,0 0 1,0 0-1,0 0 1,0 0-1,0 0 1,0 1 0,5-1-1,-6 0-74,0 1 1,1 0-1,-1 0 0,0 1 0,1-1 0,-1 0 1,0 1-1,0-1 0,0 1 0,1 0 1,-1 0-1,0 0 0,0 0 0,0 0 1,0 0-1,0 0 0,-1 1 0,1-1 0,0 1 1,0-1-1,-1 1 0,1 0 0,-1 0 1,0 0-1,3 3 0,-2 0-81,1 0 1,-1 0-1,0 0 0,-1 1 0,1-1 1,-1 1-1,0-1 0,0 0 1,-1 10-1,0-14 29,0-1-1,0 0 1,0 0 0,1 0 0,-1 0-1,0 1 1,0-1 0,0 0 0,0 0-1,0 0 1,0 0 0,0 0 0,0 1-1,0-1 1,0 0 0,-1 0 0,1 0-1,0 0 1,0 0 0,0 1 0,0-1-1,0 0 1,0 0 0,0 0 0,0 0-1,0 0 1,0 0 0,0 1 0,-1-1-1,1 0 1,0 0 0,0 0 0,0 0-1,0 0 1,0 0 0,0 0 0,-1 0-1,1 0 1,0 0 0,0 0 0,0 0-1,0 1 1,0-1 0,-1 0 0,1 0-1,0 0 1,0 0 0,0 0 0,0 0-1,-1-1 1,1 1 0,0 0 0,0 0-1,0 0 1,0 0 0,0 0 0,-1 0-1,1 0 1,0 0 0,0 0 0,0 0-1,0 0 1,0-1 0,-8-6-147,6 2 117,1 1 1,-1-1-1,1 0 0,0 0 0,0 0 1,0 0-1,0-9 0,3-37-60,-2 47 97,1-10-15,0 0 0,7-26 0,-7 37 24,-1 0 1,1 1-1,0-1 1,0 0-1,0 1 1,1-1-1,-1 1 1,0 0-1,1-1 1,0 1-1,-1 0 1,1 0-1,0 0 1,0 0-1,0 0 0,0 1 1,1-1-1,-1 1 1,0-1-1,1 1 1,3-2-1,-4 3 19,-1-1 1,1 1-1,0 0 0,-1 0 0,1 0 0,-1 0 0,1 0 1,-1 1-1,1-1 0,0 0 0,-1 1 0,1-1 0,-1 1 1,0-1-1,1 1 0,-1 0 0,1 0 0,-1-1 0,0 1 0,0 0 1,1 0-1,-1 0 0,0 1 0,0-1 0,1 2 0,3 3 93,0 1-1,0 0 1,5 13-1,-4-9-61,-1 1-95,-3-9-94,-1 1 0,1-1 0,-1 0 0,1 0 0,0 1 0,0-1 0,0 0 0,1-1 0,-1 1 0,4 3 0,-6-7-129,1 1-1,-1-1 0,0 1 0,1-1 1,-1 1-1,0-1 0,1 1 0,-1-1 0,0 1 1,0-1-1,0 0 0,1 1 0,-1-1 1,0 1-1,0-1 0,0 0 0,0 1 1,0-1-1,0 1 0,0-2 0,0-1-493,4-11-844</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39.507"/>
    </inkml:context>
    <inkml:brush xml:id="br0">
      <inkml:brushProperty name="width" value="0.05" units="cm"/>
      <inkml:brushProperty name="height" value="0.05" units="cm"/>
    </inkml:brush>
  </inkml:definitions>
  <inkml:trace contextRef="#ctx0" brushRef="#br0">0 191 13867,'3'0'432,"0"1"0,0-1 0,0 0 0,-1 0 0,1-1 0,0 1 0,0 0 0,0-1 0,-1 0-1,1 0 1,0 1 0,-1-2 0,1 1 0,-1 0 0,1 0 0,3-3 0,-2 1 10,-1-1 0,1 1 1,-1-1-1,0 0 0,1 0 0,-2 0 0,1 0 1,3-8-1,0-1 88,-1 0 0,0-1 1,-2 1-1,1-1 0,2-24 0,-6 37-523,0 0-1,0 0 0,0 0 1,0 0-1,0-1 0,0 1 1,0 0-1,0 0 0,-1 0 1,1 0-1,0 0 0,-1 0 1,1-1-1,-1 1 0,1 0 1,-1 0-1,1 0 0,-1 0 1,0 0-1,1 1 0,-1-1 1,0 0-1,0 0 0,0 0 1,0 1-1,-2-2 0,2 1-19,-1 0-1,1 1 0,-1 0 0,0-1 0,1 1 0,-1 0 0,0-1 0,1 1 1,-1 0-1,0 0 0,0 1 0,1-1 0,-1 0 0,0 0 0,1 1 0,-1-1 1,-2 2-1,2-1-3,1 0 0,-1 0 0,1 1 1,0-1-1,-1 0 0,1 1 1,0-1-1,0 0 0,0 1 0,0 0 1,0-1-1,0 1 0,0-1 0,1 1 1,-1 0-1,1 0 0,-1-1 0,1 1 1,0 0-1,-1 0 0,1 3 0,0 3-14,0 1 0,0 0 0,2 10-1,0-3 21,1 1 0,1 0 0,6 17 0,-8-28 13,0-1 1,1 1-1,0 0 0,0-1 0,0 0 1,0 1-1,1-1 0,0-1 0,0 1 0,0-1 1,8 7-1,-10-9 0,0-1 1,0 0-1,0 0 1,0 0-1,0 0 0,0 0 1,0-1-1,0 1 1,0-1-1,0 1 1,1-1-1,-1 0 0,0 0 1,0 0-1,0 0 1,4 0-1,-3-1 5,1 0-1,-1 0 1,0 0-1,0-1 1,0 1 0,0-1-1,0 0 1,0 0-1,5-3 1,-1-2-233,0 0 1,-1 0-1,0-1 1,0 0-1,0 0 0,6-12 1,6-19-1858,-4 10 613</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45.560"/>
    </inkml:context>
    <inkml:brush xml:id="br0">
      <inkml:brushProperty name="width" value="0.05" units="cm"/>
      <inkml:brushProperty name="height" value="0.05" units="cm"/>
      <inkml:brushProperty name="color" value="#008C3A"/>
    </inkml:brush>
  </inkml:definitions>
  <inkml:trace contextRef="#ctx0" brushRef="#br0">2 1 2000,'-2'0'48</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45.974"/>
    </inkml:context>
    <inkml:brush xml:id="br0">
      <inkml:brushProperty name="width" value="0.05" units="cm"/>
      <inkml:brushProperty name="height" value="0.05" units="cm"/>
      <inkml:brushProperty name="color" value="#008C3A"/>
    </inkml:brush>
  </inkml:definitions>
  <inkml:trace contextRef="#ctx0" brushRef="#br0">19 12 4817,'-8'-1'824,"3"-3"913,1 3-1433,3-3-680,1 3 152</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8:47.428"/>
    </inkml:context>
    <inkml:brush xml:id="br0">
      <inkml:brushProperty name="width" value="0.05" units="cm"/>
      <inkml:brushProperty name="height" value="0.05" units="cm"/>
      <inkml:brushProperty name="color" value="#008C3A"/>
    </inkml:brush>
  </inkml:definitions>
  <inkml:trace contextRef="#ctx0" brushRef="#br0">84 253 7682,'-1'0'324,"-1"-1"1,1 0-1,-1 1 0,1-1 1,0 0-1,0 0 1,-1 1-1,1-1 1,0 0-1,0 0 0,0 0 1,0-1-1,0 1 1,0 0-1,0 0 1,0 0-1,1-1 0,-2-1 1,1 1-121,0 0 0,0 0-1,-1 0 1,1 1 0,-1-1 0,0 0 0,0 0 0,-3-2 0,4 4-165,0-1 0,0 1 0,-1 0 0,1-1 0,0 1 0,-1 0 0,1 0-1,0 0 1,-1 0 0,1 0 0,0 0 0,0 0 0,-2 1 0,3-1-24,-1 0 0,1 0-1,0 0 1,-1 0-1,1 0 1,0 0 0,0 1-1,-1-1 1,1 0-1,0 0 1,0 0 0,0 0-1,-1 1 1,1-1-1,0 0 1,0 0 0,0 0-1,-1 1 1,1-1-1,0 0 1,0 0 0,0 1-1,0-1 1,0 0-1,-1 0 1,1 1 0,0-1-1,0 0 1,0 1-1,0-1 1,0 0 0,0 0-1,0 1 1,0-1-1,0 0 1,0 1 0,0-1-1,0 0 1,1 0-1,-1 1 1,0-1 0,0 0-1,0 0 1,0 1-1,0-1 1,0 0 0,1 0-1,-1 1 1,0-1-1,0 0 1,0 0 0,1 0-1,-1 1 1,0-1-1,0 0 1,1 0 0,-1 0-1,0 0 1,1 1-1,-1-1 353,0 0-174,0-1 0,-1 1 0,1-1 0,-1 1 1,1-1-1,0 1 0,-1 0 0,1-1 0,-1 1 0,1 0 0,-1-1 0,1 1 0,-1 0 0,1 0 0,-1 0 1,0-1-1,1 1 0,-1 0 0,1 0 0,-1 0 0,1 0 0,-1 0 0,0 0 0,1 0 0,-1 0 1,1 0-1,-1 0 0,0 0 0,1 1 0,-1-1 0,1 0 0,-1 0 0,1 0 0,-1 1 0,1-1 0,-1 0 1,0 1-1,0 2-141,0-1 0,1 1 1,-1-1-1,0 1 1,1-1-1,0 1 1,-1-1-1,1 1 0,0 0 1,1-1-1,-1 1 1,0-1-1,1 1 0,0 2 1,0-1-21,0 0 0,1 0 1,-1 0-1,1 0 0,0 0 0,0 0 0,0-1 1,3 5-1,2-1 96,-1-1 0,1 0-1,1 0 1,-1 0 0,1-1 0,11 6 0,-26-38 385,1 8-500,-4-24 0,7 28-7,0-1 0,-10-23 0,11 36 20,1 7 7,2 8 31,4 10 107,2 0 0,0 0 0,1 0 0,16 30 0,-24-52-169,0 0 1,0 0 0,0 1-1,0-1 1,0 0-1,0 0 1,0 0 0,0 0-1,0 1 1,0-1-1,1 0 1,-1 0 0,0 0-1,0 0 1,0 1-1,0-1 1,0 0 0,0 0-1,0 0 1,0 0-1,1 0 1,-1 1 0,0-1-1,0 0 1,0 0-1,0 0 1,1 0 0,-1 0-1,0 0 1,0 0-1,0 0 1,0 0 0,1 0-1,-1 0 1,0 0 0,0 0-1,0 0 1,0 0-1,1 0 1,-1 0 0,0 0-1,0 0 1,0 0-1,1 0 1,-1 0 0,0 0-1,0 0 1,3-11 80,-3-19 31,0 29-107,-10-150 224,10 161-182,1-1 1,0 1-1,5 18 1,-5-24-14,1 1 1,-1-1 0,1 1-1,0-1 1,0 0 0,0 1-1,1-1 1,0-1 0,-1 1 0,5 4-1,-6-7-27,-1-1-1,1 1 1,-1-1-1,1 1 1,0-1-1,-1 1 1,1-1 0,0 1-1,-1-1 1,1 0-1,0 1 1,0-1-1,-1 0 1,1 0-1,0 1 1,0-1-1,-1 0 1,1 0-1,0 0 1,0 0-1,0 0 1,-1 0-1,1 0 1,0-1 0,0 1-1,-1 0 1,1 0-1,0 0 1,0-1-1,-1 1 1,1 0-1,0-1 1,-1 1-1,1-1 1,0 1-1,-1-1 1,2 0-1,-1-1 4,0 1 0,0-1 0,0 1 0,0-1 0,0 0 0,0 1 0,0-1 0,-1 0 0,1 0 0,-1 1-1,1-1 1,-1 0 0,0 0 0,1-3 0,-2-9 0,-1 0-1,0 0 0,-1 0 1,0 0-1,-1 0 1,-9-19-1,21 49 7,0 1-1,1-2 1,1 1-1,0-1 1,20 21-1,-29-35-12,0 0-1,0-1 0,0 1 1,0 0-1,0 0 0,0-1 1,0 1-1,1 0 0,-1-1 1,0 1-1,0-1 0,1 0 1,-1 1-1,0-1 0,2 0 1,-2-1 1,-1 0-1,0 1 1,1-1 0,-1 0-1,0 0 1,0 0 0,1 0 0,-1 0-1,0 0 1,0 0 0,0 0 0,0 0-1,-1 0 1,1 0 0,0 0 0,0 0-1,0 0 1,-1-1 0,0-6 9,-1-22-2,4-32 0,-2 62-13,0 0 0,0 0 0,0 0-1,0 0 1,0 0 0,0 0 0,0 0-1,0 0 1,0 0 0,0 0 0,1 0-1,-1 0 1,0 0 0,0 0 0,0 0-1,0 0 1,0 0 0,0 0-1,0 0 1,0 0 0,1 0 0,-1 0-1,0 0 1,0 0 0,0 0 0,0 0-1,0 0 1,0 0 0,0 0 0,0 0-1,0 0 1,0 0 0,1 0 0,-1 0-1,0 0 1,0 0 0,0-1-1,0 1 1,0 0 0,0 0 0,0 0-1,0 0 1,0 0 0,0 0 0,0 0-1,0 0 1,0 0 0,0 0 0,0-1-1,0 1 1,0 0 0,0 0 0,0 0-1,0 0 1,0 0 0,0 0-1,0 0 1,0 0 0,0 0 0,0-1-1,0 1 1,0 0 0,0 0 0,0 0-1,6 11-5,5 17 7,-5-9 10,-5-13 7,1 0 1,0 1-1,0-1 0,0 0 0,1 0 1,0 0-1,0 0 0,1-1 0,0 1 1,8 9-1,-11-15-13,-1 1 0,1 0 0,0-1 0,0 1 0,-1 0 1,1-1-1,0 1 0,0-1 0,0 1 0,0-1 0,0 0 0,0 1 0,0-1 0,0 0 1,0 1-1,0-1 0,0 0 0,0 0 0,0 0 0,0 0 0,2-1 0,-2 1 1,0 0-1,-1-1 1,1 0-1,0 1 1,0-1-1,-1 0 1,1 1 0,0-1-1,-1 0 1,1 0-1,0 1 1,-1-1-1,1 0 1,-1 0-1,0 0 1,1 0-1,0-2 1,1-4 18,-1 0 1,0-1-1,0 1 0,0-11 1,-1 17-23,0-125 82,0 126-84,0 0 0,0 0 0,0 0 0,0 0 0,0 0-1,0 0 1,0 0 0,0 0 0,0 0 0,0 0 0,0 0 0,0 0 0,0 0 0,0 0 0,0 0 0,0 0 0,1 0 0,-1 0-1,0 0 1,0 0 0,0 0 0,0 0 0,0 0 0,0 0 0,0 0 0,0 0 0,0 0 0,0 0 0,0 0 0,0 0 0,0 0-1,0 0 1,0 0 0,0 0 0,0 0 0,0 0 0,0 0 0,0 0 0,0 0 0,0 0 0,0 0 0,4 8-13,5 20-13,-4-13 29,3 10 10,-4-12-7,0 1-1,1-1 0,1 0 0,8 15 0,-14-28-3,1 1-1,-1-1 1,0 1 0,0-1-1,1 0 1,-1 1 0,0-1-1,0 1 1,1-1 0,-1 0 0,0 1-1,1-1 1,-1 0 0,1 1-1,-1-1 1,0 0 0,1 1-1,-1-1 1,1 0 0,-1 0-1,1 0 1,-1 1 0,1-1-1,-1 0 1,1 0 0,-1 0 0,1 0-1,-1 0 1,2 0 0,-2-1 0,1 1 1,-1-1-1,1 1 1,0-1-1,-1 0 1,1 1-1,-1-1 1,1 0-1,-1 1 1,1-1-1,-1 0 1,0 0 0,1 1-1,-1-1 1,0-1-1,7-37 32,-7 38-35,2-123 10,-2 71 2,1 68-7,1-1-1,1 0 1,0 0 0,5 14-1,1 3 2,-7-21-5,-1-7-1,-1 0 1,1 0-1,-1 0 1,1 0-1,0 0 1,0-1 0,0 1-1,1 0 1,-1-1-1,1 1 1,2 3-1,-4-6 1,1 0 0,-1 0 0,0 1 0,0-1 0,0 0 0,1 0 0,-1 0 0,0 0 0,0 0 0,1 0 0,-1 0 0,0 0 0,0 0 0,1 0 0,-1 0 0,0 0 0,0 0 0,1 0 0,-1 0 0,0 0-1,0 0 1,0-1 0,1 1 0,-1 0 0,0 0 0,0 0 0,1 0 0,-1 0 0,0-1 0,0 1 0,0 0 0,0 0 0,1 0 0,-1 0 0,0-1 0,0 1 0,0 0 0,0 0 0,0-1 0,0 1 0,0 0 0,0 0 0,1-1 0,-1 1 0,0 0 0,0 0-1,0 0 1,0-1 0,0 1 0,3-14 2,-2-21 11,-1 0 0,-5-38 0,6 73-13,-1 0 0,0 0 0,0 0-1,0-1 1,0 1 0,0 0 0,0 0 0,0 0 0,0-1 0,0 1 0,0 0-1,0 0 1,0 0 0,0-1 0,0 1 0,0 0 0,0 0 0,0 0 0,0-1-1,0 1 1,0 0 0,0 0 0,-1 0 0,1 0 0,0-1 0,0 1 0,0 0-1,0 0 1,0 0 0,0 0 0,-1-1 0,1 1 0,0 0 0,0 0-1,0 0 1,0 0 0,-1 0 0,1 0 0,0 0 0,0 0 0,0 0 0,0-1-1,-1 1 1,1 0 0,0 0 0,-3 3-5,2-1 0,0 0 1,1 0-1,-1 0 0,0 0 0,1 0 0,-1 1 0,1-1 0,0 0 0,0 0 0,0 0 0,0 1 1,0-1-1,0 0 0,1 3 0,9 36-37,-7-33 43,-2-1 7,1 0 0,1 0 0,-1 0 1,1-1-1,1 1 0,-1-1 0,1 1 1,0-1-1,0-1 0,8 10 0,-11-15-3,-1 0-1,0 0 1,0 1-1,1-1 0,-1 0 1,0 0-1,1 0 1,-1 1-1,0-1 1,0 0-1,1 0 0,-1 0 1,0 0-1,1 0 1,-1 0-1,0 1 0,1-1 1,-1 0-1,0 0 1,1 0-1,-1 0 1,0 0-1,1 0 0,-1-1 1,0 1-1,1 0 1,-1 0-1,0 0 1,1 0-1,-1 0 0,0 0 1,1-1-1,-1 1 1,0 0-1,1 0 1,-1 0-1,0-1 0,0 1 1,1 0-1,-1-1 1,8-15 190,-4 8-101,0 1-22,-2 2-37,1 1-1,-1 0 0,1-1 0,0 1 0,0 0 0,0 1 0,1-1 0,-1 0 0,1 1 0,6-4 0,-10 6-34,0 1 1,0 0-1,1 0 1,-1 0-1,0 0 0,0 0 1,0 0-1,1 0 1,-1 0-1,0 0 0,0 0 1,1 0-1,-1 0 1,0 0-1,0 0 0,0 1 1,1-1-1,-1 0 1,0 0-1,0 0 1,0 0-1,1 0 0,-1 0 1,0 0-1,0 1 1,0-1-1,0 0 0,1 0 1,-1 0-1,0 0 1,0 1-1,0-1 1,0 0-1,0 0 0,0 0 1,0 1-1,0-1 1,0 0-1,1 0 0,-1 1 1,0-1-1,2 11 3,-2-8 0,4 15 12,-2-8-4,0 1 0,7 15 0,-8-23-10,0 0-1,0-1 0,0 1 1,1-1-1,0 1 0,-1-1 0,1 0 1,0 0-1,0 0 0,0 0 1,0 0-1,0 0 0,1 0 1,3 2-1,-5-4 1,-1 1 1,0-1 0,1 0-1,-1 1 1,1-1-1,-1 0 1,1 0-1,0 0 1,-1 1-1,1-1 1,-1 0-1,1 0 1,-1 0 0,1 0-1,-1 0 1,1 0-1,-1 0 1,1 0-1,0 0 1,-1 0-1,1 0 1,-1 0 0,1-1-1,-1 1 1,1 0-1,-1 0 1,1 0-1,-1-1 1,1 1-1,-1 0 1,1-1-1,-1 1 1,1 0 0,-1-1-1,0 1 1,1-1-1,0 0-20,-1 0 0,0 0 1,0 0-1,0 0 0,0 0 0,0 0 0,0 1 0,0-1 0,0 0 0,0 0 0,0 0 0,0 0 1,0 0-1,-1 0 0,1 1 0,0-1 0,-1 0 0,1 0 0,-1 0 0,1 1 0,0-1 0,-2-1 0,1 1-237,0-1-1,-1 1 1,1 0-1,0-1 1,0 1-1,0-1 1,1 0-1,-1 1 0,0-1 1,1 0-1,-1 1 1,1-1-1,-1 0 1,1 0-1,0 1 0,0-1 1,-1 0-1,1 0 1,1 1-1,-1-4 1,7-15-1429</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9:19.325"/>
    </inkml:context>
    <inkml:brush xml:id="br0">
      <inkml:brushProperty name="width" value="0.05" units="cm"/>
      <inkml:brushProperty name="height" value="0.05" units="cm"/>
      <inkml:brushProperty name="color" value="#008C3A"/>
    </inkml:brush>
  </inkml:definitions>
  <inkml:trace contextRef="#ctx0" brushRef="#br0">0 91 9082,'1'-2'315,"0"0"0,0 0 0,-1 0 0,1 1 0,0-1 0,1 0 0,-1 0 1,0 1-1,0-1 0,1 1 0,-1-1 0,1 1 0,-1 0 0,1-1 0,0 1 0,3-2 0,3-1 227,1 0 0,13-4 0,-6 3-345,3 0 83,-1 0 0,1 1-1,0 1 1,0 1 0,1 1 0,19 1 0,2 0 56,42-2 371,99 12 1,86-3-623,-42-4-15,-156 2-48,48 4 47,175-8 0,-24-14-32,-22 21-28,141-5 27,197-11 72,-583 8-107,304 9 54,-227-9 341,82-11-1,34 0 184,22 17-624,2 1-90,122-7 239,-180 9 5,-100-3 850,90-4 0,30-19 1143,64-3-335,-222 21-1686,0 0-1,36 8 1,-2 0-56,-56-9-70,-1 0 1,1 0-1,-1 0 1,1 0-1,-1-1 1,1 1 0,-1 0-1,1 0 1,-1 0-1,1-1 1,-1 1-1,1 0 1,-1-1 0,1 1-1,-1 0 1,0-1-1,1 1 1,-1 0-1,0-1 1,1 1 0,-1-1-1,0 1 1,1-1-1,-1 1 1,0-1-1,0 1 1,0-1 0,1 0-1,1-16-2384,-7 1 1235</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9:56.128"/>
    </inkml:context>
    <inkml:brush xml:id="br0">
      <inkml:brushProperty name="width" value="0.05" units="cm"/>
      <inkml:brushProperty name="height" value="0.05" units="cm"/>
      <inkml:brushProperty name="color" value="#FF0066"/>
    </inkml:brush>
  </inkml:definitions>
  <inkml:trace contextRef="#ctx0" brushRef="#br0">8 36 8722,'-8'-35'11104,"11"37"-10126,2 7-248,24 49 1553,47 71 0,10 18-1632,2-4-1425,-85-138 584,-14-32-7081,-9-1 5815</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9:56.519"/>
    </inkml:context>
    <inkml:brush xml:id="br0">
      <inkml:brushProperty name="width" value="0.05" units="cm"/>
      <inkml:brushProperty name="height" value="0.05" units="cm"/>
      <inkml:brushProperty name="color" value="#FF0066"/>
    </inkml:brush>
  </inkml:definitions>
  <inkml:trace contextRef="#ctx0" brushRef="#br0">0 194 12923,'1'-5'469,"-1"0"0,1-1 0,0 1 0,1 0 0,-1 0 0,1 0 0,0 0 0,0 0 0,1 0 0,-1 0 0,4-4 0,2-2 173,1 0 0,-1 1 0,13-11 0,-11 12-328,-1 1-1,2 0 1,-1 1 0,1 0-1,0 0 1,1 2 0,-1-1-1,1 1 1,0 1 0,13-3-1,-23 6-273,0 1-1,-1-1 1,1 1-1,0 0 0,-1 0 1,1 0-1,0 0 1,-1 0-1,1 0 1,0 0-1,0 0 1,-1 1-1,1-1 0,0 1 1,-1-1-1,1 1 1,-1 0-1,1-1 1,-1 1-1,1 0 1,-1 0-1,0 0 0,1 0 1,-1 1-1,0-1 1,0 0-1,1 0 1,-1 1-1,0-1 1,-1 1-1,1-1 0,0 1 1,0-1-1,0 1 1,-1-1-1,1 1 1,-1 0-1,1 1 1,0 3-14,-1 0 1,1 0-1,-1 0 1,0-1 0,0 1-1,-1 0 1,0 0-1,0 0 1,-3 9 0,-33 80-1260,37-95 1177,-6 12-976,6-12 947,0 0 1,0 1-1,-1-1 1,1 0-1,0 0 1,0 1-1,0-1 0,0 0 1,-1 0-1,1 0 1,0 0-1,0 1 1,-1-1-1,1 0 1,0 0-1,0 0 1,0 0-1,-1 0 1,1 1-1,0-1 1,-1 0-1,1 0 1,0 0-1,0 0 1,-1 0-1,1 0 1,0 0-1,0 0 1,-1 0-1,1 0 0,0 0 1,-1 0-1,1 0 1,0-1-1,0 1 1,-1 0-1,1 0 1,0 0-1,0 0 1,-1 0-1,1 0 1,0-1-1,0 1 1,-5-8-1054</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9:57.166"/>
    </inkml:context>
    <inkml:brush xml:id="br0">
      <inkml:brushProperty name="width" value="0.05" units="cm"/>
      <inkml:brushProperty name="height" value="0.05" units="cm"/>
      <inkml:brushProperty name="color" value="#FF0066"/>
    </inkml:brush>
  </inkml:definitions>
  <inkml:trace contextRef="#ctx0" brushRef="#br0">1 21 16019,'0'-1'107,"1"0"-1,-1 0 1,0 1-1,1-1 1,-1 0-1,1 0 1,-1 1-1,1-1 1,-1 0-1,1 1 1,-1-1-1,1 1 1,0-1-1,0 1 1,-1-1-1,1 1 1,0-1-1,0 1 1,-1 0-1,1-1 1,0 1-1,0 0 1,0 0-1,0-1 1,-1 1-1,1 0 0,0 0 1,0 0-1,0 0 1,0 0-1,0 0 1,-1 0-1,1 1 1,0-1-1,0 0 1,0 0-1,0 1 1,-1-1-1,1 0 1,0 1-1,0-1 1,-1 1-1,1-1 1,0 1-1,-1-1 1,1 1-1,0 0 1,5 5 290,0-1 1,-1 1 0,0 0 0,5 7 0,-9-12-338,9 15 634,-1 1 1,0-1 0,11 31 0,-12-27-172,0 0-1,21 33 1,19 14 223,22 33-202,-68-97-538,-1 0 2,1 0 0,-1 0 0,1-1 0,0 1 0,0 0 0,0-1 0,0 1 0,1-1 0,-1 0 0,1 0 0,0 0 0,-1 0 0,5 2 1,-7-4-10,1 0 0,-1 0 1,0 0-1,1 0 0,-1 0 1,1-1-1,-1 1 0,0 0 1,1 0-1,-1 0 0,0-1 1,1 1-1,-1 0 1,0 0-1,1-1 0,-1 1 1,0 0-1,0 0 0,1-1 1,-1 1-1,0-1 0,0 1 1,0 0-1,1-1 0,-1 1 1,0 0-1,0-1 1,0 1-1,0-1 0,0 1 1,0 0-1,0-1 0,0 1 1,0-1-1,2-17-92,-2-5-184,-2 1 1,-5-30 0,4 34 10,0-1 0,1 0 0,2-38 0,0 56 257,0-1 0,0 1 0,0 0 0,1-1 0,-1 1 0,0 0 1,0-1-1,1 1 0,-1 0 0,1-1 0,0 1 0,-1 0 0,1 0 0,0 0 0,-1 0 0,1 0 0,0 0 0,2-2 0,-2 3 8,0-1 0,0 1 0,0 0 0,0 0 0,0 0 0,1 0-1,-1 0 1,0 0 0,0 0 0,0 0 0,0 0 0,0 1 0,0-1-1,0 0 1,0 1 0,0-1 0,0 1 0,0-1 0,0 1 0,0-1 0,2 2-1,12 7-7,0 1 105,1-1 0,27 11 0,-37-18-59,-1 0 1,1 0-1,0-1 0,0 0 1,0 0-1,-1 0 0,1-1 1,0 0-1,0 0 1,0-1-1,0 0 0,8-1 1,-12 1-33,0 0 0,0 0 1,1 0-1,-1 0 0,0-1 1,0 1-1,0 0 0,0-1 1,-1 0-1,1 1 0,0-1 1,-1 0-1,1 0 0,-1 0 1,1 0-1,-1 0 0,2-4 1,1-4 25,0 0 0,4-19 1,-2 9-17,-5 16-15,0 2-2,-1 0 0,1 1 0,-1-1 1,1 0-1,0 0 0,-1 1 0,1-1 1,0 0-1,0 1 0,0-1 0,0 1 1,1-1-1,-1 1 0,3-3 0,-4 4 0,0 0-1,1 0 0,-1 0 1,0 0-1,1 0 0,-1 0 1,0 1-1,1-1 1,-1 0-1,0 0 0,1 0 1,-1 0-1,0 0 0,1 1 1,-1-1-1,0 0 0,0 0 1,1 0-1,-1 1 1,0-1-1,0 0 0,1 0 1,-1 1-1,0-1 0,0 0 1,0 1-1,1-1 0,-1 0 1,0 0-1,0 1 1,6 14-39,-5-11 27,0-1 5,2 5 3,0-1 0,1 0 1,0 0-1,7 11 0,-11-17 8,1 0-1,0 0 1,0 0-1,0 0 1,0 0-1,0 0 1,0 0-1,0 0 1,0 0 0,0 0-1,0-1 1,1 1-1,-1 0 1,0-1-1,1 1 1,-1-1-1,0 0 1,1 1-1,-1-1 1,0 0 0,1 0-1,-1 1 1,1-1-1,-1 0 1,0-1-1,1 1 1,-1 0-1,1 0 1,-1-1-1,0 1 1,1 0 0,-1-1-1,0 0 1,2 0-1,-1-1 8,1 0 1,-1 0-1,0 0 0,0 0 0,0 0 1,-1-1-1,1 1 0,0-1 0,-1 1 1,0-1-1,0 0 0,1 1 0,0-5 0,1-3 42,-1 0 0,3-16 0,-5 21-37,1 1 1,-1-1-1,0 0 1,0 1-1,-1-1 1,1 0-1,-1 1 1,0-1-1,0 1 1,-1-1-1,1 1 1,-1-1-1,-4-6 1,4 8-18,0 0 0,-1 0 1,1 0-1,-1 0 1,0 1-1,0-1 0,0 1 1,0 0-1,0-1 1,-1 1-1,1 1 0,-1-1 1,1 0-1,-1 1 0,1 0 1,-1 0-1,-4-1 1,2 1-152,0 0 0,0 1 1,0 0-1,0 0 0,0 0 0,0 0 1,0 1-1,0 0 0,-11 4 1,12-3-854,-1 0 0,1 1 0,0-1 0,-1 1 0,-8 7 0,14-10 976,0 0 1,0 0-1,0 0 1,0 0-1,0 0 1,0 0-1,0 0 1,0 1-1,-1-1 1,1 0-1,0 0 1,0 0-1,0 0 1,0 0 0,0 0-1,0 0 1,0 0-31,0 0 30,0 0 1,0 0-1,0 0 1,0 0-1,0 0 1,0 0-1,0 0 1,0 0-1,0 0 1,0 0-1,0 0 1,0 0-1,0 0 1,0 0-1,0 1 1,0-1 0,0 0-1,0 0 1,0 0-1,0 0 1,0 0-1,0 0 1,0 0-1,0 0 1,0 0-1,0 0 1,0 0-1,0 0 1,0 0-1,0 0 1,0 0-1,0 0 1,0 0-62,0 0 62,0 0-1,0 0 1,0 0 0,0 1-1,1-1 1,-1 0-1,0 0 1,0 0-1,0 0 1,0 0-1,0 0 1,0 0-1,7 1-1186</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9:57.661"/>
    </inkml:context>
    <inkml:brush xml:id="br0">
      <inkml:brushProperty name="width" value="0.05" units="cm"/>
      <inkml:brushProperty name="height" value="0.05" units="cm"/>
      <inkml:brushProperty name="color" value="#FF0066"/>
    </inkml:brush>
  </inkml:definitions>
  <inkml:trace contextRef="#ctx0" brushRef="#br0">2 12 9170,'-1'-12'13608,"38"110"-9731,-20-62-3166,41 67 0,-44-82-569,-2 0-66,2-2 0,0 0 0,25 27 0,-37-45-188,-1 1 0,1-1 0,0 1-1,-1-1 1,1 0 0,0 0 0,0 0-1,0 0 1,0 0 0,0 0 0,3 1-1,-5-2 39,0 0 0,0 0 0,1 0 0,-1 0 0,0 0 0,0 0 0,0 0 0,0 0-1,1 0 1,-1-1 0,0 1 0,0 0 0,0 0 0,0 0 0,0 0 0,1 0 0,-1 0-1,0 0 1,0 0 0,0 0 0,0-1 0,0 1 0,0 0 0,0 0 0,1 0-1,-1 0 1,0 0 0,0-1 0,0 1 0,0 0 0,0 0 0,0 0 0,0 0 0,0 0-1,0-1 1,0 1 0,0 0 0,0 0 0,0 0 0,0 0 0,0-1 0,0 1 0,0 0-1,0 0 1,0 0 0,0-1 0,-2-6-2286,-4-1-212,-2 5 991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32.538"/>
    </inkml:context>
    <inkml:brush xml:id="br0">
      <inkml:brushProperty name="width" value="0.05" units="cm"/>
      <inkml:brushProperty name="height" value="0.05" units="cm"/>
      <inkml:brushProperty name="color" value="#FF0066"/>
    </inkml:brush>
  </inkml:definitions>
  <inkml:trace contextRef="#ctx0" brushRef="#br0">1 170 13883,'3'0'345,"0"0"0,-1 0 0,1 0 0,0 0 1,0 0-1,0 0 0,0-1 0,0 1 0,0-1 0,0 0 0,-1 0 0,1 0 1,0 0-1,-1-1 0,1 1 0,3-4 0,3 1 327,90-60 2619,-73 45-2888,2 1-1,53-25 0,-77 41-440,-2 1-30,-1 0 1,1 0-1,-1 1 1,1-1-1,-1 1 1,1-1-1,-1 1 1,1 0-1,0 0 1,-1 0-1,3 0 1,-4 0-72,0 1 1,0-1-1,-1 1 1,1-1-1,0 1 1,0 0-1,0-1 1,0 1-1,-1-1 1,1 1-1,0-1 1,0 1-1,-1-1 1,1 1 0,0-1-1,-1 1 1,1-1-1,-1 1 1,-5 5-519,1-1 0,-1 1 0,-1-1 0,1-1 0,-1 1 0,-7 3 0,-6 3 219</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9:58.063"/>
    </inkml:context>
    <inkml:brush xml:id="br0">
      <inkml:brushProperty name="width" value="0.05" units="cm"/>
      <inkml:brushProperty name="height" value="0.05" units="cm"/>
      <inkml:brushProperty name="color" value="#FF0066"/>
    </inkml:brush>
  </inkml:definitions>
  <inkml:trace contextRef="#ctx0" brushRef="#br0">14 193 12603,'-6'5'1960,"-1"-3"1273,10-6-1113,6-6 1,6-8-657,5-4-192,3-3-448,1 1-231,-1 1-385,-3 4-184,-1 6-552,-2 1-473,-2 0-1247,-2 2-401,1 2 1313</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9:58.482"/>
    </inkml:context>
    <inkml:brush xml:id="br0">
      <inkml:brushProperty name="width" value="0.05" units="cm"/>
      <inkml:brushProperty name="height" value="0.05" units="cm"/>
      <inkml:brushProperty name="color" value="#FF0066"/>
    </inkml:brush>
  </inkml:definitions>
  <inkml:trace contextRef="#ctx0" brushRef="#br0">121 1 14843,'-7'8'1120,"-1"0"0,0-1 0,0 1 1,-13 7-1,8-5-15,-15 14-1,25-21-952,0 0 0,0 0-1,1 0 1,-1 1 0,1-1 0,0 1-1,0-1 1,0 1 0,-2 8 0,4-11-120,-1 0 1,1 1-1,0-1 1,0 0 0,0 1-1,-1-1 1,1 0-1,1 1 1,-1-1 0,0 1-1,0-1 1,0 0 0,1 1-1,-1-1 1,1 0-1,-1 1 1,1-1 0,0 0-1,-1 0 1,2 2-1,0-1-3,0 0-1,0 0 0,0-1 1,0 1-1,0-1 0,1 1 1,-1-1-1,0 0 0,1 0 0,3 2 1,1-1-4,0 0 0,1-1 0,0 0 0,-1 0-1,1 0 1,12-1 0,-13-1-18,0 0-1,0-1 0,0 1 0,0-2 1,-1 1-1,1 0 0,-1-1 1,1 0-1,-1-1 0,0 0 0,0 0 1,-1 0-1,1 0 0,-1-1 0,0 0 1,0 0-1,0 0 0,-1-1 0,4-6 1,-7 10-22,0 0 1,0 1 0,0-1-1,0 0 1,-1 0 0,1 0-1,-1 0 1,1 0 0,-1 0-1,0 0 1,0 0 0,1 0-1,-2 0 1,1 0 0,0 0-1,0 1 1,-1-1 0,1 0-1,-1 0 1,1 0 0,-1 0-1,0 0 1,0 0 0,0 1-1,0-1 1,0 0 0,0 1-1,0-1 1,0 1 0,-1-1-1,1 1 1,-1 0 0,1-1-1,-1 1 1,1 0 0,-1 0-1,0 0 1,0 0 0,1 0-1,-1 1 1,0-1 0,0 0-1,-4 0 1,-92-5-8014,88 4 6735</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29:58.885"/>
    </inkml:context>
    <inkml:brush xml:id="br0">
      <inkml:brushProperty name="width" value="0.05" units="cm"/>
      <inkml:brushProperty name="height" value="0.05" units="cm"/>
      <inkml:brushProperty name="color" value="#FF0066"/>
    </inkml:brush>
  </inkml:definitions>
  <inkml:trace contextRef="#ctx0" brushRef="#br0">0 78 15483,'2'0'375,"0"1"1,0 0-1,0-1 0,-1 1 0,1 0 0,0 0 0,0 0 0,-1 0 0,1 0 1,-1 0-1,1 0 0,-1 1 0,0-1 0,1 1 0,-1-1 0,0 1 1,0-1-1,2 4 0,1 3 311,0 0 0,4 17 0,-1-6-211,5 29-51,-10-39-403,0 0 0,0 0 0,1-1 1,0 1-1,6 10 0,-6-26-11,-2-8-40,-1 1 0,0 0 0,-2-1 0,-4-25 0,-3-17-65,8 47 77,1 6 14,-1 1 1,1-1-1,0 1 0,0 0 0,0-1 0,0 1 1,1-1-1,1-5 0,-2 9 7,0 0 0,1-1 0,-1 1-1,0 0 1,1-1 0,-1 1 0,0 0 0,0-1-1,1 1 1,-1 0 0,1 0 0,-1-1 0,0 1 0,1 0-1,-1 0 1,1 0 0,-1-1 0,0 1 0,1 0 0,-1 0-1,1 0 1,-1 0 0,1 0 0,-1 0 0,0 0-1,1 0 1,-1 0 0,1 0 0,-1 0 0,1 0 0,-1 1-1,0-1 1,1 0 0,-1 0 0,1 0 0,-1 0 0,0 1-1,1-1 1,-1 0 0,1 0 0,-1 1 0,1 0-1,19 14 319,-18-13-265,13 11 243,-6-4 104,0 0 0,1-2 0,0 1 0,15 8 0,-21-14-289,0-1 0,0 1 0,0-1 0,0 0 0,0 0 0,0 0 0,0 0 0,0-1 0,0 0 0,0 0 1,0 0-1,0 0 0,0 0 0,0-1 0,0 0 0,0 0 0,7-3 0,-6 2-58,0 0 0,0 0-1,0-1 1,0 1 0,-1-1 0,0-1 0,1 1-1,-1-1 1,0 1 0,-1-1 0,1 0-1,5-9 1,-7 10-205,0-1 0,0 0 0,0 0 0,-1 0 0,1 0 0,-1 0-1,0-1 1,0 1 0,-1 0 0,1-1 0,-1 1 0,0 0 0,0 0 0,0-1 0,-1 1 0,-1-6-1,-4-9-795</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07.208"/>
    </inkml:context>
    <inkml:brush xml:id="br0">
      <inkml:brushProperty name="width" value="0.05" units="cm"/>
      <inkml:brushProperty name="height" value="0.05" units="cm"/>
      <inkml:brushProperty name="color" value="#FF0066"/>
    </inkml:brush>
  </inkml:definitions>
  <inkml:trace contextRef="#ctx0" brushRef="#br0">30 800 11002,'-1'0'73,"1"0"-1,0 0 0,0 0 1,0 0-1,0 1 0,0-1 0,0 0 1,0 0-1,-1 0 0,1 0 1,0 0-1,0 0 0,0 0 1,0 0-1,0 1 0,0-1 1,0 0-1,0 0 0,0 0 0,0 0 1,0 0-1,0 0 0,0 1 1,0-1-1,0 0 0,0 0 1,0 0-1,0 0 0,0 0 1,0 1-1,0-1 0,0 0 0,0 0 1,0 0-1,0 0 0,0 0 1,0 0-1,0 1 0,0-1 1,7 1 1306,8-3-160,-8-2-956,0 0 1,0-1-1,0 1 0,-1-1 1,0-1-1,0 1 0,0-1 0,-1 0 1,0 0-1,0-1 0,8-13 1,-7 9-85,0 0 1,-1-1 0,0 0-1,-1 0 1,0 0-1,3-25 1,-6 30-153,-1-1 0,0 1 0,0 0 0,-1-1 0,0 1 0,0-1 0,-1 1 0,1 0 0,-2 0 0,-2-7 0,4 11-25,-1 0 0,0 0 0,1 1 0,-1-1 0,0 0 0,0 1 0,0-1 0,-1 1 0,1 0 0,0 0 0,-4-2 0,4 3-1,0 0 0,0 0 1,0 0-1,0 0 0,0 0 0,-1 1 0,1-1 1,0 1-1,0 0 0,-1-1 0,1 1 0,0 0 1,-1 0-1,1 1 0,0-1 0,0 0 0,-3 2 1,1-1-3,0 0 0,0 0 1,1 1-1,-1 0 0,0 0 0,1 0 1,0 0-1,-1 0 0,1 1 1,0-1-1,0 1 0,-4 5 1,3-2-3,0-1 1,1 0 0,0 1-1,0 0 1,0 0 0,1 0-1,-3 9 1,2-3 1,1 1-1,0 0 1,1-1-1,0 1 1,1 0 0,1 0-1,2 20 1,-1-23 9,1 0 1,0 0-1,0-1 0,0 1 1,1-1-1,1 0 0,0 0 1,0 0-1,0-1 0,1 1 1,11 10-1,-13-15 20,0 0-1,0 0 1,1-1 0,-1 1-1,1-1 1,0 0 0,0 0-1,1 0 1,-1-1-1,0 0 1,1 0 0,-1 0-1,1-1 1,0 0 0,-1 0-1,1 0 1,0-1 0,0 0-1,0 0 1,0 0-1,6-2 1,-5 1-4,0-1-1,0 0 1,0-1 0,0 1-1,-1-1 1,1-1 0,-1 1-1,0-1 1,7-6-1,-4 3-8,-1-1-1,0 0 0,0 0 1,-1-1-1,9-13 1,-4 0-6,0 0 1,-1 0 0,-2-1 0,12-40 0,-8 12 97,-2 0-1,-2-1 1,-2 0-1,-3 0 1,-2-1-1,-9-91 1,4 120-31,-7-33 1,8 50-21,0 1 0,0 0 0,0 0-1,-1 0 1,1 0 0,-1 0-1,-1 1 1,1-1 0,-1 1 0,-6-7-1,9 11-24,0 0-1,1 0 0,-1 0 0,0 1 0,0-1 1,0 1-1,1-1 0,-1 0 0,0 1 0,0-1 1,0 1-1,0 0 0,0-1 0,0 1 1,0 0-1,0 0 0,0-1 0,0 1 0,-1 0 1,1 0-1,0 0 0,-2 1 0,2-1 7,0 1 1,0-1-1,0 1 0,0 0 0,0-1 0,0 1 0,0 0 1,0 0-1,0 0 0,0 0 0,0 0 0,1 0 1,-1 0-1,0 0 0,1 0 0,-1 2 0,-2 3 87,0 1 0,1 0 0,0 0 0,1 0 0,-2 12 1,1 18 156,2 1 0,1-1 0,3 0 0,0 0 0,3 0 0,1 0 0,18 52 0,-21-74-202,1 0 0,0-1 0,1 1 1,1-1-1,0-1 0,13 17 0,-17-25-61,0 0 1,1-1-1,0 1 0,0-1 1,0 0-1,0-1 0,12 7 1,-13-8-16,0-1 0,0 1-1,0-1 1,1 0 0,-1 0 0,0-1 0,1 1 0,-1-1 0,1 0 0,-1 0 0,0 0 0,9-2 0,-7 0 0,1 0-1,-1 0 1,1-1 0,-1 0-1,0-1 1,0 1 0,0-1 0,0 0-1,-1 0 1,1-1 0,-1 0-1,8-9 1,-3 1 2,0 0 0,-1 0-1,0-1 1,8-20 0,-13 25-10,0 1 0,-1-1 0,-1 0 0,1 0 0,-2 0 0,2-18 0,-2 24 2,-1-1 0,0 1 1,0 0-1,0 0 0,-1 0 0,1 0 0,-1 0 1,0 0-1,1 0 0,-1 0 0,-1 0 1,1 0-1,0 0 0,-1 0 0,1 1 0,-1-1 1,0 0-1,0 1 0,0 0 0,0-1 1,-1 1-1,1 0 0,-5-3 0,6 5 0,0-1-1,0 0 1,0 1-1,0-1 1,0 1-1,0 0 1,-1-1-1,1 1 1,0 0-1,0 0 1,0-1-1,-1 1 1,1 0-1,0 0 1,0 0 0,-1 1-1,1-1 1,0 0-1,0 0 1,-1 1-1,-1 0 1,2 0 1,-1 0 0,0 1 0,0-1 0,1 0 0,-1 1 0,1-1 0,-1 1 0,1 0 0,0-1-1,0 1 1,-2 3 0,-1 2 3,1 0 0,1 1 0,-1-1 0,1 1-1,-2 14 1,3-13 2,0-1 1,1 0-1,0 0 0,0 1 0,1-1 0,0 0 1,1 1-1,0-1 0,0 0 0,5 11 1,-6-15-26,1-1 0,0 1 0,1-1 1,-1 1-1,0-1 0,1 0 0,0 0 1,0 0-1,0 0 0,0 0 0,0-1 0,0 0 1,1 1-1,-1-1 0,1 0 0,0-1 1,0 1-1,-1-1 0,1 1 0,0-1 1,0 0-1,0-1 0,4 1 0,-2 0-210,-1-1 1,0 0-1,0-1 0,1 1 0,-1-1 0,0 0 0,0 0 0,0-1 0,0 1 0,0-1 0,0 0 0,-1 0 0,1-1 0,0 0 1,5-4-1,2-3-1201,0-1 1,0-1 0,16-21 0,4-6-252</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07.643"/>
    </inkml:context>
    <inkml:brush xml:id="br0">
      <inkml:brushProperty name="width" value="0.05" units="cm"/>
      <inkml:brushProperty name="height" value="0.05" units="cm"/>
      <inkml:brushProperty name="color" value="#FF0066"/>
    </inkml:brush>
  </inkml:definitions>
  <inkml:trace contextRef="#ctx0" brushRef="#br0">56 423 15499,'-5'4'548,"0"1"0,0 0 0,1 1 0,0-1 0,-1 1 0,2 0 0,-1 0 0,1 0-1,0 1 1,0-1 0,1 1 0,-1-1 0,2 1 0,-3 13 0,3-15-455,1 0-1,0-1 1,-1 1 0,2 0 0,-1-1-1,1 1 1,-1 0 0,1-1-1,1 1 1,-1-1 0,1 1 0,-1-1-1,1 0 1,0 1 0,1-1 0,-1 0-1,1 0 1,0-1 0,0 1 0,0 0-1,0-1 1,8 6 0,-9-7-91,1-1 0,-1 1 0,1-1 0,0 1 0,0-1 0,0 0 0,0 0 0,0 0 0,0 0 0,0-1 0,0 1 0,0-1 0,1 0 0,-1 0 0,0 0 0,0 0 0,0 0 0,0-1 0,0 1 0,1-1 0,-1 0 0,0 0 0,-1 0 0,1-1 0,0 1 0,0-1 0,0 1 0,-1-1 0,4-2 0,2-3-33,0-1 0,0 1 0,0-1 1,-1-1-1,0 0 0,-1 1 0,7-13 0,-5 8 1,-1 0-1,0 0 1,-1-1 0,-1 1-1,0-1 1,-1-1 0,0 1-1,-1-1 1,-1 1 0,0-1-1,0-17 1,-5 3-35,0-1 0,-2 1 1,-1 0-1,-1 0 0,-2 0 0,-1 1 0,-19-39 0,26 60 53,-20-37-66,20 39 87,0 1 0,0-1 0,0 1 0,-1 0 0,1 0 0,-1 0 0,-5-3 0,9 7 7,-1-1 1,1 1 0,-1-1-1,1 1 1,-1-1-1,0 1 1,1 0 0,-1-1-1,1 1 1,-1 0 0,0 0-1,1-1 1,-1 1-1,0 0 1,1 0 0,-1 0-1,0 0 1,1 0 0,-1 0-1,0 0 1,1 0-1,-1 0 1,0 0 0,1 0-1,-1 1 1,0-1 0,1 0-1,-1 0 1,0 1-1,1-1 1,-1 0 0,1 1-1,-1-1 1,0 0 0,1 1-1,-1-1 1,1 1 0,-1-1-1,1 1 1,0-1-1,-1 1 1,1 0 0,-1-1-1,1 1 1,0-1 0,0 1-1,-1 0 1,1-1-1,0 1 1,0 0 0,0-1-1,0 1 1,0 1 0,-2 3 146,1 1 0,1 0 0,-1 0 0,1 0 0,1 7 0,1 5 74,0 0 1,2-1-1,0 1 0,1-1 0,1 0 1,0 0-1,1 0 0,19 30 1,-8-19-116,2-1-1,1-1 1,47 46 0,-40-48-393,-26-23 82,0 0 0,-1 0 0,1 0 0,0 0 0,0 0 0,0 0 0,0 0-1,-1-1 1,1 1 0,0-1 0,1 1 0,-1-1 0,0 0 0,3 0 0,-4 0 99,-1 0 0,0 0 1,0 0-1,0 0 0,1 0 0,-1 0 1,0 0-1,0 0 0,0 0 0,1 0 1,-1 0-1,0-1 0,0 1 0,0 0 1,1 0-1,-1 0 0,0 0 0,0 0 0,0-1 1,0 1-1,1 0 0,-1 0 0,0 0 1,0 0-1,0-1 0,0 1 0,0 0 1,0 0-1,0 0 0,0-1 0,0 1 1,0 0-1,1 0 0,-1-1 0,0 1 1,0 0-1,0 0 0,0 0 0,0-1 0,-1 1 1,1 0-1,0 0 0,0 0 0,0-1 1,0 1-1,-7-10-2537,-2 1 1488</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08.046"/>
    </inkml:context>
    <inkml:brush xml:id="br0">
      <inkml:brushProperty name="width" value="0.05" units="cm"/>
      <inkml:brushProperty name="height" value="0.05" units="cm"/>
      <inkml:brushProperty name="color" value="#FF0066"/>
    </inkml:brush>
  </inkml:definitions>
  <inkml:trace contextRef="#ctx0" brushRef="#br0">0 348 13979,'8'0'928,"0"-1"0,0 0 0,-1 0 1,1-1-1,-1 0 0,14-5 0,41-24 3273,-2 0-1449,-53 28-2438,0 1-1,0 0 0,1 0 0,-1 0 0,1 1 0,14-1 0,-19 2-283,0 1-1,1-1 1,-1 1-1,1 0 1,-1 0 0,0 0-1,1 1 1,-1-1-1,0 1 1,0-1 0,0 1-1,0 0 1,-1 0-1,1 0 1,0 1 0,-1-1-1,1 1 1,-1-1 0,0 1-1,0 0 1,0 0-1,2 4 1,1 2-51,0 1 1,-1 1-1,0-1 1,0 0-1,3 19 0,-24-47-167,12 10 173,1 0 0,-1 0-1,2-1 1,-1 1 0,1-1-1,1 0 1,-1 0 0,1 0-1,1 0 1,-1-14-1,1 5-16,1 0 0,1 0-1,1 0 1,5-26 0,-5 36-73,0-1 0,1 1 0,0 0 0,0 0 0,0 1 1,1-1-1,7-10 0,-7 14-252,-1-1 1,2 1-1,-1 0 1,0 0-1,1 0 1,-1 0-1,1 1 1,0 0-1,0 0 1,1 0-1,7-2 1,-4 1-1382,1 0 0,-1 2 0,17-4 1,-6 4 148</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08.701"/>
    </inkml:context>
    <inkml:brush xml:id="br0">
      <inkml:brushProperty name="width" value="0.05" units="cm"/>
      <inkml:brushProperty name="height" value="0.05" units="cm"/>
      <inkml:brushProperty name="color" value="#FF0066"/>
    </inkml:brush>
  </inkml:definitions>
  <inkml:trace contextRef="#ctx0" brushRef="#br0">31 583 9506,'-5'3'9804,"1"9"-8084,3-7-936,-1 2-399,-3 8 318,1 0 1,-5 29 0,9-41-668,-1 0 0,1 1 0,0-1 1,0 0-1,0 1 0,1-1 0,-1 0 1,1 1-1,0-1 0,0 0 0,0 0 1,0 1-1,0-1 0,1 0 0,-1 0 1,1-1-1,0 1 0,0 0 0,3 3 1,-4-5-32,0 0 0,1 0 0,-1 0 0,0 0 0,0 0 0,1 0 0,-1 0 0,1-1 0,-1 1 0,0 0 1,1-1-1,-1 0 0,1 1 0,-1-1 0,1 0 0,0 1 0,-1-1 0,1 0 0,-1 0 0,2-1 0,0 1-2,-1-1-1,0 0 0,0 1 0,0-1 0,-1 0 1,1 0-1,0-1 0,0 1 0,0 0 0,-1-1 1,1 1-1,2-4 0,0 1 6,-1 0 1,0 0-1,-1-1 0,1 1 0,-1-1 1,0 1-1,0-1 0,0 0 1,0 0-1,-1 0 0,1-6 0,-2 8 14,0 0-1,0-1 0,0 1 1,0 0-1,-1 0 0,1 0 1,-1 0-1,0 0 0,0 0 1,0 0-1,-3-5 0,-1 0 126,0 1-1,-10-12 0,-9-11 452,24 29-563,-1 0 0,1 0 1,-1 0-1,1 0 0,-1 0 1,1 0-1,-1 0 0,1 0 1,0 0-1,0-1 0,0 1 1,-1 0-1,1 0 0,0 0 1,1-1-1,-1 1 0,0 0 1,0 0-1,0 0 0,1 0 1,-1-1-1,0 1 0,1 0 1,-1 0-1,1 0 0,0 0 1,-1 0-1,1 0 0,0 0 1,-1 0-1,1 0 1,0 1-1,0-1 0,0 0 1,0 0-1,0 1 0,0-1 1,0 0-1,0 1 0,0-1 1,2 0-1,3-2 85,1 1 0,0-1-1,0 1 1,0 0 0,8-1 0,-15 3-119,11-2 224,-1 1 1,0 0-1,1 0 0,12 2 1,-20-1-195,0 0 0,-1 1 0,1-1 1,-1 1-1,1 0 0,-1-1 0,1 1 0,-1 0 1,0 1-1,1-1 0,-1 0 0,0 1 0,0-1 1,0 1-1,0 0 0,0 0 0,0 0 0,-1 0 1,1 0-1,-1 0 0,1 0 0,1 3 1,5 7 6,-5-12-30,-1-10 8,-2 8-12,11-96 72,-9 88-70,0 0-1,1 0 1,0 0 0,1 0-1,0 0 1,1 1 0,7-13 0,-12 21-7,1 1 1,-1-1-1,1 0 0,-1 1 1,1-1-1,-1 0 1,1 0-1,-1 1 1,1-1-1,0 1 1,-1-1-1,1 1 1,0-1-1,0 1 1,-1-1-1,1 1 1,0 0-1,0-1 0,0 1 1,-1 0-1,1 0 1,0 0-1,0-1 1,0 1-1,0 0 1,0 0-1,0 0 1,-1 0-1,1 0 1,0 1-1,0-1 1,0 0-1,0 0 1,-1 1-1,1-1 0,0 0 1,0 1-1,0-1 1,-1 1-1,1-1 1,1 1-1,2 3 2,0 0 0,1 1-1,-2-1 1,1 1-1,3 5 1,1 1 38,-2-4 55,-1-1-1,1 0 1,0 0 0,0 0 0,11 6 0,-15-10-57,-1-1 1,1 0-1,0 0 0,-1 0 0,1 0 1,0-1-1,0 1 0,0 0 0,0-1 0,0 0 1,0 1-1,-1-1 0,1 0 0,0 0 1,0 0-1,0 0 0,0 0 0,0 0 0,0-1 1,0 1-1,0-1 0,0 1 0,0-1 1,0 0-1,-1 1 0,1-1 0,0 0 1,-1 0-1,4-3 0,2-3-10,-1 0-1,0 0 1,0-1 0,0 0 0,-1 0-1,5-10 1,-2 1 0,-1 0 0,7-21 0,-12 31-27,-1 1 0,1 0 0,-1-1 0,-1 0 0,1 1 0,-1-1 0,0 1 0,0-1 0,-2-8 0,-1 4 0,0 0 0,-1 1 0,0-1 0,-8-15 0,6 16-501,1-1-1,0 0 1,0 0-1,1-1 1,1 1-1,0-1 1,1 1-1,0-1 1,0-19 0,2 4-1342</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13.079"/>
    </inkml:context>
    <inkml:brush xml:id="br0">
      <inkml:brushProperty name="width" value="0.05" units="cm"/>
      <inkml:brushProperty name="height" value="0.05" units="cm"/>
      <inkml:brushProperty name="color" value="#FF0066"/>
    </inkml:brush>
  </inkml:definitions>
  <inkml:trace contextRef="#ctx0" brushRef="#br0">150 1 13147,'-13'13'1928,"-1"9"2049,-4 8-1464,3 12-545,-4 5-152,4 2-479,0-1-377,2-6-528,1-5-520,4-5-1272,1-8-1289,10-9 1345</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14.634"/>
    </inkml:context>
    <inkml:brush xml:id="br0">
      <inkml:brushProperty name="width" value="0.05" units="cm"/>
      <inkml:brushProperty name="height" value="0.05" units="cm"/>
      <inkml:brushProperty name="color" value="#FF0066"/>
    </inkml:brush>
  </inkml:definitions>
  <inkml:trace contextRef="#ctx0" brushRef="#br0">126 178 13323,'0'-1'209,"-1"0"0,1-1 0,-1 1 0,1 0 0,-1-1 0,0 1 0,1 0 0,-1 0 0,0 0 1,0-1-1,0 1 0,0 0 0,0 0 0,0 0 0,0 1 0,0-1 0,-1 0 0,1 0 0,-3-1 0,3 2-123,0 0-1,0 0 0,0 0 1,0-1-1,0 1 0,0 0 1,0 0-1,0 0 0,0 1 1,0-1-1,0 0 0,0 0 1,0 1-1,0-1 0,0 0 1,0 1-1,1-1 0,-1 1 1,0-1-1,0 1 0,0-1 1,0 1-1,1 0 0,-1-1 1,0 1-1,1 0 0,-1 0 1,-1 1-1,-7 14 210,1 0-1,0 1 1,1 0 0,0 0 0,-6 31-1,10-36-174,-5 16 256,-5 41-1,12-57-278,0 0 0,0 0-1,1 0 1,1-1 0,0 1 0,3 17 0,-3-27-93,-1 0-1,1 0 1,0 0 0,-1 0 0,1 0 0,0 0 0,0 0 0,1 0 0,-1 0 0,0 0 0,0 0 0,1-1 0,-1 1-1,1 0 1,0-1 0,-1 1 0,1-1 0,0 0 0,0 0 0,0 0 0,0 0 0,0 0 0,0 0 0,0 0 0,0 0-1,0-1 1,1 1 0,-1-1 0,0 0 0,0 0 0,0 0 0,1 0 0,-1 0 0,0 0 0,0 0 0,1-1-1,-1 1 1,0-1 0,0 0 0,0 1 0,0-1 0,0 0 0,0 0 0,0 0 0,2-2 0,2-1-23,0 0 0,-1 0 0,0-1 0,0 0 0,0 0 0,0 0 1,-1 0-1,5-8 0,3-7-52,11-24 1,-14 24 63,17-25-1,-26 45 9,1-1 1,-1 0-1,0 1 0,1-1 0,-1 0 0,1 1 0,-1-1 0,1 1 1,-1-1-1,1 1 0,0-1 0,-1 1 0,1-1 0,0 1 0,-1-1 1,1 1-1,0 0 0,-1-1 0,1 1 0,0 0 0,0 0 1,-1 0-1,1 0 0,0-1 0,0 1 0,0 0 0,-1 0 0,1 0 1,0 1-1,0-1 0,-1 0 0,1 0 0,0 0 0,0 0 0,-1 1 1,1-1-1,0 0 0,0 1 0,-1-1 0,1 1 0,0 0 0,3 2 9,-1 0 0,1 1 0,-1 0 0,0 0 0,4 6 0,-3-4 10,43 61 504,48 92-1,-54-70-99,-37-79-408,-1-1 0,0 1-1,-1 0 1,0 0 0,0 0 0,-1 1 0,0 13 0,-1-21-14,-1 0 1,1-1-1,-1 1 1,0 0-1,0 0 0,0 0 1,0-1-1,0 1 1,-1-1-1,-2 5 0,4-6 0,-1-1 0,1 1 0,-1 0 0,0-1 0,1 1 0,-1-1 0,0 1 0,1 0 0,-1-1-1,0 0 1,1 1 0,-1-1 0,0 1 0,0-1 0,0 0 0,1 0 0,-1 1 0,0-1 0,0 0 0,0 0-1,0 0 1,1 0 0,-1 0 0,0 0 0,0 0 0,0 0 0,0 0 0,0 0 0,1-1 0,-1 1 0,0 0-1,0-1 1,0 1 0,1 0 0,-1-1 0,0 1 0,1-1 0,-1 1 0,-1-2 0,-2-1 2,1-1 0,-1 0 0,1 0 0,0 0 0,0 0 0,1 0 0,-3-5 0,-15-36 0,19 40-3,-11-30-1,1-1 0,2 0-1,2-1 1,1 0 0,2 0 0,1 0-1,2-1 1,2 1 0,1 0 0,9-40-1,-6 48 83,12-33 0,-13 49 90,1 0-1,0 1 1,1 0-1,13-20 1,-18 31-122,0-1-1,0 1 1,0 0 0,0-1 0,0 1 0,1 0-1,-1 0 1,0-1 0,1 1 0,-1 0 0,1 1-1,0-1 1,-1 0 0,1 0 0,-1 1 0,1-1-1,0 1 1,0-1 0,2 1 0,-1 0-4,-1 0 1,1 0-1,0 1 1,-1-1 0,1 1-1,-1 0 1,1-1-1,-1 1 1,0 0-1,1 1 1,-1-1 0,2 2-1,4 3 31,0 0-1,-1 0 1,0 1-1,0 0 0,-1 0 1,6 9-1,9 21 80,-14-24-123,0-1-1,12 17 1,-17-27-29,0 1 0,1-1 0,-1 1-1,0-1 1,1 0 0,0 0 0,-1 0 0,1 0 0,0 0 0,0-1 0,0 0 0,0 1 0,0-1 0,1 0 0,3 1-1,-5-2 0,0 0-1,0 0 0,0 0 1,-1 0-1,1-1 0,0 1 0,0 0 1,0-1-1,-1 1 0,1-1 0,0 0 1,-1 0-1,1 0 0,0 1 1,-1-1-1,1-1 0,-1 1 0,0 0 1,1 0-1,-1 0 0,0-1 1,0 1-1,1-1 0,-1 1 0,0-1 1,-1 1-1,1-1 0,1-1 0,1-5 3,1-1 0,-2 1-1,1 0 1,2-14 0,12-96 63,-17 117-68,0 0-1,0-1 1,0 1 0,0 0 0,1 0-1,-1 0 1,0 0 0,1 1 0,-1-1-1,1 0 1,-1 0 0,1 0 0,1-1-1,-2 2 0,0 0 1,0 0-1,0-1 0,1 1 0,-1 0 0,0 0 1,0 0-1,1 0 0,-1 0 0,0 0 0,0 0 1,1 0-1,-1 0 0,0 0 0,0 0 0,1 0 1,-1 1-1,0-1 0,0 0 0,1 0 0,-1 0 0,0 0 1,0 0-1,0 0 0,1 1 0,-1-1 0,0 0 1,0 0-1,0 0 0,1 0 0,-1 1 0,0-1 1,3 5-18,0-1 1,0 1 0,4 9 0,-5-9 8,2 3 1,0-1 0,1 1 0,0-1 1,0 0-1,1 0 0,8 8 0,-11-11 7,1-1 0,0 1 0,1-1-1,-1 0 1,0-1 0,1 1 0,0-1-1,0 0 1,-1 0 0,1 0 0,0-1-1,8 2 1,-12-3 3,1 0 0,0 0 0,0 1-1,-1-1 1,1 0 0,0 0 0,0 0 0,-1-1 0,1 1-1,0 0 1,-1-1 0,1 1 0,0-1 0,-1 0 0,1 1-1,0-1 1,-1 0 0,1 0 0,-1 0 0,0 0 0,1 0 0,-1 0-1,0 0 1,0-1 0,1 1 0,-1 0 0,0-1 0,0 1-1,0-1 1,-1 1 0,1-1 0,0 0 0,-1 1 0,2-4-1,-2 1 12,1 1 0,-1-1 0,1 0 0,-1 0 0,0 0 0,0 0 0,-1 0 0,1 0 0,-1 0 0,0 0 0,0 0 0,-1 1 0,1-1 0,-3-4 0,0 0 4,-1 1 1,-1 0 0,1 0-1,-1 0 1,0 1-1,-1 0 1,0 0 0,-8-6-1,-1 1-25,-1 1 0,-30-13 0,44 21-70,-1 1-1,0 0 0,1 0 0,-1 0 0,0 0 0,-5 0 0,9 1 20,-1 0 1,0 0-1,1 0 0,-1 0 1,1 0-1,-1 0 0,1 0 0,-1 1 1,1-1-1,-1 0 0,1 0 1,-1 0-1,1 1 0,-1-1 1,1 0-1,-1 0 0,1 1 0,0-1 1,-1 0-1,1 1 0,-1 0 1,1-1-53,0 1 1,-1 0 0,1 0-1,0-1 1,0 1 0,0 0 0,0 0-1,0-1 1,0 1 0,0 0 0,0 0-1,1-1 1,-1 1 0,0 0 0,0 0-1,0-1 1,1 1 0,-1 0-1,0-1 1,1 2 0,1 0-336,-1 0 1,1 1-1,0-1 0,-1 0 0,1 0 1,0 0-1,0 0 0,0-1 1,5 4-1,14 5-905</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15.678"/>
    </inkml:context>
    <inkml:brush xml:id="br0">
      <inkml:brushProperty name="width" value="0.05" units="cm"/>
      <inkml:brushProperty name="height" value="0.05" units="cm"/>
      <inkml:brushProperty name="color" value="#FF0066"/>
    </inkml:brush>
  </inkml:definitions>
  <inkml:trace contextRef="#ctx0" brushRef="#br0">1 769 14115,'8'4'8400,"-7"-3"-7933,6 12 3043,-1 18-3031,-5-23 440,0-1-716,0 0-53,1 1 0,-1-1 0,2 1 1,2 8-1,-4-15-143,-1 1 0,1-1 0,0 0 0,-1 1 0,1-1 0,0 0 0,0 0 0,0 0-1,0 0 1,0 1 0,0-1 0,1 0 0,-1-1 0,0 1 0,0 0 0,1 0 0,-1-1 0,0 1 0,1 0 0,-1-1 0,1 1 0,-1-1 0,1 0-1,-1 1 1,1-1 0,-1 0 0,3 0 0,-2-1-3,0 1 1,0-1-1,-1 0 0,1 1 1,0-1-1,-1 0 0,1 0 0,-1 0 1,1 0-1,-1 0 0,1-1 1,-1 1-1,0 0 0,0-1 0,1 1 1,-1-1-1,0 1 0,0-1 1,1-2-1,2-4 14,-1 0-1,5-14 1,-3 7-2,-2-1 0,0 1 0,-1-1 1,0 0-1,-2 0 0,0 0 0,-4-31 0,4 47-16,0 0-1,0 0 0,0 0 1,0 0-1,0 0 0,0 0 0,0 0 1,0 0-1,0 0 0,0 0 1,0 0-1,0 0 0,0 0 1,0 0-1,0 0 0,0 0 1,0-1-1,0 1 0,0 0 1,0 0-1,0 0 0,-1 0 0,1 0 1,0 0-1,0 0 0,0 0 1,0 0-1,0 0 0,0 0 1,0 0-1,0 0 0,0 0 1,-1 9-6,0 13 13,2-15-6,0 0 0,0-1 0,1 1 0,-1-1-1,1 0 1,1 1 0,-1-1 0,1 0 0,5 8 0,-6-12 2,-1 0-1,1 0 1,-1 0-1,1-1 1,-1 1-1,1-1 1,0 1-1,0-1 1,0 1-1,0-1 1,0 0 0,0 0-1,0 0 1,0 0-1,0-1 1,0 1-1,1 0 1,-1-1-1,0 1 1,0-1-1,1 0 1,-1 0 0,0 0-1,1 0 1,-1 0-1,0-1 1,1 1-1,-1-1 1,0 1-1,4-2 1,-1 0 5,-1-1 0,1 1 1,0 0-1,-1-1 0,1 0 0,-1 0 1,0-1-1,0 1 0,0-1 0,-1 0 1,1 0-1,4-7 0,1-3 63,-1-1 0,10-25 1,-13 27 127,0 1 0,1 0 0,1 1 0,0-1 0,9-11 0,-16 22-172,1 0 0,0 0 0,0 0 1,0 0-1,0 0 0,0 0 0,0 0 0,0 0 0,0 0 1,1 0-1,-1 1 0,0-1 0,0 0 0,1 1 0,-1-1 1,0 1-1,1-1 0,-1 1 0,0 0 0,1 0 0,-1 0 1,1-1-1,-1 1 0,1 1 0,-1-1 0,0 0 0,1 0 1,-1 0-1,1 1 0,-1-1 0,0 1 0,1-1 0,-1 1 1,0-1-1,0 1 0,1 0 0,-1 0 0,0 0 0,0-1 1,0 1-1,0 0 0,1 2 0,3 2-14,-1 0-1,0 1 1,0 0-1,-1 0 1,1 0-1,-1 0 1,2 8-1,-4-12-12,11 24 4,-12-26-5,0 1 0,0-1 0,0 0 0,1 0 0,-1 0 1,0 1-1,0-1 0,0 0 0,0 0 0,1 0 0,-1 0 0,0 1 0,0-1 0,0 0 0,1 0 1,-1 0-1,0 0 0,0 0 0,0 0 0,1 0 0,-1 0 0,0 0 0,0 1 0,1-1 0,-1 0 1,0 0-1,0 0 0,1 0 0,-1 0 0,0-1 0,1 1 0,-1 0-4,1-1 0,0 0-1,-1 1 1,1-1 0,-1 0 0,1 0-1,-1 0 1,0 1 0,1-1-1,-1 0 1,0 0 0,0 0 0,1 0-1,-1-1 1,5-24-117,-2 9-87,1 0 0,1 1 0,6-17 0,-9 28 161,0 1-1,0 0 1,0 0-1,1 0 1,0 0 0,0 0-1,0 0 1,0 1 0,0-1-1,1 1 1,-1 0-1,1 0 1,0 1 0,0-1-1,8-3 1,-10 5 42,0 0 1,1 0-1,-1 1 1,0-1-1,1 1 1,-1-1-1,1 1 1,-1 0-1,1 0 1,-1 0-1,0 0 1,1 1 0,-1-1-1,4 1 1,0 2-18,1-1 1,-1 1 0,10 6 0,-13-6 16,1-1 0,-1 0 1,1 0-1,-1 0 1,1 0-1,0-1 0,0 0 1,0 1-1,0-1 1,0-1-1,0 1 1,0-1-1,7 1 0,-9-2 10,1 0-1,-1 0 0,0 0 0,1 0 0,-1 0 0,0 0 0,0-1 1,1 1-1,-1-1 0,0 0 0,0 1 0,-1-1 0,1 0 0,0 0 1,-1 0-1,1 0 0,-1-1 0,0 1 0,1 0 0,-1-1 0,0 1 0,0 0 1,0-5-1,2-2 10,-1 0 0,0 0 0,0 0 1,-1 0-1,0-12 0,-2 16-13,0 6-19,-1 7-19,2 5 7,6 24 0,-5-34 32,-1 0 1,1 0 0,0-1-1,0 1 1,0 0 0,0 0-1,1 0 1,-1-1 0,1 1-1,-1-1 1,1 1-1,0-1 1,0 0 0,3 3-1,-4-5 0,0 1 0,-1-1-1,1 1 1,0-1 0,0 0-1,-1 0 1,1 1 0,0-1-1,0 0 1,0 0 0,-1 0-1,1 0 1,0 0 0,0 0-1,0 0 1,0 0 0,-1-1-1,1 1 1,0 0 0,0 0-1,-1-1 1,1 1 0,0 0-1,0-1 1,-1 1 0,1-1-1,0 1 1,-1-1 0,1 1-1,0-1 1,-1 1 0,1-1-1,-1 1 1,1-1 0,0-1-1,2-3 5,1 0 0,-2 0-1,6-10 1,-7 11-4,7-14-4,-2 0 0,-1 0 0,0 0 0,-1-1 0,-1 1 1,-1-1-1,0 0 0,-2 0 0,-2-31 0,-4-1-63,-2 0 0,-18-60 1,23 99 44,2 7 9,0 1-1,0 0 1,0-1-1,-1 1 0,1 0 1,-1 0-1,-4-7 0,3 11-9,2 5 7,-1 10 37,1-1 1,0 0-1,2 1 0,-1-1 1,2 0-1,4 21 0,-3-19 13,1 11 62,2 1 0,1-1 0,1 0 1,19 42-1,-20-56-253,-1 0-1,1-1 1,1 0 0,0-1-1,1 0 1,0 0 0,1-1-1,0 0 1,1 0 0,0-1-1,15 9 1,38 17-4774,-39-16 3331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32.928"/>
    </inkml:context>
    <inkml:brush xml:id="br0">
      <inkml:brushProperty name="width" value="0.05" units="cm"/>
      <inkml:brushProperty name="height" value="0.05" units="cm"/>
      <inkml:brushProperty name="color" value="#FF0066"/>
    </inkml:brush>
  </inkml:definitions>
  <inkml:trace contextRef="#ctx0" brushRef="#br0">114 0 11947,'-18'15'1190,"3"-3"175,0 1 0,-22 25 0,34-35-1207,0 1-1,0 0 1,1-1 0,-1 1-1,1 1 1,0-1 0,0 0-1,0 0 1,1 1 0,-1-1-1,1 1 1,0 0 0,1-1-1,-1 1 1,1 0 0,0 6-1,0-8-101,1-1 1,-1 1-1,1-1 0,-1 0 0,1 1 0,0-1 1,0 0-1,0 1 0,1-1 0,-1 0 0,0 0 0,1 0 1,-1 0-1,4 3 0,-2-3 12,1 1-1,-1-1 1,1 0 0,-1 1 0,1-2-1,0 1 1,0 0 0,4 1 0,8 0 166,-1 0 1,1 0-1,26 0 0,-27-3-31,36 4 596,54 11 1,-82-10-496,0 1 1,-1 1-1,1 0 0,32 17 0,-50-21-222,1 0-1,-1 1 0,0-1 1,0 1-1,0 0 0,0 0 1,-1 1-1,0-1 0,0 1 0,5 8 1,-6-9-23,-1 0 0,0 1 1,0-1-1,-1 1 0,1-1 1,-1 1-1,0 0 0,0 0 0,-1-1 1,1 1-1,-1 0 0,0 0 1,-1 9-1,-1-3-1,-1 0-1,0 0 1,0 0 0,-1-1 0,-1 1-1,1-1 1,-2 0 0,1 0 0,-2 0 0,1-1-1,-10 11 1,9-13-72,0 1-1,0-2 1,-1 1-1,0-1 1,0 0-1,-1 0 1,1-1 0,-1 0-1,0-1 1,0 0-1,-1 0 1,-18 4-1,24-7-69,0-1-1,1 1 0,-1-1 1,1 0-1,-1 0 0,0 0 1,1-1-1,-5 0 1,6 1-4,1-1 0,-1 1 0,1-1 0,0 0 1,-1 1-1,1-1 0,0 0 0,-1 0 1,1 0-1,0 0 0,0 0 0,0 0 0,0 0 1,0-1-1,0 1 0,0 0 0,0 0 1,0-1-1,1 1 0,-1-1 0,0 1 0,0-2 1,-1-5-518,1 0 1,-1 0 0,1 0-1,1 0 1,0-15 0,8-41-2426,5 7 1423</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16.225"/>
    </inkml:context>
    <inkml:brush xml:id="br0">
      <inkml:brushProperty name="width" value="0.05" units="cm"/>
      <inkml:brushProperty name="height" value="0.05" units="cm"/>
      <inkml:brushProperty name="color" value="#FF0066"/>
    </inkml:brush>
  </inkml:definitions>
  <inkml:trace contextRef="#ctx0" brushRef="#br0">200 0 14347,'-9'2'456,"-1"0"-1,1 0 1,-1 1 0,1 1-1,0-1 1,0 1 0,1 1-1,-1 0 1,1 0 0,-12 10-1,10-7-189,0 0 0,1 1-1,0 1 1,1-1 0,0 1-1,1 1 1,-9 15 0,13-22-173,1 0 0,1 0 0,-1 0 0,0 1 0,0 5 0,1-9-78,1 0 1,0 0-1,0 0 1,0-1-1,0 1 0,0 0 1,0 0-1,0 0 1,1-1-1,-1 1 1,0 0-1,0 0 0,1 0 1,-1-1-1,0 1 1,1 0-1,-1-1 1,1 1-1,-1 0 0,1-1 1,-1 1-1,1 0 1,-1-1-1,1 1 1,0-1-1,-1 1 0,1-1 1,0 1-1,-1-1 1,1 0-1,0 1 0,0-1 1,0 0-1,-1 0 1,2 1-1,17 3 147,1-1-1,-1 0 1,1-2-1,20 0 1,-17-1 184,-1 1 0,36 6 0,-56-6-297,1 0 1,0-1-1,-1 1 1,1 0-1,-1 0 1,1 0-1,-1 1 0,0-1 1,1 0-1,-1 1 1,0 0-1,0-1 1,0 1-1,0 0 1,0 0-1,-1 0 0,1 0 1,2 5-1,-3-5-19,-1-1-1,1 1 1,-1 0-1,1 0 1,-1 0-1,0 0 1,0-1-1,0 1 1,0 0-1,0 0 1,0 0-1,-1 0 1,1 0-1,0-1 1,-1 1 0,0 0-1,1 0 1,-1-1-1,0 1 1,0 0-1,0-1 1,0 1-1,0-1 1,0 1-1,0-1 1,-1 1-1,-1 1 1,0-1-110,1 0 1,-1 1 0,0-1 0,0 0 0,0 0 0,0 0 0,0-1-1,-1 1 1,1-1 0,-1 0 0,1 1 0,-1-2 0,1 1-1,-1 0 1,1-1 0,-5 1 0,5-1-161,0-1 0,1 1-1,-1 0 1,0-1 0,1 0 0,-1 0 0,0 1 0,1-2-1,-1 1 1,1 0 0,0 0 0,-1-1 0,1 1 0,0-1-1,0 0 1,0 0 0,0 1 0,0-1 0,0-1 0,1 1-1,-1 0 1,-2-4 0,-10-29-1248</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16.644"/>
    </inkml:context>
    <inkml:brush xml:id="br0">
      <inkml:brushProperty name="width" value="0.05" units="cm"/>
      <inkml:brushProperty name="height" value="0.05" units="cm"/>
      <inkml:brushProperty name="color" value="#FF0066"/>
    </inkml:brush>
  </inkml:definitions>
  <inkml:trace contextRef="#ctx0" brushRef="#br0">85 0 15067,'8'10'1857,"1"9"2135,2 4-1167,4 7-664,0 2-305,2 0-848,3 0-296,-3-2-448,-2-1-72,0-4-96,-6-3-112,1-6-408,-2-2-312,-6-6-1064,-2-1-433,-9-5-1031,-1-4 3352,9-10-560</inkml:trace>
  <inkml:trace contextRef="#ctx0" brushRef="#br0" timeOffset="1">1 258 14323,'0'0'1680,"7"-10"1537,3-6-552,17-10-665,1 0-416,4-3-759,3 4-361,-5 3-448,1 0-200,-6 9-809,0-1-479,-8 6-1320,-1 3 3296,6 8-872</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17.220"/>
    </inkml:context>
    <inkml:brush xml:id="br0">
      <inkml:brushProperty name="width" value="0.05" units="cm"/>
      <inkml:brushProperty name="height" value="0.05" units="cm"/>
      <inkml:brushProperty name="color" value="#FF0066"/>
    </inkml:brush>
  </inkml:definitions>
  <inkml:trace contextRef="#ctx0" brushRef="#br0">111 409 13339,'0'0'135,"0"0"1,0-1-1,-1 1 0,1 0 1,0 0-1,0 0 0,0 0 1,-1-1-1,1 1 1,0 0-1,0 0 0,-1 0 1,1 0-1,0 0 0,-1 0 1,1 0-1,0 0 1,0 0-1,-1 0 0,1 0 1,0 0-1,-1 0 1,1 0-1,0 0 0,0 0 1,-1 0-1,1 0 0,0 0 1,0 1-1,-1-1 1,1 0-1,0 0 0,-1 0 1,-11 5 1722,2 2-868,0 0 0,0 0-1,-13 14 1,19-17-860,0 0-1,1 0 1,-1 0-1,1 0 1,0 0-1,0 1 1,0 0-1,1 0 1,0-1-1,-3 10 1,5-14-131,0 1-1,0-1 1,0 0 0,0 0 0,0 1-1,0-1 1,0 0 0,0 0-1,1 1 1,-1-1 0,0 0 0,0 0-1,0 0 1,0 1 0,0-1-1,1 0 1,-1 0 0,0 0-1,0 1 1,0-1 0,1 0 0,-1 0-1,0 0 1,0 0 0,0 0-1,1 0 1,-1 1 0,0-1 0,0 0-1,1 0 1,-1 0 0,0 0-1,0 0 1,1 0 0,-1 0 0,0 0-1,1 0 1,-1 0 0,0 0-1,0 0 1,1 0 0,-1 0-1,0-1 1,0 1 0,1 0 0,-1 0-1,0 0 1,1 0 0,12-5-116,-8 3 73,7-4-107,-1 1 0,1 1 0,-1-1 0,1 2 0,24-5 0,-29 7 137,0 0 0,0-1 0,0 0 0,0 0 0,0 0-1,0-1 1,0 0 0,-1-1 0,0 0 0,1 0 0,-1 0-1,-1 0 1,1-1 0,-1 0 0,1 0 0,-1-1 0,-1 0-1,1 1 1,3-8 0,-3 4 25,0-1 1,0 1-1,-1-1 0,0 0 0,-1 0 0,0-1 1,-1 1-1,0-1 0,-1 1 0,0-1 1,0 1-1,-2-18 0,-4-6 70,-1 0 0,-1 0 0,-2 1 0,-16-40 1,23 69-38,1 0 63,-1 0 0,1 0 0,-1 0 0,0 1 0,0-1 0,0 0 0,-6-5 0,8 9-93,0 0 0,0 0 0,0 0 0,0 0 1,0 0-1,0 0 0,0 0 0,0 0 0,0-1 0,0 1 1,0 0-1,0 0 0,0 0 0,0 0 0,0 0 0,0 0 1,-1 0-1,1 0 0,0 0 0,0 0 0,0 0 0,0 0 1,0 0-1,0 0 0,0 0 0,0 0 0,0 0 0,0 0 1,0 0-1,-1 0 0,1 0 0,0 0 0,0 0 0,0 0 1,0 0-1,0 0 0,0 0 0,0 0 0,0 0 0,0 0 1,0 0-1,0 0 0,0 0 0,0 1 0,-1-1 0,1 0 1,0 0-1,0 0 0,0 0 0,0 0 0,0 0 0,0 0 1,0 0-1,0 0 0,0 0 0,0 0 0,0 0 0,0 1 1,0-1-1,0 0 0,0 0 0,0 0 0,0 0 0,0 0 1,0 0-1,0 0 0,0 0 0,0 0 0,0 12 551,6 15 165,5 5-395,2-1 1,1 0-1,1-1 0,1 0 0,2-1 0,1-1 0,2-1 1,44 47-1,-64-74-307,18 16-793,-19-16 710,0 0 0,0 0 0,0 0 0,1 0-1,-1 0 1,0 0 0,0 1 0,0-1 0,1 0 0,-1 0 0,0 0 0,0 0-1,0 0 1,1 0 0,-1 0 0,0 0 0,0 0 0,0 0 0,1 0 0,-1 0-1,0 0 1,0 0 0,0 0 0,0 0 0,1 0 0,-1-1 0,0 1 0,0 0 0,0 0-1,1 0 1,-1 0 0,0 0 0,-1-13-3004,-4-1 249,-4-3 943</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17.637"/>
    </inkml:context>
    <inkml:brush xml:id="br0">
      <inkml:brushProperty name="width" value="0.05" units="cm"/>
      <inkml:brushProperty name="height" value="0.05" units="cm"/>
      <inkml:brushProperty name="color" value="#FF0066"/>
    </inkml:brush>
  </inkml:definitions>
  <inkml:trace contextRef="#ctx0" brushRef="#br0">0 345 14491,'8'-1'501,"0"0"1,0-1-1,0 0 0,-1 0 0,1-1 0,-1 0 1,0 0-1,13-8 0,2-4 962,26-22-1,-14 10-1019,-21 17-483,-1 0 0,-1-1 0,0 0-1,0-1 1,-1 0 0,-1-1 0,0 0 0,13-26 0,-20 34 35,0 1 1,-1-1-1,1 0 0,-1 0 1,0 0-1,-1 1 1,1-1-1,-1 0 0,0 0 1,0-5-1,0 7 56,-1 1 0,1 0 0,0 0 0,-1-1 0,0 1-1,1 0 1,-1 0 0,0 0 0,0-1 0,0 1 0,-1 0-1,1 1 1,0-1 0,-1 0 0,1 0 0,-1 0 0,1 1-1,-1-1 1,0 1 0,0-1 0,0 1 0,-4-2 0,6 3 7,-1-1 0,0 1 0,1 0 1,-1 0-1,0-1 0,1 1 0,-1 0 1,1 0-1,-1 0 0,0 0 0,1 0 0,-1 0 1,0 0-1,1 0 0,-1 0 0,0 0 1,1 1-1,-1-1 0,0 0 0,1 0 1,-1 1-1,1-1 0,-1 0 0,1 1 1,-1-1-1,0 0 0,1 1 0,-1-1 1,1 1-1,0-1 0,-1 1 0,1-1 0,-1 1 1,1-1-1,0 1 0,-1-1 0,1 1 1,0 0-1,0-1 0,-1 1 0,1 1 1,-1 2 242,0 0 1,0 0 0,1 0 0,-1 0 0,1 6 0,1-1-112,0 1 1,0-1 0,1 0 0,1 1 0,0-1 0,0 0 0,0-1 0,1 1 0,1 0-1,0-1 1,0 0 0,0 0 0,12 12 0,-13-15-282,0-1 0,1 0 0,-1 0-1,1-1 1,0 1 0,0-1 0,0 0 0,0 0 0,1-1 0,7 3-1,-9-4-141,0 0-1,0 0 0,0-1 0,0 0 1,0 1-1,0-2 0,0 1 0,0 0 0,0-1 1,0 1-1,0-1 0,-1 0 0,1-1 0,0 1 1,0-1-1,5-2 0,27-22-1481</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19.386"/>
    </inkml:context>
    <inkml:brush xml:id="br0">
      <inkml:brushProperty name="width" value="0.05" units="cm"/>
      <inkml:brushProperty name="height" value="0.05" units="cm"/>
      <inkml:brushProperty name="color" value="#FF0066"/>
    </inkml:brush>
  </inkml:definitions>
  <inkml:trace contextRef="#ctx0" brushRef="#br0">0 188 10826,'10'-23'1385,"4"-2"1503,3 1-303,-1 4-569,1 3-487,3-1-961,5-1-392,9-4-1361,6 4 865</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0.544"/>
    </inkml:context>
    <inkml:brush xml:id="br0">
      <inkml:brushProperty name="width" value="0.05" units="cm"/>
      <inkml:brushProperty name="height" value="0.05" units="cm"/>
      <inkml:brushProperty name="color" value="#FF0066"/>
    </inkml:brush>
  </inkml:definitions>
  <inkml:trace contextRef="#ctx0" brushRef="#br0">1 257 12523,'1'0'499,"0"0"0,0 0 1,0 0-1,0-1 0,0 1 1,0 0-1,0-1 1,1 1-1,-1-1 0,1-1 1,17-14 1271,-12 10-1044,9-9-291,-1 0 0,0 0 0,-1-1-1,-1-1 1,0-1 0,-1 1 0,10-22 0,-21 35-433,1 0 1,0 0-1,-1 0 0,0-1 1,0 1-1,0 0 0,0 0 1,-1-1-1,0-5 0,0 8-11,0 1-1,0-1 1,0 1-1,-1 0 1,1 0-1,-1-1 1,1 1 0,-1 0-1,1 0 1,-1-1-1,0 1 1,1 0-1,-1 0 1,0 0-1,0 0 1,0 0-1,0 0 1,0 0-1,0 0 1,0 0-1,0 1 1,-1-1 0,1 0-1,0 1 1,0-1-1,0 1 1,-1-1-1,1 1 1,0 0-1,-1-1 1,1 1-1,0 0 1,-3 0-1,0 0-24,0 0-1,0 1 0,0-1 0,0 1 1,1 0-1,-1 0 0,0 0 0,0 0 1,1 1-1,-1-1 0,1 1 0,0 0 1,-1 0-1,1 0 0,0 1 0,0-1 1,0 1-1,0 0 0,1-1 0,-1 1 1,-3 6-1,0 0 44,1-1 0,0 1 1,1 0-1,0 0 0,0 1 1,0-1-1,-2 14 0,4-13 87,1-1-1,0 1 0,0 0 0,1-1 1,1 1-1,-1-1 0,1 1 0,5 17 1,-5-23-60,0 1 0,1-1 0,0 1 0,0-1 0,0 0 1,0 0-1,1 0 0,-1 0 0,1 0 0,0-1 0,0 1 1,0-1-1,1 1 0,0-1 0,-1 0 0,1-1 0,0 1 1,0-1-1,9 4 0,-4-3-49,0-1-1,1 0 1,-1 0 0,1-1 0,-1-1 0,1 0-1,0 0 1,-1 0 0,1-1 0,-1-1-1,1 0 1,-1 0 0,13-5 0,-2 0-375,-1-1 0,0-1 1,-1-1-1,0-1 0,20-14 1,-22 12-865,0-1 0,-1 0 0,-1-1 1,0-1-1,-1 0 0,-1-1 0,13-22 1,0-4-755</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0.961"/>
    </inkml:context>
    <inkml:brush xml:id="br0">
      <inkml:brushProperty name="width" value="0.05" units="cm"/>
      <inkml:brushProperty name="height" value="0.05" units="cm"/>
      <inkml:brushProperty name="color" value="#FF0066"/>
    </inkml:brush>
  </inkml:definitions>
  <inkml:trace contextRef="#ctx0" brushRef="#br0">146 0 13915,'-4'87'4139,"1"-59"-3135,2 0-1,1 0 1,1 0-1,5 32 1,-3-46-1033,0-1-739,-1 0 1,2 26-1,-7-42-95,0 1-1,0-1 1,0 1-1,0-1 1,-3-5-1,-20-23-796,-33-55-1,21 30 1991,34 51-63,3 4-134,0 0 1,0 0 0,1 0-1,-1 0 1,0 0 0,1 0-1,-1 0 1,0 0 0,1-1-1,-1 1 1,1 0 0,0 0-1,-1-2 1,5 4 332,-1 0-1,1 1 1,-1-1 0,0 1 0,1 0-1,-1 0 1,5 3 0,0 0 37,19 9-107,1-1 0,1-1 0,0-2 0,1-1 0,-1-1 0,35 4 0,-57-10-643,1-1-1,0-1 1,0 1-1,1-1 1,-1-1-1,14-1 1,-16 0-416,0 0-1,-1 0 1,1 0 0,0-1-1,-1 0 1,1 0 0,-1 0-1,0 0 1,7-7 0,11-9-1245</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1.347"/>
    </inkml:context>
    <inkml:brush xml:id="br0">
      <inkml:brushProperty name="width" value="0.05" units="cm"/>
      <inkml:brushProperty name="height" value="0.05" units="cm"/>
      <inkml:brushProperty name="color" value="#FF0066"/>
    </inkml:brush>
  </inkml:definitions>
  <inkml:trace contextRef="#ctx0" brushRef="#br0">47 0 9858,'-3'3'854,"0"0"-1,-1 0 1,1 0 0,0 0-1,1 0 1,-1 1-1,1 0 1,-1-1 0,-2 7-1,2-3-291,1-1 0,-1 1 0,1 0 0,1 0-1,-2 12 1,2-12-360,1 1-1,-1-1 1,2 1-1,-1 0 1,1-1 0,0 1-1,1-1 1,0 1-1,0-1 1,0 0-1,7 13 1,-7-16-144,1 1 0,0-1 0,0 0 1,0-1-1,0 1 0,1-1 0,0 1 0,-1-1 0,1 0 1,8 4-1,-9-5-52,0-1 0,0 1 0,1-1 0,-1 0 1,1 0-1,-1 0 0,1-1 0,-1 1 0,1-1 1,0 0-1,-1 0 0,1 0 0,-1-1 0,1 1 0,5-2 1,0-1-1,-1 1 0,1-1-1,-1-1 1,0 1 0,0-1 0,0-1 0,8-6 0,-11 7-26,0 0-1,0-1 1,-1 0-1,0 0 1,0 0-1,0 0 1,0 0 0,-1-1-1,0 0 1,4-10-1,-3 5-204,4-24 0,-5 20-50,14 48-16,-15-28 303,1-1 0,-1 1 0,1-1 0,0 0 0,0 0 0,0 0-1,1 0 1,0-1 0,-1 1 0,1-1 0,5 3 0,-6-4-39,0-1 0,0 0 0,1 0-1,-1 0 1,0 0 0,0 0 0,1-1 0,-1 1-1,0-1 1,1 0 0,-1 0 0,0 0 0,1-1 0,-1 1-1,0-1 1,1 0 0,-1 0 0,4-1 0,-3 0-315,0 0 0,1 0-1,-1-1 1,-1 1 0,1-1 0,0 0 0,0 0 0,-1 0 0,0 0 0,4-5 0,0 1-499,15-13-563</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1.795"/>
    </inkml:context>
    <inkml:brush xml:id="br0">
      <inkml:brushProperty name="width" value="0.05" units="cm"/>
      <inkml:brushProperty name="height" value="0.05" units="cm"/>
      <inkml:brushProperty name="color" value="#FF0066"/>
    </inkml:brush>
  </inkml:definitions>
  <inkml:trace contextRef="#ctx0" brushRef="#br0">40 163 13147,'-19'-3'1048,"6"-1"296,6 3-271,9 1-577,8-2-472,8-3-616,2-2-425,7 0 481</inkml:trace>
  <inkml:trace contextRef="#ctx0" brushRef="#br0" timeOffset="1">219 0 12195,'71'110'11004,"-34"-54"-9120,39 76 0,-66-110-1955,28 59 549,-19-27-2904,-18-78-4462</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2.184"/>
    </inkml:context>
    <inkml:brush xml:id="br0">
      <inkml:brushProperty name="width" value="0.05" units="cm"/>
      <inkml:brushProperty name="height" value="0.05" units="cm"/>
      <inkml:brushProperty name="color" value="#FF0066"/>
    </inkml:brush>
  </inkml:definitions>
  <inkml:trace contextRef="#ctx0" brushRef="#br0">0 46 16644,'0'7'1400,"10"-4"856,5-1-463,6-5-689,4-2-344,-3-7-408,3 2-296,-2 1-712,-3 1-488,-3 1-1417,3 4 1321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3.518"/>
    </inkml:context>
    <inkml:brush xml:id="br0">
      <inkml:brushProperty name="width" value="0.05" units="cm"/>
      <inkml:brushProperty name="height" value="0.05" units="cm"/>
      <inkml:brushProperty name="color" value="#FF0066"/>
    </inkml:brush>
  </inkml:definitions>
  <inkml:trace contextRef="#ctx0" brushRef="#br0">1 632 12043,'3'9'1511,"1"-1"1,-1 1 0,10 13 0,-8-13-737,-1-1 0,1 1 0,3 12 0,-4-5-106,-3-12-543,0 0 0,-1 0 1,2 0-1,-1 0 0,0 0 0,1 0 1,0-1-1,0 1 0,0-1 0,4 6 1,-6-63 57,0 41-181,0-1 1,1 0 0,0 0-1,4-15 1,-4 25 26,0-1 1,0 1-1,1 0 1,-1 0-1,1 0 0,0 0 1,0 1-1,0-1 1,0 0-1,0 1 0,1 0 1,0-1-1,0 1 1,0 0-1,0 0 0,0 1 1,7-5-1,-9 6-3,0 1-1,0-1 1,1 1 0,-1 0-1,0-1 1,0 1-1,1 0 1,-1-1 0,0 1-1,1 0 1,-1 0 0,0 0-1,1 0 1,-1 1-1,0-1 1,0 0 0,1 0-1,-1 1 1,0-1 0,0 1-1,3 0 1,-2 1-1,0 0-1,1-1 1,-1 1 0,0 0 0,0 1-1,0-1 1,0 0 0,-1 0 0,3 5-1,1 1-3,-1 0 0,-1 1 0,1 0 0,-1 0 0,2 10 0,-1-71-6,-4 45-15,9-89-111,-8 83 58,2 0 0,0 0 0,1 0 0,0 0 0,7-13 0,-10 24 43,0 0 0,0-1 0,1 1 0,-1 0 0,1 0 0,-1 0 1,1 0-1,0 0 0,0 1 0,2-3 0,-3 4 7,0-1 1,0 1-1,0-1 0,-1 1 0,1 0 0,0 0 0,0-1 1,0 1-1,0 0 0,0 0 0,0 0 0,0 0 1,0 0-1,0 0 0,0 0 0,-1 0 0,1 0 0,0 1 1,0-1-1,0 0 0,0 0 0,0 1 0,0-1 1,-1 1-1,1-1 0,0 1 0,0-1 0,-1 1 0,2 1 1,15 14-32,-11-10 29,1 0-1,-1 0 1,1 0-1,9 5 1,-14-10 0,0 0 1,0 0-1,0 0 1,0 0-1,0-1 1,0 1-1,0 0 1,0-1-1,0 0 1,0 1 0,0-1-1,0 0 1,1 0-1,-1 0 1,0-1-1,0 1 1,0 0-1,0-1 1,0 0-1,0 1 1,0-1-1,3-1 1,-2 0-20,-1 0 1,0 0-1,1 0 1,-1 0-1,0 0 1,0 0-1,0-1 1,0 1-1,-1-1 1,1 1-1,-1-1 0,1 0 1,-1 1-1,0-1 1,1-5-1,2-6-110,-1 0 0,1-15 0,-1 11 34,-1 2 29,0 4 16,-1 1 0,2-1 0,0 1 0,0-1 0,6-12 0,-8 22 63,0 0-1,0-1 1,1 1-1,-1 0 1,0 0-1,1 0 0,0 0 1,-1 1-1,1-1 1,0 0-1,0 1 1,0-1-1,0 1 1,0 0-1,0-1 1,0 1-1,1 0 1,-1 0-1,0 1 1,1-1-1,-1 0 1,0 1-1,1-1 1,-1 1-1,1 0 0,-1 0 1,1 0-1,-1 0 1,1 0-1,-1 1 1,4 0-1,2 1 75,0 1 1,-1 0-1,1 0 0,0 1 0,-1 0 0,0 0 0,13 10 0,43 42 419,-61-54-490,18 18 108,-1 2 0,-1 0-1,-1 1 1,-1 0 0,-1 2-1,-1 0 1,18 44 0,-30-62 6,-7-12-65,-12-20-47,11 16-19,-38-52-273,-44-67-660,77 110 868,1 0-1,2 0 1,-1-1-1,2-1 0,-7-27 1,13 40 66,-1 1 1,2 0-1,-1 0 1,1-1 0,0 1-1,0 0 1,2-13-1,-1 15 8,0 0-1,1 1 1,-1-1-1,1 0 1,0 0-1,0 1 0,0-1 1,0 1-1,1 0 1,-1-1-1,1 1 1,5-4-1,1-1 76,0 1 0,0 1 0,1-1 0,0 2-1,21-10 1,-27 13 0,1 0 0,1 0-1,-1 1 1,0 0-1,0 0 1,0 0 0,1 0-1,-1 1 1,0 0-1,1 0 1,-1 1 0,0-1-1,1 1 1,8 3-1,-12-3-40,1 0-1,-1 1 0,1 0 0,-1-1 0,0 1 0,0 0 0,0 0 0,0 0 1,0 0-1,0 0 0,-1 1 0,1-1 0,-1 1 0,0-1 0,1 1 0,-1-1 0,0 1 1,-1-1-1,1 1 0,0 4 0,1 2 32,0 1 0,-1 0 1,-1 0-1,0 13 0,0-16-83,-1-1-1,0 1 1,0-1-1,-1 1 1,0-1 0,0 1-1,0-1 1,-1 0-1,0 0 1,-4 6 0,6-9-144,-1 0 0,0-1 1,0 0-1,0 1 0,0-1 1,-1 0-1,1 0 0,-1 0 1,1-1-1,-1 1 0,0 0 1,1-1-1,-1 0 0,0 1 1,0-1-1,0-1 0,0 1 1,0 0-1,0-1 0,0 1 1,0-1-1,-1 0 1,-4 0-1,3-1-231,0 0 0,0 0 1,0 0-1,0-1 0,1 0 0,-1 0 1,1 0-1,-1 0 0,1-1 0,0 1 1,-5-5-1,-21-19-1179</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33.285"/>
    </inkml:context>
    <inkml:brush xml:id="br0">
      <inkml:brushProperty name="width" value="0.05" units="cm"/>
      <inkml:brushProperty name="height" value="0.05" units="cm"/>
      <inkml:brushProperty name="color" value="#FF0066"/>
    </inkml:brush>
  </inkml:definitions>
  <inkml:trace contextRef="#ctx0" brushRef="#br0">1 19 13683,'13'-11'1952,"-1"4"2065,-4 7-912,-4 12-825,-6 6-463,-2 7-985,1 5-368,-2-1-488,2 3-400,3-2-1024,-2 2-945,17-7 1201</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2.571"/>
    </inkml:context>
    <inkml:brush xml:id="br0">
      <inkml:brushProperty name="width" value="0.05" units="cm"/>
      <inkml:brushProperty name="height" value="0.05" units="cm"/>
      <inkml:brushProperty name="color" value="#FF0066"/>
    </inkml:brush>
  </inkml:definitions>
  <inkml:trace contextRef="#ctx0" brushRef="#br0">70 356 11819,'7'-7'1919,"-1"0"1,0-1 0,8-11 0,-12 17-1719,-1 0-1,0 0 1,0 0 0,0-1 0,0 1 0,0 0 0,0 0 0,0-1 0,-1 1 0,1 0 0,-1-1-1,0 1 1,0-1 0,0 1 0,0-1 0,0 1 0,0 0 0,-1-1 0,0-2 0,1 4-164,-1 0 0,0 1 0,1-1 0,-1 0 0,0 0 0,0 0 0,1 1 0,-1-1 0,0 0 0,0 1 0,0-1 0,0 1 0,0-1 1,0 1-1,0-1 0,0 1 0,0 0 0,0 0 0,0-1 0,0 1 0,-1 0 0,1 0 0,0 0 0,0 0 0,0 0 0,0 0 0,0 0 0,0 1 0,0-1 0,-2 1 0,-1 0-19,-1 0-1,1 1 0,-1-1 0,1 1 1,-8 5-1,8-5-15,0 1-1,1 0 1,0 0-1,-1 0 1,1 0-1,0 1 1,1-1-1,-1 1 1,1 0 0,-1 0-1,1 0 1,0 0-1,1 0 1,-1 0-1,1 1 1,0-1-1,0 0 1,0 1 0,0-1-1,1 1 1,0-1-1,0 1 1,0-1-1,0 1 1,1-1-1,1 7 1,-1-7-3,0 0 0,0 0 1,1-1-1,-1 1 0,1 0 0,0-1 1,0 1-1,0-1 0,0 1 0,1-1 0,-1 0 1,1 0-1,0 0 0,0-1 0,0 1 1,0-1-1,1 1 0,-1-1 0,0 0 0,1 0 1,0 0-1,-1-1 0,1 0 0,0 1 1,0-1-1,0 0 0,0-1 0,0 1 0,7-1 1,-2 0-41,0-1 0,0 0 1,0-1-1,0 0 0,0-1 0,0 0 1,0 0-1,-1-1 0,0 0 1,0 0-1,0-1 0,14-11 1,4-5-352,-2-1 0,26-31 0,-40 42 242,-4 3-36,-11 10 189,-12 15 202,14-10-127,0-1 0,0 1 0,0 0 0,1-1 0,0 1 0,0 0 0,1 0 0,0 0 0,-1 11 0,2-13-57,0-1 0,0 1 0,1-1 0,-1 0 0,1 1 0,0-1 0,0 0 0,1 1 0,-1-1 0,1 0 0,0 0 0,0 0 0,0 0 0,1-1 0,-1 1 0,5 4-1,-6-7-13,0 0-1,0 0 0,0 0 1,0 0-1,0 0 0,0-1 1,0 1-1,0 0 0,1-1 1,-1 1-1,0 0 0,0-1 0,1 0 1,-1 1-1,0-1 0,1 0 1,-1 0-1,0 0 0,1 1 1,-1-1-1,0-1 0,3 1 0,-2-1 11,0 0 0,0 0-1,0 0 1,0 0-1,0 0 1,0 0-1,0-1 1,0 1-1,0-1 1,-1 1-1,1-1 1,1-2-1,4-6 61,0 0-1,-1-1 0,9-21 1,-14 30-76,8-19 24,-2-1-1,0 0 0,-2-1 1,0 1-1,-1-1 1,0-31-1,-3 25 1,-1 1-1,-2 0 1,-1-1-1,-12-46 1,15 74-24,0 0 1,0 0 0,0 0 0,0 0 0,0 1-1,0-1 1,-1 0 0,1 0 0,0 0 0,-1 1-1,1-1 1,-1 0 0,1 0 0,0 1-1,-1-1 1,0 0 0,1 1 0,-1-1 0,0 0-1,0 2 5,1 0 1,-1 1-1,1-1 0,-1 0 0,1 0 0,-1 1 0,1-1 0,0 0 0,0 1 1,0-1-1,0 1 0,0-1 0,0 2 0,0 22 103,2-1 0,0 0 0,8 34 0,25 72 239,-2-32-515,-29-87-153,1-1-1,1 0 1,-1 0-1,2 0 1,-1-1-1,1 0 1,9 8-1,-13-14 420,0 0-1,0 0 1,0-1 0,1 1-1,-1-1 1,6 3 0,-6-4-83,0-1 0,0 1 0,0 0 0,0-1 1,0 0-1,0 1 0,4-2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3.087"/>
    </inkml:context>
    <inkml:brush xml:id="br0">
      <inkml:brushProperty name="width" value="0.05" units="cm"/>
      <inkml:brushProperty name="height" value="0.05" units="cm"/>
      <inkml:brushProperty name="color" value="#FF0066"/>
    </inkml:brush>
  </inkml:definitions>
  <inkml:trace contextRef="#ctx0" brushRef="#br0">231 107 7618,'3'-23'1693,"0"13"-539,-2 0 0,0 0 0,0 1 0,0-1 0,-2-11 0,1 20-1064,0 1-1,0-1 0,0 0 1,0 1-1,-1-1 0,1 1 0,0-1 1,0 1-1,0-1 0,-1 1 0,1-1 1,0 1-1,0-1 0,-1 1 0,1-1 1,0 1-1,-1 0 0,1-1 1,-1 1-1,1 0 0,0-1 0,-1 1 1,1 0-1,-1-1 0,1 1 0,-1 0 1,1 0-1,-1-1 0,1 1 1,-1 0-1,0 0 0,1 0 0,-1 0 1,1 0-1,-1 0 0,1 0 0,-1 0 1,1 0-1,-1 0 0,1 0 0,-1 0 1,0 0-1,0 1 0,-2 0 167,0 0 0,0 1 0,-1-1 0,1 1 0,-3 2 0,-88 64 2297,79-56-2290,1 1 0,1 1 0,0 0 0,-11 16 0,20-25-209,1 1 1,0 0 0,0 0 0,0 0-1,1 1 1,0-1 0,-3 12-1,5-17-52,0 1 0,-1-1-1,1 0 1,0 0 0,0 0 0,0 0-1,0 0 1,0 0 0,0 1-1,0-1 1,0 0 0,1 0 0,-1 0-1,0 0 1,1 0 0,-1 0-1,1 0 1,-1 0 0,1 0 0,-1 0-1,1 0 1,0 0 0,0 0-1,-1 0 1,1-1 0,0 1 0,0 0-1,0 0 1,0-1 0,0 1 0,0-1-1,0 1 1,0-1 0,2 2-1,3-1 1,0 0 0,0 0-1,0-1 1,0 1-1,10-2 1,-2 1 6,15 1 6,60 2 84,-78-2-60,1 0-1,-1 2 1,0-1 0,0 1 0,16 7-1,-25-9-29,0 0-1,0-1 0,0 1 1,-1 1-1,1-1 0,0 0 1,-1 0-1,1 0 0,-1 1 1,1-1-1,-1 1 0,0-1 1,0 1-1,1 0 0,-1-1 1,0 1-1,-1 0 0,1 0 1,1 3-1,-2-3 3,1 1 0,-1 0 0,0-1 0,0 1-1,0 0 1,-1-1 0,1 1 0,-1-1 0,1 1 0,-1-1 0,0 1 0,0-1 0,-2 4 0,0 1-19,-1-1-1,0 0 1,-1 0 0,0 0 0,0 0-1,0-1 1,-1 1 0,1-1 0,-11 6 0,13-9-152,-1 0 1,1 0 0,-1-1-1,0 1 1,1-1 0,-1 0-1,0 0 1,0 0 0,0-1-1,1 1 1,-1-1 0,0 0-1,0 0 1,0 0-1,0-1 1,0 1 0,-5-2-1,7 1-33,0 0 1,0 0-1,0 0 0,0 0 0,1 0 0,-1 0 0,0-1 0,0 1 0,1-1 0,-1 1 0,1-1 0,-1 0 0,1 1 0,0-1 0,-1 0 0,1 0 0,0 0 0,0 0 0,1 0 0,-1 0 0,0 0 0,1 0 0,-1 0 0,1-1 0,-1 1 0,1 0 0,0 0 0,0 0 0,0-1 0,1 1 0,-1 0 0,1-4 0,11-33-1129</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3.488"/>
    </inkml:context>
    <inkml:brush xml:id="br0">
      <inkml:brushProperty name="width" value="0.05" units="cm"/>
      <inkml:brushProperty name="height" value="0.05" units="cm"/>
      <inkml:brushProperty name="color" value="#FF0066"/>
    </inkml:brush>
  </inkml:definitions>
  <inkml:trace contextRef="#ctx0" brushRef="#br0">1 37 12643,'0'-4'236,"1"-1"567,-1 1 1,1-1-1,0 1 0,3-6 0,-4 10-721,0-1-1,0 1 1,0 0-1,0 0 0,0 0 1,0-1-1,0 1 1,1 0-1,-1 0 0,0 0 1,0-1-1,0 1 1,0 0-1,1 0 0,-1 0 1,0 0-1,0 0 1,0-1-1,0 1 0,1 0 1,-1 0-1,0 0 0,0 0 1,1 0-1,-1 0 1,0 0-1,0 0 0,0 0 1,1 0-1,-1 0 1,0 0-1,0 0 0,1 0 1,-1 0-1,0 0 1,1 1 142,0 0 1,0-1-1,0 1 1,0 0-1,0 0 1,-1 0 0,1 0-1,0 0 1,-1 0-1,1 0 1,-1 0-1,1 2 1,32 78 3808,-21-49-3164,24 48-1,5-15-435,5 11-83,-40-65-688,0 1 0,-1 0 1,-1 0-1,6 21 1,-9-29 391,-1 0-3128,-5-17-2736</inkml:trace>
  <inkml:trace contextRef="#ctx0" brushRef="#br0" timeOffset="0.97">22 245 15787,'-1'0'1825,"1"-4"943,6-2-639,10-3-521,4-1-728,8 2-288,4-1-367,2 3-225,-1 2-729,-4 3-367,-4 1-1312,-2 0-401,6 8 1545</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4.118"/>
    </inkml:context>
    <inkml:brush xml:id="br0">
      <inkml:brushProperty name="width" value="0.05" units="cm"/>
      <inkml:brushProperty name="height" value="0.05" units="cm"/>
      <inkml:brushProperty name="color" value="#FF0066"/>
    </inkml:brush>
  </inkml:definitions>
  <inkml:trace contextRef="#ctx0" brushRef="#br0">130 357 12603,'-4'1'571,"0"-1"0,1 1 1,-1 0-1,0 0 0,0 0 0,1 0 1,-1 1-1,1-1 0,-1 1 0,1 0 1,0 0-1,0 1 0,0-1 1,0 0-1,0 1 0,-4 5 0,-1 2 132,-1 0 1,2 1-1,-10 18 0,13-23-631,0 0 0,1 1 1,0-1-1,0 1 1,1 0-1,0 0 0,0 0 1,1 0-1,0 0 0,-1 14 1,2-20-73,0-1-1,0 1 1,0 0-1,0-1 1,1 1 0,-1-1-1,0 1 1,0-1 0,0 1-1,1-1 1,-1 1 0,0-1-1,0 1 1,1-1 0,-1 1-1,0-1 1,1 1 0,-1-1-1,1 1 1,-1-1 0,0 0-1,1 1 1,-1-1 0,1 0-1,-1 1 1,1-1 0,-1 0-1,1 0 1,0 0 0,-1 1-1,1-1 1,-1 0 0,1 0-1,-1 0 1,1 0-1,0 0 1,-1 0 0,1 0-1,-1 0 1,1 0 0,-1 0-1,1 0 1,0-1 0,0 1-1,1-1-16,1 0 0,-1 0-1,1 0 1,-1 0-1,0-1 1,0 1 0,0-1-1,3-2 1,6-9-341,-1 0 0,0-1 0,-1 0 0,-1 0 0,0-1 0,8-24 0,0-12-1020,-14 50 1238,0 6 99,1 6 49,-3-10-16,1 4 44,1 0 1,0 0-1,0 1 0,0-1 0,0-1 1,1 1-1,-1 0 0,1-1 1,1 1-1,-1-1 0,0 0 0,1 0 1,0 0-1,0 0 0,8 5 1,-9-7-10,0-1 0,0 1 0,0-1 1,0 0-1,0 0 0,0 0 0,0 0 1,1 0-1,-1-1 0,0 1 1,0-1-1,1 0 0,-1 0 0,0 0 1,0 0-1,1-1 0,-1 1 1,0-1-1,0 0 0,0 0 0,0 0 1,0 0-1,0-1 0,0 1 0,0-1 1,0 0-1,4-3 0,0-1-12,0 0 0,-1 0 0,0-1 0,0 1 0,0-2-1,-1 1 1,0 0 0,-1-1 0,1 0 0,4-14 0,-4 10-3,-2-1-1,0 0 1,0 0 0,-1 0 0,-1 0-1,0-21 1,-3 3-10,-1 1-1,-2-1 1,-1 1-1,-1 0 0,-16-40 1,15 48 81,4 17 113,3 9 129,6 18 146,1 1-1,11 25 1,1 5 259,-6-13 162,19 43 0,-26-72-789,0 0 0,1 0 0,0-1-1,1 0 1,0 0 0,1 0 0,0-1 0,14 13 0,-21-22-190,-1 1-1,1-1 1,0 1 0,-1 0-1,1-1 1,-1 1 0,1-1 0,0 1-1,0-1 1,-1 0 0,1 1-1,0-1 1,0 0 0,-1 1 0,1-1-1,0 0 1,0 0 0,0 0 0,-1 0-1,1 0 1,2 0 0,-3-1-218,1 1 0,-1-1 1,0 0-1,0 1 0,1-1 1,-1 0-1,0 0 0,0 0 1,0 1-1,0-1 0,0 0 0,0 0 1,0 1-1,0-1 0,0 0 1,0 0-1,0 0 0,-1 1 1,1-1-1,0 0 0,-1-1 1,-2-6-1954</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4.510"/>
    </inkml:context>
    <inkml:brush xml:id="br0">
      <inkml:brushProperty name="width" value="0.05" units="cm"/>
      <inkml:brushProperty name="height" value="0.05" units="cm"/>
      <inkml:brushProperty name="color" value="#FF0066"/>
    </inkml:brush>
  </inkml:definitions>
  <inkml:trace contextRef="#ctx0" brushRef="#br0">1 4 14563,'20'4'880,"5"-3"-8,-2-1-295,4 0-353,-2-3-912,2-2-465,0 5 521</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24.892"/>
    </inkml:context>
    <inkml:brush xml:id="br0">
      <inkml:brushProperty name="width" value="0.05" units="cm"/>
      <inkml:brushProperty name="height" value="0.05" units="cm"/>
      <inkml:brushProperty name="color" value="#FF0066"/>
    </inkml:brush>
  </inkml:definitions>
  <inkml:trace contextRef="#ctx0" brushRef="#br0">53 145 14163,'6'-6'980,"-1"-1"1,0 1-1,0-1 1,0 0-1,-1 0 1,5-13-1,-7 17-837,0-1 1,-1 1-1,0-1 0,0 0 0,0 1 0,0-1 0,-1 0 1,0 0-1,1 0 0,-1 0 0,-1 1 0,1-1 0,0 0 1,-1 0-1,-2-6 0,3 8-134,-1 1 0,1 0 0,0 0 1,-1 1-1,0-1 0,1 0 0,-1 0 0,1 0 0,-1 0 0,0 0 0,0 1 1,1-1-1,-1 0 0,0 1 0,0-1 0,0 0 0,0 1 0,0-1 0,0 1 1,0-1-1,0 1 0,0 0 0,0-1 0,0 1 0,0 0 0,0 0 1,0 0-1,0 0 0,0 0 0,0 0 0,0 0 0,0 0 0,0 0 0,-1 0 1,1 1-1,0-1 0,0 0 0,0 1 0,0-1 0,0 1 0,1-1 0,-1 1 1,-2 1-1,0 0-12,-1 1 0,0 0 1,1 0-1,-1 0 0,1 0 1,0 0-1,0 1 0,-5 7 0,5-5 2,0 0-1,0 1 0,0 0 0,1-1 0,0 1 0,0 0 0,1 0 0,0 0 1,0 1-1,1-1 0,0 0 0,1 8 0,-1-11 1,1 0 0,-1 0 0,1 0 0,1 0 0,-1 0 0,0 0 0,1 0 0,0 0 0,0 0 0,0-1 0,0 1 0,1-1 0,0 0 0,-1 0 0,1 1 0,0-2 0,0 1 0,1 0 0,-1-1 0,0 1 0,7 2 0,-4-2-76,-1-1 0,0 0 0,0 0 0,1-1 0,-1 0 0,1 0 0,-1 0 0,1 0 0,0-1 0,-1 0 0,1 0 0,-1-1 0,1 1 0,-1-1 0,11-3 0,0-3-343,1 0-1,-1 0 1,25-17 0,-31 17 335,30-15-489</inkml:trace>
  <inkml:trace contextRef="#ctx0" brushRef="#br0" timeOffset="1">476 109 16756,'0'24'2640,"0"-2"3329,-2-7-5136,2 3-1754,2-6 369</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4.129"/>
    </inkml:context>
    <inkml:brush xml:id="br0">
      <inkml:brushProperty name="width" value="0.05" units="cm"/>
      <inkml:brushProperty name="height" value="0.05" units="cm"/>
      <inkml:brushProperty name="color" value="#FF0066"/>
    </inkml:brush>
  </inkml:definitions>
  <inkml:trace contextRef="#ctx0" brushRef="#br0">70 0 16059,'-22'4'2153,"2"1"3520,8 1-4913,0 4-328,9-5-1968,6-1 1184</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5.736"/>
    </inkml:context>
    <inkml:brush xml:id="br0">
      <inkml:brushProperty name="width" value="0.05" units="cm"/>
      <inkml:brushProperty name="height" value="0.05" units="cm"/>
      <inkml:brushProperty name="color" value="#FF0066"/>
    </inkml:brush>
  </inkml:definitions>
  <inkml:trace contextRef="#ctx0" brushRef="#br0">86 551 7450,'-10'7'1388,"-1"-1"1,1 0-1,-1-1 1,0 0-1,-16 4 1,21-8 2213,7-6-1878,8-4-137,16-5 158,31-18-551,48-29-414,-14 8-339,139-108 945,55-33 247,-262 181-1543,38-15 0,-50 24-208,0 1-1,0-1 1,1 2 0,-1 0 0,1 0-1,14 0 1,-38 9-3104,-2-1 1446,1 0-1,0 1 1,1 1-1,-19 12 1,10 0 330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6.415"/>
    </inkml:context>
    <inkml:brush xml:id="br0">
      <inkml:brushProperty name="width" value="0.05" units="cm"/>
      <inkml:brushProperty name="height" value="0.05" units="cm"/>
      <inkml:brushProperty name="color" value="#FF0066"/>
    </inkml:brush>
  </inkml:definitions>
  <inkml:trace contextRef="#ctx0" brushRef="#br0">47 17 9338,'-27'3'3469,"26"-3"-3210,0 0 1,0 0-1,0 0 0,0 1 0,0-1 0,0 1 0,0-1 0,0 1 1,0-1-1,0 1 0,0-1 0,0 1 0,0 0 0,1-1 0,-1 1 1,0 0-1,0 0 0,1 0 0,-1 0 0,0 1 0,0-2-194,1 1 0,0-1 0,0 0 0,1 1 1,-1-1-1,0 0 0,0 1 0,0-1 0,0 0 0,0 1 0,0-1 0,0 0 0,0 1 0,1-1 0,-1 0 0,0 0 0,0 1 0,0-1 0,1 0 0,-1 0 0,0 1 1,0-1-1,0 0 0,1 0 0,-1 0 0,0 0 0,1 1 0,-1-1 0,0 0 0,0 0 0,1 0 0,-1 0 0,0 0 0,1 0 0,-1 0 0,0 0 0,1 0 0,-1 0 1,0 0-1,1 0 0,15 1 743,136-21 2208,-19 1-1478,-107 17-1166,34 2 0,-53 1-337,0-1 0,1 1 0,-1 1 0,0-1 0,1 1 0,-1 1 0,0-1 0,12 8 0,-17-9-26,-1 0 0,0 0 0,1 0 0,-1 0 0,0 1 0,0-1-1,0 0 1,0 1 0,0-1 0,0 0 0,-1 1 0,1-1 0,0 1 0,-1 0 0,1-1 0,-1 1 0,1-1 0,-1 1 0,0 0 0,0-1 0,0 1 0,0 0 0,0-1 0,0 1 0,0 0 0,-1-1-1,1 1 1,-1 2 0,-2 4 34,1 0-1,-1 0 0,-1 0 0,-5 9 1,-5 7 58,-2-1 0,-26 33 0,-45 38 174,45-48-149,34-38-262,0-1 0,0 0 1,-17 11-1,25-18-101,-1-1 1,1 0-1,-1 1 0,1-1 0,0 0 1,-1 1-1,1-1 0,0 0 1,-1 0-1,1 0 0,0 1 0,0-1 1,0 0-1,0 0 0,0-1 0,4-24-4351,0 7 3222</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6.830"/>
    </inkml:context>
    <inkml:brush xml:id="br0">
      <inkml:brushProperty name="width" value="0.05" units="cm"/>
      <inkml:brushProperty name="height" value="0.05" units="cm"/>
      <inkml:brushProperty name="color" value="#FF0066"/>
    </inkml:brush>
  </inkml:definitions>
  <inkml:trace contextRef="#ctx0" brushRef="#br0">5 1 13387,'-3'3'1864,"1"4"889,4 1-241,1 4-143,6 6-577,2 2-247,1 12-521,0 4-248,-4 7-400,2 4-160,-3 0-64,1-2-240,-1-6-976,0-7-320,8-22 503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33.676"/>
    </inkml:context>
    <inkml:brush xml:id="br0">
      <inkml:brushProperty name="width" value="0.05" units="cm"/>
      <inkml:brushProperty name="height" value="0.05" units="cm"/>
      <inkml:brushProperty name="color" value="#FF0066"/>
    </inkml:brush>
  </inkml:definitions>
  <inkml:trace contextRef="#ctx0" brushRef="#br0">62 252 10922,'-15'-6'769,"10"4"81,0 0 0,0 0 0,0 0 0,0 1 0,-1-1 0,-10 1 2191,22 2-1822,12 2 83,9-2-389,0-2 0,0-1 0,27-5 1,83-22 549,-91 19-1137,18-4-44,14-2-237,83-30 0,-156 45-332,0-1 0,-1 0 0,1 0 0,0-1 0,0 0 0,-1 1 0,0-1 0,1-1 0,5-5 0,-9 7-8,1 0 0,-1 1 1,0-1-1,0 0 0,0 0 0,0 0 1,-1 0-1,1 0 0,0-1 0,-1 1 0,1 0 1,-1 0-1,0 0 0,0 0 0,0-1 1,0 1-1,0 0 0,0 0 0,-1 0 1,1 0-1,-1 0 0,1-1 0,-1 1 1,0 0-1,0 0 0,-2-2 0,-13-21-1104</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7.653"/>
    </inkml:context>
    <inkml:brush xml:id="br0">
      <inkml:brushProperty name="width" value="0.05" units="cm"/>
      <inkml:brushProperty name="height" value="0.05" units="cm"/>
      <inkml:brushProperty name="color" value="#FF0066"/>
    </inkml:brush>
  </inkml:definitions>
  <inkml:trace contextRef="#ctx0" brushRef="#br0">14 1 12123,'0'0'198,"-1"0"1,0 0 0,1 0 0,-1 0-1,1 0 1,-1 0 0,1 0 0,-1 0-1,1 1 1,-1-1 0,1 0-1,-1 0 1,1 0 0,-1 1 0,1-1-1,0 0 1,-1 1 0,1-1 0,-1 0-1,1 1 1,0-1 0,-1 0 0,1 1-1,0-1 1,-1 2 0,0-1 61,1 0 0,0 0-1,0 0 1,-1 1 0,1-1 0,0 0 0,0 1-1,0-1 1,0 0 0,1 3 0,0 2 449,1 1 0,0 0 0,4 9 0,42 89 2603,26 64-2099,-73-167-1212,58 151-101,-48-123-1291,-11-29 1339,0-1 0,0 0 1,0 0-1,0 0 0,0 0 1,0 1-1,0-1 0,0 0 1,0 0-1,0 0 0,0 0 0,0 1 1,0-1-1,0 0 0,0 0 1,0 0-1,0 0 0,0 1 1,0-1-1,0 0 0,0 0 0,0 0 1,0 0-1,0 1 0,0-1 1,0 0-1,0 0 0,0 0 1,0 0-1,-1 1 0,1-1 0,0 0 1,0 0-1,0 0 0,0 0 1,0 0-1,0 0 0,-1 0 1,1 0-1,0 1 0,0-1 0,0 0 1,0 0-1,-1 0 0,1 0 1,0 0-1,0 0 0,0 0 1,0 0-1,-1 0 0,1 0 0,0 0 1,0 0-1,0 0 0,-1 0 1,1 0-1,0 0 0,0 0 1,0 0-1,0-1 0,-1 1 0,1 0 1,0 0-1,-11-7-2435,-3-11 211,2-10 933</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8.074"/>
    </inkml:context>
    <inkml:brush xml:id="br0">
      <inkml:brushProperty name="width" value="0.05" units="cm"/>
      <inkml:brushProperty name="height" value="0.05" units="cm"/>
      <inkml:brushProperty name="color" value="#FF0066"/>
    </inkml:brush>
  </inkml:definitions>
  <inkml:trace contextRef="#ctx0" brushRef="#br0">1 214 12979,'2'-6'506,"1"0"0,0 1-1,1 0 1,-1-1 0,1 1 0,0 1 0,0-1 0,0 1 0,1-1 0,0 1 0,0 0 0,7-4-1,0-1 115,28-19 1435,79-43 0,-105 64-1757,0 0 1,0 1-1,0 1 0,21-4 0,-29 7-239,-1 1 0,0 1-1,0-1 1,1 1 0,-1 0 0,0 0-1,1 0 1,-1 1 0,0 0 0,1 0 0,-1 0-1,0 1 1,0-1 0,0 1 0,9 5-1,-12-5-43,1 0 0,0 0 0,-1 0-1,0 1 1,1-1 0,-1 0-1,0 1 1,0 0 0,0 0 0,-1-1-1,1 1 1,-1 0 0,1 0 0,1 6-1,-2-4 3,0 1 0,0 0 0,-1-1 0,1 1-1,-1 0 1,0 0 0,-2 11 0,-1-5-4,0 0-1,-1 0 1,0 0 0,0 0 0,-2-1-1,1 1 1,-10 12 0,4-7 10,-1-1 1,-17 17 0,24-27-196,0-1 0,0-1 0,-1 1 0,0-1 1,0 0-1,0 0 0,0 0 0,0-1 1,-12 4-1,16-6-19,1-1 0,0 1 1,-1-1-1,1 0 0,-1 0 1,1 0-1,-1 1 0,1-1 0,0-1 1,-1 1-1,1 0 0,-1 0 1,1-1-1,-1 1 0,1 0 0,0-1 1,-1 1-1,1-1 0,0 0 1,-3-1-1,2-10-1271</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8.666"/>
    </inkml:context>
    <inkml:brush xml:id="br0">
      <inkml:brushProperty name="width" value="0.05" units="cm"/>
      <inkml:brushProperty name="height" value="0.05" units="cm"/>
      <inkml:brushProperty name="color" value="#FF0066"/>
    </inkml:brush>
  </inkml:definitions>
  <inkml:trace contextRef="#ctx0" brushRef="#br0">0 0 17548,'5'1'638,"0"1"0,0 0 0,0-1 0,-1 2-1,1-1 1,-1 0 0,1 1 0,-1 0 0,0 0 0,7 6 0,2 5 508,18 20 1,-24-24-1066,-1-1 0,1 1 1,-2 0-1,1 0 0,-1 1 0,-1-1 1,0 1-1,-1 0 0,4 19 0,-2 6 426,1 64-1,-6-72-339,1 0 0,2 0 0,12 55-1,-15-82-168,0 0 0,0 0 0,1 0-1,-1 0 1,0 1 0,1-1 0,-1 0-1,1 0 1,0 0 0,-1 0 0,1 0-1,0 0 1,-1 0 0,1 0 0,0-1-1,0 1 1,0 0 0,0 0 0,0-1-1,0 1 1,0 0 0,1 0 0,-1-1-3,0 0 0,0 0 0,0-1 0,0 1 0,0 0 0,0-1 0,0 1 0,0 0 0,0-1 0,0 1 0,0-1 0,-1 0 0,1 1 0,0-1 0,0 0 0,-1 1 0,1-1 0,0 0 1,-1 0-1,1 1 0,-1-1 0,1 0 0,-1 0 0,1 0 0,-1 0 0,1-1 0,20-51-404,-17 40 295,1 0 0,0 1 0,13-23-1,-13 27 77,-2 3 22,0 0-1,1 0 1,-1 0-1,1 0 0,0 1 1,0 0-1,0-1 1,1 2-1,7-7 0,-11 10 17,0-1 0,-1 1-1,1 0 1,0 0-1,-1 0 1,1-1 0,0 1-1,-1 0 1,1 0-1,0 0 1,0 0 0,-1 0-1,1 0 1,0 0 0,-1 0-1,1 1 1,0-1-1,-1 0 1,1 0 0,0 1-1,-1-1 1,1 0-1,0 1 1,-1-1 0,1 0-1,-1 1 1,1-1 0,-1 1-1,2 0 1,11 21 21,-7-10 60,-4-9-43,0-1-1,0 1 1,0-1 0,0 0-1,0 1 1,1-1 0,-1 0-1,1-1 1,-1 1 0,1 0-1,0-1 1,0 1 0,-1-1-1,1 0 1,0 0 0,0 0-1,4 0 1,-2 0-7,-1-1 1,1 0-1,-1-1 0,1 1 1,-1-1-1,1 0 0,-1 0 1,1 0-1,-1 0 0,8-4 1,-1-1-18,1-1 1,-1 0-1,-1-1 1,1 0-1,-1 0 1,0-1-1,9-12 1,-5 4 1,-1-1 1,17-29-1,-30 47-15,1 0 0,-1-1-1,0 1 1,0-1-1,1 1 1,-1-1 0,0 1-1,1-1 1,-1 1 0,0 0-1,1-1 1,-1 1-1,1 0 1,-1-1 0,0 1-1,1 0 1,-1 0 0,1-1-1,0 1 1,-1 0-1,1 0 0,-1 0 1,0 0-1,1 0 0,-1 0 0,0 1 1,1-1-1,-1 0 0,0 0 1,1 0-1,-1 0 0,0 1 0,0-1 1,1 0-1,-1 0 0,0 1 0,0-1 1,1 0-1,-1 0 0,0 1 1,0-1-1,0 1 0,10 23 11,-7-14 5,-2-7-13,1 0-1,0-1 1,0 1 0,0-1 0,0 0 0,0 1 0,1-1 0,-1 0 0,1 0 0,-1 0 0,1-1 0,0 1 0,-1-1 0,1 1 0,0-1-1,0 0 1,0 0 0,0 0 0,5 0 0,-2 0 3,0 0 0,0-1 0,-1 0 0,1 0 0,0 0 0,0-1 0,0 0 0,-1 0 0,11-3 0,-15 3-4,1 0 0,0 1-1,-1-1 1,0 0 0,1 0 0,-1 0-1,0 0 1,1 0 0,-1 0-1,0 0 1,0 0 0,0 0 0,0-1-1,0 1 1,0 0 0,0-1-1,0 1 1,-1-1 0,2-1 0,-2 2 0,0 0 0,0 0 0,1-1 0,-1 1 1,0 0-1,0 0 0,0 0 0,-1 0 1,1 0-1,0-1 0,0 1 0,-1 0 0,1 0 1,0 0-1,-1 0 0,1 0 0,-1 0 1,0 0-1,1 0 0,-1 0 0,0 0 0,1 1 1,-1-1-1,0 0 0,0 0 0,0 0 1,0 1-1,-1-1 0,-9-7-27,-1 1 0,-1 1 1,1 0-1,-1 1 0,-21-5 0,11 4-453,1 2 0,-37-3 0,45 7 9,10 0-177,0 0 1,0 0-1,0 0 1,0-1-1,-6-1 1,10 2 549,0 0 1,0 0-1,0 0 1,0-1 0,0 1-1,0 0 1,0 0-1,0 0 1,0 0-1,0-1 1,0 1 0,0 0-1,0 0 1,0 0-1,0 0 1,0-1-1,0 1 1,0 0 0,0 0-1,0 0 1,0 0-1,0-1 1,0 1-1,0 0 1,0 0 0,1 0-1,-1 0 1,0 0-1,0 0 1,0-1-1,0 1 1,0 0 0,1 0-1,-1 0 1,0 0-1,0 0 1,0 0-1,1 0 1,7-6-1288,11-6-164</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9.099"/>
    </inkml:context>
    <inkml:brush xml:id="br0">
      <inkml:brushProperty name="width" value="0.05" units="cm"/>
      <inkml:brushProperty name="height" value="0.05" units="cm"/>
      <inkml:brushProperty name="color" value="#FF0066"/>
    </inkml:brush>
  </inkml:definitions>
  <inkml:trace contextRef="#ctx0" brushRef="#br0">5 16 13755,'-4'-15'4594,"9"29"1477,45 127-1982,-27-71-3490,-6-16-155,14 77 1,-1 59-582,-29-183 95,0 2-245,-1-5-205,0-1 0,1 0-1,-1 1 1,1-1-1,0 0 1,2 5-1,-2-23-7379</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9.582"/>
    </inkml:context>
    <inkml:brush xml:id="br0">
      <inkml:brushProperty name="width" value="0.05" units="cm"/>
      <inkml:brushProperty name="height" value="0.05" units="cm"/>
      <inkml:brushProperty name="color" value="#FF0066"/>
    </inkml:brush>
  </inkml:definitions>
  <inkml:trace contextRef="#ctx0" brushRef="#br0">4 319 15931,'-4'5'5418,"21"-11"-3050,10-8-143,13-9-769,7-6-352,2-1-624,-7-2-184,-4 2-480,-1 2-296,-7 6-1000,-4 3-601,-8 9-1215,-1 2 2656,-5-1-153</inkml:trace>
  <inkml:trace contextRef="#ctx0" brushRef="#br0" timeOffset="1">487 53 14211,'-8'16'1934,"2"0"-1,0 1 0,1-1 1,-5 30-1,10-43-1863,-1-1 0,1 1 0,0-1 0,0 1 0,1-1 0,-1 0 0,1 1 0,-1-1 0,1 1 0,0-1 0,0 0 0,0 1 0,0-1 0,0 0 0,0 0 0,0 0 0,1 0 0,-1 0 0,1 0 0,0 0 0,0-1 0,-1 1 0,1 0 0,0-1 0,0 0 0,0 1 0,1-1 0,-1 0 0,0 0 0,4 1 0,-2-1-16,1 1-1,-1-1 0,1 0 0,-1-1 1,1 1-1,-1-1 0,1 0 0,0 0 1,-1 0-1,1-1 0,-1 1 0,1-1 1,-1 0-1,1-1 0,7-3 0,-7 3 20,0-1-1,0 0 0,0-1 0,-1 1 1,0-1-1,1 0 0,-1 0 0,-1 0 0,1-1 1,-1 1-1,6-10 0,-7 11-44,-1 1-1,0-1 1,0 0 0,0 1 0,0-1-1,0 0 1,-1 0 0,1 0-1,-1 1 1,0-1 0,0 0 0,0 0-1,0 0 1,0 0 0,-1 1-1,1-1 1,-1 0 0,0 0-1,0 0 1,0 1 0,0-1 0,0 1-1,0-1 1,-1 1 0,-2-5-1,-3 0-43,-1 0-1,1 0 0,-1 0 1,0 1-1,0 1 0,-1-1 1,0 1-1,0 1 0,-12-6 0,3 4-990,1 0 0,-1 1 0,0 1 0,-22-3 0,28 7-1303,11 0 875</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59.989"/>
    </inkml:context>
    <inkml:brush xml:id="br0">
      <inkml:brushProperty name="width" value="0.05" units="cm"/>
      <inkml:brushProperty name="height" value="0.05" units="cm"/>
      <inkml:brushProperty name="color" value="#FF0066"/>
    </inkml:brush>
  </inkml:definitions>
  <inkml:trace contextRef="#ctx0" brushRef="#br0">0 52 12139,'2'0'7770,"3"9"-4892,2 14-1421,-2 16-92,-1 54 0,-1-20-926,2-42-241,2-18-97,-7-13-98,1 0 0,-1 0 0,0 0 0,0 1 0,1-1-1,-1 0 1,0 0 0,1 0 0,-1 0 0,0 0 0,0 0 0,1 0 0,-1 0 0,0 0 0,1 0 0,-1 0 0,0 0 0,0 0 0,1 0 0,-1 0-1,0 0 1,1 0 0,-1 0 0,0 0 0,0 0 0,1 0 0,-1 0 0,0-1 0,1 1 0,-1 0 0,0 0 0,0 0 0,0-1 0,1 1-1,-1 0 1,0 0 0,1-1 0,1-2 8,0-1 1,1 1-1,-1-1 0,0 1 0,-1-1 0,3-8 0,0 3 5,27-82 39,0-1-42,-25 78-2,1 0 1,0 0-1,0 0 1,11-13-1,-16 25 15,-1 0-1,1 0 1,0 0 0,0 0-1,0 0 1,0 1 0,0-1-1,0 1 1,0-1 0,6-1 0,-7 2-6,0 1 0,0 0 0,0 0 1,0-1-1,0 1 0,0 0 0,1 0 1,-1 0-1,0 1 0,0-1 1,0 0-1,0 0 0,0 1 0,0-1 1,0 0-1,0 1 0,0-1 1,0 1-1,0-1 0,0 1 0,0 0 1,0 0-1,0-1 0,0 1 0,0 0 1,-1 0-1,1 0 0,0 0 1,0 1-1,5 6 86,-1 2 1,-1-1-1,1 0 1,-1 1-1,-1 0 1,3 13-1,-2-10-35,0 1 0,1-1 0,8 15 0,-11-24-62,0 0 0,1 0 1,-1-1-1,1 1 1,0-1-1,0 0 0,0 0 1,0 0-1,1 0 0,-1-1 1,1 1-1,0-1 1,0 0-1,6 3 0,-8-4-84,0-1-1,1 1 1,-1 0-1,1-1 1,-1 1-1,1-1 1,-1 0-1,1 0 1,-1 0-1,1 0 1,-1-1-1,1 1 1,-1 0-1,1-1 1,-1 0-1,0 0 1,1 0-1,-1 0 1,4-2-1,-1 0-421,-1 0 0,0-1 1,0 1-1,0-1 0,0 0 0,0-1 0,-1 1 0,4-7 0,14-27-1394</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48.254"/>
    </inkml:context>
    <inkml:brush xml:id="br0">
      <inkml:brushProperty name="width" value="0.05" units="cm"/>
      <inkml:brushProperty name="height" value="0.05" units="cm"/>
      <inkml:brushProperty name="color" value="#FF0066"/>
    </inkml:brush>
  </inkml:definitions>
  <inkml:trace contextRef="#ctx0" brushRef="#br0">0 33 7594,'0'-2'406,"0"0"0,1 0 0,-1 0 0,0 0 0,1 0 0,0 0 1,-1 0-1,1 0 0,0 0 0,0 1 0,1-3 0,4-3 3841,7 33-1496,-11-15-2601,0 1 19,1 0 0,6 17 0,-8-26-130,1 1 0,0-1 0,0 1 1,0-1-1,0 0 0,0 1 0,1-1 0,-1 0 0,1 0 0,0-1 0,6 5 0,31 19 122,50 24-1,-83-46-161,0 0 0,-1 0 0,0 1-1,0 0 1,0 0 0,-1 1 0,0 0 0,5 6-1,-6-8 0,10 11-1,1-1 1,18 15-1,-16-16 8,-2 0 4,-7-8 49,-1 0-1,0 1 1,0 1-1,-1-1 1,0 1-1,0 0 1,-1 0 0,1 1-1,4 10 1,-1 3 417,0 1 1,-2 1 0,7 37 0,-12-52-326,-1 0 0,1 0 1,1 0-1,0 0 1,0-1-1,0 1 0,1-1 1,8 12-1,-10-16-128,1 0-1,-1 0 0,1 0 0,0 0 1,0-1-1,0 1 0,1-1 0,-1 0 1,0 0-1,1 0 0,-1-1 1,1 1-1,0-1 0,0 0 0,-1 0 1,1 0-1,0 0 0,0-1 0,8 1 1,-12-1-22,5 0 11,0 0 0,0 0 0,0 0 1,0 1-1,5 1 0,-8-1-20,-1-1 0,1 1 0,-1 0 0,1 0 0,-1 0 0,1 0 0,-1 0-1,0 0 1,1 0 0,-1 0 0,0 0 0,0 1 0,0-1 0,0 0 0,0 1 0,0-1 0,0 1-1,1 2 1,-2-3-128,0 0-1,0 0 0,0 0 1,0-1-1,0 1 0,0 0 1,0 0-1,0 0 1,0 0-1,0 0 0,0 0 1,-1 1-1,0 1-2224,2-14-2229</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0:48.795"/>
    </inkml:context>
    <inkml:brush xml:id="br0">
      <inkml:brushProperty name="width" value="0.05" units="cm"/>
      <inkml:brushProperty name="height" value="0.05" units="cm"/>
      <inkml:brushProperty name="color" value="#FF0066"/>
    </inkml:brush>
  </inkml:definitions>
  <inkml:trace contextRef="#ctx0" brushRef="#br0">19 80 7866,'-1'1'503,"0"-1"1,-1 1-1,1 0 1,0 0 0,0 0-1,0 0 1,0 0-1,0 0 1,0 0 0,0 0-1,0 0 1,1 0-1,-2 2 1,1-1-198,1-1-1,-1 1 1,1-1 0,-1 1-1,1-1 1,0 1 0,0-1-1,0 1 1,0-1 0,0 1-1,0 1 1,0-1-72,1 0 0,-1 0 0,1 0 0,-1 0 0,1 0 0,0 0 0,0-1 0,0 1 0,0 0 0,0 0 0,0-1 0,1 1 0,-1-1 0,0 1 0,1-1 0,-1 0 0,1 0 0,-1 1 0,4 0 0,29 17 1453,-24-12-1574,-1-2 0,1 0 0,0 0 0,0 0 0,1-1 0,-1-1 0,1 0 0,16 3 0,-20-7-107,-1 0 0,0 0-1,1-1 1,-1 0-1,0 0 1,0 0 0,0-1-1,0 0 1,6-4 0,15-6 8,-21 11-13,-1 0 0,1-1 0,-1 0 1,0 0-1,0-1 0,0 0 0,0 0 0,0 0 1,-1 0-1,0 0 0,5-7 0,-7 9 1,-1-1 0,1 0 0,-1 1 1,0-1-1,0 0 0,0 0 0,0 0 0,0 0 0,-1 0 0,1 0 0,-1 0 0,0 0 0,0 0 0,0 0 1,0 0-1,0 0 0,-1 0 0,1 0 0,-1 0 0,0 1 0,0-1 0,0 0 0,0 0 0,-4-5 1,3 5 3,0-1 0,0 1 0,-1 0-1,0 0 1,0 0 0,0 0 0,0 0 0,0 0 0,0 1 0,-1-1 0,1 1 0,-1 0 0,0 0 0,1 1 0,-1-1 0,0 1 0,0 0 0,-8-2 0,6 2 7,0 1 0,0 0 0,0 0-1,0 0 1,0 0 0,0 1 0,0 0 0,1 1 0,-1-1 0,0 1-1,1 0 1,-1 0 0,-5 4 0,-39 26 44,35-21-589,-1-1-1,-24 11 1,40-21 494,0 0 0,0 0 0,0 0 1,0 0-1,0 0 0,0 0 0,0-1 1,0 1-1,0 0 0,0 0 0,0 0 1,0 0-1,0 0 0,0 0 0,0 0 0,0 0 1,0 0-1,0 0 0,0-1 0,0 1 1,0 0-1,0 0 0,0 0 0,-1 0 1,1 0-1,0 0 0,0 0 0,0 0 1,0 0-1,0 0 0,0 0 0,0 0 1,0 0-1,0-1 0,0 1 0,0 0 0,0 0 1,-1 0-1,1 0 0,0 0 0,0 0 1,0 0-1,0 0 0,0 0 0,0 0 1,0 0-1,0 0 0,0 0 0,-1 0 1,1 0-1,12-21-1250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04.527"/>
    </inkml:context>
    <inkml:brush xml:id="br0">
      <inkml:brushProperty name="width" value="0.05" units="cm"/>
      <inkml:brushProperty name="height" value="0.05" units="cm"/>
      <inkml:brushProperty name="color" value="#FF0066"/>
    </inkml:brush>
  </inkml:definitions>
  <inkml:trace contextRef="#ctx0" brushRef="#br0">145 290 8034,'0'-2'402,"-1"0"0,1 1 1,0-1-1,0 1 0,-1-1 0,1 0 1,-1 1-1,0-1 0,1 1 1,-1-1-1,0 1 0,0 0 1,0-1-1,0 1 0,0 0 0,0 0 1,0 0-1,0-1 0,-1 1 1,1 0-1,0 1 0,-1-1 0,1 0 1,0 0-1,-1 1 0,1-1 1,-3 0-1,2 0-233,0 0-1,0 1 1,0-1-1,-1 1 1,1 0 0,0 0-1,0 0 1,0 0-1,0 0 1,-1 0 0,1 0-1,0 1 1,0-1 0,0 1-1,0-1 1,0 1-1,0 0 1,0 0 0,-4 2-1,0 3-113,-1 0 0,1 1 0,1 0-1,-1 0 1,1 0 0,0 1 0,0 0 0,1-1-1,0 2 1,1-1 0,0 0 0,0 1 0,1-1-1,0 1 1,0 0 0,1 0 0,0 0 0,0 0-1,1 0 1,1 9 0,0-15-55,-1 0-1,0 0 1,1 0 0,0-1-1,-1 1 1,1 0 0,1 0-1,-1-1 1,0 1-1,0 0 1,1-1 0,0 1-1,-1-1 1,1 0 0,0 1-1,0-1 1,0 0-1,1 0 1,-1-1 0,0 1-1,1 0 1,3 1 0,-2-1-1,0 0 0,0-1 0,0 0 0,0 0 0,1 0 0,-1 0 0,0-1 0,1 0 0,-1 0 0,0 0 0,0 0 0,1 0 0,-1-1 0,0 0 0,5-1 0,-1-1 4,-1 0-1,1-1 1,-1 1 0,0-1-1,0-1 1,0 1 0,-1-1-1,1 0 1,-1-1 0,-1 0-1,1 0 1,-1 0 0,0 0-1,0-1 1,0 0 0,-1 0-1,-1 0 1,1 0 0,3-12-1,-3 8 3,0-1 0,-1 0 1,-1 0-1,0 0 0,-1-1 0,0 1 0,0 0 0,-2-1 1,1 1-1,-2 0 0,1 0 0,-6-17 0,1 11 1,0-1-1,-2 1 1,0 1 0,-2-1-1,1 2 1,-2-1-1,0 1 1,-1 1 0,-19-19-1,30 32 3,-1 1 0,0-1 0,1 1 0,-1 0 0,0-1 0,0 1 0,0 0 0,0 0 0,0 0 0,0 1 0,0-1 0,0 0 0,0 1 0,0-1 0,-4 1 0,5 0 9,-1 0 0,1 1 0,-1-1 0,1 0 0,0 1 0,-1 0 0,1-1 0,0 1 0,-1 0 0,1-1 0,0 1 0,0 0 0,-1 0-1,1 0 1,0 0 0,0 0 0,0 0 0,1 1 0,-1-1 0,0 0 0,0 0 0,1 1 0,-2 1 0,0 3 78,0 0 0,0 0 1,1 0-1,-1 0 0,1 0 1,1 0-1,-1 1 0,1-1 1,0 0-1,1 0 0,-1 1 0,1-1 1,1 0-1,-1 0 0,1 0 1,0 0-1,0 0 0,6 10 0,-3-5 37,2 0 1,-1-1-1,1 1 0,1-1 0,0 0 0,0-1 0,1 0 0,17 13 0,-13-13 9,1 0 0,0 0 0,0-1-1,1-1 1,22 7 0,-28-11-104,0 0 0,0-1 0,0 0 0,0-1 0,0 0 0,0-1 0,0 0 0,0 0 0,0-1 0,1 0 0,10-3-1,-15 2-31,1 1-1,-1-2 0,0 1 0,0-1 1,-1 1-1,1-1 0,0-1 0,-1 1 0,0-1 1,0 1-1,0-1 0,0 0 0,-1-1 1,1 1-1,-1-1 0,0 1 0,0-1 0,-1 0 1,0 0-1,1 0 0,-2 0 0,1-1 1,2-9-1,-4 15-4,0 0 0,0-1 1,0 1-1,0 0 0,0 0 0,0 0 1,0 0-1,0-1 0,0 1 0,0 0 0,0 0 1,0 0-1,0 0 0,0 0 0,0-1 1,0 1-1,0 0 0,1 0 0,-1 0 1,0 0-1,0 0 0,0 0 0,0 0 1,0 0-1,0-1 0,1 1 0,-1 0 1,0 0-1,0 0 0,0 0 0,0 0 0,0 0 1,1 0-1,-1 0 0,0 0 0,0 0 1,0 0-1,0 0 0,1 0 0,-1 0 1,0 0-1,0 0 0,0 0 0,0 0 1,1 0-1,-1 0 0,0 0 0,0 1 1,0-1-1,0 0 0,0 0 0,0 0 0,1 0 1,-1 0-1,0 0 0,0 0 0,0 0 1,0 1-1,0-1 0,0 0 0,0 0 1,0 0-1,0 0 0,1 1 0,8 11 13,-6-9-12,19 23 7,2-2-1,34 28 1,-40-41 0,-18-11-6,1 0-1,-1 0 1,0 0-1,1 0 1,-1 0-1,0 0 1,1 0-1,-1 0 1,1 0-1,-1 0 1,0 0-1,1 0 1,-1 0-1,0 0 1,1 0-1,-1 0 1,1 0-1,-1-1 1,0 1-1,1 0 1,-1 0-1,0 0 1,1-1-1,-1 1 1,0 0-1,0-1 1,1 1-1,-1 0 1,0 0-1,0-1 1,0 1-1,1 0 1,-1-1-1,0 1 1,0-1-1,0 1 1,0 0-1,0-1 1,0 1-1,1 0 1,-1-1-1,0 1 1,0-1-1,0 1 1,0 0-1,-1-1 1,4-31 140,-4-57 1,0 0-99,1 88-50,0 0 1,0-1-1,0 1 0,0 0 1,0 0-1,0-1 0,1 1 1,-1 0-1,0 0 0,1 0 1,-1-1-1,1 1 1,-1 0-1,1 0 0,0 0 1,0 0-1,-1 0 0,1 0 1,0 0-1,0 1 0,0-1 1,1-1-1,-1 2-49,1-1 0,-1 1 0,0 0 0,0 0-1,1-1 1,-1 1 0,0 0 0,1 0 0,-1 1 0,0-1 0,1 0 0,-1 0-1,0 1 1,0-1 0,1 0 0,-1 1 0,0-1 0,0 1 0,0 0 0,0-1 0,0 1-1,2 1 1,9 6-1135,-3-1-1311,1-1-1,20 10 0,-6-8 866</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04.899"/>
    </inkml:context>
    <inkml:brush xml:id="br0">
      <inkml:brushProperty name="width" value="0.05" units="cm"/>
      <inkml:brushProperty name="height" value="0.05" units="cm"/>
      <inkml:brushProperty name="color" value="#FF0066"/>
    </inkml:brush>
  </inkml:definitions>
  <inkml:trace contextRef="#ctx0" brushRef="#br0">38 41 14691,'-10'22'3829,"-11"45"-1,19-58-3533,0-1 0,1 1 0,0 0 0,0-1 0,1 1 0,0 0 0,1-1 0,2 15 0,-2-21-257,-1 0 1,1 1 0,0-1-1,0 0 1,0 0 0,0 0 0,0 0-1,1 0 1,-1 0 0,1 0-1,-1 0 1,1 0 0,0-1-1,-1 1 1,1 0 0,2 0-1,-2-1-29,-1 0 0,0-1 0,1 1 0,-1-1 0,0 1-1,1-1 1,-1 0 0,1 1 0,-1-1 0,1 0 0,-1 0 0,0 0-1,1 0 1,-1 0 0,1-1 0,-1 1 0,1 0 0,-1-1 0,0 1-1,1-1 1,-1 1 0,0-1 0,1 0 0,-1 1 0,0-1 0,0 0-1,2-2 1,3-2 26,-1 0 0,0-1 0,-1 1 0,1-1 1,-1-1-1,0 1 0,-1 0 0,0-1 0,0 0 0,0 0 0,2-9 0,-3 7-6,0 1 1,0-1-1,-1 1 1,0-1-1,-1 0 0,0 1 1,0-1-1,-1 0 1,-2-12-1,2 17-43,0 0 0,0 0 0,-1 0-1,0 0 1,0 1 0,0-1 0,0 0 0,0 1-1,-1 0 1,1 0 0,-1-1 0,0 1 0,0 1 0,0-1-1,-4-2 1,5 3-208,-1 1-1,1 0 0,-1-1 1,0 1-1,1 0 1,-1 1-1,0-1 1,0 0-1,0 1 0,1-1 1,-1 1-1,0 0 1,0 0-1,0 0 0,0 0 1,0 1-1,0-1 1,1 1-1,-1 0 0,0 0 1,-5 2-1,8-3 146,0 0 0,-1 0-1,1 0 1,0 0 0,0 0-1,-1 0 1,1 0 0,0 0-1,-1 0 1,1 1 0,0-1-1,0 0 1,-1 0 0,1 0-1,0 0 1,0 0 0,0 1-1,-1-1 1,1 0 0,0 0-1,0 0 1,0 1 0,-1-1-1,1 0 1,0 0 0,0 1-1,0-1 1,0 0 0,0 0-1,0 1 1,0-1 0,0 0-1,-1 1 1,1-1 0,0 0-1,0 0 1,0 1 0,0-1-1,0 0 1,1 1 0,-1-1-1,0 0 1,0 0 0,0 1 0,0-1-1,0 0 1,0 0 0,0 1-1,0-1 1,1 0 0,-1 0-1,0 1 1,0-1 0,0 0-1,1 0 1,-1 0 0,0 1-1,0-1 1,0 0 0,1 0-1,16 10-1333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34.077"/>
    </inkml:context>
    <inkml:brush xml:id="br0">
      <inkml:brushProperty name="width" value="0.05" units="cm"/>
      <inkml:brushProperty name="height" value="0.05" units="cm"/>
      <inkml:brushProperty name="color" value="#FF0066"/>
    </inkml:brush>
  </inkml:definitions>
  <inkml:trace contextRef="#ctx0" brushRef="#br0">30 0 10114,'-3'4'456,"0"-1"-1,0 1 1,0 0 0,1 0-1,0 0 1,-1 0 0,1 0-1,1 1 1,-1-1-1,0 1 1,-1 8 0,3-11-232,0 1 0,0 0 0,0-1 0,0 1 0,0-1 0,1 1 0,-1-1 1,1 1-1,0-1 0,0 1 0,-1-1 0,2 0 0,-1 1 0,0-1 0,0 0 0,1 0 1,-1 0-1,1 0 0,-1 0 0,1 0 0,0 0 0,0-1 0,0 1 0,2 1 1,8 4 358,0-1 1,1-1-1,-1 0 1,1-1-1,0 0 1,0 0-1,16 1 1,26 8 809,-47-11-1229,0 1 0,0 0 0,0 0 0,-1 1 0,1 0 0,12 9 0,-17-10-137,1 0-1,-1 0 0,0 0 0,0 1 0,-1-1 0,1 1 1,-1-1-1,1 1 0,-1 0 0,0 0 0,-1 0 0,1 0 0,-1 0 1,0 0-1,1 6 0,-1-2-60,0 0 0,-1 1 0,-1-1 0,1 1 1,-1-1-1,-1 0 0,-3 15 0,-24 56-1255,20-57 590,-16 39-4281,25-61 4856,-1 0 1,1 1-1,0-1 0,0 0 1,0 0-1,0 1 0,0-1 1,0 0-1,-1 1 0,1-1 1,0 0-1,0 0 0,0 1 1,0-1-1,0 0 0,0 1 0,0-1 1,0 0-1,0 0 0,0 1 1,1-1-1,-1 0 0,0 1 1,0-1-1,0 0 0,0 0 1,0 1-1,0-1 0,1 0 1,-1 0-1,0 1 0,0-1 1,1 0-1,9-2-2554</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05.255"/>
    </inkml:context>
    <inkml:brush xml:id="br0">
      <inkml:brushProperty name="width" value="0.05" units="cm"/>
      <inkml:brushProperty name="height" value="0.05" units="cm"/>
      <inkml:brushProperty name="color" value="#FF0066"/>
    </inkml:brush>
  </inkml:definitions>
  <inkml:trace contextRef="#ctx0" brushRef="#br0">0 114 15083,'32'27'1730,"-2"2"1,-1 1-1,-2 1 0,-1 1 0,29 47 0,-21-18-1111,-33-60-614,-1-1 1,0 1-1,0-1 1,1 1-1,-1 0 1,0-1-1,0 1 1,0 0-1,0-1 1,0 1-1,0-1 1,0 1-1,0 0 1,0-1-1,0 1 1,0 1-1,0-2-3,-1 0 1,1 0-1,0 0 0,0 0 1,0 0-1,-1 1 0,1-1 0,0 0 1,0 0-1,0 0 0,-1 0 1,1 0-1,0 0 0,0 0 1,-1 0-1,1 0 0,0 0 0,0 0 1,-1 0-1,1 0 0,0 0 1,0 0-1,0 0 0,-1 0 0,1 0 1,0 0-1,0 0 0,-1 0 1,1 0-1,0 0 0,0 0 1,0 0-1,-1-1 0,1 1 0,0 0 1,0 0-1,0 0 0,-1 0 1,1-1-1,0 1 0,0 0 0,0 0 1,0 0-1,0-1 0,-1 1 1,-2-3 6,1-1 0,-1 1 0,0-1 0,1 0 0,0 0 0,0 0 1,0 0-1,0 0 0,1 0 0,-2-5 0,-4-12 7,-23-46 28,-8-19-28,33 72-24,0 0 0,2 0 0,0 0 0,-2-21 0,4 30 2,1 0 0,0 0 0,0 0 0,1 0 0,-1 1 0,1-1 0,0 0 0,1 0 0,-1 0 0,1 1 0,3-7 0,-4 9 4,1-1 0,-1 1 0,1-1 0,0 1 0,0 0 0,0 0 0,1 0 0,-1 0 0,0 0 0,1 0 0,-1 1 0,1-1 0,0 1 0,-1 0 0,1 0 0,0 0 0,0 0 0,0 0 0,5 0 0,-1 0 50,1 0 1,-1 1-1,0 0 1,1 0-1,-1 1 1,0 0-1,0 0 1,0 1-1,0 0 1,0 0-1,0 1 1,0 0-1,-1 0 1,1 0-1,-1 1 1,0 0-1,0 0 1,11 11-1,-16-14-3,1 1 0,-1-1 0,0 1 0,0 0 0,0 0 0,0 0-1,0 0 1,0-1 0,0 1 0,-1 0 0,1 1 0,-1-1 0,1 0 0,-1 0 0,0 0 0,0 3 0,0-1-5,0-1 1,-1 0-1,0 1 1,0-1-1,0 0 1,0 0-1,-1 0 1,1 0 0,-3 5-1,-4 2-19,0 1 0,-1-1 0,0 0 0,-12 9 0,20-18-25,-9 8-496,0-1 0,-1 1 0,0-2 0,0 0 0,0 0 0,-1-1 0,0 0 0,-15 4 0,9-6-828</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0.628"/>
    </inkml:context>
    <inkml:brush xml:id="br0">
      <inkml:brushProperty name="width" value="0.05" units="cm"/>
      <inkml:brushProperty name="height" value="0.05" units="cm"/>
      <inkml:brushProperty name="color" value="#FF0066"/>
    </inkml:brush>
  </inkml:definitions>
  <inkml:trace contextRef="#ctx0" brushRef="#br0">24 230 8410,'0'-2'418,"1"0"0,-1 0 0,1 0 0,-1 0 0,1 0 0,0 0 0,1-2 0,-1 3-90,0-1 1,-1 1-1,1 0 1,-1-1 0,1 1-1,-1 0 1,1-1-1,-1 1 1,0-4 0,0 5-210,0-1 0,-1 1 0,1-1 1,0 1-1,-1 0 0,1-1 0,0 1 1,-1-1-1,1 1 0,-1 0 1,1-1-1,0 1 0,-1 0 0,1-1 1,-1 1-1,1 0 0,-1 0 0,0-1 1,1 1-1,-1 0 0,1 0 0,-1 0 1,1 0-1,-1 0 0,1 0 0,-1 0 1,0 0-1,1 0 0,-1 0 0,1 0 1,-2 0-1,-12 2 2044,9-1-786,9-1-169,136-20 739,56 2-636,421-50 1755,-592 64-3019,9 0-5,-1-2 1,0-1-1,42-14 1,-72 20-168,0 0 0,-1-1 0,1 1-1,0-1 1,-1 1 0,0-1 0,4-2 0,-6 4 53,0 0-1,0-1 1,1 1 0,-1 0 0,0 0 0,0-1-1,0 1 1,0 0 0,1-1 0,-1 1 0,0 0-1,0-1 1,0 1 0,0 0 0,0 0 0,0-1 0,0 1-1,0 0 1,0-1 0,0 1 0,0 0 0,0-1-1,0 1 1,0 0 0,0-1 0,0 0 0,-1 1-129,1-1 1,-1 0-1,0 1 1,1-1 0,-1 0-1,0 1 1,0-1 0,1 1-1,-1-1 1,0 1 0,0 0-1,0-1 1,0 1 0,-1-1-1,-31-5-4274,25 5 3820,-20-4-728</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1.360"/>
    </inkml:context>
    <inkml:brush xml:id="br0">
      <inkml:brushProperty name="width" value="0.05" units="cm"/>
      <inkml:brushProperty name="height" value="0.05" units="cm"/>
      <inkml:brushProperty name="color" value="#FF0066"/>
    </inkml:brush>
  </inkml:definitions>
  <inkml:trace contextRef="#ctx0" brushRef="#br0">337 1 10122,'-2'0'336,"0"0"0,0 0 0,1 1 1,-1-1-1,0 1 0,0-1 0,1 1 0,-1 0 0,0 0 0,1 0 0,-1-1 0,1 2 0,-1-1 0,1 0 0,-1 0 1,1 0-1,0 1 0,0-1 0,-2 2 0,-2 5 779,0 0-1,-6 14 1,0-2-168,-2-3-704,0 0-1,-2 0 0,0-1 1,-1-1-1,-24 18 0,22-19-102,5-4 20,0-1 0,-1 0 0,-20 9 0,17-10-11,-27 19 1,38-21-153,8-3 5,12-3 7,-12 0-8,118 17 39,-58-7-16,31 11 176,-67-14-21,0 0 1,35 2 0,-59-8-140,1-1 1,-1 0-1,1 0 0,-1 0 1,1 0-1,-1-1 0,0 1 1,1-1-1,-1 0 1,1 1-1,-1-1 0,4-2 1,-5 2 1,0 0 1,0 1 0,-1-1 0,1 0-1,0 0 1,0 0 0,-1 0 0,1 0-1,-1 0 1,1 0 0,-1 0 0,1 0-1,-1 0 1,0 0 0,1 0 0,-1 0-1,0 0 1,0-1 0,0 1-1,0 0 1,0 0 0,0 0 0,0 0-1,0 0 1,-1 0 0,1 0 0,0-1-1,-1 1 1,1 0 0,-1-1 0,-5-16 114,-2 0 0,0 0 0,-1 1 0,0 0 0,-1 1 0,-1 0 0,-1 0 0,0 1 1,-24-21-1,32 32-403,-1 1 1,1 0-1,-1 1 0,0-1 1,0 1-1,0 0 1,-1 0-1,1 0 1,-8-1-1,9 2-163,-3-2-566</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2.590"/>
    </inkml:context>
    <inkml:brush xml:id="br0">
      <inkml:brushProperty name="width" value="0.05" units="cm"/>
      <inkml:brushProperty name="height" value="0.05" units="cm"/>
      <inkml:brushProperty name="color" value="#FF0066"/>
    </inkml:brush>
  </inkml:definitions>
  <inkml:trace contextRef="#ctx0" brushRef="#br0">228 524 11034,'3'-9'723,"1"-1"0,-2 0 0,1 0 0,-1 0 0,-1 0 0,0-1 0,0 1 0,-1 0 0,0-1 0,-2-12 0,2 22-662,0 0 0,-1 0 0,1 0 0,0 0 0,0 0 0,-1 0 0,1 0 0,-1 0 0,1 0 0,-1 0-1,1 0 1,-1 0 0,0 0 0,1 0 0,-1 1 0,0-1 0,0 0 0,1 0 0,-1 1 0,-1-2 0,1 2-20,0 0-1,0 0 1,0 0-1,0 0 1,0 0-1,0 0 1,0 0-1,0 0 1,0 0-1,0 0 1,0 0-1,0 0 1,1 1-1,-1-1 1,0 0-1,0 1 1,0-1 0,-1 1-1,-4 3 115,0 1 0,1-1 0,-1 1 1,-8 11-1,-138 168 1269,149-181-1407,1 0 0,0 0 0,-1 0 0,1 0 0,1 1 0,-1-1 0,0 1 0,1-1 0,0 1 0,0 0 0,-2 7 0,3-10-13,0 0 1,0-1-1,0 1 0,0 0 1,0-1-1,1 1 0,-1 0 1,0-1-1,0 1 0,0 0 1,1-1-1,-1 1 0,0 0 1,1-1-1,-1 1 0,1-1 1,-1 1-1,1-1 0,-1 1 1,1-1-1,-1 1 0,1-1 1,-1 1-1,1-1 0,-1 0 1,1 1-1,0-1 0,-1 0 1,1 1-1,0-1 0,-1 0 1,1 0-1,0 0 0,-1 0 0,1 1 1,0-1-1,-1 0 0,2-1 1,3 1 4,-1 0 0,0 0 0,1-1 1,-1 1-1,0-1 0,4-2 0,4-1-1,0-1 0,0 0 0,0-1 0,-1 0 0,0-1-1,0 0 1,-1 0 0,13-13 0,-10 7 1,-1-1 0,0 0-1,-1-1 1,0 0 0,10-20 0,-3-4 2,-1-1 0,-2 0 1,-1-1-1,9-55 0,-1-41 10,-15 84-19,-6 44 8,0 7 1,-1 1 1,1 0 0,-1-1 0,0 1 0,1-1 0,-1 1 0,0 0-1,0-1 1,0 1 0,0-1 0,0 1 0,0-1 0,-1 1 0,1-1 0,-1 1-1,1 0 1,0-1 0,-1 1 0,0 0 0,-1-3 0,2 4-4,0 0 0,0 0 0,0 0 0,-1 0 0,1 0 0,0-1 0,0 1 0,0 0 0,0 0 0,-1 0 0,1 0 0,0 0 0,0 0 0,0 0 0,-1 0 0,1 0 0,0 0 0,0 0 0,0 0 1,-1 0-1,1 0 0,0 0 0,0 0 0,0 0 0,-1 1 0,1-1 0,0 0 0,0 0 0,0 0 0,0 0 0,-1 0 0,1 0 0,0 0 0,0 1 0,0-1 0,0 0 0,0 0 0,0 0 0,-1 1 0,-5 5 130,0 1 0,0 1 0,1-1 0,0 1 0,0 0 0,0 0-1,1 1 1,-4 13 0,1-1 81,1 1 0,-6 33 0,9-33-94,1 1 0,1-1 1,1 1-1,1-1 0,0 0 0,2 0 0,10 40 1,-11-55-114,0-1 0,0 0 1,1 0-1,-1 0 0,1 0 1,1-1-1,-1 1 0,1-1 1,4 5-1,-5-7-9,0 0 0,1 0 1,-1-1-1,0 1 0,1-1 0,-1 0 0,1 0 0,0 0 0,0 0 1,0-1-1,0 1 0,0-1 0,0 0 0,8 0 0,-3 0-3,0-1 0,0 0 0,0 0 1,0-1-1,0 0 0,0-1 0,0 0 0,0 0 0,-1-1 0,10-4 0,-6 1-23,-1 0 0,-1-1 1,1 0-1,-1 0 0,0-1 0,14-16 1,-20 21 13,1-4-15,1 1 1,1 1 0,8-7 0,-15 12 23,0-1-1,1 1 0,-1 0 1,0 0-1,1 0 0,-1-1 1,0 1-1,1 0 0,-1 0 1,0 0-1,1 0 0,-1 0 1,0 0-1,1 0 1,-1 0-1,1 0 0,-1 0 1,0 0-1,1 0 0,-1 0 1,0 0-1,1 0 0,-1 0 1,1 0-1,-1 0 0,0 0 1,1 0-1,-1 1 1,0-1-1,1 0 0,-1 0 1,0 0-1,0 1 0,1-1 1,-1 0-1,0 0 0,0 1 1,1-1-1,-1 0 1,0 1-1,0-1 0,0 0 1,1 1-1,-1-1 0,0 0 1,0 1-1,0-1 0,0 0 1,0 1-1,0-1 0,0 1 1,0-1-1,0 1 1,2 25-2,-3-21 7,1 3 20,1-1-1,-1 0 0,1 0 1,0 1-1,3 9 0,-3-15-61,-1-1-1,0 0 1,1 0-1,-1 1 1,1-1 0,0 0-1,-1 0 1,1 0-1,0 0 1,0 1-1,0-1 1,0-1-1,0 1 1,0 0-1,0 0 1,0 0 0,0 0-1,0-1 1,0 1-1,0 0 1,1-1-1,-1 1 1,0-1-1,0 1 1,1-1-1,-1 0 1,0 0-1,1 1 1,-1-1 0,0 0-1,1 0 1,-1 0-1,0-1 1,1 1-1,-1 0 1,0 0-1,3-1 1,-1-1-353,0 1 0,-1 0 0,1-1 0,0 0 0,-1 0 0,1 0 0,-1 0 0,0 0 0,1 0 0,-1 0 0,0-1 0,0 1 0,-1-1 0,1 1 0,0-1 0,-1 0 0,2-5 0,8-21-1385</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2.957"/>
    </inkml:context>
    <inkml:brush xml:id="br0">
      <inkml:brushProperty name="width" value="0.05" units="cm"/>
      <inkml:brushProperty name="height" value="0.05" units="cm"/>
      <inkml:brushProperty name="color" value="#FF0066"/>
    </inkml:brush>
  </inkml:definitions>
  <inkml:trace contextRef="#ctx0" brushRef="#br0">15 1 14715,'-10'13'1368,"5"-1"521,5 0-329,9-6-992,4-2-496,12-8-1136,7-6-344,10-7 560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3.374"/>
    </inkml:context>
    <inkml:brush xml:id="br0">
      <inkml:brushProperty name="width" value="0.05" units="cm"/>
      <inkml:brushProperty name="height" value="0.05" units="cm"/>
      <inkml:brushProperty name="color" value="#FF0066"/>
    </inkml:brush>
  </inkml:definitions>
  <inkml:trace contextRef="#ctx0" brushRef="#br0">187 0 16540,'-10'7'724,"1"0"1,0 0 0,0 1 0,1 0 0,-10 12 0,14-15-420,1-1 0,0 1 0,0 1 0,0-1 0,1 0 0,0 1 0,0-1 0,0 1 0,1-1 1,-1 1-1,1 0 0,0 9 0,1 0-51,1-1 0,1 0 0,0 0 0,1 0 0,0 0 0,1 0 0,10 21 0,0-5-104,1-1 1,23 34-1,19 10-94,-16-21-876,-32-31-1028,-9-13-290,0-7 2032,0-1-1,-1 0 1,1 0 0,0 0 0,0 0-1,0 0 1,-1 0 0,1 0-1,0 0 1,0 0 0,0 0 0,-1 0-1,1 0 1,0 0 0,0 0-1,-1 0 1,1 0 0,0 0 0,0 0-1,-1 0 1,1 0 0,0 0-1,0 0 1,0 0 0,-1 0 0,1 0-1,0 0 1,0-1 0,0 1-1,0 0 1,-1 0 0,1 0 0,0 0-1,0-1 1,-8-7-1206</inkml:trace>
  <inkml:trace contextRef="#ctx0" brushRef="#br0" timeOffset="1">1 453 16283,'20'3'1297,"10"-3"607,4-8-199,11-6-1017,-1-4-192,2-4-608,1-3-480,-1-3-1121,-3-3-551,4-2 1056</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3.775"/>
    </inkml:context>
    <inkml:brush xml:id="br0">
      <inkml:brushProperty name="width" value="0.05" units="cm"/>
      <inkml:brushProperty name="height" value="0.05" units="cm"/>
      <inkml:brushProperty name="color" value="#FF0066"/>
    </inkml:brush>
  </inkml:definitions>
  <inkml:trace contextRef="#ctx0" brushRef="#br0">114 2 10970,'0'0'212,"-1"-1"-1,0 1 1,1 0-1,-1 0 1,0 0-1,1 0 1,-1 0-1,0 0 1,1 0-1,-1 0 0,0 0 1,0 0-1,1 0 1,-1 0-1,0 0 1,1 1-1,-1-1 1,0 0-1,1 0 1,-1 1-1,1-1 1,-1 0-1,1 1 1,-1-1-1,0 1 1,1-1-1,-1 1 0,1-1 1,0 1-1,-1-1 1,1 1-1,-1 0 1,1-1-1,-1 2 1,-12 27 1515,11-22-976,-6 12 17,2 0 1,0 0-1,-6 35 1,11-46-690,0 0 0,1 0 0,0 0 0,0 0 0,1-1 0,0 1 0,0 0 1,1 0-1,0-1 0,0 1 0,1-1 0,7 14 0,2-3-38,1 1 0,15 15 0,-12-15-18,27 41 0,-40-55-138,0 1 0,0 0 0,0 0 0,-1 0 0,0 1 1,0-1-1,0 1 0,-1-1 0,0 1 0,0-1 0,-1 13 0,0-17-63,0 0-1,-1 0 0,1 0 0,0 0 0,-1 0 0,0 0 1,1 0-1,-1 0 0,0-1 0,0 1 0,0 0 1,0 0-1,0-1 0,0 1 0,-1-1 0,1 1 0,-2 1 1,2-3-88,0 1 1,-1 0 0,1-1 0,0 1 0,0-1 0,-1 1 0,1-1-1,0 1 1,-1-1 0,1 0 0,0 0 0,-1 1 0,1-1-1,0 0 1,-1 0 0,1-1 0,0 1 0,-1 0 0,1 0 0,0-1-1,-1 1 1,1 0 0,0-1 0,0 1 0,-2-2 0,-18-12-2227</inkml:trace>
  <inkml:trace contextRef="#ctx0" brushRef="#br0" timeOffset="1">0 361 13411,'0'5'1472,"10"-2"913,10-1-441,27-6-1024,14-6-344,4-5-1056,6 0-672,-1 2 592</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4.240"/>
    </inkml:context>
    <inkml:brush xml:id="br0">
      <inkml:brushProperty name="width" value="0.05" units="cm"/>
      <inkml:brushProperty name="height" value="0.05" units="cm"/>
      <inkml:brushProperty name="color" value="#FF0066"/>
    </inkml:brush>
  </inkml:definitions>
  <inkml:trace contextRef="#ctx0" brushRef="#br0">145 1 14203,'-4'0'329,"1"0"1,-1 1-1,0 0 1,0 0-1,1 0 1,-1 0-1,0 1 0,1 0 1,0-1-1,-1 1 1,1 0-1,0 1 1,0-1-1,0 0 1,0 1-1,-4 5 0,0 0 72,-1 1 0,2 0 1,-1 1-1,-6 14 0,5-7 87,0 1 0,-7 26 0,12-35-338,1 0 0,0 0-1,0 1 1,1-1 0,1 1-1,0 18 1,1-25-128,-1 0-1,1 0 1,-1-1 0,1 1-1,0 0 1,0 0 0,0 0-1,1-1 1,-1 1-1,0-1 1,1 1 0,0-1-1,0 1 1,0-1 0,0 0-1,0 0 1,4 3-1,-2-2-7,0-1-1,0 0 1,0 0 0,0-1-1,0 1 1,1-1-1,-1 0 1,1 0-1,-1 0 1,8-1 0,3 0-3,0-1 0,-1 0 0,1-1 0,-1-1 0,1-1 0,15-5 0,-4-1-38,-1-1-1,0-1 1,-1-2-1,-1 0 1,33-27-1,97-97-175,-134 119 207,-19 19-4,0 1 0,0-1 0,0 0 1,0 0-1,0 0 0,0 0 0,0 1 0,0-1 0,0 0 0,0 0 0,0 0 0,0 0 0,0 1 0,0-1 0,0 0 0,0 0 0,0 0 0,1 0 1,-1 0-1,0 1 0,0-1 0,0 0 0,0 0 0,0 0 0,0 0 0,0 0 0,1 0 0,-1 0 0,0 1 0,0-1 0,0 0 0,0 0 0,0 0 1,1 0-1,-1 0 0,0 0 0,0 0 0,0 0 0,0 0 0,1 0 0,-1 0 0,0 0 0,0 0 0,0 0 0,0 0 0,1 0 0,-1 0 0,0 0 1,0 0-1,0 0 0,0 0 0,1 0 0,-1 0 0,0 0 0,0-1 0,0 1 0,0 0 0,0 0 0,0 0 0,1 0 0,-1 0 0,0 0 0,0-1 1,0 1-1,0 0 0,-2 16 1,1-14-1,-1 8 0,-2 11 11,-3 29 0,7-44-7,0-1 1,0 1 0,0-1 0,0 1 0,1-1-1,0 1 1,0-1 0,1 1 0,-1-1-1,5 9 1,-5-12 5,1 0-1,-1-1 0,0 1 0,0-1 1,1 1-1,-1-1 0,1 1 0,-1-1 1,1 0-1,0 0 0,-1 0 0,1 0 1,0 0-1,0 0 0,0 0 0,3 0 1,-1 0 3,0 0-1,0 0 1,1-1 0,-1 0 0,0 0 0,0 0 0,7-1 0,1-2 1,0 0 0,1 0 1,-2-2-1,17-6 0,-21 7-13,0 0 1,0 0-1,0 0 0,-1-1 0,0 0 0,0 0 0,0-1 0,5-6 0,-9 10 1,-1 1 0,0-1 0,0 0 0,0 1 0,1-1-1,-2 0 1,1 0 0,0 0 0,0 1 0,-1-1 0,1 0-1,-1 0 1,1 0 0,-1 0 0,0 0 0,0 0 0,0 0 0,0 0-1,0 0 1,0 0 0,0 0 0,-1 0 0,1 0 0,-1 0-1,0 0 1,1 0 0,-1 0 0,0 0 0,0 1 0,0-1-1,0 0 1,-1 1 0,1-1 0,0 0 0,-1 1 0,1 0 0,-3-2-1,-2-2 12,-1 0 0,-1 1 0,1 0 0,-1 0 0,1 0 0,-1 1 0,0 1 0,0-1 0,-1 1 0,1 0 0,0 1 0,-13-1 0,-3 2-1063,-1 0-1,-48 6 0,82-14-2823,10-1 2686</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4.659"/>
    </inkml:context>
    <inkml:brush xml:id="br0">
      <inkml:brushProperty name="width" value="0.05" units="cm"/>
      <inkml:brushProperty name="height" value="0.05" units="cm"/>
      <inkml:brushProperty name="color" value="#FF0066"/>
    </inkml:brush>
  </inkml:definitions>
  <inkml:trace contextRef="#ctx0" brushRef="#br0">22 1 11410,'-1'0'369,"0"1"0,0-1 0,0 1 0,0 0 0,0-1 0,0 1 0,0 0 0,0 0 0,0-1 0,0 1 0,0 0 0,1 0 0,-1 0 0,0 0 0,1 0-1,-1 0 1,1 0 0,-1 0 0,0 2 0,-2 23 2752,3-19-2698,-1 148 5064,16 81-2904,-13-213-2493,11 46 0,-10-59-233,0 0 0,1 0-1,0-1 1,0 1 0,1-1 0,10 15 0,-14-22-75,0-1-1,1 1 1,-1-1 0,0 1 0,1-1-1,-1 0 1,1 0 0,0 1 0,-1-1-1,1 0 1,0 0 0,0-1-1,0 1 1,0 0 0,-1 0 0,1-1-1,0 0 1,0 1 0,0-1 0,0 0-1,0 0 1,0 0 0,0 0 0,0 0-1,0 0 1,0-1 0,0 1-1,0-1 1,0 1 0,0-1 0,0 0-1,0 1 1,0-1 0,-1 0 0,1-1-1,0 1 1,-1 0 0,3-2 0,17-15-1679</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5.062"/>
    </inkml:context>
    <inkml:brush xml:id="br0">
      <inkml:brushProperty name="width" value="0.05" units="cm"/>
      <inkml:brushProperty name="height" value="0.05" units="cm"/>
      <inkml:brushProperty name="color" value="#FF0066"/>
    </inkml:brush>
  </inkml:definitions>
  <inkml:trace contextRef="#ctx0" brushRef="#br0">83 100 11939,'-26'34'4603,"14"-19"-1994,-16 28 1,25-39-2378,1 0 0,0 1 0,0-1 0,0 1 1,1-1-1,0 1 0,0 0 0,0-1 0,0 1 0,1 0 0,0 8 1,0-10-165,0 0 0,1 0 0,0 0 1,0 0-1,0 0 0,0 0 0,0-1 1,0 1-1,1 0 0,-1-1 0,1 1 1,0-1-1,-1 1 0,1-1 0,5 4 1,-3-3-24,0 0 0,0 0 1,0 0-1,1-1 0,-1 0 1,1 0-1,0 0 0,9 2 1,-5-2-34,0 0 0,1-1 0,-1 0 1,0-1-1,1 0 0,-1-1 1,0 1-1,1-2 0,16-4 1,-21 5-10,0-1 1,0-1-1,0 1 1,0 0-1,0-1 0,-1 0 1,0 0-1,1-1 1,5-5-1,-8 7-1,-1 0-1,1 0 0,-1 0 0,0 0 0,1 0 0,-1 0 0,0 0 0,0-1 0,0 1 0,-1 0 1,1-1-1,0 1 0,-1-1 0,0 1 0,0-1 0,1 1 0,-1-1 0,-1 1 0,1 0 1,0-1-1,0 1 0,-1-1 0,-1-2 0,-1-3-211,0-1 1,-1 1-1,-1 0 1,1 0-1,-1 1 0,-1 0 1,0-1-1,-10-9 1,3 4-1927,-1 1 1,-1 1 0,-18-12-1,38 17-2665</inkml:trace>
  <inkml:trace contextRef="#ctx0" brushRef="#br0" timeOffset="1">273 135 11739,'43'13'3980,"1"-1"1,47 6 0,-96-15-3158,-7-1-806,9-3-7,1 1 1,-1-1-1,1 0 0,0 0 0,-1 0 0,1 0 1,0 0-1,0-1 0,0 1 0,0-1 0,0 1 0,0-1 1,0 0-1,0 0 0,1 0 0,-1 0 0,1 0 1,-1 0-1,1 0 0,0 0 0,0-1 0,0 1 1,0 0-1,-1-5 0,0 0 16,1 0 1,-1 0-1,1 0 0,1 0 1,-1 0-1,1-1 0,1-8 1,0 12-27,-1 1 0,1 0 0,-1 0 1,1 0-1,0 0 0,0 0 0,1 0 1,-1 0-1,0 0 0,1 0 0,0 0 1,0 1-1,0-1 0,0 1 0,4-4 1,-3 3 10,1 1 0,-1 0 0,1 0 0,-1 0 0,1 0 0,0 0 0,0 1 0,0 0 1,0 0-1,7-1 0,4 1-421,0 0 1,0 2 0,0 0-1,0 0 1,23 6 0,47 4-5893,-54-8 5070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34.494"/>
    </inkml:context>
    <inkml:brush xml:id="br0">
      <inkml:brushProperty name="width" value="0.05" units="cm"/>
      <inkml:brushProperty name="height" value="0.05" units="cm"/>
      <inkml:brushProperty name="color" value="#FF0066"/>
    </inkml:brush>
  </inkml:definitions>
  <inkml:trace contextRef="#ctx0" brushRef="#br0">49 24 12787,'-15'-2'5950,"-10"1"-1398,16 0 550,20-2-4751,1-1-119,0 0 0,1 1 0,-1 1 0,17-2 0,-26 4-227,0 0 1,0 0 0,0 1 0,1-1 0,-1 0 0,0 1-1,0 0 1,0 0 0,0 0 0,0 0 0,0 0 0,0 1-1,0-1 1,-1 1 0,1 0 0,0 0 0,-1 0 0,1 0-1,-1 0 1,0 0 0,0 1 0,3 3 0,-1 0-1,-1 0 1,0 1-1,0-1 1,0 1 0,-1 0-1,0-1 1,0 1-1,0 0 1,-1 0-1,0 0 1,-1 14 0,-1 1-3,-1 0 0,-8 31 0,3-14-3,6-36-8,1-1 0,0 1 1,0-1-1,-1 1 0,1-1 1,1 1-1,0 4 0,-1-7 6,0 1-1,0 0 1,1-1-1,-1 1 1,0-1-1,1 1 1,-1-1-1,0 1 1,1-1-1,-1 1 1,1-1-1,-1 0 1,1 1-1,-1-1 1,1 0-1,-1 1 1,1-1-1,-1 0 0,1 1 1,-1-1-1,1 0 1,0 0-1,-1 0 1,1 0-1,-1 1 1,1-1-1,0 0 1,-1 0-1,1 0 1,0 0-1,-1 0 1,1-1-1,-1 1 1,1 0-1,1 0 1,12-4-19,27-9 1,9-3-2,-44 15 31,0-1 0,0 1 1,0 0-1,0 1 0,1-1 0,-1 1 0,0 1 1,0-1-1,1 1 0,-1 0 0,0 0 0,0 1 1,0 0-1,0 0 0,0 0 0,-1 1 0,1 0 1,-1 0-1,10 7 0,-8-5 22,0 1 0,-1 0 0,0 0 0,0 1 0,0 0 0,0 0 0,-1 0 0,-1 1 0,1 0 0,-1 0 0,0 0 0,-1 0 0,0 0 0,0 1 1,-1 0-1,0-1 0,-1 1 0,0 0 0,0 0 0,0 0 0,-1 0 0,-1 0 0,0 0 0,0 0 0,-1-1 0,0 1 0,0 0 0,-1-1 0,-6 14 0,-2 1 47,-1 0 0,-28 39-1,30-48-84,-1-1-1,0-1 0,-1 0 0,0 0 0,-19 13 1,26-22-71,1 0 0,-1 0-1,0-1 1,-1 1 0,1-1 0,0 0 0,-1-1 0,1 1 0,-1-1 0,0 0 0,-6 0 0,10-1-46,0 0 0,-1 0 1,1 0-1,0-1 0,0 1 1,-1 0-1,1-1 0,0 0 0,0 0 1,0 0-1,0 0 0,0 0 1,0 0-1,0 0 0,0 0 1,0-1-1,1 1 0,-1-1 0,0 1 1,1-1-1,-1 0 0,1 0 1,0 0-1,-1 0 0,1 0 0,0 0 1,0 0-1,1 0 0,-1 0 1,0-3-1,-3-10-852,1-1 1,0-1-1,2 1 0,0 0 0,1-1 1,0 1-1,3-17 0,9-37-617</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5.465"/>
    </inkml:context>
    <inkml:brush xml:id="br0">
      <inkml:brushProperty name="width" value="0.05" units="cm"/>
      <inkml:brushProperty name="height" value="0.05" units="cm"/>
      <inkml:brushProperty name="color" value="#FF0066"/>
    </inkml:brush>
  </inkml:definitions>
  <inkml:trace contextRef="#ctx0" brushRef="#br0">134 1 13635,'-9'0'1652,"-1"1"-1,0 0 1,1 1 0,-19 5 0,23-6-1410,-1 1 1,1 1-1,-1-1 1,1 1 0,0 0-1,0 0 1,0 0 0,-9 9-1,13-11-215,0 0 0,0 1 0,0 0 1,0-1-1,0 1 0,0 0 0,0-1 0,0 1 0,1 0 0,-1 0 0,0 0 0,1-1 1,0 1-1,-1 0 0,1 0 0,0 0 0,0 0 0,0 0 0,1 0 0,-1 0 0,0 0 0,1-1 1,-1 1-1,1 0 0,-1 0 0,1 0 0,0-1 0,0 1 0,0 0 0,0-1 0,0 1 1,2 2-1,3 3 21,0 0 0,1 0 0,-1-1 0,1 0 0,10 7 0,9 3 428,0-1 1,51 21-1,-73-34-385,-2-2-30,20 12 398,-21-11-449,-1-1 0,1 0 0,-1 0-1,1 1 1,-1-1 0,0 0 0,1 0 0,-1 1 0,0-1 0,1 1 0,-1-1 0,0 0 0,1 1-1,-1-1 1,0 1 0,0-1 0,1 1 0,-1-1 0,0 1 0,0-1 0,0 1 0,0-1 0,0 1-1,0-1 1,1 1 0,-1-1 0,0 1 0,0-1 0,-1 1 0,1-1 0,0 1 0,0-1 0,0 1-1,0-1 1,0 1 0,-1-1 0,1 0 0,0 1 0,0-1 0,-1 1 0,1-1 0,0 1 0,0-1-1,-1 0 1,0 1 0,-2 2-41,0-1 0,-1 0 0,1 0 0,-1 0 0,0 0 0,1 0 0,-1-1 0,-7 3 0,-36 5-1302,26-6 402,-32 9-1083,2 1 485</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5.960"/>
    </inkml:context>
    <inkml:brush xml:id="br0">
      <inkml:brushProperty name="width" value="0.05" units="cm"/>
      <inkml:brushProperty name="height" value="0.05" units="cm"/>
      <inkml:brushProperty name="color" value="#FF0066"/>
    </inkml:brush>
  </inkml:definitions>
  <inkml:trace contextRef="#ctx0" brushRef="#br0">12 393 10386,'-2'5'154,"0"-1"704,0-1 1,1 1 0,0-1 0,-2 8-1,3-11-771,0 0-1,0 1 0,-1-1 0,1 0 0,0 0 1,0 1-1,0-1 0,0 0 0,1 0 0,-1 1 0,0-1 1,0 0-1,0 0 0,0 1 0,0-1 0,0 0 1,0 0-1,0 0 0,0 1 0,1-1 0,-1 0 0,0 0 1,0 0-1,0 1 0,0-1 0,1 0 0,-1 0 1,0 0-1,0 0 0,0 0 0,1 1 0,0-1 54,0 0-1,0 0 1,0 0-1,0 0 1,0-1-1,0 1 1,0 0-1,0 0 1,0 0-1,-1-1 1,1 1-1,0-1 1,1 0-1,16-8 923,-1-2 0,-1 0 0,0-1 0,26-24 0,-22 18-369,83-80 1611,-85 77-1993,0 0 0,-1-1 0,15-27 1,-29 43-299,0 1 1,0-1 0,-1 1 0,1-1 0,-1 0 0,-1 0 0,1 0-1,0-10 1,-2 14-16,0 0 1,0 0-1,0 0 0,0 0 0,-1 0 0,1 0 0,-1 0 0,1 0 0,-1 0 0,0 0 0,0 0 0,1 0 1,-1 0-1,-1 1 0,1-1 0,0 0 0,0 1 0,-1-1 0,1 1 0,-1-1 0,1 1 0,-1 0 0,1-1 0,-1 1 1,0 0-1,0 0 0,0 0 0,-2 0 0,-2-1-17,1 0 0,-1 1 1,1 0-1,-1 0 0,0 0 0,1 1 1,-1 0-1,0 0 0,0 1 1,1-1-1,-1 1 0,0 0 0,1 1 1,-1-1-1,1 1 0,-1 0 0,1 1 1,0-1-1,-9 7 0,6-4 10,0 0 0,1 1 0,0 0-1,0 1 1,1-1 0,-1 1 0,1 1-1,1-1 1,-1 1 0,1 0 0,-6 13-1,8-13 12,0 0 0,0 1-1,1-1 1,0 0 0,1 1-1,0-1 1,0 1 0,0-1-1,1 1 1,1 0-1,-1-1 1,2 1 0,1 9-1,-1-13 4,0 1 1,0-1-1,0 0 0,1 0 0,-1 0 0,1 0 0,0 0 0,1-1 0,-1 0 0,1 1 0,0-1 0,0 0 0,0-1 1,1 1-1,-1-1 0,1 0 0,0 0 0,0 0 0,0-1 0,0 0 0,6 3 0,1-2-45,-1 0 1,1-1-1,-1 0 0,1-1 1,0 0-1,0-1 0,-1-1 1,1 1-1,0-2 0,-1 0 1,1 0-1,11-4 0,-12 2-423,0 0-1,0-1 0,0 0 0,-1-1 0,11-7 0,-13 8-485,-1-1 0,1-1 0,-1 1 0,0-1 0,-1 0 0,9-13 0,-1-5-719</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6.626"/>
    </inkml:context>
    <inkml:brush xml:id="br0">
      <inkml:brushProperty name="width" value="0.05" units="cm"/>
      <inkml:brushProperty name="height" value="0.05" units="cm"/>
      <inkml:brushProperty name="color" value="#FF0066"/>
    </inkml:brush>
  </inkml:definitions>
  <inkml:trace contextRef="#ctx0" brushRef="#br0">1 109 11418,'30'44'8495,"-21"-30"-6725,-2-1 0,13 30 0,-12-20-1080,-5-14-571,0-1 0,0 0 1,0 0-1,1 0 0,6 10 0,-9-17-117,-1 0 0,1 0-1,0-1 1,-1 1 0,1 0-1,-1-1 1,1 1 0,0-1-1,-1 1 1,1-1 0,0 1-1,0-1 1,0 1 0,-1-1-1,1 0 1,0 1 0,0-1 0,0 0-1,0 0 1,0 0 0,0 0-1,-1 0 1,1 0 0,0 0-1,0 0 1,0 0 0,0 0-1,0 0 1,0 0 0,-1-1-1,1 1 1,0 0 0,0 0-1,0-1 1,0 1 0,-1-1-1,1 1 1,0-1 0,1 0-1,2-3 7,0-1 0,0 1-1,0 0 1,6-11 0,-6 10 4,19-30 9,-9 13-21,32-38 0,-42 55 3,0 1 0,1-1-1,0 1 1,0 0 0,0 0 0,0 0-1,1 1 1,-1 0 0,1 0 0,0 0 0,0 1-1,11-3 1,-15 5 7,-1-1 0,0 1 0,0 0 0,0 0 0,0 0 0,0 0 0,0 0 0,1 0 0,-1 0-1,0 0 1,0 0 0,0 0 0,0 1 0,0-1 0,0 0 0,0 1 0,0-1 0,0 1 0,0-1 0,0 1 0,0 0 0,0-1 0,0 1 0,0 0 0,0 0 0,-1 0 0,1-1-1,0 1 1,-1 0 0,1 0 0,0 0 0,-1 0 0,1 0 0,-1 0 0,0 0 0,1 0 0,-1 2 0,2 4 80,-2 0-1,1 0 1,-1-1 0,0 1 0,-1 8-1,0 2 1,1-12-67,0 0 0,1 0 1,-1 0-1,1 0 1,2 9-1,-3-13-22,1 0 0,-1-1 0,0 1 0,1 0-1,-1-1 1,0 1 0,1 0 0,-1 0 0,1-1 0,-1 1 0,1-1 0,-1 1-1,1-1 1,0 1 0,-1-1 0,1 1 0,0-1 0,-1 1 0,1-1 0,0 0-1,0 1 1,-1-1 0,1 0 0,0 0 0,0 1 0,-1-1 0,1 0-1,0 0 1,0 0 0,0 0 0,-1 0 0,1 0 0,0 0 0,0 0 0,0-1-1,-1 1 1,1 0 0,0 0 0,0-1 0,-1 1 0,1 0 0,0-1 0,-1 1-1,1-1 1,0 1 0,0-2 0,8-4 1,0-2 1,0 1-1,-1-1 1,0 0-1,11-16 1,4-3-1,23-26 1,33-32 18,-79 84-19,1 0-1,0 0 0,0 0 0,0 0 1,0 0-1,0 0 0,0 0 1,0 1-1,0-1 0,0 0 1,0 1-1,1-1 0,-1 1 0,0-1 1,0 1-1,1 0 0,-1-1 1,0 1-1,1 0 0,-1 0 0,0 0 1,0 0-1,1 0 0,-1 0 1,0 0-1,1 0 0,1 1 0,-2 1 5,1-1-1,0 1 0,0-1 0,-1 1 0,1 0 0,-1-1 0,0 1 0,1 0 0,-1 0 0,0 0 0,0 0 0,0 0 0,0 0 0,0 4 0,1-2 4,0 3 28,1 1 0,0-1-1,1 0 1,7 12 0,-10-17-15,1 0-1,-1 0 1,1-1-1,0 1 1,0-1 0,0 1-1,0-1 1,0 1 0,0-1-1,0 0 1,0 0-1,0 0 1,0 0 0,1-1-1,-1 1 1,0-1 0,1 1-1,-1-1 1,0 0 0,4 0-1,-1 0 2,0 0-1,0-1 1,0 0-1,0 0 1,0 0-1,0 0 1,0-1 0,-1 0-1,1 0 1,5-4-1,-1 0 20,0 0 0,-1 0 0,14-14 0,-21 19-41,1 1 0,-1 0-1,0-1 1,0 1 0,0 0-1,1 0 1,-1 0 0,0 0-1,0 0 1,1 1 0,-1-1-1,0 0 1,0 0 0,0 1-1,1-1 1,0 2 0,0-2 1,17 8 48,-1 0 1,22 13-1,4 2-11,-42-22-162,1 1 0,-1-1-1,1 0 1,-1 0 0,1 0-1,0 0 1,-1-1 0,1 1-1,0-1 1,0 1 0,-1-1-1,1 0 1,0 0 0,0 0-1,-1-1 1,1 1 0,0-1-1,0 1 1,-1-1 0,1 0-1,0 0 1,-1 0 0,1 0-1,-1-1 1,1 1 0,-1-1-1,0 1 1,0-1-1,0 0 1,4-3 0,10-13 439,-2 0-510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7.060"/>
    </inkml:context>
    <inkml:brush xml:id="br0">
      <inkml:brushProperty name="width" value="0.05" units="cm"/>
      <inkml:brushProperty name="height" value="0.05" units="cm"/>
      <inkml:brushProperty name="color" value="#FF0066"/>
    </inkml:brush>
  </inkml:definitions>
  <inkml:trace contextRef="#ctx0" brushRef="#br0">43 328 14011,'-24'18'2128,"6"-2"1265,21-8-1816,10-6-377,13-9-1632,9-3-425,7-10-1103,5-5 4521,13-14-2241</inkml:trace>
  <inkml:trace contextRef="#ctx0" brushRef="#br0" timeOffset="1">408 1 11963,'-7'22'2008,"6"10"2265,1 11-1208,12 14-497,4 5-455,4 4-753,2-3-312,-5-7-536,-4-6-176,-3-11-232,-3-6-40,-3-8-512,-3-6-360,-1-7-1008,-3-7 519,3-4 777</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7.494"/>
    </inkml:context>
    <inkml:brush xml:id="br0">
      <inkml:brushProperty name="width" value="0.05" units="cm"/>
      <inkml:brushProperty name="height" value="0.05" units="cm"/>
      <inkml:brushProperty name="color" value="#FF0066"/>
    </inkml:brush>
  </inkml:definitions>
  <inkml:trace contextRef="#ctx0" brushRef="#br0">0 435 13931,'7'0'2248,"6"-2"1777,16-8-2144,4-1-361,2-9-1032,1-2-224,-4-2-848,1-3-416,-4-4-1297,1-1 4402,-5-7-2033</inkml:trace>
  <inkml:trace contextRef="#ctx0" brushRef="#br0" timeOffset="1">421 1 13803,'8'43'1952,"-1"6"1641,8 5-600,-1 8-665,-1 0-551,4 0-649,-2-3-296,-2-14-496,-3-5-128,-5-10-272,-1-8-352,-6-9-1000,0-4-529,-3-9-1407,2-4 1679</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7.932"/>
    </inkml:context>
    <inkml:brush xml:id="br0">
      <inkml:brushProperty name="width" value="0.05" units="cm"/>
      <inkml:brushProperty name="height" value="0.05" units="cm"/>
      <inkml:brushProperty name="color" value="#FF0066"/>
    </inkml:brush>
  </inkml:definitions>
  <inkml:trace contextRef="#ctx0" brushRef="#br0">0 7 10970,'10'0'1465,"7"-1"1063,10-1-1344,3-1-79,-3 3-657,-2 0-480,-3 0-920,3 3 672</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8.382"/>
    </inkml:context>
    <inkml:brush xml:id="br0">
      <inkml:brushProperty name="width" value="0.05" units="cm"/>
      <inkml:brushProperty name="height" value="0.05" units="cm"/>
      <inkml:brushProperty name="color" value="#FF0066"/>
    </inkml:brush>
  </inkml:definitions>
  <inkml:trace contextRef="#ctx0" brushRef="#br0">148 406 10546,'0'-4'689,"1"0"0,-1 0 1,0 0-1,0 0 0,-1 0 0,1 0 0,-1 1 0,0-1 0,0 0 0,0 0 1,-1 0-1,-1-5 0,1 7-494,1 0 1,-1 0-1,0 0 1,0 0-1,0 0 0,0 1 1,0-1-1,0 0 1,0 1-1,0-1 1,0 1-1,-1 0 1,1 0-1,-1 0 0,1 0 1,-1 0-1,1 1 1,-1-1-1,1 1 1,-4-1-1,3 1-133,0 0 0,0 0 0,0 0 0,0 0 0,1 0 0,-1 1 0,0-1 0,0 1 0,0 0 0,0 0 0,1 0 0,-1 0 0,0 0 0,1 1 0,-1-1 0,1 1-1,-5 3 1,4-2-31,0 1 0,0-1 0,0 1-1,0 0 1,1 0 0,0 0 0,-1 0-1,1 0 1,1 1 0,-3 7 0,2-7-30,1 1 1,-1 0 0,2 0-1,-1-1 1,0 1 0,1 0-1,0 0 1,1 0 0,-1-1-1,1 1 1,0 0 0,1 0 0,-1-1-1,1 1 1,0-1 0,1 1-1,-1-1 1,7 9 0,-6-10-2,1 0 0,-1 0 0,1-1 0,0 0-1,1 0 1,-1 0 0,0 0 0,1-1 0,0 1 0,0-1 0,8 3 0,-5-3 0,0-1 0,0 0 0,0 0 0,0 0 0,0-1-1,0 0 1,9-2 0,0-1 5,0 0 0,-1-1 1,1-1-1,-1-1 0,0 0 0,24-15 0,-15 5-5,0-2-1,-2 0 0,0-2 0,36-39 0,-50 51-6,-10 10-11,-10 16-17,4-8 27,-1 0 4,1 1 1,0 0 0,-6 14 0,12-23 6,0 0 0,0 1 1,1-1-1,-1 0 0,0 0 0,1 0 0,-1 1 1,1-1-1,0 0 0,-1 1 0,1-1 0,0 0 1,1 1-1,-1-1 0,0 0 0,1 0 0,-1 1 1,1-1-1,0 0 0,-1 0 0,1 0 0,0 1 1,1-1-1,1 3 0,-1-4 3,-1 1 0,1-1 0,0 1 0,0-1 0,0 0 0,0 0 0,0 0 0,1 0 0,-1 0 0,0 0 0,0-1-1,1 1 1,-1-1 0,0 0 0,1 1 0,-1-1 0,0 0 0,1 0 0,-1-1 0,0 1 0,1 0 0,1-1 0,3-1 3,0 0-1,0 0 1,0-1 0,0 0-1,-1 0 1,7-4-1,-1-1 6,-1-1 0,0 0 0,-1-1 0,1 0 0,-2-1 0,0 0 0,11-16-1,47-89 12,-52 86-30,20-56 0,-29 67 10,-1 0 0,-1 0 0,0 0 0,0-26 0,-3 41-2,-1-1-1,-1 0 1,1 0 0,0 0-1,-1 0 1,-2-7 0,3 12-2,0-1 0,-1 1 0,1-1 0,0 0-1,-1 1 1,1-1 0,0 1 0,-1-1 0,1 1 0,-1-1 0,1 1 0,0-1 0,-1 1 0,1 0 0,-1-1 0,0 1 0,1 0 0,-1-1 0,1 1 0,-2 0 0,2-1 3,-1 1 0,0 0 0,0 1 0,0-1 0,0 0 0,0 0-1,0 0 1,0 0 0,0 1 0,0-1 0,1 0 0,-1 1 0,0-1 0,0 1 0,0-1 0,1 1 0,-1-1 0,-1 2-1,-3 2 33,1 1 0,-1-1-1,1 1 1,-1 0-1,1 1 1,1-1 0,-1 1-1,-5 11 1,3-3 59,1 1 0,-7 27 0,8-19-51,2 0 0,0 0 0,1 0 1,1 0-1,1 0 0,2 0 0,5 29 0,-5-39-160,0 0 1,1 0-1,0 0 0,1 0 0,0-1 0,9 14 0,-11-21-36,0 0-1,1 0 1,0 0-1,0 0 1,0-1-1,0 0 1,1 0-1,0 0 1,0 0-1,0-1 1,0 0-1,0 0 0,1 0 1,-1-1-1,12 4 1,-2-3-326,22 2 0,-36-5 466</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8.799"/>
    </inkml:context>
    <inkml:brush xml:id="br0">
      <inkml:brushProperty name="width" value="0.05" units="cm"/>
      <inkml:brushProperty name="height" value="0.05" units="cm"/>
      <inkml:brushProperty name="color" value="#FF0066"/>
    </inkml:brush>
  </inkml:definitions>
  <inkml:trace contextRef="#ctx0" brushRef="#br0">28 553 12523,'-25'19'3642,"25"-19"-3599,0 0 0,0-1-1,0 1 1,0 0 0,0 0-1,0 0 1,0 0 0,0 0 0,0 0-1,0 0 1,0 0 0,0 0-1,0 0 1,0 0 0,0 0 0,0 0-1,0 0 1,0-1 0,0 1-1,0 0 1,0 0 0,0 0 0,0 0-1,0 0 1,-1 0 427,1 0-427,0 0-1,0-1 1,0 1 0,0 0 0,0 0-1,0 0 1,0 0 0,0 0-1,0 0 1,0 0 0,0 0 0,0 0-1,0 0 1,-1 0 0,1 0-1,0 0 1,0 0 0,0 0 0,0 0-1,0 0 1,0 0 0,5-10 1201,9-12-125,-1 3-549,76-120 2065,-75 114-2346,-1-1 0,-1 0 0,15-49 0,-24 61-265,0 0 0,-1 0 0,0 0 0,-1 0 0,-2-28 0,1 36-17,-1-1-1,0 0 1,0 0 0,-1 1 0,0-1-1,0 1 1,-1-1 0,1 1 0,-2 0-1,1 0 1,0 0 0,-1 0 0,-9-9-1,12 13 9,-1 0-1,0 1 1,1 0-1,-1-1 0,0 1 1,0 0-1,0 0 0,0 0 1,0 0-1,0 0 0,0 0 1,0 1-1,0-1 0,0 1 1,-3-1-1,3 1 7,0 0 1,1 0-1,-1 1 0,0-1 1,1 1-1,-1-1 0,0 1 1,1-1-1,-1 1 0,1 0 1,-1 0-1,1-1 0,-1 1 1,1 0-1,-1 1 0,1-1 1,0 0-1,0 0 0,0 0 1,-2 3-1,-2 3 81,1 1 0,-1 0 0,2 0 0,-1 0 0,1 0 0,0 1 0,1-1 0,-3 14 0,1 4 231,0 42-1,3-49-235,2-1 0,0 1 0,2-1 0,0 0-1,0 1 1,2-1 0,0-1 0,1 1 0,17 32 0,-18-41-78,1 0-1,-1-1 1,2 0 0,-1 0 0,1 0-1,0-1 1,1 0 0,12 9-1,-14-12-18,2 0 0,-1 0-1,0 0 1,1-1-1,0 0 1,0-1-1,0 1 1,0-2-1,0 1 1,0-1 0,13 0-1,-15-1 1,1 0-1,0 0 1,-1-1-1,1 0 0,-1-1 1,1 1-1,-1-1 1,0 0-1,0-1 1,0 0-1,6-3 1,-4 1-17,-1 0 0,0-1 0,0 0 0,0 0 0,-1 0 0,0-1 0,6-9 0,2-6-203,-1-1-1,-1 0 0,-1-1 0,12-37 1,-17 50 96,-6 11 122,0 0 1,0 0-1,0 0 0,0 0 0,0 0 0,1 0 1,-1 0-1,0 0 0,0 0 0,0 0 0,0 0 1,0 0-1,1 0 0,-1 0 0,0 0 0,0 0 0,0 0 1,0 0-1,0 0 0,1 0 0,-1 0 0,0 0 1,0 0-1,0 0 0,0 1 0,0-1 0,0 0 1,0 0-1,1 0 0,-1 0 0,0 0 0,0 0 1,0 0-1,0 0 0,0 1 0,0-1 0,0 0 1,0 0-1,0 0 0,7 22-33,-5-14 44,-1-3-2,1 0-1,0-1 0,-1 1 0,2 0 1,-1-1-1,0 0 0,1 1 1,0-1-1,0 0 0,0 0 1,0-1-1,5 5 0,-5-6-58,0 0 0,0 0 0,1 0 0,-1 0 0,1 0-1,-1-1 1,1 0 0,-1 1 0,1-1 0,0-1 0,0 1 0,0 0 0,-1-1-1,1 0 1,0 0 0,5-1 0,-2 1-442,-1-2 0,0 1-1,1-1 1,-1 0 0,0 0 0,0 0-1,0-1 1,-1 0 0,1-1 0,-1 1 0,1-1-1,-1 0 1,0 0 0,-1 0 0,1-1-1,4-5 1,8-14-1099</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9.215"/>
    </inkml:context>
    <inkml:brush xml:id="br0">
      <inkml:brushProperty name="width" value="0.05" units="cm"/>
      <inkml:brushProperty name="height" value="0.05" units="cm"/>
      <inkml:brushProperty name="color" value="#FF0066"/>
    </inkml:brush>
  </inkml:definitions>
  <inkml:trace contextRef="#ctx0" brushRef="#br0">2 0 11979,'-1'3'520,"12"2"24,13-1-328,13 1-232</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29.634"/>
    </inkml:context>
    <inkml:brush xml:id="br0">
      <inkml:brushProperty name="width" value="0.05" units="cm"/>
      <inkml:brushProperty name="height" value="0.05" units="cm"/>
      <inkml:brushProperty name="color" value="#FF0066"/>
    </inkml:brush>
  </inkml:definitions>
  <inkml:trace contextRef="#ctx0" brushRef="#br0">164 1 14147,'-5'4'1052,"0"1"-1,-1-1 1,1 0 0,-1-1 0,-8 5-1,-32 11 1905,31-13-2000,-26 13-1,39-18-930,1 0 0,-1 0 0,1 0 0,-1 0 1,1 0-1,-1 0 0,1 0 0,0 0 0,0 1 0,0-1 0,0 0 0,0 1 0,0-1 1,-1 4-1,1-4-23,1 0 0,0 0-1,0 0 1,0 0 0,1-1 0,-1 1 0,0 0 0,0 0 0,0 0 0,1 0 0,-1 0 0,0 0 0,1-1-1,-1 1 1,1 0 0,-1 0 0,1 0 0,-1-1 0,1 1 0,0 0 0,-1-1 0,1 1 0,0-1 0,-1 1 0,1 0-1,0-1 1,0 0 0,1 1 0,20 14-6,10 4 15,-1 2 0,39 34 1,-51-37-10,0 1 1,27 35-1,-42-49 37,0 1 0,0-1 0,-1 1 0,1 1-1,-1-1 1,-1 0 0,1 1 0,-1-1 0,0 1 0,-1 0 0,0-1 0,0 1-1,0 0 1,-1 0 0,0 12 0,-2-14 19,1 0 0,-1 0 0,1-1 0,-2 1 0,1 0 0,0-1 0,-1 0 0,0 1 0,0-1 0,0 0 0,0 0-1,-1-1 1,1 1 0,-1-1 0,0 0 0,0 0 0,0 0 0,-1 0 0,-6 2 0,0 1-43,0-1 0,0-1 0,-1 0-1,0 0 1,0-2 0,-22 4 0,28-5-137,1-1 0,0 0 1,0 0-1,0-1 0,-1 1 0,1-1 1,0 0-1,0 0 0,0-1 0,0 1 1,0-1-1,1 0 0,-8-4 0,9 3-161,0 1-1,1 0 1,-1-1 0,0 0-1,1 1 1,-1-1-1,1 0 1,0 0-1,0-1 1,0 1-1,1 0 1,-1-1-1,1 1 1,-1-1 0,1 1-1,0-1 1,1 0-1,-1 1 1,0-6-1,1 3-438,0-1-1,0 1 1,1 0-1,2-12 1,13-38-1391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8:34.895"/>
    </inkml:context>
    <inkml:brush xml:id="br0">
      <inkml:brushProperty name="width" value="0.05" units="cm"/>
      <inkml:brushProperty name="height" value="0.05" units="cm"/>
      <inkml:brushProperty name="color" value="#FF0066"/>
    </inkml:brush>
  </inkml:definitions>
  <inkml:trace contextRef="#ctx0" brushRef="#br0">1 9 14819,'33'-7'2177,"1"5"1543,0 21-703,-3 13-216,-7 20-769,-9 8-480,-7 11-863,1-3-265,-9-7-624,3-8-497,12-17 425</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30.008"/>
    </inkml:context>
    <inkml:brush xml:id="br0">
      <inkml:brushProperty name="width" value="0.05" units="cm"/>
      <inkml:brushProperty name="height" value="0.05" units="cm"/>
      <inkml:brushProperty name="color" value="#FF0066"/>
    </inkml:brush>
  </inkml:definitions>
  <inkml:trace contextRef="#ctx0" brushRef="#br0">1 126 11642,'7'-19'1258,"-5"11"565,1 0 0,7-13 0,-10 21-1746,0 0 0,0 0-1,0 0 1,1-1 0,-1 1-1,0 0 1,0 0-1,0 0 1,1-1 0,-1 1-1,0 0 1,0 0 0,0 0-1,1 0 1,-1 0 0,0 0-1,1-1 1,-1 1 0,0 0-1,0 0 1,1 0 0,-1 0-1,0 0 1,0 0 0,1 0-1,-1 0 1,0 0 0,0 0-1,1 0 1,-1 0-1,0 0 1,1 1 0,-1-1-1,0 0 1,0 0 0,1 0-1,-1 0 1,0 0 0,0 1-1,0-1 1,1 0 0,-1 0-1,0 0 1,0 0 0,0 1-1,1-1 1,-1 0 0,0 0-1,0 1 1,0-1 0,0 0-1,0 0 1,0 1-1,0-1 1,1 0 0,-1 0-1,0 1 1,7 16 898,-6-16-907,3 14 447,1 0 0,-2 1 0,3 22 0,0 51 296,-5-56-521,-4 298 632,5-313-923,-2-18-2,0 0-1,0 0 1,0 0-1,0 0 0,0 0 1,0 0-1,0 1 1,1-1-1,-1 0 0,0 0 1,0 0-1,0 0 1,0 0-1,0 0 0,1 0 1,-1 0-1,0 0 0,0 0 1,0 1-1,0-1 1,0 0-1,1 0 0,-1 0 1,0 0-1,0 0 1,0 0-1,0 0 0,1 0 1,-1 0-1,0 0 1,0 0-1,0 0 0,0-1 1,0 1-1,1 0 1,-1 0-1,0 0 0,0 0 1,0 0-1,0 0 0,0 0 1,1 0-1,-1 0 1,0-1-1,0 1 0,3-3-68,-1 0 0,0 0 0,0 0-1,0 0 1,0 0 0,2-6-1,19-47-846,-17 38 584,1 2 0,0-1 1,1 0-1,20-27 0,-27 42 317,0 0 1,1 0 0,-1 1-1,1-1 1,-1 1 0,1-1 0,0 1-1,0 0 1,0 0 0,0-1-1,0 1 1,0 0 0,0 1 0,0-1-1,0 0 1,0 1 0,0-1-1,4 0 1,-3 2 12,0-1 0,0 0 0,0 1 0,0 0 0,1-1 0,-1 1 0,0 0 0,0 1 0,-1-1 0,1 0 0,0 1 0,4 3 0,19 13 6,-12-8 4,0 0-1,1-1 1,21 10 0,-30-17 31,0 0-1,0 0 1,1 0 0,-1-1-1,1 0 1,-1 0 0,0-1 0,1 0-1,-1 0 1,1 0 0,-1-1 0,13-2-1,-12 1 32,0-1-1,-1 1 0,1-1 1,0 0-1,-1 0 0,1-1 1,-1 0-1,0 0 0,0-1 1,-1 1-1,6-7 0,-3 2 6,0 0 0,-1-1 0,-1 0-1,1 0 1,-2 0 0,7-15 0,-3 0-4,0-1 1,-2 0-1,-1-1 1,-1 1-1,1-37 1,-4-25 10,2-17 55,-1 124-12,-1 63 499,25 154 1,-24-219-499,2 0-1,0 0 1,1 0 0,9 17 0,-12-28-83,0 0-1,1 0 0,0 0 1,0 0-1,0-1 1,1 1-1,0-1 1,0 0-1,0-1 0,0 1 1,1-1-1,12 7 1,-16-10-54,0 0 0,0 0 1,0 0-1,1-1 0,-1 1 1,0 0-1,1-1 0,-1 0 1,0 1-1,1-1 0,-1 0 1,0 0-1,1 0 0,-1-1 1,0 1-1,1 0 0,-1-1 1,0 0-1,1 1 0,-1-1 1,0 0-1,0 0 1,4-3-1,-4 2-230,0 1 0,-1-1 0,1 0 0,-1 0 0,1 0 0,-1 0 0,0 0 0,1 0 0,-1 0 0,0-1 0,-1 1 0,1 0 0,0-1 1,-1 1-1,1 0 0,-1-1 0,0 1 0,1-1 0,-1 1 0,0-1 0,-1 1 0,0-5 0,-6-15-2663,-6-1 985</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30.371"/>
    </inkml:context>
    <inkml:brush xml:id="br0">
      <inkml:brushProperty name="width" value="0.05" units="cm"/>
      <inkml:brushProperty name="height" value="0.05" units="cm"/>
      <inkml:brushProperty name="color" value="#FF0066"/>
    </inkml:brush>
  </inkml:definitions>
  <inkml:trace contextRef="#ctx0" brushRef="#br0">0 148 16964,'8'5'1480,"13"-5"768,10-3-247,18-12-913,1 0-352,7-7-288,-1 0-400,-8-1-920,-1 1-1112,-16-8 1008</inkml:trace>
  <inkml:trace contextRef="#ctx0" brushRef="#br0" timeOffset="1">839 222 24637,'3'8'2337,"-3"-3"743,-3-5-775,-7-5-1897,-1-6-552,11 2 144,0-6-56</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53.467"/>
    </inkml:context>
    <inkml:brush xml:id="br0">
      <inkml:brushProperty name="width" value="0.05" units="cm"/>
      <inkml:brushProperty name="height" value="0.05" units="cm"/>
      <inkml:brushProperty name="color" value="#FF0066"/>
    </inkml:brush>
  </inkml:definitions>
  <inkml:trace contextRef="#ctx0" brushRef="#br0">2 0 6545,'-2'2'-128,"2"-1"184</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55.078"/>
    </inkml:context>
    <inkml:brush xml:id="br0">
      <inkml:brushProperty name="width" value="0.05" units="cm"/>
      <inkml:brushProperty name="height" value="0.05" units="cm"/>
      <inkml:brushProperty name="color" value="#FF0066"/>
    </inkml:brush>
  </inkml:definitions>
  <inkml:trace contextRef="#ctx0" brushRef="#br0">13 2751 10194,'-1'0'87,"1"0"0,0 0 0,-1 0 0,1 0 1,-1 0-1,1 0 0,0 0 0,-1 0 0,1 0 0,-1 0 0,1 0 0,0 0 0,-1 0 0,1-1 0,-1 1 0,1 0 0,0 0 1,-1 0-1,1-1 0,0 1 0,-1 0 0,1 0 0,0-1 0,0 1 0,-1 0 0,1 0 0,0-1 0,0 1 0,-1 0 1,1-1-1,0 1 0,0 0 0,0-1 0,-1 1 0,1-1 0,0 1 0,0 0 0,0-1 0,0 1 0,0-1 0,0 1 0,0 0 1,0-1-1,0 1 0,0-1 0,0 1 0,0 0 0,0-1 0,0 1 0,1-1 0,10-20 1314,-8 16-957,-3 5-439,5-10 522,1 0-1,0 1 0,0-1 1,1 1-1,0 1 0,9-9 1,158-134 2614,-127 116-2382,98-58 0,23 7-99,116-67-271,-154 63-194,-9 7 518,-89 63-127,65-29 0,-92 47-511,0-1 0,1 0 0,-1 0 0,-1 0 1,1-1-1,0 0 0,-1 0 0,0 0 0,0 0 0,0-1 0,0 1 0,3-7 0,0 0-39,-1-1-1,-1 1 0,0-1 0,5-20 0,-2 6-36,-4 14 9,0-1 0,-1-1 0,0 1 0,1-20 0,-5-55 2,-21-146 1,15 180-5,-22-92-8,19 104-4,1 0 0,-4-58 0,12 66-10,2 0 0,6-47 0,20-63-5,-11 64 12,-8 38 7,-2 14 1,5-52 0,-11 71 8,0 1 0,0-1 1,-1 0-1,0 0 0,0 0 1,-1 0-1,-1 1 0,1-1 1,-1 1-1,-5-9 0,-6-10 21,7 15 25,0 0 0,-6-21-1,11 28-35,1 0 0,-1-1 0,1 1 0,1-1 0,-1 0 0,1 1-1,0-1 1,0 1 0,2-10 0,5-15 37,14-38-1,-7 25-44,-14 43-11,0-1 0,0 1 1,0-1-1,0 1 0,0 0 0,0-1 1,0 1-1,0-1 0,0 1 0,0 0 1,0-1-1,0 1 0,0-1 0,0 1 1,-1 0-1,1-1 0,0 1 0,0 0 0,0-1 1,-1 1-1,1 0 0,0-1 0,0 1 1,-1 0-1,1 0 0,0-1 0,-1 1 1,1 0-1,0 0 0,-1-1 0,1 1 1,0 0-1,-1 0 0,1 0 0,-1 0 0,1 0 1,-15-3-298,12 3 128,0 0-1,0 1 1,0-1 0,0 0 0,0 1-1,-3 1 1,6-2 94,-1 0-1,1 1 0,-1-1 0,1 0 1,-1 0-1,1 0 0,0 1 0,-1-1 1,1 0-1,0 1 0,-1-1 1,1 0-1,0 1 0,-1-1 0,1 0 1,0 1-1,0-1 0,-1 0 0,1 1 1,0-1-1,0 1 0,0-1 1,0 0-1,-1 1 0,1-1 0,0 1 1,0-1-1,0 1 0,0-1 1,0 1-1,0-1 0,0 1 0,0-1 1,0 0-1,1 1 0,-1-1 0,0 1 1,0-1-1,0 1 0,0-1 1,1 0-1,-1 1 0,0-1 0,0 1 1,1-1-1,-1 0 0,0 1 0,1-1 1,-1 0-1,0 0 0,1 1 1,-1-1-1,1 1 0,14 11-2617,12 7 937</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55.914"/>
    </inkml:context>
    <inkml:brush xml:id="br0">
      <inkml:brushProperty name="width" value="0.05" units="cm"/>
      <inkml:brushProperty name="height" value="0.05" units="cm"/>
      <inkml:brushProperty name="color" value="#FF0066"/>
    </inkml:brush>
  </inkml:definitions>
  <inkml:trace contextRef="#ctx0" brushRef="#br0">27 0 10810,'0'0'173,"-1"0"-1,1 0 1,0 0-1,-1 0 1,1 0-1,-1 0 0,1 0 1,0 1-1,-1-1 1,1 0-1,0 0 1,-1 0-1,1 0 0,0 0 1,-1 1-1,1-1 1,0 0-1,-1 0 1,1 1-1,0-1 1,0 0-1,-1 0 0,1 1 1,0-1-1,0 0 1,-1 1-1,1-1 1,0 0-1,0 1 0,0-1 1,0 0-1,0 1 1,0-1-1,-1 1 1,1-1-1,0 0 1,0 1-1,0-1 0,0 0 1,0 1-1,0-1 1,0 1-1,1-1 1,5 22 1347,-3-13-1055,1 10-35,0 0-1,-1 1 1,0 33-1,-8 61 404,4-93-653,-13 135 890,-3 38-189,17-185-859,-3 284 1175,5-240-813,3 0 1,3 0-1,20 78 1,-17-95-141,-3 0-1,0 1 1,-3 0 0,-1 0 0,-1 0-1,-3 0 1,-4 44 0,1-30 742,5 85 0,1-38-762,-5-52 59,1-47-721,1 1 390,0 0 0,0 0 0,-1 0 0,1-1 0,0 1 0,0 0 0,-1 0 0,1 0 0,0-1 0,0 1 0,0 0 0,-1 0 0,1-1 0,0 1 0,0 0 0,0 0 0,0-1 0,0 1-1,0 0 1,0-1 0,0 1 0,0 0 0,0-1 0,-1 1 0,1 0 0,1 0 0,-1-1 0,0 1 0,0 0 0,0-1 0,0 1 0,1-3-425,0 0 1,0 0-1,0 1 0,1-1 1,-1 1-1,1-1 0,0 1 1,0-1-1,3-2 0,11-11-1335</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56.626"/>
    </inkml:context>
    <inkml:brush xml:id="br0">
      <inkml:brushProperty name="width" value="0.05" units="cm"/>
      <inkml:brushProperty name="height" value="0.05" units="cm"/>
      <inkml:brushProperty name="color" value="#FF0066"/>
    </inkml:brush>
  </inkml:definitions>
  <inkml:trace contextRef="#ctx0" brushRef="#br0">756 67 3969,'9'-9'2431,"1"1"0,-2-1 0,1-1 1,-1 0-1,7-11 0,-30 42 2359,-38 42-4054,-238 302-481,211-258-159,-30 27 297,91-114-237,-1-1 1,0-1-1,-1-1 1,-32 19-1,41-29-93,0-1 0,-1 0 0,0-1 0,0 0 0,0-1 1,-21 4-1,33-8-62,0 0 0,-1 0 0,1 0 0,0 1 0,0-1 0,0 0 0,0-1 1,0 1-1,0 0 0,0 0 0,0 0 0,0 0 0,0-1 0,0 1 1,0-1-1,-1 0 0,1 1-33,1 0 0,0-1 0,-1 1 0,1-1 0,0 1 0,0 0 0,-1-1 0,1 1 1,0-1-1,0 1 0,0-1 0,0 1 0,-1-1 0,1 1 0,0-1 0,0 1 0,0-1 0,0 1 0,0-1 1,0 1-1,0-1 0,1 1 0,-1 0 0,0-2 0,1-1-259,0 1 0,1-1-1,-1 0 1,1 0 0,-1 0 0,1 1 0,0-1-1,4-4 1,21-16-2052,8-3 784</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57.355"/>
    </inkml:context>
    <inkml:brush xml:id="br0">
      <inkml:brushProperty name="width" value="0.05" units="cm"/>
      <inkml:brushProperty name="height" value="0.05" units="cm"/>
      <inkml:brushProperty name="color" value="#FF0066"/>
    </inkml:brush>
  </inkml:definitions>
  <inkml:trace contextRef="#ctx0" brushRef="#br0">17 9 10970,'-17'-6'8148,"24"4"-6516,5 1-1142,1 1 0,-1 1-1,0 0 1,1 1 0,-1 0 0,0 1 0,0 0 0,0 1 0,21 10 0,5 6 50,53 36 1,-79-49-348,129 99 1080,-93-68-683,1-1 1,66 36 0,-58-45-130,2-2 0,0-3 0,2-2 1,0-3-1,72 11 0,-106-24-436,-9-3-24,1 1 0,-1 1 0,0 1 1,0 1-1,21 9 0,-39-15-1,9 5-930,-9-8-999,-1 2 1728,0 0 1,1 0-1,-1-1 1,1 1-1,-1 0 1,1-1-1,-1 1 1,1 0-1,0-1 0,0-1 1,0 2-328</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57.958"/>
    </inkml:context>
    <inkml:brush xml:id="br0">
      <inkml:brushProperty name="width" value="0.05" units="cm"/>
      <inkml:brushProperty name="height" value="0.05" units="cm"/>
      <inkml:brushProperty name="color" value="#FF0066"/>
    </inkml:brush>
  </inkml:definitions>
  <inkml:trace contextRef="#ctx0" brushRef="#br0">11 12 9850,'-10'-11'7671,"10"11"-7577,11 0 4095,-1 3-4528,-3 1 797,1 0 1,-1 0-1,1 1 1,-1 0-1,10 10 1,31 34 962,-13-11-536,31 24 702,104 77 1,-130-111-1060,1-1-1,1-2 1,2-3-1,63 25 1,-36-23-320,82 33 16,-151-56-225,0 0-42,1 0 1,-1 0-1,1 0 0,-1 0 0,1 0 0,4 0 1,-7-1 8,1 0 0,0 0-1,-1-1 1,0 1 0,1 0 0,-1 0 0,1 0 0,-1-1 0,1 1 0,-1 0 0,1 0 0,-1-1 0,0 1 0,1-1 0,-1 1 0,0 0 0,1-1 0,-1 1 0,0-1 0,1 1 0,-1 0-1,0-1 1,0 1 0,1-1 0,-1 1 0,0-1 0,0 1 0,0-1 0,0 1 0,0-1 0,0 1 0,0-1 0,0 1 0,0-1 0,0 1 0,0-2 0,-2-21-2443,-6-13 905</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4.315"/>
    </inkml:context>
    <inkml:brush xml:id="br0">
      <inkml:brushProperty name="width" value="0.05" units="cm"/>
      <inkml:brushProperty name="height" value="0.05" units="cm"/>
      <inkml:brushProperty name="color" value="#FF0066"/>
    </inkml:brush>
  </inkml:definitions>
  <inkml:trace contextRef="#ctx0" brushRef="#br0">27 130 10018,'-3'2'781,"0"1"1,1 0-1,-1 1 0,0-1 0,1 0 1,0 1-1,0-1 0,0 1 0,-2 5 0,4-9-700,1 1 0,-1-1 0,0 0-1,1 1 1,-1-1 0,0 0 0,1 1 0,-1-1-1,1 0 1,-1 0 0,1 1 0,-1-1-1,1 0 1,-1 0 0,0 0 0,1 0-1,-1 0 1,1 0 0,-1 0 0,1 0-1,-1 0 1,1 0 0,-1 0 0,1 0-1,-1 0 1,1 0 0,-1 0 0,1-1-1,18-1 564,186-62 3150,-156 46-3449,-22 10-330,38-16-40,-59 21-392,0 0-1,0 0 1,0-1-1,-1 0 1,0 0-1,1 0 0,-1-1 1,4-4-1,3-6-861</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4.721"/>
    </inkml:context>
    <inkml:brush xml:id="br0">
      <inkml:brushProperty name="width" value="0.05" units="cm"/>
      <inkml:brushProperty name="height" value="0.05" units="cm"/>
      <inkml:brushProperty name="color" value="#FF0066"/>
    </inkml:brush>
  </inkml:definitions>
  <inkml:trace contextRef="#ctx0" brushRef="#br0">11 15 8722,'7'-15'8767,"-8"21"-6570,-6 43 943,-3 92 1,11-114-3054,0 1-1,2-1 1,1-1 0,1 1-1,9 26 1,-12-48-176,0 4 65,1-1-1,6 13 1,-8-20-82,-1 0 1,1 0-1,0 0 1,-1 1-1,1-1 1,0 0-1,0 0 1,0 0-1,0 0 0,0 0 1,0 0-1,0-1 1,0 1-1,0 0 1,0 0-1,0-1 1,0 1-1,1-1 1,-1 1-1,0-1 1,0 0-1,1 1 0,-1-1 1,2 0-1,-2 0-69,0 0 0,0-1 0,0 1 0,0-1 1,0 1-1,0-1 0,0 1 0,0-1 0,-1 0 0,1 1 0,0-1 0,-1 0 0,1 0 0,0 1 0,-1-1 0,1 0 0,-1 0 0,1 0 0,-1 0 0,1 0 0,-1 0 0,0 0 0,1 0 0,-1-1 0,5-18-1157</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26.330"/>
    </inkml:context>
    <inkml:brush xml:id="br0">
      <inkml:brushProperty name="width" value="0.05" units="cm"/>
      <inkml:brushProperty name="height" value="0.05" units="cm"/>
      <inkml:brushProperty name="color" value="#FF0066"/>
    </inkml:brush>
  </inkml:definitions>
  <inkml:trace contextRef="#ctx0" brushRef="#br0">169 67 8426,'1'-1'370,"0"-1"1,0 0 0,0 1 0,0-1-1,-1 0 1,1 0 0,0 0-1,-1 0 1,0 0 0,1 0-1,-1 1 1,0-1 0,0 0 0,0 0-1,0 0 1,0 0 0,-1 0-1,1 0 1,0 0 0,-1 0-1,0 0 1,1 0 0,-1 1 0,0-1-1,0 0 1,0 1 0,-1-3-1,0 2 89,2 2-334,-1-1-1,1 0 1,-1 0-1,1 1 1,-1-1-1,1 0 1,-1 1-1,1-1 1,-1 1-1,1-1 1,-1 1-1,0-1 1,0 1-1,1-1 1,-1 1-1,0-1 1,0 1-1,1 0 0,-1 0 1,0-1-1,0 1 1,0 0-1,1 0 1,-1 0-1,0 0 1,0 0-1,0 0 1,0 0-1,1 0 1,-1 0-1,0 0 1,0 1-1,0-1 1,1 0-1,-1 0 1,0 1-1,0-1 1,1 1-1,-2 0 1,-6 4 80,1 1-1,0-1 1,1 2 0,-1-1 0,1 1-1,0 0 1,-5 9 0,0-2-36,1 0-32,-1 0-1,2 1 1,-12 23 0,19-32-121,-1 0 1,0 0-1,1 1 1,1-1-1,-1 1 1,1-1-1,0 1 1,0 0-1,1-1 1,0 1-1,0 0 1,1 7-1,-1-12-14,1 0-1,-1-1 1,1 1-1,-1 0 0,1 0 1,0-1-1,0 1 0,0-1 1,0 1-1,0 0 1,0-1-1,0 0 0,0 1 1,0-1-1,1 0 1,-1 1-1,0-1 0,1 0 1,-1 0-1,1 0 0,0 0 1,-1-1-1,1 1 1,0 0-1,-1-1 0,1 1 1,0-1-1,0 1 1,0-1-1,-1 0 0,1 0 1,0 0-1,0 0 0,0 0 1,0 0-1,-1 0 1,4-2-1,1 1-8,0 0 1,-1-1-1,1 0 0,0 0 0,-1-1 1,0 1-1,1-1 0,-1 0 0,0-1 1,7-5-1,-8 4-25,0-1-1,1 1 1,-2-1-1,1 1 1,-1-1-1,0 0 1,0-1-1,0 1 1,-1 0-1,3-13 1,-1 1-141,-2 0 0,2-32 0,-2-8-190,-1 63 373,0 0-1,0 0 0,1-1 1,-1 1-1,1 0 0,0 0 1,0-1-1,1 1 1,-1-1-1,1 0 0,0 0 1,1 0-1,-1 0 1,0 0-1,1-1 0,6 5 1,-6-4-114,-1-1 0,1 0 0,0-1 1,0 1-1,1-1 0,-1 0 0,0 0 0,1 0 1,-1 0-1,1-1 0,0 0 0,-1 0 0,1 0 1,0-1-1,0 1 0,-1-1 0,1 0 0,0 0 1,8-2-1,-5-1-734,0 0 0,0-1 0,-1 0 1,13-9-1,8-6-477</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5.159"/>
    </inkml:context>
    <inkml:brush xml:id="br0">
      <inkml:brushProperty name="width" value="0.05" units="cm"/>
      <inkml:brushProperty name="height" value="0.05" units="cm"/>
      <inkml:brushProperty name="color" value="#FF0066"/>
    </inkml:brush>
  </inkml:definitions>
  <inkml:trace contextRef="#ctx0" brushRef="#br0">1 172 10890,'0'-1'410,"0"-1"0,1 1 1,-1-1-1,0 1 0,1-1 0,-1 1 0,1-1 0,0 1 0,0 0 0,-1-1 0,1 1 0,0 0 0,0-1 0,0 1 1,0 0-1,0 0 0,1 0 0,-1 0 0,2-1 0,31-17 2003,-23 13-1505,56-28 1596,91-51-598,-162 96-7046,-3 5 2573,-4 9 1007</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5.552"/>
    </inkml:context>
    <inkml:brush xml:id="br0">
      <inkml:brushProperty name="width" value="0.05" units="cm"/>
      <inkml:brushProperty name="height" value="0.05" units="cm"/>
      <inkml:brushProperty name="color" value="#FF0066"/>
    </inkml:brush>
  </inkml:definitions>
  <inkml:trace contextRef="#ctx0" brushRef="#br0">1 118 13747,'0'2'1224,"5"-2"785,5-5-137,5-4-528,3-1-271,6-1-465,4-1-232,1-2-272,-1 4-224,-1-3-608,-2-1-649,0-1-159,-3 9 576</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6.083"/>
    </inkml:context>
    <inkml:brush xml:id="br0">
      <inkml:brushProperty name="width" value="0.05" units="cm"/>
      <inkml:brushProperty name="height" value="0.05" units="cm"/>
      <inkml:brushProperty name="color" value="#FF0066"/>
    </inkml:brush>
  </inkml:definitions>
  <inkml:trace contextRef="#ctx0" brushRef="#br0">379 46 11058,'-13'4'396,"0"0"0,1 1 0,0 1 0,0 0 0,1 0 0,-1 1 0,1 1 0,1 0 0,0 0 0,0 1 0,0 0 0,-14 19 0,-8 14 98,2 1 0,2 1 0,1 2 1,3 0-1,-18 51 0,33-73-402,2 1 0,1 1 0,-5 40 0,10-48-31,0-1 0,1 0 1,1 1-1,0-1 1,1 0-1,7 23 0,-3-19 147,2 0-1,1-1 0,0 0 1,1 0-1,1-1 1,1 0-1,1-1 1,1 0-1,0-1 0,1-1 1,1 0-1,0-1 1,2-1-1,-1-1 0,1 0 1,1-1-1,0-1 1,1-1-1,0-1 0,22 7 1,-29-12-152,0-1-1,0-1 1,0 0 0,0-1-1,0-1 1,1 0 0,-1 0 0,0-2-1,0 1 1,0-2 0,21-5-1,-13 1-28,1-1-1,-1-1 1,0-1-1,-1-1 0,35-25 1,-38 23-8,-1-1 0,-1 0 1,0-1-1,-1-1 0,0 0 1,-2-1-1,0-1 1,11-20-1,-6 4 124,-2 0 0,-1-1-1,15-61 1,-23 68-128,-2 1 0,-1-1 0,-1 0 0,-3-55 0,1 82-15,-2-39 6,-13-70 1,12 98 1,0 0 1,-1 0 0,0 0 0,-1 1 0,0-1-1,-1 1 1,0 1 0,0-1 0,-2 1-1,-9-11 1,5 9 143,0 1-1,-1 0 1,-1 1 0,0 0-1,0 1 1,-1 1 0,0 0-1,0 1 1,-30-9-1,-9 1 274,-90-12-1,29 7-2114,109 17-538,1-2 762</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1:59.829"/>
    </inkml:context>
    <inkml:brush xml:id="br0">
      <inkml:brushProperty name="width" value="0.05" units="cm"/>
      <inkml:brushProperty name="height" value="0.05" units="cm"/>
      <inkml:brushProperty name="color" value="#FF0066"/>
    </inkml:brush>
  </inkml:definitions>
  <inkml:trace contextRef="#ctx0" brushRef="#br0">296 148 9562,'-5'-4'454,"0"1"1,-1 0-1,0 0 1,1 1-1,-1 0 0,0 0 1,0 0-1,0 1 0,-12-1 1,13 2-230,0 0 0,0 0 1,0 1-1,0 0 0,1 0 0,-1 0 1,0 0-1,1 1 0,-1 0 1,1 0-1,-1 0 0,1 0 0,-6 5 1,0 1 21,1 0 1,1 1 0,-1 0-1,1 0 1,1 0-1,0 1 1,0 0 0,1 1-1,-6 13 1,-4 13 280,-16 55 0,26-72-395,1 0 0,0 0 0,2 1 0,-2 31 0,4-43-68,2 1 0,-1 0 0,2 0 0,-1-1 0,1 1 1,1-1-1,-1 1 0,2-1 0,-1 0 0,1 0 0,10 16 0,-4-11 9,0-1 0,0 0-1,2-1 1,-1 0 0,1 0 0,1-2-1,0 1 1,1-2 0,0 0 0,0 0-1,1-1 1,28 11 0,-25-14-46,-1 0 0,1-1 1,0 0-1,0-2 0,0 0 0,0-1 1,1-1-1,-1 0 0,0-1 0,0-2 0,30-6 1,-19 0 46,-1 0 0,0-2 0,-1-1 0,41-25 0,-30 13 202,-1-2 0,45-41-1,-65 52-107,0-2-1,-1 0 1,-1 0-1,-1-2 1,0 0-1,15-29 1,-24 39-118,0-1 1,-1 1-1,-1-1 1,0 0-1,0 0 1,-1-1-1,0 1 1,-1 0-1,0-1 1,0 1-1,-1-1 1,-1 1-1,0-1 1,0 1-1,-1-1 1,-5-16-1,2 15-38,0 0-1,-1 0 0,0 0 0,0 1 0,-2-1 0,1 2 0,-18-20 0,12 17-4,-1 0 0,0 1-1,-1 1 1,0 0-1,-20-9 1,9 7-36,0 1 0,-1 2 1,0 0-1,-1 2 0,0 1 0,0 1 0,-34-3 0,35 8-280,1 0 0,-1 2 0,1 0 0,-1 2 0,1 1 0,0 1 0,0 1 0,-48 19 0,64-21-178,1 1 1,-1-1-1,-12 10 1,20-13 158,0 1 0,-1 0 0,1 0 0,0-1 0,0 2 0,1-1 0,-1 0 0,0 0 0,1 0 0,-1 1 0,1-1 0,0 1 0,0-1 0,0 1 0,0 0 0,-1 5 1,1 13-1923</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0.259"/>
    </inkml:context>
    <inkml:brush xml:id="br0">
      <inkml:brushProperty name="width" value="0.05" units="cm"/>
      <inkml:brushProperty name="height" value="0.05" units="cm"/>
      <inkml:brushProperty name="color" value="#FF0066"/>
    </inkml:brush>
  </inkml:definitions>
  <inkml:trace contextRef="#ctx0" brushRef="#br0">329 3 10978,'-13'-3'1529,"-5"11"1303,-1 13-679,-6 26-441,-7 10-456,-2 15-535,-6 1-161,3-4-352,5-7-104,2-11-128,10-6-96,3-13-352,6-9-249,11-18-863,6-6-408,20-16 1047</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0.647"/>
    </inkml:context>
    <inkml:brush xml:id="br0">
      <inkml:brushProperty name="width" value="0.05" units="cm"/>
      <inkml:brushProperty name="height" value="0.05" units="cm"/>
      <inkml:brushProperty name="color" value="#FF0066"/>
    </inkml:brush>
  </inkml:definitions>
  <inkml:trace contextRef="#ctx0" brushRef="#br0">201 18 11843,'3'-5'464,"8"-7"3297,-7 12-1671,-3 10-646,-2 5-1005,-1-1 1,-1 1 0,0-1 0,-1 1 0,0-1 0,-11 21 0,13-31-369,-20 45 193,-44 72 0,38-75-191,-34 77-1,56-96-57,6-27-16,-1 0 0,1 0-1,0 1 1,0-1 0,0 0 0,0 1-1,0-1 1,0 0 0,0 1 0,0-1 0,0 0-1,0 1 1,0-1 0,0 0 0,0 1 0,0-1-1,0 0 1,0 1 0,0-1 0,0 0-1,1 1 1,-1-1 0,0 0 0,0 0 0,0 1-1,0-1 1,1 0 0,-1 0 0,0 1 0,0-1-1,1 0 1,-1 0 0,0 1 0,0-1 0,1 0-1,-1 0 1,0 0 0,1 0 0,-1 0-1,0 1 1,1-1 0,-1 0 0,0 0 0,1 0-1,-1 0 1,0 0 0,1 0 0,-1 0 0,0 0-1,0 0 1,1 0 0,-1 0 0,0 0 0,1-1-1,-1 1 1,0 0 0,1 0 0,-1 0-1,0 0 1,1 0 0,-1-1 0,0 1 0,6-3-22,-1-1-1,0 0 1,0 0 0,0 0 0,6-8 0,-3 3-8,104-122-716,-81 92 454,1 0 0,47-42-1,-72 75 305,0 0 0,14-9-1,-20 15-5,-1-1 0,1 1 1,0 0-1,0-1 0,-1 1 0,1 0 0,0-1 0,0 1 0,0 0 0,-1 0 0,1 0 1,0-1-1,0 1 0,0 0 0,0 0 0,0 0 0,-1 1 0,1-1 0,0 0 0,0 0 1,0 0-1,-1 1 0,1-1 0,0 0 0,0 1 0,0-1 0,-1 0 0,1 1 0,0-1 1,-1 1-1,1 0 0,0-1 0,-1 1 0,1-1 0,-1 1 0,1 0 0,-1-1 0,1 1 0,-1 0 1,1 0-1,-1-1 0,0 1 0,0 0 0,1 0 0,-1 0 0,0 1 0,1 6 17,0 0-1,0-1 1,-1 1 0,0 0-1,-1 0 1,0 0-1,0-1 1,-1 1-1,1 0 1,-4 7 0,-3 5 77,0-1 1,-16 30-1,-13 6 227,27-42-168,0 1 0,1 1 0,-10 21 0,19-35-154,0-1 0,0 0 0,0 0 1,-1 1-1,1-1 0,0 0 0,0 0 0,0 1 0,0-1 0,0 0 1,0 1-1,0-1 0,0 0 0,0 1 0,0-1 0,0 0 0,0 0 1,0 1-1,0-1 0,0 0 0,0 1 0,0-1 0,0 0 1,0 0-1,0 1 0,1-1 0,-1 0 0,0 1 0,0-1 0,0 0 1,1 0-1,-1 0 0,0 1 0,11-1 57,12-9-20,-10 3-20,-1-2 1,0 0-1,0 0 1,-1-1 0,13-13-1,46-57 68,-40 44-39,63-73 357,-72 89-227,-21 19-181,0 0 1,0 0 0,1-1 0,-1 1 0,0 0 0,0 0-1,0 0 1,1 0 0,-1-1 0,0 1 0,0 0 0,1 0-1,-1 0 1,0 0 0,0 0 0,1 0 0,-1 0 0,0 0 0,0 0-1,1 0 1,-1 0 0,0 0 0,0 0 0,1 0 0,-1 0-1,0 0 1,0 0 0,1 0 0,-1 0 0,2 8-224,-8 17-664,5-20 592,-6 28-1521,5 7 556</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1.178"/>
    </inkml:context>
    <inkml:brush xml:id="br0">
      <inkml:brushProperty name="width" value="0.05" units="cm"/>
      <inkml:brushProperty name="height" value="0.05" units="cm"/>
      <inkml:brushProperty name="color" value="#FF0066"/>
    </inkml:brush>
  </inkml:definitions>
  <inkml:trace contextRef="#ctx0" brushRef="#br0">0 141 14235,'6'7'875,"-1"0"-1,0 1 1,0 0-1,-1 0 1,5 12-1,12 45 1749,-19-59-2407,8 29 646,-2-1 0,4 41 0,-10-56-742,-1 0 0,-1 0-1,0 0 1,-2 0 0,-5 29-1,4-40-87,1-8 1,0-13 1,-6-358-925,8 356 849,4-63-192,-3 70 222,0 1-1,0 0 1,1 0 0,0-1-1,0 1 1,1 0 0,7-12 0,-10 17 23,1 1 1,0 0 0,-1 0-1,1 0 1,0 0 0,0 0-1,-1 0 1,1 0 0,0 1-1,0-1 1,0 0 0,0 0 0,0 1-1,0-1 1,1 0 0,-1 1-1,0-1 1,0 1 0,0 0-1,0-1 1,1 1 0,-1 0-1,0 0 1,0 0 0,1 0 0,-1 0-1,0 0 1,0 0 0,1 0-1,-1 0 1,0 0 0,0 1-1,1-1 1,-1 1 0,0-1-1,0 1 1,2 0 0,0 1 57,1 1 0,-1 0 1,0-1-1,1 1 0,-1 0 1,0 1-1,-1-1 0,1 0 1,3 6-1,10 22 456,23 60 0,-5-10-128,19 20-61,-9-20-1089,-44-80 719,1 0-153,-1-1 0,0 0 0,0 1 0,1-1-1,-1 0 1,0 1 0,0-1 0,1 1 0,-1-1 0,0 1 0,0-1-1,0 1 1,0-1 0,0 0 0,0 1 0,0-1 0,0 1 0,0-1-1,0 1 1,0-1 0,0 1 0,0-1 0,0 1 0,0-1 0,0 1-1,-1 0 1,-7 1-1228</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1.567"/>
    </inkml:context>
    <inkml:brush xml:id="br0">
      <inkml:brushProperty name="width" value="0.05" units="cm"/>
      <inkml:brushProperty name="height" value="0.05" units="cm"/>
      <inkml:brushProperty name="color" value="#FF0066"/>
    </inkml:brush>
  </inkml:definitions>
  <inkml:trace contextRef="#ctx0" brushRef="#br0">0 157 16059,'4'-7'1681,"2"-1"871,9-6-999,4 1-329,1-1-760,-2-1-232,4 0-480,0 0-264,3 0-1000,4-2-529,3 5-3256,1 1 3089</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1.974"/>
    </inkml:context>
    <inkml:brush xml:id="br0">
      <inkml:brushProperty name="width" value="0.05" units="cm"/>
      <inkml:brushProperty name="height" value="0.05" units="cm"/>
      <inkml:brushProperty name="color" value="#FF0066"/>
    </inkml:brush>
  </inkml:definitions>
  <inkml:trace contextRef="#ctx0" brushRef="#br0">19 309 13955,'-18'140'9402,"24"-161"-9027,4-26 1,-6-7-351,-3 35-25,0 0 1,1 0-1,5-19 0,-6 36 0,-1 0 0,1 0 0,0 0 0,0 0 0,0-1 0,0 1 0,0 0 0,1 1 0,-1-1 0,1 0 0,-1 0-1,1 0 1,-1 1 0,3-2 0,-3 2 0,0 0 0,1 1 0,-1-1 0,0 1 0,1-1 0,-1 1 0,0 0 0,1-1 0,-1 1 0,1 0 0,-1 0 0,0 0-1,1 0 1,-1 0 0,1 0 0,-1 0 0,0 1 0,1-1 0,-1 1 0,0-1 0,1 1 0,-1-1 0,0 1 0,2 0 0,4 4 1,-1 0-1,1 0 1,-1 1 0,0-1-1,8 10 1,-8-7 85,2-1 1,-1 1-1,12 8 0,-16-15-30,0 1-1,0 0 1,0-1-1,0 1 1,0-1-1,0 0 1,0 0-1,0 0 1,0-1-1,1 1 1,-1-1-1,0 0 1,0 0-1,1 0 1,2 0-1,-4 0-24,0-1 0,0 1 0,0-1 1,0 1-1,0-1 0,-1 1 0,1-1 0,0 0 0,0 0 0,-1 0 0,1 0 0,-1 0 0,1 0 0,-1 0 0,1-1 0,-1 1 0,2-3 0,-1 1 1,-1 1 0,0-1 1,1 1-1,-1-1 0,0 0 0,0 0 0,-1 0 1,1 0-1,0 0 0,-1-4 0,0 0-33,0-1 0,0 1 0,-1-1 0,0 1 1,0 0-1,-1 0 0,0-1 0,-5-9 0,-3-2-917,-1 0 0,-16-21 0,14 20-1587,-15-26-1,19 24 1057</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2.391"/>
    </inkml:context>
    <inkml:brush xml:id="br0">
      <inkml:brushProperty name="width" value="0.05" units="cm"/>
      <inkml:brushProperty name="height" value="0.05" units="cm"/>
      <inkml:brushProperty name="color" value="#FF0066"/>
    </inkml:brush>
  </inkml:definitions>
  <inkml:trace contextRef="#ctx0" brushRef="#br0">4 31 14739,'-3'-28'3914,"3"28"-3868,0 0 0,0 0-1,0 0 1,0 0-1,0 0 1,0 0 0,0 0-1,0 0 1,0 0-1,0-1 1,0 1 0,0 0-1,0 0 1,0 0-1,0 0 1,0 0 0,0 0-1,0 0 1,0 0-1,0 0 1,0 0 0,0 0-1,0 0 1,0-1 0,0 1-1,0 0 1,0 0-1,0 0 1,1 0 0,-1 0-1,0 0 1,0 0-1,0 0 1,0 0 0,0 0-1,0 0 1,0 0-1,0 0 1,0 0 0,0 0-1,0 0 1,0 0-1,1 0 1,-1 0 0,0 0-1,0 0 1,0 0 0,0 0-1,0 0 1,0 0-1,0 0 1,0 0 0,0 0-1,0 0 1,0 0-1,1 0 1,-1 0 0,0 0-1,0 0 1,0 0-1,0 0 1,0 0 0,0 0-1,0 1 1,7 6 1250,8 13-92,4 17 380,29 77 0,2 45-511,-49-157-1058,8 34-265,-1 1 0,6 67-1,-15-78-2804,-8-45-4533,4-2 6083</inkml:trace>
  <inkml:trace contextRef="#ctx0" brushRef="#br0" timeOffset="1">142 338 9498,'3'-6'825,"0"0"1,1 0-1,0 1 0,0-1 1,1 1-1,-1 0 0,1 0 1,0 1-1,0-1 0,1 1 1,-1 0-1,8-3 0,-10 5-621,0 1 0,1-1-1,-1 1 1,1 0 0,-1 0-1,1 0 1,0 0 0,-1 1 0,1-1-1,0 1 1,0 0 0,-1 0-1,1 0 1,0 1 0,-1-1-1,1 1 1,0 0 0,-1 0 0,1 0-1,-1 1 1,1-1 0,-1 1-1,4 2 1,2 3-177,-2 0-1,1 0 0,-1 0 1,0 1-1,0 0 1,-1 1-1,0-1 1,-1 1-1,1 0 1,-2 1-1,0-1 1,0 1-1,4 13 1,-8-21-607,1 1-151,-4 4-4185</inkml:trace>
  <inkml:trace contextRef="#ctx0" brushRef="#br0" timeOffset="2">254 88 15019,'-1'1'808,"1"4"41,5 0-657,5 1-1161,5-1-391,3-2 640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26.781"/>
    </inkml:context>
    <inkml:brush xml:id="br0">
      <inkml:brushProperty name="width" value="0.05" units="cm"/>
      <inkml:brushProperty name="height" value="0.05" units="cm"/>
      <inkml:brushProperty name="color" value="#FF0066"/>
    </inkml:brush>
  </inkml:definitions>
  <inkml:trace contextRef="#ctx0" brushRef="#br0">75 374 13747,'-9'30'769,"-13"47"1818,20-66-2159,0-1 0,0 1 1,1 0-1,1 21 0,0-31-410,0 0 1,0 0-1,0 0 1,0-1-1,0 1 0,0 0 1,0 0-1,1 0 1,-1-1-1,0 1 0,0 0 1,1 0-1,-1 0 0,0-1 1,1 1-1,-1 0 1,1-1-1,-1 1 0,1 0 1,-1-1-1,1 1 0,-1-1 1,1 1-1,-1-1 1,1 1-1,1 0 0,-1-1-9,0 0-1,0 0 0,-1-1 0,1 1 1,0 0-1,0 0 0,0 0 0,0-1 1,0 1-1,0-1 0,0 1 0,0-1 1,-1 1-1,1-1 0,0 1 0,0-1 1,1-1-1,3-4 0,1 0 0,-1 0 0,9-14 1,-7 7-14,-1-1 0,0 1 1,-1-1-1,-1-1 0,0 1 1,-1-1-1,0 1 1,-1-1-1,-1 0 0,-1-29 1,-2 8-85,-2 1 1,-2-1 0,-14-50 0,15 67 54,-1 0 0,-1 1 1,0 0-1,-2 0 1,-16-27-1,24 44 70,0 0 0,0-1 0,0 1-1,0 0 1,0 0 0,-1 0 0,1 0 0,0 0 0,-1 0-1,-1-1 1,2 2-12,1 0-1,-1-1 1,1 1 0,-1 0-1,1 0 1,-1 0 0,1 0-1,-1 0 1,1 0-1,-1 0 1,0 0 0,1 0-1,-1 0 1,1 1 0,-1-1-1,1 0 1,-1 0 0,1 0-1,-1 1 1,1-1-1,-1 0 1,1 1 0,0-1-1,-1 0 1,1 1 0,-1-1-1,1 0 1,0 1-1,-1-1 1,1 1 0,0-1-1,-1 1 1,1-1 0,0 1-1,0-1 1,-1 1-1,-1 5 161,0 0 0,0 0 0,0 0 0,1 0 0,0 0-1,0 1 1,1 8 0,1 48 967,0-47-864,1 5 33,0 0 0,1 0-1,1-1 1,0 0 0,14 35 0,-15-47-270,1 0 1,0-1-1,1 1 0,0-1 1,0 0-1,0 0 0,8 7 1,-9-10-41,0-1 0,1 1 0,0 0 0,0-1 0,0 0 0,0 0 0,1-1 0,-1 0 0,1 1 0,-1-2 0,10 3 0,-5-3-189,1 0 0,-1 0 0,1-1 0,0 0 0,-1-1 0,1 0-1,0-1 1,-1 0 0,0-1 0,14-5 0,-2-1-1220,-1-1 0,0 0 0,31-22 0,-14 6 50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03.463"/>
    </inkml:context>
    <inkml:brush xml:id="br0">
      <inkml:brushProperty name="width" value="0.05" units="cm"/>
      <inkml:brushProperty name="height" value="0.05" units="cm"/>
      <inkml:brushProperty name="color" value="#FF0066"/>
    </inkml:brush>
  </inkml:definitions>
  <inkml:trace contextRef="#ctx0" brushRef="#br0">194 227 14811,'0'-2'476,"0"-1"-1,0 1 1,0-1 0,-1 1-1,1-1 1,-1 1 0,1 0-1,-1-1 1,-1-3 0,1 5-368,0 0 0,1 1 1,-1-1-1,0 0 0,0 0 1,1 1-1,-1-1 1,0 0-1,0 1 0,0-1 1,0 1-1,0-1 0,0 1 1,0 0-1,0-1 0,0 1 1,0 0-1,0 0 1,0-1-1,0 1 0,0 0 1,0 0-1,0 0 0,-2 1 1,-3-1 30,0 1 0,1 1 1,-1-1-1,0 1 0,1 0 1,-1 0-1,1 1 0,0-1 1,0 1-1,-9 7 0,2-1-90,1 0 0,0 1 0,-11 13 0,21-22-49,1-1 0,-1 1 1,0 0-1,1-1 0,-1 1 0,1 0 0,-1-1 0,1 1 1,0 0-1,-1 0 0,1-1 0,0 1 0,-1 0 0,1 0 1,0-1-1,0 1 0,0 0 0,-1 1 0,2-2 0,-1 1-1,0-1 1,0 0-1,1 1 0,-1-1 1,0 0-1,1 0 1,-1 1-1,0-1 1,1 0-1,-1 0 0,0 0 1,1 0-1,-1 1 1,0-1-1,1 0 1,-1 0-1,0 0 0,1 0 1,-1 0-1,1 0 1,-1 0-1,0 0 1,1 0-1,-1 0 1,1 0-1,4-1-11,0 0-1,0 0 1,1 0 0,6-3 0,2-2-23,-9 3-16,1 1 1,0-1-1,0 1 1,0 0-1,0 1 1,0 0-1,12-2 1,-17 4 36,0-1 0,0 0-1,0 0 1,0 1 0,0-1 0,-1 1-1,1-1 1,0 1 0,0-1 0,0 1 0,-1-1-1,1 1 1,0 0 0,-1-1 0,1 1-1,0 0 1,-1-1 0,1 1 0,-1 0 0,1 0-1,0 1 1,7 23-41,-5-14 19,8 17 38,1 0 0,20 34 0,38 49 829,-69-110-823,7 12 191,0 0-1,-1 0 0,0 1 0,-1 0 0,-1 1 0,0-1 0,-1 1 0,4 25 0,-7-32-161,0-1-1,-1 1 1,0-1-1,0 1 1,-1 0 0,0-1-1,-1 1 1,1-1-1,-1 0 1,-1 1-1,1-1 1,-1 0-1,-1 0 1,1-1 0,-1 1-1,0-1 1,-1 1-1,0-1 1,-6 6-1,5-6-29,0-1 0,-1 0 0,0 0 0,0 0 0,-1-1 0,1 0 0,-1 0 0,1-1 0,-1 0 0,0 0 0,-1-1 1,1 0-1,0-1 0,-1 0 0,-9 1 0,8-2-33,-1-1 0,1 1 1,0-1-1,0-1 1,0 0-1,0-1 1,1 1-1,-1-2 1,1 0-1,-1 0 0,1 0 1,-11-8-1,17 10 13,0 0 0,0 0 0,0 0-1,0-1 1,1 1 0,-1-1 0,1 0 0,0 1-1,0-1 1,0 0 0,0 0 0,0 0 0,1 0-1,-1-1 1,1 1 0,0 0 0,0-1 0,0 1-1,0-1 1,1 1 0,-1-1 0,1 1 0,0-1-1,0 1 1,0-1 0,1 0 0,-1 1 0,1-1-1,0 1 1,2-7 0,4-5 9,0 0 0,1 1 0,0 0 0,1 0 0,14-16-1,-18 23-6,15-19 10,120-167 10,-123 168-6,48-80 35,-57 90-21,-1 0 0,-1 0-1,0-1 1,-1 0 0,4-24-1,-7 29-8,-1 1 0,0-1-1,-1 0 1,0 1 0,-1-1-1,0 1 1,-5-22 0,5 29-6,0-1 0,-1 1 0,1-1 1,-1 1-1,1-1 0,-1 1 0,0 0 1,0-1-1,0 1 0,-1 0 0,1 0 1,-1 1-1,0-1 0,0 1 0,0-1 1,0 1-1,0 0 0,0 0 0,0 0 1,-1 0-1,1 1 0,-1-1 0,1 1 1,-1 0-1,-6-1 0,9 2-3,0 0 0,0 0 0,0 0-1,0 0 1,0 0 0,-1 0 0,1 0 0,0 0-1,0 1 1,0-1 0,0 0 0,0 1 0,0-1-1,0 1 1,0-1 0,0 1 0,0 0 0,0-1-1,-1 2 1,1 0 1,-1-1-1,1 1 0,-1 0 1,1 0-1,0 0 0,0 0 1,0 1-1,-2 3 1,1 2 1,-1 1 0,2 0 1,-3 17-1,4-10 26,0-1 1,1 1-1,0-1 0,1 1 0,1-1 0,1 0 1,0 0-1,1 0 0,11 25 0,-14-37 17,1 1 0,-1 0-1,1-1 1,0 0-1,0 0 1,0 0 0,0 0-1,0 0 1,1 0 0,-1-1-1,1 0 1,0 0-1,0 0 1,0 0 0,7 2-1,-8-3-14,0 0 0,-1-1 0,1 1-1,0-1 1,0 0 0,-1 0 0,1 0-1,0 0 1,0-1 0,-1 1 0,1-1-1,0 1 1,-1-1 0,1 0 0,-1 0-1,1 0 1,-1 0 0,1-1 0,-1 1-1,0-1 1,1 1 0,-1-1 0,0 0-1,0 0 1,3-4 0,5-8 28,-1-1 1,12-24-1,-13 23-43,0 1 0,17-22-1,-25 36-12,0 1 0,0-1-1,1 1 1,-1-1 0,1 1 0,-1-1-1,0 1 1,1-1 0,-1 1 0,1-1-1,-1 1 1,1 0 0,-1-1-1,1 1 1,-1 0 0,1 0 0,0-1-1,-1 1 1,1 0 0,-1 0-1,1 0 1,0 0 0,-1-1 0,1 1-1,-1 0 1,1 0 0,0 0-1,-1 1 1,1-1 0,-1 0 0,1 0-1,0 0 1,-1 0 0,1 1 0,-1-1-1,1 0 1,0 1 0,2 1 18,-1 0 1,1 1 0,-1-1-1,0 1 1,0-1 0,2 4-1,-2-3 25,0 0 0,0 0 0,0-1 0,0 1 0,4 2-1,-4-3-14,1-1 0,-1 0 0,1 0-1,-1 0 1,1 0 0,-1 0 0,1-1-1,-1 1 1,1-1 0,0 1 0,-1-1 0,1 0-1,0 0 1,-1 0 0,1-1 0,0 1-1,-1-1 1,4 0 0,4-2 75,0-1-1,0-1 1,12-6 0,3-2 121,-6 6-76,0 0 0,0 2-1,1 0 1,0 2-1,0 0 1,25-1 0,-36 4-550,-1-1 0,0 0 0,0 0 0,0-1 0,0 0 0,0-1 0,0 0 0,0 0 0,-1 0 0,10-7 0,24-23-1286</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14.349"/>
    </inkml:context>
    <inkml:brush xml:id="br0">
      <inkml:brushProperty name="width" value="0.05" units="cm"/>
      <inkml:brushProperty name="height" value="0.05" units="cm"/>
      <inkml:brushProperty name="color" value="#FF0066"/>
    </inkml:brush>
  </inkml:definitions>
  <inkml:trace contextRef="#ctx0" brushRef="#br0">14 735 11642,'-1'1'180,"0"-1"0,0 1-1,0-1 1,1 1-1,-1 0 1,0-1 0,0 1-1,1 0 1,-1 0-1,0 0 1,1-1-1,-1 1 1,0 0 0,1 0-1,0 0 1,-1 0-1,1 0 1,-1 0-1,1 0 1,0 0 0,0 0-1,0 0 1,-1 0-1,1 0 1,0 0-1,0 0 1,0 0 0,1 0-1,-1 0 1,0 1-1,0-1 1,1 0-1,-1 0 1,0-1 0,1 1-1,-1 0 1,1 0-1,-1 0 1,1 0 0,1 1-1,0 1-2,0-1-1,0 0 1,0 0-1,1 0 1,-1 0-1,1 0 1,-1-1-1,1 1 1,0-1-1,0 1 1,-1-1 0,1 0-1,6 1 1,1-1 89,0 0 1,-1 0-1,1-1 1,0-1 0,-1 0-1,1 0 1,0-1-1,11-3 1,10-5 481,40-19 0,299-162 2583,-364 187-3287,304-182 1973,-9-12-723,-186 121-1046,-101 68-240,20-14-25,1 1 1,41-18-1,-70 39-548,-10 6-372,-17 10-723,-22 5 564</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24.801"/>
    </inkml:context>
    <inkml:brush xml:id="br0">
      <inkml:brushProperty name="width" value="0.05" units="cm"/>
      <inkml:brushProperty name="height" value="0.05" units="cm"/>
      <inkml:brushProperty name="color" value="#FF0066"/>
    </inkml:brush>
  </inkml:definitions>
  <inkml:trace contextRef="#ctx0" brushRef="#br0">32 75 13443,'-3'-2'757,"-1"1"-1,1-1 1,0 0 0,0 0 0,0 0 0,0 0 0,-3-3-1,6 5-595,0-1-1,-1 1 0,1 0 1,0-1-1,-1 1 0,1-1 1,0 1-1,0-1 0,-1 1 1,1-1-1,0 1 0,0-1 1,0 1-1,0-1 0,-1 1 1,1-1-1,0 1 0,0-1 1,0 1-1,0-1 0,0 1 1,1-2-1,-1 2-33,1-1 0,-1 0 0,1 0-1,-1 1 1,1-1 0,0 0 0,-1 1 0,1-1 0,0 1-1,0-1 1,-1 1 0,1-1 0,0 1 0,0-1-1,0 1 1,-1 0 0,1 0 0,2-1 0,4-1 217,1 0 0,0 1 1,0 0-1,0 1 0,0-1 0,14 3 1,50 9 471,-42-6-503,18 2 30,1-1-1,-1-3 0,1-3 0,0-1 1,77-12-1,-83 6-178,-1 3 0,1 1 0,76 5 0,-113-1-232,3-1 43,-1 1 1,15-1 0,-21 0-80,-1-1 0,1 1 1,-1 0-1,1 0 1,-1-1-1,1 1 0,-1-1 1,1 1-1,-1-1 1,0 1-1,1-1 0,-1 0 1,0 0-1,1 0 0,-1 0 1,0 0-1,0 0 1,0 0-1,0 0 0,0 0 1,0 0-1,1-2 1,-2 2 23,0 1 0,0-1 0,0 1 0,0-1 1,1 0-1,-1 1 0,0-1 0,0 1 1,0-1-1,0 1 0,0-1 0,-1 0 1,1 1-1,0-1 0,0 1 0,0-1 0,0 1 1,-1-1-1,1 1 0,0-1 0,0 1 1,-1-1-1,1 1 0,0-1 0,-1 1 0,1-1 1,-1 1-1,1 0 0,0-1 0,-1 1 1,1 0-1,-1-1 0,1 1 0,-1 0 0,1 0 1,-1-1-1,1 1 0,-1 0 0,0 0 1,1 0-1,-1 0 0,1 0 0,-1 0 1,-15-1-198</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2:25.802"/>
    </inkml:context>
    <inkml:brush xml:id="br0">
      <inkml:brushProperty name="width" value="0.05" units="cm"/>
      <inkml:brushProperty name="height" value="0.05" units="cm"/>
      <inkml:brushProperty name="color" value="#FF0066"/>
    </inkml:brush>
  </inkml:definitions>
  <inkml:trace contextRef="#ctx0" brushRef="#br0">310 25 9074,'2'-17'4053,"2"10"-1466,-4 7-2516,0 0-1,0 0 1,0 0 0,0 0-1,1 0 1,-1 0 0,0 0 0,0 0-1,0 0 1,0 0 0,1 0-1,-1 0 1,0 0 0,0 0-1,0 0 1,0 0 0,1 0-1,-1 0 1,0 0 0,0 0-1,0 0 1,0 0 0,1 0-1,-1 0 1,0 1 0,0-1-1,0 0 1,0 0 0,0 0-1,0 0 1,1 0 0,-1 0 0,0 1-1,0-1 1,0 0 0,0 0-1,0 0 1,0 1 0,1-1 51,-1 1 1,0 0 0,1 0 0,-1 0 0,0 0 0,0 0 0,0-1-1,0 1 1,0 0 0,0 0 0,0 0 0,0 0 0,0 0-1,0 0 1,0 0 0,0 0 0,-1-1 0,1 1 0,0 0 0,-1 0-1,0 1 1,-11 18 649,1-6-513,-1-1 0,0-1 0,-1 0 1,-22 16-1,7-6-106,15-10-107,-82 70 149,76-64-142,2 0 0,-28 38 0,43-54-7,1 0 0,1 0 0,-1 0 0,0 0-1,0 0 1,1 0 0,-1 1 0,1-1-1,0 0 1,-1 0 0,1 1 0,0-1-1,0 0 1,1 0 0,-1 0 0,0 1 0,1-1-1,-1 0 1,1 0 0,0 0 0,0 0-1,0 0 1,0 0 0,0 0 0,1 2 0,1 0 163,-1 0 0,1 0 0,1-1 0,-1 1 1,0-1-1,1 1 0,-1-1 0,1 0 0,0 0 1,7 3-1,44 17 221,2-2 0,108 25-1,-147-42-386,0-1 0,0 0-1,19-1 1,-36-2-41,-1 0 0,0 0 0,1 0 0,-1 0 0,0 0 0,1-1 1,-1 1-1,0 0 0,0 0 0,1 0 0,-1-1 0,0 1 0,1 0 0,-1 0 0,0 0 0,0-1 0,0 1 0,1 0 0,-1-1 0,0 1 0,0 0 0,0-1 0,0 1 0,0 0 0,0 0 0,0-1 1,1 1-1,-1 0 0,0-1 0,0 1 0,0 0 0,0-1 0,0 0 0,-1-10 19,-27-78-49,15 50 55,-14-74-1,19 75-18,7 34-8,0 1 0,0 0 0,0 0 0,-1-1-1,1 1 1,-1 0 0,0 0 0,0 1 0,-2-4 0,4 6-1,0-1 0,-1 1 0,1 0 1,0-1-1,-1 1 0,1 0 0,0-1 0,0 1 1,-1 0-1,1 0 0,0 0 0,-1-1 0,1 1 1,-1 0-1,1 0 0,0 0 0,-1-1 0,1 1 1,0 0-1,-1 0 0,1 0 0,-1 0 0,1 0 0,-1 0 1,1 0-1,0 0 0,-1 0 0,1 0 0,-1 0 1,1 0-1,0 1 0,-1-1 0,1 0 0,0 0 1,-1 0-1,1 0 0,-1 1 0,1-1 0,0 0 1,-1 0-1,1 1 0,-6 2-241,6-3 195,0 0 1,0 0-1,0 0 1,-1 0 0,1 0-1,0 0 1,0 0-1,0 0 1,0 0-1,0 0 1,-1 0 0,1 0-1,0 0 1,0 0-1,0 0 1,0-1-1,0 1 1,0 0 0,-1 0-1,1 0 1,0 0-1,0 0 1,0 0-1,0-1 1,0 1-1,0 0 1,0 0 0,0 0-1,0 0 1,0 0-1,0-1 1,0 1-1,0 0 1,0 0 0,0 0-1,0 0 1,0-1-1,0 1 1,0 0-1,0 0 1,0 0 0,0 0-1,0 0 1,0-1-1,0 1 1,0 0-1,0 0 1,0 0 0,0-1-1,-1-9-2471,-4-12 946</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32.370"/>
    </inkml:context>
    <inkml:brush xml:id="br0">
      <inkml:brushProperty name="width" value="0.05" units="cm"/>
      <inkml:brushProperty name="height" value="0.05" units="cm"/>
      <inkml:brushProperty name="color" value="#FF0066"/>
    </inkml:brush>
  </inkml:definitions>
  <inkml:trace contextRef="#ctx0" brushRef="#br0">150 842 10178,'-1'3'398,"1"-1"-1,-1 1 0,0 0 1,1 0-1,0-1 1,0 1-1,0 0 0,0 0 1,0 0-1,0 0 1,2 4-1,-2-6-287,1 1 0,-1-1 0,1 1 0,0-1 0,0 0 0,-1 1 0,1-1 0,0 0 0,0 1-1,0-1 1,0 0 0,0 0 0,0 0 0,1 0 0,-1 0 0,0 0 0,1 0 0,-1-1 0,0 1 0,1 0 0,-1-1 0,3 1 0,17 3 427,1-2 0,-1 0 0,1-1 0,38-5 0,7 1 322,-47 3-616,0 1 0,0 0 0,0 2-1,0 0 1,-1 1 0,1 1 0,26 10-1,-19-4 136,1-1 0,47 10 0,-55-16-301,0-2-1,-1 0 1,1-1-1,39-4 1,-46 1-16,299-45 2030,-292 41-1935,0 0 0,0-2 0,35-18-1,51-40 462,-57 35-202,-13 5-109,62-57-1,-86 72-242,-7 7-27,0-1 1,-1 0-1,0 0 1,0 0-1,0 0 1,0-1 0,-1 1-1,5-12 1,-5 8 12,0-1 0,-1 1 0,0-1-1,0 1 1,-1-13 0,0 11-36,-1-1-1,0 0 0,-1 1 0,0-1 1,-1 0-1,0 1 0,-4-12 0,3 14-6,-1 1-1,1 0 1,-2 0-1,1 0 0,-1 1 1,0-1-1,-1 1 1,1 0-1,-14-11 0,-7-3 3,0 2-1,-2 0 0,-31-15 0,-12-7 10,30 14-141,-2 3 0,0 1 0,-2 2 0,0 3 1,-90-25-1,98 34 68,-112-29-62,131 33 112,0 0-1,0 2 0,0 0 0,-32 0 0,-75 8 27,89 0-34,-1 1 1,1 1-1,0 2 0,0 2 1,1 1-1,1 1 1,0 3-1,1 0 0,-36 25 1,59-34 11,0 1 1,0 1-1,1-1 1,0 2-1,1-1 1,0 1-1,0 0 1,1 1-1,1-1 1,-1 2-1,-6 16 0,-1 10-7,2 1 0,-10 48-1,19-74 7,-3 14 19,-1-2-21,2 1 0,0 0 0,0 28 0,5-45 14,0 0 1,1-1 0,0 1 0,0 0 0,1-1-1,0 1 1,1-1 0,0 0 0,0 0-1,0 0 1,1 0 0,0 0 0,8 9-1,-5-9 44,0 0 0,0-1 0,1 0-1,0 0 1,0-1 0,1 0-1,0-1 1,0 0 0,0 0-1,0-1 1,1 0 0,-1 0-1,1-1 1,0-1 0,11 2-1,14 2 193,0-3 0,1-1-1,36-2 1,-39-3-473,0-1 1,63-16-1,-32 5-1036,-23 7 656</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34.220"/>
    </inkml:context>
    <inkml:brush xml:id="br0">
      <inkml:brushProperty name="width" value="0.05" units="cm"/>
      <inkml:brushProperty name="height" value="0.05" units="cm"/>
      <inkml:brushProperty name="color" value="#FF0066"/>
    </inkml:brush>
  </inkml:definitions>
  <inkml:trace contextRef="#ctx0" brushRef="#br0">4 4 11755,'-4'-4'5361,"8"4"-2913,11 7-15,8 1-233,11 2-575,3 0-345,6 1-712,3-1-200,1-2-920,1-5-440,6-16 584</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35.075"/>
    </inkml:context>
    <inkml:brush xml:id="br0">
      <inkml:brushProperty name="width" value="0.05" units="cm"/>
      <inkml:brushProperty name="height" value="0.05" units="cm"/>
      <inkml:brushProperty name="color" value="#FF0066"/>
    </inkml:brush>
  </inkml:definitions>
  <inkml:trace contextRef="#ctx0" brushRef="#br0">128 203 10618,'-14'-1'1565,"1"-1"-1,0 0 0,-16-6 0,25 7-1181,0 0 0,0-1 0,1 1 0,-1-1 0,0 0 0,1 0 1,0 0-1,-1 0 0,1-1 0,0 1 0,0-1 0,0 0 0,1 0 0,-1 0 0,-2-5 0,4 7-293,1-1 1,-1 1-1,1-1 1,0 1-1,-1-1 1,1 1 0,0-1-1,0 0 1,0 1-1,0-1 1,0 0-1,0 1 1,1-1 0,-1 1-1,0-1 1,1 0-1,0 1 1,-1-1-1,1 1 1,1-2 0,1-3 119,0 0 0,1 1 1,6-8-1,-2 5 1,2-5 80,1 1 0,22-20 0,-31 30-276,1 0 1,-1 0-1,1 0 1,-1 0 0,1 1-1,0-1 1,0 1-1,-1 0 1,1 0 0,0 0-1,0 0 1,0 0-1,0 1 1,0-1 0,0 1-1,1 0 1,-1 0-1,0 0 1,0 0 0,0 1-1,5 0 1,-6 0-18,0 0 0,0 0 0,0 0 0,0 0 0,-1 1 0,1-1 1,0 1-1,-1-1 0,1 1 0,-1-1 0,1 1 0,-1 0 0,0 0 0,0 0 0,0 0 0,0-1 0,0 2 1,0-1-1,0 0 0,-1 0 0,1 0 0,0 4 0,0 4-29,0 0-1,-1 1 1,-1 15 0,1-22 18,-3 25-95,-2-1-1,-8 30 1,6-32-22,2 0 1,-4 43 0,9-68 118,0 0 1,0 1-1,0-1 0,0 0 1,0 1-1,0-1 0,0 0 1,1 1-1,-1-1 1,1 0-1,-1 1 0,1-1 1,-1 0-1,1 0 0,1 2 1,-2-2 3,1-1 0,-1 1 0,1-1 0,0 1 0,-1-1 0,1 0 1,0 1-1,0-1 0,-1 0 0,1 1 0,0-1 0,0 0 0,0 0 0,-1 0 1,1 0-1,0 0 0,0 1 0,0-2 0,0 1 0,4-1-8,1 0-1,-1 0 1,0-1-1,0 0 1,0 0-1,4-3 1,-5 3 20,7-3-12,-4 1 13,-1 1 0,1-1 0,-1 2 0,1-1 0,0 1 0,0 0 0,0 0 0,1 1 0,-1 0 0,9-1 0,-15 3-3,0-1 0,0 0 1,0 0-1,0 0 0,0 1 1,0-1-1,0 0 0,0 1 0,0-1 1,0 1-1,0-1 0,-1 1 1,1 0-1,0-1 0,0 1 0,-1 0 1,1-1-1,0 1 0,-1 0 1,1 0-1,-1 0 0,1 0 0,-1 0 1,1-1-1,-1 1 0,0 0 1,1 0-1,-1 0 0,0 0 0,0 0 1,0 0-1,0 0 0,0 0 0,0 0 1,0 2-1,0 3 13,-1-1 0,0 1 0,0 0 0,0-1 1,-3 7-1,-3 7-24,-1 0 0,-1-1 1,-1 0-1,0-1 0,-1 0 1,-1-1-1,0 0 0,-1-1 1,-1 0-1,-1-1 0,-16 12 1,28-23-99,0-1 0,-1 0 0,0 0 0,0 0 0,1 0 0,-1 0 0,0-1 0,0 0 0,0 1 0,-8 0 0,11-2 33,0 0 0,1 0-1,-1 0 1,0 0 0,0-1 0,0 1 0,1 0-1,-1 0 1,0 0 0,0-1 0,1 1 0,-1 0-1,0-1 1,0 1 0,1-1 0,-1 1-1,0-1 1,1 1 0,-1-1 0,1 1 0,-1-1-1,1 1 1,-1-1 0,1 0 0,-1 1 0,1-1-1,0 0 1,-1 1 0,1-1 0,0 0 0,-1-1-1,0-2-269,1 1 0,-1-1 0,1 0 0,0 1-1,0-1 1,0-4 0,7-30-1697,7-11 617</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35.478"/>
    </inkml:context>
    <inkml:brush xml:id="br0">
      <inkml:brushProperty name="width" value="0.05" units="cm"/>
      <inkml:brushProperty name="height" value="0.05" units="cm"/>
      <inkml:brushProperty name="color" value="#FF0066"/>
    </inkml:brush>
  </inkml:definitions>
  <inkml:trace contextRef="#ctx0" brushRef="#br0">0 47 16355,'17'-23'1537,"-3"8"1007,-1 6-375,-1 16-825,-4 11-336,-1 14-552,-2 7-55,-2 11-105,1 4-96,1-4-200,0-1-232,1-9-817,4-5-415,2-6-1345,7-1 1425</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35.973"/>
    </inkml:context>
    <inkml:brush xml:id="br0">
      <inkml:brushProperty name="width" value="0.05" units="cm"/>
      <inkml:brushProperty name="height" value="0.05" units="cm"/>
      <inkml:brushProperty name="color" value="#FF0066"/>
    </inkml:brush>
  </inkml:definitions>
  <inkml:trace contextRef="#ctx0" brushRef="#br0">127 52 14851,'-9'0'1508,"0"1"-1,0 0 0,-9 2 1,12-2-1082,1 1 0,-1 0 0,1 0 0,0 0 0,-8 5 0,10-6-352,0 2-1,0-1 0,0 0 0,0 1 0,1-1 0,-1 1 0,1 0 1,-1-1-1,1 1 0,0 1 0,0-1 0,1 0 0,-1 0 0,1 1 1,-1-1-1,1 1 0,0-1 0,0 1 0,1-1 0,-1 1 1,0 5-1,2 0-16,-1 0 1,1-1 0,0 1 0,1 0 0,0 0-1,1-1 1,-1 1 0,2-1 0,-1 0 0,1 0-1,0 0 1,1 0 0,0-1 0,0 0 0,0 0 0,11 9-1,-12-11-38,1-1 1,0 0-1,0 0 0,1 0 0,-1-1 0,1 0 0,0 0 1,0 0-1,0-1 0,8 3 0,-9-4 0,0 0 0,0 0 0,0-1 0,0 0-1,0 0 1,0 0 0,0-1 0,0 1 0,0-1 0,0 0 0,0-1-1,0 1 1,-1-1 0,8-4 0,-4 2 62,-1-1 1,1 0-1,-1 0 1,0-1-1,-1 0 0,1 0 1,-1-1-1,-1 0 1,1 0-1,-1 0 0,0-1 1,4-8-1,-6 11-24,-1-1 0,0 1-1,0 0 1,0 0 0,-1-1 0,1 1-1,-1-1 1,-1 1 0,1-1 0,-1 0-1,0 1 1,0-1 0,0 1 0,-1-1-1,0 0 1,0 1 0,-1-1 0,1 1-1,-1 0 1,-3-7 0,0 4-36,-1 0 0,1 1 0,-1 0 0,0 0 0,-1 0 0,0 1 1,0 0-1,0 0 0,-1 1 0,0 0 0,0 0 0,0 1 0,-12-5 0,10 5-257,0 1 0,-1-1 0,0 2 0,0 0 0,0 0 0,0 1-1,0 0 1,0 1 0,0 0 0,-19 3 0,12 4-1570,16-2 87,10-1-760,9-2 320,11 0 847</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36.466"/>
    </inkml:context>
    <inkml:brush xml:id="br0">
      <inkml:brushProperty name="width" value="0.05" units="cm"/>
      <inkml:brushProperty name="height" value="0.05" units="cm"/>
      <inkml:brushProperty name="color" value="#FF0066"/>
    </inkml:brush>
  </inkml:definitions>
  <inkml:trace contextRef="#ctx0" brushRef="#br0">2 8 13211,'-1'31'9404,"0"-17"-8268,1 0 0,2 19 0,54 246 2292,-50-251-3439,-3-13-150,-3-10-137,1 0 0,0 0 0,0 0 0,0-1 0,1 1 0,0 0 1,0-1-1,5 9 0,-7-13 135,0-1 1,1 1-1,-1 0 1,0-1-1,1 1 1,-1 0-1,0-1 0,1 1 1,-1 0-1,0-1 1,0 1-1,1-1 1,-1 1-1,0-1 1,0 1-1,0 0 1,0-1-1,0 1 1,0-1-1,1 1 1,-1-1-1,0 0 1,1-16-3080,-1-23 0,-1 26 1896,1 1 0,1-1 0,3-22 0,-2 30 1313,0-1 0,0 1 0,1 0 0,0 0 0,4-7 0,20-27 4436,-19 30-2756,-5 5-1113,0-1 0,0 1 1,-1-1-1,0 0 0,0 0 1,0 0-1,0 0 0,-1 0 1,0 0-1,0 0 0,-1 0 1,0-1-1,-1-9 0,-1-9-6,-2 0 0,-7-23-1,10 41-358,-8-29 502,61 233 2810,-34-146-2795,42 88 0,-51-122-708,1-1 0,14 19 1,-20-30-173,0 0 0,1 0 0,-1 0 1,1-1-1,0 0 0,0 0 0,1 0 1,-1 0-1,9 3 0,-12-6 99,0 0 0,1-1 0,-1 1 0,0-1 0,1 1-1,-1-1 1,1 0 0,-1 0 0,4-1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27.774"/>
    </inkml:context>
    <inkml:brush xml:id="br0">
      <inkml:brushProperty name="width" value="0.05" units="cm"/>
      <inkml:brushProperty name="height" value="0.05" units="cm"/>
      <inkml:brushProperty name="color" value="#FF0066"/>
    </inkml:brush>
  </inkml:definitions>
  <inkml:trace contextRef="#ctx0" brushRef="#br0">143 959 11875,'-4'0'655,"0"0"1,-1 1-1,1-1 1,0 1-1,0 0 1,0 0-1,0 1 1,0-1-1,0 1 1,0 0-1,-7 4 1,6-1-240,-1-1 0,1 1 1,0 0-1,0 0 0,1 0 1,-8 11-1,5-6-235,1 2 0,1-1 1,-1 1-1,2-1 0,0 1 1,0 1-1,-3 19 0,6-26-144,1-1 0,-1 1-1,1-1 1,1 1 0,-1 0-1,1-1 1,2 9 0,-3-13-34,0 1 0,0-1 0,1 0 1,-1 0-1,1 0 0,-1 0 0,1 0 1,-1 0-1,1 0 0,0 0 0,-1 0 1,1 0-1,0-1 0,0 1 0,0 0 1,0 0-1,-1-1 0,1 1 0,0 0 1,0-1-1,0 1 0,1-1 0,-1 1 1,0-1-1,0 0 0,0 1 1,0-1-1,0 0 0,0 0 0,0 0 1,1 0-1,-1 0 0,0 0 0,0 0 1,0 0-1,0 0 0,0-1 0,1 1 1,-1 0-1,0-1 0,0 1 0,2-2 1,3-1 1,0-1 1,0 1-1,-1-1 1,1 0 0,-1-1-1,0 0 1,0 0 0,-1 0-1,1 0 1,-1 0-1,7-12 1,-3 2 5,0-1 0,-1 1 0,9-29 1,-9 18-46,-1 1 0,-1-1 0,-1 0 0,-2 0 0,0 0 0,-2-1 0,-1 1 0,-1 0 0,-1 0 0,-1 0 0,-2 0 0,-13-39 0,12 45-42,-12-34-122,17 48 181,-1 1 1,0 0-1,1 0 0,-2 0 0,1 0 1,0 1-1,-6-6 0,9 10 18,0-1 0,0 1 0,-1 0 1,1 0-1,0-1 0,0 1 0,-1 0 0,1-1 0,0 1 0,0 0 1,-1 0-1,1-1 0,0 1 0,-1 0 0,1 0 0,-1 0 0,1 0 0,0 0 1,-1-1-1,1 1 0,0 0 0,-1 0 0,1 0 0,-1 0 0,1 0 0,0 0 1,-1 0-1,1 0 0,-1 0 0,1 1 0,0-1 0,-1 0 0,1 0 1,0 0-1,-1 0 0,1 0 0,0 1 0,-1-1 0,1 0 0,0 0 0,-1 1 1,1-1-1,0 0 0,0 0 0,-1 1 0,1-1 0,0 0 0,0 1 0,-1-1 1,1 0-1,0 1 0,0-1 0,0 0 0,0 1 0,0-1 0,0 1 1,-1-1-1,1 0 0,0 1 0,0-1 0,0 1 0,-1 25 201,3 1 43,1 0 0,2 0 0,1-1 0,14 42-1,-15-53-144,1-1 0,1-1-1,0 1 1,10 15 0,-13-24-65,0 1 1,0-1-1,1 0 0,0 0 1,0-1-1,0 1 1,0-1-1,0 0 1,1-1-1,0 1 0,0-1 1,6 3-1,-7-5-22,-1 0 0,1 0 0,0-1 0,0 0 0,0 1 0,-1-1 0,1-1 0,0 1 0,0-1 0,0 0 0,-1 0 0,1 0 0,-1-1 0,1 1 0,-1-1 0,1 0 0,-1-1-1,0 1 1,0-1 0,7-5 0,-4 3 2,0-1-1,-1 0 1,1-1 0,-1 0-1,-1 0 1,1 0-1,-1 0 1,0-1-1,-1 0 1,5-10-1,-7 11-22,0 0 0,0 1 0,0-1 0,-1 0 0,0-1 0,0 1 0,-1 0 0,1 0 0,-2 0 0,1 0-1,-1-1 1,0 1 0,-1 0 0,0 0 0,-3-10 0,5 17 0,-1-1 1,1 1-1,0-1 0,0 1 0,-1 0 1,1-1-1,0 1 0,0-1 1,-1 1-1,1 0 0,0-1 0,-1 1 1,1 0-1,0-1 0,-1 1 0,1 0 1,-1 0-1,1-1 0,-1 1 1,0 0-1,1 0 3,0 0 0,-1 0-1,1 0 1,0 0 0,0 0 0,-1 0 0,1 0 0,0 1-1,-1-1 1,1 0 0,0 0 0,0 0 0,-1 0 0,1 1 0,0-1-1,0 0 1,0 0 0,-1 1 0,1-1 0,0 0 0,0 0-1,0 1 1,-1-1 0,1 2-4,-1-1 1,0 0-1,1 1 0,0-1 1,-1 1-1,1-1 0,0 1 1,-1-1-1,1 1 0,0-1 1,0 1-1,1 1 0,-1-1 7,1 0 0,-1-1 0,1 1 0,0 0 0,0-1-1,0 1 1,0 0 0,0-1 0,0 1 0,0-1 0,0 0 0,1 1 0,-1-1-1,1 0 1,-1 0 0,1 0 0,-1 0 0,1 0 0,-1 0 0,1 0-1,0 0 1,0-1 0,-1 1 0,1-1 0,0 1 0,0-1 0,0 0 0,-1 0-1,5 0 1,1 0-4,-1 0 0,1 0 0,0-1 0,-1 0 0,1-1 0,-1 1 0,9-4 0,-1-1 3,-1-1-1,0-1 0,0 1 0,12-11 1,43-41-24,-37 28 69,-1 0 0,25-36 1,-48 56-29,0-1 1,7-12 0,-15 22-14,-4 4 3,-6 4 3,6-1-8,1-1 1,0 0-1,0 1 1,1 0 0,-1 0-1,1 0 1,0 0-1,0 1 1,1-1 0,-1 1-1,1-1 1,0 1-1,1 0 1,0 0 0,0 0-1,0 0 1,0 0-1,1 0 1,1 10 0,-1-15 0,0 0-1,0 0 1,0 0 0,0 0 0,0 0 0,0 0 0,1 0 0,-1 0 0,0 0 0,1 0 0,-1 0 0,1 0 0,-1 0 0,1 0 0,0 0 0,-1 0 0,1-1 0,0 1 0,0 0 0,-1 0-1,1-1 1,0 1 0,0-1 0,0 1 0,0 0 0,0-1 0,0 0 0,0 1 0,0-1 0,0 1 0,0-1 0,0 0 0,0 0 0,0 0 0,0 0 0,0 0 0,0 0 0,0 0-1,0 0 1,0 0 0,0 0 0,0 0 0,1-1 0,-1 1 0,0 0 0,1-2 0,3 0-1,0 0 0,0-1-1,0 0 1,0 0 0,-1 0 0,1-1 0,5-5 0,-1-2 2,0 1-1,-1-2 1,0 1 0,-1-1 0,0 0 0,6-17 0,-1-2-27,12-47-1,-18 53-103,-1 0 0,-1-1 0,-1 1 1,-2-1-1,0 1 0,-2-1 0,-1 1 0,-1-1 0,-1 1 0,-11-39 1,15 63 122,0 0 0,-1-1 0,1 1 1,-1-1-1,0 1 0,1 0 1,-1 0-1,0-1 0,1 1 0,-1 0 1,0 0-1,0 0 0,0 0 1,0 0-1,0 0 0,-3-1 0,4 1 10,-1 1-1,0 0 0,1 0 0,-1 0 0,0 0 0,0 0 1,1 0-1,-1 0 0,0 0 0,1 0 0,-1 0 0,0 0 1,1 1-1,-1-1 0,0 0 0,1 0 0,-1 1 0,0-1 1,1 0-1,-1 1 0,1-1 0,-1 1 0,0 0 0,-3 3 34,1-1-1,1 1 1,-1 0-1,0 0 1,1 0-1,0 0 1,0 0 0,-3 8-1,0 6 128,0 0-1,1 1 1,2-1 0,-1 1 0,2-1-1,1 33 1,1-41-126,1 1 1,0-1-1,0 1 1,1-1-1,7 18 0,-7-22-71,0 0 0,0 0 0,0-1 0,1 1 0,0-1 0,0 0 0,1 0-1,-1-1 1,1 1 0,7 4 0,-9-7-144,1 1 1,0-1-1,-1 0 0,1-1 0,0 1 1,0-1-1,1 1 0,-1-1 0,6 0 0,0 0-798,1 0-1,17-2 1,10-2-417</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41.207"/>
    </inkml:context>
    <inkml:brush xml:id="br0">
      <inkml:brushProperty name="width" value="0.05" units="cm"/>
      <inkml:brushProperty name="height" value="0.05" units="cm"/>
      <inkml:brushProperty name="color" value="#FF0066"/>
    </inkml:brush>
  </inkml:definitions>
  <inkml:trace contextRef="#ctx0" brushRef="#br0">2 0 11851,'0'2'1464,"0"3"1617,0 3-1057,-1 7-584,1 0-536,10-1-800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47.314"/>
    </inkml:context>
    <inkml:brush xml:id="br0">
      <inkml:brushProperty name="width" value="0.05" units="cm"/>
      <inkml:brushProperty name="height" value="0.05" units="cm"/>
      <inkml:brushProperty name="color" value="#FF0066"/>
    </inkml:brush>
  </inkml:definitions>
  <inkml:trace contextRef="#ctx0" brushRef="#br0">177 676 10074,'0'-2'3321,"1"-8"-1307,-1 10-1938,0 0 1,0 0 0,0-1 0,0 1-1,0 0 1,1 0 0,-1-1 0,0 1-1,0 0 1,0 0 0,0-1 0,1 1-1,-1 0 1,0 0 0,0 0 0,1 0-1,-1-1 1,0 1 0,0 0 0,1 0-1,-1 0 1,0 0 0,0 0 0,1 0 0,-1 0-1,0 0 1,1-1 0,-1 1 0,0 0-1,0 0 1,1 0 0,-1 1 0,0-1-1,1 0 1,-1 0 0,0 0 0,0 0-1,1 0 1,-1 0 0,0 0 0,1 0-1,-1 1 1,0-1 0,0 0 0,1 0-1,7 15 974,0 0-508,-6-13-477,0 0-1,0 0 1,0-1-1,0 1 1,1-1-1,-1 1 1,0-1-1,1 0 1,0 0-1,-1 0 1,1 0-1,-1-1 1,1 1 0,0-1-1,-1 1 1,1-1-1,0 0 1,0 0-1,5-1 1,2-1 132,0 0 0,0-1 0,-1 0 0,11-6 0,12-3 200,-10 7-186,1 0 0,0 1 0,23 0 0,38-6 519,-73 8-567,-1-1 0,1 0 0,-1-1 0,1 0 0,16-10 0,34-25 485,34-19 50,-85 53-641,0-2 0,0 1 0,-1-1 0,1-1-1,-2 1 1,1-2 0,-1 1 0,0-1 0,-1 0 0,9-14 0,-9 11-19,1-2 0,-2 1-1,0-1 1,0 0 0,-2 0 0,1 0-1,3-27 1,-8 35-26,0 0-1,0-1 1,0 1-1,-1 0 1,1-1-1,-2 1 1,1 0-1,-4-10 1,-3-5 92,-12-21-1,12 25-26,2 7-64,1 0 0,-1 1 0,-1 0 0,0 0 0,0 0 0,-1 1 0,0 0 0,0 0 1,-1 1-1,0 0 0,-1 1 0,1 0 0,-1 0 0,0 1 0,0 1 0,-1-1 0,1 2 0,-1-1 0,0 1 0,0 1 0,0 0 0,-20 0 0,-17 2-13,-60 9 0,-22 0 0,122-10 3,0 1 0,0-1-1,-10-3 1,-3 0 7,17 4-9,0 0 0,1 0 0,-1 1 0,0-1 0,0 1 0,0 0-1,0 0 1,0 0 0,1 0 0,-1 1 0,0 0 0,-3 1-1,-7 6-11,-19 13 0,32-21 10,-28 21-5,16-11 31,-21 13-1,25-18-5,0 1-1,0 0 1,1 0-1,0 1 1,0 0-1,1 0 1,0 1-1,0 0 1,-7 14-1,3-3-25,1 0-1,1 1 0,-11 36 1,18-46 6,0 0 0,0 1 0,1-1 0,0 1 0,1-1 0,0 1 0,4 20 0,22 81-13,-14-72 49,-9-27 18,2 0 0,0-1 1,0 1-1,2-1 0,-1-1 0,2 1 0,0-1 0,15 19 0,-19-26 21,1 0-1,0 0 1,-1-1-1,2 0 0,-1 0 1,0 0-1,1 0 0,-1-1 1,1 0-1,0 0 1,0-1-1,1 1 0,-1-1 1,0-1-1,1 1 0,-1-1 1,1 0-1,-1-1 1,1 1-1,-1-1 0,10-2 1,-3 0 42,0-1 1,-1-1 0,1 0 0,17-9-1,48-28 123,-44 22-227,-15 8-550,27-20 0,-23 16-934,2 9 505</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49.664"/>
    </inkml:context>
    <inkml:brush xml:id="br0">
      <inkml:brushProperty name="width" value="0.05" units="cm"/>
      <inkml:brushProperty name="height" value="0.05" units="cm"/>
      <inkml:brushProperty name="color" value="#FF0066"/>
    </inkml:brush>
  </inkml:definitions>
  <inkml:trace contextRef="#ctx0" brushRef="#br0">303 25 3089,'-15'5'412,"11"-4"-359,0 1 0,1-1 1,-2 0-1,1 0 0,0 0 0,0 0 1,0-1-1,0 0 0,0 0 0,0 0 1,-1 0-1,1-1 0,0 1 0,-6-3 1,-7-3 1362,0-1 0,0 2 0,-1 1 0,1 0 0,-1 1 0,0 0 0,-1 2 0,1 0 0,-35 4 0,45 0 2311,23 0-2435,3 0-562,103 34 1581,219 54 554,-297-84-2390,0-1 0,69 0 0,-82-7-172,1-1-1,-1-1 1,0-2-1,44-13 1,101-31 141,-171 47-511,0 1 0,-1-1 0,1 1 0,0-1 0,-1 0 0,1 0 0,4-5 0,-7 6 30,1 0 0,-1-1-1,0 1 1,1-1 0,-1 0 0,0 1 0,0-1-1,0 0 1,0 0 0,0 0 0,-1 0 0,1 1-1,-1-1 1,1 0 0,-1 0 0,1-3 0,-2-7-283</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51.782"/>
    </inkml:context>
    <inkml:brush xml:id="br0">
      <inkml:brushProperty name="width" value="0.05" units="cm"/>
      <inkml:brushProperty name="height" value="0.05" units="cm"/>
      <inkml:brushProperty name="color" value="#FF0066"/>
    </inkml:brush>
  </inkml:definitions>
  <inkml:trace contextRef="#ctx0" brushRef="#br0">48 91 7658,'-5'0'2912,"2"0"-530,4-7-1720,-1 6-613,0 1 1,0 0-1,0 0 1,0-1 0,0 1-1,0 0 1,0 0-1,0-1 1,0 1 0,0 0-1,0 0 1,0-1-1,0 1 1,0 0-1,0 0 1,0-1 0,0 1-1,0 0 1,0 0-1,0-1 1,0 1 0,-1 0-1,1 0 1,0 0-1,0-1 1,0 1 0,0 0-1,0 0 1,-1 0-1,1 0 1,0-1 0,0 1-1,-1 0 1,1 0-1,0 0 1,0 0 0,0 0-1,-1 0 1,1 0-1,0-1 1,0 1-1,-1 0 1,1 0 0,0 0-1,0 0 1,-1 0-1,1 0 1,0 0 0,0 0-1,-1 0 1,1 1-1,0-1 1,0 0 0,-1 0-1,1 0 1,0 0-1,0 0 1,0 0 0,-1 1-1,-15 5 2685,14-5-2311,2-1-423,-11 3 1739,9-2-326,6-2-281,-3 1-1086,0-1-1,0 1 0,-1-1 0,1 0 0,0 1 0,-1-1 1,1 0-1,-1 0 0,1 1 0,-1-1 0,1 0 0,-1 0 1,1 0-1,-1 0 0,0 1 0,1-1 0,-1-2 1,7-10 139,-3 8-105,25-27 446,-26 29-480,-1 1 0,1 0 0,-1 0 0,1 0 0,0 0 0,0 1 0,0-1 0,0 1 1,0-1-1,5 0 0,-7 2-42,0 0 0,0-1 0,0 1 0,0 0 0,0 1 0,0-1 0,0 0 1,0 0-1,0 0 0,0 0 0,0 1 0,0-1 0,0 1 0,0-1 0,0 0 0,0 1 1,0 0-1,-1-1 0,1 1 0,0-1 0,0 2 0,1 0-2,0 0 1,-1 0-1,1 0 0,-1 1 0,0-1 0,0 0 1,2 5-1,0 2 1,-1 0 1,0-1 0,0 17-1,-1-9-19,-1 0 0,-1 0 0,-1 0 0,0 0-1,-1 0 1,-10 31 0,31-61-284,-14 10 299,1 1 0,0-1 0,0 1 0,0 1 0,0-1 0,0 0 0,6-1 0,-9 4 1,0-1 1,0 1 0,-1 0 0,1 0-1,0 0 1,0 0 0,0 0 0,-1 0-1,1 1 1,0-1 0,0 0 0,-1 1-1,1 0 1,0-1 0,-1 1 0,1 0-1,0 0 1,-1 0 0,1 0 0,-1 0-1,0 0 1,1 0 0,-1 0 0,0 1-1,0-1 1,2 3 0,0 0 32,-1-1 1,0 1-1,0 0 1,0 0-1,0 0 1,0 1-1,-1-1 1,0 0-1,0 0 1,0 1-1,-1-1 1,1 1-1,-1-1 1,0 1-1,0-1 1,-1 0-1,1 1 1,-1-1 0,0 1-1,0-1 1,-1 0-1,1 0 1,-4 6-1,-1 3 58,0-1 0,-1-1 0,-1 1 0,0-1-1,-1 0 1,-14 14 0,17-19-159,-1-1-1,1 1 0,-1-1 1,0-1-1,0 1 1,-11 4-1,17-9 4,1 0 0,-1 0-1,1 0 1,0 0 0,-1 0 0,1 0 0,0 0-1,-1 0 1,1 0 0,0 0 0,-1 0-1,1 0 1,0-1 0,-1 1 0,1 0 0,0 0-1,-1 0 1,1-1 0,0 1 0,-1 0 0,1 0-1,0-1 1,0 1 0,-1 0 0,1 0-1,0-1 1,0 1 0,0 0 0,-1-1 0,1 1-1,0 0 1,0-1 0,0 1 0,0 0-1,0-1 1,0 1 0,0-1 0,-3-13-1275,2 4-124,1-1-1,2-17 1,3-4 48</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52.152"/>
    </inkml:context>
    <inkml:brush xml:id="br0">
      <inkml:brushProperty name="width" value="0.05" units="cm"/>
      <inkml:brushProperty name="height" value="0.05" units="cm"/>
      <inkml:brushProperty name="color" value="#FF0066"/>
    </inkml:brush>
  </inkml:definitions>
  <inkml:trace contextRef="#ctx0" brushRef="#br0">2 1 15163,'-1'0'1449,"1"5"919,0 3-199,1 6-657,6 6-432,2 0-560,2 0-216,1 3-776,-2-2-336,5-6-4193,-3-10 3193</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52.723"/>
    </inkml:context>
    <inkml:brush xml:id="br0">
      <inkml:brushProperty name="width" value="0.05" units="cm"/>
      <inkml:brushProperty name="height" value="0.05" units="cm"/>
      <inkml:brushProperty name="color" value="#FF0066"/>
    </inkml:brush>
  </inkml:definitions>
  <inkml:trace contextRef="#ctx0" brushRef="#br0">81 0 11707,'-2'2'412,"-1"0"1,0 1-1,1-1 1,-1 0 0,1 1-1,0 0 1,0 0-1,0-1 1,0 1 0,0 0-1,1 1 1,-1-1 0,-1 6-1,-1 5 400,-4 28-1,7-34-513,-1 7 22,0 0 0,2 1 0,0-1 0,0 0 0,2 1 0,0-1 0,0 0 0,2 0 0,9 29 0,-12-42-285,0 0 1,0 0 0,0 0 0,0 0 0,0-1-1,1 1 1,-1 0 0,1 0 0,-1-1 0,1 1 0,2 1-1,-3-2-23,-1-1 1,1 1-1,0-1 0,0 0 0,0 0 0,-1 1 0,1-1 0,0 0 0,0 0 0,0 0 1,-1 0-1,1 0 0,0 0 0,0 0 0,0 0 0,-1 0 0,1 0 0,0 0 0,0-1 1,0 1-1,-1 0 0,1-1 0,0 1 0,-1 0 0,1-1 0,0 1 0,0-1 0,-1 1 0,1-1 1,-1 1-1,1-1 0,-1 0 0,2 0 0,2-4 83,-1-1 0,1 1-1,-1-1 1,0 0 0,0 0 0,0 0-1,-1 0 1,0 0 0,0 0 0,-1-1-1,0 1 1,0-1 0,0 1 0,-1-14-1,0 12-29,0 0-1,-1-1 1,0 1-1,-1 0 0,0 0 1,0 0-1,-1 0 0,0 1 1,0-1-1,-1 1 0,-7-12 1,9 16-56,0 0 0,-1 0 1,1 0-1,-1 1 0,0-1 0,0 1 1,0 0-1,0 0 0,0 0 1,-5-2-1,1 1-181,-1 1 1,0 0 0,-9-2 0,-2 0-891,18 4 782,1 0 207,0 0-1,0 0 1,0 0-1,-1 0 1,1 0-1,0 0 0,0 0 1,-1 0-1,1 0 1,0 0-1,0 0 1,0 0-1,-1 0 1,1 0-1,0 0 1,0 0-1,0 0 1,-1 0-1,1-1 1,0 1-1,0 0 1,0 0-1,0 0 1,-1 0-1,1 0 1,0-1-1,0 1 1,0 0-1,0 0 0,0 0 1,0-1-1,0 1 1,-1 0-1,1 0 1,0 0-1,0-1 1,0 1-1,0 0 1,0 0-1,0 0 1,0-1-1,0 1 1,0 0-1,0-1 1,6-7-1177</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53.122"/>
    </inkml:context>
    <inkml:brush xml:id="br0">
      <inkml:brushProperty name="width" value="0.05" units="cm"/>
      <inkml:brushProperty name="height" value="0.05" units="cm"/>
      <inkml:brushProperty name="color" value="#FF0066"/>
    </inkml:brush>
  </inkml:definitions>
  <inkml:trace contextRef="#ctx0" brushRef="#br0">0 96 14811,'10'19'1601,"0"1"1215,4 2-479,-2 0-825,-2-6-368,-2 3-520,2-2-256,0 3-216,2 2-40,-2-2-224,0-2-304,-7-8-560,2-3-440,-8-14-2841,-4-8 1992,-4-3-7,0-6 1432</inkml:trace>
  <inkml:trace contextRef="#ctx0" brushRef="#br0" timeOffset="1">79 162 8066,'1'-14'1412,"0"-1"1,2 1-1,-1 0 1,2 0-1,0 0 1,0 1-1,12-23 0,-14 28-822,6-9 3019,-8 17-3537,0 0 0,0 0 1,1-1-1,-1 1 1,0 0-1,1 0 1,-1 0-1,0-1 0,1 1 1,-1 0-1,0 0 1,1 0-1,-1 0 1,0 0-1,1 0 0,-1 0 1,0 0-1,1 0 1,-1 0-1,0 0 1,1 0-1,-1 0 0,0 0 1,1 0-1,-1 0 1,0 0-1,1 0 0,-1 0 1,0 1-1,1-1 1,-1 0-1,0 0 1,1 0-1,-1 0 0,0 1 1,0-1-1,1 0 1,-1 0-1,0 1 1,0-1-1,1 0 0,-1 1 1,0-1-1,0 0 1,0 1-1,19 22 1059,-2 1-1,26 46 1,20 59-1650,-43-91-650,-15-31 975,0-2 0,0 1-1,7 5 1</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55.857"/>
    </inkml:context>
    <inkml:brush xml:id="br0">
      <inkml:brushProperty name="width" value="0.05" units="cm"/>
      <inkml:brushProperty name="height" value="0.05" units="cm"/>
      <inkml:brushProperty name="color" value="#FF0066"/>
    </inkml:brush>
  </inkml:definitions>
  <inkml:trace contextRef="#ctx0" brushRef="#br0">280 1137 10450,'1'2'168,"1"-1"1,-1 1-1,1-1 0,0 1 0,0-1 0,0 0 1,0 0-1,0 0 0,0 0 0,0-1 0,0 1 1,0 0-1,0-1 0,0 1 0,4-1 0,33 0 1102,151-19 1251,-83 7-1420,323-51 962,-393 56-2046,0-3 0,-1-1-1,0-1 1,43-22 0,-65 26-4,0 1 0,-1-1 0,0-1 0,0-1 0,-1 1 0,0-2 0,-1 0 0,0 0 0,-1-1-1,0 0 1,-1-1 0,15-27 0,-20 29 47,1-1 0,-1-1 0,-1 1 0,-1 0-1,1-1 1,-2 1 0,0-1 0,0 0 0,-1 0-1,-1 1 1,0-1 0,-4-17 0,-1 1 21,-2 0 0,-1 1 0,-1 1 0,-18-34 0,13 32-68,-1 1 0,-1 0 0,-2 1 0,-1 1 0,0 1 0,-2 1 0,-1 1 0,-1 1 0,-1 1 0,-1 1 0,-1 1 0,0 1 0,-45-21 0,18 15 13,-1 3 1,-1 3 0,-1 1-1,0 4 1,-97-12 0,132 23 67,1 1 1,-1 1-1,0 0 1,1 2 0,-40 8-1,46-6-21,0 1 1,0 0-1,0 1 0,1 1 1,0 0-1,0 1 0,1 0 0,-23 19 1,13-5-47,0 0 1,1 2 0,1 1-1,2 0 1,0 1 0,2 1-1,1 1 1,-13 30 0,4 2 78,2 2 0,-27 122 1,37-125 150,-5 70 0,16-96-78,1 0 0,2 1 0,8 55 1,-5-62-50,2 0 1,1 0-1,1-1 1,1 0-1,1 0 1,15 25-1,-18-39-79,1 1-1,1-1 1,-1-1-1,2 1 1,0-1 0,0-1-1,1 0 1,0-1-1,1 0 1,-1 0 0,2-1-1,-1-1 1,17 7-1,-11-7-99,0-1-1,0-1 1,0 0-1,0-2 1,1 0 0,0-1-1,18 0 1,-14-3-318,0 0 1,0-2 0,0 0 0,0-1 0,30-11 0,-21 3-184,45-25 1</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3:58.121"/>
    </inkml:context>
    <inkml:brush xml:id="br0">
      <inkml:brushProperty name="width" value="0.05" units="cm"/>
      <inkml:brushProperty name="height" value="0.05" units="cm"/>
      <inkml:brushProperty name="color" value="#FF0066"/>
    </inkml:brush>
  </inkml:definitions>
  <inkml:trace contextRef="#ctx0" brushRef="#br0">1 2 17580,'20'0'1584,"7"2"913,8 4-1465,2 3-72,1-6-1144,16-3-1080,1-22 816</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07.703"/>
    </inkml:context>
    <inkml:brush xml:id="br0">
      <inkml:brushProperty name="width" value="0.05" units="cm"/>
      <inkml:brushProperty name="height" value="0.05" units="cm"/>
      <inkml:brushProperty name="color" value="#FF0066"/>
    </inkml:brush>
  </inkml:definitions>
  <inkml:trace contextRef="#ctx0" brushRef="#br0">35 11 9274,'-4'3'524,"1"-1"-1,0 1 1,-1 0-1,1 0 1,1 0 0,-1 0-1,0 1 1,1-1 0,-1 1-1,-2 5 1,5-8-407,0-1 0,0 1 0,0 0 0,1-1 0,-1 1 0,0-1 0,0 1 1,0-1-1,1 1 0,-1-1 0,0 1 0,0-1 0,1 1 0,-1-1 0,1 1 0,-1-1 0,0 1 0,1-1 0,-1 0 0,1 1 0,-1-1 1,1 0-1,-1 1 0,1-1 0,-1 0 0,1 0 0,-1 1 0,1-1 0,0 0 0,21 9 1021,-20-9-976,3 2-45,-1-1 0,1-1 1,-1 1-1,1-1 0,-1 1 0,0-1 1,1-1-1,4 0 0,38-8 621,-16 2-166,358-34 3966,-248 30-3708,-24 3 248,145 9-1,-254 0-1039,1 0 0,-1 0 0,0 1 0,0 0 0,0 1 0,0 0 0,0 0 0,0 1 0,-1-1 0,0 2 0,11 7 0,-16-11-55,-1-1 0,0 1 0,0-1 0,0 1 0,1-1-1,-1 1 1,0-1 0,1 0 0,-1 0 0,2 0-1,0-2-207,-9-4-77,-8 1-1769,0 0-1523,12-6-3011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28.205"/>
    </inkml:context>
    <inkml:brush xml:id="br0">
      <inkml:brushProperty name="width" value="0.05" units="cm"/>
      <inkml:brushProperty name="height" value="0.05" units="cm"/>
      <inkml:brushProperty name="color" value="#FF0066"/>
    </inkml:brush>
  </inkml:definitions>
  <inkml:trace contextRef="#ctx0" brushRef="#br0">1 1 16396,'1'6'307,"9"33"1549,1-1 0,1-1 0,31 62-1,9 15-428,-52-112-1404,1 0-1,0 0 1,0 0-1,0 0 0,0 0 1,1 0-1,-1 0 1,3 2-1,-4-3-21,1-1 0,-1 0-1,1 0 1,-1 1 0,1-1 0,-1 0-1,1 0 1,-1 0 0,1 0 0,-1 1-1,1-1 1,-1 0 0,1 0 0,-1 0 0,1 0-1,-1 0 1,1 0 0,-1-1 0,1 1-1,-1 0 1,1 0 0,-1 0 0,0 0 0,1-1-1,-1 1 1,1 0 0,-1 0 0,1-1-1,-1 1 1,0 0 0,1-1 0,-1 1-1,1 0 1,-1-1 0,0 1 0,1-1 0,-1 1-1,0 0 1,0-1 0,0 1 0,1-1-1,-1 0 1,9-14-22,15-30 0,-16 27 0,12-17 0,-14 25 9,1 0 1,1 0-1,10-10 0,-16 18 15,-1 0 0,1 1 0,0-1 0,0 0 0,0 1 0,0-1 0,0 1 0,0 0 0,1 0 0,-1 0 0,0 0 0,0 0 0,1 0 0,-1 1 0,1-1 0,-1 1 0,1-1 0,-1 1 0,1 0 0,-1 0 0,1 0 0,3 1-1,-4 0 15,-1-1 0,0 1 0,0 0 0,1 0 0,-1 0 0,0 0 0,0 0 0,0 0 0,0 0 0,0 0 0,0 0-1,0 0 1,0 0 0,0 1 0,0-1 0,-1 0 0,1 1 0,-1-1 0,1 1 0,-1-1 0,1 0 0,-1 1 0,0-1-1,0 1 1,0-1 0,0 1 0,0 1 0,0 4 111,0 0-1,-1 0 0,0 0 1,-3 12-1,-1-4-103,0-1 0,-1 1 0,-1-1 0,0 0 0,-1 0 0,0-1 0,-1 0 0,-1 0 0,0-1 0,0 0 0,-1-1 0,-1-1 0,0 1 0,-18 11 0,28-21-164,1 0 0,-1-1 0,0 1 0,1 0 0,-1-1 0,0 1 0,1-1 0,-4 1 0,4-1 62,1 0 0,-1 0-1,1 0 1,-1 0 0,1 0 0,0 0-1,-1 0 1,1 0 0,-1-1 0,1 1-1,-1 0 1,1 0 0,0-1-1,-1 1 1,1 0 0,0 0 0,-1-1-1,1 1 1,0 0 0,-1-1 0,1 1-1,0-1 1,0 1 0,-1 0-1,1-1 1,0 1 0,0-1 0,0 1-1,-1-1 1,1 1 0,0 0 0,0-1-1,0 1 1,0-1 0,0 1-1,0-1 1,0 1 0,0-1 0,1-7-759,-1 1 0,1-1 0,0 1 0,3-9 0,6-17-218</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08.103"/>
    </inkml:context>
    <inkml:brush xml:id="br0">
      <inkml:brushProperty name="width" value="0.05" units="cm"/>
      <inkml:brushProperty name="height" value="0.05" units="cm"/>
      <inkml:brushProperty name="color" value="#FF0066"/>
    </inkml:brush>
  </inkml:definitions>
  <inkml:trace contextRef="#ctx0" brushRef="#br0">54 26 11042,'-19'-17'4651,"18"16"-4291,0 0 0,0 0 0,0 1 0,0-1-1,0 0 1,-1 1 0,1-1 0,0 0 0,0 1 0,-1-1 0,1 1 0,-1 0-1,1-1 1,-2 1 0,13 24 1883,-1-11-1766,0-1-1,1 0 0,1 0 0,0 0 1,23 17-1,10 11 556,-40-36-957,0 0 0,0 0-1,-1 1 1,1-1-1,-1 1 1,0 0-1,-1 0 1,1 0-1,-1 0 1,3 9-1,-4-10-41,0 1 0,-1-1 0,0 0 0,0 1 0,0-1 0,0 1 0,-1-1 0,1 0 0,-1 1 0,0-1 0,0 0 0,-1 0 0,0 0 0,-2 5 0,0 0 0,-1-1 0,0 0 0,-1 0-1,0 0 1,0-1 0,-1 0 0,0 0 0,-9 7-1,12-11-34,0 0-1,-1 0 1,1-1-1,-1 1 1,0-1-1,0 0 1,-7 2-1,9-4-29,0 1 0,0-1 0,0 1 0,0-1 0,0 0 0,0 0 0,0-1 0,0 1 0,0 0 0,0-1 0,0 0 0,0 0 0,-5-2 0,6 2-176,1 0-1,-1 0 1,0 0-1,0 0 1,1 0 0,-1-1-1,1 1 1,-1-1-1,1 1 1,0-1 0,0 0-1,-1 1 1,1-1-1,0 0 1,0 0-1,1 0 1,-1 0 0,0 0-1,1 0 1,-1 0-1,1 0 1,-1-4 0,1 3-363,0-1 1,0 0 0,1 1-1,-1-1 1,1 1 0,-1-1-1,1 1 1,0-1 0,1 1-1,-1 0 1,0 0-1,5-6 1,9-8-1033</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08.458"/>
    </inkml:context>
    <inkml:brush xml:id="br0">
      <inkml:brushProperty name="width" value="0.05" units="cm"/>
      <inkml:brushProperty name="height" value="0.05" units="cm"/>
      <inkml:brushProperty name="color" value="#FF0066"/>
    </inkml:brush>
  </inkml:definitions>
  <inkml:trace contextRef="#ctx0" brushRef="#br0">17 0 15339,'-7'0'2217,"-1"3"1288,6 6-497,2 1-687,2 10-665,-1 2-368,4 5-544,2 1-47,-7 4-449,5 2-64,-5-6-496,0-1-481,9-7-2335,2 4 1807</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11.197"/>
    </inkml:context>
    <inkml:brush xml:id="br0">
      <inkml:brushProperty name="width" value="0.05" units="cm"/>
      <inkml:brushProperty name="height" value="0.05" units="cm"/>
      <inkml:brushProperty name="color" value="#FF0066"/>
    </inkml:brush>
  </inkml:definitions>
  <inkml:trace contextRef="#ctx0" brushRef="#br0">58 78 9058,'0'2'366,"-1"-1"0,1 1 1,-1-1-1,0 0 0,0 1 0,0-1 1,1 0-1,-1 0 0,-1 0 0,1 0 1,0 0-1,0 0 0,0 0 0,0 0 1,-1 0-1,1 0 0,0 0 0,-1-1 0,1 1 1,-3 0-1,0 0 692,-1 0 0,0 0-1,0 0 1,1-1 0,-7 0 0,11-1-875,0-1 0,0 1 1,0 0-1,0-1 0,0 1 1,0 0-1,1-1 0,-1 1 0,0 0 1,1 0-1,-1-1 0,2-1 1,3-6-4,1 0 0,1 1-1,-1 0 1,12-11 0,-15 16-164,1-1 0,0 1 1,0 0-1,0 0 0,0 1 0,0-1 0,0 1 1,1 0-1,-1 0 0,1 1 0,7-3 0,-10 4-14,0 0-1,0 0 1,0 0-1,0 0 1,-1 0 0,1 0-1,0 0 1,0 0-1,0 1 1,-1-1-1,1 1 1,0-1-1,0 1 1,-1 0-1,1 0 1,-1 0-1,1 0 1,2 2-1,-2-1 0,0 0-1,0 0 1,0 0-1,-1 1 1,1-1-1,-1 1 0,0-1 1,1 1-1,-1 0 1,1 4-1,1 5 9,-2-1 1,1 1-1,-1-1 0,-1 21 0,-2-13 0,0-1-1,-6 26 0,-3 14-294,11-58 278,0 1-1,0-1 1,0 0 0,0 1 0,0-1-1,0 0 1,1 1 0,-1-1 0,0 0-1,0 1 1,0-1 0,0 0-1,1 0 1,-1 1 0,0-1 0,0 0-1,1 0 1,-1 1 0,0-1 0,0 0-1,1 0 1,-1 0 0,0 0 0,1 1-1,-1-1 1,0 0 0,0 0-1,1 0 1,-1 0 0,0 0 0,1 0-1,-1 0 1,0 0 0,1 0 0,-1 0-1,0 0 1,1 0 0,-1 0-1,0 0 1,1 0 0,-1 0 0,0 0-1,1 0 1,-1-1 0,0 1 0,1 0-1,21-7-97,-18 5 93,0 1 10,0-1 0,1 1 0,-1 0 0,0 1 1,0-1-1,0 1 0,0-1 0,1 1 0,-1 1 0,7 0 0,-8 0 3,0-1-1,-1 1 0,1 1 0,0-1 0,0 0 1,0 1-1,-1-1 0,1 1 0,-1 0 1,1 0-1,-1 0 0,0 0 0,0 0 0,0 0 1,3 4-1,0 1 23,0 1 0,0 0 0,0 0 0,-1 0 0,6 16 0,-9-20 2,0-1 0,-1 1 1,1 0-1,-1 0 0,0-1 0,1 1 1,-2 0-1,1 0 0,0 0 0,-1-1 1,0 1-1,0 0 0,0 0 0,0-1 0,0 1 1,-4 5-1,-1 1 74,0-1-1,-1 1 1,0-1-1,0-1 1,-18 16 0,20-19-84,-1 0 1,0-1 0,-1 1-1,1-1 1,-1-1 0,0 1-1,0-1 1,0 0-1,-14 3 1,19-6-4,0 1 0,-1-1 0,1 0 1,0 0-1,0 0 0,-1 0 0,1-1 0,0 1 0,0 0 0,-1-1 0,1 0 1,0 1-1,0-1 0,0 0 0,0 0 0,0 0 0,0 0 0,-2-2 0,2 1-215,-1-1 0,1 0 0,-1 1 0,1-1 0,0 0 0,0 0 0,0 0 0,0 0 0,1 0 0,-3-7 0,2 5-14,1 0-1,0 0 1,-1 0-1,2 0 0,-1 0 1,1-1-1,-1 1 1,2 0-1,-1 0 0,0-1 1,1 1-1,0 0 0,0 0 1,1 0-1,3-10 1,11-4 854</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11.539"/>
    </inkml:context>
    <inkml:brush xml:id="br0">
      <inkml:brushProperty name="width" value="0.05" units="cm"/>
      <inkml:brushProperty name="height" value="0.05" units="cm"/>
      <inkml:brushProperty name="color" value="#FF0066"/>
    </inkml:brush>
  </inkml:definitions>
  <inkml:trace contextRef="#ctx0" brushRef="#br0">0 2 16868,'0'-1'1456,"3"1"864,2 3-199,5 11-617,-1 2-232,1 8-423,0 3-249,0-1-368,2 3-88,-4-7-168,2 0-224,-1-6-792,-1-2-441,0-1-1287,4-3-1329,3-6 2448</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11.961"/>
    </inkml:context>
    <inkml:brush xml:id="br0">
      <inkml:brushProperty name="width" value="0.05" units="cm"/>
      <inkml:brushProperty name="height" value="0.05" units="cm"/>
      <inkml:brushProperty name="color" value="#FF0066"/>
    </inkml:brush>
  </inkml:definitions>
  <inkml:trace contextRef="#ctx0" brushRef="#br0">5 223 11899,'-5'-2'4953,"7"-3"-2705,3-1 9,3-6-689,-1-5-200,6-3-304,4 2-239,2-1-385,1 4-152,-3 0-160,1 2-200,0 1-640,3-3-433,-5 0-1503,-4 0-345,13-9 1569</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12.304"/>
    </inkml:context>
    <inkml:brush xml:id="br0">
      <inkml:brushProperty name="width" value="0.05" units="cm"/>
      <inkml:brushProperty name="height" value="0.05" units="cm"/>
      <inkml:brushProperty name="color" value="#FF0066"/>
    </inkml:brush>
  </inkml:definitions>
  <inkml:trace contextRef="#ctx0" brushRef="#br0">5 1 10618,'-1'0'260,"1"0"0,0 1 0,-1-1 0,1 0-1,0 1 1,0-1 0,-1 0 0,1 1 0,0-1 0,0 0-1,0 1 1,-1-1 0,1 1 0,0-1 0,0 0 0,0 1-1,0-1 1,0 1 0,0-1 0,0 0 0,0 1 0,0-1-1,0 1 1,0-1 0,0 1 0,1 14 1706,-1-13-1550,2 16 1011,0-1 0,2 1 0,7 24 0,24 52 420,-21-58-1365,9 30-114,-14-37-481,1-1 0,23 45 0,-32-72-57,0 1-74,-1-1 1,1 1 0,0-1-1,0 0 1,0 1-1,0-1 1,-1 0-1,2 0 1,-1 0-1,0 0 1,0 0-1,0 0 1,0 0-1,2 1 1,-1-9-4693,0-6 3516</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12.720"/>
    </inkml:context>
    <inkml:brush xml:id="br0">
      <inkml:brushProperty name="width" value="0.05" units="cm"/>
      <inkml:brushProperty name="height" value="0.05" units="cm"/>
      <inkml:brushProperty name="color" value="#FF0066"/>
    </inkml:brush>
  </inkml:definitions>
  <inkml:trace contextRef="#ctx0" brushRef="#br0">0 252 14075,'9'-8'1936,"6"-7"1041,5-3-416,3-3-313,2 0-680,-3-1-279,-2 0-601,0 2-224,-1 5-336,1 1-104,-5 6-496,-3-2-432,-2 0-905,-3-4-607,-4-2-481,4-1 1353</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13.139"/>
    </inkml:context>
    <inkml:brush xml:id="br0">
      <inkml:brushProperty name="width" value="0.05" units="cm"/>
      <inkml:brushProperty name="height" value="0.05" units="cm"/>
      <inkml:brushProperty name="color" value="#FF0066"/>
    </inkml:brush>
  </inkml:definitions>
  <inkml:trace contextRef="#ctx0" brushRef="#br0">0 0 13155,'20'21'5453,"26"35"0,8 28-1628,-28-35-2737,31 87-1,-34-51-675,-4-11-800,-19-73 460,3 5-1542,1-11-2346,3-7 2038</inkml:trace>
  <inkml:trace contextRef="#ctx0" brushRef="#br0" timeOffset="1">423 379 19652,'-7'19'984,"2"-8"-95,4-9-441,21-7-344</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16.529"/>
    </inkml:context>
    <inkml:brush xml:id="br0">
      <inkml:brushProperty name="width" value="0.05" units="cm"/>
      <inkml:brushProperty name="height" value="0.05" units="cm"/>
      <inkml:brushProperty name="color" value="#FF0066"/>
    </inkml:brush>
  </inkml:definitions>
  <inkml:trace contextRef="#ctx0" brushRef="#br0">550 1435 10922,'-1'0'241,"-13"0"1185,14 0-1375,0 0-1,0-1 0,1 1 1,-1 0-1,0 0 0,0 0 1,0 0-1,0 0 0,0 0 1,0 0-1,0 0 0,1-1 1,-1 1-1,0 0 0,0 0 1,0 0-1,0 0 1,0 0-1,0 0 0,0-1 1,0 1-1,0 0 0,0 0 1,0 0-1,0 0 0,0 0 1,0-1-1,0 1 0,0 0 1,0 0-1,0 0 0,0 0 1,0-1-1,0 1 0,0 0 1,0 0-1,0 0 1,0 0-1,0 0 0,0 0 1,-1-1-1,1 1 0,0 0 1,0 0-1,0 0 0,0 0 1,0 0-1,0 0 0,0 0 1,-1 0-1,1-1 0,0 1 1,0 0-1,0 0 1,0 0-1,0 0 0,-1 0 1,1 0-1,0 0 0,0 0 1,0 0-1,0 0 0,0 0 1,-1 0-1,1 0 0,0 0 1,0 0-1,0 0 0,3-1 141,0-1-1,0 1 0,1 0 0,-1 0 0,0 0 0,1 0 0,-1 0 0,1 1 0,-1 0 0,1 0 0,-1 0 0,1 0 0,4 1 0,5-1 245,67 4 1312,132 24 1,-96-10-1113,232 12 22,-270-30-513,-1-3 0,116-20-1,364-101 772,-370 72-566,-149 38-263,-1-1 1,63-36-1,163-121 214,-248 161-287,-1-1-1,0-1 1,-1-1-1,-1 0 1,0 0-1,15-25 1,-21 28 1,1-1 0,-2-1-1,0 1 1,0-1 0,-1 0 0,0 0-1,-1-1 1,-1 1 0,1-22 0,-1-99 45,-3 101-27,-2 0 1,-8-37-1,7 53-17,0 0 0,-2 0 0,0 1 0,-1-1 0,-13-23 0,13 29-10,-1 0-1,0 0 1,0 1-1,-1 0 1,0 1-1,-1-1 1,0 2-1,-15-11 0,-6 0 5,-1 1 0,-64-25 0,-76-12 18,96 36-24,-94-9 1,-81 4 11,73 8-7,-12-6-14,-146-13 49,0 27-66,276 12 22,0 3 1,0 2-1,1 3 1,0 3 0,-109 42-1,147-47-10,-1 1-1,1 0 1,0 2-1,2 1 1,-1 0-1,2 1 1,0 1-1,0 1 1,-19 25-1,-15 26 4,4 2-1,2 3 1,4 1-1,-47 111 1,78-158 8,1-1 0,1 2 1,1-1-1,-5 34 0,11-48 14,1 0 0,0 0 0,1 0 0,1 1 0,0-1 0,1 0-1,0 0 1,1 0 0,0-1 0,1 1 0,8 17 0,1-4 98,1 0 0,1-1 0,1 0 0,1-1 0,1-1 0,2-1 0,0 0 1,40 32-1,-45-42-25,0-2 1,0 0 0,1-1 0,1 0 0,-1-1-1,1-1 1,1-1 0,-1 0 0,1-1 0,0-1 0,0-1-1,1 0 1,-1-2 0,1 0 0,20-2 0,-6-3-309,0-2 1,0-1 0,0-1 0,-1-2 0,0-2-1,-1 0 1,51-30 0,-3-2-588</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21.329"/>
    </inkml:context>
    <inkml:brush xml:id="br0">
      <inkml:brushProperty name="width" value="0.05" units="cm"/>
      <inkml:brushProperty name="height" value="0.05" units="cm"/>
      <inkml:brushProperty name="color" value="#FF0066"/>
    </inkml:brush>
  </inkml:definitions>
  <inkml:trace contextRef="#ctx0" brushRef="#br0">399 628 9218,'4'-3'669,"0"1"0,0-1 0,0 0 0,4-4 1,-6 5-437,0 0 0,0 0 1,0 0-1,1 0 0,-1 0 1,1 1-1,-1-1 0,1 1 0,0 0 1,-1 0-1,1 0 0,0 0 1,0 0-1,5 0 0,1 0 146,1 0 0,-1 0 0,0 0 0,14-5 0,-19 5-328,0-1-1,-1 1 1,1-1-1,-1 0 1,0 0 0,1-1-1,-1 1 1,0-1 0,0 1-1,-1-1 1,1 0-1,-1 0 1,5-6 0,2-7 31,0-1 1,-1 1 0,-1-1 0,-1-1-1,6-24 1,12-92 62,-21 113-152,0 0 14,0-43-1,-3 54-4,-1 0 1,0 1 0,0-1 0,-1 0 0,-1 1 0,-5-15-1,6 20 1,0 0-1,0 0 1,-1 1-1,0-1 1,1 1-1,-1 0 0,-1-1 1,1 1-1,0 1 1,-1-1-1,1 0 0,-1 1 1,0 0-1,-7-3 1,-2-1 33,-1 1 0,0 1 1,-16-3-1,-22-2 446,-1 3 0,-57 1 1,100 5-377,0 1 1,0 0 0,0 0-1,1 1 1,-1 1 0,1 0-1,-1 0 1,1 1 0,0 0-1,0 0 1,1 1 0,-1 0-1,1 1 1,0 0 0,-12 11-1,7-3-21,0-1-1,1 1 1,0 1 0,1 0-1,1 1 1,0 0-1,-10 24 1,12-19 10,0 0 0,1 1 0,1 1 0,1-1-1,1 1 1,-1 27 0,4-34 36,1-1-1,1 1 1,0-1-1,1 1 1,1-1 0,0 0-1,1 0 1,0 0-1,1 0 1,8 14-1,-8-20 24,1 0 0,-1-1 0,1 0 0,1 0 0,-1-1-1,1 1 1,1-2 0,-1 1 0,1-1 0,0 0-1,1 0 1,0-1 0,-1 0 0,1-1 0,1 0-1,-1-1 1,1 1 0,-1-2 0,19 4 0,-12-4-94,0-1 1,0 0-1,1-1 1,-1-1-1,0-1 1,1 0-1,-1-1 1,0 0-1,-1-1 1,1-1-1,19-10 1,-26 11-416,-1 0 1,0-1 0,0 0 0,-1-1 0,0 1 0,13-13-1,1-9-680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29.257"/>
    </inkml:context>
    <inkml:brush xml:id="br0">
      <inkml:brushProperty name="width" value="0.05" units="cm"/>
      <inkml:brushProperty name="height" value="0.05" units="cm"/>
      <inkml:brushProperty name="color" value="#FF0066"/>
    </inkml:brush>
  </inkml:definitions>
  <inkml:trace contextRef="#ctx0" brushRef="#br0">126 942 12803,'2'-3'423,"7"-11"4617,-9 14-4943,0 0-1,0-1 1,0 1-1,0 0 1,0 0-1,0-1 1,0 1-1,0 0 1,0-1 0,0 1-1,0 0 1,-1-1-1,1 1 1,0 0-1,0 0 1,0-1-1,0 1 1,0 0-1,-1-1 1,1 1-1,0 0 1,0 0 0,0 0-1,-1-1 1,1 1-1,0 0 1,0 0-1,-1 0 1,1-1-1,0 1 1,0 0-1,-1 0 1,1 0-1,0 0 1,-1 0 0,1 0-1,0 0 1,-1 0-1,1 0 1,0 0-1,-1 0 1,1 0-1,0 0 1,0 0-1,-1 0 1,1 0 0,-2 0 44,0 0 0,0 0 0,0 1 0,1-1 0,-1 0 0,0 1 0,0 0 1,1-1-1,-1 1 0,0 0 0,1 0 0,-1 0 0,1 0 0,-1 0 0,1 0 1,-2 2-1,-22 24 595,18-18-460,-3 2 0,1 1 1,-14 25-1,19-30-207,1 0-1,-1 1 0,1 0 0,1 0 0,-1 0 1,-1 14-1,4-21-64,0 1 0,-1-1-1,1 1 1,0-1 0,1 1 0,-1 0 0,0-1-1,0 1 1,1-1 0,-1 1 0,1-1 0,-1 1-1,2 1 1,-2-2-4,1 0 0,-1-1 0,1 1 0,-1-1 0,1 1 0,-1-1 1,1 1-1,0-1 0,-1 1 0,1-1 0,0 1 0,-1-1 0,1 0 0,0 0 0,0 1 0,-1-1 0,1 0 0,0 0 0,1 0 0,0 0-2,0 0 0,0 0 0,0-1 1,0 1-1,0-1 0,0 1 0,0-1 0,0 0 0,-1 0 1,1 0-1,0 0 0,0 0 0,-1 0 0,1 0 0,-1 0 1,1-1-1,-1 1 0,0-1 0,2-1 0,3-6-42,-1 0 0,1 0 0,5-18 0,7-11-467,-8 24 445,0 0-1,0 0 0,24-22 0,-20 22 70,-1-1-1,17-23 0,-13 13 22,4-9 6,30-34 0,-43 59 40,0-1 0,1 2 0,1 0 1,-1 0-1,1 0 0,0 1 1,22-11-1,-30 17-46,-1 0-1,1 1 1,-1-1 0,1 0 0,0 1 0,-1 0-1,1-1 1,0 1 0,-1 0 0,1 0-1,0 0 1,-1 0 0,1 0 0,0 0 0,-1 0-1,1 0 1,2 2 0,-3-2-10,0 1 0,0 0 0,0 0 0,0-1 1,0 1-1,0 0 0,0 0 0,0 0 0,-1 0 0,1 0 1,0 0-1,-1 1 0,1-1 0,-1 0 0,1 0 0,-1 0 0,0 1 1,1-1-1,-1 0 0,0 0 0,0 1 0,0 1 0,0 6 35,0-1 0,0 1-1,-1 0 1,-1-1 0,1 1-1,-1-1 1,-1 0 0,0 1-1,-6 11 1,4-9-32,-1 0 0,0 0 1,-1-1-1,0-1 0,-1 1 0,-11 11 0,17-19-30,-1 0 1,1 0-1,-1 0 1,0 0-1,0-1 0,0 1 1,0-1-1,0 1 1,0-1-1,0 0 0,0 0 1,-1-1-1,1 1 1,-6 0-1,8-1-14,0 0 1,-1-1-1,1 1 0,0 0 0,-1 0 1,1-1-1,0 1 0,0-1 1,-1 1-1,1-1 0,0 1 0,0-1 1,0 0-1,0 1 0,0-1 1,0 0-1,0 0 0,0 0 0,0 0 1,0 0-1,0 0 0,0 0 1,1 0-1,-1-1 0,0 1 0,1 0 1,-1 0-1,1 0 0,0-1 1,-1 1-1,1 0 0,0-1 0,0 1 1,-1 0-1,1-1 0,0 1 1,1 0-1,-1-2 0,0 0-20,0 0-1,1 0 0,-1 0 1,1 1-1,-1-1 0,1 0 1,0 1-1,0-1 0,0 1 1,0-1-1,1 1 0,-1-1 1,3-1-1,-1 0 13,1 0 1,0 0-1,0 0 1,0 0-1,0 1 1,6-4-1,4-1 23,0 1-1,1 1 0,26-9 0,-24 10 72,0-1 1,-1 0-1,0-1 0,0-1 0,0 0 1,-1-1-1,-1-1 0,1 0 1,-2-1-1,17-16 0,-16 11 34,0-1 0,-1 0 0,13-22-1,-21 32-58,-1-1 0,0 0 0,0 0 0,-1 0 0,0 0 0,-1-1 0,0 1 0,0-1-1,-1 0 1,1-15 0,-2 20-23,-1 1-1,0-1 0,1 0 0,-1 0 1,-1 0-1,1 1 0,0-1 1,-5-6-1,6 9-10,-1 0-1,0-1 1,1 1 0,-1 0-1,0 0 1,0 0 0,0 0-1,0 0 1,0 0 0,0 0-1,0 0 1,0 1 0,0-1-1,0 0 1,-1 1 0,1-1-1,0 1 1,0-1 0,-1 1-1,1-1 1,0 1 0,-1 0-1,1 0 1,0 0 0,-1 0-1,1 0 1,0 0 0,-1 0-1,0 0 1,1 1 1,-1-1-1,1 0 1,0 1 0,1-1 0,-1 1 0,0-1-1,0 1 1,0 0 0,0-1 0,0 1-1,0 0 1,1 0 0,-1 0 0,0-1-1,1 1 1,-1 0 0,1 0 0,-1 0-1,1 0 1,-1 0 0,1 0 0,0 0-1,-1 0 1,1 0 0,0 0 0,0 1 0,0-1-1,0 0 1,0 0 0,0 0 0,0 2-1,0-2 4,0 1 0,0-1 0,1 0 0,-1 0 0,0 1 0,1-1 0,-1 0 0,1 0 0,0 0 0,-1 0 0,1 0 0,0 0 0,-1 0 0,1 0 0,0 0 0,0 0 0,0 0 0,0 0 0,0 0 0,0-1 0,0 1 0,0 0 0,0-1 0,0 1 0,1-1 0,-1 1 0,2 0 0,3-1 83,-1 0 0,1 0-1,0 0 1,0-1 0,-1 0 0,1 0-1,0 0 1,-1-1 0,0 0 0,1 0-1,-1 0 1,0-1 0,0 0 0,9-5-1,-2-1 164,1-1 0,-2 0-1,1 0 1,13-17 0,-21 22-200,1-1 0,-1 1-1,0-1 1,0 0 0,-1 0 0,0-1 0,0 1-1,0 0 1,-1-1 0,0 0 0,0 0 0,-1 1 0,0-1-1,0 0 1,-1 0 0,1 0 0,-1 0 0,-1 0 0,0 0-1,0 0 1,0 0 0,0 0 0,-1 0 0,-5-10-1,3 6-107,-1 1 0,0-1-1,0 1 1,-1 1 0,-1-1-1,-14-16 1,6 11-1438,0 1 0,-33-24 1,17 14-254</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28.223"/>
    </inkml:context>
    <inkml:brush xml:id="br0">
      <inkml:brushProperty name="width" value="0.05" units="cm"/>
      <inkml:brushProperty name="height" value="0.05" units="cm"/>
      <inkml:brushProperty name="color" value="#FF0066"/>
    </inkml:brush>
  </inkml:definitions>
  <inkml:trace contextRef="#ctx0" brushRef="#br0">10 63 8258,'-1'0'254,"1"0"1,-1 0-1,1 0 1,0 0-1,-1 0 1,1 0-1,0 0 1,-1 0 0,1 0-1,-1 0 1,1-1-1,0 1 1,-3-2 2545,2 2-2546,1-1 1,1-8 2624,-1 9-2804,0 0 0,0-1 0,0 1 0,0 0 1,1-1-1,-1 1 0,0 0 0,0-1 0,0 1 1,1 0-1,-1-1 0,0 1 0,1 0 0,-1-1 0,0 1 1,0 0-1,1 0 0,-1 0 0,0-1 0,1 1 1,-1 0-1,1 0 0,-1 0 0,0 0 0,1 0 1,-1 0-1,1-1 0,-1 1 0,0 0 0,1 0 0,-1 0 1,1 0-1,-1 0 0,0 1 0,1-1 0,-1 0 1,0 0-1,1 0 0,-1 0 0,1 0 0,-1 1 0,5 3 429,-4-2-365,1 0 0,-1-1-1,1 1 1,-1 0 0,1-1 0,0 1-1,0-1 1,0 0 0,0 0-1,0 0 1,0 0 0,0 0-1,0 0 1,0 0 0,0-1 0,1 1-1,-1-1 1,0 1 0,0-1-1,1 0 1,3 0 0,7-2 222,0-1-1,0 0 1,0 0 0,-1-2 0,22-9-1,-5 2 4,-21 9-307,-3 1-62,-1 0-1,1 0 0,0 1 1,0-1-1,0 1 0,9-1 1,-8 0-619,11-9 264</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33.697"/>
    </inkml:context>
    <inkml:brush xml:id="br0">
      <inkml:brushProperty name="width" value="0.05" units="cm"/>
      <inkml:brushProperty name="height" value="0.05" units="cm"/>
      <inkml:brushProperty name="color" value="#FF0066"/>
    </inkml:brush>
  </inkml:definitions>
  <inkml:trace contextRef="#ctx0" brushRef="#br0">188 30 7922,'-1'0'347,"-1"0"0,1 0 0,0 0 0,0 0 0,0 0 0,-1 0 0,1 0 0,0 1 0,0-1 0,0 1 0,0-1 1,0 0-1,-1 1 0,1 0 0,0-1 0,0 1 0,0 0 0,0-1 0,1 1 0,-1 0 0,0 0 0,0 0 0,0 0 0,-1 2 0,-11 11 1154,-5 0-1009,0 1 1,1 1 0,-20 24 0,32-33-435,0 0 0,0 0 0,1 1 1,0-1-1,0 1 0,1 0 0,0 0 1,0 0-1,1 1 0,0-1 1,0 1-1,0 12 0,1 10 46,-9 95 567,10-121-612,-1 0 0,1 0 0,0 0 0,0 1 0,0-1 0,1 0 0,0 0 0,0 0 0,2 6 0,2 1 242,0 0-1,10 14 1,-4-5 103,2 7-22,-9-18-282,1 0-1,0-1 1,6 10 0,-9-16-80,0-1 0,0 1 0,1-1 0,-1 0 0,0 0 0,1 0 0,-1 0 0,1 0 0,0 0 1,0-1-1,0 1 0,0-1 0,0 0 0,4 2 0,5 0 125,1-1-1,-1 0 1,1-1 0,-1 0-1,1-1 1,-1 0 0,1-1-1,-1-1 1,18-4 0,7-4 164,-1-1 1,-1-2-1,53-27 0,-80 37-264,-1-1-1,0 0 0,-1-1 0,1 1 0,-1-1 0,0 0 0,0-1 0,0 0 0,-1 0 0,8-10 0,-11 12-22,1 0 1,0 0 0,0 1 0,0-1 0,0 1 0,0 0 0,6-3 0,-6 3-7,1 0 0,-1 0 1,1-1-1,-1 1 0,0-1 0,0 1 1,3-6-1,-5 4 15,-1 1 0,0 0 0,1 0 1,-1 0-1,0-1 0,-1 1 0,1 0 0,-1 0 0,-1-5 0,0 3 35,-2-10-7,-1-1-1,-1 1 0,-13-25 0,14 30-48,-12-24 76,9 21-50,2 1 0,-1-1 0,-7-28 0,10 27-36,-1 1 1,0 0 0,-1 1 0,0-1 0,-2 1-1,1 0 1,-1 1 0,-1 0 0,-12-13 0,18 22 14,0 0 0,-1 0 1,1 0-1,0 1 1,-1 0-1,0 0 1,0 0-1,1 0 1,-1 0-1,0 1 1,-1 0-1,1 0 1,0 0-1,-8-1 1,-5 2 153,1-1-1,-27 5 1,-2-2 94,33-1-222,0 0-1,-1 1 1,1 0 0,0 1 0,0 0-1,0 1 1,0 1 0,1-1-1,0 2 1,0 0 0,0 0 0,0 1-1,1 0 1,1 1 0,-1 0-1,1 0 1,0 1 0,-8 12 0,15-20-227,2-1 123,0 0 1,-1 1 0,1-1 0,0 0 0,-1 1-1,1-1 1,0 0 0,0 1 0,-1-1 0,1 0-1,0 1 1,0-1 0,0 1 0,-1-1 0,1 0-1,0 1 1,0-1 0,0 1 0,0-1 0,0 0-1,0 1 1,0-1 0,0 1 0,0-1 0,0 1-1,0-1 1,0 1 0,0-1 0,0 0-1,1 1 1,-1 0 0,10 10-890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37.012"/>
    </inkml:context>
    <inkml:brush xml:id="br0">
      <inkml:brushProperty name="width" value="0.05" units="cm"/>
      <inkml:brushProperty name="height" value="0.05" units="cm"/>
      <inkml:brushProperty name="color" value="#FF0066"/>
    </inkml:brush>
  </inkml:definitions>
  <inkml:trace contextRef="#ctx0" brushRef="#br0">5 3 9810,'-2'3'964,"-1"6"3854,4-9-4715,0 1 0,-1-1 0,1 0 0,-1 1 0,1-1 0,0 0 0,-1 0 0,1 0 0,-1 0 0,1 0 1,0 0-1,-1 0 0,1 0 0,0 0 0,-1 0 0,1 0 0,-1 0 0,1 0 0,0-1 0,24-6 897,-21 6-896,0-1-1,0 1 1,0 0 0,0 0-1,5-1 1,-6 2-56,1 0 0,0-1 0,-1 1 0,1 0 0,-1 1 0,1-1 0,-1 1 0,1-1 1,5 3-1,-8-2-45,1 0 0,-1 0 1,1 0-1,-1 0 1,0 1-1,1-1 0,-1 1 1,0-1-1,0 1 1,0-1-1,0 1 0,0-1 1,0 1-1,-1 0 1,1 0-1,0-1 0,-1 1 1,1 0-1,-1 0 0,0 2 1,2 6 3,-1 0-1,-1 1 1,0-1 0,-1 15 0,-1 11 46,2-35-52,0 0 0,0 1-1,0-1 1,0 0 0,1 0 0,-1 0 0,0 0 0,1 0 0,-1 0 0,1 0 0,-1 0 0,1 0 0,-1 0 0,1 0 0,0 0 0,-1 0 0,1 0 0,0 0 0,0-1 0,0 1 0,0 0 0,0-1 0,0 1 0,0 0 0,0-1 0,0 0 0,1 1 0,4 1 102,1 0 0,-1 0 1,13 0-1,9 4 956,-27-6-1002,0 1 0,-1-1 1,1 1-1,0-1 1,0 1-1,0-1 1,-1 1-1,1 0 0,0-1 1,0 1-1,-1 0 1,1 0-1,-1-1 1,1 1-1,-1 0 0,1 0 1,-1 0-1,1 0 1,-1-1-1,0 1 0,1 0 1,-1 1-1,0 0 18,0 0-1,0 0 0,0 0 0,0-1 1,-1 1-1,1 0 0,0 0 1,-1 0-1,1-1 0,-3 4 0,0 1 51,0 0 0,-1 0-1,0-1 1,0 1 0,-7 5 0,9-8-141,-1 0 1,0 0 0,0-1 0,0 1 0,0-1-1,0 0 1,-1 0 0,1 0 0,-1 0 0,1-1 0,-1 1-1,-7 1 1,11-3-70,-1 0 0,1 0 0,-1 0 0,0 0 0,1 0 0,-1 0 0,1-1 0,-1 1 0,1 0 0,-1 0 0,1 0-1,-1-1 1,0 1 0,1 0 0,0 0 0,-1-1 0,1 1 0,-1-1 0,1 1 0,-1 0 0,1-1 0,0 1 0,-1-1 0,1 1 0,0-1 0,-1 1 0,1-1 0,0 1-1,0-1 1,-1 1 0,1-1 0,0 1 0,0-1 0,0 0 0,0 0 0,-1-22-3613,5 3-380,8-4 1521</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37.341"/>
    </inkml:context>
    <inkml:brush xml:id="br0">
      <inkml:brushProperty name="width" value="0.05" units="cm"/>
      <inkml:brushProperty name="height" value="0.05" units="cm"/>
      <inkml:brushProperty name="color" value="#FF0066"/>
    </inkml:brush>
  </inkml:definitions>
  <inkml:trace contextRef="#ctx0" brushRef="#br0">8 0 11458,'-5'30'2097,"2"1"2432,5 2-2177,6-1-927,1-5-537,19-5 1704,6-6-1903</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39.457"/>
    </inkml:context>
    <inkml:brush xml:id="br0">
      <inkml:brushProperty name="width" value="0.05" units="cm"/>
      <inkml:brushProperty name="height" value="0.05" units="cm"/>
      <inkml:brushProperty name="color" value="#FF0066"/>
    </inkml:brush>
  </inkml:definitions>
  <inkml:trace contextRef="#ctx0" brushRef="#br0">7 0 18292,'-4'2'760,"1"3"16,5 2-1088,13-5 208</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0.044"/>
    </inkml:context>
    <inkml:brush xml:id="br0">
      <inkml:brushProperty name="width" value="0.05" units="cm"/>
      <inkml:brushProperty name="height" value="0.05" units="cm"/>
      <inkml:brushProperty name="color" value="#FF0066"/>
    </inkml:brush>
  </inkml:definitions>
  <inkml:trace contextRef="#ctx0" brushRef="#br0">1 26 18044,'10'-15'1928,"2"5"1689,-9 10-2433,0 5-280,-3 12-2352,-8 5 1120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3.414"/>
    </inkml:context>
    <inkml:brush xml:id="br0">
      <inkml:brushProperty name="width" value="0.05" units="cm"/>
      <inkml:brushProperty name="height" value="0.05" units="cm"/>
      <inkml:brushProperty name="color" value="#FF0066"/>
    </inkml:brush>
  </inkml:definitions>
  <inkml:trace contextRef="#ctx0" brushRef="#br0">159 57 11634,'0'-3'434,"-1"-1"-1,1 1 0,0 0 0,-1 0 0,1 0 0,-1-1 1,0 1-1,0 0 0,0 0 0,0 0 0,-1 1 0,1-1 0,-4-4 1,4 6-270,0 0 1,0 0 0,1 0 0,-1 1-1,0-1 1,0 0 0,0 1 0,0-1 0,0 1-1,0-1 1,0 1 0,0 0 0,0-1-1,0 1 1,0 0 0,0 0 0,-2 0 0,1 0-109,1 0 0,-1 0 1,0 1-1,0-1 0,1 0 1,-1 1-1,0 0 1,0-1-1,1 1 0,-1 0 1,1 0-1,-1 0 1,-1 2-1,-4 3 85,1-1 0,1 2 1,-1-1-1,1 0 0,0 1 1,0 0-1,1 1 0,0-1 0,-5 14 1,0 3 276,-11 48 1,15-49-225,1 0 1,2 1-1,-1 28 1,3-44-147,0 1 1,0-1-1,1 1 1,1-1-1,-1 0 1,1 1-1,1-1 1,0 0-1,0-1 1,0 1-1,1 0 1,7 9-1,-9-14-44,0-1 0,0 1-1,0-1 1,0 0 0,1 0 0,-1 0-1,1 0 1,0-1 0,-1 1 0,1-1-1,0 0 1,0 1 0,0-1 0,0 0-1,0-1 1,0 1 0,0 0 0,0-1 0,1 0-1,-1 0 1,0 0 0,5-1 0,-1 0-74,0 0 0,0-1 0,0 0 0,0 0 0,-1-1 0,1 0 0,-1 0 0,0 0 0,7-5 0,-3 0-269,0 0 1,-1 0 0,0-1 0,0 0-1,-1-1 1,0 0 0,-1 0 0,10-18-1,-4 2-1026,-1 1 1,14-49-1,-4 4-208</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4.348"/>
    </inkml:context>
    <inkml:brush xml:id="br0">
      <inkml:brushProperty name="width" value="0.05" units="cm"/>
      <inkml:brushProperty name="height" value="0.05" units="cm"/>
      <inkml:brushProperty name="color" value="#FF0066"/>
    </inkml:brush>
  </inkml:definitions>
  <inkml:trace contextRef="#ctx0" brushRef="#br0">9 111 11034,'-9'-4'4697,"14"11"438,1 0-5002,9 14 994,-1 1-1,-2 0 0,14 29 1,24 76-178,-15-34-337,-29-78-535,72 181 377,-78-195-454,0 0 1,1-1 0,-1 1 0,0 0 0,1 0 0,-1 0 0,1-1 0,-1 1 0,1 0 0,-1 0 0,1-1 0,0 1 0,0 0 0,-1-1-2,0 0 0,1 0 0,-1 0 0,0 0 1,0 0-1,0 0 0,1 0 0,-1 0 0,0 0 1,0 0-1,0 0 0,1 0 0,-1 0 0,0 0 1,0 0-1,0 0 0,0 0 0,1 0 0,-1 0 1,0 0-1,0-1 0,0 1 0,0 0 0,1 0 1,-1 0-1,0 0 0,0 0 0,0-1 0,0 1 1,0 0-1,0 0 0,0 0 0,0-1 0,1 1 1,6-25-187,-6 23 165,7-37-404,-3 9-146,11-31 0,-13 53 470,-1 1-1,1 0 1,1-1-1,0 1 1,0 0-1,0 0 1,0 1 0,1-1-1,6-5 1,-9 11 99,-1-1 0,1 1 0,-1 0 0,1 0 0,-1 0 0,1 1 0,0-1 0,-1 0 0,1 1 0,0-1 0,0 1 0,-1-1 0,1 1 0,0 0 0,0 0 0,0 0 0,-1 0 0,1 0 0,0 0 0,0 0 0,0 1 0,-1-1 0,1 1 0,0-1 0,0 1 0,-1 0 0,1-1 0,2 3 0,5 2 48,-1 1 0,-1-1 0,1 1 0,7 8 0,-10-8-5,3 1 30,1 0-1,-1 0 0,16 9 0,-21-14-60,-1-1-1,1 0 1,-1 0-1,1 1 1,0-2-1,0 1 1,-1 0-1,1 0 1,0-1-1,0 0 1,0 1-1,0-1 1,0 0-1,0-1 1,-1 1-1,1 0 1,0-1-1,0 0 1,5-1-1,-2-1-42,1-1 0,-1 0 0,0 0 1,0 0-1,-1-1 0,1 0 0,-1 0 0,0 0 0,0-1 0,-1 1 0,0-1 1,0 0-1,0-1 0,-1 1 0,5-11 0,1-7-430,-2-1-1,0-1 1,3-25-1,-1 6-50,-5 25 387,-1 10 102,-1 0-1,0 0 1,-1 0-1,1-17 1,-2 26 34,0 1 1,0-1-1,0 1 1,0-1-1,0 0 1,0 1-1,0-1 1,0 1 0,-1-1-1,1 1 1,0-1-1,0 1 1,0 0-1,-1-1 1,1 1-1,0-1 1,0 1-1,-1-1 1,0 0-1,1 1 2,0 0 0,0 0 0,-1 0 1,1 0-1,0 0 0,-1 0 0,1 0 0,0 0 0,0 0 0,-1 1 0,1-1 0,0 0 0,0 0 0,-1 0 0,1 0 0,0 0 0,0 0 0,-1 1 0,1-1 0,0 0 0,0 0 0,0 0 0,-1 1 0,1-1 0,-12 19 529,4-1-62,1-1 1,0 1-1,2 1 1,-4 20-1,8-31-339,-1 0 0,1 0-1,1 0 1,0 0 0,0 1 0,1-1 0,0 0-1,0 0 1,1 0 0,0 0 0,0 0-1,5 9 1,-7-15-133,1-1 1,-1 0-1,1 0 0,-1 0 0,1 0 0,0 1 0,-1-1 1,1 0-1,0 0 0,0 0 0,0-1 0,0 1 1,0 0-1,0 0 0,0 0 0,0-1 0,0 1 1,1 0-1,-1-1 0,0 1 0,0-1 0,0 0 0,1 1 1,-1-1-1,0 0 0,1 0 0,-1 0 0,2 0 1,-2 0-4,1-1 1,-1 1 0,1-1 0,-1 0 0,1 0-1,-1 0 1,0 1 0,1-2 0,-1 1 0,0 0-1,0 0 1,0 0 0,0 0 0,0-1 0,0 1-1,0 0 1,0-1 0,0 1 0,-1-1 0,1 1-1,0-1 1,0-2 0,2-8-53,0 0 0,0-1 0,-2 1 0,2-23 0,-6-51-305,2 69 324,2 12-54,3 9 75,3 8 26,-4-6-13,0 0 1,0 0-1,1-1 0,0 0 1,0 0-1,1 0 0,9 8 1,-13-11 0,0-1 1,1 0-1,0 1 0,-1-1 1,1 0-1,-1 0 1,1-1-1,0 1 1,0 0-1,0 0 0,0-1 1,-1 1-1,1-1 1,0 0-1,0 1 0,0-1 1,0 0-1,0 0 1,0 0-1,0-1 1,0 1-1,0 0 0,0-1 1,0 1-1,-1-1 1,1 0-1,0 1 0,0-1 1,-1 0-1,1 0 1,2-1-1,3-5 4,1-1 0,-1 1 0,0-1 0,-1-1 0,0 1 0,0-1-1,-1 0 1,0 0 0,0-1 0,3-10 0,5-18-2,10-51 1,-14 50 0,-5 28 42,0 9-5,0 9 45,-4-6-64,18 24 304,37 42 0,-53-65-344,0 1 0,0-1 0,1 0-1,-1 0 1,1 0 0,-1 0 0,1-1-1,3 2 1,-5-2-50,0-1 0,0 0 0,-1 1 0,1-1 0,0 0 0,0 0 0,0 0 0,0 0 0,0 0 0,0 0-1,0 0 1,0 0 0,0 0 0,0 0 0,0-1 0,0 1 0,0 0 0,0-1 0,0 1 0,0-1 0,0 1 0,0-1 0,0 1 0,-1-1-1,1 1 1,0-1 0,1-1 0,1-3-746,1 1-1,-1-1 1,-1 1-1,1-1 1,0 0-1,-1 0 1,0 0-1,-1 0 1,1-1-1,-1 1 1,1-8-1,-4-16-2023</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4.735"/>
    </inkml:context>
    <inkml:brush xml:id="br0">
      <inkml:brushProperty name="width" value="0.05" units="cm"/>
      <inkml:brushProperty name="height" value="0.05" units="cm"/>
      <inkml:brushProperty name="color" value="#FF0066"/>
    </inkml:brush>
  </inkml:definitions>
  <inkml:trace contextRef="#ctx0" brushRef="#br0">17 0 13587,'-11'5'1128,"6"2"585,5 3-561,8-2-504,7-1-632,5-5-1040,5-2 696,-1-4-233</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5.139"/>
    </inkml:context>
    <inkml:brush xml:id="br0">
      <inkml:brushProperty name="width" value="0.05" units="cm"/>
      <inkml:brushProperty name="height" value="0.05" units="cm"/>
      <inkml:brushProperty name="color" value="#FF0066"/>
    </inkml:brush>
  </inkml:definitions>
  <inkml:trace contextRef="#ctx0" brushRef="#br0">1 74 14227,'10'28'3323,"-6"-17"-1944,1 1 0,10 19 0,-13-27-1173,1-1-1,-1 0 1,1 1-1,6 5 0,-9-9-192,0 0 0,1 1 0,-1-1 0,1 1-1,-1-1 1,1 0 0,-1 1 0,1-1 0,-1 0-1,1 0 1,-1 1 0,1-1 0,-1 0 0,1 0-1,-1 0 1,1 0 0,-1 0 0,1 0 0,0 0-1,-1 0 1,1 0 0,-1 0 0,1 0 0,-1 0-1,1 0 1,-1 0 0,1 0 0,-1-1 0,1 1-1,0 0 1,-1 0 0,1-1 0,-1 1 0,0 0-1,1-1 1,-1 1 0,1 0 0,-1-1 0,0 1-1,1-1 1,-1 1 0,1-1 0,-1 1 0,0-1-1,0 1 1,1-1 0,-1 1 0,0-1 0,0 0-1,6-12 148,-2-1 0,6-24-1,-8 28-16,0 0 0,1 1-1,-1 0 1,2-1 0,0 1-1,0 0 1,10-15 0,-13 22-115,0 1 1,0 0 0,0-1 0,0 1 0,0 0-1,0 0 1,0 0 0,1 0 0,-1 0-1,0 0 1,1 0 0,-1 1 0,1-1 0,-1 0-1,1 1 1,-1-1 0,1 1 0,0 0-1,-1-1 1,1 1 0,-1 0 0,1 0 0,0 0-1,-1 0 1,1 0 0,-1 1 0,1-1-1,0 0 1,-1 1 0,1-1 0,-1 1 0,1-1-1,-1 1 1,1 0 0,-1 0 0,0 0-1,2 1 1,5 4-66,-1 0-1,0 1 0,0 0 0,11 16 1,-12-17-99,33 49-3102,-16-20 1825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3.930"/>
    </inkml:context>
    <inkml:brush xml:id="br0">
      <inkml:brushProperty name="width" value="0.05" units="cm"/>
      <inkml:brushProperty name="height" value="0.05" units="cm"/>
      <inkml:brushProperty name="color" value="#FF0066"/>
    </inkml:brush>
  </inkml:definitions>
  <inkml:trace contextRef="#ctx0" brushRef="#br0">0 51 14267,'3'-7'264,"-1"3"268,-1-1-1,1 0 1,0 1-1,1 0 0,-1-1 1,5-5-1,-6 10-411,-1-1 0,1 1-1,0-1 1,-1 1-1,1-1 1,-1 1 0,1-1-1,0 1 1,0 0 0,-1-1-1,1 1 1,0 0-1,-1 0 1,1-1 0,0 1-1,0 0 1,-1 0 0,1 0-1,1 0 1,0 0 13,-1 1 0,1-1 0,-1 1 0,0 0 0,1-1 0,-1 1 0,0 0-1,0 0 1,1 0 0,-1-1 0,0 1 0,0 1 0,0-1 0,1 2 0,10 12 615,-1 0 0,-1 1 0,13 24 0,20 58 383,-16-35-561,50 128 211,-55-133-716,-17-47-126,-1 1-239,0 0 0,1-1 0,1 0 0,10 16 0,-16-27 267,0 0 0,0 0 0,0 0-1,0 0 1,0 0 0,0 0 0,0 0-1,0 0 1,1 0 0,-1 0 0,0 0-1,0 0 1,0 0 0,0 0 0,0 0-1,0 0 1,0 0 0,0 0-1,0 0 1,0 0 0,1 0 0,-1 0-1,0 0 1,0 0 0,0 0 0,0 0-1,0 0 1,0 0 0,0 0 0,0 0-1,0 0 1,0 0 0,0 0 0,1 0-1,-1 0 1,0 0 0,0 0 0,0 0-1,0 0 1,0 0 0,0 0 0,0-1-1,0 1 1,0 0 0,0 0 0,0 0-1,0 0 1,0 0 0,0 0 0,0 0-1,0 0 1,0 0 0,0 0-1,0 0 1,0-1 0,2-4-943,-1-2 25,-1 1-1,0-1 1,0 1 0,-2-10-1,-1-9-1349,4-1 760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1.510"/>
    </inkml:context>
    <inkml:brush xml:id="br0">
      <inkml:brushProperty name="width" value="0.05" units="cm"/>
      <inkml:brushProperty name="height" value="0.05" units="cm"/>
      <inkml:brushProperty name="color" value="#FF0066"/>
    </inkml:brush>
  </inkml:definitions>
  <inkml:trace contextRef="#ctx0" brushRef="#br0">4 367 13067,'10'-30'3765,"-10"31"-3727,0-1 0,0 0 0,0 0 1,0 0-1,0 0 0,0 1 0,0-1 0,0 0 1,1 0-1,-1 0 0,0 0 0,0 0 1,0 0-1,0 1 0,0-1 0,1 0 1,-1 0-1,0 0 0,0 0 0,0 0 0,0 0 1,1 0-1,-1 0 0,0 0 0,0 0 1,0 0-1,0 0 0,1 0 0,-1 0 1,0 0-1,0 0 0,0 0 0,1 0 0,-1 0 1,0 0-1,0 0 0,0 0 0,0 0 1,1 0-1,-1-1 0,0 1 0,0 0 1,0 0-1,0 0 0,0 0 0,0 0 0,1 0 1,-1-1-1,0 1 0,0 0 0,0 0 1,0 0-1,0 0 0,0 0 0,0-1 1,0 1-1,0 0 0,0 0 0,6 16 627,-2 18 79,-1-1 0,-3 58-1,0-43-476,0 11 41,-4-131-618,-15-91 0,12 118 125,6 36 149,0-1 1,0 1 0,1-1 0,0 1 0,3-19 0,-2 25 36,-1 0-1,1-1 1,0 1 0,1 0 0,-1 0 0,0 0 0,1 1 0,0-1 0,0 0 0,0 0 0,0 1-1,0 0 1,0-1 0,0 1 0,1 0 0,-1 0 0,1 0 0,0 0 0,0 0 0,4-1 0,13-4 49,0 1 1,0 0 0,1 2-1,40-3 1,-30 3 40,118-13 448,90-12 382,-125 12-673,80-14 38,-155 22-246,-2-1 0,1-2 1,36-17-1,-66 25 32,0 1 0,0 0 0,0 0 0,13-2 1,-19 5-32,0-1 0,1 1 1,-1 0-1,1 0 1,-1 0-1,0 0 1,1 1-1,-1-1 1,0 0-1,1 1 0,-1 0 1,0-1-1,0 1 1,0 0-1,0 0 1,1 1-1,-1-1 0,-1 0 1,1 1-1,3 2 1,0 2 111,0 0 0,-1 0-1,0 1 1,0 0 0,-1-1 0,0 1 0,0 1 0,0-1 0,-1 0 0,2 15 0,0 8 452,1 43 0,-3-45-511,-1 24-776,-1-52 619,3 9-950,-3-9 940,0 1 1,0-1-1,1 0 1,-1 0-1,0 0 1,0 0-1,0 0 1,1 0 0,-1 0-1,0 1 1,0-1-1,1 0 1,-1 0-1,0 0 1,1 0-1,-1 0 1,0 0-1,0 0 1,1 0-1,-1 0 1,0-1 0,0 1-1,1 0 1,-1 0-1,0 0 1,0 0-1,1 0 1,-1 0-1,0 0 1,0-1-1,0 1 1,1 0-1,-1 0 1,0 0-1,0-1 1,0 1 0,1 0-1,16-16-1471</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5.559"/>
    </inkml:context>
    <inkml:brush xml:id="br0">
      <inkml:brushProperty name="width" value="0.05" units="cm"/>
      <inkml:brushProperty name="height" value="0.05" units="cm"/>
      <inkml:brushProperty name="color" value="#FF0066"/>
    </inkml:brush>
  </inkml:definitions>
  <inkml:trace contextRef="#ctx0" brushRef="#br0">268 34 9530,'-7'-4'355,"2"1"606,1 1 0,-1-1 0,0 1 0,0 0 0,-9-2-1,13 4-804,1 0-1,-1 0 1,0 0-1,1 0 1,-1 0-1,1 0 1,-1 0-1,1 0 1,-1 0-1,1 1 1,-1-1-1,0 0 1,1 0-1,-1 0 0,1 1 1,-1-1-1,1 0 1,-1 0-1,1 1 1,-1-1-1,1 1 1,0-1-1,-1 0 1,0 1-1,1 1 67,-1-1 1,1 0-1,0 0 0,-1 1 0,1-1 0,0 1 1,0-1-1,0 0 0,0 1 0,0-1 0,0 0 1,0 1-1,0-1 0,1 3 0,7 24 915,0-1-1,2-1 0,15 31 1,0 0-426,8 27-503,30 129-1,-58-181-1827,-4-12-2266,-1-20 3851,0 0 0,0 0 0,0 0 1,0 0-1,0 1 0,0-1 1,0 0-1,0 0 0,0 0 1,0 0-1,0 0 0,0 0 0,0 0 1,0 0-1,0 0 0,0 1 1,0-1-1,0 0 0,0 0 1,0 0-1,0 0 0,0 0 0,0 0 1,-1 0-1,1 0 0,0 0 1,0 0-1,0 0 0,0 0 1,0 0-1,0 1 0,0-1 0,0 0 1,0 0-1,0 0 0,0 0 1,0 0-1,-1 0 0,1 0 1,0 0-1,0 0 0,0 0 0,0 0 1,0 0-1,0 0 0,0 0 1,0 0-1,0 0 0,-1 0 1,1 0-1,0 0 0,0 0 1,-14-2-1167</inkml:trace>
  <inkml:trace contextRef="#ctx0" brushRef="#br0" timeOffset="1">0 410 15555,'2'-7'1753,"3"-8"935,10-14-583,5-6-137,10-12-632,4-3-271,11-2-441,4 3-184,1 11-208,-1 4-200,-12 12-520,-4 7-616,-8 5-1425,-3 3-488,5 7 1409</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6.117"/>
    </inkml:context>
    <inkml:brush xml:id="br0">
      <inkml:brushProperty name="width" value="0.05" units="cm"/>
      <inkml:brushProperty name="height" value="0.05" units="cm"/>
      <inkml:brushProperty name="color" value="#FF0066"/>
    </inkml:brush>
  </inkml:definitions>
  <inkml:trace contextRef="#ctx0" brushRef="#br0">0 487 15179,'1'1'231,"0"-1"-1,1 1 1,-1 0-1,0-1 1,0 0-1,0 1 1,0-1-1,1 0 1,-1 0-1,0 1 1,0-1-1,1 0 1,-1 0-1,0 0 1,0 0-1,1-1 1,-1 1-1,0 0 1,2-1-1,-1 0 25,1 0 0,-1-1 0,0 1 0,1-1 0,-1 1-1,0-1 1,0 0 0,3-3 0,1-3 179,0 0-1,0 0 1,7-16-1,-6 10-110,-1 0 1,5-15-1,-9 24-293,-1 1-1,0-1 1,0 1 0,0-1-1,-1 0 1,1 1-1,-1-1 1,0 0 0,0 0-1,-1 1 1,-1-6 0,2 9-29,0 1 0,0-1 0,0 0 0,0 0 0,0 1 1,-1-1-1,1 0 0,0 1 0,-1-1 0,1 0 0,0 1 0,-1-1 0,1 0 1,-1 1-1,1-1 0,-1 1 0,1-1 0,-1 1 0,0-1 0,1 1 1,-1-1-1,1 1 0,-1-1 0,0 1 0,0 0 0,1 0 0,-1-1 0,0 1 1,0 0-1,1 0 0,-1 0 0,0 0 0,0 0 0,1 0 0,-1 0 0,0 0 1,0 0-1,1 0 0,-1 0 0,0 0 0,0 0 0,1 1 0,-1-1 1,0 0-1,1 1 0,-1-1 0,0 0 0,0 1 0,-2 2-4,-1-1 0,1 0 0,0 1 0,0 0 0,1 0 0,-1 0-1,-4 6 1,3-2 4,0 1 1,1-1-1,0 1 0,0 0 0,1 0 0,-1 0 0,2 0 0,-1 1 0,1-1 0,1 0 0,-1 1 0,2 9 0,-1-12 27,1-1 0,0 0-1,0 1 1,0-1-1,0 0 1,1 0-1,0 0 1,0 0-1,0 0 1,0 0-1,1 0 1,0-1-1,0 1 1,0-1-1,1 0 1,-1 0-1,1 0 1,0-1-1,0 1 1,5 2 0,-6-4-13,1 0 0,-1-1 0,1 0 1,-1 0-1,1 0 0,-1 0 0,1 0 1,0-1-1,0 0 0,-1 1 0,1-2 1,0 1-1,-1 0 0,1-1 0,0 1 1,-1-1-1,1 0 0,-1 0 1,1-1-1,-1 1 0,1-1 0,-1 1 1,6-5-1,3-2-1,-1-1 1,0 0-1,0-1 1,17-19-1,-14 12-432,0-1 0,-1 0 0,-1-1 0,17-34 0,-23 40 23,0-1 0,-1-1 0,-1 1 0,0-1 0,-1 0 0,0 0 0,0-27 0,-2 48 932,1-1 0,-1 1 0,1 0 1,0-1-1,1 0 0,0 1 0,-1-1 1,7 7-1,-6-7-477,0 0 0,1 0 0,-1-1 1,1 1-1,0-1 0,1 0 0,-1 0 0,1 0 1,0-1-1,7 5 0,-12-8-60,1 0 1,-1 0-1,0 0 0,0-1 1,0 1-1,0 0 0,1 0 0,-1 0 1,0 0-1,0 0 0,0 0 1,0-1-1,0 1 0,0 0 1,0 0-1,0 0 0,1 0 1,-1 0-1,0-1 0,0 1 1,0 0-1,0 0 0,0 0 0,0 0 1,0-1-1,0 1 0,0 0 1,0 0-1,0 0 0,0-1 1,0 1-1,0 0 0,0 0 1,0 0-1,0 0 0,-1-1 0,1 1 1,0 0-1,0 0 0,0 0 1,0 0-1,0-1 0,-3-8 6,1 0-245,-1 0 0,1 0 0,1 0 0,-1 0 0,2 0 0,-1-1 0,1 1 0,1 0 0,-1-1 0,2 1 1,-1 0-1,1 0 0,1 0 0,6-16 0,-5 14-110,1 1 0,0 0 1,1 0-1,0 1 0,0 0 0,1 0 1,1 0-1,-1 1 0,1 0 0,1 0 0,-1 1 1,11-7-1,-2 2-1191</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6.813"/>
    </inkml:context>
    <inkml:brush xml:id="br0">
      <inkml:brushProperty name="width" value="0.05" units="cm"/>
      <inkml:brushProperty name="height" value="0.05" units="cm"/>
      <inkml:brushProperty name="color" value="#FF0066"/>
    </inkml:brush>
  </inkml:definitions>
  <inkml:trace contextRef="#ctx0" brushRef="#br0">0 468 11514,'5'7'2179,"31"39"7055,-30-37-8586,0 0 1,-1 0 0,0 1 0,0 0 0,6 19 0,-11-27-607,5 15 187,-2-13-148,-1-12-53,10-106-16,-12 110-11,10-66-46,-8 64 39,-1 0 0,1-1 0,0 1 0,0 1 1,1-1-1,-1 0 0,1 0 0,7-8 0,-9 13 14,-1 0 0,1 0 0,0 0 0,0 0 0,-1 0 0,1 0 0,0 0 0,0 1 0,0-1 0,0 0 0,0 0 0,0 1 0,1-1 0,-1 1 0,0-1 0,0 1 0,0 0 0,0-1 0,1 1 0,-1 0 0,0 0 0,0 0 0,1 0 0,-1 0 0,0 0 0,0 0 0,1 0 0,-1 0 0,0 0 0,0 1 0,0-1 0,1 1 1,-1-1-1,0 1 0,0-1 0,0 1 0,0 0 0,0-1 0,0 1 0,0 0 0,0 0 0,0 0 0,0 0 0,-1 0 0,1 0 0,1 2 0,2 3 106,0 0 0,0 1 0,-1-1 1,1 1-1,-2 0 0,4 9 0,7 41 165,-12-140-252,-1 62-55,2 0 0,7-41-1,-7 53 22,1 1-1,-1 0 1,1 0-1,1 0 1,0 0-1,0 0 1,0 1 0,1-1-1,0 1 1,7-6-1,-11 11 8,1 0 0,-1 0 0,1 1 0,0-1 0,0 1 0,0 0 0,0-1 0,0 1 0,0 0 0,1 0 0,-1 0 0,0 1 0,0-1 1,1 1-1,-1-1 0,0 1 0,1-1 0,-1 1 0,0 0 0,1 0 0,4 1 0,-3 0 0,0 0 0,-1 1 1,1-1-1,0 1 1,0 0-1,-1 0 0,0 0 1,1 0-1,-1 1 0,0-1 1,0 1-1,3 3 0,5 7 3,12 12-5,-22-24 1,1 1 0,-1-1 0,1 0-1,0 0 1,-1 1 0,1-1 0,0 0 0,0 0 0,0-1-1,0 1 1,4 1 0,-5-2 2,0-1-1,0 1 1,0 0 0,0 0-1,-1-1 1,1 1-1,0 0 1,0-1 0,0 1-1,0-1 1,-1 1-1,1-1 1,0 1 0,-1-1-1,1 0 1,0 1-1,-1-1 1,1 0 0,-1 0-1,2-1 1,10-19 10,-11 19-11,8-19 2,-1-1 0,-1 1 0,5-24 0,-7 21 2,2 1-1,11-27 1,-18 49-4,0 0 1,0 0-1,1 1 1,-1-1 0,0 0-1,1 0 1,-1 1-1,1-1 1,-1 0-1,1 0 1,-1 1 0,1-1-1,-1 0 1,1 1-1,0-1 1,-1 1-1,1-1 1,0 1 0,-1-1-1,1 1 1,0-1-1,0 1 1,0 0-1,-1-1 1,1 1 0,0 0-1,0 0 1,0 0-1,0 0 1,-1 0-1,1 0 1,0 0 0,0 0-1,0 0 1,0 0-1,0 0 1,-1 0-1,1 0 1,0 1 0,0-1-1,0 0 1,-1 1-1,1-1 1,0 1-1,1 0 1,2 2 4,1 1 1,-1 1-1,1-1 1,-1 0-1,4 7 0,-5-7 2,11 15 17,-11-14-21,0-1 0,1 1 0,-1 0 0,1-1 0,0 0-1,0 1 1,0-2 0,1 1 0,0 0 0,-1-1 0,1 0 0,6 2-1,-11-4-104,1-1 0,0 0 0,0 0 0,0 1-1,-1-1 1,1 0 0,0 0 0,0 0 0,0 0-1,0 0 1,-1 0 0,1 0 0,0 0 0,0-1 0,0 1-1,-1 0 1,1 0 0,0-1 0,0 1 0,-1 0-1,1-1 1,0 1 0,-1-1 0,2 0 0,11-19-4682,-13 19 4625,8-14-1787</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7.189"/>
    </inkml:context>
    <inkml:brush xml:id="br0">
      <inkml:brushProperty name="width" value="0.05" units="cm"/>
      <inkml:brushProperty name="height" value="0.05" units="cm"/>
      <inkml:brushProperty name="color" value="#FF0066"/>
    </inkml:brush>
  </inkml:definitions>
  <inkml:trace contextRef="#ctx0" brushRef="#br0">1 0 15099,'3'14'528,"4"-1"48,3-5-488,7-3-648,1-5-384,4-13 384</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7.894"/>
    </inkml:context>
    <inkml:brush xml:id="br0">
      <inkml:brushProperty name="width" value="0.05" units="cm"/>
      <inkml:brushProperty name="height" value="0.05" units="cm"/>
      <inkml:brushProperty name="color" value="#FF0066"/>
    </inkml:brush>
  </inkml:definitions>
  <inkml:trace contextRef="#ctx0" brushRef="#br0">0 957 17388,'4'5'554,"0"1"1,0 0 0,-1-1 0,0 1-1,0 0 1,-1 1 0,0-1-1,0 0 1,0 1 0,1 7-1,-3-9-369,1 0-1,-1 0 0,0 0 0,0 1 0,0-1 0,-1 0 0,0 0 0,0 0 0,0 0 0,-1 0 1,0 0-1,1 0 0,-5 6 0,5-11-180,1 0 1,-1-1-1,1 1 1,-1-1-1,1 1 1,0 0 0,-1-1-1,1 1 1,-1-1-1,1 1 1,0-1-1,-1 1 1,1-1-1,0 1 1,0-1-1,0 1 1,-1-2-1,-1-6 5,1 1-1,0-1 1,1 1-1,-1-1 1,3-13-1,6-40 28,-6 47-29,1-9 1,-1 8-7,1-1 1,4-16 0,-6 29 5,0 0-1,0-1 1,1 1 0,-1 0-1,1 0 1,-1 0 0,1 0-1,0 0 1,0 1 0,0-1-1,1 1 1,-1-1 0,1 1-1,-1 0 1,4-3 0,-3 4 8,-1 0-1,0 0 1,0 0 0,1 0 0,-1 1 0,0-1 0,1 1 0,-1 0 0,1-1 0,-1 1 0,0 0-1,1 0 1,-1 1 0,1-1 0,-1 0 0,0 1 0,1-1 0,-1 1 0,0 0 0,1 0 0,-1 0-1,3 2 1,4 3 27,1 1 0,-1 0 0,14 13 0,10 7-39,-29-24-91,0-1-1,0 0 0,0 0 1,0 0-1,0 0 1,1-1-1,-1 1 1,0-1-1,1 0 1,-1-1-1,7 1 1,-8-1-105,0 0 1,0-1 0,0 1 0,0-1-1,0 0 1,0 1 0,0-1-1,0-1 1,0 1 0,0 0-1,-1-1 1,1 1 0,-1-1 0,1 0-1,-1 0 1,1 0 0,3-5-1,1-1-557,-1 0 1,0-1-1,0 0 0,-1 0 0,7-17 0,13-52-1680,1 1 1970,-24 71 601,-2 5-48,0 0 1,1 0-1,-1 0 0,0 0 1,1 0-1,-1 0 1,1 0-1,-1 1 0,1-1 1,0 0-1,-1 0 0,1 0 1,0 1-1,0-2 1,0 2-47,-1 0 1,0 0 0,0 0 0,0 0 0,0 0 0,0 0 0,0 0 0,1 0 0,-1 1 0,0-1 0,0 0 0,0 0 0,0 0 0,0 0 0,0 0 0,0 0 0,1 0 0,-1 0 0,0 1-1,0-1 1,0 0 0,0 0 0,0 0 0,0 0 0,0 0 0,0 1 0,0-1 0,0 0 0,0 0 0,0 0 0,0 0 0,0 0 0,0 1 0,0-1 0,0 0 0,0 0 0,0 0 0,0 0-1,0 0 1,0 0 0,0 1 0,0-1 0,0 0 0,0 0 0,-1 0 0,0 11 961,-9 32 1835,-6 38 206,14-68-2813,1-1 0,1 0 0,0 0 0,3 23-1,-3-34-233,0-1 0,0 0 0,0 0 0,0 1 0,0-1 0,0 0 0,0 1-1,0-1 1,0 0 0,0 1 0,0-1 0,0 0 0,0 1 0,0-1 0,1 0-1,-1 1 1,0-1 0,0 0 0,0 0 0,0 1 0,1-1 0,-1 0 0,0 0-1,0 1 1,1-1 0,-1 0 0,1 0 0,2-8-3,1-18-109,-5-29-302,-1-7-218,2 54 464,1 1-1,0-1 1,0 1 0,1-1-1,4-12 1,-6 19 130,1-1-1,-1 1 1,1-1-1,0 1 1,-1-1-1,1 1 1,0 0-1,0-1 1,0 1-1,0 0 1,0-1 0,0 1-1,0 0 1,0 0-1,1 0 1,-1 0-1,0 0 1,1 1-1,-1-1 1,0 0 0,1 1-1,-1-1 1,1 0-1,-1 1 1,1 0-1,-1-1 1,1 1-1,0 0 1,-1 0 0,1 0-1,-1 0 1,3 0-1,1 2 15,0-1-1,0 1 0,0 0 1,0 0-1,-1 0 1,1 1-1,-1 0 0,7 5 1,-8-6 18,1 1 1,-1-1 0,1 0-1,-1 0 1,1 0 0,0-1-1,0 1 1,0-1 0,5 1-1,-7-2 9,0 1 0,0-1 0,0 0 0,0 0 0,0 0 0,0-1 0,0 1 0,0-1 0,0 1 0,0-1-1,0 1 1,-1-1 0,1 0 0,0 0 0,0 0 0,-1 0 0,1 0 0,0 0 0,-1-1 0,1 1-1,1-2 1,2-4 32,1 1 0,-1-1 0,0-1 0,0 1 1,-1-1-1,0 0 0,0 0 0,3-10 0,-4 5 6,0 0-1,0-1 1,-1 1 0,0-24 0,-3 0-9,-2 0 1,-1 0-1,-10-36 0,-2-3-26,-44-120 1,60 194-10,-13-28-5,12 28 13,1 1 0,-1-1 0,0 1 0,0 0 0,0-1-1,0 1 1,0 0 0,0 0 0,0-1 0,0 1 0,0 0-1,-3-1 1,4 2 0,-1 0 0,1 0 1,-1 0-1,1 0 0,0 0 0,-1 0 0,1 0 0,-1 0 0,1 0 1,0 1-1,-1-1 0,1 0 0,0 0 0,-1 0 0,1 1 0,0-1 1,-1 0-1,1 0 0,0 1 0,0-1 0,-1 0 0,1 1 0,0-1 1,0 0-1,-1 1 0,1-1 0,0 1 0,0-1 0,0 0 0,0 1 1,0-1-1,0 0 0,0 1 0,-1-1 0,1 1 0,0-1 0,1 1 1,-4 22 296,3 12 180,1 0 0,9 56 1,25 71 703,-27-135-1075,0 0 0,2-1 0,1-1 0,1 1 0,2-2 0,0 0 0,1 0 0,27 30 0,-36-49-2228,-5-10-59,-6-10-784,-4-3 313,3-4 1081</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8.258"/>
    </inkml:context>
    <inkml:brush xml:id="br0">
      <inkml:brushProperty name="width" value="0.05" units="cm"/>
      <inkml:brushProperty name="height" value="0.05" units="cm"/>
      <inkml:brushProperty name="color" value="#FF0066"/>
    </inkml:brush>
  </inkml:definitions>
  <inkml:trace contextRef="#ctx0" brushRef="#br0">1 287 12675,'17'-7'1112,"6"1"816,4-1 9,3 2 127,5 2 17,-4 6-73,-3 4-184,-6 8-447,-4 5-369,-4 2-512,-3 3-144,-4-2-256,-2-1-64,-5-3-488,0-4-336</inkml:trace>
  <inkml:trace contextRef="#ctx0" brushRef="#br0" timeOffset="1">137 44 14707,'1'-5'864,"3"0"177,2-2-673,3-1-528,4-1-857,6-1 593</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8.672"/>
    </inkml:context>
    <inkml:brush xml:id="br0">
      <inkml:brushProperty name="width" value="0.05" units="cm"/>
      <inkml:brushProperty name="height" value="0.05" units="cm"/>
      <inkml:brushProperty name="color" value="#FF0066"/>
    </inkml:brush>
  </inkml:definitions>
  <inkml:trace contextRef="#ctx0" brushRef="#br0">128 188 14019,'-3'0'329,"1"1"0,0-1 0,-1 1 0,1-1 1,0 1-1,0 0 0,-1 0 0,1 0 0,0 0 0,0 0 0,0 0 0,0 1 1,0-1-1,0 1 0,1-1 0,-1 1 0,0 0 0,1 0 0,-3 2 0,-2 6 613,0-1-1,-8 20 0,8-16-429,-14 22 651,13-25-815,1 1-1,0 0 0,-5 16 1,10-26-338,1 0 1,0-1-1,-1 1 1,1-1-1,0 1 1,0-1-1,0 1 1,-1 0-1,1-1 1,0 1-1,0-1 1,0 1-1,0 0 1,0-1-1,0 1 1,0 0-1,0-1 1,1 1-1,-1-1 1,0 1-1,0 0 1,0-1-1,1 1 1,-1-1-1,0 1 1,1-1-1,-1 1 1,0-1-1,1 1 1,-1-1-1,1 1 1,-1-1-1,1 1 1,-1-1-1,1 0 1,-1 1-1,1-1 1,-1 0-1,1 0 1,-1 1-1,1-1 1,0 0-1,-1 0 1,1 0-1,-1 0 1,1 1-1,0-1 1,-1 0-1,1 0 1,-1 0-1,1 0 1,0-1-1,-1 1 1,2 0-1,1 0 1,0-1-1,0 1 1,0-1-1,0 0 1,-1 0-1,1 0 1,0 0 0,0-1-1,0 1 1,3-3-1,2-4 2,0-1-1,-1 1 1,11-16-1,11-13 6,1 6 505,1 2 0,45-33 1,-73 60-440,0 0 0,0 0 0,0 1 0,0-1 0,0 1 0,0-1 0,1 1 0,-1 0 0,0 1 0,1-1 0,-1 0 0,5 1 0,-1 0 63,1 1 0,-1 0 1,0 0-1,8 2 0,15 4 90,-27-7-274,0 0 0,1 0 0,-1 0 0,0 0 0,1 0 1,-1-1-1,0 0 0,1 1 0,-1-1 0,0 0 1,0-1-1,0 1 0,0 0 0,0-1 0,0 0 0,0 0 1,-1 0-1,1 0 0,-1 0 0,1 0 0,3-5 1,3-4-1310,-1-1 1,0 0 0,11-22 0,-16 28 576,15-24 7,3-2 67</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4:49.093"/>
    </inkml:context>
    <inkml:brush xml:id="br0">
      <inkml:brushProperty name="width" value="0.05" units="cm"/>
      <inkml:brushProperty name="height" value="0.05" units="cm"/>
      <inkml:brushProperty name="color" value="#FF0066"/>
    </inkml:brush>
  </inkml:definitions>
  <inkml:trace contextRef="#ctx0" brushRef="#br0">9 56 24989,'22'2'1945,"-7"-2"2728,-18-7-4145,-6-5-888,-6-6-5561,-3-2 4136</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01.477"/>
    </inkml:context>
    <inkml:brush xml:id="br0">
      <inkml:brushProperty name="width" value="0.05" units="cm"/>
      <inkml:brushProperty name="height" value="0.05" units="cm"/>
      <inkml:brushProperty name="color" value="#FF0066"/>
    </inkml:brush>
  </inkml:definitions>
  <inkml:trace contextRef="#ctx0" brushRef="#br0">0 54 10562,'6'-44'9877,"-7"35"-5498,0 18-2793,5 20-1111,1-1 0,2 0 0,19 52 0,-5-19-264,-1 17-163,17 133 0,-29-154-273,-6-33-2094,-2-42-3200,0-11 4095</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01.994"/>
    </inkml:context>
    <inkml:brush xml:id="br0">
      <inkml:brushProperty name="width" value="0.05" units="cm"/>
      <inkml:brushProperty name="height" value="0.05" units="cm"/>
      <inkml:brushProperty name="color" value="#FF0066"/>
    </inkml:brush>
  </inkml:definitions>
  <inkml:trace contextRef="#ctx0" brushRef="#br0">64 0 14155,'-7'10'757,"1"-1"0,0 1 0,1 0 1,0 0-1,1 0 0,0 1 0,1 0 0,-3 13 0,-1 10 434,-2 45-1,8-64-954,1 0 0,0 0 0,1 0 0,1 0-1,4 17 1,-5-24-171,1-1-1,1 0 1,-1 0 0,1 0-1,1 0 1,-1 0-1,1 0 1,0-1-1,1 0 1,0 0 0,10 11-1,-12-15-48,-1 0 0,1 0 1,0 0-1,0 0 0,0 0 0,0 0 0,0-1 0,0 0 0,1 0 1,-1 0-1,0 0 0,1 0 0,-1 0 0,1-1 0,5 0 0,-4 0-1,0-1 0,-1 1 0,1-1 1,-1-1-1,0 1 0,1-1 0,-1 1 0,0-1 0,0 0 0,7-5 0,-4 1 9,0 1 0,0-1 1,-1 0-1,1-1 1,-2 0-1,1 0 0,-1 0 1,0 0-1,0-1 1,-1 0-1,6-14 0,-8 16 3,0 0 0,-1 0 0,0 0 0,0 1 0,0-1 0,-1 0 0,0 0 0,0 0 0,0 0 0,-1 0 0,0 0 0,0 0 0,-1 0 0,1 0 0,-1 1 0,0-1 0,-1 1 0,0-1 0,0 1 0,0 0 0,0 0 0,-1 0 0,1 0 0,-1 1 0,0-1 0,-1 1 0,1 0 0,-7-3 0,3 0-69,-1 2 0,0-1 0,0 1-1,0 1 1,-1 0 0,1 0 0,-1 1 0,0 0 0,0 1 0,0 0 0,-1 0 0,1 1 0,0 0 0,-1 1 0,-15 2 0,26-2-25,0 0 1,0 0 0,0 0-1,-1 0 1,1 0-1,0 0 1,0 0 0,0 0-1,-1 0 1,1 0 0,0 0-1,0 0 1,0 0-1,-1 0 1,1 0 0,0 0-1,0 0 1,0 0 0,0 0-1,-1-1 1,1 1-1,0 0 1,0 0 0,0 0-1,0 0 1,0 0 0,-1 0-1,1-1 1,0 1-1,0 0 1,0 0 0,0 0-1,0 0 1,0-1 0,0 1-1,0 0 1,1-9-1483,8-11-482,-8 18 1519,12-21-1993,5-2 979</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2.886"/>
    </inkml:context>
    <inkml:brush xml:id="br0">
      <inkml:brushProperty name="width" value="0.05" units="cm"/>
      <inkml:brushProperty name="height" value="0.05" units="cm"/>
      <inkml:brushProperty name="color" value="#FF0066"/>
    </inkml:brush>
  </inkml:definitions>
  <inkml:trace contextRef="#ctx0" brushRef="#br0">1 1193 13083,'5'-32'1098,"1"1"-1,1 0 1,2 0 0,2 1-1,0 1 1,2 0 0,25-42 0,-31 60-771,1-1 0,1 1 0,-1 1 0,2 0 0,-1 0 0,1 0 0,1 2 0,22-16 1,-27 21-245,-1 0 1,1 0-1,0 1 1,0 0 0,0 0-1,0 0 1,0 1 0,1 0-1,7-1 1,-9 2-60,0 1 0,-1-1 1,1 1-1,0-1 0,-1 1 0,1 1 0,-1-1 1,1 1-1,-1 0 0,0 0 0,1 0 1,-1 0-1,7 6 0,-6-4 1,0 1 0,-1 0-1,1 1 1,-1-1 0,0 1-1,0-1 1,-1 1 0,0 0-1,0 1 1,0-1 0,-1 0-1,0 1 1,0 0 0,-1-1-1,1 1 1,-1 0 0,0 7-1,-1-12-16,0 1-1,0-1 0,-1 0 1,1 0-1,0 0 0,-1 1 1,1-1-1,-2 3 0,2-5-7,0 1-1,-1-1 1,1 0-1,0 0 1,0 1-1,0-1 1,0 0-1,0 0 1,-1 1-1,1-1 1,0 0-1,0 0 1,0 0-1,-1 0 1,1 1-1,0-1 1,0 0-1,0 0 1,-1 0-1,1 0 1,0 0-1,-1 0 1,1 1-1,0-1 1,0 0-1,-1 0 1,0-1-5,1 1 0,-1 0 1,1 0-1,-1-1 0,1 1 0,-1 0 0,1-1 1,-1 1-1,1-1 0,0 1 0,-1-1 0,1 1 0,0-1 1,-1 1-1,1-1 0,0 1 0,-1-1 0,1 0 1,-4-8-88,1 0 0,0-1 0,1 0 0,0 1 0,0-1 1,0-11-1,0 1-107,-2-9-441,0-43-1,4 61 436,1-1-1,0 1 0,0 0 1,2-1-1,-1 1 0,8-19 1,-9 26 182,1 0 0,0 0 0,0 0 0,0 1 1,1-1-1,-1 1 0,1 0 0,0-1 1,0 1-1,0 0 0,0 1 0,1-1 0,-1 1 1,1-1-1,-1 1 0,1 0 0,0 0 1,0 0-1,0 1 0,0 0 0,0 0 0,8-2 1,-2 2 28,0 1 0,0 0 1,0 1-1,0 0 0,-1 0 1,1 1-1,0 0 0,15 6 1,-12-4-15,5 2 88,-1 0 0,1-1 0,0-1 1,25 2-1,-39-5-38,1-1 1,0 0-1,-1 0 1,1-1-1,-1 0 1,1 1-1,-1-1 0,1-1 1,-1 1-1,1-1 1,-1 1-1,0-1 1,0-1-1,0 1 1,0 0-1,0-1 1,-1 0-1,1 0 1,-1 0-1,1 0 0,-1-1 1,4-6-1,-1 0-10,0-1 0,-1 0 0,0 0-1,-1 0 1,0-1 0,-1 1 0,0-1-1,-1 0 1,0 0 0,-1 0 0,0 0-1,-1 0 1,-1 0 0,0 0 0,0 0-1,-1 0 1,-1 0 0,0 0-1,-4-11 1,4 17-44,0 1-1,0-1 1,0 1-1,-1 0 1,-7-9-1,10 12 8,0 1-1,0 0 0,-1 0 1,1 0-1,0 0 1,-1 0-1,1 1 0,0-1 1,-1 0-1,1 1 1,-1-1-1,-2 0 0,4 1 4,-1 0-1,0 0 0,0 0 1,0 0-1,0 0 0,0 0 0,0 0 1,0 1-1,1-1 0,-1 0 0,0 1 1,0-1-1,0 0 0,1 1 0,-1-1 1,0 1-1,0-1 0,1 1 1,-1 0-1,0-1 0,1 1 0,-1 0 1,1-1-1,-1 2 0,-2 2 4,0 1-1,1 0 1,0-1-1,0 1 0,0 0 1,1 0-1,0 0 1,-1 1-1,2-1 1,-1 0-1,1 0 1,0 0-1,0 1 1,0-1-1,0 0 0,1 0 1,0 0-1,0 1 1,4 8-1,-2-6 30,0 1 0,1-1-1,0 0 1,0 0-1,1-1 1,0 1-1,0-1 1,1 0 0,-1 0-1,14 11 1,-15-15-9,1 0 0,0 0 0,-1 0 0,1-1 0,1 1 0,-1-1 0,0 0 0,0-1 0,1 1 0,-1-1 0,1 0 0,-1-1 0,1 1 0,-1-1 0,1 0 0,0 0 0,-1-1 0,1 0 0,-1 0 0,1 0 0,-1-1 0,0 1 0,0-1 0,1 0 0,-1-1 0,0 0 0,-1 1 0,1-1 0,0-1 0,3-3 0,4-4-4,-1 0 1,0-1-1,-1 0 0,0-1 1,-1 0-1,-1-1 1,13-28-1,-12 21-23,-1 0 0,-1-1 0,-1 0 0,6-44 0,-12 56-48,5-17-352,23 68 330,-22-34 76,0 0 0,0 0 0,13 11 0,-16-15 0,0-1-1,1 0 0,-1 0 0,1 0 0,-1 0 1,1-1-1,0 1 0,0-1 0,0 0 0,0 0 0,6 1 1,-3-2 0,0 0 1,0 0 0,0-1-1,-1 1 1,1-1 0,0-1-1,0 1 1,-1-1-1,1-1 1,8-3 0,-11 4-10,-1 0 0,1 0 0,-1 0 0,0-1 0,0 1 0,0-1 0,0 1 0,-1-1 0,1 0 0,-1 0 0,0 0 0,1-1 0,-1 1 0,-1 0 0,1-1 0,0 1 0,-1-1 0,0 0 0,0 1 0,1-7 0,-1 7-52,-1-1 0,1 1 0,0 0 0,0 0 0,0-1 0,1 1 0,-1 0 0,1 0 0,-1 0 0,3-3 0,2 0 47,0-1-1,12-9 1,-12 10 77,0 1-16,3-2 28,-1 0 1,8-10-1,-15 15-48,0 1 0,1-1 0,-1 1 0,0-1 0,0 0 0,0 1 0,0-1-1,0 0 1,-1 0 0,1 0 0,0 0 0,-1 0 0,1 1 0,-1-1 0,0 0 0,0 0 0,0 0-1,0 0 1,0-3 0,-1 4 5,0-1-1,1 1 0,-1-1 0,0 1 1,0-1-1,0 1 0,0-1 0,-1 1 1,1 0-1,0 0 0,-1-1 0,1 1 1,-1 0-1,1 0 0,-1 0 0,1 1 1,-1-1-1,1 0 0,-1 1 0,-3-2 1,-2 0 34,-1 0 1,0 1 0,-10-1-1,-68 2-865,39 1-1516,19-3 927,4-8 390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02.395"/>
    </inkml:context>
    <inkml:brush xml:id="br0">
      <inkml:brushProperty name="width" value="0.05" units="cm"/>
      <inkml:brushProperty name="height" value="0.05" units="cm"/>
      <inkml:brushProperty name="color" value="#FF0066"/>
    </inkml:brush>
  </inkml:definitions>
  <inkml:trace contextRef="#ctx0" brushRef="#br0">29 124 14547,'-3'15'1780,"1"0"0,0 0 1,0 29-1,2-24-1459,2-1 1,0 0 0,2 0-1,0 0 1,1 0 0,0-1-1,2 1 1,17 33 0,-20-43-248,1-1 0,1 0 0,0 0 1,0-1-1,0 1 0,1-2 1,0 1-1,0 0 0,1-1 1,11 7-1,-15-11-24,1 0 1,0 1-1,0-2 1,0 1-1,-1 0 1,1-1-1,1 0 0,-1 0 1,0-1-1,0 1 1,0-1-1,0 0 1,0-1-1,1 1 1,-1-1-1,0 0 0,0 0 1,0 0-1,0-1 1,0 0-1,4-2 1,-2 0 50,0-1 0,0 1 0,-1-1 0,0-1 0,0 1 0,-1-1 0,1 0 1,-1 0-1,0 0 0,-1-1 0,0 1 0,0-1 0,0-1 0,-1 1 0,5-13 0,-2 0 252,-1 0-1,0 0 0,-2 0 1,2-40-1,-4 50-185,-1 0-1,-1 0 1,0 0-1,-1 0 1,1 0-1,-6-15 1,5 19-112,-1 0 1,0 0-1,0 0 0,-1 0 1,1 0-1,-1 0 1,0 1-1,-1 0 0,1 0 1,-9-7-1,1 2-4,-1 2-1,1-1 1,-2 2-1,1 0 1,-1 0-1,0 1 1,0 1-1,-21-5 1,1 3-1440,1 2 0,-57-2 1,89 7 1136,0 0 1,0 0 0,-1 0 0,1-1-1,0 1 1,0 0 0,0 0-1,0-1 1,0 1 0,-1-1 0,-1 0-1,3 0 104,-1 0 0,1 1-1,-1-1 1,1 0 0,-1 0-1,1 0 1,-1 0 0,1 0-1,0 0 1,-1 0 0,1 0-1,0-1 1</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03.641"/>
    </inkml:context>
    <inkml:brush xml:id="br0">
      <inkml:brushProperty name="width" value="0.05" units="cm"/>
      <inkml:brushProperty name="height" value="0.05" units="cm"/>
      <inkml:brushProperty name="color" value="#FF0066"/>
    </inkml:brush>
  </inkml:definitions>
  <inkml:trace contextRef="#ctx0" brushRef="#br0">47 127 14219,'0'0'231,"0"0"1,-1 0-1,1 1 0,-2 0 1619,2 0-1619,0-1 1,-1 0-1,1 0 0,0 1 1,0-1-1,0 0 0,0 1 0,-1-1 1,1 0-1,0 1 0,0-1 0,0 0 1,0 1-1,0-1 0,0 0 0,0 1 1,-1 13 1241,1-10-759,0 7-30,0 1 0,1 0 0,1-1 0,5 22 0,18 47 433,-15-51-614,-5-14-276,0-1 0,1 1-1,1-1 1,0-1 0,18 26 0,-16-33-86,-9-6-138,1 0 1,-1 0-1,0 0 0,0 0 1,1 0-1,-1 0 0,0 0 0,0 0 1,1 0-1,-1 0 0,0 0 1,0 0-1,1 0 0,-1 0 0,0 0 1,0-1-1,0 1 0,1 0 1,-1 0-1,0 0 0,0 0 0,0-1 1,1 1-1,-1 0 0,0-1 1,1 0 3,-1 0 1,1-1-1,-1 1 0,0 0 1,1-1-1,-1 1 1,0-1-1,0 1 1,0-1-1,0 1 1,0 0-1,0-1 1,0-1-1,-5-14 44,0-1-1,-1 1 1,-12-25 0,-1-5-6,-39-137 36,56 177-81,0 0 4,0 0 20,0-1-1,0 0 1,-1 1 0,0-1-1,-1 1 1,-6-11 0,5 14 253,2 6-106,3 9 66,6 17 15,2 0-1,1 0 0,13 28 1,-16-42-196,81 164 379,-70-147-373,-9-18-25,-4-10-13,-6-7 21,-26-45-37,15 27-4,-12-27 0,-31-103 18,19 43-2,35 104-19,0 0 1,0 0-1,0 1 1,0-1-1,-3-4 0,7 19 4,5 11-3,64 165 23,-28-67-173,-29-91-457,-6-18-1355,-8-10 1820,1 0 0,-1 0 0,0 0 1,0 0-1,0 0 0,1 0 0,-1 0 0,0 0 0,0 0 1,1 0-1,-1 0 0,0 0 0,0 0 0,0 0 1,1-1-1,-1 1 0,0 0 0,0 0 0,0 0 0,1 0 1,-1 0-1,0-1 0,0 1 0,0 0 0,0 0 0,0 0 1,1 0-1,-1-1 0,0 1 0,0 0 0,0 0 1,0-1-1,0 1 0,0 0 0,0 0 0,0 0 0,0-1 1,0 1-1,0 0 0,0 0 0,0-1 0,0 1 0,3-24-3298</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8.413"/>
    </inkml:context>
    <inkml:brush xml:id="br0">
      <inkml:brushProperty name="width" value="0.05" units="cm"/>
      <inkml:brushProperty name="height" value="0.05" units="cm"/>
      <inkml:brushProperty name="color" value="#FF0066"/>
    </inkml:brush>
  </inkml:definitions>
  <inkml:trace contextRef="#ctx0" brushRef="#br0">519 1265 10162,'-2'5'2622,"0"0"-929,9-3-879,3-1-259,0 0-1,0-1 0,0 0 1,12-2-1,26 0 631,-45 2-1136,156-1 1867,-139-1-1706,1 0 0,-1-2-1,0 0 1,0-1 0,36-15-1,128-75 782,-154 76-811,0-1 0,-1-2-1,45-45 1,-57 49-93,-1-1 1,-1-1-1,-1-1 0,-1 0 1,-1-1-1,-1 0 0,-1-1 1,-1 0-1,0 0 0,-2-1 0,-1 0 1,5-43-1,-4 16-24,-4 35-41,0 1 0,-2-1 0,0 0 0,0 0 0,-4-28 0,-4 9 12,-12-40 0,14 62-22,1 0 0,-2 1 0,0 0-1,0 0 1,-1 0 0,-11-14-1,-9-6 115,-1 1-1,-2 1 1,0 1-1,-38-26 0,54 44-123,-20-14 18,-38-21 0,60 39-17,0 1 1,0 1 0,-1 0 0,0 0 0,0 2 0,0-1-1,-19-1 1,-196 1-1,224 4-3,-23 2-3,0 1 0,0 0 1,1 3-1,-1 0 0,1 1 1,0 2-1,1 0 0,0 2 0,1 1 1,0 1-1,1 1 0,0 1 0,1 0 1,1 2-1,0 1 0,2 1 0,-22 25 1,26-25 4,1 1 0,-22 40 1,-15 47 6,11-19-5,12-35-4,7-13 0,1 1 0,-18 54 0,35-81 10,0 0-1,1 1 1,0-1 0,1 0 0,1 1 0,0-1 0,1 1 0,1-1 0,0 0-1,6 21 1,1-7 22,1 1 1,1-1-1,1-1 0,16 27 0,-16-33 102,1 0 0,0-1 0,19 21 1,-25-34-48,-1-1 0,1 0 0,0 0 0,1 0 0,-1-1 0,1 0-1,0 0 1,0-1 0,1 0 0,-1-1 0,15 4 0,4-1 167,1-1 0,-1-1 0,1-1 0,0-2 0,0-1-1,0-1 1,0-1 0,0-2 0,0 0 0,-1-2-1,43-15 1,-60 15-269,-10 6-57,0 0 0,0 0 1,0 0-1,0 0 1,1 0-1,-1 0 0,0 0 1,0 0-1,0 0 0,0 0 1,0 0-1,0 0 0,1 0 1,-1 0-1,0 0 1,0 0-1,0-1 0,0 1 1,0 0-1,0 0 0,0 0 1,1 0-1,-1 0 0,0 0 1,0 0-1,0 0 1,0-1-1,0 1 0,0 0 1,0 0-1,0 0 0,0 0 1,0 0-1,0-1 0,0 1 1,0 0-1,0 0 1,0 0-1,0 0 0,0 0 1,0 0-1,0-1 0,0 1 1,0 0-1,0 0 0,0 0 1,0 0-1,0 0 0,0-1 1,0 1-1,0 0 1,-17-3-1460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9.298"/>
    </inkml:context>
    <inkml:brush xml:id="br0">
      <inkml:brushProperty name="width" value="0.05" units="cm"/>
      <inkml:brushProperty name="height" value="0.05" units="cm"/>
      <inkml:brushProperty name="color" value="#FF0066"/>
    </inkml:brush>
  </inkml:definitions>
  <inkml:trace contextRef="#ctx0" brushRef="#br0">292 5 15723,'-12'-2'456,"1"1"-1,0 0 0,0 0 0,0 1 1,-1 1-1,1 0 0,0 0 0,0 1 0,0 1 1,0 0-1,0 0 0,1 1 0,-1 0 1,1 1-1,0 1 0,-10 6 0,13-7-291,-1 0 0,1 0-1,1 1 1,-1 0 0,1 0-1,0 1 1,0 0 0,1 0-1,0 0 1,0 1 0,1-1-1,0 1 1,0 0-1,1 0 1,0 1 0,0-1-1,1 1 1,0 0 0,0-1-1,0 17 1,2-19-87,1-1 0,-1 0-1,1 1 1,0-1 0,0 0-1,1 1 1,0-1 0,0 0 0,0 0-1,0 0 1,1 0 0,-1-1 0,1 1-1,1-1 1,-1 1 0,1-1 0,-1 0-1,1-1 1,0 1 0,1-1-1,-1 1 1,0-1 0,1 0 0,0-1-1,7 4 1,-2-3 36,0-1 0,1 0-1,-1-1 1,0 0 0,1 0-1,-1-1 1,0 0 0,1-1-1,-1 0 1,0-1 0,0 0-1,14-5 1,6-3 23,-1-2 0,48-26 0,-56 26-757,22-17 1,-25 16 116</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2.088"/>
    </inkml:context>
    <inkml:brush xml:id="br0">
      <inkml:brushProperty name="width" value="0.05" units="cm"/>
      <inkml:brushProperty name="height" value="0.05" units="cm"/>
      <inkml:brushProperty name="color" value="#FF0066"/>
    </inkml:brush>
  </inkml:definitions>
  <inkml:trace contextRef="#ctx0" brushRef="#br0">5 48 6577,'-4'-3'5004,"4"3"-4848,0 0 0,0 0 1,0-1-1,0 1 0,0 0 1,0 0-1,0 0 1,0-1-1,0 1 0,3-12 2195,10-9-138,-3 12-110,-10 9-2075,0 0-1,0 0 0,0 0 1,0-1-1,0 1 1,0 0-1,0 0 0,0 0 1,1 0-1,-1 0 1,0 0-1,0 0 0,0 0 1,0 0-1,0 0 1,0 0-1,0 0 0,0 0 1,0 0-1,0 0 1,0 0-1,1 0 1,-1 1-1,0-1 0,0 0 1,0 0-1,0 0 1,0 0-1,0 0 0,0 0 1,0 0-1,0 0 1,0 0-1,0 0 0,0 0 1,0 0-1,0 0 1,0 0-1,0 0 0,0 0 1,0 1-1,0-1 1,1 0-1,-1 0 0,0 0 1,0 0-1,0 0 1,0 0-1,0 0 1,0 0-1,0 0 0,0 0 1,0 0-1,0 0 1,0 1-1,-1-1 0,1 0 1,0 0-1,0 0 1,0 0-1,0 0 0,-7 23 2269,2-5-1403,3-9-625,1 0 1,0 0 0,1 0 0,0 1 0,0-1-1,1 0 1,2 10 0,-2-14-271,1 0-1,0 1 1,0-1 0,0 0 0,0-1 0,1 1-1,0 0 1,0-1 0,0 1 0,1-1-1,-1 0 1,1 0 0,5 4 0,-1-1-575,-6-5-649,1 0 1,-1 0-1,0 1 1,0-1 0,2 6-1,6 6-474</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2.511"/>
    </inkml:context>
    <inkml:brush xml:id="br0">
      <inkml:brushProperty name="width" value="0.05" units="cm"/>
      <inkml:brushProperty name="height" value="0.05" units="cm"/>
      <inkml:brushProperty name="color" value="#FF0066"/>
    </inkml:brush>
  </inkml:definitions>
  <inkml:trace contextRef="#ctx0" brushRef="#br0">1 0 12203,'1'4'1152,"3"4"864,-4 2-55,5 9-529,-2 4-256,2 1-480,0 2-207,0 0-249,-2-5-88,1-1-256,-1-3-265,-3-3-799,-1-6-328,-1 0-3969</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2.900"/>
    </inkml:context>
    <inkml:brush xml:id="br0">
      <inkml:brushProperty name="width" value="0.05" units="cm"/>
      <inkml:brushProperty name="height" value="0.05" units="cm"/>
      <inkml:brushProperty name="color" value="#FF0066"/>
    </inkml:brush>
  </inkml:definitions>
  <inkml:trace contextRef="#ctx0" brushRef="#br0">0 158 11314,'9'-1'469,"-1"-1"1,0-1-1,1 0 0,-1 0 0,0 0 0,-1-1 0,1 0 0,-1-1 0,0 0 0,0 0 0,0 0 0,0-1 0,5-7 0,-10 11-469,-1-1 1,1 0-1,-1 0 0,0 0 1,1 0-1,-1 0 0,-1 0 0,1 0 1,0 0-1,-1 0 0,0 0 0,1 0 1,-1-1-1,-1 1 0,1 0 1,0 0-1,-1 0 0,1 0 0,-1 0 1,0 0-1,0 0 0,0 0 0,-1 0 1,1 0-1,-1 0 0,1 0 1,-1 1-1,-3-5 0,4 7 27,1-1 0,0 1-1,-1 0 1,1-1 0,-1 1 0,1-1-1,0 1 1,-1 0 0,1-1-1,-1 1 1,1 0 0,-1 0 0,1-1-1,-1 1 1,1 0 0,-1 0-1,0 0 1,1 0 0,-1-1 0,0 1-1,1 0 13,-1 1-1,1-1 0,0 0 0,-1 0 0,1 0 0,0 1 0,-1-1 1,1 0-1,0 0 0,0 1 0,-1-1 0,1 0 0,0 0 0,-1 1 1,1-1-1,0 0 0,0 1 0,0-1 0,0 1 0,-1-1 0,1 1 1,-1 2 140,1 0 0,-1 0 0,0 0 0,1 0 0,0 1 0,0 2 0,3 22 218,1 1 1,2-2-1,16 51 0,-9-36-2258,-9-26 938</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3.302"/>
    </inkml:context>
    <inkml:brush xml:id="br0">
      <inkml:brushProperty name="width" value="0.05" units="cm"/>
      <inkml:brushProperty name="height" value="0.05" units="cm"/>
      <inkml:brushProperty name="color" value="#FF0066"/>
    </inkml:brush>
  </inkml:definitions>
  <inkml:trace contextRef="#ctx0" brushRef="#br0">9 14 9082,'-9'-13'4906,"13"22"749,16 77-939,-14-56-4367,15 47-1,-20-72-883,1 0-1,-1 0 1,0 1 0,0-1-1,0 0 1,-1 0 0,0 1-1,0-1 1,0 0 0,-1 1-1,-1 7 1,-5 12-901</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3.746"/>
    </inkml:context>
    <inkml:brush xml:id="br0">
      <inkml:brushProperty name="width" value="0.05" units="cm"/>
      <inkml:brushProperty name="height" value="0.05" units="cm"/>
      <inkml:brushProperty name="color" value="#FF0066"/>
    </inkml:brush>
  </inkml:definitions>
  <inkml:trace contextRef="#ctx0" brushRef="#br0">0 0 12515,'0'5'1016,"5"0"776,-1 4-71,4 1-385,-1 3-160,-1 7-416,1 0-224,-7 1-271,3-1-57,-3-4-336,0 1-329,-3-5-919,-4-2-416,2 0 816</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4.138"/>
    </inkml:context>
    <inkml:brush xml:id="br0">
      <inkml:brushProperty name="width" value="0.05" units="cm"/>
      <inkml:brushProperty name="height" value="0.05" units="cm"/>
      <inkml:brushProperty name="color" value="#FF0066"/>
    </inkml:brush>
  </inkml:definitions>
  <inkml:trace contextRef="#ctx0" brushRef="#br0">0 167 14195,'15'-2'2886,"29"-9"0,42-22-890,-62 24-2002,-22 8-159,0 0 1,0 0 0,0 0 0,-1 0-1,1 0 1,0-1 0,0 1 0,-1 0-1,1-1 1,-1 0 0,1 1 0,-1-1-1,0 0 1,1 1 0,-1-1 0,0 0-1,0 0 1,-1 0 0,1 0 0,0 0 0,-1 0-1,1 0 1,-1-1 0,1 1 0,-1-3-1,0 1 28,0-1-1,0 1 1,-1-1-1,0 1 1,0 0 0,0-1-1,0 1 1,-1 0-1,1 0 1,-1 0-1,-3-6 1,4 10 169,1-1 0,0 1 0,0-1 0,0 1 0,-1-1 0,1 1 0,0 0 0,0-1 0,-1 1 0,1-1 1,0 1-1,-1 0 0,1-1 0,-1 1 0,1 0 0,0 0 0,-1-1 0,1 1 0,-1 0 0,1 0 0,-1-1 0,1 1 0,-1 0 0,1 0 0,-1 0 1,1 0-1,-1 0 0,1 0 0,-1 0 0,1 0 0,-1 0 0,1 0 0,-1 0 0,1 0 0,-1 0 0,1 0 0,-1 1 0,1-1 0,-1 0 0,1 0 1,-1 1-1,1-1 0,0 0 0,-1 0 0,1 1 0,0-1 0,-1 0 0,1 1 0,-1-1 0,1 1 0,-2 1 215,0 1-1,1-1 1,-1 1-1,1-1 1,-1 1-1,1 0 1,-1 4-1,-1 3 123,2 0 0,-1 0-1,1 1 1,1-1 0,0 0-1,0 0 1,1 1-1,3 11 1,-1-8-304,0 0 0,2 0-1,-1 0 1,2 0 0,8 16-1,2-6-609,1-4 209</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3.478"/>
    </inkml:context>
    <inkml:brush xml:id="br0">
      <inkml:brushProperty name="width" value="0.05" units="cm"/>
      <inkml:brushProperty name="height" value="0.05" units="cm"/>
      <inkml:brushProperty name="color" value="#FF0066"/>
    </inkml:brush>
  </inkml:definitions>
  <inkml:trace contextRef="#ctx0" brushRef="#br0">26 3 9474,'-26'-2'7991,"28"6"-6416,10 19 339,1-1 0,21 28 0,3 3-790,28 54 21,47 73-1297,-107-169-939,-5-11 1022,0 0 1,0 0-1,0 0 1,0 0-1,0 0 1,0 1-1,0-1 0,0 0 1,0 0-1,0 0 1,0 0-1,0 0 1,-1 1-686,1-1 686,0 0-1,-1 0 1,1 0-1,0 0 1,0 0-1,0 0 1,0 0-1,0 0 1,0 0-1,0 0 1,0 0-1,-1 0 1,1 0-1,0 0 1,0 0-1,0 0 1,0 0-1,0 0 1,0 0-1,0 0 1,0 0-1,0 0 1,-1-1-1,-16-10-4157,5-1 2833</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5.468"/>
    </inkml:context>
    <inkml:brush xml:id="br0">
      <inkml:brushProperty name="width" value="0.05" units="cm"/>
      <inkml:brushProperty name="height" value="0.05" units="cm"/>
      <inkml:brushProperty name="color" value="#FF0066"/>
    </inkml:brush>
  </inkml:definitions>
  <inkml:trace contextRef="#ctx0" brushRef="#br0">121 1271 11074,'3'1'391,"-1"0"-1,0 0 1,1 0 0,-1-1-1,1 1 1,-1-1-1,1 1 1,-1-1-1,1 0 1,-1 0-1,1-1 1,-1 1-1,1 0 1,2-1-1,10-1 451,119 3 1557,-67 1-1841,82-8 1,-111 1-245,0-1 0,0-2 1,57-20-1,-74 20-225,-1-1 0,0 0 0,-1-2 0,0-1-1,0 0 1,-1-1 0,26-25 0,-27 21-49,-1-2 0,-1 0 0,0-1 0,-2 0 0,0-1-1,-1 0 1,-1-1 0,-1-1 0,-1 0 0,-1 0 0,-2 0 0,0-1-1,-1 0 1,2-31 0,-6 35-16,-2 1 0,0-1 0,-1 0 0,-1 1-1,-1 0 1,-1-1 0,0 1 0,-2 1 0,-9-20 0,5 14 44,-2 1 0,-1 0 0,-1 1 0,0 1 1,-2 1-1,-25-25 0,25 28 19,-173-184 289,174 181-227,0 0 0,-2 1 0,-27-23 0,38 37-125,-1-1-1,0 1 0,0 0 0,-1 1 1,1 0-1,-1 0 0,0 1 1,0 0-1,0 1 0,0 0 0,-1 0 1,-13 0-1,13 2-17,-1 0 1,1 1-1,-1 0 0,1 1 1,0 0-1,0 1 0,-1 0 0,2 1 1,-1 0-1,0 0 0,1 1 1,0 0-1,0 1 0,0 0 1,-10 10-1,-3 4 1,0 1-1,2 1 1,1 2 0,-19 28-1,18-21-11,-30 61 0,-5 38 4,51-120 4,-9 22 88,2 0 0,1 1-1,1 0 1,3 1 0,0 0-1,2 0 1,1 39 0,4-19 184,9 57 0,-6-84-175,2 1-1,0-1 0,21 50 0,-23-68-87,0 0 0,0 0 0,1 0 0,1-1 0,0 1 0,0-1 0,0-1-1,1 1 1,0-1 0,0 0 0,1-1 0,0 0 0,0 0 0,1 0 0,-1-1 0,18 7 0,-10-7-110,-1 0 1,1-1-1,1 0 1,-1-2-1,0 0 1,1-1-1,16 0 1,116-16-3586,-146 15 3552,69-11-1368</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6.087"/>
    </inkml:context>
    <inkml:brush xml:id="br0">
      <inkml:brushProperty name="width" value="0.05" units="cm"/>
      <inkml:brushProperty name="height" value="0.05" units="cm"/>
      <inkml:brushProperty name="color" value="#FF0066"/>
    </inkml:brush>
  </inkml:definitions>
  <inkml:trace contextRef="#ctx0" brushRef="#br0">88 27 7106,'-1'0'13,"-14"-2"3710,14 2-3333,1-1 0,-1 1 1,1-1-1,-1 1 1,1-1-1,-1 1 0,1-1 1,0 1-1,0-1 0,-1 0 1,1 1-1,0-1 1,0 0-1,-1 1 0,1-2 1,-1-2 914,0 3-1155,1 0 1,0 1-1,0-1 0,-1 1 0,1-1 0,0 0 0,-1 1 1,1-1-1,-1 1 0,1-1 0,-1 1 0,1 0 0,-1-1 0,1 1 1,-1-1-1,1 1 0,-1 0 0,0 0 0,1-1 0,-1 1 1,1 0-1,-1 0 0,0 0 0,1-1 0,-1 1 0,0 0 0,1 0 1,-1 0-1,0 0 0,1 0 0,-1 0 0,0 0 0,1 1 1,-1-1-1,0 0 0,1 0 0,-2 1 0,0 0-42,1-1-1,-1 1 0,0 0 1,0 0-1,1 0 1,-1 0-1,1 0 0,-1 0 1,1 0-1,-1 1 1,-1 1-1,0 2-30,1 0-1,-1 1 1,1 0-1,0 0 1,0-1-1,0 1 1,1 0-1,-1 9 1,-1 51 109,3-61-173,0 3 8,1-1-1,-1 1 1,1 0 0,1 0-1,3 13 1,-4-18-326,1 0 0,-1 0 0,0 0 0,1 0 0,0 0 0,-1 0 0,1-1 1,0 1-1,0-1 0,1 1 0,-1-1 0,0 0 0,1 0 0,0 0 0,-1 0 0,7 3 1,6 0-1181</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6.428"/>
    </inkml:context>
    <inkml:brush xml:id="br0">
      <inkml:brushProperty name="width" value="0.05" units="cm"/>
      <inkml:brushProperty name="height" value="0.05" units="cm"/>
      <inkml:brushProperty name="color" value="#FF0066"/>
    </inkml:brush>
  </inkml:definitions>
  <inkml:trace contextRef="#ctx0" brushRef="#br0">0 5 10858,'1'0'361,"0"-1"0,0 1-1,-1-1 1,1 1 0,0-1-1,0 1 1,0 0 0,0 0-1,0-1 1,0 1-1,0 0 1,-1 0 0,1 0-1,0 0 1,0 0 0,0 0-1,0 0 1,0 0 0,2 1-1,-3 0-182,1-1 0,0 1 0,0 0-1,0 1 1,-1-1 0,1 0 0,0 0-1,-1 0 1,1 0 0,-1 0-1,0 1 1,1-1 0,-1 0 0,0 0-1,1 2 1,0 10 291,0-1-1,0 1 0,-1 0 1,0-1-1,-4 19 0,0 25-35,2-17-2022,2-39 1507,0 1 1,0-1-1,0 0 0,0 0 1,0 0-1,0 0 1,0 1-1,0-1 0,0 0 1,0 0-1,0 0 1,0 1-1,0-1 0,0 0 1,0 0-1,0 0 1,0 0-1,0 1 1,0-1-1,0 0 0,-1 0 1,1 0-1,0 0 1,0 0-1,0 1 0,0-1 1,0 0-1,0 0 1,-1 0-1,1 0 0,0 0 1,0 0-1,0 0 1,0 0-1,-1 0 0,1 0 1,0 1-1,0-1 1,0 0-1,-1 0 0,1 0 1,0 0-1,0 0 1,0 0-1,0 0 0,-1 0 1,1 0-1,0-1 1,0 1-1,0 0 0,0 0 1,-1 0-1,1 0 1,0 0-1,0 0 0,0 0 1,0 0-1,-1 0 1,1-1-1,-3-3-875</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6.832"/>
    </inkml:context>
    <inkml:brush xml:id="br0">
      <inkml:brushProperty name="width" value="0.05" units="cm"/>
      <inkml:brushProperty name="height" value="0.05" units="cm"/>
      <inkml:brushProperty name="color" value="#FF0066"/>
    </inkml:brush>
  </inkml:definitions>
  <inkml:trace contextRef="#ctx0" brushRef="#br0">1 117 9674,'10'-10'1862,"0"1"-1,22-16 0,4-4 1549,-34 28-3286,0-1 0,-1 0 1,1 1-1,-1-1 0,0 0 0,1 1 1,-1-1-1,0 0 0,0 0 0,0 0 1,0 0-1,0 0 0,-1-1 0,1 1 1,-1 0-1,1 0 0,-1 0 0,0-4 0,0 6-109,0 0 0,0 0 0,0 0 0,0-1 0,0 1 0,0 0 0,0 0 0,0 0 0,0 0 0,0 0 0,0 0 0,0-1 0,0 1 0,0 0 0,0 0 0,0 0 0,0 0 0,0 0 0,0 0 0,0-1 0,0 1 0,0 0 0,0 0 0,0 0 0,0 0 0,0 0-1,-1 0 1,1 0 0,0 0 0,0 0 0,0 0 0,0-1 0,0 1 0,0 0 0,0 0 0,-1 0 0,1 0 0,0 0 0,0 0 0,0 0 0,0 0 0,0 0 0,0 0 0,-1 0 0,1 0 0,0 0 0,0 0 0,0 0 0,0 0 0,0 0 0,0 0 0,-1 0 0,1 0-1,0 0 1,0 0 0,0 1 0,0-1 0,0 0 0,0 0 0,0 0 0,0 0 0,-1 0 0,1 0 0,0 0 0,0 0 0,0 0 0,-7 9 540,5 1-295,-1 0 0,2 0 1,-1 0-1,1 1 0,1-1 0,0 0 0,0 1 0,1-1 1,0 0-1,1 1 0,0-1 0,7 18 0,3-6-229,-3-15-841,-9-7 711,0 1 0,1-1-1,-1 0 1,0 0 0,1 0-1,-1 0 1,0 0 0,1 0-1,-1 0 1,0-1-1,1 1 1,-1 0 0,0 0-1,0 0 1,1 0 0,-1 0-1,0 0 1,1 0 0,-1-1-1,0 1 1,0 0 0,1 0-1,-1 0 1,0-1 0,0 1-1,1 0 1,-1 0-1,0-1 1,0 1 0,4-8-1194</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7.215"/>
    </inkml:context>
    <inkml:brush xml:id="br0">
      <inkml:brushProperty name="width" value="0.05" units="cm"/>
      <inkml:brushProperty name="height" value="0.05" units="cm"/>
      <inkml:brushProperty name="color" value="#FF0066"/>
    </inkml:brush>
  </inkml:definitions>
  <inkml:trace contextRef="#ctx0" brushRef="#br0">8 0 8690,'0'4'1056,"-4"4"929,4 2-169,-1 5 216,-1 0-167,2 2-153,2 3-104,1 4-351,-1-1-137,-1 2-352,3-1-208,-1-6-352,-1-1-88,1 0-376,-3-4-344,2 4-1136,-2 0-569,-9 1 1153</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7.706"/>
    </inkml:context>
    <inkml:brush xml:id="br0">
      <inkml:brushProperty name="width" value="0.05" units="cm"/>
      <inkml:brushProperty name="height" value="0.05" units="cm"/>
      <inkml:brushProperty name="color" value="#FF0066"/>
    </inkml:brush>
  </inkml:definitions>
  <inkml:trace contextRef="#ctx0" brushRef="#br0">7 43 12755,'2'56'8765,"0"-31"-8242,7 34 0,-6-30-1152,-6-11-2569,3-18 3094,0 0 0,0 0-1,0 0 1,0 1 0,-1-1 0,1 0 0,0 0 0,0 0 0,0 1 0,0-1 0,0 0 0,0 0 0,0 0 0,0 0 0,0 1 0,-1-1 0,1 0-1,0 0 1,0 0 0,0 0 0,0 0 0,-1 0 0,1 1 0,0-1 0,0 0 0,0 0 0,-1 0 0,1 0 0,0 0 0,0 0 0,0 0-1,-1 0 1,1 0 0,0 0 0,0 0 0,0 0 0,-1 0 0,1 0 0,-6-7-2686,-1-11 423,7 16 2485,0 1-1,0-1 0,-1 0 0,1 1 1,0-1-1,1 0 0,-1 1 1,0-1-1,0 1 0,1-1 0,-1 0 1,1 1-1,-1-1 0,1 1 0,0-1 1,0 1-1,0 0 0,-1-1 0,1 1 1,0 0-1,1-1 0,-1 1 1,0 0-1,3-2 0,1 0 713,0 0 0,0 1 0,1-1 0,0 1 0,8-2 0,6-2-352,6-3 1253,42-22-1,-61 27-1623,0 0-1,-1 0 1,1 0-1,-1-1 1,0 0 0,0-1-1,-1 1 1,1-1-1,-1 0 1,0-1-1,4-7 1,-8 13-104,0-1 0,-1 0 0,1 0 0,0 0 0,-1 0 1,1 1-1,-1-1 0,0 0 0,1-4 0,-1 6 3,0-1 0,0 0 0,-1 1 0,1-1 0,0 0 0,0 1 0,0-1 0,-1 0-1,1 1 1,0-1 0,0 1 0,-1-1 0,1 1 0,-1-1 0,1 0 0,0 1 0,-1-1 0,1 1 0,-1 0 0,1-1 0,-1 1 0,0-1 0,1 1 0,-1 0 0,1-1 0,-1 1-1,0 0 1,1 0 0,-1-1 0,0 1 0,0 0 0,0 0 30,0 0 0,0 0 0,0 1 0,0-1 0,0 0 0,0 0 0,0 1 0,0-1 0,0 1 0,0-1 0,1 0 0,-1 1 0,0 0 0,0-1 0,0 1 0,1 0-1,-1-1 1,0 1 0,1 0 0,-1 0 0,1-1 0,-1 1 0,1 0 0,-1 0 0,1 0 0,-1 0 0,1 0 0,0 0 0,-1 1 0,-7 30 856,8-22-871,-1-1 0,2 0 0,-1 0 0,1 0 0,1 0 0,0 0 0,0 0 0,0 0-1,1-1 1,1 1 0,-1-1 0,1 1 0,1-1 0,-1-1 0,12 14 0,-3-4-412,2-1 0,0-1 0,0 0 0,2-1 0,27 18 0,0-5 26</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8.754"/>
    </inkml:context>
    <inkml:brush xml:id="br0">
      <inkml:brushProperty name="width" value="0.05" units="cm"/>
      <inkml:brushProperty name="height" value="0.05" units="cm"/>
      <inkml:brushProperty name="color" value="#FF0066"/>
    </inkml:brush>
  </inkml:definitions>
  <inkml:trace contextRef="#ctx0" brushRef="#br0">389 1177 11971,'0'0'90,"0"1"0,-1 0 0,1-1 0,0 1 0,0-1 0,0 1 0,0-1 0,-1 1 0,1-1 0,0 1 0,0 0 0,0-1 0,0 1 0,1-1 0,-1 1 0,0-1 0,0 1 0,0 0 0,0-1 0,0 1 0,1-1 0,-1 1 0,0-1 0,1 1 0,-1-1 1,0 1-1,1-1 0,-1 1 0,0-1 0,1 0 0,-1 1 0,1-1 0,-1 0 0,1 1 0,-1-1 0,1 0 0,0 1 0,23 7 1460,-21-7-1414,52 11 1668,66 5-1,-82-12-1407,19 2 146,0-2 1,91-3 0,-130-3-428,-1-1-1,1-1 1,0-1-1,-1 0 1,0-1-1,0-1 0,0-1 1,-1-1-1,0 0 1,-1-1-1,1-1 1,14-12-1,-15 9-24,0-1-1,-1 0 0,-1-1 1,-1-1-1,0-1 0,-1 1 1,0-2-1,-2 0 0,0 0 1,-1-1-1,-1 0 0,0 0 1,-2-1-1,0 0 0,-1 0 1,-2 0-1,3-36 1,-6 24-62,-1 0 0,-2 1 0,-2-1 0,0 1 0,-2 0 0,-2 1 0,0-1 0,-25-50 0,13 39-6,-3 0 0,-1 2 0,-1 0 0,-3 2 0,-40-43 0,45 57-28,0 1 0,-44-32 0,51 43 2,-1 1 0,0 1 1,0 1-1,-1 0 0,-30-9 1,12 9 1,1 2 0,-1 2 0,0 1 0,0 2 1,-39 3-1,51 1 1,1 0 0,0 2 0,-1 1-1,2 1 1,-1 1 0,1 1 0,0 2 0,0 0 0,1 1 0,1 1-1,0 1 1,0 0 0,2 2 0,0 1 0,0 0 0,2 1 0,0 1-1,1 1 1,0 0 0,2 1 0,0 1 0,2 0 0,0 0 0,1 2 0,2-1-1,-13 40 1,12-22 6,2 1 1,2 0-1,1 0 0,2 0 0,4 52 0,0-67 0,2 1 1,1 0-1,1-1 1,2 0-1,0 0 1,2-1-1,1 0 1,0-1-1,17 28 1,-12-30-272,1 0 1,0-1 0,2-1-1,0 0 1,1-2 0,1 0 0,1-1-1,0-1 1,1-1 0,1-1 0,42 19-1,23 3-2072,3-10 790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9.443"/>
    </inkml:context>
    <inkml:brush xml:id="br0">
      <inkml:brushProperty name="width" value="0.05" units="cm"/>
      <inkml:brushProperty name="height" value="0.05" units="cm"/>
      <inkml:brushProperty name="color" value="#FF0066"/>
    </inkml:brush>
  </inkml:definitions>
  <inkml:trace contextRef="#ctx0" brushRef="#br0">199 241 2801,'0'-6'380,"0"0"1,-1 0-1,1 0 0,-2 0 1,1 0-1,-1 0 1,1 0-1,-2 0 1,1 1-1,-1-1 1,-4-7-1,1 5-114,0 0-1,-1 0 0,0 1 0,0 0 1,0 0-1,-11-6 0,-49-33-51,64 44 486,-1-1 1,1-1-1,0 1 1,0 0-1,0-1 0,1 1 1,-1-1-1,1 0 1,0 0-1,0 0 1,0 0-1,-1-6 1,0 4 2231,-1 6-812,0 11-535,2 16-685,1-13-740,-1-1 1,2 1 0,0 0 0,1-1 0,0 1 0,1 0 0,0-1-1,6 17 1,5 5-213,10 27-2020,-8-18-2943,-7-20 3223</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09.973"/>
    </inkml:context>
    <inkml:brush xml:id="br0">
      <inkml:brushProperty name="width" value="0.05" units="cm"/>
      <inkml:brushProperty name="height" value="0.05" units="cm"/>
      <inkml:brushProperty name="color" value="#FF0066"/>
    </inkml:brush>
  </inkml:definitions>
  <inkml:trace contextRef="#ctx0" brushRef="#br0">3 18 10218,'-2'15'5930,"6"10"-2517,-3-17-2379,18 165 3316,-20-154-5026,-2-14-807,0-12-124,-2-11 119,2 9 1075,1 0-1,0-1 1,0 1-1,1-1 1,-1-9-1,2 16 454,0 1-1,1 0 1,-1 0-1,0-1 1,1 1-1,-1 0 1,1 0 0,0-1-1,0 1 1,0 0-1,0 0 1,0 0-1,0 0 1,1 0-1,-1 1 1,0-1-1,1 0 1,0 0-1,-1 1 1,1-1-1,0 1 1,0 0-1,0 0 1,0-1-1,0 1 1,3-1-1,17-7 761,-1-1 0,23-15 0,-37 21-637,0 0-1,-1-1 0,1 0 1,-1-1-1,-1 1 1,1-1-1,-1 0 0,0 0 1,0-1-1,3-7 0,-8 14-157,1 0 0,-1 0 0,0 0-1,0-1 1,0 1 0,0 0-1,0 0 1,0-1 0,0 1 0,0 0-1,0 0 1,0-1 0,0 1-1,0 0 1,0 0 0,0 0-1,-1-1 1,1 1 0,0 0 0,0 0-1,0-1 1,0 1 0,0 0-1,0 0 1,-1 0 0,1 0-1,0-1 1,0 1 0,0 0 0,0 0-1,-1 0 1,1 0 0,0 0-1,0-1 1,0 1 0,-1 0 0,1 0-1,0 0 1,0 0 0,-1 0-1,1 0 1,-10-1 186,9 1-150,0 0 0,0 1 1,0-1-1,0 1 1,0-1-1,0 1 1,0 0-1,0-1 1,1 1-1,-1 0 1,0 0-1,0-1 1,1 1-1,-1 0 1,0 0-1,1 0 0,-1 0 1,1 0-1,-1 0 1,1 0-1,-1 0 1,1 0-1,0 0 1,-1 3-1,0 1 182,1 1 1,-1-1-1,1 10 0,1-7-86,0 0 0,0-1 0,1 1 0,0 0 0,0-1 0,1 0 0,5 13 0,-6-17-172,-1 1 0,1-1 0,0 0 1,0 0-1,0 0 0,1 0 0,-1-1 1,1 1-1,-1 0 0,1-1 0,0 0 0,0 0 1,0 0-1,0 0 0,1 0 0,-1-1 1,0 1-1,6 1 0,-6-3-162,-1 0 0,0 0-1,0 0 1,0 0 0,0 0 0,0 0 0,0-1-1,0 1 1,0-1 0,0 1 0,0-1-1,0 0 1,0 0 0,0 0 0,0 0 0,2-1-1,11-10-1261</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10.456"/>
    </inkml:context>
    <inkml:brush xml:id="br0">
      <inkml:brushProperty name="width" value="0.05" units="cm"/>
      <inkml:brushProperty name="height" value="0.05" units="cm"/>
      <inkml:brushProperty name="color" value="#FF0066"/>
    </inkml:brush>
  </inkml:definitions>
  <inkml:trace contextRef="#ctx0" brushRef="#br0">4 23 11378,'-1'-1'444,"1"0"0,-1 0 0,1 0 0,0 0 0,-1 0 0,1 0 0,0-1 0,0 1 0,0 0 0,0 0 0,0 0 0,0-2 0,1 3-311,-1-1 0,1 1-1,-1-1 1,1 1 0,-1-1-1,1 1 1,-1 0 0,1-1-1,-1 1 1,1 0 0,0-1-1,-1 1 1,1 0 0,0 0-1,-1-1 1,1 1 0,0 0-1,-1 0 1,1 0 0,0 0-1,-1 0 1,2 0 0,3 0 21,0 0 1,0 0-1,0 0 1,0 0-1,-1 1 1,1 0-1,8 2 1,-11-2-103,0-1 0,0 1 0,0 0 0,-1 1 0,1-1 0,0 0 0,0 1 0,-1-1 0,1 0 0,-1 1 0,1 0 0,-1-1 0,0 1 0,0 0 0,0 0 0,1 0 0,-2 0 0,1 0 0,0 0 0,1 3 0,0 3 169,-1 1 1,0-1-1,0 1 0,-1 0 0,0 9 1,-6 46 722,2-28-573,3-20-159,0 1-1,2 24 0,-1-35-423,1-1 0,0 1 0,1-1 0,-1 0 0,1 1 0,0-1 0,0 0 0,0 0 0,1 0 1,0 0-1,5 6 0,-7-9-296,1-1 358,-1 0 0,0 1 0,0-1 0,0 1 1,0-1-1,-1 1 0,1-1 0,0 1 0,0-1 0,0 4 0,0 9-409</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3.894"/>
    </inkml:context>
    <inkml:brush xml:id="br0">
      <inkml:brushProperty name="width" value="0.05" units="cm"/>
      <inkml:brushProperty name="height" value="0.05" units="cm"/>
      <inkml:brushProperty name="color" value="#FF0066"/>
    </inkml:brush>
  </inkml:definitions>
  <inkml:trace contextRef="#ctx0" brushRef="#br0">0 46 13019,'61'-14'2674,"-22"4"-26,78-8-1,-106 18-2384,6-2 179,0 1 0,0 1 0,0 1 0,32 4 0,-48-4-414,1-1 0,-1 0 1,1 0-1,-1 1 0,1-1 0,-1 1 0,1 0 0,-1-1 1,1 1-1,-1 0 0,0 0 0,1 0 0,-1 0 1,0 0-1,0 0 0,0 0 0,1 0 0,-1 0 0,-1 1 1,1-1-1,0 0 0,0 1 0,0-1 0,-1 1 1,1-1-1,0 1 0,-1-1 0,0 1 0,1-1 0,-1 1 1,0-1-1,0 1 0,0 0 0,0-1 0,0 1 1,0-1-1,0 1 0,0 0 0,-1 1 0,-1 4 1,-1-1-1,1 1 1,-1-1-1,0 0 1,0 0-1,-1 0 1,-7 10-1,4-8-143,0 0 1,0 0-1,0-1 1,-1 0-1,0 0 1,0-1-1,-16 9 0,21-13-109,-1 0 0,1-1 0,0 1 0,-1-1 0,0 0 0,1 0 1,-1 0-1,0-1 0,1 1 0,-1-1 0,0 0 0,0 0 0,0 0 0,1-1 0,-1 1 0,0-1 0,1 0 0,-1 0 0,0 0 0,1-1 0,0 1 0,-1-1 0,1 0 0,-5-3 0,-15-16-1104</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10.968"/>
    </inkml:context>
    <inkml:brush xml:id="br0">
      <inkml:brushProperty name="width" value="0.05" units="cm"/>
      <inkml:brushProperty name="height" value="0.05" units="cm"/>
      <inkml:brushProperty name="color" value="#FF0066"/>
    </inkml:brush>
  </inkml:definitions>
  <inkml:trace contextRef="#ctx0" brushRef="#br0">20 52 12603,'-1'0'365,"0"0"1,0 0-1,1 0 1,-1 0-1,0 1 1,0-1-1,1 0 1,-1 0-1,0 0 1,1 1-1,-1-1 1,0 0 0,1 1-1,-1-1 1,1 0-1,-1 1 1,0-1-1,1 1 1,-1-1-1,0 2 1,0-1-108,1 0-1,-1 0 1,1 1 0,-1-1 0,1 0 0,-1 0 0,1 0-1,0 1 1,0-1 0,0 0 0,0 2 0,0 5-100,1-1 0,0 1 0,3 10 1,-1-8 551,15 52 114,-12-44-1070,-1 1 0,5 26-1,-9-31-2662,-3-20-1619,2 1 3934,-2-16-740,1-34 1,1 54 1452,1-1 1,-1 1-1,1-1 0,-1 0 1,1 1-1,0 0 0,-1-1 0,1 1 1,0-1-1,0 1 0,0 0 1,0 0-1,0 0 0,1-1 1,-1 1-1,0 0 0,0 0 1,3-1-1,31-15 1745,-24 12-1435,0 0-80,0-1 0,0-1 0,-1 0 0,1-1 0,-2 0 0,1 0 1,-1-1-1,-1 0 0,1-1 0,-2 0 0,1 0 0,-1 0 0,8-19 0,-14 29-302,-1-1-1,0 1 1,0-1 0,1 0-1,-1 1 1,0-1-1,0 1 1,0-1-1,0 1 1,1-1-1,-1 1 1,0-1-1,0 1 1,0-1 0,0 0-1,0 1 1,-1-1-1,1 1 1,0-1-1,0 1 1,0-2-1,-4 4 537,0 7-419,1 1-24,1 0-1,0 1 1,1-1-1,0 1 1,1-1-1,1 17 1,3 1 24,7 35 0,-7-45-579,1-1 0,1 1 0,1-1 1,1 0-1,0-1 0,1 0 0,0 0 1,2-1-1,-1 0 0,17 15 0,2 4-1140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12.248"/>
    </inkml:context>
    <inkml:brush xml:id="br0">
      <inkml:brushProperty name="width" value="0.05" units="cm"/>
      <inkml:brushProperty name="height" value="0.05" units="cm"/>
      <inkml:brushProperty name="color" value="#FF0066"/>
    </inkml:brush>
  </inkml:definitions>
  <inkml:trace contextRef="#ctx0" brushRef="#br0">363 1055 9762,'-1'0'116,"1"0"1,0 0-1,-1 0 0,1 0 1,0 1-1,-1-1 0,1 0 1,0 0-1,0 0 0,-1 0 1,1 1-1,0-1 0,-1 0 1,1 0-1,0 0 0,0 1 1,0-1-1,-1 0 0,1 0 1,0 1-1,0-1 0,0 0 1,0 1-1,-1-1 0,1 0 0,0 1 1,0-1-1,0 0 0,0 0 1,0 1-1,6 9 1807,15 7-183,-19-17-1561,21 15 506,2-2 0,-1-1 0,2-1 0,-1-1-1,2-1 1,-1-1 0,51 8 0,36-3-296,148-2-1,-225-10-380,0-2-1,0-2 1,0-2-1,0-1 1,-1-1-1,0-2 1,67-27-1,-73 22 112,0 0 0,51-37-1,-68 42-14,0 0-1,0-2 0,-2 1 0,1-1 0,-1-1 0,-1 0 0,0 0 1,10-20-1,-8 12 13,-2-2 1,0 1 0,-2-1 0,6-23-1,-11 33-100,0 1-1,0-1 0,-1 1 1,-1-1-1,0 1 0,0-1 1,-1 1-1,-1-1 0,0 1 0,-3-12 1,-1 6 6,-1 0 0,0 1 0,-1 0 0,-1 0 0,0 1 0,-1 0 0,-1 1 0,-1 0 0,1 0 0,-2 1 0,-17-13 0,-235-182 53,228 180-70,-2 0 0,-1 3 0,-2 1 0,0 3 0,-68-26 0,26 19-23,-1 5 1,-155-24-1,222 45 17,0 1-1,-1 1 1,1 0 0,0 1-1,-1 1 1,1 1 0,0 0-1,0 1 1,1 2 0,-1-1-1,1 2 1,0 0 0,1 1-1,-1 1 1,2 1 0,-1 0-1,-16 15 1,14-9 1,0 1 0,2 0 0,0 1 0,1 1 0,1 0 0,1 1 0,0 1 1,-11 26-1,13-22-4,1 0 0,2 1 0,0 0 0,2 1 0,0-1 0,2 1 0,-1 28 0,5-34 51,1 0-1,0 0 1,1-1 0,2 1-1,0-1 1,1 0-1,1 0 1,1 0 0,0 0-1,2-1 1,0-1 0,19 28-1,-17-30-36,1-1 0,0 0 0,1-1 0,1-1 0,0 0-1,1-1 1,0-1 0,1 0 0,0-1 0,0 0 0,2-2 0,-1 0-1,34 11 1,-22-12-809,0-2 0,0-1-1,0-1 1,0-1 0,45-3 0,-6-5-754</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12.882"/>
    </inkml:context>
    <inkml:brush xml:id="br0">
      <inkml:brushProperty name="width" value="0.05" units="cm"/>
      <inkml:brushProperty name="height" value="0.05" units="cm"/>
      <inkml:brushProperty name="color" value="#FF0066"/>
    </inkml:brush>
  </inkml:definitions>
  <inkml:trace contextRef="#ctx0" brushRef="#br0">104 57 6361,'-6'-10'3861,"0"-1"0,-8-20 0,13 30-3768,1 1 0,0 0 1,0 0-1,0-1 0,0 1 0,0 0 0,0 0 1,-1 0-1,1 0 0,0-1 0,0 1 0,0 0 1,-1 0-1,1 0 0,0 0 0,0 0 1,0-1-1,-1 1 0,1 0 0,0 0 0,0 0 1,-1 0-1,1 0 0,0 0 0,0 0 1,-1 0-1,1 0 0,0 0 0,0 0 0,-1 0 1,1 0-1,0 0 0,0 0 0,-1 0 1,1 0-1,0 0 0,0 1 0,0-1 0,-1 0 1,1 0-1,0 0 0,0 0 0,0 0 1,-1 1-1,1-1 0,0 0 0,0 0 0,0 0 1,0 0-1,-1 1 0,1-1 0,0 0 1,0 0-1,0 1 0,-14 16 18,10-12 300,-5 5-299,5-5-139,0-1 0,0 1 0,0 0 1,0 1-1,1-1 0,0 0 0,0 1 1,0 0-1,1 0 0,-4 11 0,6-16-123,0-1 0,0 1 0,0-1 1,0 1-1,0-1 0,0 1 0,0-1 0,1 1 0,-1-1 0,0 1 0,0-1 0,0 1 0,0-1 0,1 0 0,-1 1 0,0-1 0,0 1 0,1-1 0,-1 1 0,0-1 0,1 0 0,-1 1 0,0-1 0,1 0 0,-1 1 0,1-1 0,-1 0 1,1 1-1,2 1-695,4 4-656</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13.465"/>
    </inkml:context>
    <inkml:brush xml:id="br0">
      <inkml:brushProperty name="width" value="0.05" units="cm"/>
      <inkml:brushProperty name="height" value="0.05" units="cm"/>
      <inkml:brushProperty name="color" value="#FF0066"/>
    </inkml:brush>
  </inkml:definitions>
  <inkml:trace contextRef="#ctx0" brushRef="#br0">21 32 6505,'-1'-2'544,"0"1"0,0 0 0,0 0 0,0 0 0,0 0 0,0 1 0,-1-1 1,1 0-1,0 0 0,-1 1 0,-1-1 0,3 1-432,0 0 1,0 0 0,-1 0-1,1 0 1,0 0 0,0 0-1,0 0 1,0 0 0,-1 0 0,0 1 1464,0-1-1464,1 0 0,0 0-1,0 1 1,0-1 0,0 0-1,0 0 1,0 0 0,0 0 0,0 1-1,1 11 1076,10 28 1003,7 26-630,-17-59-1619,0 0 1,0 0-1,-1 0 1,0 0-1,0 1 1,0-1-1,-3 8 1,-1-7-2426,-1-9 307,-2-12-926,6 6 2247,-1 0 0,1-1 0,1-10 0,0 15 968,0 0 0,0 0 0,1 1 0,-1-1 1,1 0-1,1-5 0,0 7 204,-1-1 1,0 0-1,1 1 0,0-1 1,-1 1-1,1 0 1,0-1-1,0 1 1,-1 0-1,1 0 1,4-1-1,8-6 699,122-82 2523,-110 69-3003,-26 21-528,0 0 1,0 0-1,1 0 0,-1 0 0,0 0 0,0 0 1,0 0-1,0 0 0,0 0 0,0 0 0,0 0 1,0 0-1,1 0 0,-1 0 0,0 0 0,0 1 1,0-1-1,0 0 0,0 0 0,0 0 0,0 0 1,0 0-1,0 0 0,1 0 0,-1 0 0,0 0 1,0 0-1,0 0 0,0 0 0,0 1 0,0-1 1,0 0-1,0 0 0,0 0 0,0 0 0,0 0 1,0 0-1,0 0 0,0 0 0,0 1 0,0-1 1,0 0-1,0 0 0,0 0 0,0 0 0,0 0 1,0 0-1,0 0 0,0 0 0,0 1 0,-1 6 342,-1-3-184,1 0 0,0 0-1,0 0 1,0 0 0,0 0-1,0 0 1,1 1 0,0-1-1,0 0 1,0 0-1,0 1 1,1-1 0,1 7-1,-1-8-174,0 0-1,0-1 1,0 1-1,1 0 0,-1 0 1,1-1-1,-1 1 1,1-1-1,0 1 1,0-1-1,0 0 0,0 0 1,0 0-1,1 0 1,-1 0-1,1 0 1,-1-1-1,1 1 0,0-1 1,4 2-1,-2-2-956,1 1-1,-1-1 1,1 0 0,10 0-1,-2 0-2403,5 0 665</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13.841"/>
    </inkml:context>
    <inkml:brush xml:id="br0">
      <inkml:brushProperty name="width" value="0.05" units="cm"/>
      <inkml:brushProperty name="height" value="0.05" units="cm"/>
      <inkml:brushProperty name="color" value="#FF0066"/>
    </inkml:brush>
  </inkml:definitions>
  <inkml:trace contextRef="#ctx0" brushRef="#br0">13 1 12611,'-2'5'1336,"-1"3"992,1 7-367,0 7-361,1 2-367,1-1-449,-2 1-256,2-3-296,0 0-104,0-3-152,2-1-152,1-4-616,2 1-553,-2-6-863,4 5 1040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14.236"/>
    </inkml:context>
    <inkml:brush xml:id="br0">
      <inkml:brushProperty name="width" value="0.05" units="cm"/>
      <inkml:brushProperty name="height" value="0.05" units="cm"/>
      <inkml:brushProperty name="color" value="#FF0066"/>
    </inkml:brush>
  </inkml:definitions>
  <inkml:trace contextRef="#ctx0" brushRef="#br0">7 0 13235,'-3'15'1168,"1"6"744,0 2-175,2 4-345,0 0-264,5-2-423,-1-5-201,1 0-296,-2-1-88,1-6-176,-1 0-216,-3-4-1009,0-2-399,-2-4-360,2-1 711</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14.680"/>
    </inkml:context>
    <inkml:brush xml:id="br0">
      <inkml:brushProperty name="width" value="0.05" units="cm"/>
      <inkml:brushProperty name="height" value="0.05" units="cm"/>
      <inkml:brushProperty name="color" value="#FF0066"/>
    </inkml:brush>
  </inkml:definitions>
  <inkml:trace contextRef="#ctx0" brushRef="#br0">0 175 11266,'3'0'766,"0"0"0,0-1 0,0 1 0,-1-1 0,1 0 0,0 0 0,0 0 0,-1 0 0,1-1 0,3-2 0,25-20 1137,-24 18-1292,6-5-377,-1-1 0,-1-1-1,16-20 1,-24 29-250,0 0 0,0-1 0,0 1 0,0-1 1,-1 0-1,0 0 0,1 0 0,-2 0 0,1 0 0,-1 0 0,1-7 0,0 26 179,1-1 1,0 1-1,1-1 0,5 13 0,26 52-72,-8-20-1471,-13-23 708</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49.555"/>
    </inkml:context>
    <inkml:brush xml:id="br0">
      <inkml:brushProperty name="width" value="0.05" units="cm"/>
      <inkml:brushProperty name="height" value="0.05" units="cm"/>
      <inkml:brushProperty name="color" value="#FF0066"/>
    </inkml:brush>
  </inkml:definitions>
  <inkml:trace contextRef="#ctx0" brushRef="#br0">0 653 10554,'1'-5'758,"-1"0"-1,1 0 0,0 0 1,0 0-1,1 0 0,-1 0 1,1 1-1,0-1 0,5-7 1,4-5 261,13-17 0,-9 14-541,4-3-51,0-1 0,2 2 0,40-33-1,78-49 535,105-55-294,-200 131-986,-5 2-2416,48-43 1,-68 53 1355</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49.961"/>
    </inkml:context>
    <inkml:brush xml:id="br0">
      <inkml:brushProperty name="width" value="0.05" units="cm"/>
      <inkml:brushProperty name="height" value="0.05" units="cm"/>
      <inkml:brushProperty name="color" value="#FF0066"/>
    </inkml:brush>
  </inkml:definitions>
  <inkml:trace contextRef="#ctx0" brushRef="#br0">0 0 15043,'3'7'1353,"4"7"727,2 4-40,2 9-799,4 5-177,2 10-272,2 1-136,-1 1-184,-1 3-112,-4-7-208,2-5-56,-5-8-104,-5-8-184,-1-9-568,-4-9-296,-2-6-1088,-1-6-297,-7-11 1345</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0.390"/>
    </inkml:context>
    <inkml:brush xml:id="br0">
      <inkml:brushProperty name="width" value="0.05" units="cm"/>
      <inkml:brushProperty name="height" value="0.05" units="cm"/>
      <inkml:brushProperty name="color" value="#FF0066"/>
    </inkml:brush>
  </inkml:definitions>
  <inkml:trace contextRef="#ctx0" brushRef="#br0">0 232 12915,'12'-16'1584,"7"0"1145,7-6-161,13-5-495,6 0-377,4 0-440,-2 1-360,-9 2-447,-9 4-145,-12 5-224,-6 5-16,-6 8-320,-1 2-288,-6 3-761,-5 6-439,-4 1-769,-4 2-263,-12 11 1575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4.423"/>
    </inkml:context>
    <inkml:brush xml:id="br0">
      <inkml:brushProperty name="width" value="0.05" units="cm"/>
      <inkml:brushProperty name="height" value="0.05" units="cm"/>
      <inkml:brushProperty name="color" value="#FF0066"/>
    </inkml:brush>
  </inkml:definitions>
  <inkml:trace contextRef="#ctx0" brushRef="#br0">1 136 11875,'26'21'4143,"40"43"0,-44-39-2134,34 50 0,-41-51-1562,-2 0-1,0 1 1,-1 0 0,-1 1-1,-2 1 1,12 53 0,-14-51-311,-7-29-136,0 1 1,0-1-1,0 0 0,0 0 1,0 0-1,0 0 0,0 0 1,0 0-1,0 0 1,0 0-1,0 0 0,0 0 1,0 0-1,0 0 0,0 0 1,0 0-1,0 0 1,0 0-1,0 1 0,0-1 1,0 0-1,0 0 0,0 0 1,0 0-1,1 0 1,-1 0-1,0 0 0,0 0 1,0 0-1,0 0 0,0 0 1,0 0-1,0 0 1,0 0-1,0 0 0,0 0 1,0 0-1,0 0 0,0 0 1,0 0-1,0 0 1,0 0-1,0 0 0,0 0 1,1 0-1,-1 0 0,0 0 1,0 0-1,0 0 1,0 0-1,0 0 0,0 0 1,0 0-1,0 0 0,0 0 1,0 0-1,0 0 1,0 0-1,0 0 0,0 0 1,0 0-1,0 0 0,0 0 1,0 0-1,0 0 0,1-1 1,0-3 10,5-27-525,3-48 1,-7 51-10,2 0 1,9-38 0,-9 53 169,9-22-1,-12 31 314,1 1-1,0 0 0,0 0 0,0 0 0,0 0 1,0 0-1,1 0 0,-1 1 0,1-1 0,0 1 1,4-3-1,-6 4 38,0 1 0,0-1 1,0 1-1,0-1 1,0 1-1,0 0 0,0 0 1,0-1-1,0 1 0,1 0 1,-1 0-1,0 0 0,0 0 1,0 0-1,0 0 0,0 1 1,0-1-1,0 0 0,0 0 1,1 1-1,-1-1 1,0 1-1,0-1 0,0 1 1,-1-1-1,1 1 0,0 0 1,0-1-1,0 1 0,0 0 1,-1 0-1,1 0 0,0 0 1,0 1-1,4 4 7,-1 0 1,0 1-1,-1 0 0,3 6 0,-3-7 4,-1-2-14,4 10 142,0-2 0,1 1 0,0-1 0,14 18 0,-19-28-83,0 1 0,0-1 0,1 1 0,-1-1 0,1 0 0,0 0 0,0 0 0,0 0 0,0 0 0,0-1-1,0 1 1,0-1 0,1 0 0,-1 0 0,0 0 0,1 0 0,-1-1 0,0 1 0,1-1 0,-1 0 0,1 0 0,-1 0 0,1 0 0,5-2-1,-2 0-16,0-1 0,-1 1 0,1-1 0,-1-1 0,0 1 0,0-1 0,0 0 0,0 0 0,0-1 0,-1 0 0,0 0 0,0 0-1,0-1 1,-1 1 0,7-12 0,-2 1-24,-1 0 0,-1 0 0,0 0-1,-1-1 1,5-20 0,-8 26-18,0 0 0,5-11 1,-7 21-2,-1 1 0,0-1 1,0 1-1,0-1 1,1 1-1,-1-1 0,0 1 1,0-1-1,1 1 0,-1 0 1,0-1-1,1 1 1,-1 0-1,0-1 0,1 1 1,-1 0-1,1 0 1,-1-1-1,1 1 0,0 0 3,-1 0-1,0 0 0,1 0 1,-1 0-1,0 0 1,1 0-1,-1 0 1,0 0-1,1 1 0,-1-1 1,0 0-1,0 0 1,1 0-1,-1 1 0,0-1 1,0 0-1,1 0 1,-1 1-1,0-1 0,0 0 1,0 0-1,1 1 1,9 23-127,-7-14 105,-1-6 22,1-1 1,-1 1 0,1-1-1,0 0 1,0 0 0,0 0-1,0 0 1,0-1 0,1 1-1,-1-1 1,1 0 0,0 0-1,-1 0 1,1 0-1,0-1 1,0 1 0,0-1-1,1 0 1,-1-1 0,5 2-1,-5-2 4,-1 0 0,1 1-1,0-1 1,0 0 0,0-1 0,-1 1-1,1-1 1,0 1 0,0-1-1,-1 0 1,1-1 0,-1 1 0,1-1-1,-1 1 1,0-1 0,1 0-1,-1 0 1,0-1 0,0 1 0,0-1-1,-1 1 1,1-1 0,2-3 0,-3 3 5,-1-1 1,1 1 0,-1-1 0,1 0 0,-1 1-1,-1-1 1,1 0 0,0 0 0,-1 0 0,0 1-1,0-1 1,0 0 0,0 0 0,0 0 0,-1 0 0,0 1-1,0-1 1,-2-6 0,-1 1-22,1 0 0,-2 0 1,1 0-1,-1 0 0,-1 0 0,-6-7 1,3 5-181,0 1 1,-1-1 0,-12-8 0,16 14-136,0 1 0,-1 0-1,1 0 1,-1 0 0,0 1 0,1 0 0,-12-3-1,3 4-1552,14 2 1762,1 0 1,-1 0-1,1 0 0,-1 0 0,1 0 1,0 0-1,-1 0 0,1 0 1,-1 0-1,1 0 0,-1 1 1,1-1-1,0 0 0,-1 0 1,1 0-1,0 1 0,-1-1 1,1 0-1,0 1 0,-1-1 0,1 0 1,0 0-1,-1 1 0,1-1 1,0 1-1,0-1 0,-1 1 1,1 7-1340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0.791"/>
    </inkml:context>
    <inkml:brush xml:id="br0">
      <inkml:brushProperty name="width" value="0.05" units="cm"/>
      <inkml:brushProperty name="height" value="0.05" units="cm"/>
      <inkml:brushProperty name="color" value="#FF0066"/>
    </inkml:brush>
  </inkml:definitions>
  <inkml:trace contextRef="#ctx0" brushRef="#br0">9 163 12339,'-4'3'1080,"2"6"944,-1-1 105,6 0-345,6-3 9,8-5-321,4-6-168,13-13-144,8-3-127,3-6-321,4-1-184,-11 1-328,-6 1-352,-10 4-2057,-10 9 1537</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18.485"/>
    </inkml:context>
    <inkml:brush xml:id="br0">
      <inkml:brushProperty name="width" value="0.05" units="cm"/>
      <inkml:brushProperty name="height" value="0.05" units="cm"/>
      <inkml:brushProperty name="color" value="#FF0066"/>
    </inkml:brush>
  </inkml:definitions>
  <inkml:trace contextRef="#ctx0" brushRef="#br0">159 3 10194,'-1'0'153,"1"0"-1,0-1 1,0 1-1,-1 0 1,1 0 0,0-1-1,-1 1 1,1 0-1,0 0 1,-1 0-1,1 0 1,0-1-1,-1 1 1,1 0 0,0 0-1,-1 0 1,1 0-1,0 0 1,-1 0-1,1 0 1,0 0 0,-1 0-1,1 0 1,0 0-1,-1 0 1,1 0-1,0 0 1,-1 1-1,1-1 1,0 0 0,-1 0-1,1 0 1,0 0-1,-1 1 1,1-1-1,0 0 1,0 0 0,-1 1-1,1-1 1,0 0-1,0 0 1,-1 1-1,-15 15 480,12-11-152,-12 11-147,1 1-1,0 1 0,2 0 0,0 0 1,1 2-1,1-1 0,-14 35 0,25-53-292,-1 1 0,0 0-1,1-1 1,-1 1 0,1 0-1,-1-1 1,1 1 0,0 0-1,0 0 1,0-1 0,0 1-1,0 0 1,0 0 0,1-1-1,-1 1 1,0 0 0,1 0-1,-1-1 1,1 1 0,0-1-1,-1 1 1,1 0 0,0-1-1,0 1 1,0-1 0,2 2-1,-1-1 53,0-1-1,1 1 0,0-1 1,-1 1-1,1-1 1,0 0-1,0 0 0,-1 0 1,1 0-1,0 0 1,0-1-1,0 1 0,0-1 1,4 0-1,16-1 388,1 0 0,-1-2 0,0-1 0,41-12 0,-9 2 91,43 0-910,-96 14-1063,-6 0 572</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1.227"/>
    </inkml:context>
    <inkml:brush xml:id="br0">
      <inkml:brushProperty name="width" value="0.05" units="cm"/>
      <inkml:brushProperty name="height" value="0.05" units="cm"/>
      <inkml:brushProperty name="color" value="#FF0066"/>
    </inkml:brush>
  </inkml:definitions>
  <inkml:trace contextRef="#ctx0" brushRef="#br0">19 433 11931,'-10'0'1792,"2"0"1009,8-3-369,3-4-79,14-8-649,6-7-192,16-12-408,8-4-151,0-6-353,1 2-160,-2 4-248,-6 2-208,4 3-512,-2-2-552,-4 3-1249,-1 0-560,2 10 1449</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1.656"/>
    </inkml:context>
    <inkml:brush xml:id="br0">
      <inkml:brushProperty name="width" value="0.05" units="cm"/>
      <inkml:brushProperty name="height" value="0.05" units="cm"/>
      <inkml:brushProperty name="color" value="#FF0066"/>
    </inkml:brush>
  </inkml:definitions>
  <inkml:trace contextRef="#ctx0" brushRef="#br0">1 386 15635,'5'-8'1537,"2"3"695,-1 10-519,3 7-369,-3 10-448,3 8-40,-1 5-384,0 4-128,-1 2-192,-2 0-72,-1-6-32,-1-5-144,-1-6-632,-2-6-304,3-10-1208,-1-4-297</inkml:trace>
  <inkml:trace contextRef="#ctx0" brushRef="#br0" timeOffset="1">16 304 16620,'38'-38'1712,"11"-8"1025,6 1-177,9 0-984,-5 1-375,-7 12-593,-15 4-264,-17 13-328,-7 5-200,-19 13-2233,-11 9-191,-5 1-305,-8 12 1593</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2.096"/>
    </inkml:context>
    <inkml:brush xml:id="br0">
      <inkml:brushProperty name="width" value="0.05" units="cm"/>
      <inkml:brushProperty name="height" value="0.05" units="cm"/>
      <inkml:brushProperty name="color" value="#FF0066"/>
    </inkml:brush>
  </inkml:definitions>
  <inkml:trace contextRef="#ctx0" brushRef="#br0">1 277 15155,'15'-8'2009,"8"-7"1079,21-16-559,6-4-401,2-5-991,-5 0-281,-6 4-704,-6 6-312,-12 10-1153,4 8-1167,-2 2 1336</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21.050"/>
    </inkml:context>
    <inkml:brush xml:id="br0">
      <inkml:brushProperty name="width" value="0.05" units="cm"/>
      <inkml:brushProperty name="height" value="0.05" units="cm"/>
      <inkml:brushProperty name="color" value="#FF0066"/>
    </inkml:brush>
  </inkml:definitions>
  <inkml:trace contextRef="#ctx0" brushRef="#br0">0 47 7338,'3'-2'838,"0"0"0,-1 0 0,1 0 1,-1-1-1,0 1 0,0-1 0,0 0 1,2-3-1,8-10 1949,-12 16-2644,0 0 1,0-1-1,1 1 0,-1-1 1,0 1-1,1 0 0,-1 0 0,0-1 1,1 1-1,-1 0 0,0-1 1,1 1-1,-1 0 0,0 0 1,1 0-1,-1-1 0,1 1 0,-1 0 1,1 0-1,-1 0 0,0 0 1,1 0-1,0 0 0,0 8 1960,0 4-1733,13 42 570,-3 1 0,6 70 1,-16-100-949,-1-24-148,-3-20-6591,2 9 6369,5 0-27</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21.520"/>
    </inkml:context>
    <inkml:brush xml:id="br0">
      <inkml:brushProperty name="width" value="0.05" units="cm"/>
      <inkml:brushProperty name="height" value="0.05" units="cm"/>
      <inkml:brushProperty name="color" value="#FF0066"/>
    </inkml:brush>
  </inkml:definitions>
  <inkml:trace contextRef="#ctx0" brushRef="#br0">17 200 10866,'-5'-1'539,"-7"-2"5905,18 1-5242,8-1-364,-1 0 0,0-1 0,0 0 0,0-1 0,0-1 0,14-8 0,68-49 1544,-28 17-1187,-61 42-1141,16-9-39,30-15 1,-52 28-24,0 0 0,0 0 0,0 0-1,0 0 1,0 0 0,0 0 0,0 0-1,0 0 1,0 0 0,0 0 0,0-1-1,0 1 1,0 0 0,1 0 0,-1 0 0,0 0-1,0 0 1,0 0 0,0 0 0,0 0-1,0 0 1,0 0 0,0 0 0,0 0-1,1 0 1,-1 0 0,0 0 0,0 0-1,0 0 1,0 0 0,0 0 0,0 0-1,0 0 1,0 1 0,0-1 0,0 0-1,0 0 1,1 0 0,-1 0 0,0 0-1,0 0 1,0 0 0,0 0 0,0 0-1,0 0 1,0 0 0,0 0 0,0 0-1,0 1 1,0-1 0,0 0 0,0 0-1,0 0 1,0 0 0,0 0 0,0 0-1,0 0 1,0 0 0,0 0 0,0 0-1,0 1 1,-2 4 354,-8 9-354</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2.465"/>
    </inkml:context>
    <inkml:brush xml:id="br0">
      <inkml:brushProperty name="width" value="0.05" units="cm"/>
      <inkml:brushProperty name="height" value="0.05" units="cm"/>
      <inkml:brushProperty name="color" value="#FF0066"/>
    </inkml:brush>
  </inkml:definitions>
  <inkml:trace contextRef="#ctx0" brushRef="#br0">0 374 11186,'10'-20'2233,"7"-6"2256,16-8-2041,8-5-63,2 2-857,-2 6-408,-8 2-615,-1 4-337,-3 1-705,2 1-391,3-4-1160,3 2-481,0-9 1361</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2.856"/>
    </inkml:context>
    <inkml:brush xml:id="br0">
      <inkml:brushProperty name="width" value="0.05" units="cm"/>
      <inkml:brushProperty name="height" value="0.05" units="cm"/>
      <inkml:brushProperty name="color" value="#FF0066"/>
    </inkml:brush>
  </inkml:definitions>
  <inkml:trace contextRef="#ctx0" brushRef="#br0">8 1 14595,'-2'3'628,"1"0"0,0 0 0,0 0 0,0 0 1,1 0-1,-1 0 0,1 0 0,-1 0 0,1 1 0,0-1 0,1 5 0,-1-3-213,1 69 1139,3 0 0,13 73-1,-16-143-1615,14 99 174,-13-58-2846,-2-52-1466,-1-2 2775,2-16-694</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3.309"/>
    </inkml:context>
    <inkml:brush xml:id="br0">
      <inkml:brushProperty name="width" value="0.05" units="cm"/>
      <inkml:brushProperty name="height" value="0.05" units="cm"/>
      <inkml:brushProperty name="color" value="#FF0066"/>
    </inkml:brush>
  </inkml:definitions>
  <inkml:trace contextRef="#ctx0" brushRef="#br0">1 376 16956,'5'-5'1472,"7"-5"944,1-5-111,10-10-625,6-5-231,13-12-505,5-2-272,0-3-376,-4 2-104,-11 10-136,-7 4-128,-6 10-312,-4 5-264,-10 10-912,-5 2-425,-7 9-992,-4 9 793,-8 1 1080</inkml:trace>
  <inkml:trace contextRef="#ctx0" brushRef="#br0" timeOffset="1">76 514 18004,'2'0'1632,"21"-12"889,13-8-313,17-17-864,13-7-367,1-4-457,3 1-256,-1 6-896,-7 6-561,-8 20-487,-2 5 536</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4.839"/>
    </inkml:context>
    <inkml:brush xml:id="br0">
      <inkml:brushProperty name="width" value="0.05" units="cm"/>
      <inkml:brushProperty name="height" value="0.05" units="cm"/>
      <inkml:brushProperty name="color" value="#FF0066"/>
    </inkml:brush>
  </inkml:definitions>
  <inkml:trace contextRef="#ctx0" brushRef="#br0">84 1 14475,'-1'0'3547,"-5"7"-1897,-5 6-886,1-1 0,1 2 0,0-1 0,1 1 0,-11 24 0,18-36-745,1 0 1,-1 0 0,1 0-1,-1 0 1,1 0 0,0 0-1,-1 0 1,1 0 0,0 0-1,1 0 1,-1 0-1,0 0 1,0 0 0,1 0-1,-1 0 1,1 0 0,0 0-1,-1 0 1,1-1-1,0 1 1,0 0 0,0 0-1,1-1 1,-1 1 0,0-1-1,3 3 1,2 1 36,1-1 0,-1 0 0,1 0 0,0-1 0,13 5 0,-13-6 52,-1 1 1,1-1 0,-1 1-1,0 1 1,10 7 0,-15-10-97,0-1 0,0 1 0,-1 0 0,1 0 0,0 0 0,-1-1 0,1 1 1,-1 0-1,1 0 0,-1 0 0,0 0 0,1 0 0,-1 0 0,0 0 0,0 0 1,1 0-1,-1 0 0,0 0 0,0 0 0,0 2 0,-1-1-1,1 0 1,-1 0-1,1 0 0,-1 1 0,0-1 1,0 0-1,0 0 0,0 0 0,-2 1 1,-2 5-9,-1-1 0,0 0 1,-11 9-1,17-16-3,-4 3-148,1-1 0,-1 1 0,1-1 0,-1 1 0,0-1 0,0-1 1,0 1-1,-8 2 0,10-4-21,1 1 0,0-1 0,-1 1 0,1-1 0,-1 0 0,1 0-1,-1 0 1,1 0 0,-1 0 0,1 0 0,-1-1 0,1 1 0,-1 0 0,1-1 0,-1 1 0,1-1 0,0 1 0,-1-1 0,1 0 0,0 1-1,-1-1 1,1 0 0,0 0 0,0 0 0,0 0 0,0 0 0,0 0 0,0-1 0,-1-1 0,-4-17-1194</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24.195"/>
    </inkml:context>
    <inkml:brush xml:id="br0">
      <inkml:brushProperty name="width" value="0.05" units="cm"/>
      <inkml:brushProperty name="height" value="0.05" units="cm"/>
      <inkml:brushProperty name="color" value="#FF0066"/>
    </inkml:brush>
  </inkml:definitions>
  <inkml:trace contextRef="#ctx0" brushRef="#br0">24 199 5137,'9'-4'2977,"2"-1"-1311,-10 2-1020,-6 0 142,-3 3 2111,14-6-1121,-5 6-1742,-1 0 0,0 0 0,0 0 0,0 0 0,0 0 0,0-1 0,0 1 0,0 0 0,0 0-1,0 0 1,0 0 0,0 0 0,0 0 0,1-1 0,-1 1 0,0 0 0,0 0 0,0 0 0,0 0-1,0 0 1,0-1 0,0 1 0,0 0 0,0 0 0,0 0 0,0 0 0,-1 0 0,1 0 0,0-1-1,0 1 1,0 0 0,0 0 0,0 0 0,0 0 0,0 0 0,0 0 0,0-1 0,0 1 0,0 0-1,-1 0 1,1 0 0,0 0 0,0 0 0,0 0 0,0 0-26,-1 0 1,1 0 0,0 0-1,0 0 1,-1 0-1,1 0 1,0 0-1,0 0 1,0 0-1,-1 0 1,1 0-1,0 0 1,0 1-1,0-1 1,-1 0-1,1 0 1,0 0-1,0 0 1,0 0 0,-1 1-1,1-1 1,0 0-1,0 0 1,0 0-1,0 0 1,0 1-1,0-1 1,0 0-1,-1 0 1,1 1-1,0-1 1,-15 25-499,15-25 591,1-1 0,-1 1 1,0-1-1,0 1 0,0 0 1,0-1-1,-1 1 0,1-1 1,0 1-1,0 0 0,0-1 1,0 1-1,0 0 0,0-1 1,-1 1-1,1 0 0,0-1 1,0 1-1,0 0 0,-1-1 1,1 1-1,0 0 0,-1-1 1,1 1-1,0 0 0,0 0 1,-1 0-1,1-1 0,-1 1 1,1 0-1,0 0 0,-1 0 1,1 0-1,0 0 0,-1-1 1,1 1-1,-1 0 0,-7-5 1519,8 6-1592,0-1 0,1 0 0,-1 0 0,0 1 0,0-1 0,0 0 0,1 0 0,-1 1 1,0-1-1,0 0 0,0 1 0,0-1 0,0 0 0,0 1 0,0-1 0,0 0 1,0 1-1,0-1 0,0 1 0,0-1 0,0 0 0,0 1 0,0-1 0,0 1 0,0-1 4,0 0 0,0 1 0,0-1 0,-1 0 0,1 1 0,0-1 0,0 0 0,0 0 0,0 1-1,0-1 1,1 0 0,-1 1 0,0-1 0,0 0 0,0 1 0,0-1 0,0 0 0,0 1-1,0-1 1,1 0 0,-1 0 0,0 1 0,0-1 0,0 0 0,1 0 0,-1 1 0,0-1-1,0 0 1,1 1 0,13 8 725,-12-9-701,0 1 0,0 0-1,-1 0 1,1 0 0,-1 0 0,1 0-1,-1 0 1,1 1 0,-1-1 0,1 0-1,-1 1 1,0-1 0,0 1 0,0 0-1,0-1 1,0 1 0,0 0 0,0-1-1,-1 1 1,1 0 0,-1 0 0,1 2-1,1 49 398,-2-40-381,0 0 1,1-1-1,4 19 1,-3-21-37,-2-7-19,1 0-1,-1 0 0,1 0 1,0 1-1,0-1 1,1-1-1,-1 1 1,0 0-1,1 0 1,0 0-1,2 2 1,-20-13 17,14 6-47,0-1 0,0 0 0,0 0-1,0 1 1,1-1 0,-1 0 0,1 0 0,0 0 0,0 0 0,-1-5 0,-4-34-147,6 40 152,-3-34-219,1-52-1,3 72 145,0 0 0,2 1 1,0-1-1,0 0 0,11-26 0,-7 23 37,-5 12 39,0 0 0,1 1 0,0-1 1,0 1-1,0 0 0,1 0 0,6-8 0,-9 13 7,-1 1 1,1-1-1,-1 1 0,1 0 0,-1-1 0,1 1 0,-1-1 0,1 1 0,-1 0 0,1 0 0,0-1 1,-1 1-1,1 0 0,0 0 0,-1 0 0,1-1 0,0 1 0,-1 0 0,1 0 0,0 0 1,-1 0-1,1 0 0,0 0 0,0 1 0,1-1 11,-1 1-1,0 0 1,0-1 0,0 1 0,1 0 0,-1 0-1,0 0 1,0 0 0,0 0 0,-1 0-1,3 1 1,0 3 55,0 1 0,0-1 0,0 0 0,2 7 0,20 77 731,2 2 333,-24-81-996,1 0 0,1 0 0,-1 0 0,2 0 0,-1-1 0,1 0 0,1 0 0,-1 0 0,2-1 0,11 11 0,-17-17-142,0 0-1,0 0 0,0 0 1,0 0-1,0 0 0,-1 0 1,1 0-1,1 4 0,-4-6-211,0 1 1,1-1-1,-1 1 1,0-1-1,0 1 0,0-1 1,0 0-1,1 1 0,-1-1 1,0 0-1,0 0 0,0 1 1,-2-1-1,1 0-406,0 0 1,-1 0-1,1 0 1,0 0 0,-1 0-1,1 0 1,0-1-1,-1 1 1,1-1-1,0 0 1,-3-1-1,-1-3-1212</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24.594"/>
    </inkml:context>
    <inkml:brush xml:id="br0">
      <inkml:brushProperty name="width" value="0.05" units="cm"/>
      <inkml:brushProperty name="height" value="0.05" units="cm"/>
      <inkml:brushProperty name="color" value="#FF0066"/>
    </inkml:brush>
  </inkml:definitions>
  <inkml:trace contextRef="#ctx0" brushRef="#br0">1 116 15747,'8'-7'1545,"9"-6"879,3-6-655,14-4-841,-1-2-616,1-4-272</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3.763"/>
    </inkml:context>
    <inkml:brush xml:id="br0">
      <inkml:brushProperty name="width" value="0.05" units="cm"/>
      <inkml:brushProperty name="height" value="0.05" units="cm"/>
      <inkml:brushProperty name="color" value="#FF0066"/>
    </inkml:brush>
  </inkml:definitions>
  <inkml:trace contextRef="#ctx0" brushRef="#br0">1 740 12251,'1'-4'5441,"20"-31"-164,19-10-3101,-20 24-1142,220-230 3535,-133 141-3977,31-27-623,-42 50-3708,-88 80 2582,0 0 0,1 1 0,-1 0 0,13-6 0,6 1-640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4.146"/>
    </inkml:context>
    <inkml:brush xml:id="br0">
      <inkml:brushProperty name="width" value="0.05" units="cm"/>
      <inkml:brushProperty name="height" value="0.05" units="cm"/>
      <inkml:brushProperty name="color" value="#FF0066"/>
    </inkml:brush>
  </inkml:definitions>
  <inkml:trace contextRef="#ctx0" brushRef="#br0">39 1 19596,'-1'0'207,"1"0"0,-1 0 1,1 1-1,-1-1 0,1 1 0,-1-1 0,1 1 0,-1-1 0,1 1 0,-1-1 0,1 1 0,0-1 1,-1 1-1,1-1 0,0 1 0,0-1 0,-1 1 0,1 0 0,0-1 0,0 1 0,0-1 1,0 1-1,0 1 0,-1 1 346,-7 22 183,2 0-1,1 0 1,0 1 0,2 0 0,1 39-1,6 14-234,24 138 0,-28-214-631,1 0 0,0-1 1,0 1-1,0 0 0,0-1 1,3 4-1,-4-5 61,0-1-1,0 0 1,0 1 0,1-1 0,-1 0-1,0 0 1,0 1 0,0-1 0,1 0-1,-1 0 1,0 1 0,0-1-1,1 0 1,-1 0 0,0 0 0,0 1-1,1-1 1,-1 0 0,0 0 0,1 0-1,-1 0 1,0 0 0,1 0 0,-1 0-1,0 0 1,0 0 0,1 0-1,-1 0 1,0 0 0,1 0 0,-1 0-1,0 0 1,1 0 0,-1 0 0,0 0-1,1 0 1,-1 0 0,0 0 0,1-1-1,-1 1 1,0 0 0,0 0 0,1 0-1,-1 0 1,0-1 0,0 1-1,1 0 1,-1 0 0,0-1 0,0 1-1,0 0 1,0-1 0,1 1 0,-1 0-1,0 0 1,0-1 0,0 1 0,0 0-1,0-1 1,0 0 0,9-34-1940,-2 15 2100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5:54.584"/>
    </inkml:context>
    <inkml:brush xml:id="br0">
      <inkml:brushProperty name="width" value="0.05" units="cm"/>
      <inkml:brushProperty name="height" value="0.05" units="cm"/>
      <inkml:brushProperty name="color" value="#FF0066"/>
    </inkml:brush>
  </inkml:definitions>
  <inkml:trace contextRef="#ctx0" brushRef="#br0">1 369 15651,'22'-18'1801,"6"-7"879,11-14-151,9-3-65,3-6-487,-4 1-209,-5 5-760,-6 5-335,-7 12-465,-2 3-144,-12 8-232,-3 4-193,-16 10-2055,-11 15-17,-8 6-775,-1 15 1751</inkml:trace>
  <inkml:trace contextRef="#ctx0" brushRef="#br0" timeOffset="0.99">61 597 20044,'25'-6'1705,"11"-14"1063,4-12-199,5-12-641,-3-5-407,0 2-705,-3 7-456,-6 5-856,-1 5-681,-19 13-1735,-4 4 1584</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26.534"/>
    </inkml:context>
    <inkml:brush xml:id="br0">
      <inkml:brushProperty name="width" value="0.05" units="cm"/>
      <inkml:brushProperty name="height" value="0.05" units="cm"/>
      <inkml:brushProperty name="color" value="#FF0066"/>
    </inkml:brush>
  </inkml:definitions>
  <inkml:trace contextRef="#ctx0" brushRef="#br0">191 6 8834,'-3'-5'5488,"2"5"-5277,1 0 0,0-1 0,0 1 0,-1 0 0,1 0 0,0 0 0,0 0 0,-1 0 0,1 0 0,0 0 0,-17 3 2731,13-2-2620,-1 1-1,1 0 0,-1 0 1,1 0-1,-6 4 1,-5 5-237,1 2 1,0 0-1,0 1 0,1 0 1,-16 25-1,24-31-66,0 0 0,1 0 0,0 0-1,0 0 1,1 1 0,0 0 0,1-1 0,0 1 0,0 0 0,1 1 0,0-1-1,0 0 1,2 15 0,-1-21-3,0 0 0,1 0-1,-1 0 1,1-1 0,-1 1-1,1 0 1,0-1 0,0 1-1,0 0 1,0-1 0,1 1 0,-1-1-1,1 0 1,-1 1 0,1-1-1,0 0 1,0 0 0,0 0-1,0 0 1,0 0 0,1-1 0,-1 1-1,0-1 1,1 1 0,-1-1-1,1 0 1,-1 0 0,1 0-1,0 0 1,0-1 0,-1 1 0,1-1-1,0 1 1,0-1 0,4 0-1,8-1 102,1-1-1,-1 0 0,0-1 0,0 0 0,17-7 1,-22 7-97,-10 3-10,5-1 19,0-1 0,0 0 0,-1 0 0,6-3 0,-10 5-27,1 0 0,0-1 0,-1 1-1,1 0 1,-1-1 0,1 1-1,0-1 1,-1 1 0,1-1-1,-1 1 1,0-1 0,1 1-1,-1-1 1,1 1 0,-1-1 0,0 0-1,1 1 1,-1-1 0,0 0-1,0 1 1,0-1 0,1 0-1,-1 1 1,0-1 0,0 0-1,0 1 1,0-1 0,0 0 0,0 0-1,0 1 1,0-1 0,-1 0-1,1 1 1,0-1 0,0 0-1,-1 1 1,1-1 0,-1-1-1,-1-2 6,-1-1-1,0 1 0,0 0 1,-1-1-1,1 1 0,-1 1 0,0-1 1,0 0-1,0 1 0,0 0 0,-1 0 1,1 0-1,-1 1 0,0-1 1,0 1-1,-10-3 0,3 1 1203,17 1-301,23-2-40,-24 5-856,18-5-59,0 0 0,23-9 0,-5 1-1114,-2 5 498</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50.164"/>
    </inkml:context>
    <inkml:brush xml:id="br0">
      <inkml:brushProperty name="width" value="0.05" units="cm"/>
      <inkml:brushProperty name="height" value="0.05" units="cm"/>
      <inkml:brushProperty name="color" value="#FF0066"/>
    </inkml:brush>
  </inkml:definitions>
  <inkml:trace contextRef="#ctx0" brushRef="#br0">1 1 21917,'23'74'1291,"49"108"0,-27-86-1219,-42-92-70,0-6-2,-2-10-10,0-28-100,1-39-189,-1 71 272,1 0 0,-1-1 0,1 1 0,0 0 0,1 0 0,0 0 0,4-7 0,-6 13 26,0 1-1,0-1 1,0 0 0,0 1-1,0-1 1,0 1-1,0 0 1,1-1-1,-1 1 1,0 0-1,1 0 1,-1 0-1,1 0 1,0 0-1,-1 0 1,1 0-1,0 0 1,-1 1-1,1-1 1,0 1-1,0-1 1,-1 1-1,1 0 1,0 0-1,0-1 1,0 1-1,0 1 1,-1-1-1,1 0 1,0 0-1,0 1 1,0-1-1,-1 1 1,1-1-1,0 1 1,3 1-1,4 3 36,0 1-1,0 0 0,0 0 0,-1 1 0,8 8 0,-10-10 14,-4-3-14,1 0-1,-1 0 0,0 1 1,0-1-1,0 1 0,0-1 1,0 1-1,0 0 0,-1 0 1,1-1-1,-1 1 0,0 0 1,0 1-1,0-1 0,0 4 1,-1-4-12,0-1 1,0 1-1,0-1 1,-1 1 0,1-1-1,-1 1 1,0-1-1,0 0 1,0 1 0,0-1-1,0 0 1,0 0-1,0 0 1,-1 0-1,1 0 1,-1 0 0,0 0-1,1 0 1,-1-1-1,-3 3 1,-20 16 71,6-5-163,-21 22 0,36-33-272,0 0-1,0 0 1,-1-1-1,-5 5 1,10-8 275,0 1 0,-1-1 0,1 0 0,0 0 1,0 0-1,0 0 0,0 0 0,0 1 0,-1-1 0,1 0 0,0 0 0,0 0 0,0 0 0,0 0 1,-1 0-1,1 0 0,0 0 0,0 0 0,0 1 0,-1-1 0,1 0 0,0 0 0,0 0 1,0 0-1,-1 0 0,1 0 0,0 0 0,0 0 0,0-1 0,-1 1 0,1 0 0,0 0 1,0 0-1,0 0 0,0 0 0,-1 0 0,5-9-2898,5-8 867</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50.572"/>
    </inkml:context>
    <inkml:brush xml:id="br0">
      <inkml:brushProperty name="width" value="0.05" units="cm"/>
      <inkml:brushProperty name="height" value="0.05" units="cm"/>
      <inkml:brushProperty name="color" value="#FF0066"/>
    </inkml:brush>
  </inkml:definitions>
  <inkml:trace contextRef="#ctx0" brushRef="#br0">1 2 13667,'0'0'202,"1"0"0,-1 0 1,1 0-1,0-1 0,-1 1 1,1 0-1,-1 0 0,1 0 0,-1 0 1,1 0-1,0 0 0,-1 0 1,1 0-1,-1 0 0,1 0 0,0 0 1,-1 1-1,1-1 0,-1 0 1,1 0-1,-1 1 0,1-1 0,-1 0 1,1 1-1,4 2 149,-1 0 1,0 1-1,1-1 1,-2 1-1,1 0 1,0 0-1,-1 0 1,0 0-1,0 1 1,0-1-1,2 6 1,4 9 394,10 30 0,-11-26-292,119 308 2095,-122-318-2559,-4-8-44,0-1-1,1 1 1,0-1-1,0 0 1,0 0 0,1 1-1,-1-2 1,1 1-1,6 7 1,-9-11-20,1 0 0,-1 1 0,1-1 0,-1 1 0,1-1 0,-1 0 0,1 1 0,-1-1 0,1 0 0,-1 0 0,1 1 0,-1-1 0,1 0 0,0 0 0,-1 0 0,1 0 0,-1 0 0,1 0 0,0 0 0,-1 0 0,1 0 0,-1 0 0,1 0 0,0 0 0,-1 0 0,2-1 0,-1 0-181,0 1 0,0-1-1,0 0 1,0 0-1,0 0 1,-1 0 0,1 0-1,0 0 1,0 0-1,-1 0 1,2-2 0,6-13-1202</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51.048"/>
    </inkml:context>
    <inkml:brush xml:id="br0">
      <inkml:brushProperty name="width" value="0.05" units="cm"/>
      <inkml:brushProperty name="height" value="0.05" units="cm"/>
      <inkml:brushProperty name="color" value="#FF0066"/>
    </inkml:brush>
  </inkml:definitions>
  <inkml:trace contextRef="#ctx0" brushRef="#br0">1 195 14083,'1'0'276,"0"-1"0,1 0 1,-1 1-1,1-1 0,-1 1 0,0-1 0,1 1 0,-1 0 1,1-1-1,-1 1 0,1 0 0,-1 0 0,1 0 0,-1 0 1,1 1-1,-1-1 0,1 0 0,-1 0 0,1 1 0,-1-1 1,1 1-1,-1 0 0,0-1 0,1 1 0,-1 0 0,0 0 1,0 0-1,0 0 0,0 0 0,1 0 0,-1 0 0,0 0 1,-1 0-1,1 0 0,0 1 0,1 1 0,2 4 161,0 0-1,-1 1 1,0 0 0,2 9-1,-2-9-230,-1 0 0,1-1-1,1 1 1,5 9 0,-9-16-198,1 0 1,-1 0-1,1 0 1,0 0-1,-1 0 1,1-1-1,0 1 1,0 0-1,-1-1 1,1 1-1,0 0 1,0-1-1,0 1 1,0-1-1,0 1 1,0-1-1,0 0 1,0 1-1,0-1 1,0 0-1,0 0 1,2 0 0,-2 0-5,1 0 1,-1 0 0,1-1 0,-1 1 0,1-1-1,-1 0 1,1 1 0,-1-1 0,1 0 0,-1 0-1,0 0 1,1 1 0,0-3 0,2-1-3,0 0 1,0 0 0,0-1-1,-1 1 1,0-1-1,0 0 1,4-8 0,0-6-81,0 0 1,-1 0 0,-1-1 0,-1 0 0,-1 0 0,1-36-1,-4 62 46,1-1-1,-1 1 1,1 0-1,-1 0 0,4 8 1,-3-12 34,0 1 1,0 0-1,1 0 1,-1-1-1,1 1 1,-1-1-1,1 0 0,0 1 1,0-1-1,0 0 1,0 0-1,1 0 1,3 3-1,0-2 5,0 0 0,0 0 0,0 0 0,0-1-1,0 1 1,1-1 0,-1-1 0,1 0 0,0 1 0,-1-2 0,1 1-1,0-1 1,-1 0 0,1-1 0,0 1 0,9-3 0,-8 1 11,0 0 0,-1-1 0,0 0 0,1 0 0,-1 0 0,0-1 0,-1 0 0,1-1 0,-1 1 0,1-1 0,-1 0 0,-1-1 0,10-10 1,-12 12-14,-1 0 1,0 0-1,0 0 1,0-1 0,0 1-1,0-1 1,-1 1 0,0-1-1,0 1 1,0-1 0,0-6-1,-1 8-1,0 0-1,0 0 0,0 0 1,0 0-1,-1 0 1,1 0-1,-1 1 0,0-1 1,0 0-1,0 0 0,0 0 1,0 0-1,0 1 1,-1-1-1,1 1 0,-1-1 1,0 1-1,-3-4 1,4 5-3,0 0-1,-1 0 1,1 0 0,-1 1 0,1-1 0,-1 0 0,0 1 0,1-1 0,-1 0 0,1 1 0,-1 0 0,0-1 0,0 1 0,1 0 0,-1 0 0,0 0 0,0 0 0,1 0 0,-1 1 0,0-1 0,1 0 0,-1 1 0,0-1 0,1 1 0,-1 0 0,1-1 0,-1 1 0,-1 1 0,0 0 5,0 0 1,0 0 0,0 0-1,1 1 1,-1-1 0,1 1-1,0-1 1,0 1 0,0 0-1,0 0 1,0 0 0,0 0-1,-1 4 1,2-3 31,0 0 1,0 1-1,0-1 0,0 0 1,1 1-1,-1-1 0,1 1 1,0-1-1,1 0 0,-1 1 1,1-1-1,0 1 1,0-1-1,0 0 0,0 0 1,3 6-1,-1-5 11,0 0-1,0-1 1,0 1-1,1-1 1,-1 0-1,1 0 1,0 0-1,0 0 1,1-1-1,-1 0 1,1 1-1,9 4 1,-3-4-91,0 1 0,0-2 0,0 1 0,0-1 0,1-1 0,-1 0 0,1-1 0,0 0 0,-1-1 1,1 0-1,0-1 0,-1 0 0,1-1 0,0 0 0,-1-1 0,0 0 0,12-5 0,39-26-332,-54 29 340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55.406"/>
    </inkml:context>
    <inkml:brush xml:id="br0">
      <inkml:brushProperty name="width" value="0.05" units="cm"/>
      <inkml:brushProperty name="height" value="0.05" units="cm"/>
      <inkml:brushProperty name="color" value="#FF0066"/>
    </inkml:brush>
  </inkml:definitions>
  <inkml:trace contextRef="#ctx0" brushRef="#br0">1 173 15635,'38'34'6175,"24"12"-3605,-22-17-1706,-21-11-594,-18-17-225,-3-3 1,-4-6 28,2 3-29,0 0 0,1 0 1,0-1-1,0 0 0,1 1 1,0-1-1,0 0 0,0 0 1,-1-10-1,0 1 14,1 0 0,1-29 1,1 36-63,1 0 0,1-1 1,-1 1-1,1 0 0,0 0 1,1 0-1,0 1 0,6-12 1,-7 14-284,1 0 1,1 0 0,-1 0-1,1 0 1,0 1-1,0 0 1,0-1 0,0 1-1,1 1 1,-1-1-1,1 1 1,9-5-1,6 0-908</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5.226"/>
    </inkml:context>
    <inkml:brush xml:id="br0">
      <inkml:brushProperty name="width" value="0.05" units="cm"/>
      <inkml:brushProperty name="height" value="0.05" units="cm"/>
      <inkml:brushProperty name="color" value="#FF0066"/>
    </inkml:brush>
  </inkml:definitions>
  <inkml:trace contextRef="#ctx0" brushRef="#br0">0 201 13947,'104'91'8125,"-65"-59"-6332,41 43 1,-75-69-1725,1 0 0,-1 1 0,0-1 0,0 1 0,-1 0 0,0 1 0,4 7 0,-14-17-18,-2-3-17,-5-11-199,0 0-1,2-1 0,-1 0 1,2-1-1,-9-21 1,-6-8-209,2 7 6,-19-35-204,35 61 474,1 0 0,0 0 0,-5-20 0,10 31 94,0-1-1,1 1 1,-1 0-1,1 0 1,0 0-1,-1 0 1,2-1-1,-1 1 1,0 0-1,0 0 1,1 0-1,0 0 0,0-1 1,0 1-1,0 0 1,0 0-1,0 1 1,1-1-1,-1 0 1,1 0-1,0 1 1,0-1-1,4-3 1,-3 4 26,-1 0-1,1 0 1,0 0-1,1 1 1,-1 0 0,0-1-1,0 1 1,0 0-1,1 0 1,-1 1-1,1-1 1,-1 1 0,0 0-1,1 0 1,-1 0-1,1 0 1,-1 0 0,1 1-1,-1 0 1,7 1-1,-5 0 54,0 0 0,0 0 0,0 0 0,-1 1-1,1-1 1,0 1 0,-1 0 0,0 1-1,0-1 1,0 1 0,0 0 0,0 0-1,-1 0 1,0 0 0,0 0 0,0 1 0,0 0-1,-1-1 1,0 1 0,0 0 0,0 0-1,2 10 1,-2-6 16,-1 1 0,1 0-1,-2-1 1,0 1 0,0 0 0,0 0-1,-1-1 1,-1 1 0,0 0 0,0-1-1,-6 16 1,6-21-100,0 0-1,1 0 1,-2-1 0,1 1-1,0-1 1,-1 1 0,1-1-1,-7 6 1,8-8-72,-1 0 1,1 0 0,-1 0-1,0 0 1,1 0-1,-1 0 1,0 0-1,0 0 1,1-1 0,-1 1-1,0-1 1,0 1-1,0-1 1,0 0-1,0 1 1,0-1-1,0 0 1,0 0 0,1-1-1,-1 1 1,-3-1-1,-1-1-440,1-1-1,0 1 0,0-1 1,0-1-1,0 1 1,0 0-1,-6-7 0,-14-13-854</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56.031"/>
    </inkml:context>
    <inkml:brush xml:id="br0">
      <inkml:brushProperty name="width" value="0.05" units="cm"/>
      <inkml:brushProperty name="height" value="0.05" units="cm"/>
      <inkml:brushProperty name="color" value="#FF0066"/>
    </inkml:brush>
  </inkml:definitions>
  <inkml:trace contextRef="#ctx0" brushRef="#br0">1 523 15939,'5'-4'562,"-1"1"1,1-1-1,-1 0 0,0 0 0,0 0 0,0-1 0,0 0 0,-1 1 0,0-1 0,0 0 0,4-10 0,-5 10-421,1-1-1,-1 0 1,-1 0-1,1 1 1,-1-1-1,0 0 1,0-1-1,-1 1 1,0 0-1,0 0 1,-1-8 0,1 14-140,0-1 1,0 1 0,-1-1 0,1 0 0,0 1 0,0-1 0,0 1 0,0-1 0,-1 1 0,1-1 0,0 1 0,-1-1 0,1 1-1,0-1 1,-1 1 0,1-1 0,-1 1 0,1 0 0,0-1 0,-1 1 0,1 0 0,-1-1 0,0 1-3,0 0 1,1 0 0,-1 0-1,1 0 1,-1 0 0,0 1 0,1-1-1,-1 0 1,1 0 0,-1 0-1,1 1 1,-1-1 0,1 0-1,-1 1 1,1-1 0,-1 1-1,1-1 1,-1 0 0,1 1-1,0-1 1,-1 1 0,1-1-1,0 1 1,-1-1 0,1 2 0,-5 6-3,0 0 0,1 1 1,0-1-1,0 1 0,-4 15 1,7-20 18,0 1 0,0-1 0,1 0 0,-1 1 0,1-1 1,0 1-1,0-1 0,0 0 0,0 1 0,1-1 1,0 1-1,0-1 0,0 0 0,3 7 0,-3-9 2,1 0-1,-1 0 1,1 0-1,0 0 1,-1-1-1,1 1 1,0 0-1,0-1 0,0 0 1,0 1-1,0-1 1,0 0-1,0 0 1,1 0-1,-1-1 1,0 1-1,1 0 1,-1-1-1,0 1 1,1-1-1,-1 0 1,0 0-1,4 0 0,3-1 23,0 0-1,0 0 1,0-1-1,16-5 0,-14 4-31,-1-2-1,1 1 0,-1-1 0,0-1 0,-1 1 0,1-2 0,-1 1 0,-1-1 1,1-1-1,-1 0 0,0 0 0,-1 0 0,0-1 0,0 0 0,-1 0 1,10-20-1,-4 5 33,12-32 1,-20 46-36,-9 23-10,-2 4-9,-8 29 0,14-40 15,0-1 0,0 0 1,0 1-1,1-1 0,-1 0 0,1 1 1,1-1-1,-1 1 0,1-1 0,2 9 0,-3-13 1,1 1-1,-1-1 1,1 0 0,0 0-1,-1 0 1,1 0-1,0 1 1,0-1-1,0 0 1,0 0-1,0 0 1,0-1-1,0 1 1,0 0-1,0 0 1,0-1-1,1 1 1,-1 0-1,0-1 1,1 1-1,-1-1 1,0 0-1,1 1 1,-1-1-1,0 0 1,1 0-1,-1 0 1,0 0 0,1 0-1,-1 0 1,2 0-1,0-1 1,0 1 0,0-1 0,0 0 0,0 0 0,0 0 0,0 0 0,0-1 0,0 1 0,-1-1 0,1 1 0,0-1 0,-1 0 0,3-2-1,3-6 27,0 0 0,-1-1-1,0 0 1,-1 0 0,0 0 0,-1-1-1,0 1 1,-1-1 0,0 0-1,0-1 1,-2 1 0,3-22-1,-3 14 57,-1 1 0,-1 0 0,-1 0 0,-1 0 0,0-1 0,-1 2-1,-11-34 1,12 44-15,-1-1 0,0 1 0,0 0 0,-1 0-1,-1 0 1,1 0 0,-1 1 0,0 0 0,-10-11-1,5 13 347,10 5-395,-1 0 0,1 0 0,0 0 0,0 0 0,0 0-1,-1 0 1,1 0 0,0 0 0,0 1 0,-1-1 0,1 0 0,0 0 0,0 0 0,0 0 0,-1 0 0,1 1-1,0-1 1,0 0 0,0 0 0,0 0 0,-1 1 0,1-1 0,0 0 0,0 0 0,0 1 0,0-1-1,-1 2 61,1 0 0,0 0 0,0 0 0,0 0 0,0 0 0,0 0 0,0 0 0,0 0 0,1 4 0,6 16 243,1-1 0,0 0 1,21 36-1,-16-32-135,-1-2-60,0-1 1,2-1-1,0 0 0,23 24 1,-31-38-201,0-1-1,1 0 1,-1 0 0,1 0 0,1-1 0,-1 0 0,1 0 0,-1-1 0,1 0 0,0-1 0,1 1-1,-1-2 1,1 1 0,-1-1 0,15 2 0,-18-4-84,0 0 1,0-1-1,-1 1 1,1-1-1,0 0 1,-1 0-1,1-1 0,6-2 1,2-3-350,20-12 1,-33 19 502</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6:59.653"/>
    </inkml:context>
    <inkml:brush xml:id="br0">
      <inkml:brushProperty name="width" value="0.05" units="cm"/>
      <inkml:brushProperty name="height" value="0.05" units="cm"/>
      <inkml:brushProperty name="color" value="#FF0066"/>
    </inkml:brush>
  </inkml:definitions>
  <inkml:trace contextRef="#ctx0" brushRef="#br0">143 362 9530,'1'-19'2487,"-1"12"-1382,1 0-1,-1 0 1,-1 0-1,1 0 1,-3-9-1,3 16-1017,0-1 0,0 0 1,-1 1-1,1-1 0,0 1 0,0-1 0,-1 0 0,1 1 1,0-1-1,-1 1 0,1-1 0,0 1 0,-1-1 0,1 1 1,-1 0-1,1-1 0,-1 1 0,1-1 0,-1 1 0,1 0 1,-1 0-1,1-1 0,-1 1 0,1 0 0,-1 0 1,1-1-1,-1 1 0,-1 0 0,1 0 17,-1 0 1,1 1-1,-1-1 0,1 0 1,0 1-1,-1-1 0,1 1 1,0 0-1,-1-1 0,1 1 0,-2 1 1,-3 3 117,1-1-1,0 0 1,1 1 0,-7 8 0,0 3-22,1 0 0,1 1 0,0 0 0,1 1 0,1 0 0,1 0 0,0 1 0,-5 30 0,11-45-187,-1 0-1,1 0 1,0 0-1,0 0 1,0 0-1,1 0 1,-1 0 0,1 0-1,2 7 1,-2-10-12,-1 1 0,1-1 0,0 0 0,-1 0 0,1 0 0,0 0 0,0 0 0,0 0 0,0 0 0,0 0 1,0 0-1,0 0 0,0 0 0,0 0 0,0-1 0,1 1 0,-1 0 0,0-1 0,0 1 0,1-1 0,-1 0 1,0 1-1,1-1 0,-1 0 0,0 0 0,1 0 0,-1 0 0,1 0 0,-1 0 0,0 0 0,3 0 0,1-2-1,0 1-1,0-1 0,0 0 0,0 0 0,0 0 1,0-1-1,-1 1 0,1-1 0,-1 0 0,0-1 0,0 1 1,0-1-1,0 0 0,0 0 0,-1 0 0,0 0 1,3-5-1,0 0-12,-1-1 1,0 0 0,0 0-1,-1 0 1,0 0 0,-1 0-1,3-17 1,-5 17 4,0 6 13,-1 0 0,1 0 0,-1 0 0,1 0 0,1 1 0,1-6 0,-3 9-5,0 0 1,0 0 0,0-1 0,0 1-1,0 0 1,1 0 0,-1-1-1,0 1 1,0 0 0,0 0 0,0 0-1,1 0 1,-1-1 0,0 1-1,0 0 1,1 0 0,-1 0 0,0 0-1,0 0 1,1-1 0,-1 1-1,0 0 1,0 0 0,1 0-1,-1 0 1,0 0 0,0 0 0,1 0-1,-1 0 1,0 0 0,0 0-1,1 0 1,-1 0 0,10 7 12,9 20 7,-14-20-5,50 59 260,-37-46 32,27 38-1,-42-53-292,0 1 0,0-1 0,-1 0 1,0 1-1,0 0 0,0-1 0,-1 1 0,0 0 0,0 0 1,0 0-1,-1 0 0,0 0 0,0 0 0,-1 0 0,1-1 1,-1 1-1,-1 0 0,-1 8 0,-1-4 4,0 0 1,0-1-1,-1 1 0,0-1 1,-1 0-1,0 0 0,0 0 0,-1-1 1,-11 11-1,15-16-11,1-1 0,-1 0-1,0 0 1,1 0 0,-1 0 0,0 0-1,0-1 1,-1 0 0,-3 2 0,6-2-3,0-1 0,-1 0 0,1 0 0,0 0 0,0 0 0,0 0 0,0 0 0,0 0 0,-1 0 0,1 0 0,0 0 0,0-1 0,0 1 1,0 0-1,0-1 0,0 1 0,0-1 0,0 1 0,0-1 0,0 0 0,0 1 0,0-1 0,0 0 0,0 0 0,0 0 0,1 0 0,-1 0 0,0 1 0,1-1 0,-2-2 0,-1-3 28,1 0 0,-1-1 0,1 0 0,0 1 0,0-1 0,1 0 0,0 0 0,0 0 0,1-14 0,1 0 11,0 1 0,6-22 0,4-4-20,1 1 1,22-49 0,-12 36 22,-17 44 59,0 1 0,10-18 0,-13 28-56,0-1-1,0 1 0,0 0 0,1 0 0,-1 0 0,1 0 0,0 0 0,-1 1 0,1-1 0,0 1 0,1 0 0,-1 0 0,0 0 0,6-3 0,-8 5-29,0 0 1,0 0-1,0 0 0,0 0 0,0 0 0,0 0 0,0 1 1,-1-1-1,1 0 0,0 0 0,0 1 0,0-1 1,0 0-1,0 1 0,-1-1 0,1 1 0,0-1 1,0 1-1,-1 0 0,1-1 0,0 1 0,-1 0 1,1-1-1,0 1 0,0 1 0,15 26 299,-10-17-195,-3-6-71,1-1-1,-1 0 0,1 1 1,4 3-1,-6-6-31,0-1 0,-1 1 0,1-1 0,0 0 0,0 1 0,1-1 0,-1 0 0,0 0 0,0 0 0,0 0 0,1-1-1,2 1 1,-5-1-16,1 0 0,-1 0 0,0 0 0,1 0 0,-1 0 0,1 0 0,-1 0 0,1 0 0,-1 0 0,0 0 0,1-1 0,-1 1 0,0 0 0,1 0 0,-1-1 0,0 1 0,1 0 0,-1 0 0,0-1 1,1 1-1,-1 0 0,0-1 0,0 1 0,1-1 0,-1 1 0,0 0 0,0-1 0,0 1 0,1-1 0,-1 1 0,0 0 0,0-1 0,0 1 0,0-1 0,0 1 0,0 0 0,0-1 0,0 1 0,0-1 0,0 1 0,-1-1 0,-2-24 47,1 20-44,-9-49 14,2 18-13,2-1-1,-5-60 0,12 91-3,0 0 0,1 0 1,-1-1-1,1 1 0,0 0 1,1 0-1,0 0 0,0 1 1,2-7-1,-3 10-96,1 0-1,-1-1 0,0 1 1,1 0-1,-1 0 1,1 0-1,0 1 1,0-1-1,-1 0 0,1 1 1,0-1-1,0 1 1,1-1-1,-1 1 0,0 0 1,0 0-1,1 0 1,-1 0-1,0 1 1,1-1-1,-1 0 0,1 1 1,-1 0-1,5 0 1,2 0-1198,-1 1 1,1 0 0,0 0-1,13 5 1,-7 2-353</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00.072"/>
    </inkml:context>
    <inkml:brush xml:id="br0">
      <inkml:brushProperty name="width" value="0.05" units="cm"/>
      <inkml:brushProperty name="height" value="0.05" units="cm"/>
      <inkml:brushProperty name="color" value="#FF0066"/>
    </inkml:brush>
  </inkml:definitions>
  <inkml:trace contextRef="#ctx0" brushRef="#br0">3 135 14995,'0'0'210,"1"0"0,0 1 0,0-1 0,-1 0 0,1 0 0,0 0 0,0 0 0,0 0 0,-1 0 0,1 0 0,0 0 1,0-1-1,-1 1 0,1 0 0,0 0 0,0-1 0,-1 1 0,1 0 0,0-1 0,-1 1 0,1-1 0,0 1 0,-1-1 0,1 1 0,-1-1 0,1 1 0,0-2 0,14-19 2303,-12 15-2098,-1 0 0,1 0 0,-1 0 0,-1 0 0,2-9 0,-2 12-338,0-1 1,-1 0-1,0 1 0,0-1 0,0 0 0,0 0 1,-1 1-1,1-1 0,-1 0 0,-2-6 0,3 9-75,-1 0 0,1 0 0,0 0 0,-1 1 0,1-1 0,0 0 0,-1 1 0,1-1 0,-1 0 0,1 1 0,-1-1 0,0 1 0,1-1 0,-1 1 0,0-1 0,1 1 0,-1-1 0,0 1 0,1-1 0,-1 1 0,0 0 0,0 0 0,0-1 0,1 1 0,-1 0 0,0 0 0,0 0 0,0 0 0,1 0 0,-1 0 0,0 0 0,0 0 0,0 0 0,1 0-1,-1 1 1,0-1 0,0 0 0,0 0 0,-1 1 0,1 0 1,-1 0-1,1 0 0,-1 0 1,1 0-1,0 1 0,0-1 0,-1 0 1,1 1-1,0-1 0,0 0 1,0 1-1,0-1 0,1 1 1,-1 0-1,0-1 0,1 1 0,-1 0 1,0 2-1,1 0 34,0 1 0,0 0 1,0-1-1,0 1 0,1-1 0,0 1 0,0 0 0,0-1 1,0 1-1,1-1 0,0 0 0,0 0 0,0 1 1,0-1-1,1 0 0,0-1 0,3 5 0,3 3 23,1-1 0,1 0 0,-1-1 0,18 12 0,-27-20-72,23 12-392,-23-12 281,0-1 0,-1 0 1,1 1-1,0-1 0,0 0 1,0 0-1,0 0 0,0 0 1,0 0-1,0 0 0,0 0 1,0 0-1,-1 0 0,1 0 1,0-1-1,0 1 0,0 0 1,0 0-1,0-1 0,0 1 1,-1-1-1,1 1 0,0-1 1,0 1-1,-1-1 0,2 0 1,8-12-2311,7-4 832</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00.634"/>
    </inkml:context>
    <inkml:brush xml:id="br0">
      <inkml:brushProperty name="width" value="0.05" units="cm"/>
      <inkml:brushProperty name="height" value="0.05" units="cm"/>
      <inkml:brushProperty name="color" value="#FF0066"/>
    </inkml:brush>
  </inkml:definitions>
  <inkml:trace contextRef="#ctx0" brushRef="#br0">1 435 13563,'0'1'278,"0"0"0,0 0-1,0 0 1,0 0 0,0 0 0,0 0 0,0 0 0,0 0 0,1 0 0,-1 0-1,0 0 1,1 0 0,-1 0 0,1 0 0,-1-1 0,1 1 0,-1 0-1,1 0 1,0 0 0,-1-1 0,1 1 0,0 0 0,0 0 0,0 0 0,1-1-89,-1 1 0,0-1 0,0 0 0,1 0 0,-1 0 0,0 0 0,1 0 1,-1 0-1,0 0 0,0 0 0,1 0 0,-1-1 0,0 1 0,0 0 0,0-1 1,1 1-1,-1-1 0,0 0 0,0 1 0,1-2 0,2-1 81,1 0-1,-1 0 1,0-1-1,0 1 1,-1-1-1,1 0 1,-1 0-1,0-1 1,0 1-1,3-8 1,-1 3-122,-2 1 0,1-1 1,-1 0-1,-1 0 0,2-11 0,-3 19-146,-1 0 0,0 0 0,0 0 0,0-1 0,0 1 0,0 0 0,0-1 0,0 1 0,0 0 0,0 0 0,0 0 0,-1-1 0,1 1 0,-1 0 0,1 0 0,-1 0 0,1 0 0,-1-1 0,0 1-1,1 0 1,-1 0 0,0 0 0,0 0 0,0 1 0,0-1 0,0 0 0,0 0 0,0 1 0,0-1 0,0 0 0,0 1 0,0-1 0,0 1 0,-1-1 0,-1 0 0,1 1-1,0 0 1,0-1-1,0 1 1,0 0-1,0 0 1,-1 0 0,1 1-1,0-1 1,0 0-1,0 1 1,0-1-1,0 1 1,0 0-1,0 0 1,0 0-1,0 0 1,1 0-1,-1 0 1,0 0 0,-1 2-1,1 0 1,0-1 0,0 1-1,0-1 1,1 1 0,-1 0-1,1-1 1,0 1 0,0 0 0,0 0-1,0 0 1,0 0 0,1 0 0,-1 0-1,1 0 1,0 1 0,0-1 0,0 0-1,0 0 1,0 0 0,1 0-1,0 0 1,-1 0 0,1 0 0,2 3-1,-3-4 1,1 0 0,0 0 0,0 0 0,0 0 0,0 0 0,0-1 0,0 1 0,1-1 0,-1 1 0,1-1 0,-1 1 0,1-1-1,-1 0 1,1 1 0,0-1 0,-1 0 0,1 0 0,0 0 0,0-1 0,0 1 0,0 0 0,0-1 0,0 1 0,0-1 0,0 0 0,0 1-1,0-1 1,0 0 0,0 0 0,0 0 0,0-1 0,0 1 0,0 0 0,0-1 0,0 0 0,4-1 0,-3 1 18,0 0 0,0-1 0,0 1 0,0-1 1,0 0-1,-1 0 0,1 0 0,0 0 0,-1-1 0,0 1 1,1 0-1,-1-1 0,0 0 0,0 0 0,-1 1 0,3-5 1,-1-1 16,0-1 0,-1 0 0,0 0 0,2-13 0,-2 10-65,0 0 33,0 0-1,1 0 1,6-14 0,-7 21-2,0 1 0,0 0 0,0 0 0,1 0 0,-1 0 0,1 1 0,0-1 0,0 1 0,1 0 0,-1 0 0,7-5 0,-7 6 66,-1 0 0,1 0 0,-1 1 0,1-1 1,0 1-1,0-1 0,0 1 0,-1 0 1,1 0-1,0 0 0,1 1 0,-1-1 1,0 1-1,0-1 0,0 1 0,0 0 0,0 0 1,0 1-1,0-1 0,0 1 0,0-1 1,6 3-1,9 4 408,-1 1 0,25 16 1,17 7-144,-58-30-346,0-1 0,0 1 1,0-1-1,0 0 0,-1 0 1,1 0-1,0 1 0,0-1 1,0 0-1,0 0 0,0 0 1,0 0-1,0-1 0,0 1 1,0 0-1,0 0 0,0 0 1,-1-1-1,1 1 0,0-1 1,0 1-1,0 0 0,0-1 1,-1 1-1,1-1 0,0 0 1,0 1-1,-1-1 0,2 0 1,0-3-193,1 0 1,-1 1 0,0-1-1,4-8 1,-2 3-156,7-15-1091,-1-1 0,-1-1 0,9-47 0,-8 32-270,-7 33 1230,0-4-2497,-3 5 2144</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04.635"/>
    </inkml:context>
    <inkml:brush xml:id="br0">
      <inkml:brushProperty name="width" value="0.05" units="cm"/>
      <inkml:brushProperty name="height" value="0.05" units="cm"/>
      <inkml:brushProperty name="color" value="#FF0066"/>
    </inkml:brush>
  </inkml:definitions>
  <inkml:trace contextRef="#ctx0" brushRef="#br0">22 103 10658,'-6'-22'3197,"0"-1"1,-3-34 3258,9 62-5303,2 12-430,11 12-48,1 0 0,1 0 0,19 26 0,-6-10-289,40 77 83,-56-98-460,-2 1 0,0 0 0,7 30 0,-17-55-16,4 24-95,-7-13-179,3-11 256,0 0 0,-1 1 0,1-1 0,0 0 0,-1 0 0,1 0 0,0 0 0,0 1 0,-1-1 0,1 0 0,0 0 0,-1 0 0,1 0 0,0 0 0,-1 0 0,1 0 0,0 0 0,-1 0 0,1 0 0,0 0 0,-1 0 0,1 0 0,0 0-1,-1 0 1,1 0 0,0 0 0,0-1 0,-1 1 0,0 0 0,-2-2-119,-1 0 0,1-1-1,0 1 1,0 0 0,0-1 0,0 0-1,0 0 1,0 0 0,1 0-1,0 0 1,-1-1 0,1 1-1,0-1 1,1 0 0,-1 1 0,1-1-1,-1 0 1,0-7 0,-1 1-33,1 1 0,1-1 1,0 0-1,1 0 0,-1 0 1,3-17-1,-1 20 150,1-1 0,-1 1 0,1-1 0,1 1-1,-1 0 1,1 0 0,0 0 0,1 1 0,0-1 0,6-8 0,-8 13 57,0 0-1,0 0 1,0 0 0,0 0 0,1 0 0,-1 0 0,1 0 0,-1 1 0,1 0 0,0-1 0,0 1 0,-1 0 0,1 0 0,0 0 0,0 1-1,0-1 1,0 1 0,0 0 0,0-1 0,0 1 0,0 0 0,0 1 0,0-1 0,0 1 0,0-1 0,0 1 0,0 0 0,4 2 0,-2-1 34,-1-1 0,1 1 1,-1 1-1,0-1 1,0 0-1,0 1 1,0 0-1,0 0 0,-1 0 1,1 1-1,-1-1 1,0 1-1,0 0 1,0 0-1,-1 0 0,1 0 1,-1 0-1,0 0 1,0 1-1,0-1 1,-1 1-1,1-1 1,-1 1-1,0 0 0,-1 0 1,1-1-1,-1 1 1,0 0-1,0 0 1,-1 0-1,1-1 0,-1 1 1,0 0-1,-2 6 1,-2 3-21,1 0 0,-14 24 0,16-32-55,-1-1-1,-1 1 1,1-1-1,-1 0 1,0-1-1,0 1 1,0 0-1,-1-1 1,-6 5-1,10-8-37,1-1 0,-1 0 1,1 1-1,-1-1 0,0 0 0,1 1 1,-1-1-1,1 0 0,-1 0 0,0 1 0,1-1 1,-1 0-1,0 0 0,1 0 0,-1 0 1,0 0-1,1 0 0,-1 0 0,0 0 0,1 0 1,-1 0-1,0 0 0,1-1 0,-1 1 1,1 0-1,-1 0 0,0-1 0,1 1 0,-1 0 1,1-1-1,-1 1 0,1 0 0,-1-1 1,1 1-1,-1-1 0,1 1 0,-1-1 0,1 1 1,0-1-1,-1 1 0,1-1 0,0 0 1,-1 1-1,1-1 0,0 1 0,0-1 0,0 0 1,-1 1-1,1-1 0,0 0 0,0-1 1,-1-3-473,0 0 0,1 0 0,0 0 0,0 0 1,1-8-1,6-25-1193</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05.038"/>
    </inkml:context>
    <inkml:brush xml:id="br0">
      <inkml:brushProperty name="width" value="0.05" units="cm"/>
      <inkml:brushProperty name="height" value="0.05" units="cm"/>
      <inkml:brushProperty name="color" value="#FF0066"/>
    </inkml:brush>
  </inkml:definitions>
  <inkml:trace contextRef="#ctx0" brushRef="#br0">1 1 13027,'0'1'461,"0"0"0,1 0 0,-1 0 0,1 1 0,0-1 0,-1 0 0,1 0 0,0 0 0,0-1 1,-1 1-1,1 0 0,0 0 0,2 1 0,2 3 692,11 13 1188,17 25 1,32 58-286,-39-58-1527,-8-10-534,-1 0 0,15 44 0,-24-59-554,-4-10-702,-4-8 1184,0 0 0,0 0 0,0 0 0,0 0-1,0 0 1,0 0 0,0-1 0,0 1 0,0 0-1,0 0 1,0 0 0,2-1-1698,-2 1 1697,0 0 1,0 0 0,0 0 0,1 0 0,-1 0-1,0 0 1,0 0 0,0 0 0,0 0 0,0 0-1,0 0 1,0 0 0,1 2-1544,1-10-301</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05.471"/>
    </inkml:context>
    <inkml:brush xml:id="br0">
      <inkml:brushProperty name="width" value="0.05" units="cm"/>
      <inkml:brushProperty name="height" value="0.05" units="cm"/>
      <inkml:brushProperty name="color" value="#FF0066"/>
    </inkml:brush>
  </inkml:definitions>
  <inkml:trace contextRef="#ctx0" brushRef="#br0">9 37 15027,'30'-37'8701,"-64"166"-6862,33-125-1829,-3 12 11,5-12-28,4-8-21,2-5-26,-1 0 1,0-1-1,0 0 1,-1-1-1,0 1 1,3-13-1,15-29-91,-23 52 145,0 1 0,0-1 0,0 0 0,0 0-1,0 0 1,0 1 0,0-1 0,0 0 0,0 0 0,0 0 0,0 1 0,1-1 0,-1 0 0,0 0 0,0 0 0,0 0 0,0 1 0,0-1 0,1 0 0,-1 0 0,0 0 0,0 0 0,0 0 0,0 0 0,1 0 0,-1 0 0,0 1 0,0-1 0,0 0 0,1 0-1,-1 0 1,0 0 0,0 0 0,0 0 0,1 0 0,-1 0 0,0 0 0,0 0 0,0 0 0,1 0 0,-1 0 0,0-1 0,0 1 0,0 0 0,0 0 0,1 0 0,-1 0 0,0 0 0,0 0 0,0 0 0,0 0 0,1-1 0,-1 1 0,0 0 0,0 0 0,0 0-1,0 0 1,0-1 0,0 1 0,1 0 0,-1 0 0,0 0 0,0 0 0,0-1 0,0 1 0,0 0 0,0 0 0,0 0 0,0-1 0,6 23-10,-4-10 7,0-8-42,-1 0 1,1 1 0,0-1 0,1 0 0,-1 0-1,0 0 1,1-1 0,0 1 0,0-1-1,0 1 1,7 4 0,-8-7-11,0 1 1,0-1 0,0 0-1,0 0 1,1 0-1,-1 0 1,0 0-1,1-1 1,-1 1-1,1-1 1,-1 1-1,1-1 1,-1 0 0,1 0-1,-1 0 1,1 0-1,-1-1 1,1 1-1,-1-1 1,0 1-1,1-1 1,-1 0-1,3-1 1,0-1-522,-1 1-1,0-1 1,0 0-1,-1 0 1,1 0 0,-1 0-1,1-1 1,2-4-1,3-2-338,13-15-272</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05.889"/>
    </inkml:context>
    <inkml:brush xml:id="br0">
      <inkml:brushProperty name="width" value="0.05" units="cm"/>
      <inkml:brushProperty name="height" value="0.05" units="cm"/>
      <inkml:brushProperty name="color" value="#FF0066"/>
    </inkml:brush>
  </inkml:definitions>
  <inkml:trace contextRef="#ctx0" brushRef="#br0">7 308 13115,'-3'15'1368,"0"3"1033,3 2-225,1 4-272,4-1-327,4-3-425,1 2-128,5-5-392,0-4-159,3-6-313,1-5-72,-1-6-288,1-6-289,-6-8-751,1-7-504,-8-7-1041,1-7 1425</inkml:trace>
  <inkml:trace contextRef="#ctx0" brushRef="#br0" timeOffset="1">12 1 14971,'1'3'457,"-1"1"0,0 0 1,1-1-1,0 1 0,0-1 0,0 1 0,0-1 0,1 1 0,-1-1 1,4 5-1,24 30 2373,-11-16-1483,93 149 2976,-98-151-4220,-13-18-157,1 0-1,0-1 1,1 1-1,-1-1 0,0 0 1,0 1-1,1-1 0,-1 0 1,0 0-1,1 0 1,-1 0-1,4 2 0,-4-3-16,-1 0 1,0 0-1,1 1 0,-1-1 0,1 0 0,-1 0 0,1 0 1,-1 0-1,0 0 0,1 0 0,-1-1 0,1 1 0,-1 0 0,1 0 1,-1 0-1,0 0 0,1 0 0,-1-1 0,1 1 0,-1 0 1,0 0-1,1-1 0,0 0-144,0 0 0,-1 0 0,1 0 0,0 0 0,-1 0 0,1 0 0,-1 0 0,1 0 0,-1 0 0,1 0 0,-1-2 0,5-18-2515,1-5 844</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06.321"/>
    </inkml:context>
    <inkml:brush xml:id="br0">
      <inkml:brushProperty name="width" value="0.05" units="cm"/>
      <inkml:brushProperty name="height" value="0.05" units="cm"/>
      <inkml:brushProperty name="color" value="#FF0066"/>
    </inkml:brush>
  </inkml:definitions>
  <inkml:trace contextRef="#ctx0" brushRef="#br0">9 0 11282,'-3'19'1713,"-1"8"1607,3 3-607,1 2-280,0 1-337,5-4-552,0-2-271,1-4-561,3-3-248,1-3-272,2-5-48,3-7-264,1-5-288,0-12-968,0-5-353,1-8-1247,0 3 1447</inkml:trace>
  <inkml:trace contextRef="#ctx0" brushRef="#br0" timeOffset="1">438 77 18188,'10'2'2192,"-5"0"1113,1 1-976,-10 1-1209,11-8-1208</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16:32:43.559"/>
    </inkml:context>
    <inkml:brush xml:id="br0">
      <inkml:brushProperty name="width" value="0.05" units="cm"/>
      <inkml:brushProperty name="height" value="0.05" units="cm"/>
      <inkml:brushProperty name="color" value="#E71224"/>
    </inkml:brush>
  </inkml:definitions>
  <inkml:trace contextRef="#ctx0" brushRef="#br0">6 20 2801,'-5'-6'2312,"6"0"257,3 4-521,-4 0-216,0 0-471,-2 1-289,0 1-496,2 0-216,0 0-224,0 0-32,0 0-48,0 0-16,0 0-32,0 0-16,0 0-376,0 0-488,0 0 560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5.876"/>
    </inkml:context>
    <inkml:brush xml:id="br0">
      <inkml:brushProperty name="width" value="0.05" units="cm"/>
      <inkml:brushProperty name="height" value="0.05" units="cm"/>
      <inkml:brushProperty name="color" value="#FF0066"/>
    </inkml:brush>
  </inkml:definitions>
  <inkml:trace contextRef="#ctx0" brushRef="#br0">0 0 13683,'73'87'5660,"54"70"879,-112-131-5945,0 0 1,-1 0-1,-2 1 1,17 56-1,-24-87-526,-3-6-154,1 1 0,-1-1 0,-1 0 0,0 0-1,0-12 1,2-18-568,-2 28 384,1 0 0,1 1 0,0-1 0,1 0 0,0 1 0,1 0 0,0 0 0,8-13 0,-13 23 253,1 0 0,-1 1 0,1-1 0,-1 0 0,1 1 0,0-1 0,-1 0 0,1 1 0,-1-1-1,1 1 1,0-1 0,0 1 0,-1-1 0,1 1 0,0 0 0,0-1 0,1 1 0,-2 0 10,1 0 0,-1 0 0,1 0 0,0 0 0,-1 0 0,1 0 0,-1 0 0,1 1 0,-1-1 0,1 0 0,-1 0 0,1 1 0,-1-1 0,1 0 0,-1 1 0,0-1 0,1 0 0,-1 1 0,1-1 0,-1 1 0,3 3 0,-1 0 0,0 0 0,1 0 0,-2 0 0,3 6-1,-3-6 8,3 5-17,0 4 115,1-1 0,1 1 0,0-1 0,11 16 0,-15-25-49,1 0-1,-1 0 1,0-1-1,1 1 1,-1-1 0,1 0-1,0 0 1,0 0 0,0 0-1,0 0 1,0-1-1,0 1 1,0-1 0,0 0-1,1 0 1,-1 0-1,1 0 1,-1-1 0,1 1-1,-1-1 1,0 0-1,7 0 1,-7-1-26,0 1 1,0-1-1,0 0 1,0 0-1,0 0 1,0 0-1,0-1 0,0 1 1,-1-1-1,1 0 1,0 0-1,-1 1 1,3-4-1,3-3 19,0-1 1,7-12-1,-3 6-2,5-8 7,-9 12-42,0 1 0,0 0 0,17-15-1,-25 25-16,1 0 0,-1-1 0,0 1 0,1 0 0,-1 0 0,0 0 0,1 0 0,-1 0 0,0 0 0,1-1 0,-1 1 0,0 0 0,1 0 0,-1 0 0,0 0 0,1 0 0,-1 0 0,0 0 0,1 0 0,-1 1 0,1-1 0,-1 0 0,0 0 0,1 0 0,-1 0 0,0 0 0,0 1 0,1-1-1,-1 0 1,0 0 0,1 0 0,-1 1 0,0-1 0,0 0 0,1 0 0,-1 1 0,0-1 0,0 0 0,0 1 0,1-1 0,-1 1 0,9 18-197,-4-9 191,-4-7 17,1-1-1,0 1 0,0 0 1,0-1-1,0 1 0,0-1 1,1 0-1,-1 0 1,1 0-1,-1 0 0,1 0 1,0 0-1,0-1 0,0 1 1,0-1-1,0 0 1,0 0-1,0 0 0,0 0 1,0-1-1,1 1 0,-1-1 1,0 0-1,0 0 1,6 0-1,-4-1 23,0 0 1,0-1 0,0 1-1,0-1 1,0 0-1,-1 0 1,1 0-1,-1 0 1,1-1 0,-1 0-1,0 0 1,0 0-1,0-1 1,-1 1-1,7-8 1,-5 4 26,-1 1 0,0-1 0,0 0 0,-1 0-1,1 0 1,2-11 0,-6 16-30,1-1-1,0 0 0,-1 1 1,0-1-1,0 1 1,0-1-1,0 1 0,0-1 1,0 0-1,-2-3 1,2 4-8,-1 1-1,1-1 1,-1 1 0,0 0 0,1 0 0,-1-1 0,0 1 0,0 0 0,0 0 0,0 0 0,0 0 0,0 0-1,-1 0 1,1 0 0,0 0 0,0 1 0,-1-1 0,1 0 0,0 1 0,-2-1 0,-5-1 7,0 0 1,0 0-1,1 1 1,-1 0-1,0 1 1,-9 0-1,-50 6-131,63-6 95,-46 8-1548,-70 18 0,78-11-636,12 3 633</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39.211"/>
    </inkml:context>
    <inkml:brush xml:id="br0">
      <inkml:brushProperty name="width" value="0.05" units="cm"/>
      <inkml:brushProperty name="height" value="0.05" units="cm"/>
      <inkml:brushProperty name="color" value="#FF0066"/>
    </inkml:brush>
  </inkml:definitions>
  <inkml:trace contextRef="#ctx0" brushRef="#br0">3 145 9682,'-1'0'146,"1"-1"0,0 1 0,0 0 0,-1-1 0,1 1 0,0-1 0,0 1 0,0-1 0,-1 1 0,1-1 0,0 1 0,0-1 0,0 1 0,0-1 0,0 1 0,0-1 0,0 1 0,0-1 1,0 0-1,0 1 0,1-1 0,-1 1 0,0-1 0,0 1 0,0 0 0,1-1 0,-1 1 0,0-1 0,0 1 0,1-1 0,-1 1 0,1 0 0,-1-1 0,0 1 0,1 0 0,-1-1 0,1 1 0,-1 0 0,1-1 0,2 0 256,0 0 0,1 0-1,-1 0 1,1 0 0,4 0 0,11-4 1572,17-16-240,-17 9-964,1 0 1,0 2-1,42-16 1,-26 17-367,0 1 1,0 2-1,47-2 0,114 5-533,-133 3-767,-50 0-1018,9 2 637</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39.662"/>
    </inkml:context>
    <inkml:brush xml:id="br0">
      <inkml:brushProperty name="width" value="0.05" units="cm"/>
      <inkml:brushProperty name="height" value="0.05" units="cm"/>
      <inkml:brushProperty name="color" value="#FF0066"/>
    </inkml:brush>
  </inkml:definitions>
  <inkml:trace contextRef="#ctx0" brushRef="#br0">188 14 12211,'-2'-7'1256,"1"2"696,-6 4 145,-2 9-553,1 10-312,-7 16-319,-3 6-257,-4 14-200,-3 3-88,1-2-128,1-6-48,8-14-120,3-5-32,7-15-144,3-5-232,4-13-904,6-9-561,11-21 849</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40.045"/>
    </inkml:context>
    <inkml:brush xml:id="br0">
      <inkml:brushProperty name="width" value="0.05" units="cm"/>
      <inkml:brushProperty name="height" value="0.05" units="cm"/>
      <inkml:brushProperty name="color" value="#FF0066"/>
    </inkml:brush>
  </inkml:definitions>
  <inkml:trace contextRef="#ctx0" brushRef="#br0">191 1 12971,'-13'31'1496,"-9"11"737,-3 5-409,-4 12-480,1 1-584,4-3-295,1-3-169,8-9-232,3-11-96,12-12-481,3-11-327,8-19-736,2-10-312,5-14-433,4-7 1177</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40.392"/>
    </inkml:context>
    <inkml:brush xml:id="br0">
      <inkml:brushProperty name="width" value="0.05" units="cm"/>
      <inkml:brushProperty name="height" value="0.05" units="cm"/>
      <inkml:brushProperty name="color" value="#FF0066"/>
    </inkml:brush>
  </inkml:definitions>
  <inkml:trace contextRef="#ctx0" brushRef="#br0">155 0 12363,'0'12'604,"-1"0"1,-1-1 0,0 1 0,0-1 0,-1 0 0,-1 0-1,-8 19 1,-5 4 357,-22 32 1,-13 26-266,47-81-632,1 0 1,-7 23-1,11-33-64,0-1 0,0 1 0,-1-1 0,1 1-1,0-1 1,0 1 0,0-1 0,0 1 0,0-1 0,0 1 0,0-1 0,0 1 0,0-1 0,0 1 0,1-1 0,-1 0-1,0 1 1,0-1 0,0 1 0,0-1 0,1 1 0,-1-1-4,1 0 1,-1 0 0,0 0-1,1 1 1,-1-1-1,0 0 1,1 0-1,-1-1 1,0 1-1,1 0 1,-1 0-1,0 0 1,1 0-1,-1 0 1,0 0-1,0 0 1,1 0-1,-1-1 1,0 1 0,1 0-1,-1 0 1,0-1-1,18-15-258,-17 15 230,94-116-2499,-63 75 1576,64-66 1,-91 102 1008,0 1 0,0 1 0,0-1 1,1 1-1,0 0 0,0 0 1,0 0-1,0 1 0,1 0 0,7-2 1,-14 5-17,1-1 0,0 1 0,0 0 1,-1 0-1,1-1 0,0 1 0,0 0 1,-1 0-1,1 0 0,0 0 0,0 0 1,0 0-1,-1 0 0,1 1 0,0-1 1,0 0-1,-1 0 0,1 1 0,0-1 1,0 0-1,-1 1 0,1-1 0,0 0 0,-1 1 1,1-1-1,-1 1 0,1-1 0,-1 1 1,1 0-1,-1-1 0,1 1 0,-1-1 1,1 1-1,-1 0 0,1-1 0,-1 1 1,0 0-1,0 0 0,1-1 0,-1 1 1,0 0-1,0 0 0,0-1 0,0 3 1,0 3 281,0 1 1,-1-1-1,1 0 1,-4 11-1,4-15-279,-7 23 675,0 0 0,-2 0-1,-14 29 1,-43 69 1548,44-84-1709,17-29-475,1-3-65,0-1-1,0 1 0,1 0 1,0 1-1,0-1 0,1 1 1,-3 14-1,5-22-30,0 0-1,-1 1 1,1-1 0,0 0-1,0 0 1,0 0 0,0 1-1,0-1 1,0 0-1,0 0 1,0 0 0,0 1-1,0-1 1,0 0 0,0 0-1,0 0 1,0 1 0,1-1-1,-1 0 1,0 0 0,0 0-1,0 0 1,0 1-1,0-1 1,0 0 0,0 0-1,1 0 1,-1 0 0,0 1-1,0-1 1,0 0 0,1 0-1,6-4-336</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42.288"/>
    </inkml:context>
    <inkml:brush xml:id="br0">
      <inkml:brushProperty name="width" value="0.05" units="cm"/>
      <inkml:brushProperty name="height" value="0.05" units="cm"/>
      <inkml:brushProperty name="color" value="#FF0066"/>
    </inkml:brush>
  </inkml:definitions>
  <inkml:trace contextRef="#ctx0" brushRef="#br0">1 229 8050,'0'-1'231,"0"1"-1,0-1 1,1 1 0,-1 0 0,0-1-1,0 1 1,0 0 0,1-1 0,-1 1 0,0 0-1,0-1 1,1 1 0,-1 0 0,0-1-1,1 1 1,-1 0 0,0 0 0,1 0 0,-1-1-1,1 1 1,-1 0 0,0 0 0,1 0 0,-1 0-1,1 0 1,-1 0 0,0-1 0,1 1-1,0 0 1,-1 0-157,0 0 0,1 0 1,-1 0-1,0 0 0,1 0 0,-1 0 0,0 0 0,1 0 0,-1 0 0,0 1 0,1-1 0,-1 0 0,0 0 0,0 0 1,1 0-1,-1 0 0,0 1 0,0-1 0,1 0 0,-1 0 0,0 0 0,0 1 0,1-1 0,-1 0 0,0 0 1,0 1-1,0-1 0,1 0 0,-1 0 0,0 1 0,0-1 0,0 0 0,0 0 0,0 1 0,0-1 0,0 0 0,0 1 1,0-1-1,0 0 0,0 1 0,0-1 0,0 0 0,0 1 0,0-1 0,0 1 0,-4 21 1194,2-14-1032,1 1 1,-2 16-1,3-9-132,1 0 0,3 18 0,-3-27-50,1-1 1,0 1 0,0 0-1,0-1 1,1 0 0,0 1-1,6 8 1,-8-14-31,-1 0-1,1 0 1,0 0 0,0 0-1,0 0 1,0 0-1,0 0 1,0 0-1,0-1 1,0 1 0,0 0-1,0-1 1,0 1-1,0-1 1,0 1 0,0-1-1,1 0 1,-1 1-1,0-1 1,0 0-1,0 0 1,1 0 0,-1 0-1,0 0 1,0 0-1,1 0 1,-1 0 0,0 0-1,0-1 1,0 1-1,1-1 1,-1 1-1,0-1 1,0 1 0,0-1-1,0 1 1,1-2-1,4-2 109,0 0-1,-1-1 0,0 1 1,0-1-1,7-8 1,44-58 786,72-77 85,-24 53-526,-58 54-511,-42 37-312,0 0 0,1 0 0,-1 1 0,1 0 0,-1 0 0,1 0 0,0 1-1,0-1 1,0 1 0,0 0 0,8-1 0,19 0-1413</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43.987"/>
    </inkml:context>
    <inkml:brush xml:id="br0">
      <inkml:brushProperty name="width" value="0.05" units="cm"/>
      <inkml:brushProperty name="height" value="0.05" units="cm"/>
      <inkml:brushProperty name="color" value="#FF0066"/>
    </inkml:brush>
  </inkml:definitions>
  <inkml:trace contextRef="#ctx0" brushRef="#br0">42 53 10210,'-2'0'186,"0"0"-1,0 1 0,1-1 1,-1 1-1,0-1 1,0 1-1,1 0 0,-1-1 1,0 1-1,1 0 1,-1 0-1,1 0 0,-1 1 1,1-1-1,0 0 1,-1 0-1,1 1 0,-1 1 1,0 0 155,1 0-1,-1 0 1,1 0 0,0 1 0,0-1-1,1 0 1,-1 1 0,0 6 0,1-3-16,0 0 0,0 0 0,1 0 0,0 0 1,0 0-1,1 0 0,-1 0 0,2-1 0,-1 1 1,1-1-1,0 1 0,0-1 0,1 0 0,4 6 1,-5-8-191,0 1 0,1-1-1,0 0 1,0 0 0,0 0 0,1 0 0,-1-1 0,1 1 0,0-1 0,0-1 0,0 1 0,0-1 0,0 1 0,0-2 0,1 1 0,-1 0 0,12 0-1,-7-2-74,-1 0 0,0-1 0,0 0 0,1-1 0,-1 0 0,0 0 0,0-1 0,-1 0 0,1 0 0,-1-1 0,1-1 0,10-7 0,3-2-295,-2-2 1,0 0-1,23-26 1,-26 24-572,22-30-1,7-27-222,-46 74 1016</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44.898"/>
    </inkml:context>
    <inkml:brush xml:id="br0">
      <inkml:brushProperty name="width" value="0.05" units="cm"/>
      <inkml:brushProperty name="height" value="0.05" units="cm"/>
      <inkml:brushProperty name="color" value="#FF0066"/>
    </inkml:brush>
  </inkml:definitions>
  <inkml:trace contextRef="#ctx0" brushRef="#br0">0 137 9362,'0'10'1336,"0"3"729,4 4-513,2 1 8,4 1-263,2-2-97,7-2-120,1-4-112,7-11-191,3-5-9,8-15-136,4-10-120,7-12-96,-2-5-368,7-8 2257,1-2-1657</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48.420"/>
    </inkml:context>
    <inkml:brush xml:id="br0">
      <inkml:brushProperty name="width" value="0.05" units="cm"/>
      <inkml:brushProperty name="height" value="0.05" units="cm"/>
      <inkml:brushProperty name="color" value="#FF0066"/>
    </inkml:brush>
  </inkml:definitions>
  <inkml:trace contextRef="#ctx0" brushRef="#br0">1 14 9898,'14'-14'5233,"-15"18"-4888,1 0 1,-1 0-1,1 0 0,0 0 0,0 0 0,0 0 1,1 1-1,-1-1 0,1 0 0,0-1 0,0 1 1,2 6-1,6 8 460,1 0 0,18 25 1,4 8-480,-26-44-356,-4-9-334,-2 1 294,0 0 0,0 0 0,0-1 0,0 1 0,0 0 0,0 0 0,-1 0 0,1-1 0,0 1 0,-1 0 0,0-1 0,-13-28-3365,-19-55 1,24 58 2459</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48.927"/>
    </inkml:context>
    <inkml:brush xml:id="br0">
      <inkml:brushProperty name="width" value="0.05" units="cm"/>
      <inkml:brushProperty name="height" value="0.05" units="cm"/>
      <inkml:brushProperty name="color" value="#FF0066"/>
    </inkml:brush>
  </inkml:definitions>
  <inkml:trace contextRef="#ctx0" brushRef="#br0">12 188 10466,'0'0'171,"0"-1"0,0 1 0,-1-1 0,1 1 0,0 0 0,0-1 0,0 1-1,0-1 1,0 1 0,0-1 0,0 1 0,0-1 0,0 1 0,0-1 0,0 1 0,0-1-1,0 1 1,0 0 0,0-1 0,0 1 0,1-1 0,-1 1 0,0-1 0,0 1 0,0 0 0,1-1-1,-1 1 1,0-1 0,1 1 0,-1 0 0,0-1 0,1 1 0,-1 0 0,0 0 0,1-1 0,-1 1-1,1 0 1,-1 0 0,0-1 0,1 1 0,0 0 0,0 0 21,0 0 0,0 0 1,0 0-1,0 1 0,-1-1 1,1 0-1,0 0 0,0 1 0,0-1 1,0 1-1,-1-1 0,1 1 0,0-1 1,0 1-1,-1-1 0,1 1 0,0-1 1,-1 1-1,1 0 0,-1 0 1,1-1-1,0 2 0,4 8 299,0-1 1,-1 1-1,0 1 1,0-1-1,-1 0 1,-1 1-1,0 0 0,2 18 1,-3-8-334,-1 0 0,-1 0 1,-4 32-1,3-45-138,2-6-18,0 1 0,0-1 0,0 1 0,-1-1 0,1 0 0,-1 1 0,0-1 0,0 0 0,0 1 0,0-1 0,-3 4 0,4-6-2,0 0 0,0 0 0,0 0 0,0 0 0,0 0 0,0 1 0,0-1 0,0 0 0,-1 0 0,1 0 0,0 0 0,0 0 0,0 0 0,0 0 0,0 0 0,0 0 0,0 0 0,-1 0 0,1 0 0,0 0 0,0 0 0,0 0 0,0 0 1,0 0-1,0 0 0,0 0 0,-1 0 0,1 0 0,0 0 0,0 0 0,0 0 0,0 0 0,0-1 0,0 1 0,0 0 0,0 0 0,-1 0 0,1 0 0,0 0 0,0 0 0,0 0 0,0 0 0,-4-8 3,-2-13-1,6 18-3,-11-39-16,-11-50-102,20 79 89,0-1 0,1 1 0,1-1 0,2-24-1,-2 37 30,0-1 0,0 1 0,0 0 0,0 0 0,1-1-1,-1 1 1,0 0 0,1 0 0,-1 0 0,1-1 0,-1 1-1,1 0 1,0 0 0,-1 0 0,1 0 0,0 0 0,0 0-1,0 0 1,0-1 0,0 2 1,0 0 1,0 0-1,-1 0 0,1 0 0,0 0 1,0 0-1,0 0 0,-1 0 1,1 0-1,0 0 0,0 0 0,-1 0 1,1 0-1,0 0 0,0 1 0,-1-1 1,1 0-1,0 1 0,-1-1 1,1 0-1,0 1 0,0 0 0,5 4 20,0 1 0,0-1-1,-1 1 1,7 10-1,-9-13 2,45 66 492,10 12 422,-55-78-906,-1-1-1,1 1 1,0 0-1,0-1 1,0 1-1,0-1 1,0 0-1,0 0 1,0-1-1,5 3 1,-7-4-24,0 1 1,1-1-1,-1 0 0,0 0 1,1 1-1,-1-1 1,1 0-1,-1 0 1,0 0-1,1 0 1,-1-1-1,1 1 1,-1 0-1,0-1 1,1 1-1,-1-1 0,0 1 1,1-1-1,-1 1 1,0-1-1,0 0 1,0 0-1,1 1 1,-1-1-1,0 0 1,0 0-1,0 0 1,-1-1-1,2 0 0,2-4 16,-1 1 0,0-1-1,-1 0 1,1 0-1,-1 0 1,0 0-1,-1 0 1,1 0-1,-1-1 1,-1 1-1,1 0 1,-1-1 0,-1-7-1,0-4 59,-1-1 0,-1 1 0,-7-23 1,1 12-8,-1-1 0,-26-50 0,35 77-101,-1 1 1,1 0-1,0-1 0,-1 1 1,1 0-1,-1 0 1,0 0-1,0 0 0,0 0 1,0 1-1,0-1 1,-2-1-1,-11-2-3555,25-2-1958,14-2 3880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49.329"/>
    </inkml:context>
    <inkml:brush xml:id="br0">
      <inkml:brushProperty name="width" value="0.05" units="cm"/>
      <inkml:brushProperty name="height" value="0.05" units="cm"/>
      <inkml:brushProperty name="color" value="#FF0066"/>
    </inkml:brush>
  </inkml:definitions>
  <inkml:trace contextRef="#ctx0" brushRef="#br0">0 1 13027,'1'33'3921,"1"0"0,8 35 0,19 63-499,-14-68-2681,11 13-692,-26-76-95,0 1-1,0-1 0,1 0 1,-1 0-1,0 1 1,0-1-1,0 0 0,0 1 1,0-1-1,0 0 0,0 0 1,0 1-1,0-1 1,0 0-1,0 0 0,0 1 1,0-1-1,0 0 1,0 1-1,0-1 0,-1 0 1,1 0-1,0 1 0,0-1 1,0 0-1,0 0 1,0 1-1,-1-1 0,1 0 1,0 0-1,0 0 1,0 1-1,-1-1 0,1 0 1,0 0-1,0 0 0,-1 0 1,1 0-1,0 1 1,0-1-1,-1 0 0,1 0 1,0 0-1,0 0 1,-1 0-1,0 0-147,0 0 0,0 0-1,0 0 1,0 0 0,0-1 0,1 1-1,-1 0 1,0 0 0,0-1 0,0 1 0,0 0-1,-1-1 1,-19-21-4462,17 18 4127,-11-16-1015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6.752"/>
    </inkml:context>
    <inkml:brush xml:id="br0">
      <inkml:brushProperty name="width" value="0.05" units="cm"/>
      <inkml:brushProperty name="height" value="0.05" units="cm"/>
      <inkml:brushProperty name="color" value="#FF0066"/>
    </inkml:brush>
  </inkml:definitions>
  <inkml:trace contextRef="#ctx0" brushRef="#br0">268 349 13955,'-1'-1'264,"0"-1"-1,0 1 1,-1 0-1,1-1 1,0 1-1,-1 0 1,1-1 0,-1 1-1,1 0 1,-1 0-1,1 0 1,-1 1-1,0-1 1,1 0 0,-1 0-1,0 1 1,0-1-1,-1 1 1,-1-1-8,1 1 0,0 0 0,-1 1 0,1-1 0,0 0 0,0 1 0,-1 0 0,1 0 0,-5 1 1,0 2 73,-1 1 1,1-1 0,0 1 0,0 1 0,0-1 0,-7 8 0,-2 3 171,2 0-1,-1 2 1,2 0 0,-20 31 0,29-39-446,-1-1 1,1 1-1,1 1 1,0-1-1,0 1 1,1 0-1,0-1 1,1 1-1,1 0 1,-1 1 0,1 14-1,2-22-52,-1 1-1,1-1 1,0 1-1,0-1 1,0 1-1,0-1 1,1 0-1,0 0 1,0 1-1,0-1 1,0-1-1,1 1 1,2 4-1,-2-6 0,-1 1-1,0-1 0,1 0 0,-1 0 0,1 0 1,0 0-1,0-1 0,0 1 0,0-1 0,0 0 0,0 0 1,0 0-1,0 0 0,0 0 0,1 0 0,-1-1 0,0 0 1,6 0-1,-4 0 2,-1 0 0,1-1 1,0 0-1,0 0 0,-1 0 0,1-1 1,-1 0-1,1 0 0,-1 0 0,0 0 1,6-4-1,-3 1-6,0-1 0,-1 1 0,0-1 0,0 0 0,-1-1 0,6-7 0,-2-1-35,0-1 0,0 0 0,-2-1 0,0 0-1,7-26 1,-8 18-47,-1-2 0,-1 1 0,-2 0-1,0-1 1,-2 1 0,-5-47-1,-4 18-114,-1 0 0,-20-58 1,26 99 152,-1 0 0,-11-26 0,8 31 74,8 9-26,0 0 0,0 0 0,0 0 0,0 0 0,-1 0 0,1 0 0,0 0 0,0 0 0,0 0 0,0 0 0,-1 0 0,1 0 0,0 0 0,0 0 0,0 0 1,0 0-1,0 0 0,-1 0 0,1 0 0,0 0 0,0 0 0,0 0 0,0 0 0,0 0 0,-1 1 0,1-1 0,0 0 0,0 0 0,0 0 0,0 0 0,0 0 0,0 0 0,0 0 0,-1 1 0,1 0 16,-1 1 1,0 0 0,1-1 0,0 1-1,-1-1 1,1 1 0,0 0-1,0-1 1,0 3 0,2 34 285,3 0 0,1 0 1,15 51-1,-20-85-277,5 20 186,1 0 0,1 0 0,18 35 0,-21-50-178,0 0 1,0-1 0,1 0 0,0 0 0,1 0 0,-1-1-1,1 0 1,1 0 0,-1 0 0,1-1 0,16 9-1,-21-14-36,-1 1 0,1-1 0,-1 0 0,1 0 0,0 0 0,-1-1 0,1 1 0,0-1 0,0 1 0,-1-1 0,1 0 0,0 0-1,0 0 1,-1-1 0,1 1 0,0 0 0,0-1 0,-1 0 0,1 0 0,0 0 0,-1 0 0,1 0 0,-1 0 0,1-1 0,2-1-1,-1-1-28,0 1 0,-1-1 0,1 0 0,-1 0 0,0 0-1,0-1 1,0 1 0,0-1 0,-1 1 0,0-1 0,0 0-1,2-9 1,3-16-240,-5 20 138,0 0 0,1 0 0,0 0 0,0 1 0,1-1 1,0 1-1,8-14 0,-11 22 124,-1 0-1,1 0 1,0 0 0,0 0 0,0 0 0,0 0 0,0 0-1,0 1 1,0-1 0,0 0 0,0 0 0,0 1 0,0-1 0,0 0-1,0 1 1,1 0 0,-1-1 0,0 1 0,0 0 0,1-1-1,-1 1 1,0 0 0,0 0 0,1 0 0,-1 0 0,0 0 0,1 0-1,-1 0 1,0 1 0,2 0 0,1 1-24,1 0-1,-1 0 1,0 1-1,0 0 1,0 0 0,5 5-1,3 3-347,-11-11 205,0 1 1,0-1-1,0 1 1,0-1-1,0 1 1,0-1-1,1 0 1,-1 1-1,0-1 1,0 0-1,1 0 1,-1 0-1,0 0 1,0 0-1,1 0 1,-1 0-1,0 0 1,0-1-1,1 1 1,-1 0-1,0-1 1,0 1-1,0-1 1,0 1-1,0-1 1,0 0-1,0 1 1,0-1-1,0 0 1,0 0-1,0 0 1,0 0-1,0 0 1,0 0-1,-1 0 1,1 0-1,0 0 1,0-1-1,2-10-1237</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49.732"/>
    </inkml:context>
    <inkml:brush xml:id="br0">
      <inkml:brushProperty name="width" value="0.05" units="cm"/>
      <inkml:brushProperty name="height" value="0.05" units="cm"/>
      <inkml:brushProperty name="color" value="#FF0066"/>
    </inkml:brush>
  </inkml:definitions>
  <inkml:trace contextRef="#ctx0" brushRef="#br0">1 91 16099,'2'1'2129,"11"-1"1304,9 0 79,16-6-911,6-4-705,0-2-863,-2 2-313,-7-2-992,-2 2-745,-23-22 625</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52.470"/>
    </inkml:context>
    <inkml:brush xml:id="br0">
      <inkml:brushProperty name="width" value="0.05" units="cm"/>
      <inkml:brushProperty name="height" value="0.05" units="cm"/>
      <inkml:brushProperty name="color" value="#FF0066"/>
    </inkml:brush>
  </inkml:definitions>
  <inkml:trace contextRef="#ctx0" brushRef="#br0">0 24 7882,'2'-1'509,"-1"0"-1,0 0 1,0 0 0,1 0 0,-1 0 0,0 0 0,0 0-1,0 0 1,-1 0 0,1-1 0,0 1 0,0 0 0,-1-1 0,1 1-1,0 0 1,-1-1 0,1-2 2330,-1 23-15,0 16-1842,7 157 333,-5-153-1292,-1-25-333,3 23 1,-1-28-412,2-8-1206,-4-2 1627,0 1 0,0-1 1,0 0-1,-1 0 0,1-1 0,0 1 0,-1 0 0,1 0 0,0 0 0,0-3 0,7-16-861</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52.839"/>
    </inkml:context>
    <inkml:brush xml:id="br0">
      <inkml:brushProperty name="width" value="0.05" units="cm"/>
      <inkml:brushProperty name="height" value="0.05" units="cm"/>
      <inkml:brushProperty name="color" value="#FF0066"/>
    </inkml:brush>
  </inkml:definitions>
  <inkml:trace contextRef="#ctx0" brushRef="#br0">3 1 11290,'-1'38'6468,"0"-24"-5997,0 0 0,2-1 0,-1 1 0,6 24 1,-5-32-361,0-1 1,1 0 0,0 1 0,0-1 0,0 0 0,1 0 0,0 0-1,0 0 1,4 5 0,-5-8-81,0-1 0,-1 1-1,1-1 1,0 1 0,0-1-1,0 0 1,0 0 0,0 0 0,0 0-1,0 0 1,0 0 0,0-1 0,0 1-1,0-1 1,1 1 0,-1-1 0,0 0-1,0 0 1,1 0 0,-1 0 0,0 0-1,0 0 1,1-1 0,-1 1 0,0-1-1,2 0 1,-1 0-10,0 0 1,0 0-1,-1-1 0,1 1 0,-1-1 1,1 1-1,-1-1 0,0 0 0,1 1 1,-1-1-1,0 0 0,0-1 1,0 1-1,-1 0 0,1-1 0,0 1 1,-1-1-1,2-2 0,-2 3-14,-1-1-1,1 1 1,-1 0-1,1 0 1,-1 0-1,0-1 1,0 1-1,0 0 1,0 0-1,0-1 1,0 1-1,-1 0 1,1 0-1,-1 0 1,1-1-1,-1 1 1,0 0-1,0 0 1,0 0-1,0 0 1,0 0-1,-1 1 1,1-1-1,-2-2 1,-4-3 5,-1 0 1,0 0 0,0 1-1,-14-8 1,-13-10-923,34 23 791,1 1 1,0 0-1,-1 0 1,1-1-1,-1 1 1,1 0-1,0-1 1,-1 1-1,1 0 1,0-1-1,-1 1 1,1-1-1,0 1 1,0 0-1,-1-1 1,1 1-1,0-1 1,0 1-1,0-1 1,0 1-1,0-1 1,-1 1-1,1-1 1,0 1-1,0-1 1,0 1-1,0-1 1,0 1-1,1-1 1,-1 1-1,0-1 1,0 0-1,1 0-206,-1 1 0,1-1-1,0 0 1,-1 1 0,1-1-1,0 1 1,0-1 0,0 1 0,-1-1-1,1 1 1,0 0 0,0-1-1,0 1 1,0 0 0,0 0-1,0-1 1,2 1 0,11 1-1537</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53.228"/>
    </inkml:context>
    <inkml:brush xml:id="br0">
      <inkml:brushProperty name="width" value="0.05" units="cm"/>
      <inkml:brushProperty name="height" value="0.05" units="cm"/>
      <inkml:brushProperty name="color" value="#FF0066"/>
    </inkml:brush>
  </inkml:definitions>
  <inkml:trace contextRef="#ctx0" brushRef="#br0">1 27 11803,'10'18'4489,"14"30"1,-18-34-3937,1 1 1,0-1-1,1 0 1,13 16-1,-18-27-501,0 1 0,1-1 0,-1 0 0,1 0 0,-1 0 1,1 0-1,0-1 0,0 1 0,1-1 0,-1 0 0,0 0 0,1-1 0,-1 1 0,1-1 0,-1 0 0,1 0 0,0-1 0,8 1 1,-7-2 16,-1 1 0,0-1 1,0 0-1,0 0 1,1 0-1,-1-1 0,-1 0 1,1 0-1,0 0 1,0-1-1,-1 0 1,1 1-1,-1-2 0,0 1 1,0 0-1,0-1 1,-1 0-1,1 0 0,4-6 1,-6 7-34,0 0 0,0 0 0,-1 0 0,1 0 0,-1 0 0,1 0 0,-1-1 0,0 1-1,-1 0 1,1-1 0,0 1 0,-1-1 0,0 1 0,0-1 0,0 1 0,0-1 0,0 1 0,-1 0 0,1-1 0,-1 1 0,0-1 0,0 1 0,-1 0 0,1 0 0,-1-1 0,1 1 0,-1 0 0,0 0 0,-4-5 0,0 2-38,-1 0 0,1 0 0,-1 1 0,0 0 1,0 0-1,-1 1 0,1-1 0,-1 2 0,0-1 1,-12-3-1,14 5-212,0 0 0,0 1 0,-1 0 0,1 0 1,0 0-1,-1 1 0,1 0 0,0 0 0,-1 1 1,1 0-1,0 0 0,-1 0 0,1 1 0,-10 4 0,15-6 213,0 1 0,0-1 0,0 1 0,0 0 0,0-1 0,0 1 0,0 0 0,0 0 0,0 0 0,0 0 0,0 0 0,0 1 0,-5 14-311</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53.631"/>
    </inkml:context>
    <inkml:brush xml:id="br0">
      <inkml:brushProperty name="width" value="0.05" units="cm"/>
      <inkml:brushProperty name="height" value="0.05" units="cm"/>
      <inkml:brushProperty name="color" value="#FF0066"/>
    </inkml:brush>
  </inkml:definitions>
  <inkml:trace contextRef="#ctx0" brushRef="#br0">1 15 13691,'3'-5'1512,"-3"0"713,5 2 551,-10 1-2264,3 4-632,1 3-976,2-2-408,-2 11 640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54.063"/>
    </inkml:context>
    <inkml:brush xml:id="br0">
      <inkml:brushProperty name="width" value="0.05" units="cm"/>
      <inkml:brushProperty name="height" value="0.05" units="cm"/>
      <inkml:brushProperty name="color" value="#FF0066"/>
    </inkml:brush>
  </inkml:definitions>
  <inkml:trace contextRef="#ctx0" brushRef="#br0">28 6 15779,'-5'12'1873,"-4"-1"575,2-2-823,1-4-657,7-9-1280,8-7-1129,8-16 929</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7:54.421"/>
    </inkml:context>
    <inkml:brush xml:id="br0">
      <inkml:brushProperty name="width" value="0.05" units="cm"/>
      <inkml:brushProperty name="height" value="0.05" units="cm"/>
      <inkml:brushProperty name="color" value="#FF0066"/>
    </inkml:brush>
  </inkml:definitions>
  <inkml:trace contextRef="#ctx0" brushRef="#br0">0 0 15651,'0'5'1665,"4"5"983,-1 7 17,5 10-1025,2 7-272,6 6-535,2 2-297,0-2-328,3-1-288,-5-19 80,-4-12-32</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04.462"/>
    </inkml:context>
    <inkml:brush xml:id="br0">
      <inkml:brushProperty name="width" value="0.05" units="cm"/>
      <inkml:brushProperty name="height" value="0.05" units="cm"/>
      <inkml:brushProperty name="color" value="#FF0066"/>
    </inkml:brush>
  </inkml:definitions>
  <inkml:trace contextRef="#ctx0" brushRef="#br0">13 23 8354,'-1'0'181,"1"1"0,-1-1 0,1 0 0,-1 0 0,1 0 0,-1 0 1,0 0-1,1-1 0,-1 1 0,1 0 0,-1 0 0,0 0 0,1 0 0,-1-1 0,1 1 1,-1 0-1,1 0 0,-1-1 0,1 1 0,-1-1 0,1 1-59,0-1 0,0 1 0,0 0 0,0-1-1,0 1 1,0 0 0,0-1 0,0 1 0,0 0 0,0-1 0,0 1 0,0 0 0,0-1-1,1 1 1,-1 0 0,0 0 0,0-1 0,0 1 0,1 0 0,-1 0 0,0-1 0,0 1-1,1 0 1,-1-1 0,2 0 324,0-1 0,0 1 0,0 0 0,0-1 1,0 1-1,0 0 0,0 0 0,5-1 0,-4 2-216,-1 0 0,1 0 0,0 1 0,0-1 0,0 1 1,0-1-1,5 3 0,11 2 508,178 0 1557,-37-3-1268,-147-1-954,370 28 2355,-100 24-1001,-270-50-732,1 0 1,-1-1 0,17 1 0,-30-3-693,1 0 1,-1 0-1,0 0 1,0 0-1,0 0 1,0 0-1,0 0 1,0 0-1,0 0 1,0 0-1,0 0 1,0 0-1,0 0 1,0 0-1,0 0 1,0 0-1,0 0 1,0 0-1,0 0 1,0 0-1,1 0 1,-1-1-1,0 1 1,0 0-1,0 0 1,0 0-1,0 0 1,0 0-1,0 0 1,0 0-1,0 0 1,0 0-1,0 0 1,0 0-1,0 0 1,0 0-1,0 0 1,0 0-1,0 0 1,0 0-1,0 0 1,0 0-1,0 0 1,0 0-1,0-1 1,0 1-1,0 0 1,0 0-1,0 0 1,0 0-1,0 0 1,0 0 0,0 0-1,0 0 1,0 0-1,0 0 1,0 0-1,0 0 1,0 0-1,0 0 1,0 0-1,0 0 1,0 0-1,0 0 1,-5-5 251,-11-7 146,12 8-349,-6-3-296,1 0 0,-2 1 0,1 0 0,0 1 1,-1-1-1,0 2 0,-20-6 0,22 11-518</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16.610"/>
    </inkml:context>
    <inkml:brush xml:id="br0">
      <inkml:brushProperty name="width" value="0.05" units="cm"/>
      <inkml:brushProperty name="height" value="0.05" units="cm"/>
      <inkml:brushProperty name="color" value="#FF0066"/>
    </inkml:brush>
  </inkml:definitions>
  <inkml:trace contextRef="#ctx0" brushRef="#br0">140 138 5313,'5'-18'2823,"-4"16"-2428,1 0 1,-1-1-1,-1 1 0,1-1 1,0 0-1,-1 1 0,1-1 1,-1 0-1,0 1 0,1-1 0,-2 0 1,1 0-1,0 1 0,-1-4 1,1 6-300,-1-1 0,1 1 0,-1 0 0,1-1 0,-1 1 0,1-1 0,-1 1 0,1 0 0,-1 0 0,0-1 0,1 1 0,-1 0 0,1 0 0,-1 0 0,0 0 0,1 0 0,-1 0 0,0 0 0,1 0 0,-1 0 0,0 0 0,1 0 0,-1 0 0,1 0 0,-1 0 0,0 0 0,1 1 0,-1-1 0,1 0 0,-1 1 0,0-1 0,-23 13 1947,16-8-1522,4-3-448,1 1 1,0-1 0,0 1 0,0 0 0,0 0 0,0 0 0,0 0 0,1 0 0,-1 1-1,1-1 1,0 1 0,-2 5 0,-9 13-32,7-13-38,1 1-1,0 0 0,0 0 1,1 0-1,0 1 0,-3 17 1,3-5 18,-4 49 0,8-65 14,0 0 0,0-1 0,1 1 0,-1 0 0,2 0 0,-1 0 0,1-1 0,0 1 0,0-1 0,0 1 0,1-1 0,6 10 0,-6-12 6,0-1 0,-1 0 0,2 1 0,-1-1 0,0 0 0,0 0 0,1-1 0,0 1 0,-1-1 0,1 0 0,0 0 0,0 0 0,1 0 0,-1 0 0,0-1 0,0 0 0,1 0 0,-1 0 0,0-1 0,8 1 0,-4-1 23,1-1-1,-1 0 1,1 0 0,-1-1-1,1 0 1,-1 0 0,0-1-1,0 0 1,0-1 0,0 1-1,0-2 1,-1 1-1,0-1 1,0 0 0,0 0-1,10-12 1,-5 5 78,-2 0-1,0-1 1,-1 0 0,0 0-1,-1-1 1,0 0 0,-1-1 0,6-18-1,-7 17 115,-1 0 0,-1-1 0,0 1-1,-1-1 1,-1 0 0,0-30 0,-2 41-215,0 0 1,-1 1-1,0-1 1,0 0-1,-1 0 1,1 1-1,-1-1 1,0 0-1,-1 1 1,1 0-1,-1 0 1,0 0-1,-1 0 1,1 0-1,-1 0 1,0 1 0,0 0-1,0 0 1,0 0-1,-1 0 1,0 1-1,0-1 1,-5-2-1,3 3-52,-1 0 1,1 1-1,0 0 0,-1 0 1,1 0-1,-1 1 0,1 0 1,-1 0-1,0 1 0,0 0 1,1 1-1,-1-1 0,0 2 0,1-1 1,-1 1-1,1 0 0,-11 5 1,4-2-503,0 2 1,1 0-1,0 0 1,0 1-1,1 1 1,0 0-1,-21 21 1,31-28 222,0-1-1,1 1 1,-1 1-1,0-1 1,1 0 0,-1 0-1,0 3 1,2-4 212,-1 0 1,1-1 0,0 1 0,0 0-1,0-1 1,0 1 0,0 0-1,0-1 1,0 1 0,1 0 0,-1-1-1,0 1 1,0-1 0,0 1-1,1 0 1,-1-1 0,0 1-1,1 0 1</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17.324"/>
    </inkml:context>
    <inkml:brush xml:id="br0">
      <inkml:brushProperty name="width" value="0.05" units="cm"/>
      <inkml:brushProperty name="height" value="0.05" units="cm"/>
      <inkml:brushProperty name="color" value="#FF0066"/>
    </inkml:brush>
  </inkml:definitions>
  <inkml:trace contextRef="#ctx0" brushRef="#br0">61 1 9410,'6'0'9763,"16"2"-5835,46 2-1836,-28 0-1197,-1 1 0,44 12 0,-82-17-881,-1 0 0,0 0 0,1 0 0,-1 0 0,1 0 0,-1 0 0,0 0 0,1 1 0,-1-1 0,1 0 0,-1 0 0,0 0 0,1 0 0,-1 1 0,0-1 0,1 0 0,-1 0 0,0 1 0,0-1 0,1 0 0,-1 1 0,0-1 0,0 0 0,1 1 0,-1-1 0,0 0 0,0 1 0,0 0-5,0-1 1,0 1 0,-1-1 0,1 1-1,0-1 1,-1 0 0,1 1-1,-1-1 1,1 1 0,0-1 0,-1 0-1,1 0 1,-1 1 0,1-1 0,-1 0-1,1 0 1,-1 1 0,-27 7 96,17-6-91,0-1 0,0 0 0,0 0 0,0-2 0,-17-1 0,-52-15 31,55 11-27,14 4 57,0-1 0,-20 0 1,28 3-45,1 0 0,0 0 1,0 0-1,0 0 1,0 0-1,-1 0 1,1 1-1,0-1 0,0 1 1,0 0-1,0-1 1,0 1-1,0 0 0,0 0 1,0 1-1,0-1 1,1 0-1,-1 0 0,0 1 1,1-1-1,-2 3 1,2-4-30,0 1 1,1 0 0,-1 0-1,1-1 1,-1 1 0,1 0 0,0 0-1,-1-1 1,1 1 0,0 0-1,-1 0 1,1 0 0,0 0 0,0 0-1,0-1 1,0 1 0,0 0-1,0 0 1,0 0 0,0 0-1,0 0 1,0 0 0,0-1 0,1 1-1,-1 0 1,0 0 0,1 0-1,-1 0 1,0-1 0,1 1-1,-1 0 1,1 0 0,-1-1 0,1 1-1,0 0 1,-1-1 0,1 1-1,0-1 1,-1 1 0,1-1-1,1 1 1,1 1-182,1 0 0,0-1 0,-1 0 0,1 0 0,0 0 0,0 0 0,0 0 0,7 0 0,40-3-2225,14-8 754</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7.121"/>
    </inkml:context>
    <inkml:brush xml:id="br0">
      <inkml:brushProperty name="width" value="0.05" units="cm"/>
      <inkml:brushProperty name="height" value="0.05" units="cm"/>
      <inkml:brushProperty name="color" value="#FF0066"/>
    </inkml:brush>
  </inkml:definitions>
  <inkml:trace contextRef="#ctx0" brushRef="#br0">17 49 12243,'-12'-3'1088,"7"-2"640,5-2-864,12-3-736,3-1-544,4-1 208</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23.763"/>
    </inkml:context>
    <inkml:brush xml:id="br0">
      <inkml:brushProperty name="width" value="0.05" units="cm"/>
      <inkml:brushProperty name="height" value="0.05" units="cm"/>
      <inkml:brushProperty name="color" value="#FF0066"/>
    </inkml:brush>
  </inkml:definitions>
  <inkml:trace contextRef="#ctx0" brushRef="#br0">145 78 9810,'1'-11'1901,"-1"4"-950,0-1 0,0 1 0,0-1 0,-3-8 1,3 15-877,0 0 0,0 0 1,0 0-1,-1 0 0,1 0 1,0 0-1,-1 0 1,1 0-1,0 1 0,-1-1 1,1 0-1,-1 0 1,1 0-1,-1 1 0,0-1 1,1 0-1,-1 1 1,0-1-1,0 0 0,1 1 1,-1-1-1,0 1 1,0-1-1,0 1 0,0 0 1,0-1-1,1 1 0,-1 0 1,0 0-1,0 0 1,0-1-1,0 1 0,0 0 1,0 0-1,0 0 1,0 0-1,0 1 0,0-1 1,0 0-1,-1 1 1,-1 0-5,0 0 1,0 1-1,1-1 1,-1 1-1,1 0 1,-1 0-1,1 0 1,0 0 0,0 0-1,-1 0 1,2 1-1,-3 2 1,-21 35 248,22-35-258,-6 12 68,0 1 1,1-1 0,1 1-1,-6 26 1,11-37-90,0 1 0,1-1 0,0 1 0,1 0 0,-1-1 0,2 1 0,-1-1 0,1 1 0,0-1 0,0 1 0,1-1 0,0 1 0,1-1 0,3 7 0,-5-11-30,0-1 0,0 0 0,1 1 0,-1-1 0,1 0 0,-1 0 0,1 0 0,0 0 0,0 0 0,0 0 0,0 0 0,1-1 0,-1 1 0,0-1 0,1 1 0,-1-1-1,1 0 1,-1 0 0,1 0 0,-1 0 0,1-1 0,0 1 0,-1-1 0,1 1 0,0-1 0,0 0 0,-1 0 0,1 0 0,0-1 0,0 1 0,-1-1 0,4 0 0,1-1-29,-1-1 1,1 0 0,-1 0-1,0 0 1,0 0-1,0-1 1,-1 0-1,1 0 1,-1-1-1,0 0 1,9-10-1,-6 3-492,0 0 0,0 0-1,-1-1 1,-1 0 0,0-1 0,-1 1-1,0-1 1,-1 0 0,4-29 0,-3-3-627</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24.150"/>
    </inkml:context>
    <inkml:brush xml:id="br0">
      <inkml:brushProperty name="width" value="0.05" units="cm"/>
      <inkml:brushProperty name="height" value="0.05" units="cm"/>
      <inkml:brushProperty name="color" value="#FF0066"/>
    </inkml:brush>
  </inkml:definitions>
  <inkml:trace contextRef="#ctx0" brushRef="#br0">1 5 12883,'0'0'114,"1"-1"0,-1 1 0,0 0 0,1-1 0,-1 1 0,0 0 1,1-1-1,-1 1 0,1 0 0,-1 0 0,1 0 0,-1-1 0,0 1 0,1 0 1,-1 0-1,1 0 0,-1 0 0,1 0 0,-1 0 0,1 0 0,-1 0 0,1 0 1,-1 0-1,1 0 0,-1 0 0,1 0 0,-1 0 0,1 0 0,-1 1 0,1-1 0,-1 0 1,0 0-1,1 1 0,-1-1 0,1 0 0,-1 0 0,0 1 0,1-1 0,-1 0 1,0 1-1,1-1 0,-1 1 0,0-1 0,0 0 0,1 1 0,-1-1 0,0 1 1,0-1-1,0 1 0,0-1 0,1 2 0,8 29 1719,-8-27-1536,17 81 2100,5 25-676,-14-76-1327,30 93 715,-34-114-1039,1 0-1,0 0 1,1-1 0,0 0 0,1 0 0,1-1 0,12 14 0,-16-20-61,0 0-1,1-1 1,0 1-1,0-1 1,12 6 0,-16-9-62,0 0 0,0 0 0,0-1 0,0 1 0,0-1 0,0 1 0,1-1 0,-1 0 0,0 0 0,3 0 0,-4 0-39,0 0 1,0-1 0,0 1 0,0 0-1,0-1 1,0 1 0,1-1 0,-1 1-1,0-1 1,0 1 0,-1-1 0,1 0-1,0 0 1,0 1 0,0-1 0,0 0-1,-1 0 1,1 0 0,1-2 0,1-4-883,0 0 1,0 0-1,0 0 1,-1-1 0,-1 1-1,1-1 1,-1 1-1,0-1 1,-1-10 0,-1-27-1741</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24.662"/>
    </inkml:context>
    <inkml:brush xml:id="br0">
      <inkml:brushProperty name="width" value="0.05" units="cm"/>
      <inkml:brushProperty name="height" value="0.05" units="cm"/>
      <inkml:brushProperty name="color" value="#FF0066"/>
    </inkml:brush>
  </inkml:definitions>
  <inkml:trace contextRef="#ctx0" brushRef="#br0">56 21 14091,'-1'-3'421,"-5"-12"2707,2 12-889,0 11 257,-17 85-382,12-45-1679,5-29-321,1 1 0,1-1-1,1 1 1,0 0 0,2 0 0,0 0-1,1-1 1,5 22 0,-4-31-40,0 0-1,0 0 1,1-1 0,1 1-1,-1-1 1,1 0 0,9 12 0,-9-15-53,-1-1 1,1 0 0,0 0-1,1 0 1,-1-1 0,1 1-1,0-1 1,0-1 0,0 1-1,1-1 1,11 4 0,-14-6-31,0 0 0,0 0 0,1 0 0,-1-1 0,0 0 0,1 0 0,-1 0 0,0 0 0,0-1 0,1 0 1,-1 1-1,0-2 0,0 1 0,0 0 0,0-1 0,0 0 0,0 0 0,-1 0 0,1 0 0,-1-1 0,1 1 0,4-5 0,-6 5-1,1-1 0,-1 1-1,0-1 1,0 1-1,0-1 1,0 0 0,0 0-1,-1 0 1,1 0-1,-1 0 1,0 0 0,0 0-1,0-1 1,0 1-1,0 0 1,-1-1 0,1 1-1,-1 0 1,0-1 0,0 1-1,-1 0 1,1-1-1,0 1 1,-1 0 0,0-1-1,0 1 1,0 0-1,-2-4 1,1 2-23,-1 1 1,0 0 0,0-1-1,0 1 1,0 1-1,-1-1 1,0 0-1,1 1 1,-1 0-1,0 0 1,-1 0-1,1 0 1,0 0-1,-1 1 1,-7-3-1,-3 0 34,-1 1-1,1 1 0,-25-3 0,33 3 289,12-2-18,14-4 127,-18 9-366,20-9 99,6-1-115,-1-1 0,-1-1 0,0-1 0,40-29-1,-49 31-1123,0 8 345</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25.660"/>
    </inkml:context>
    <inkml:brush xml:id="br0">
      <inkml:brushProperty name="width" value="0.05" units="cm"/>
      <inkml:brushProperty name="height" value="0.05" units="cm"/>
      <inkml:brushProperty name="color" value="#FF0066"/>
    </inkml:brush>
  </inkml:definitions>
  <inkml:trace contextRef="#ctx0" brushRef="#br0">2 6 11066,'-2'-3'4094,"3"2"-4001,-1 1-16,0 0 0,0 0 0,0 0-1,0 0 1,0-1 0,1 1 0,-1 0 0,0 0-1,0 0 1,0 0 0,1 0 0,-1 0-1,0 0 1,0 0 0,0 0 0,0 0-1,1 0 1,-1 0 0,0-1 0,0 1 0,0 0-1,1 0 1,-1 1 0,0-1 0,0 0-1,0 0 1,1 0 0,-1 0 0,0 0 0,0 0-1,0 0 1,1 0 0,-1 0 0,0 0-1,0 1 1,2-1 103,-1 1-1,0 0 1,0 0-1,0 0 1,0 0-1,0 0 1,0 0-1,0 1 1,0-1-1,0 0 1,-1 0-1,1 1 1,0-1-1,0 3 1,6 24 901,-4-14-529,6 21 464,20 71 1048,-22-85-1873,0-1 0,1-1 0,12 20 0,-7-22-418,-13-18-49,0 1-1,0-1 1,1 1-1,-1-1 1,0 0-1,0 1 1,0-1-1,0 0 1,0 1-1,0-1 1,0 0 0,0 1-1,0-1 1,0 0-1,-1 0 1,-3-10-2182,2-1 935</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26.044"/>
    </inkml:context>
    <inkml:brush xml:id="br0">
      <inkml:brushProperty name="width" value="0.05" units="cm"/>
      <inkml:brushProperty name="height" value="0.05" units="cm"/>
      <inkml:brushProperty name="color" value="#FF0066"/>
    </inkml:brush>
  </inkml:definitions>
  <inkml:trace contextRef="#ctx0" brushRef="#br0">0 243 11074,'2'-5'1777,"5"-5"2264,10-2-1585,3-8 33,5-3-449,2-7-672,-2-1-231,0 5-617,-1 2-160,-4 6-400,0 6-376,-5 0-1113,2 2-775,-2 0 1128</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26.551"/>
    </inkml:context>
    <inkml:brush xml:id="br0">
      <inkml:brushProperty name="width" value="0.05" units="cm"/>
      <inkml:brushProperty name="height" value="0.05" units="cm"/>
      <inkml:brushProperty name="color" value="#FF0066"/>
    </inkml:brush>
  </inkml:definitions>
  <inkml:trace contextRef="#ctx0" brushRef="#br0">47 189 13227,'-1'3'539,"0"-1"0,0 1 0,0-1 0,0 1 0,0-1 0,1 1 0,-1-1 0,1 1 0,-1 0 0,1 5 0,1-2-10,-1 0-1,1 0 1,0 0-1,3 8 0,3 3 142,0 0 0,10 17 0,-16-31-514,41 72 1692,11 21-422,-48-85-1291,9 25-1,-13-31-137,0 0-1,0 0 0,0-1 1,-1 1-1,1 0 0,-1 0 0,0 0 1,-1 7-1,1-12-15,0 0 0,0 0 1,0 0-1,0 1 0,0-1 0,0 0 1,0 0-1,0 0 0,0 1 0,0-1 1,0 0-1,-1 0 0,1 0 0,0 1 1,0-1-1,0 0 0,0 0 0,0 0 1,0 0-1,0 1 0,-1-1 0,1 0 0,0 0 1,0 0-1,0 0 0,0 0 0,-1 0 1,1 0-1,0 1 0,0-1 0,0 0 1,0 0-1,-1 0 0,1 0 0,0 0 1,-1 0-1,-5-5-561,-6-13-438,11 17 939,-44-78-1913,-54-134 0,93 199 1985,1 0 0,0-1 0,1 0 0,-2-21-1,5 30 15,1-1 0,0 1-1,0 0 1,1-1 0,-1 1-1,1 0 1,1 0 0,-1 0-1,1 0 1,0 0 0,1 0-1,-1 0 1,6-8 0,-2 6 188,0 0 1,1 0 0,-1 1-1,1 0 1,1 0 0,0 1-1,0-1 1,0 2 0,0-1-1,1 1 1,0 1 0,0 0-1,0 0 1,1 0 0,-1 1-1,1 1 1,0 0 0,0 0-1,0 1 1,0 0 0,0 0-1,0 1 1,0 1 0,14 2-1,-21-3-92,0 1-1,0 0 0,-1-1 1,1 1-1,0 0 0,0 0 1,-1 1-1,1-1 0,-1 1 1,1-1-1,-1 1 0,0 0 0,0 0 1,1 0-1,-1 0 0,0 0 1,-1 0-1,1 0 0,0 1 1,-1-1-1,1 1 0,1 5 1,-1-3-28,-1 0 0,0 0 1,0 0-1,-1 0 0,1 1 1,-1-1-1,0 0 0,-1 0 1,1 1-1,-1-1 0,0 0 1,-2 6-1,-4 10-2,-1 0 1,-1-1-1,-15 26 1,-40 52-4,60-91-154,-2 3-281,-1-1 1,0 1-1,0-1 0,-1-1 0,0 0 0,-1 0 0,0 0 1,-13 8-1,0-8-1020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29.526"/>
    </inkml:context>
    <inkml:brush xml:id="br0">
      <inkml:brushProperty name="width" value="0.05" units="cm"/>
      <inkml:brushProperty name="height" value="0.05" units="cm"/>
      <inkml:brushProperty name="color" value="#FF0066"/>
    </inkml:brush>
  </inkml:definitions>
  <inkml:trace contextRef="#ctx0" brushRef="#br0">281 748 10114,'-6'0'1940,"-3"-1"2975,14-2-3207,5 11 617,0 1-1913,-4-6-293,0 0 0,1-1 0,0 1 0,-1-1 0,1-1 0,0 1-1,0-1 1,0-1 0,11 1 0,8-2 204,32-5 0,-20 2-15,127-2 657,9 0-562,-148 3-352,0-1 0,0-1 0,0-1 0,38-15 0,-9-1 92,-2-2 1,0-3-1,82-56 1,-130 79-87,1-1 1,-1 0 0,0 0 0,0 0 0,-1 0 0,1-1 0,-1 0 0,0 0 0,-1 0 0,0 0 0,0-1 0,0 1 0,-1-1 0,0 0 0,0 0 0,0 0 0,-1 0 0,0 0 0,-1 0-1,0-14 1,0 10-19,-2 0-1,1 1 1,-1-1-1,-1 0 0,0 1 1,-1 0-1,0 0 1,0 0-1,-1 0 1,0 0-1,-1 1 0,-13-17 1,-34-30-9,-86-71-1,135 124-27,-7-6-8,0 0-1,-1 1 0,0 0 0,-1 1 1,1 0-1,-1 1 0,-1 1 1,1 0-1,-22-4 0,11 5-19,0 0 0,0 2-1,0 1 1,-44 4 0,-348 54-5,402-54 32,-1 0 0,1 2 1,-1-1-1,1 2 1,1 0-1,-26 14 0,20-8 0,-73 51 12,81-54-12,1 0 0,1 0 1,-1 1-1,2 0 0,-1 0 1,-9 17-1,7-7 31,1-1 0,1 1 0,1 1 0,0-1 1,2 2-1,-5 24 0,9-35-14,0 0 1,1 0-1,1-1 0,0 1 1,0 0-1,1 0 0,1 0 1,0 0-1,0-1 0,1 1 1,0-1-1,1 0 0,0 0 1,7 14-1,-5-16 87,1 1-1,-1-1 1,1 0-1,1-1 1,0 0 0,0 0-1,0-1 1,0 1-1,1-2 1,0 1 0,0-2-1,1 1 1,0-1 0,-1 0-1,15 3 1,8 0 134,0-1 0,0-1 1,54 0-1,-54-5-730,0 0-1,37-7 0,-37 5-1758,-3 1 763</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30.882"/>
    </inkml:context>
    <inkml:brush xml:id="br0">
      <inkml:brushProperty name="width" value="0.05" units="cm"/>
      <inkml:brushProperty name="height" value="0.05" units="cm"/>
      <inkml:brushProperty name="color" value="#FF0066"/>
    </inkml:brush>
  </inkml:definitions>
  <inkml:trace contextRef="#ctx0" brushRef="#br0">0 126 5097,'10'-7'7728,"-3"1"-6799,-1 1 1,1 1 0,-1-1-1,1 1 1,8-4 0,80-15 4521,-62 17-5413,33-12-1,12-11-2984,-34 18 1593</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31.461"/>
    </inkml:context>
    <inkml:brush xml:id="br0">
      <inkml:brushProperty name="width" value="0.05" units="cm"/>
      <inkml:brushProperty name="height" value="0.05" units="cm"/>
      <inkml:brushProperty name="color" value="#FF0066"/>
    </inkml:brush>
  </inkml:definitions>
  <inkml:trace contextRef="#ctx0" brushRef="#br0">13 115 11194,'-1'0'297,"0"0"0,1 0-1,-1 0 1,1 0 0,-1 0-1,0 0 1,1 0-1,-1 0 1,1 0 0,-1-1-1,0 1 1,1 0 0,-1 0-1,1-1 1,-1 1-1,1 0 1,-1 0 0,0-1-1,1 0-170,0 1-1,0 0 0,0-1 0,0 1 1,0 0-1,0-1 0,0 1 0,0 0 1,0-1-1,0 1 0,0 0 1,0-1-1,0 1 0,0 0 0,0 0 1,1-1-1,-1 1 0,0 0 0,0-1 1,0 1-1,1 0 0,-1 0 0,0 0 1,0-1-1,1 1 0,23-19 2486,-17 15-1999,17-13 1149,32-17 0,-46 29-1580,-1 1 0,0 0-1,1 0 1,0 1 0,0 0 0,0 1 0,12-2 0,-20 4-169,-1 0 0,1 0 0,0 0-1,-1 0 1,1 0 0,0 0 0,-1 1 0,1-1-1,-1 0 1,1 1 0,0 0 0,-1-1-1,1 1 1,1 1 0,-2-1-12,0-1 1,0 1-1,-1 0 0,1 0 1,0 0-1,-1 0 0,1 0 1,0 0-1,-1 1 0,1-1 1,-1 0-1,1 0 1,-1 0-1,0 0 0,0 1 1,1-1-1,-1 0 0,0 0 1,0 1-1,0 1 0,-1 3-11,0 0-1,0 1 0,0-1 0,-1 0 0,0-1 0,0 1 0,0 0 1,-1 0-1,0-1 0,-5 8 0,-5 5-120,-25 27 1,-2 2-260,40-47 386,0 0-1,0 0 1,0 0-1,0 0 0,0 0 1,0 0-1,0 0 1,0 0-1,0 1 1,0-1-1,0 0 0,-1 0 1,1 0-1,0 0 1,0 0-1,0 0 1,0 0-1,0 0 0,0 0 1,0 1-1,0-1 1,0 0-1,0 0 1,0 0-1,0 0 0,0 0 1,0 0-1,0 0 1,0 0-1,1 1 1,-1-1-1,0 0 0,0 0 1,0 0-1,0 0 1,0 0-1,0 0 0,0 0 1,0 0-1,0 0 1,0 0-1,0 0 1,0 0-1,0 1 0,0-1 1,1 0-1,-1 0 1,0 0-1,0 0 1,0 0-1,0 0 0,0 0 1,0 0-1,0 0 1,0 0-1,1 0 1,-1 0-1,11-1-146,22-5 94,-22 3 24,6 0 22,5-2-3,27-2 1,-44 7 16,1 0 0,-1 0 0,1 0 1,-1 0-1,1 1 0,-1 0 0,0 0 0,1 0 1,-1 1-1,7 3 0,-10-4 2,0 0 0,0 0-1,0 0 1,-1 1 0,1-1-1,0 0 1,-1 1 0,1 0 0,-1-1-1,0 1 1,1 0 0,-1 0-1,0 0 1,0 0 0,0 0 0,0 0-1,0 0 1,-1 0 0,1 0-1,-1 0 1,1 0 0,-1 0 0,0 0-1,0 1 1,0-1 0,0 0-1,0 0 1,0 0 0,-1 1 0,1-1-1,-1 0 1,-1 4 0,0 1 9,-1 0 0,0 0 1,-1-1-1,1 1 0,-2-1 1,1 0-1,0 0 0,-8 7 1,-4 3-4,-1-2 1,-1 0-1,0-1 0,-1 0 1,-28 13-1,-18 4-2618,65-30 2530,0 0 1,-1 0-1,1 0 1,0 1-1,0-1 1,0 0-1,-1 0 1,1 0-1,0 0 1,0 0-1,0 0 1,-1 0-1,1 0 1,0 0-1,0 0 1,-1 1-1,1-1 1,0 0-1,0 0 1,-1 0-1,1-1 1,0 1-1,0 0 1,0 0-1,-1 0 1,1 0-1,0 0 1,0 0-1,-1 0 1,1 0-1,0 0 1,0 0-1,0-1 1,-1 1-1,1 0 1,0 0-1,0 0 1,0 0-1,0-1 1,0 1-1,-1 0 0,1 0 1,0 0-1,0-1 1,0 0-83,0 1 1,0-1-1,1 0 1,-1 1-1,0-1 1,0 0-1,1 1 1,-1-1-1,0 0 1,1 1-1,-1-1 1,1 1-1,-1-1 1,1 0-1,-1 1 1,1-1-1,-1 1 1,2-1-1,22-13-1269</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32.407"/>
    </inkml:context>
    <inkml:brush xml:id="br0">
      <inkml:brushProperty name="width" value="0.05" units="cm"/>
      <inkml:brushProperty name="height" value="0.05" units="cm"/>
      <inkml:brushProperty name="color" value="#FF0066"/>
    </inkml:brush>
  </inkml:definitions>
  <inkml:trace contextRef="#ctx0" brushRef="#br0">100 43 10010,'2'-3'217,"-1"1"324,0 0-1,0 0 1,1 0 0,-2 0 0,1-1 0,0 1-1,0 0 1,-1-1 0,1 1 0,-1 0-1,0-1 1,1 1 0,-1-1 0,-1-2 0,1 5-461,0-1 1,0 1 0,-1 0 0,1 0 0,0 0 0,-1-1 0,1 1-1,0 0 1,-1 0 0,1 0 0,-1 0 0,1 0 0,0 0-1,-1 0 1,1 0 0,0 0 0,-1 0 0,1 0 0,0 0-1,-1 0 1,1 0 0,-1 0 0,1 0 0,0 0 0,-1 0 0,1 0-1,0 1 1,-1-1 0,1 0 0,0 0 0,-1 0 0,1 1-1,0-1 1,0 0 0,-1 0 0,1 1 0,-1-1 0,-12 12 663,4-1-588,0 1 0,0 0 0,1 0-1,1 1 1,0 0 0,1 0-1,0 1 1,1-1 0,0 1-1,2 1 1,-1-1 0,2 0 0,0 1-1,0 0 1,2 17 0,0-27-117,0 0 0,1-1 0,0 1 1,0-1-1,0 0 0,1 1 1,0-1-1,-1 0 0,1 0 1,1 0-1,-1 0 0,0 0 0,1 0 1,0-1-1,0 1 0,0-1 1,1 0-1,-1 0 0,1 0 0,-1 0 1,1-1-1,0 1 0,0-1 1,0 0-1,8 3 0,-5-3 0,-1-1 0,1 1-1,0-1 1,0 0 0,-1-1-1,1 1 1,0-1 0,0-1-1,0 0 1,0 1 0,-1-2-1,1 1 1,0-1 0,-1 0-1,1-1 1,11-5 0,-12 4 8,0 1 1,-1-1 0,1 0-1,-1-1 1,0 1 0,0-1-1,0 0 1,6-8 0,-9 10-21,0 0 1,-1 0 0,1 0 0,-1 0 0,1 0 0,-1-1 0,0 1 0,0 0 0,-1-1-1,1 1 1,-1 0 0,1-1 0,-1 1 0,0-1 0,0 1 0,-1-1 0,1 1 0,-2-6-1,0 2-29,-1 0 0,1 1 0,-1-1 0,-1 1 0,1 0 0,-1 0 0,0 0 0,-1 0 0,0 1 0,1-1 0,-2 1 0,1 1 0,0-1 0,-1 1 0,0-1 0,0 2 0,0-1 0,-13-4 0,12 5-258,0 0 0,0 1-1,0 0 1,0 1-1,-1 0 1,1 0 0,-1 0-1,1 1 1,-1 0 0,1 0-1,-1 1 1,1 0-1,-1 0 1,1 1 0,0 0-1,-1 1 1,-12 5-1,17-6-46,3-2 309,-1 0 1,0 0 0,0 1-1,0-1 1,0 0 0,0 1-1,1-1 1,-1 1 0,0-1-1,0 1 1,1-1 0,-1 1-1,0 0 1,1-1 0,-1 1-1,0 0 1,1-1 0,-1 1-1,1 0 1,0 0 0,-1 0-1,1-1 1,-1 1-1,1 0 1,0 2 0,4 5 393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4.509"/>
    </inkml:context>
    <inkml:brush xml:id="br0">
      <inkml:brushProperty name="width" value="0.05" units="cm"/>
      <inkml:brushProperty name="height" value="0.05" units="cm"/>
      <inkml:brushProperty name="color" value="#FF0066"/>
    </inkml:brush>
  </inkml:definitions>
  <inkml:trace contextRef="#ctx0" brushRef="#br0">0 855 13635,'1'0'270,"0"1"0,-1-1 0,1 0 0,-1 0 0,1 1 0,0-1 0,-1 0 0,1 1 0,-1-1 0,1 1 0,-1-1 0,1 1 0,-1-1 1,1 1-1,-1-1 0,1 1 0,-1-1 0,0 1 0,1 0 0,-1-1 0,0 1 0,1 0 0,-1-1 0,0 2 0,6 20 1395,-6-19-1314,3 19 447,0-1-1,-2 24 1,-1-21-417,5 31 0,-10-98-1318,5 42 919,-3-13-435,0-1-1,1 0 0,1 0 1,1-26-1,0 41 443,0-1 0,0 0 0,0 1-1,0-1 1,0 0 0,0 1 0,0-1 0,0 0-1,0 1 1,1-1 0,-1 0 0,0 1 0,1-1-1,-1 1 1,0-1 0,1 1 0,-1-1 0,0 1-1,1-1 1,-1 1 0,1-1 0,-1 1 0,1-1-1,-1 1 1,1-1 0,0 1 0,-1 0 0,1 0-1,-1-1 1,1 1 0,0 0 0,-1 0 0,1 0-1,0-1 1,-1 1 0,1 0 0,0 0 0,-1 0-1,1 0 1,0 0 0,-1 0 0,1 0 0,0 1-1,-1-1 1,1 0 0,0 0 0,-1 0 0,1 1-1,-1-1 1,1 0 0,1 1 0,4 3 5,0 0 1,1 0 0,10 9-1,-9-6-34,-4-4 39,1 0-1,-1 0 1,1-1-1,0 1 1,0-1-1,0 0 1,1 0-1,-1-1 1,8 2 0,-10-3 6,0 0 0,0 0 1,0 0-1,1 0 1,-1 0-1,0 0 0,0-1 1,0 0-1,0 1 0,0-1 1,-1 0-1,1-1 1,0 1-1,0 0 0,-1-1 1,1 0-1,-1 1 1,5-5-1,-1-1 14,0 0 1,0 0-1,-1 0 0,0-1 0,0 0 1,-1 0-1,0 0 0,-1-1 0,0 1 1,0-1-1,2-13 0,0-4 36,-1-1 0,-1-44 0,-3 26 3,-3 1 0,-11-63-1,-29-85-65,11 83-10,7 27 22,-11-32 201,35 113-178,1 1-1,0-1 1,0 0 0,-1 0-1,1 0 1,0 0-1,-1 0 1,1 1 0,0-1-1,-1 0 1,1 0 0,-1 1-1,0-1 1,1 0-1,-2 0 1,2 1-7,-1 0-1,1 1 1,0-1-1,0 0 1,0 1-1,-1-1 1,1 1-1,0-1 1,0 0 0,0 1-1,0-1 1,0 1-1,0-1 1,0 0-1,0 1 1,0-1 0,0 1-1,0-1 1,0 0-1,0 1 1,0-1-1,0 1 1,0-1-1,1 0 1,-1 1 0,0-1-1,0 1 1,0-1-1,1 0 1,-1 1-1,25 63 1167,40 74-1,-41-90-766,17 33 452,92 137 0,-130-214-897,19 24-38,-21-26-55,1-1-1,0 1 1,-1-1-1,1 1 1,0-1-1,0 0 1,0 1 0,0-1-1,0 0 1,0 0-1,4 1 1,-6-2 20,1 0 0,-1 0-1,0 0 1,1-1 0,-1 1 0,1 0 0,-1 0-1,0 0 1,1 0 0,-1-1 0,0 1 0,1 0-1,-1 0 1,0-1 0,1 1 0,-1 0 0,0 0-1,0-1 1,1 1 0,-1 0 0,0-1 0,0 1-1,1-1 1,-1 1 0,0 0 0,0-1 0,0 1-1,0 0 1,0-1 0,0 1 0,0-1-1,0 1 1,0-1 0,0 1 0,0 0 0,0-1-1,0 1 1,0-1 0,0 1 0,0 0 0,0-1-1,-5-21-3100,-4 7 1080,4 1 631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7.695"/>
    </inkml:context>
    <inkml:brush xml:id="br0">
      <inkml:brushProperty name="width" value="0.05" units="cm"/>
      <inkml:brushProperty name="height" value="0.05" units="cm"/>
      <inkml:brushProperty name="color" value="#FF0066"/>
    </inkml:brush>
  </inkml:definitions>
  <inkml:trace contextRef="#ctx0" brushRef="#br0">1 903 12379,'1'0'205,"0"1"0,0 0 0,0 0 0,0-1 1,1 1-1,-1-1 0,0 1 0,0-1 1,1 0-1,-1 1 0,0-1 0,1 0 0,-1 0 1,0 0-1,1 0 0,-1 0 0,0 0 0,1 0 1,-1-1-1,0 1 0,1 0 0,-1-1 0,0 1 1,0-1-1,1 1 0,-1-1 0,0 0 0,0 1 1,0-1-1,0 0 0,0 0 0,2-1 1,1-4 439,1 1 0,-1-1 1,0 0-1,7-13 0,-6 9-300,-4 9-293,8-16 654,0 1 0,9-26 0,-16 38-662,-1 0 0,1 0 0,-1-1 0,-1 1 0,1 0 0,0 0 0,-1-1 1,0 1-1,0-1 0,0 1 0,-1 0 0,1-1 0,-1 1 0,0 0 0,0 0 0,-3-7 0,4 10-49,-1 0 0,1 0 0,-1 0 0,1 0-1,-1 0 1,1 1 0,-1-1 0,1 0-1,-1 0 1,0 0 0,1 1 0,-1-1-1,0 0 1,0 1 0,0-1 0,0 0 0,1 1-1,-1-1 1,0 1 0,0-1 0,0 1-1,0 0 1,0 0 0,0-1 0,0 1-1,0 0 1,0 0 0,0 0 0,0 0 0,0 0-1,0 0 1,0 0 0,0 0 0,0 0-1,0 1 1,0-1 0,0 0 0,0 1-1,0-1 1,0 1 0,0-1 0,0 1-1,0-1 1,0 1 0,0 0 0,1-1 0,-1 1-1,-1 1 1,-2 2-44,1-1-1,0 1 1,0 0 0,0 0 0,0 0-1,1 1 1,0-1 0,-4 10-1,5-10 27,0 0 1,0 0-1,0 0 0,1 1 0,0-1 0,0 0 0,0 0 1,0 1-1,0-1 0,1 0 0,0 0 0,0 1 0,0-1 1,3 5-1,-3-7 20,0 0 0,0 0 0,0-1 1,0 1-1,1 0 0,-1-1 0,1 1 0,-1-1 1,1 1-1,-1-1 0,1 0 0,0 1 0,0-1 1,0 0-1,0 0 0,0-1 0,0 1 0,0 0 1,0-1-1,0 1 0,0-1 0,0 1 0,0-1 1,0 0-1,0 0 0,1 0 0,-1 0 0,0 0 1,0-1-1,3 0 0,1 0 2,0-1 0,0 0 0,0 0 0,0-1 0,0 1 0,-1-1 1,1-1-1,-1 1 0,0-1 0,0 0 0,0 0 0,-1 0 0,0 0 0,5-7 0,5-7 20,-2-1-1,18-34 1,7-12 22,-34 62-28,-1-1 0,1 1 1,0 0-1,0 0 1,0 0-1,1 0 1,-1 1-1,4-3 0,-6 4-6,0 1 0,0-1-1,0 1 1,0 0 0,0-1-1,0 1 1,0 0 0,0-1-1,0 1 1,0 0 0,0 0-1,0 0 1,0 0 0,0 0-1,0 0 1,0 0-1,0 0 1,0 1 0,0-1-1,0 0 1,0 1 0,0-1-1,0 0 1,0 1 0,-1-1-1,1 1 1,0 0 0,0-1-1,0 1 1,-1-1 0,1 1-1,0 0 1,0 0-1,-1 0 1,1-1 0,-1 1-1,1 0 1,-1 0 0,1 2-1,2 3 23,0 1 0,-1 0-1,0 0 1,0 1-1,0-1 1,-1 0 0,0 0-1,-1 1 1,0-1-1,0 0 1,0 1 0,-1-1-1,-2 8 1,0-2-105,0 0 0,-1 0 0,-1 0 0,0 0 0,0-1 1,-9 14-1,14-25-323,3-3 261,3-5 61,101-170-55,-62 97 218,-30 53 59,0-1 1,13-37-1,-22 46-75,-1 1 0,0-1 0,-1 0-1,2-38 1,-5 21-84,-2-1 0,-2 0 0,-1 1 1,-12-50-1,15 80-1,0 0-1,0 0 1,-1 1 0,0-1 0,0 1 0,-1 0 0,1-1 0,-7-7 0,9 13 14,0-1 0,-1 1 0,1 0 1,0 0-1,-1-1 0,1 1 0,0 0 1,-1 0-1,1 0 0,0 0 0,-1-1 1,1 1-1,0 0 0,-1 0 0,1 0 1,0 0-1,-1 0 0,1 0 0,0 0 1,-1 0-1,1 0 0,0 0 0,-1 0 0,1 0 1,-1 0-1,1 0 0,0 1 0,-1-1 1,1 0-1,0 0 0,0 0 0,-1 0 1,1 1-1,0-1 0,-1 0 0,1 0 1,0 1-1,0-1 0,-1 1 0,-7 14 20,5-4 32,1 1 0,1 0 0,0 0 0,0 0 0,1 0 0,0 0 0,1-1 0,4 21 0,30 93 866,-34-119-861,8 22 332,1-1 0,23 46 0,-29-66-372,0 0 1,1 0-1,0 0 1,0 0-1,1-1 1,-1 0-1,2 0 1,-1 0-1,0-1 1,1 0-1,0 0 1,0 0-1,16 6 1,-4-7-802,-18-4 713,-1 0 1,0 0-1,1 0 1,-1 0-1,0 0 1,1 0-1,-1 0 0,0 0 1,1 0-1,-1 0 1,0 0-1,1 0 1,-1 0-1,0 0 1,0 0-1,1-1 0,-1 1 1,0 0-1,1 0 1,-1 0-1,0 0 1,0-1-1,1 1 0,-1 0 1,0 0-1,0 0 1,0-1-1,1 1 1,-1 0-1,0-1 0,0 1 1,0 0-1,0 0 1,0-1-1,1 1 1,-1 0-1,0-1 1,0 1-1,0 0 0,0-1 1,0 1-1,0 0 1,0 0-1,0-1 1,0 1-1,0 0 0,0-1 1,0 1-1,-1 0 1,1-1-1,0 1 1,0-1-93,0 0 0,-1 1 0,1-1 0,0 0 1,-1 1-1,1-1 0,-1 1 0,1-1 0,-1 0 1,1 1-1,-1-1 0,1 1 0,-1-1 0,1 1 1,-1 0-1,-1-1 0,-20-5-1655</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32.808"/>
    </inkml:context>
    <inkml:brush xml:id="br0">
      <inkml:brushProperty name="width" value="0.05" units="cm"/>
      <inkml:brushProperty name="height" value="0.05" units="cm"/>
      <inkml:brushProperty name="color" value="#FF0066"/>
    </inkml:brush>
  </inkml:definitions>
  <inkml:trace contextRef="#ctx0" brushRef="#br0">0 1 13435,'7'5'5505,"0"6"-3312,1 8-281,2 6-544,-1 4-128,1-1-439,-2 4-169,0-2-296,1-1-112,-8 3-144,-2-4-32,-8 2-432,-1-3-256,0-5-1017,4-5-471,6-9-833,5-5 1393</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33.226"/>
    </inkml:context>
    <inkml:brush xml:id="br0">
      <inkml:brushProperty name="width" value="0.05" units="cm"/>
      <inkml:brushProperty name="height" value="0.05" units="cm"/>
      <inkml:brushProperty name="color" value="#FF0066"/>
    </inkml:brush>
  </inkml:definitions>
  <inkml:trace contextRef="#ctx0" brushRef="#br0">1 213 13563,'10'-5'1792,"2"-2"841,4-1-401,5 1-391,-3 2-681,-1 2-256,-4 1-520,-1 2-144,-4-2-344,-1 1-280,-2-1-416,-2-3-352,1-3-569,-1 1-119,-1-5-200,1-5-9,-1-6 1193</inkml:trace>
  <inkml:trace contextRef="#ctx0" brushRef="#br0" timeOffset="1">155 0 8746,'4'4'7347,"6"2"-4868,-6-5-2153,-1 0 1,0 0-1,0 0 1,-1 0-1,1 1 1,0-1-1,0 1 0,-1 0 1,1 0-1,-1 0 1,1 0-1,-1 0 1,0 1-1,0-1 1,0 1-1,0-1 0,2 5 1,1 3-4,-1 0-1,0 0 1,0 0 0,-1 0-1,-1 1 1,1 0 0,-1 11 0,0 11 125,-2 32 1,0 16-1266,0-81 772,0 1-134,0 0 1,0 0-1,0 0 1,0 0-1,0-1 1,0 1-1,0 0 1,1 0-1,-1 0 1,0 0-1,1-1 1,-1 1 0,0 0-1,1 0 1,-1 0-1,1-1 1,-1 1-1,1 0 1,-1-1-1,1 1 1,1 1-1,10 3-1322</inkml:trace>
  <inkml:trace contextRef="#ctx0" brushRef="#br0" timeOffset="2">486 309 20484,'-17'13'1705,"-3"-6"607,0-1-559,6-6-2442,1 5 537</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39.236"/>
    </inkml:context>
    <inkml:brush xml:id="br0">
      <inkml:brushProperty name="width" value="0.05" units="cm"/>
      <inkml:brushProperty name="height" value="0.05" units="cm"/>
      <inkml:brushProperty name="color" value="#FF0066"/>
    </inkml:brush>
  </inkml:definitions>
  <inkml:trace contextRef="#ctx0" brushRef="#br0">482 982 10218,'1'-1'268,"1"1"0,-1 0-1,0 0 1,0 0 0,0 0-1,1 0 1,-1 0 0,0 0-1,0 0 1,0 1 0,1-1 0,-1 0-1,0 1 1,0-1 0,0 1-1,0-1 1,2 2 0,6 2 518,1-3-257,1 1 0,-1-2 0,1 1 0,16-3 0,44-8 420,-55 8-708,495-48 2275,-465 47-2398,0-2-1,-1-2 1,1-2-1,-2-2 1,0-2-1,0-1 1,-1-3-1,62-34 1,-88 42-28,-1-1 0,-1-1 0,0-1 1,0 0-1,-1-1 0,12-16 0,-19 21-28,-1 0 0,0-1-1,0 0 1,-1 0-1,0-1 1,0 1-1,-1-1 1,-1 0 0,0 0-1,0 0 1,-1-1-1,1-11 1,-1 3 21,-1 1 1,-1-1 0,-3-19-1,2 32-64,0-1 0,0 1 0,-1-1 0,0 1 0,0-1 0,-1 1 0,0 0 0,0 0 0,0 0 0,-1 0-1,-7-8 1,-7-4 32,0 1-1,-2 1 0,-27-17 1,1 0 2,4 2-49,-71-57 406,101 78-326,0 0 1,-1 1 0,-1 0 0,0 1-1,0 0 1,-27-10 0,8 5-83,-79-27 130,88 33-115,-1 1-1,-44-5 1,-19 5-5,-101 6 0,139 5-18,-1 3-1,1 2 1,-49 17 0,35-10 27,35-8-25,-1 2-1,1 0 1,1 2-1,0 2 1,-45 30-1,43-25 8,-8 4-6,1 2-1,-38 33 1,65-50-2,1 1 1,-1 0-1,1 1 0,1-1 1,0 2-1,1-1 1,0 1-1,0 0 0,2 1 1,-1-1-1,-4 21 1,6-15 33,0 0-1,2 1 1,0 0 0,1-1 0,1 1 0,1 0 0,1-1 0,0 1-1,2-1 1,0 0 0,0 0 0,2 0 0,9 20 0,-11-30 57,1 1 0,1-1 0,-1 0-1,1 0 1,1-1 0,-1 0 0,1 0 0,1 0 0,7 5 0,-3-4 84,-1-1 0,1 0 0,1-1 1,-1 0-1,25 7 0,-11-7 93,0-1 1,0-1-1,0-1 1,0-2 0,0 0-1,35-4 1,-2-6 204,0-2 0,87-28 0,-28 6-1379,-111 31-272,1 1 1,-1 0-1,11-1 1,-11 2-707</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47.076"/>
    </inkml:context>
    <inkml:brush xml:id="br0">
      <inkml:brushProperty name="width" value="0.05" units="cm"/>
      <inkml:brushProperty name="height" value="0.05" units="cm"/>
      <inkml:brushProperty name="color" value="#FF0066"/>
    </inkml:brush>
  </inkml:definitions>
  <inkml:trace contextRef="#ctx0" brushRef="#br0">135 477 10994,'2'-10'737,"3"-37"2647,-5 44-3143,0 0 1,0 0-1,0 0 0,0 0 1,0 0-1,-1 1 1,0-1-1,1 0 1,-1 0-1,0 0 0,0 1 1,-3-6-1,3 8-182,1-1 0,-1 0-1,0 1 1,1-1 0,-1 0-1,0 1 1,0-1 0,0 1-1,0-1 1,1 1 0,-1-1-1,0 1 1,0 0 0,0 0-1,0-1 1,0 1-1,0 0 1,0 0 0,0 0-1,0 0 1,0 0 0,0 0-1,0 0 1,0 0 0,0 0-1,0 1 1,0-1 0,1 0-1,-1 1 1,0-1 0,0 0-1,0 1 1,0-1 0,0 1-1,0 0 1,-3 2 69,0 0 1,1 0-1,0 0 0,-1 0 1,1 0-1,-3 6 0,-2 2 131,1 1 0,1 0 0,0 0 0,1 1 0,0 0-1,-3 15 1,2-1 118,-6 54 0,12-77-366,0-1-1,0 1 1,0 0-1,0-1 1,0 1 0,1-1-1,0 1 1,2 6-1,-3-9-9,0-1 0,1 1 0,-1 0 0,1 0 0,-1 0 0,1-1 0,0 1 0,-1 0 0,1-1 0,0 1 0,-1 0 0,1-1 0,0 1 0,0-1 0,-1 1 0,1-1 0,0 0 0,0 1 0,0-1 0,0 0 0,0 0 0,0 1 0,0-1 0,0 0 0,-1 0 0,1 0 0,0 0 0,0 0 0,0 0 0,0 0 0,0 0 0,0-1 0,0 1 0,0 0 0,0-1-1,0 1 1,-1 0 0,2-1 0,2-2-2,1 1 0,-1-1 0,0 1 0,0-1 0,-1 0 0,1-1 0,-1 1 0,1-1 0,-1 1 0,0-1 0,0 0 0,-1 0 0,1 0 0,-1-1 0,0 1 0,2-6 0,1-3-15,0-1-1,-2 0 1,1 0-1,1-19 0,-3 7-49,-1 1 0,-2-1 0,0 0 0,-10-50 0,-35-98-362,-3 41 453,40 115 267,9 18-281,0 0-1,0 0 1,0 0-1,0 0 1,-1-1 0,1 1-1,0 0 1,0 0-1,0 0 1,0 0 0,0 0-1,0 0 1,0-1-1,0 1 1,-1 0 0,1 0-1,0 0 1,0 0-1,0 0 1,0 0 0,0 0-1,-1 0 1,1 0-1,0 0 1,0 0 0,0 0-1,0 0 1,-1 0-1,1 0 1,0 0 0,0 0-1,0 0 1,0 0-1,-1 0 1,1 0 0,0 0-1,0 0 1,0 0-1,0 0 1,0 0 0,-1 0-1,1 0 1,0 0-1,0 0 1,0 1 0,-3 6 409,2 4-161,0 0 0,1-1 0,0 1 0,0 0 0,1-1 0,1 1 0,3 13 0,3 3 541,18 42 1,-21-57-627,1-1 1,1 1-1,0-1 1,1 0-1,0-1 0,12 13 1,-16-18-187,1-1 0,-1 1 0,1-1 0,0 0 0,1-1 0,-1 1 0,1-1 0,-1 0-1,1 0 1,0-1 0,0 0 0,0 0 0,1 0 0,10 1 0,-15-3-180,1 0-1,0 0 1,-1 0-1,1 0 1,0-1-1,-1 0 1,1 1-1,0-1 1,-1 0-1,1 0 1,-1 0-1,0-1 1,1 1 0,-1 0-1,0-1 1,0 0-1,2-1 1,2-3-823,-1 0 0,0 0 0,0-1 0,5-9 0,5-7-700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47.542"/>
    </inkml:context>
    <inkml:brush xml:id="br0">
      <inkml:brushProperty name="width" value="0.05" units="cm"/>
      <inkml:brushProperty name="height" value="0.05" units="cm"/>
      <inkml:brushProperty name="color" value="#FF0066"/>
    </inkml:brush>
  </inkml:definitions>
  <inkml:trace contextRef="#ctx0" brushRef="#br0">147 264 12811,'-16'17'2962,"-24"33"0,27-31-1646,-20 39 0,25-42-1034,1 0 1,1 1-1,0 0 1,2 1-1,-1-1 1,2 1-1,-2 30 0,5-43-209,0 0 0,0 0 0,1 1 0,0-1 0,0 0-1,0 0 1,0 0 0,4 8 0,-4-12-64,0 1-1,-1-1 1,1 0-1,0 1 1,0-1 0,0 0-1,0 0 1,0 1-1,0-1 1,1 0 0,-1 0-1,0 0 1,0-1-1,1 1 1,-1 0 0,1 0-1,-1-1 1,0 1-1,1-1 1,-1 1 0,1-1-1,0 1 1,-1-1-1,1 0 1,-1 0 0,1 0-1,-1 0 1,1 0-1,0 0 1,-1 0 0,3-1-1,0-1-6,1 0 1,-1 1-1,1-2 0,-1 1 0,0 0 1,0-1-1,0 0 0,0 0 0,0 0 0,-1 0 1,0-1-1,1 1 0,-1-1 0,0 0 1,2-5-1,5-6 17,-2 0-1,12-30 1,-12 24 3,-2 0 0,0-1 0,-1 1 0,-2-1 0,0 0 0,-1 0 0,-1 0 0,-3-34-1,0 32-2,-2 0-1,-1 0 1,0 0 0,-2 1-1,0 0 1,-2 0-1,-17-33 1,21 47-11,-1 0 1,0 0-1,-13-14 1,17 21 16,1 0 0,-1 0 0,0 0 0,0 0 0,0 0 0,-1 1 0,1-1 0,0 1 0,-1 0 0,1-1 0,-1 1 0,1 0 0,-1 1 0,1-1 0,-1 0 0,0 1 0,1-1 0,-1 1 0,-5 0 0,7 0 9,-1 1 0,1-1 0,0 0 0,-1 1 0,1-1 0,0 1 0,0 0 0,0-1 0,-1 1 0,1 0 0,0 0 0,0-1 0,0 1 0,0 0 0,0 0 0,0 0 0,1 0 0,-1 0 0,0 1 0,0-1 0,1 0 0,-1 0 0,1 0 0,-1 1 0,1-1 0,0 0-1,-1 1 1,1-1 0,0 0 0,0 1 0,0-1 0,0 0 0,0 1 0,0-1 0,0 0 0,1 2 0,0 4 81,0-1 0,0 1 0,1-1-1,0 0 1,0 0 0,4 9 0,12 14 224,1 1 0,2-2 0,0-1 0,28 28 0,-35-41-353,1 0 0,0 0 1,0-2-1,1 0 0,1 0 0,0-2 0,0 0 1,38 14-1,-51-22-292,0-1 0,0 1 0,0-1 1,0-1-1,0 1 0,0 0 0,0-1 0,0 0 0,1 0 1,-1 0-1,0-1 0,0 1 0,0-1 0,0 0 0,0 0 1,0 0-1,0-1 0,0 1 0,0-1 0,-1 0 1,1 0-1,-1-1 0,1 1 0,-1-1 0,0 1 0,0-1 1,4-4-1,17-16-1264</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47.961"/>
    </inkml:context>
    <inkml:brush xml:id="br0">
      <inkml:brushProperty name="width" value="0.05" units="cm"/>
      <inkml:brushProperty name="height" value="0.05" units="cm"/>
      <inkml:brushProperty name="color" value="#FF0066"/>
    </inkml:brush>
  </inkml:definitions>
  <inkml:trace contextRef="#ctx0" brushRef="#br0">36 11 14787,'0'0'265,"-1"-1"1,1 0-1,-1 0 0,1 1 1,-1-1-1,0 0 0,1 1 0,-1-1 1,1 1-1,-1-1 0,0 1 0,0-1 1,1 1-1,-1-1 0,0 1 0,0 0 1,1-1-1,-1 1 0,-2 0 1,3 0-142,-1 0 0,1 0 1,-1 0-1,1 1 0,-1-1 1,1 0-1,-1 0 0,1 1 1,0-1-1,-1 0 0,1 1 1,-1-1-1,1 1 1,0-1-1,-1 1 0,1-1 1,0 0-1,0 1 0,-1-1 1,1 1-1,0-1 0,-1 2 1,-1 4 359,1 0 1,-1 1 0,0 12-1,2-18-431,-3 28 595,2 1 1,4 54-1,-1-64-571,1-1 0,1 0 0,1 0 0,0 0 0,11 23 0,-13-35-68,1-1 1,-1 0-1,1 1 0,0-2 0,1 1 0,-1 0 1,8 6-1,-9-10-20,-1 0 1,0 0 0,0 0 0,1-1-1,-1 1 1,1-1 0,-1 0-1,1 0 1,0 0 0,-1 0-1,1 0 1,0 0 0,0-1 0,0 1-1,0-1 1,-1 0 0,1 0-1,0 0 1,0 0 0,5-1-1,-6 0-16,-1 1-1,0-1 0,1 1 1,-1-1-1,0 1 0,0-1 1,0 0-1,0 1 0,1-1 0,-1 0 1,0 0-1,0 0 0,-1 0 1,1 0-1,0 0 0,0 0 0,0 0 1,0-2-1,0 1-24,0-1 1,0 0-1,0 1 1,0-1-1,-1 0 1,1 1-1,-1-1 1,0-4-1,-1-1-46,1 0-1,-1 0 1,-1 0 0,0 0-1,-4-10 1,3 10 63,-1 1 0,0-1 0,0 1 0,-10-12 0,-5-9 374,18 28-319,1 0 1,0-1-1,0 1 0,0 0 0,0-1 0,0 1 1,0 0-1,-1-1 0,1 1 0,0-1 0,0 1 0,0 0 1,0-1-1,1 1 0,-1 0 0,0-1 0,0 1 1,0-1-1,0 1 0,0 0 0,0-1 0,0 1 1,1 0-1,-1-1 0,0 1 0,0 0 0,0 0 1,1-1-1,-1 1 0,0 0 0,1-1 0,-1 1 0,0 0 1,0 0-1,1 0 0,-1-1 0,0 1 0,1 0 1,-1 0-1,1 0 0,-1 0 0,1 0 0,21-7 110,-13 5-54,0-2-310,-1 0 0,1 0 0,-1 0-1,0-1 1,-1-1 0,1 1 0,-1-1 0,11-12 0,-5 2-854,0 0 0,20-34 0,-14 19 1438</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48.395"/>
    </inkml:context>
    <inkml:brush xml:id="br0">
      <inkml:brushProperty name="width" value="0.05" units="cm"/>
      <inkml:brushProperty name="height" value="0.05" units="cm"/>
      <inkml:brushProperty name="color" value="#FF0066"/>
    </inkml:brush>
  </inkml:definitions>
  <inkml:trace contextRef="#ctx0" brushRef="#br0">204 120 12459,'4'14'5375,"-3"-5"-4026,5 7 36,-1 0 1,2-1 0,14 26-1,33 40 818,-34-54-2038,-2 1 0,22 45 0,-30-49-1686,-11-21-728,-3-5 449,-7-7-693,0-5 833</inkml:trace>
  <inkml:trace contextRef="#ctx0" brushRef="#br0" timeOffset="1">11 192 14339,'-10'0'4537,"12"-3"-2328,14-9-385,9-3-528,14-9-576,5 2-120,-1-4-528,1 2-512,-11 4-944,1-3-1000,1 1 1135</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48.811"/>
    </inkml:context>
    <inkml:brush xml:id="br0">
      <inkml:brushProperty name="width" value="0.05" units="cm"/>
      <inkml:brushProperty name="height" value="0.05" units="cm"/>
      <inkml:brushProperty name="color" value="#FF0066"/>
    </inkml:brush>
  </inkml:definitions>
  <inkml:trace contextRef="#ctx0" brushRef="#br0">1 280 13851,'16'35'2552,"1"-1"-1,2-1 1,43 56-1,-62-88-2520,11 13 676,12 21 0,-20-30-651,-1-1 0,0 1 0,0 0 0,-1 0 0,1 0 0,-1-1 0,0 2 0,0-1 0,0 7 0,-1-11-55,0-1 1,0 0 0,0 0-1,0 0 1,-1 0 0,1 0-1,0 0 1,0 1 0,0-1 0,0 0-1,-1 0 1,1 0 0,0 0-1,0 0 1,0 0 0,-1 0-1,1 0 1,0 0 0,0 0-1,0 0 1,-1 0 0,1 0 0,0 0-1,0 0 1,0 0 0,-1 0-1,1 0 1,0 0 0,0 0-1,0 0 1,-1 0 0,1 0 0,0 0-1,0 0 1,0 0 0,0-1-1,-1 1 1,1 0 0,0 0-1,0 0 1,0 0 0,0 0-1,0 0 1,0-1 0,-1 1 0,1 0-1,0 0 1,-2-3 2,1 1-1,-1-1 1,1 0-1,-1 1 1,1-1 0,0 0-1,0 0 1,0 0 0,0-3-1,-2-3 1,-14-49-40,3 0 0,2-1 1,3 0-1,-3-77 0,12 120 33,0 1-1,1 0 0,1 0 1,5-22-1,-6 34 11,0-1 0,0 1 0,0-1 1,0 1-1,1-1 0,-1 1 0,1 0 0,0 0 0,0 0 0,0 0 0,1 0 0,-1 0 0,1 0 0,-1 1 0,1-1 1,0 1-1,0 0 0,0 0 0,0 0 0,0 0 0,1 1 0,-1-1 0,7-1 0,-5 2 79,1 0-1,0 0 1,0 1-1,0 0 1,0 0-1,0 1 0,-1 0 1,1 0-1,0 0 1,0 0-1,-1 1 1,1 0-1,8 4 1,-10-4 8,0 1 1,1 0 0,-1-1 0,0 1 0,0 1 0,-1-1-1,1 0 1,-1 1 0,1 0 0,-1 0 0,-1 0 0,1 0-1,0 1 1,-1-1 0,0 1 0,3 6 0,-3-2-58,0-1 0,-1 1 0,0-1 0,0 1 1,-1-1-1,0 1 0,0-1 0,-1 1 0,0-1 0,0 1 1,-1-1-1,0 0 0,-1 1 0,-3 7 0,-6 9-448,-1 0 0,-32 44 1,16-26-820,3 5 288</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50.794"/>
    </inkml:context>
    <inkml:brush xml:id="br0">
      <inkml:brushProperty name="width" value="0.05" units="cm"/>
      <inkml:brushProperty name="height" value="0.05" units="cm"/>
      <inkml:brushProperty name="color" value="#FF0066"/>
    </inkml:brush>
  </inkml:definitions>
  <inkml:trace contextRef="#ctx0" brushRef="#br0">109 1104 10282,'-1'-11'560,"0"1"492,0 0-1,1 0 1,0 0-1,0 0 1,1 0-1,3-16 1,-3 24-877,0 0-1,0 1 1,0-1 0,0 1 0,0 0 0,1-1 0,-1 1 0,0 0 0,1 0 0,-1-1 0,1 1 0,-1 0 0,1 1 0,0-1 0,-1 0 0,1 0 0,0 1 0,0-1 0,3 0 0,37-6 1418,-40 7-1507,49-3 1179,69 4 1,28 0-944,-108-5-301,-1-2 1,-1-1 0,1-2 0,-1-2-1,42-18 1,-34 9 114,-1-2 1,-1-2-1,66-47 1,-92 58 21,-1-1 0,0 0 0,-1-1 0,-1-1 0,22-28 1,-32 37-141,0-1 0,-1 1 0,1-1 0,-1 0 0,-1-1 1,0 1-1,0-1 0,-1 1 0,0-1 0,0 0 0,-1 1 1,0-1-1,0 0 0,-1 0 0,0 0 0,-3-15 0,-8-15-8,-1-1 0,-2 2 0,-24-49 0,8 25 2,-52-79 0,78 134-3,-1 0-1,0 1 1,0 0-1,0 0 1,-1 0-1,0 0 1,0 1-1,0 0 1,-1 0-1,0 1 1,0 0-1,0 0 1,0 1 0,0-1-1,-1 2 1,0-1-1,0 1 1,1 0-1,-1 1 1,-12-2-1,-8 3 31,0 0 0,0 2 0,-28 5-1,-83 21 132,116-23-136,-33 7 17,1 3 0,-79 32 1,113-38-43,2 1 1,-1 1-1,1 0 0,1 2 1,0 0-1,1 1 1,0 0-1,1 2 0,-22 26 1,26-26-1,1 1-1,0 1 1,1 0 0,1 0 0,1 0 0,1 1 0,0 1-1,1-1 1,-4 27 0,8-32-5,0 0-1,1 0 1,1 1 0,0-1-1,1 0 1,0 0-1,2 0 1,-1 0 0,2 0-1,-1-1 1,2 1 0,0-1-1,1 0 1,8 15 0,0-6 70,1 0 1,1-1 0,1-1 0,0 0-1,2-2 1,38 31 0,-41-37 26,0-2 1,0 0 0,1-1-1,1-1 1,-1 0-1,1-1 1,0-2-1,1 1 1,0-2-1,20 3 1,-11-5-18,0-1 1,0-1-1,-1-2 0,1 0 1,33-8-1,-24 1-1657,55-20 1,-41 7 225</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02.240"/>
    </inkml:context>
    <inkml:brush xml:id="br0">
      <inkml:brushProperty name="width" value="0.05" units="cm"/>
      <inkml:brushProperty name="height" value="0.05" units="cm"/>
      <inkml:brushProperty name="color" value="#FF0066"/>
    </inkml:brush>
  </inkml:definitions>
  <inkml:trace contextRef="#ctx0" brushRef="#br0">294 764 11386,'9'-4'1297,"1"0"-1,0 1 1,15-4-1,6-1 12,35-10 175,50-19-205,-101 31-1065,0-1 0,-1-1 0,0 0 0,0 0 0,21-18 0,80-83 608,-101 93-752,0-1 1,-1 0-1,0-1 1,-2 0-1,12-25 1,-21 38-50,0-1 0,0 1 0,0 0 0,-1-1 1,0 1-1,0-1 0,-1 1 0,0-1 0,0 1 0,0-1 0,0 1 0,-1-1 1,-2-9-1,-2-1 6,-1 0 0,0 0 0,-10-16 0,-9-23 28,20 42-53,0-1 0,-2 1 0,1 0-1,-2 0 1,-14-18 0,18 26-5,-1 0 0,0 0 0,0 0 0,0 0 0,-1 1 0,1 0 0,-1 0-1,0 1 1,0 0 0,-1 0 0,1 0 0,-1 1 0,-12-4 0,0 3 74,0 1 0,0 1 0,0 1 0,0 0 0,-29 5-1,2 3 306,-48 14-1,62-13-335,0 2 0,-50 22 0,69-26-34,0 0-1,1 1 0,0 1 1,0-1-1,1 2 0,0 0 1,0 0-1,-14 19 0,8-5 42,0 0-1,1 0 0,2 2 0,1 0 1,0 0-1,-9 34 0,19-50-12,0 1 1,0 1-1,1-1 0,1 0 0,0 0 0,1 1 0,0-1 0,0 1 1,1-1-1,1 0 0,0 0 0,0 0 0,1 0 0,1 0 1,0 0-1,0 0 0,1-1 0,10 17 0,-7-17 111,-1 0-1,1 0 0,0 0 1,1-1-1,0-1 0,1 0 1,20 14-1,-21-16 16,1-2 0,-1 1 0,1-1 1,0-1-1,0 0 0,0 0 0,1-1 0,-1 0 0,22 1 0,-3-3-97,0-2 0,0-1 1,-1-1-1,1-1 0,-1-1 0,0-2 0,0-1 0,-1-1 0,29-16 1,-26 9-265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8.128"/>
    </inkml:context>
    <inkml:brush xml:id="br0">
      <inkml:brushProperty name="width" value="0.05" units="cm"/>
      <inkml:brushProperty name="height" value="0.05" units="cm"/>
      <inkml:brushProperty name="color" value="#FF0066"/>
    </inkml:brush>
  </inkml:definitions>
  <inkml:trace contextRef="#ctx0" brushRef="#br0">1 171 15491,'8'-3'1433,"9"-7"615,8-5-464,7-9-519,3-3-441,0-1-272,-3 3-264,-5 4-656,3 8-368,-8 8-1161,-3 5 4057,-11 18-1863</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05.400"/>
    </inkml:context>
    <inkml:brush xml:id="br0">
      <inkml:brushProperty name="width" value="0.05" units="cm"/>
      <inkml:brushProperty name="height" value="0.05" units="cm"/>
      <inkml:brushProperty name="color" value="#FF0066"/>
    </inkml:brush>
  </inkml:definitions>
  <inkml:trace contextRef="#ctx0" brushRef="#br0">10 44 11410,'-10'-1'5682,"14"-3"-3770,6 1-88,8-2-239,9 0-121,5-2-152,0 0-95,5 2-313,0-1-184,3 6-272,5 3-184,-5 5-88,-8 3-264,-5 0-880,2 13 40,-11-1 256</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08.362"/>
    </inkml:context>
    <inkml:brush xml:id="br0">
      <inkml:brushProperty name="width" value="0.05" units="cm"/>
      <inkml:brushProperty name="height" value="0.05" units="cm"/>
      <inkml:brushProperty name="color" value="#FF0066"/>
    </inkml:brush>
  </inkml:definitions>
  <inkml:trace contextRef="#ctx0" brushRef="#br0">95 84 8506,'9'-57'8950,"-9"31"-5307,-9 30-2841,6-1-730,-1 0 1,1 1 0,0 0 0,0 0-1,0 0 1,0 0 0,-2 6 0,-15 36 246,12-27-132,3-7-68,-2 3 77,1 0 0,-5 22-1,10-33-166,0 0-1,0 0 1,1 0 0,0 0-1,-1 0 1,1 0 0,1 0-1,-1 0 1,1 0-1,-1 0 1,1 0 0,0 0-1,0-1 1,1 1 0,1 4-1,4 1 21,-1 0-1,1 0 1,0-1-1,1 0 1,0-1-1,0 1 1,1-2-1,0 1 1,0-1-1,15 7 1,-21-12-40,0 0-1,0 0 1,0-1 0,0 1 0,0-1 0,1 0 0,-1 0 0,0 0 0,0 0 0,0 0 0,1-1 0,-1 0 0,0 1-1,0-1 1,0 0 0,0-1 0,0 1 0,5-4 0,-2 2 21,-1 0 1,0 0-1,0-1 1,0 0-1,-1 0 0,1 0 1,-1 0-1,0-1 1,3-5-1,-5 8-20,-1 1 1,-1-1-1,1 0 0,0 0 0,0 1 1,-1-1-1,1 0 0,-1 0 0,1 0 1,-1 0-1,0 0 0,0 0 1,0 0-1,0 0 0,0 0 0,0 1 1,-1-1-1,1 0 0,-2-3 0,1 2 9,0-1 0,-1 1 0,0 1 0,0-1 0,0 0 0,0 0-1,0 1 1,0-1 0,-1 1 0,-4-4 0,3 3 2,0 0-1,-1 0 1,1 1 0,-1-1 0,1 1 0,-1 0-1,0 0 1,0 1 0,1-1 0,-1 1 0,0 0-1,0 1 1,-1-1 0,1 1 0,-7 0 0,4 3-85,1-1 0,0 1 0,0 0 1,0 0-1,0 1 0,0 0 0,-6 5 1,3-2-607,-1 2 0,1 0 0,-9 10 0,17-17 438,0 0 1,1 0 0,-1 0 0,1 1 0,-1-1 0,1 0 0,0 1 0,0-1-1,-1 5 1,1-6 108,1 1-1,0-1 0,0 1 0,1-1 1,-1 0-1,0 1 0,0-1 1,1 1-1,-1-1 0,1 0 0,-1 1 1,2 1-1</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10.876"/>
    </inkml:context>
    <inkml:brush xml:id="br0">
      <inkml:brushProperty name="width" value="0.05" units="cm"/>
      <inkml:brushProperty name="height" value="0.05" units="cm"/>
      <inkml:brushProperty name="color" value="#FF0066"/>
    </inkml:brush>
  </inkml:definitions>
  <inkml:trace contextRef="#ctx0" brushRef="#br0">0 103 8242,'4'-11'1283,"1"0"0,12-20 0,-17 30-1006,0 1 1,0-1 0,0 0 0,0 1 0,0-1-1,0 1 1,0-1 0,0 0 0,0 1 0,-1-1-1,1 1 1,0-1 0,0 1 0,-1-1 0,1 1-1,0-1 1,-1 0 0,0 0-136,1 0 1,-1 1-1,1-1 1,-1 0-1,1 0 0,-1 0 1,1 0-1,0 0 1,0 0-1,-1 0 0,1 0 1,0 0-1,0 0 1,0 0-1,0 0 0,0 0 1,0 0-1,0 0 1,1-1-1,-2 4-5,1 1 0,0-1 0,0 1 0,0-1 0,0 1 0,0-1 0,1 1 0,-1-1 0,2 4 0,8 32 334,-7-29-213,-3-7-182,1 0-1,0 1 0,0-1 1,-1 0-1,1 0 1,-1 0-1,0 1 1,0-1-1,0 0 1,0 0-1,0 1 1,0-1-1,-1 0 1,1 0-1,-1 0 1,1 1-1,-1-1 1,0 0-1,-1 3 1,-8 18 40,11-25-51,2-4-7,0-1 0,0 0 0,0 0 0,2-11-1,-4 10-46,0 1-1,-1-1 1,0 1-1,0 0 0,-1-1 1,0 1-1,0-1 1,-1 1-1,0 0 0,0 0 1,-1 0-1,1 0 0,-8-12 1,6 16 532,3 6-162,1 9 176,0-6-195,0-6-142,1-2-405,3-8 923,-3 9-904,-1 1-1,0 0 1,0-1-1,0 1 1,1 0-1,-1 0 1,0-1-1,0 1 1,1 0-1,-1 0 1,0 0-1,1-1 1,-1 1-1,0 0 1,1 0-1,-1 0 1,0 0-1,1 0 1,-1 0-1,0-1 0,1 1 1,-1 0-1,0 0 1,1 0-1,-1 0 1,0 0-1,1 1 1,-1-1-1,0 0 1,1 0-1,-1 0 1,0 0-1,1 0 1,-1 0-1,1 1 1</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55.381"/>
    </inkml:context>
    <inkml:brush xml:id="br0">
      <inkml:brushProperty name="width" value="0.05" units="cm"/>
      <inkml:brushProperty name="height" value="0.05" units="cm"/>
      <inkml:brushProperty name="color" value="#FF0066"/>
    </inkml:brush>
  </inkml:definitions>
  <inkml:trace contextRef="#ctx0" brushRef="#br0">6 139 11522,'-5'-1'5042,"11"-4"-3282,3-5-32,9-4-223,1 4-241,-1-5-504,6 3-200,-6 0-712,1-1-352,1-2-1232,-5 0-593,20-2 1177</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55.894"/>
    </inkml:context>
    <inkml:brush xml:id="br0">
      <inkml:brushProperty name="width" value="0.05" units="cm"/>
      <inkml:brushProperty name="height" value="0.05" units="cm"/>
      <inkml:brushProperty name="color" value="#FF0066"/>
    </inkml:brush>
  </inkml:definitions>
  <inkml:trace contextRef="#ctx0" brushRef="#br0">0 19 10522,'0'-1'329,"0"1"-1,0-1 0,0 0 0,1 1 1,-1-1-1,0 0 0,0 1 0,0-1 1,1 0-1,-1 1 0,0-1 0,1 0 1,-1 1-1,1-1 0,-1 1 1,0-1-1,1 1 0,-1-1 0,1 1 1,0-1-1,-1 1 0,1-1 0,1 0-48,-1 1 0,0-1 0,1 1 0,-1-1 1,1 1-1,-1-1 0,0 1 0,1 0 0,-1 0 0,3-1 0,-3 1-226,1 0-1,-1 0 1,0 0 0,0 0 0,0 0 0,0 1 0,1-1 0,-1 0 0,0 0 0,0 1 0,0-1 0,0 1 0,0-1 0,0 1-1,0-1 1,0 1 0,0 0 0,0-1 0,0 1 0,0 0 0,-1 0 0,1 0 0,0-1 0,0 1 0,-1 0 0,1 0-1,-1 0 1,1 0 0,0 2 0,-1 1-30,1 0 0,-2 0 0,1 1 0,0-1 0,-1 0 0,0 0 0,1 0 0,-3 4 1,-13 35-103,7-22-193,8-21 260,1 1 0,0-1 1,0 0-1,0 0 0,0 1 0,0-1 0,0 0 0,0 0 0,0 0 0,0 1 1,0-1-1,0 0 0,0 0 0,0 1 0,0-1 0,0 0 0,0 0 0,0 1 1,0-1-1,1 0 0,-1 0 0,0 0 0,0 1 0,0-1 0,0 0 0,0 0 1,1 0-1,-1 1 0,0-1 0,0 0 0,0 0 0,0 0 0,1 0 0,-1 0 1,0 0-1,0 1 0,0-1 0,1 0 0,-1 0 0,0 0 0,0 0 0,1 0 1,-1 0-1,0 0 0,0 0 0,1 0 0,-1 0 0,14-1-157,-12 1 135,3 0 67,0 0-1,0 1 1,0-1-1,0 1 1,0 0-1,0 0 1,0 0-1,-1 1 1,1 0-1,-1 0 1,1 0-1,-1 1 1,1-1-1,-1 1 1,0 0-1,0 0 1,-1 0-1,1 1 1,0-1-1,-1 1 1,0 0-1,0 0 1,0 0-1,-1 1 1,1-1-1,-1 0 1,0 1-1,0 0 1,-1-1-1,1 1 1,-1 0-1,0 0 1,0 0-1,-1 7 1,0-9 28,0 0 1,0 0 0,-1 0 0,1 1-1,-1-1 1,0 0 0,0 0 0,0 0-1,-1-1 1,1 1 0,-1 0 0,1 0-1,-1-1 1,0 1 0,0-1 0,0 0 0,0 1-1,-1-1 1,1 0 0,-1 0 0,-4 3-1,-1 0-35,0 0 0,-1-1 0,1 0 1,-1 0-1,-17 4 0,24-7-113,0-1 0,1 1 0,-1-1 0,0 0 0,0 1 0,0-1 0,1 0 0,-1 0 0,0 0 0,0 0 0,0-1 0,0 1 0,1 0 0,-3-2 0,3 2-73,0-1-1,0 0 0,0 0 0,0 0 0,0 0 1,0 0-1,0 0 0,1 0 0,-1 0 0,0 0 0,1-1 1,-1 1-1,1 0 0,-1 0 0,1 0 0,0-1 1,0 1-1,-1 0 0,1-1 0,0 1 0,0-2 1,1-19 341,4-3-474</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56.298"/>
    </inkml:context>
    <inkml:brush xml:id="br0">
      <inkml:brushProperty name="width" value="0.05" units="cm"/>
      <inkml:brushProperty name="height" value="0.05" units="cm"/>
      <inkml:brushProperty name="color" value="#FF0066"/>
    </inkml:brush>
  </inkml:definitions>
  <inkml:trace contextRef="#ctx0" brushRef="#br0">4 0 11594,'-1'15'1993,"-1"-1"1944,2 1-1433,2-3-647,3 1-641,1 1-656,4-1-240,-3-1-504,2-4-288,-3 0-1432,-2 3 1111</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56.711"/>
    </inkml:context>
    <inkml:brush xml:id="br0">
      <inkml:brushProperty name="width" value="0.05" units="cm"/>
      <inkml:brushProperty name="height" value="0.05" units="cm"/>
      <inkml:brushProperty name="color" value="#FF0066"/>
    </inkml:brush>
  </inkml:definitions>
  <inkml:trace contextRef="#ctx0" brushRef="#br0">4 0 12299,'0'0'4773,"-3"6"-2613,7 25 626,1-4-1720,-2 65 899,-3-58-1499,9 68 1,-9-102-494,-1 0 1,1 0-1,0 0 1,0 0-1,0 1 1,0-1-1,0 0 1,0 0-1,0 0 1,0 0-1,0 1 1,0-1-1,0 0 1,0 0-1,0 0 1,0 0-1,0 0 1,0 1-1,0-1 1,0 0-1,1 0 1,-1 0-1,0 0 1,0 0-1,0 1 1,0-1-1,0 0 1,0 0-1,0 0 1,0 0-1,0 0 1,1 0-1,-1 0 1,0 1-1,0-1 1,0 0-1,0 0 1,0 0-1,1 0 1,-1 0-1,0 0 1,0 0-1,0 0 1,0 0-1,1 0 1,-1 0-1,0 0 1,0 0-1,0 0 1,0 0-1,0 0 1,1 0-1,-1 0 1,0 0-1,0 0 1,0 0-1,0 0 1,0 0-1,1 0 1,-1-1-1,0 1 1,0 0-1,0 0 1,0 0-1,0 0 1,0 0-1,1 0 1,-1-1-1,5-8-2233,3-7-152,6-6 967</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8:57.131"/>
    </inkml:context>
    <inkml:brush xml:id="br0">
      <inkml:brushProperty name="width" value="0.05" units="cm"/>
      <inkml:brushProperty name="height" value="0.05" units="cm"/>
      <inkml:brushProperty name="color" value="#FF0066"/>
    </inkml:brush>
  </inkml:definitions>
  <inkml:trace contextRef="#ctx0" brushRef="#br0">0 244 13691,'4'1'884,"0"1"0,1-1-1,-1 0 1,0-1 0,1 1 0,-1-1 0,0 0 0,5 0-1,-1-1-209,-1 0-1,0 0 0,1 0 1,8-4-1,-6 1-538,0-1 1,0 1-1,-1-1 0,1-1 0,-1 0 1,12-10-1,-14 10-669,-1-1 1,0 1 0,0-1-1,6-10 1,-6 8-863,-1-1 1,0 1-1,0-1 0,-2 0 1,6-19-1,-4 10-15</inkml:trace>
  <inkml:trace contextRef="#ctx0" brushRef="#br0" timeOffset="1">250 1 10186,'0'1'4162,"0"6"-2224,1-1-642,1 0-1,0 0 0,0 0 1,4 10-1,6 14 879,-9-19-1635,24 106 2793,-23-95-3159,-1 0 1,-1 1 0,-1 28-1,-1-48-302,0-3 40,0 1 0,0 0 1,0-1-1,0 1 1,0 0-1,0-1 0,0 1 1,0 0-1,0 0 0,0-1 1,0 1-1,-1 0 1,1-1-1,0 1 0,-1 0 1,1-1-1,0 1 1,-1-1-1,1 1 0,-1-1 1,1 1-1,-1-1 0,0 2 1,-1-7-1958,2-13 683</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16.900"/>
    </inkml:context>
    <inkml:brush xml:id="br0">
      <inkml:brushProperty name="width" value="0.05" units="cm"/>
      <inkml:brushProperty name="height" value="0.05" units="cm"/>
      <inkml:brushProperty name="color" value="#FF0066"/>
    </inkml:brush>
  </inkml:definitions>
  <inkml:trace contextRef="#ctx0" brushRef="#br0">421 1062 9130,'1'0'261,"-1"0"-1,1-1 1,-1 1 0,1 0-1,-1 0 1,1 0 0,-1 0-1,1 0 1,0-1 0,-1 1-1,1 0 1,-1 0-1,1 0 1,-1 0 0,1 1-1,0-1 1,-1 0 0,1 0-1,-1 0 1,1 1 0,3-1 277,8 0 53,0-1 0,0 0 1,0-1-1,-1 0 0,13-5 0,6 0 136,-2 0-219,71-12 1297,-83 18-1482,0-1 1,-1 2-1,1 0 0,25 4 0,40 10 101,116 17 29,2-16-144,134-33 416,-201 7-141,0 6-1,225 19 1,-278-9-429,96-5-1,77-21 903,136-38 78,-300 40-937,-2-5 0,114-47 0,-171 59-180,123-58 98,-131 59-105,0-1 0,0-2 0,-2 0 0,33-29-1,-47 38-10,-1 0 0,0 0-1,0 0 1,0 0 0,0-1-1,-1 1 1,0-1 0,0 0-1,-1 0 1,0 0 0,0 0-1,0 0 1,-1-1 0,1 1-1,-1-1 1,-1 1-1,0 0 1,0-1 0,0 1-1,0-1 1,-1 1 0,0-1-1,-1 1 1,1 0 0,-1-1-1,0 1 1,-1 0 0,0 0-1,0 1 1,0-1 0,0 0-1,-1 1 1,-6-7-1,-2-1-18,0 0 0,-2 0-1,1 2 1,-2 0 0,1 0-1,-1 1 1,-28-13-1,-10 0-79,-59-18 0,66 25 84,-117-36 0,-74-28-19,138 44 23,-1 5 0,-1 4 0,-184-23 0,137 35-49,-1 8 1,-171 12-1,-64 38-102,136-11 192,-224 44-127,386-54 84,2 4 0,-98 44 0,118-39 8,-95 65 0,115-68-1,32-20 3,0 0 0,0 1 0,1 1 0,0 0 0,1 0 0,-17 22 0,23-26-3,0 0 1,0 0 0,1 1-1,0-1 1,0 1 0,0 0-1,1 0 1,0 0 0,0 0-1,1 0 1,0 1 0,0-1 0,1 0-1,-1 1 1,3 10 0,0-7 11,0-1 0,1 1 1,1-1-1,0 0 0,0 0 1,1 0-1,0-1 1,1 0-1,0 0 0,0 0 1,1 0-1,0-1 0,13 11 1,3 1 66,1-1 0,1-1 0,42 24 0,-35-25 88,0-2 1,1-1-1,0-1 0,1-2 0,1-1 1,0-2-1,0-1 0,1-2 0,-1-1 1,1-2-1,0-2 0,58-6 0,-15-7 241,107-31-1,-43 8-162,-141 36-373,-1 0-1,1-1 1,-1 1-1,1-1 1,0 1-1,-1-1 1,1 1-1,-1-1 1,0 0 0,1 0-1,-1 1 1,1-1-1,-1 0 1,0 0-1,0-1 1,0 1 0,0 0-1,0 0 1,0 0-1,0-1 1,0 1-1,0-1 1,0 1-1,-1 0 1,2-3 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22.831"/>
    </inkml:context>
    <inkml:brush xml:id="br0">
      <inkml:brushProperty name="width" value="0.05" units="cm"/>
      <inkml:brushProperty name="height" value="0.05" units="cm"/>
      <inkml:brushProperty name="color" value="#FF0066"/>
    </inkml:brush>
  </inkml:definitions>
  <inkml:trace contextRef="#ctx0" brushRef="#br0">0 1241 10322,'146'-31'7404,"42"-6"-4738,-36 18-1691,53-8-121,-167 20-611,0-2 1,-1-2-1,48-20 0,-49 15 26,-2-2-1,1-1 0,50-39 0,-68 45-215,-2 0-1,1-1 1,-2-1-1,0 0 1,-1-1-1,0 0 1,-1-1-1,15-30 1,-24 39-47,1-1 1,-1 1-1,-1-1 1,1 1-1,-1-1 1,-1 1-1,0-1 0,0 0 1,-1 0-1,0 0 1,0 0-1,-1 0 1,-3-12-1,0 5-38,-1 1 0,0 0 0,-2 0 0,0 0 0,0 1 1,-15-21-1,-19-27-261,-82-119-143,91 139 424,-2 2-1,-43-41 1,61 66 29,-1 1 0,-1 1 0,0 0-1,-38-19 1,41 25 2,-1 0 0,1 2-1,-1 0 1,0 1-1,-1 0 1,1 1 0,-22-1-1,16 3-3,1 2 0,-1 0-1,0 0 1,0 2 0,1 1-1,0 1 1,0 1 0,0 0 0,0 2-1,1 0 1,0 2 0,1 0-1,0 1 1,1 0 0,0 2-1,1 0 1,0 1 0,-26 29-1,-45 64 84,72-86-394,2 1 0,1 0 0,-14 31 1,25-50 161,1 1 0,-1-1 0,1 1 1,0-1-1,0 1 0,0-1 1,1 1-1,-1 0 0,1-1 0,0 7 1,2-4-10,-1-1 0,1 0 0,1 0 1,-1 0-1,1 0 0,5 9 1,-8-14 140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38.501"/>
    </inkml:context>
    <inkml:brush xml:id="br0">
      <inkml:brushProperty name="width" value="0.05" units="cm"/>
      <inkml:brushProperty name="height" value="0.05" units="cm"/>
      <inkml:brushProperty name="color" value="#FF0066"/>
    </inkml:brush>
  </inkml:definitions>
  <inkml:trace contextRef="#ctx0" brushRef="#br0">109 331 13931,'-1'-7'1146,"0"0"-90,0 1 0,0-1-1,0 1 1,-1 0-1,-3-10 1,4 14-941,0 1-1,1-1 1,-1 1 0,0 0 0,0-1-1,0 1 1,0 0 0,-1 0-1,1 0 1,0 0 0,0 0-1,-1 0 1,1 0 0,-1 0 0,1 0-1,-1 0 1,1 1 0,-1-1-1,1 1 1,-1-1 0,0 1-1,1 0 1,-1 0 0,1-1 0,-1 1-1,0 0 1,-2 1 0,1-1-81,1 1 1,-1 0-1,1-1 1,-1 1-1,1 0 0,0 1 1,0-1-1,-1 0 1,1 1-1,0-1 1,0 1-1,0-1 1,0 1-1,1 0 1,-1 0-1,0 0 1,-1 3-1,1-2-30,0 0 0,0 0 0,0 0 0,1 0-1,-1 0 1,1 1 0,0-1 0,0 1 0,0-1 0,0 1 0,0 3-1,1-4 20,1 0 0,-1 0 0,0-1-1,1 1 1,0 0 0,-1 0 0,1-1 0,0 1-1,0 0 1,1-1 0,-1 1 0,1-1-1,-1 0 1,1 1 0,0-1 0,0 0-1,0 0 1,0 0 0,0 0 0,0-1-1,0 1 1,1 0 0,-1-1 0,1 0-1,-1 1 1,1-1 0,-1 0 0,1 0 0,0-1-1,-1 1 1,1 0 0,0-1 0,0 0-1,0 0 1,-1 0 0,1 0 0,0 0-1,0 0 1,0-1 0,-1 1 0,1-1-1,0 0 1,4-2 0,7-4 306,0 0 0,-1-1 0,22-18 0,-21 15 290,0 0 0,26-13 0,-7 7 174,-1 0 1,-1-2 0,47-37 0,-73 50-1071,0 1 0,0 0 0,0-1 0,-1 0 0,1 0 0,5-13 0,17-45-5314,-17 39 3284,3-11 501</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33.472"/>
    </inkml:context>
    <inkml:brush xml:id="br0">
      <inkml:brushProperty name="width" value="0.05" units="cm"/>
      <inkml:brushProperty name="height" value="0.05" units="cm"/>
      <inkml:brushProperty name="color" value="#FF0066"/>
    </inkml:brush>
  </inkml:definitions>
  <inkml:trace contextRef="#ctx0" brushRef="#br0">16 5 10650,'-1'1'3154,"-5"3"1314,5-4-4343,1 1-1,-1-1 1,0 1-1,1-1 1,-1 1-1,1-1 1,-1 1-1,1-1 1,-1 1-1,1 0 1,0-1-1,-1 1 1,1 0-1,0 0 1,-1-1-1,1 1 1,0 0-1,0 0 1,0-1-1,0 1 1,-1 0-1,1 0 1,0-1-1,0 1 1,1 0-1,-1 0 1,0-1-1,0 1 1,0 0-1,0 0 1,1-1-1,-1 1 1,0 0 0,1 0-1,-1-1 1,0 1-1,2 0 1,-1 1 58,0-1 1,1 1 0,-1-1 0,1 0 0,0 0 0,-1 0 0,1 0 0,0 0 0,0 0 0,0 0 0,0 0 0,0-1-1,0 1 1,0-1 0,0 0 0,0 1 0,0-1 0,2 0 0,5 0 433,0 0 1,17-3-1,7-2 508,39-1 0,-56 6-872,0 0 1,0 2-1,0 0 0,26 7 1,-41-9-244,-1 0 0,1 0 0,-1 0 0,1 1 0,-1-1 0,1 0 0,-1 0 0,1 0 1,-1 0-1,1 0 0,-1 0 0,1 0 0,-1 0 0,1 0 0,-1 0 0,1 0 0,-1 0 0,1 0 0,-1-1 0,1 1 1,0 0-1,-1-10-72,0 9-81,-1-1 0,1 1 0,0 0 0,0-1-1,-1 1 1,1-1 0,0 1 0,0-1 0,1 1 0,-1-1 0,0 1 0,1-3-1,10-16-736</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43.742"/>
    </inkml:context>
    <inkml:brush xml:id="br0">
      <inkml:brushProperty name="width" value="0.05" units="cm"/>
      <inkml:brushProperty name="height" value="0.05" units="cm"/>
      <inkml:brushProperty name="color" value="#FF0066"/>
    </inkml:brush>
  </inkml:definitions>
  <inkml:trace contextRef="#ctx0" brushRef="#br0">215 938 10218,'1'-2'416,"0"0"0,0-1 0,0 1-1,1 0 1,-1 0 0,0 1 0,1-1 0,-1 0-1,1 0 1,0 1 0,-1-1 0,5-2 0,26-13 1283,-19 11-1029,4-1-181,0 1 0,0 0 0,0 2 0,24-4-1,-8 1-26,65-16 538,-2-3 0,108-47-1,-189 67-883,18-7 280,53-30 0,-77 37-269,1 0-1,-1-1 1,0 0 0,0-1-1,-1 1 1,0-2-1,-1 1 1,1-1 0,8-15-1,-8 10 90,-1-1 0,0 0 0,-1 0-1,-1-1 1,-1 1 0,5-26 0,-7 31-128,-1 1 0,-1-1 1,1 1-1,-1-1 0,-1 0 1,0 1-1,0-1 1,-1 1-1,0 0 0,-1-1 1,0 1-1,-6-13 0,5 15-62,-1 0 1,1 1-1,-1-1 0,0 1 0,-1 0 0,-11-9 0,-42-26 21,0-1-22,16 4 12,24 20-21,-1 1-1,-1 1 0,-41-25 1,49 34-19,-1 1 1,0 0-1,0 1 1,-1 1-1,1 0 1,-22-3-1,25 6 5,0 1-1,-1-1 1,1 2-1,0 0 1,-1 0-1,1 1 1,0 0-1,0 1 1,-12 4-1,0 2-5,0 1 0,1 1-1,0 0 1,-34 25 0,34-19-14,-166 114-17,173-123 34,0 1 1,1 1-1,0 0 1,1 1 0,-22 22-1,30-27 3,1-1 0,0 1 1,0 0-1,0 0 0,1 0 0,0 1 0,0-1 0,1 1 0,0-1 0,0 1 1,0 0-1,1 0 0,0 0 0,0 0 0,1 0 0,0 0 0,1 8 1,-1-7 8,2 0 1,-1 0-1,1 0 1,0 0-1,1-1 1,-1 1-1,2-1 1,-1 0-1,1 0 1,8 12-1,-5-11 54,0 0 0,0-1 0,0 0 0,1 0 0,1-1 0,-1 0 0,18 10 0,13 2 252,0 0 0,2-3 0,0-1 0,0-3-1,2-1 1,-1-1 0,1-3 0,61 1 0,-94-6-266,1-1 0,0-1 0,0 0 0,0 0 0,15-5 0,-23 6-98,0-1-1,-1 0 1,1-1-1,0 1 0,0 0 1,0-1-1,-1 0 0,1 0 1,-1 1-1,1-1 1,-1-1-1,0 1 0,0 0 1,0-1-1,0 1 0,0-1 1,-1 1-1,1-1 1,-1 0-1,1 0 0,-1 0 1,0 1-1,1-5 0,7-34-4518,-6 19 2752</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27.259"/>
    </inkml:context>
    <inkml:brush xml:id="br0">
      <inkml:brushProperty name="width" value="0.05" units="cm"/>
      <inkml:brushProperty name="height" value="0.05" units="cm"/>
      <inkml:brushProperty name="color" value="#FF0066"/>
    </inkml:brush>
  </inkml:definitions>
  <inkml:trace contextRef="#ctx0" brushRef="#br0">26 201 9650,'-2'0'223,"0"-1"1,1 0-1,0 0 0,-1 1 0,1-1 0,-1 0 1,1 0-1,0-1 0,0 1 0,0 0 1,0 0-1,0-1 0,0 1 0,0 0 1,0-1-1,0 1 0,0-1 0,1 1 1,-1-1-1,1 1 0,-1-1 0,1 0 0,-1 1 1,1-1-1,0 0 0,0 1 0,0-1 1,0 0-1,0 1 0,1-3 0,0-3 2,0 1 0,0-1-1,1 1 1,0 0-1,0 0 1,5-10 0,-2 7 48,0 1 1,0 0 0,1 0-1,0 0 1,0 1 0,1 0-1,0 0 1,10-7 0,-12 10-172,-1 1 0,1 0 1,-1 1-1,1-1 0,0 1 1,0 0-1,0 0 1,1 0-1,-1 1 0,0 0 1,1 0-1,-1 0 1,0 0-1,1 1 0,-1 0 1,8 1-1,-9 0-83,0 0 0,0 0 0,0 0-1,-1 0 1,1 1 0,-1-1 0,1 1 0,-1 0-1,1 0 1,-1 1 0,0-1 0,0 1 0,0-1-1,0 1 1,-1 0 0,1 0 0,-1 0 0,1 0-1,-1 1 1,0-1 0,-1 1 0,1-1 0,2 7 0,-2-2-12,1 1 0,-1 0 0,-1 0 0,0 0 0,0 0 0,-1 0 0,0 0 0,0 0 0,-3 12 0,1-4 5,-2 1 0,0-1 1,0 0-1,-2-1 0,0 1 1,-14 25-1,10-24-5,-20 30 8,27-44-14,0 0-1,0 0 1,0-1 0,-1 1-1,0-1 1,1 0 0,-1 0 0,-7 4-1,10-7 0,1 1 0,-1-1 0,1 0 0,-1 1-1,1-1 1,-1 0 0,1 0 0,-1 0 0,1 1 0,-1-1-1,0 0 1,1 0 0,-1 0 0,1 0 0,-1 0 0,1 0 0,-1 0-1,0 0 1,1 0 0,-1-1 0,1 1 0,-1 0 0,1 0-1,-1 0 1,1-1 0,-1 1 0,1 0 0,-1 0 0,0-1-1,0-1 0,0 1-1,1 0 0,-1 0 0,1 0 1,-1 0-1,1 0 0,-1-1 0,1 1 1,0 0-1,0 0 0,-1-1 0,1-1 0,0-3-1,0 1-1,1 0 0,-1-1 0,1 1 0,3-9 1,-2 7 22,2 0-1,-1 0 1,1 0 0,0 0 0,0 1 0,1 0 0,-1 0 0,1 0 0,1 1 0,-1-1 0,1 1 0,0 0 0,0 1 0,1 0 0,-1 0 0,1 0 0,0 1 0,8-4 0,10 0 37,-15 5-460,-1-1 1,1 0-1,-1-1 1,1 0-1,-1 0 1,0-1-1,-1 0 1,15-11-1,-4-2-1492,5-5 712</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27.707"/>
    </inkml:context>
    <inkml:brush xml:id="br0">
      <inkml:brushProperty name="width" value="0.05" units="cm"/>
      <inkml:brushProperty name="height" value="0.05" units="cm"/>
      <inkml:brushProperty name="color" value="#FF0066"/>
    </inkml:brush>
  </inkml:definitions>
  <inkml:trace contextRef="#ctx0" brushRef="#br0">1 1 13211,'22'17'6237,"-5"2"-3392,-15-17-2753,-1 1 1,1 0-1,-1 0 0,0 0 0,0 0 0,0 0 0,0 0 1,0 0-1,-1 0 0,0 0 0,1 1 0,-1-1 0,0 0 1,-1 6-1,-2 10 20,-6 28 1,9-47-113,0 0 1,0 0-1,0 1 0,0-1 1,0 0-1,0 0 0,0 0 1,0 0-1,0 1 0,0-1 1,0 0-1,0 0 0,0 0 1,0 0-1,0 0 0,0 1 0,0-1 1,0 0-1,0 0 0,0 0 1,0 0-1,-1 0 0,1 1 1,0-1-1,0 0 0,0 0 1,0 0-1,0 0 0,0 0 1,-1 0-1,1 0 0,0 1 0,0-1 1,0 0-1,0 0 0,0 0 1,-1 0-1,1 0 0,0 0 1,0 0-1,0 0 0,0 0 1,-1 0-1,1 0 0,0 0 1,0 0-1,0 0 0,0 0 1,-1 0-1,1 0 0,0 0 0,0 0 1,0 0-1,-3-4 7,2 1-2,1 0 0,-1-1 0,0 1 0,1 0 0,0-1 0,0 1 0,0-1 0,0 1 0,1-6-1,8-34 22,-7 38-28,-2 2 18,1-1-1,1 1 1,-1-1-1,0 1 0,1 0 1,0 0-1,-1 0 1,1 0-1,1 0 1,-1 0-1,3-3 0,-4 5 7,1 0 0,-1 0 0,0 0 0,1 0 0,-1 0 0,1 0 0,0 0 0,-1 1 0,1-1 0,0 1 0,-1-1 0,1 1 0,0 0 0,-1-1 0,1 1-1,0 0 1,0 0 0,0 0 0,-1 0 0,1 1 0,0-1 0,-1 0 0,1 1 0,2 0 0,23 11 29,-21-10-394,-1 1 0,1 0 1,-1-1-1,1 0 0,0-1 0,0 1 0,0-1 0,0 0 0,0-1 0,0 1 0,6-1 0,-10-1 94,-1 1 0,1-1 0,0 0-1,0 0 1,-1 1 0,1-1 0,-1-1 0,1 1-1,-1 0 1,1 0 0,-1 0 0,1-1-1,-1 1 1,0-1 0,2-2 0,-2 2 325,10-11-389</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28.126"/>
    </inkml:context>
    <inkml:brush xml:id="br0">
      <inkml:brushProperty name="width" value="0.05" units="cm"/>
      <inkml:brushProperty name="height" value="0.05" units="cm"/>
      <inkml:brushProperty name="color" value="#FF0066"/>
    </inkml:brush>
  </inkml:definitions>
  <inkml:trace contextRef="#ctx0" brushRef="#br0">91 186 9690,'0'-13'522,"-1"-31"2073,1 40-2234,-1 1-1,0 0 1,1-1 0,-1 1-1,0 0 1,-1 0 0,1-1-1,0 1 1,-1 0 0,-2-3-1,3 5-250,1 0 0,-1 0 0,0 0 0,1 1-1,-1-1 1,0 0 0,0 1 0,1-1 0,-1 0-1,0 1 1,0-1 0,0 1 0,0-1 0,0 1 0,0 0-1,0-1 1,0 1 0,0 0 0,0 0 0,0 0 0,0 0-1,0 0 1,-1 0 0,0 0-14,1 1 0,-1-1 1,1 1-1,-1-1 0,1 1 0,-1 0 0,1 0 0,0 0 1,-1 0-1,1 0 0,0 0 0,0 0 0,-2 2 0,0 2 60,-1 0-1,1 0 1,0 0 0,0 0-1,0 1 1,1-1-1,-2 7 1,2-3 7,0 0 0,1 0 0,0 0-1,0 0 1,1 1 0,0-1 0,1 0 0,0 0 0,0 1 0,1-1 0,4 11 0,-4-16-108,-1 0 1,1 0-1,0 0 0,0 0 1,0-1-1,1 1 0,-1-1 1,1 1-1,0-1 0,0 0 1,5 4-1,-5-5-41,0-1 0,0 1 1,0 0-1,0-1 0,0 0 0,0 0 0,1 0 1,-1 0-1,0 0 0,1-1 0,-1 0 0,0 1 1,1-1-1,-1 0 0,1-1 0,3 0 0,-5 1-12,0-1 0,1 0 0,-1 0 0,0 0 0,0 0 0,0 0 0,0 0 0,0 0 0,0-1 0,0 1 0,0-1 0,0 0 0,-1 1 0,1-1 0,-1 0 0,1 0 0,-1 0 0,0 0 0,0 0 0,0-1 0,0 1 0,0 0 0,0 0 0,0-1 0,0-2 0,1-5 6,0 0-1,-1 0 0,0 0 0,0-18 0,-2 16-9,1-1-1,-2 0 0,0 1 0,-1-1 1,0 1-1,0 0 0,-2 0 0,1 0 1,-1 0-1,-1 1 0,0 0 0,-1 0 1,0 0-1,-11-11 0,17 21 11,0-1 0,0 1-1,0 0 1,-1 0 0,1-1 0,0 1-1,-1 0 1,1 0 0,-1 0 0,1 0-1,-1 1 1,1-1 0,-1 0 0,0 1-1,1-1 1,-1 1 0,0-1 0,0 1-1,1 0 1,-1 0 0,-2 0 0,3 0 7,1 0 1,0 0-1,-1 1 1,1-1 0,0 0-1,0 0 1,0 1-1,-1-1 1,1 0-1,0 0 1,0 1 0,0-1-1,0 0 1,-1 0-1,1 1 1,0-1 0,0 0-1,0 1 1,0-1-1,0 0 1,0 1-1,0-1 1,0 0 0,0 1-1,0-1 1,0 0-1,0 1 1,0-1-1,0 0 1,0 0 0,0 1-1,1-1 1,-1 0-1,0 1 1,0-1-1,0 0 1,1 1 0,5 11 380,-6-12-379,9 14 432,1-2-1,0 1 0,17 16 1,39 29 963,-55-48-1164,2 0 1,-1-1-1,1 0 0,1-1 0,20 9 0,-28-15-352,-1 0-1,1 0 0,0-1 0,0 0 0,0 0 1,0 0-1,0-1 0,0 1 0,0-1 0,0-1 1,0 1-1,0-1 0,0 0 0,0-1 0,-1 1 0,1-1 1,5-3-1,22-13-2201,2-12 772</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37.988"/>
    </inkml:context>
    <inkml:brush xml:id="br0">
      <inkml:brushProperty name="width" value="0.05" units="cm"/>
      <inkml:brushProperty name="height" value="0.05" units="cm"/>
      <inkml:brushProperty name="color" value="#FF0066"/>
    </inkml:brush>
  </inkml:definitions>
  <inkml:trace contextRef="#ctx0" brushRef="#br0">75 40 7442,'8'-9'2798,"-7"8"-2199,1-1 0,-1 1 1,1-1-1,-1 0 0,0 1 0,0-1 1,0 0-1,0 0 0,0 0 0,1-3 1,-2 4-536,0 1 0,0 0 0,0-1 1,0 1-1,0 0 0,0-1 0,0 1 0,0 0 1,0 0-1,0-1 0,0 1 0,0 0 1,0-1-1,-1 1 0,1 0 0,0 0 1,0-1-1,0 1 0,0 0 0,-1 0 0,1-1 1,0 1-1,0 0 0,0 0 0,-1 0 1,1 0-1,0-1 0,0 1 0,-1 0 1,1 0-1,0 0 0,0 0 0,-1 0 0,1 0 1,0-1-1,-1 1 0,1 0 0,0 0 1,-1 0-1,1 0 0,-1 0-9,0 0-1,0 0 1,1 0 0,-1 0-1,0 0 1,1 0-1,-1 1 1,0-1 0,0 0-1,1 0 1,-1 1 0,0-1-1,1 0 1,-1 1-1,0-1 1,0 1 0,-7 9 110,0 0 0,1 1 1,0-1-1,1 2 0,0-1 1,1 1-1,-7 22 0,5-16-68,5-12-55,0 1 1,0-1 0,0 1-1,1-1 1,0 1-1,1 12 1,-1-17-40,1-1-1,0 0 1,1 1-1,-1-1 0,0 1 1,0-1-1,0 0 1,1 1-1,-1-1 1,1 0-1,-1 1 1,1-1-1,0 0 1,-1 1-1,1-1 1,0 0-1,0 0 1,0 0-1,0 0 1,0 0-1,0 0 1,0 0-1,0 0 0,0 0 1,0-1-1,1 1 1,-1 0-1,0-1 1,1 1-1,-1-1 1,0 1-1,1-1 1,-1 0-1,0 0 1,1 1-1,-1-1 1,1 0-1,-1 0 1,2-1-1,2 1-40,-1-1-1,0 0 1,0 0-1,0-1 1,0 1-1,0-1 1,0 0-1,0 0 1,0 0-1,-1-1 1,7-5-1,-1 1-364,-2-1 0,1 0 0,10-14 0,-12 13-272,0-1-1,-1 0 0,0-1 1,0 1-1,5-21 0,-1 2-211</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38.391"/>
    </inkml:context>
    <inkml:brush xml:id="br0">
      <inkml:brushProperty name="width" value="0.05" units="cm"/>
      <inkml:brushProperty name="height" value="0.05" units="cm"/>
      <inkml:brushProperty name="color" value="#FF0066"/>
    </inkml:brush>
  </inkml:definitions>
  <inkml:trace contextRef="#ctx0" brushRef="#br0">0 0 11538,'2'4'9585,"12"21"-7328,27 25 393,-24-31-2103,-1 1 0,-1 1 0,17 28 0,7 24-20,11 20-188,-47-88-490,-1 0 0,1 1 1,0-1-1,1 0 1,-1 0-1,1-1 1,0 1-1,0-1 0,0 0 1,6 4-1,-5-9-4040,2-9 3129,-2 2 1718,10-7-321</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38.979"/>
    </inkml:context>
    <inkml:brush xml:id="br0">
      <inkml:brushProperty name="width" value="0.05" units="cm"/>
      <inkml:brushProperty name="height" value="0.05" units="cm"/>
      <inkml:brushProperty name="color" value="#FF0066"/>
    </inkml:brush>
  </inkml:definitions>
  <inkml:trace contextRef="#ctx0" brushRef="#br0">1 36 10594,'0'-5'1574,"0"2"-961,0 0 0,0-1 0,0 1 0,0 0 0,1 0 0,-1 0 0,3-6 0,3 34 4145,-1-9-4051,1-1 1,0 0-1,1 0 1,1 0-1,16 23 0,-13-21-433,0 1 0,15 37 0,-25-52-295,1 1-17,-1 0 0,1 0 0,-1 0 0,1-1 0,0 1 0,0-1 0,6 7 0,-8-10 14,0 0 0,0 0 0,0 0 0,0 0 0,0 0-1,0 0 1,0 0 0,0 0 0,0 0 0,0 0 0,0 0 0,0 0 0,0 0 0,0-1 0,0 1-1,0 0 1,0 0 0,0 0 0,0 0 0,0 0 0,0 0 0,0 0 0,0 0 0,0 0 0,0 0-1,0 0 1,0 0 0,0 0 0,0 0 0,0 0 0,0 0 0,0 0 0,0 0 0,0 0 0,1 0-1,-1 0 1,0 0 0,0 0 0,0 0 0,0 0 0,0 0 0,0 0 0,0 0 0,0 0 0,0 0-1,0 0 1,0 0 0,0 0 0,0 0 0,0 0 0,0 0 0,0 0 0,0 0 0,0 0 0,0 0-1,0 0 1,1 0 0,-1 0 0,0 0 0,0 0 0,0 0 0,0 0 0,0 0 0,0 0 0,0 1-1,-1-9-1250,-4-8-964,-2 2-75,1 0 862</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39.381"/>
    </inkml:context>
    <inkml:brush xml:id="br0">
      <inkml:brushProperty name="width" value="0.05" units="cm"/>
      <inkml:brushProperty name="height" value="0.05" units="cm"/>
      <inkml:brushProperty name="color" value="#FF0066"/>
    </inkml:brush>
  </inkml:definitions>
  <inkml:trace contextRef="#ctx0" brushRef="#br0">1 227 11122,'54'-50'11222,"101"-66"-7859,-145 109-3530,0 1 1,0 0-1,1 0 1,-1 1-1,1 0 1,0 1-1,18-4 1,5-2-6054,-21 7 4733</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39.828"/>
    </inkml:context>
    <inkml:brush xml:id="br0">
      <inkml:brushProperty name="width" value="0.05" units="cm"/>
      <inkml:brushProperty name="height" value="0.05" units="cm"/>
      <inkml:brushProperty name="color" value="#FF0066"/>
    </inkml:brush>
  </inkml:definitions>
  <inkml:trace contextRef="#ctx0" brushRef="#br0">1 1 13323,'5'4'1034,"1"0"0,-1 0 0,0 1-1,-1 0 1,1 0 0,-1 0 0,5 8 0,2 4-16,8 21-1,-10-19-237,3 8-333,-1 0 1,14 54-1,-16-63-1405,-6-15-1359,-3-13-878,-4 0 1111,3 6 826</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24.933"/>
    </inkml:context>
    <inkml:brush xml:id="br0">
      <inkml:brushProperty name="width" value="0.05" units="cm"/>
      <inkml:brushProperty name="height" value="0.05" units="cm"/>
      <inkml:brushProperty name="color" value="#FF0066"/>
    </inkml:brush>
  </inkml:definitions>
  <inkml:trace contextRef="#ctx0" brushRef="#br0">0 736 11682,'7'-5'840,"-1"-1"0,0 1-1,-1-1 1,1 0-1,6-9 1,10-12 653,128-115 2784,14-16-1830,-46 16-1092,37-40-541,-150 177-965,0 0-201,0-1-1,0 2 1,1-1 0,0 1 0,-1 0-1,9-4 1,-18 14-4868,-11 9 2964,14-15 2120,-15 16-1106</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40.245"/>
    </inkml:context>
    <inkml:brush xml:id="br0">
      <inkml:brushProperty name="width" value="0.05" units="cm"/>
      <inkml:brushProperty name="height" value="0.05" units="cm"/>
      <inkml:brushProperty name="color" value="#FF0066"/>
    </inkml:brush>
  </inkml:definitions>
  <inkml:trace contextRef="#ctx0" brushRef="#br0">7 258 12259,'-3'-3'1616,"-1"1"953,11-6-705,8-2-64,9-2-511,4-8-233,7-2-272,2 0-104,7-4-296,1 0-112,-6 3-136,-4 3-168,-10 3-560,-6 2-304,-8 3-1224,-2 1-329,9 2 1265</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40.666"/>
    </inkml:context>
    <inkml:brush xml:id="br0">
      <inkml:brushProperty name="width" value="0.05" units="cm"/>
      <inkml:brushProperty name="height" value="0.05" units="cm"/>
      <inkml:brushProperty name="color" value="#FF0066"/>
    </inkml:brush>
  </inkml:definitions>
  <inkml:trace contextRef="#ctx0" brushRef="#br0">1 176 11642,'8'7'1507,"0"0"-1,0 0 1,11 15-1,-4-2 475,20 36 0,-23-33-1086,-1 0 0,-1 1 1,13 48-1,-16-55-750,-4-15-289,-5-10-260,-63-174-3587,17 57 2782,45 117 1179,1 0 0,0 0 1,0 0-1,1 0 0,0 0 0,1 0 0,0-9 0,0 14 58,0 0 0,0 1 0,1-1 0,-1 0 0,1 1 0,0-1 0,0 1 0,0-1 0,0 1 0,0-1 0,1 1 1,-1 0-1,1-1 0,0 1 0,-1 0 0,1 0 0,0 0 0,0 1 0,0-1 0,0 0 0,1 1 0,-1-1 0,0 1 0,4-2 0,3 0 246,0 1 1,0 0-1,0 0 1,0 1-1,0 0 1,0 0-1,0 1 1,1 1 0,-1-1-1,0 1 1,0 1-1,0 0 1,0 0-1,10 4 1,-17-5-132,0 0-1,1 0 1,-1 0 0,0 1 0,0-1 0,0 1-1,0-1 1,0 1 0,0 0 0,0 0 0,0 0-1,-1 0 1,1 0 0,-1 0 0,0 0-1,2 3 1,-2-2-8,0 1 1,0-1-1,0 1 0,0-1 0,-1 1 0,1-1 0,-1 1 0,0 0 0,0-1 1,-1 6-1,-2 3 8,0 1 1,0-1-1,-1 0 0,-1 0 1,-8 16-1,6-16-379,0-1-1,0 0 1,-1 0-1,-13 13 1,12-14-1613,-21 16 0,30-26 1788,0 0 0,0 1-1,-1-1 1,1 0-1,0 0 1,0 0-1,-1 0 1,1 1-1,0-1 1,0 0 0,-1 0-1,1 0 1,0 0-1,-1 0 1,1 0-1,0 0 1,-1 0-1,1 0 1,0 0-1,-1 0 1,1 0 0,0 0-1,0 0 1,-1 0-1,0 0 1</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48.556"/>
    </inkml:context>
    <inkml:brush xml:id="br0">
      <inkml:brushProperty name="width" value="0.05" units="cm"/>
      <inkml:brushProperty name="height" value="0.05" units="cm"/>
      <inkml:brushProperty name="color" value="#FF0066"/>
    </inkml:brush>
  </inkml:definitions>
  <inkml:trace contextRef="#ctx0" brushRef="#br0">173 39 11907,'-2'-2'717,"1"-1"1,-1 0-1,1 0 1,-1 0 0,0 1-1,0-1 1,-4-3-1,5 5-611,0 0 0,0 1-1,0-1 1,0 1-1,0 0 1,0-1 0,0 1-1,0 0 1,0-1-1,0 1 1,0 0 0,0 0-1,0 0 1,-1 0 0,1 0-1,0 0 1,0 0-1,0 1 1,0-1 0,0 0-1,0 1 1,0-1-1,0 0 1,0 1 0,0-1-1,0 1 1,-1 0-1,-3 3 11,-1 0-1,1 0 1,0 0-1,0 1 1,1-1-1,-1 1 1,-4 7-1,-26 43 291,26-41-266,2-2 28,1-1-1,-9 25 1,13-31-122,0-1 0,1 1 0,0 0 0,0-1 0,0 1 0,1 0 1,0 0-1,0 0 0,0-1 0,0 1 0,2 7 0,-2-11-37,1 1 0,-1-1-1,1 0 1,0 0 0,-1 0 0,1 0-1,0 1 1,0-1 0,-1 0-1,1 0 1,0 0 0,0 0 0,0-1-1,0 1 1,0 0 0,1 0 0,-1-1-1,0 1 1,0 0 0,0-1-1,1 1 1,-1-1 0,0 0 0,0 1-1,1-1 1,-1 0 0,0 0-1,1 0 1,-1 0 0,0 0 0,1 0-1,-1 0 1,0 0 0,3-1 0,2-1-2,-1 1 0,0 0 1,0-1-1,0 0 0,0 0 1,0-1-1,6-3 0,-1-2-141,0 0 0,0 0-1,0-1 1,-1-1 0,-1 1 0,1-1-1,-2-1 1,9-13 0,-12 17-150,-1 1 0,1-1 0,-1-1 0,-1 1 0,1 0 1,-1-1-1,-1 1 0,1-1 0,-1 0 0,-1 0 0,1 1 0,-1-1 1,-1 0-1,-2-15 0,-4-2-84</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48.928"/>
    </inkml:context>
    <inkml:brush xml:id="br0">
      <inkml:brushProperty name="width" value="0.05" units="cm"/>
      <inkml:brushProperty name="height" value="0.05" units="cm"/>
      <inkml:brushProperty name="color" value="#FF0066"/>
    </inkml:brush>
  </inkml:definitions>
  <inkml:trace contextRef="#ctx0" brushRef="#br0">17 68 10978,'-13'-31'4316,"12"29"-3972,0 0 0,1 0 1,0 1-1,-1-1 1,1 0-1,0 0 0,0 0 1,0 0-1,0 0 1,0 1-1,0-1 0,0 0 1,1 0-1,-1 0 1,1 1-1,0-3 1,0 4-251,-1-1 1,0 1-1,1 0 1,-1-1 0,0 1-1,1 0 1,-1 0-1,1 0 1,-1-1 0,0 1-1,1 0 1,-1 0-1,1 0 1,-1 0 0,1 0-1,-1 0 1,0 0-1,1 0 1,-1 0 0,1 0-1,-1 0 1,1 0-1,-1 0 1,0 0 0,1 1-1,-1-1 1,1 0 0,-1 0-1,0 0 1,1 0-1,-1 1 1,1-1 0,-1 0-1,0 1 1,1-1-1,14 12 1027,3 8-627,-1 0-1,-1 1 1,-1 1 0,18 32-1,-17-26-352,2 0 0,27 32 0,-30-43-142,20 17 0,-28-29-484,0 1 0,0-1 0,0 0 0,1-1 0,16 8-1,-23-12 242,1 1-1,-1-1 0,0 0 1,1 1-1,-1-1 0,1 0 0,-1 0 1,1 0-1,-1 0 0,1 0 1,-1 0-1,0 0 0,1 0 0,-1 0 1,1-1-1,-1 1 0,0-1 1,1 1-1,1-2 0,18-6-1614</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49.314"/>
    </inkml:context>
    <inkml:brush xml:id="br0">
      <inkml:brushProperty name="width" value="0.05" units="cm"/>
      <inkml:brushProperty name="height" value="0.05" units="cm"/>
      <inkml:brushProperty name="color" value="#FF0066"/>
    </inkml:brush>
  </inkml:definitions>
  <inkml:trace contextRef="#ctx0" brushRef="#br0">63 257 14963,'-29'84'4673,"23"-62"-3975,1 0 1,1 1-1,-1 40 0,5-58-603,0 0-1,0 0 1,1 0 0,-1 0 0,2 0-1,-1 0 1,0 0 0,1-1 0,0 1-1,0 0 1,3 4 0,-4-7-75,0 0-1,1 0 1,-1-1 0,0 1 0,1-1 0,-1 1 0,1-1 0,0 0-1,-1 1 1,1-1 0,0 0 0,0 0 0,0 0 0,0-1-1,0 1 1,0 0 0,0-1 0,0 1 0,0-1 0,0 1 0,0-1-1,0 0 1,0 0 0,0 0 0,0 0 0,0-1 0,0 1-1,0 0 1,4-2 0,-2 0-19,0 0 0,-1 0 0,1 0 0,0 0-1,-1-1 1,0 0 0,1 1 0,-1-1 0,0 0 0,-1 0-1,1-1 1,-1 1 0,1-1 0,2-5 0,3-5-39,-2 0 0,9-24 0,-10 23-2,-2 0 1,1 0-1,-2 0 1,0-1 0,-1 1-1,0 0 1,-2-1-1,0 1 1,0-1-1,-1 1 1,-5-16-1,0 7-5,-1-1-1,0 2 1,-2-1-1,-1 1 1,-27-40-1,11 27 38,25 33 33,0 1 0,-1 0 0,1-1 0,-1 1 0,0 0 0,0 0 1,0 1-1,0-1 0,0 1 0,-6-3 0,8 4 1,0 0 0,1 0 0,-1 0 0,0-1-1,0 1 1,0 1 0,0-1 0,0 0 0,0 0 0,0 0 0,1 0 0,-1 1 0,0-1 0,0 0-1,0 1 1,0-1 0,1 0 0,-1 1 0,0-1 0,0 1 0,1-1 0,-1 1 0,0 0-1,1-1 1,-1 1 0,1 0 0,-1-1 0,1 1 0,-1 0 0,1 0 0,-1 0 0,1-1-1,0 1 1,0 0 0,-1 0 0,1 0 0,0 0 0,0 0 0,0 1 0,-1 4 135,0-1-1,1 0 1,0 1 0,0-1 0,1 10-1,2-1 93,1 1 0,0-1 0,1-1-1,1 1 1,0-1 0,0 0-1,2 0 1,-1-1 0,2 0-1,12 15 1,-4-7-23,2-1 1,0-1-1,1-1 1,41 27-1,-56-40-296,0-1 0,0-1 0,0 1-1,1-1 1,8 3 0,-11-4-102,-1-1 0,0 1-1,1-1 1,-1 0 0,0 0 0,1 0-1,-1 0 1,1 0 0,-1-1 0,0 1 0,1-1-1,-1 1 1,0-1 0,0 0 0,1 0-1,2-2 1,15-12-971</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49.947"/>
    </inkml:context>
    <inkml:brush xml:id="br0">
      <inkml:brushProperty name="width" value="0.05" units="cm"/>
      <inkml:brushProperty name="height" value="0.05" units="cm"/>
      <inkml:brushProperty name="color" value="#FF0066"/>
    </inkml:brush>
  </inkml:definitions>
  <inkml:trace contextRef="#ctx0" brushRef="#br0">12 1 13531,'-5'1'1888,"0"1"817,3 7-281,2 4-247,7 5-633,8 4-216,5 5-479,2 0-217,0-4-360,-4-1-72,1-5-80,-2-2-104,-6-3-352,-4-4-312,-9-3-905,-6-1-407,-6-4-945,-1 0 1473</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50.349"/>
    </inkml:context>
    <inkml:brush xml:id="br0">
      <inkml:brushProperty name="width" value="0.05" units="cm"/>
      <inkml:brushProperty name="height" value="0.05" units="cm"/>
      <inkml:brushProperty name="color" value="#FF0066"/>
    </inkml:brush>
  </inkml:definitions>
  <inkml:trace contextRef="#ctx0" brushRef="#br0">0 224 14723,'7'-7'1528,"3"-5"1257,7-3-328,4-5-617,3-3-568,3-1-784,3 2-344,3-3-912,1 0-800,-2 3-3305,-4-6 2848</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50.751"/>
    </inkml:context>
    <inkml:brush xml:id="br0">
      <inkml:brushProperty name="width" value="0.05" units="cm"/>
      <inkml:brushProperty name="height" value="0.05" units="cm"/>
      <inkml:brushProperty name="color" value="#FF0066"/>
    </inkml:brush>
  </inkml:definitions>
  <inkml:trace contextRef="#ctx0" brushRef="#br0">232 146 16099,'14'32'1401,"2"2"767,3-2 33,6-2-609,-1-5-352,2-2-424,-2-2-207,1-3-337,-1-3-56,-11-5-264,-1 0-248,-9-6-801,-11-3-3104,-4-4 2561,2 3 688</inkml:trace>
  <inkml:trace contextRef="#ctx0" brushRef="#br0" timeOffset="1">1 244 15459,'1'-2'1393,"15"-8"863,7-5-215,16-12-409,6-2-456,2-1-552,0 0-216,-10 3-760,-5 5-368,-6 4-1288,-4-1-537,3 4 1305</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51.107"/>
    </inkml:context>
    <inkml:brush xml:id="br0">
      <inkml:brushProperty name="width" value="0.05" units="cm"/>
      <inkml:brushProperty name="height" value="0.05" units="cm"/>
      <inkml:brushProperty name="color" value="#FF0066"/>
    </inkml:brush>
  </inkml:definitions>
  <inkml:trace contextRef="#ctx0" brushRef="#br0">0 206 11554,'1'13'1081,"0"0"0,1 0 0,0-1 0,0 1 0,2 0 0,0-1 0,7 18 0,6 5 962,25 38-1,3 6-258,-36-58-1504,-2-4 99,-10-30-258,-19-72-94,-13-91 1,31 155-44,2-1 1,0 1 0,1-1-1,2 1 1,3-32 0,-2 46 32,-1 0 0,1 0 1,0 1-1,1-1 0,-1 1 0,2-1 1,-1 1-1,8-11 0,-7 13 35,-1 0 0,1 0 1,-1 1-1,1 0 0,0-1 0,1 1 0,-1 1 0,0-1 0,1 1 1,0 0-1,-1 0 0,1 0 0,8-2 0,-8 3 61,0 0 1,0 1-1,0-1 0,0 1 0,0 0 0,0 0 0,0 0 0,0 1 0,0 0 1,0 0-1,0 0 0,0 1 0,0 0 0,6 3 0,-8-4-44,0 1 0,0 0-1,0 0 1,0 0-1,-1 1 1,1-1 0,-1 0-1,0 1 1,0 0 0,0-1-1,0 1 1,0 0-1,0 0 1,-1 0 0,1 0-1,-1 1 1,0-1-1,0 0 1,0 0 0,-1 1-1,1-1 1,-1 5 0,0 2-16,0 0 1,-1 0 0,0 0 0,-1 0-1,0-1 1,-1 1 0,0 0 0,0-1 0,-8 14-1,-5 7-672,-29 40-1,10-17-2202,24-30 1273</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54.508"/>
    </inkml:context>
    <inkml:brush xml:id="br0">
      <inkml:brushProperty name="width" value="0.05" units="cm"/>
      <inkml:brushProperty name="height" value="0.05" units="cm"/>
      <inkml:brushProperty name="color" value="#FF0066"/>
    </inkml:brush>
  </inkml:definitions>
  <inkml:trace contextRef="#ctx0" brushRef="#br0">0 264 6497,'3'-1'515,"0"-1"-1,0 1 1,0-1-1,-1 0 1,1 0-1,0 0 1,-1 0-1,1-1 1,-1 1 0,0 0-1,0-1 1,3-4-1,-5 6 179,1-1 1,0 0-1,-1 0 1,1 0-1,-1 1 1,1-1-1,-1 0 0,0-4 1,0 5-554,1 0 0,-1 0 0,0 0 0,0 0 0,1 0 0,-1 0 0,0 0 0,1 0 0,-1 0-1,1 1 1,0-1 0,-1 0 0,1 0 0,0 0 0,-1 1 0,1-1 0,0 0 0,0 1 0,1-2 0,21-10 1081,-14 7-798,274-155 2785,-274 155-3249,-6 4-148,0 0 0,0 0-1,-1-1 1,1 0 0,-1 1-1,3-4 1,-9 12-5007</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25.444"/>
    </inkml:context>
    <inkml:brush xml:id="br0">
      <inkml:brushProperty name="width" value="0.05" units="cm"/>
      <inkml:brushProperty name="height" value="0.05" units="cm"/>
      <inkml:brushProperty name="color" value="#FF0066"/>
    </inkml:brush>
  </inkml:definitions>
  <inkml:trace contextRef="#ctx0" brushRef="#br0">146 1 10722,'-8'10'1398,"5"-7"-952,0 0 1,1 0 0,-1 0-1,1 1 1,0-1-1,0 1 1,0-1-1,1 1 1,-1 0-1,-1 6 1,-4 30 1234,5-25-1405,-1 0 0,-1 0-1,0 0 1,0-1 0,-8 16 0,-56 93 136,66-121-391,1-1-1,1 1 0,-1 0 1,0 0-1,0 0 0,1 0 1,-1 0-1,1 0 0,-1 0 1,1 0-1,0 0 0,0 4 0,1-6-9,-1 0-1,1 0 0,-1 1 0,1-1 1,0 0-1,-1 0 0,1 0 0,0 0 1,-1 0-1,1 0 0,0 0 0,-1 0 1,1 0-1,-1-1 0,1 1 0,0 0 1,-1 0-1,1-1 0,-1 1 0,1 0 1,0 0-1,0-1 0,1 0 31,26-11 265,0-1 1,0 0-1,-2-3 1,0 0-1,0-1 1,39-37-1,-33 21 67,-30 30-337,0 1-1,0-1 1,-1 1 0,1-1-1,-1 0 1,1 0 0,-1 0-1,0 0 1,0 0 0,0 0-1,-1 0 1,2-5 0,-3 6-26,1 1 1,0 0-1,-1-1 1,1 1 0,-1 0-1,1-1 1,-1 1-1,0 0 1,1 0 0,-1 0-1,0 0 1,0 0 0,0 0-1,0 0 1,0 0-1,0 0 1,0 0 0,0 0-1,0 0 1,-1 1 0,1-1-1,0 0 1,0 1-1,-1-1 1,1 1 0,-3-1-1,-5-1 16,1 0 1,-17-2-1,24 4-23,-38 0-31,32 0-433,0 0-1,1 1 1,-1-2-1,1 1 1,-1-1-1,1 0 1,-11-3-1,15 3-605</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55.390"/>
    </inkml:context>
    <inkml:brush xml:id="br0">
      <inkml:brushProperty name="width" value="0.05" units="cm"/>
      <inkml:brushProperty name="height" value="0.05" units="cm"/>
      <inkml:brushProperty name="color" value="#FF0066"/>
    </inkml:brush>
  </inkml:definitions>
  <inkml:trace contextRef="#ctx0" brushRef="#br0">45 36 12235,'-6'3'1072,"0"0"1,1 0-1,-1 0 1,1 1 0,0 0-1,-7 6 1,41-27 2158,-18 9-2812,0 0-1,1 1 1,16-7-1,-24 12-366,0 0-1,0 1 1,1-1-1,-1 1 1,0 0-1,0 0 0,1 1 1,-1-1-1,0 1 1,1 0-1,-1 0 1,0 0-1,1 1 1,5 1-1,-9-2-47,0 0 1,0 1-1,0-1 0,0 1 1,0-1-1,0 1 0,0 0 1,-1-1-1,1 1 1,0 0-1,0 0 0,-1-1 1,1 1-1,0 0 0,-1 0 1,1 0-1,-1 0 0,1 0 1,-1 0-1,0 0 0,1 0 1,-1 0-1,0 0 0,0 0 1,1 0-1,-1 0 0,0 0 1,0 0-1,0 0 0,0 0 1,0 0-1,-1 0 0,1 0 1,0 0-1,0 0 0,-1 0 1,1 0-1,-1 0 0,0 2 1,-2 3-8,0 1 0,0-1 1,-1 0-1,-5 7 0,2-3-19,0-1-28,0 0 1,1 1-1,0 0 0,0 0 1,-7 22-1,13-32 33,-1 1 0,1-1 1,0 0-1,0 1 0,0-1 0,0 1 1,0-1-1,0 1 0,1-1 0,-1 0 0,0 1 1,0-1-1,0 1 0,0-1 0,0 0 1,1 1-1,-1-1 0,0 1 0,0-1 0,1 0 1,-1 1-1,0-1 0,0 0 0,1 0 0,-1 1 1,0-1-1,1 0 0,-1 0 0,0 1 1,1-1-1,-1 0 0,1 0 0,-1 0 0,0 0 1,1 1-1,-1-1 0,1 0 0,-1 0 1,1 0-1,20 2-186,-16-2 165,44 0-39,24 1 60,-64 0 69,0 0 0,0 1 1,-1 0-1,1 0 0,-1 1 1,9 4-1,-15-7-21,-1 1 1,1-1-1,-1 1 0,0 0 1,1 0-1,-1 0 0,1 0 1,-1 0-1,0 0 0,0 0 1,0 0-1,1 0 0,-1 0 1,0 1-1,-1-1 0,1 0 1,0 1-1,0-1 0,0 1 1,-1-1-1,1 1 0,-1-1 1,1 1-1,-1-1 1,0 1-1,0-1 0,1 1 1,-1 0-1,0-1 0,0 1 1,-1 0-1,1-1 0,0 1 1,0-1-1,-1 1 0,1-1 1,-2 4-1,-1 0 47,0 0-1,0 0 1,0 0 0,-1-1 0,1 1-1,-1-1 1,0 0 0,0 0 0,-7 5-1,1-2-176,-1 0-1,1 0 0,-1-1 0,-1 0 0,1-1 0,-1 0 1,0-1-1,0 0 0,0-1 0,0 0 0,-1-1 1,-15 0-1,6-4-1705,21 2 1630,0-1 0,0 1 0,0 0 1,0-1-1,0 1 0,1-1 1,-1 1-1,0-1 0,0 1 0,1-1 1,-1 1-1,0-1 0,1 0 0,-1 0 1,0 1-1,1-1 0,-1 0 0,1 0 1,-1 1-1,0-3 0,0-7-1053</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55.794"/>
    </inkml:context>
    <inkml:brush xml:id="br0">
      <inkml:brushProperty name="width" value="0.05" units="cm"/>
      <inkml:brushProperty name="height" value="0.05" units="cm"/>
      <inkml:brushProperty name="color" value="#FF0066"/>
    </inkml:brush>
  </inkml:definitions>
  <inkml:trace contextRef="#ctx0" brushRef="#br0">51 0 14307,'-12'17'1392,"-3"3"521,5 2-617,2-4-568,3 1-480,5-4-216,5-3-1120,7-1-704,1 1 863</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56.153"/>
    </inkml:context>
    <inkml:brush xml:id="br0">
      <inkml:brushProperty name="width" value="0.05" units="cm"/>
      <inkml:brushProperty name="height" value="0.05" units="cm"/>
      <inkml:brushProperty name="color" value="#FF0066"/>
    </inkml:brush>
  </inkml:definitions>
  <inkml:trace contextRef="#ctx0" brushRef="#br0">1 2 13587,'5'-2'1512,"-2"2"913,1 7-673,-3 3-184,3 7-351,-3 3-145,1 7-328,0 0-144,-2-1-320,1 1-104,-1-2-104,0-3-64,-1-3-544,-3-6-248,-1-6-1192</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56.549"/>
    </inkml:context>
    <inkml:brush xml:id="br0">
      <inkml:brushProperty name="width" value="0.05" units="cm"/>
      <inkml:brushProperty name="height" value="0.05" units="cm"/>
      <inkml:brushProperty name="color" value="#FF0066"/>
    </inkml:brush>
  </inkml:definitions>
  <inkml:trace contextRef="#ctx0" brushRef="#br0">0 200 10522,'7'0'1357,"-1"0"-1,1-1 0,8-2 0,37-14 2200,-36 11-2541,13-5 841,41-20-1,-62 27-1684,-1 0 0,0 0 0,0-1 0,0 0 0,0-1 0,-1 0 0,0 0 0,0 0 0,0 0 0,6-12 0,-10 16-103,-1-1 1,1 0-1,-1 0 1,0 0-1,0 0 1,0 0-1,0-1 1,0 1-1,-1 0 1,1 0-1,-1-1 1,0 1-1,0 0 1,0 0-1,-1-4 1,1 7-52,0-1-1,0 1 1,0 0 0,0-1-1,-1 1 1,1 0 0,0 0 0,0-1-1,0 1 1,0 0 0,0-1 0,-1 1-1,1 0 1,0 0 0,0-1-1,0 1 1,-1 0 0,1 0 0,0 0-1,0-1 1,-1 1 0,1 0 0,0 0-1,0 0 1,-1 0 0,1-1-1,0 1 1,-1 0 0,1 0 0,0 0-1,0 0 1,-1 0 0,1 0 0,-1 0-1,-9 7 457,-6 17 136,11-11-453,1 0 0,0 1 0,1-1 1,0 0-1,-1 23 0,3 70-76,2-82-1042,9 40 0,-3-31 106</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39:58.182"/>
    </inkml:context>
    <inkml:brush xml:id="br0">
      <inkml:brushProperty name="width" value="0.05" units="cm"/>
      <inkml:brushProperty name="height" value="0.05" units="cm"/>
      <inkml:brushProperty name="color" value="#FF0066"/>
    </inkml:brush>
  </inkml:definitions>
  <inkml:trace contextRef="#ctx0" brushRef="#br0">243 744 8906,'4'0'6782,"11"1"-3890,-1 2-2188,-1 1-1,1 0 1,-1 1 0,18 10-1,-18-8-647,0-1 0,1-1-1,0 0 1,17 4 0,-2-5 55,-1 0 0,1-1 0,38-3 0,-53-1-18,0-1 1,-1-1-1,0 0 1,15-6-1,50-23 316,-42 16-288,-14 7-162,-1 0 0,0-2 0,-1-1 0,0 0 0,27-23 0,-41 30 31,0-1 0,0 0 0,0 0 0,-1-1 0,0 1 0,0-1 0,-1 0 0,0 0 0,0-1 0,-1 1 0,0-1 0,0 0 0,-1 0 0,0 0 0,0 0 0,-1 0 0,0 0 0,0-16 0,-1 20 26,-8-111 860,6 95-660,-2 0 0,0 0 1,-13-32-1,8 28-82,-1 1 1,-1 0 0,-2 1 0,-27-39-1,31 50-121,0 0 1,-1 1-1,-1 0 0,1 1 0,-2 0 1,1 0-1,-1 2 0,0-1 0,-1 1 0,-16-6 1,17 8-19,0 1 1,-1 0 0,0 1 0,1 0 0,-1 1 0,0 0 0,0 1 0,0 0 0,0 2 0,0-1-1,0 1 1,0 1 0,-17 4 0,-174 56-48,185-55 54,3-2 0,1 0 1,0 1-1,1 1 1,-1 1-1,2 0 1,-1 0-1,1 2 1,0-1-1,-21 22 1,16-11-44,1 0 0,0 2 0,2 0 0,0 0 0,2 2 0,-13 26 0,20-34-26,-4 6-39,-8 26 0,15-39 93,1-1-1,1 1 1,0 0 0,0-1 0,0 1-1,2 15 1,0-16 12,0-1 0,0 1 1,1 0-1,0-1 0,1 1 0,0-1 0,0 0 0,0 0 0,1 0 1,7 10-1,-4-8 31,0-1-1,1 0 1,0 0 0,0-1 0,1 0-1,16 10 1,7 1 318,1-2 0,1-2 0,55 16 0,-53-18 147,-7-2-69,-3-1 0,39 9 0,-56-17-422,-1 1 0,1-1 0,0-1 0,0 0 0,-1 0 0,1-1 0,0 0 0,14-3-1,-19 3-108,-1 0-1,0 0 1,0-1-1,-1 1 0,1-1 1,3-2-1,-5 4 115,0-1-1,0 0 1,0 0 0,0 0-1,0 0 1,0 0 0,0 0 0,-1 0-1,1 0 1,0 0 0,-1 0-1,1 0 1,-1 0 0,1 0 0,-1-1-1,1 1 1,-1-2 0,-4-9 84</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07.573"/>
    </inkml:context>
    <inkml:brush xml:id="br0">
      <inkml:brushProperty name="width" value="0.05" units="cm"/>
      <inkml:brushProperty name="height" value="0.05" units="cm"/>
      <inkml:brushProperty name="color" value="#FF0066"/>
    </inkml:brush>
  </inkml:definitions>
  <inkml:trace contextRef="#ctx0" brushRef="#br0">135 16 14491,'-1'-4'390,"1"3"-123,0 1 0,0-1 0,0 0 0,0 0 0,0 1 0,-1-1 0,1 0 1,0 1-1,0-1 0,-1 0 0,1 1 0,0-1 0,-1 0 0,0 0 0,0 1-159,1 0-1,-1 1 0,0-1 1,0 0-1,1 1 0,-1-1 1,0 1-1,1-1 0,-1 1 1,1-1-1,-1 1 0,1-1 1,-1 1-1,1 0 0,-1-1 1,1 1-1,-1 0 0,1-1 1,-1 2-1,-9 14 277,1 1 0,1-1 1,-12 32-1,-13 59 680,21-64-585,6-25-311,1-4-10,1 1 0,1 0-1,0-1 1,-2 20-1,5-31-135,0 1-1,0-1 1,0 0-1,1 1 1,-1-1 0,1 1-1,-1-1 1,1 0-1,0 1 1,1-1-1,-1 0 1,0 0 0,1 0-1,0 0 1,0 0-1,0 0 1,0-1-1,0 1 1,0 0 0,1-1-1,-1 0 1,1 1-1,0-1 1,3 2-1,1-1 9,-1 0 0,1-1 0,-1 0 0,1 0 0,0 0 0,0-1-1,0 0 1,0 0 0,-1-1 0,1 0 0,0 0 0,0 0 0,0-1-1,9-2 1,-6 1 26,-1-1 0,0 1-1,1-2 1,-2 1-1,1-1 1,0-1 0,-1 0-1,0 0 1,14-11 0,-19 13-27,-1 1 0,1-1 1,-1 1-1,0-1 0,0 0 1,0 0-1,-1 0 0,1 0 1,-1 0-1,1-1 0,0-3 1,-2 6-19,1 0 1,-1 0 0,0 0 0,0-1-1,0 1 1,0 0 0,0 0 0,0-1 0,0 1-1,0 0 1,0 0 0,-1 0 0,1 0-1,0-1 1,-1 1 0,1 0 0,-1 0 0,1 0-1,-1 0 1,0 0 0,1 0 0,-1 0-1,0 0 1,0 0 0,0 0 0,0 1 0,0-1-1,0 0 1,0 0 0,0 1 0,0-1 0,0 1-1,0-1 1,-2 0 0,-1 0 0,-1 0 0,1-1 0,-1 2 0,1-1 0,-1 1 0,0-1 0,0 1 0,1 1 0,-1-1-1,0 0 1,1 1 0,-1 0 0,1 0 0,-1 1 0,1-1 0,-1 1 0,-4 3 0,-7 4-143,0 0-1,1 2 0,-14 11 1,23-18 7,6-3 108,-4 2-268,0 0 1,0 0 0,1 0-1,-1 1 1,-3 5 0,5-6 159,1 0 0,0 0 1,0 0-1,0 0 0,0 0 1,0 1-1,0 4 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09.221"/>
    </inkml:context>
    <inkml:brush xml:id="br0">
      <inkml:brushProperty name="width" value="0.05" units="cm"/>
      <inkml:brushProperty name="height" value="0.05" units="cm"/>
      <inkml:brushProperty name="color" value="#FF0066"/>
    </inkml:brush>
  </inkml:definitions>
  <inkml:trace contextRef="#ctx0" brushRef="#br0">0 46 12411,'1'0'3177,"7"-4"-1627,4-6 578,-8 6-1674,-1 0 0,2 1 0,-1 0 0,0 0 0,1 0 0,-1 0 0,1 1 0,0 0 0,5-2 0,-10 4-434,1 0-1,-1 0 0,0-1 1,0 1-1,0 0 0,1 0 1,-1 0-1,0 0 1,0 0-1,1 0 0,-1 0 1,0 0-1,0 0 0,0 1 1,1-1-1,-1 0 0,0 0 1,0 0-1,0 0 0,1 0 1,-1 0-1,0 0 0,0 0 1,0 1-1,1-1 0,-1 0 1,0 0-1,0 0 0,0 0 1,0 1-1,0-1 1,0 0-1,1 0 0,-1 0 1,0 0-1,0 1 0,0-1 1,-1 12 443,-8 11 193,5-13-320,0-1-1,0 1 0,-3 16 0,6-22-358,0 1 0,0-1 0,1 0 0,-1 1 0,1-1 0,0 1 1,1-1-1,-1 0 0,1 1 0,0-1 0,1 5 0,4 1-864,5 1 332</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11.640"/>
    </inkml:context>
    <inkml:brush xml:id="br0">
      <inkml:brushProperty name="width" value="0.05" units="cm"/>
      <inkml:brushProperty name="height" value="0.05" units="cm"/>
      <inkml:brushProperty name="color" value="#FF0066"/>
    </inkml:brush>
  </inkml:definitions>
  <inkml:trace contextRef="#ctx0" brushRef="#br0">2 15 6825,'5'-8'5117,"-5"7"-5013,0 1 0,0 0 0,0 0 0,0-1 0,0 1 0,0 0 1,0-1-1,0 1 0,-1 0 0,1 0 0,0-1 0,0 1 0,-5-2 4336,6 5-2413,3 2 185,-2-1-1661,-1 1 0,0 0 0,0 0 0,0-1 0,0 1-1,0 6 1,-2 1-82,0 1 0,-4 20 0,3-23-489,0 1-1,1 0 1,1 0 0,0 12-1,0-21-130,0-1-1,0 1 1,0-1-1,0 0 1,1 1-1,-1-1 1,1 1-1,-1-1 1,1 0-1,0 1 1,-1-1-1,1 0 1,0 0 0,0 1-1,0-1 1,0 0-1,0 0 1,2 2-1,10 10-1068</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17.339"/>
    </inkml:context>
    <inkml:brush xml:id="br0">
      <inkml:brushProperty name="width" value="0.05" units="cm"/>
      <inkml:brushProperty name="height" value="0.05" units="cm"/>
      <inkml:brushProperty name="color" value="#FF0066"/>
    </inkml:brush>
  </inkml:definitions>
  <inkml:trace contextRef="#ctx0" brushRef="#br0">183 863 12171,'5'4'387,"0"-1"0,0 0 0,1 0 0,-1-1 0,1 1 0,0-1 0,0-1 0,10 3 0,4-1 472,26 0-1,-6-1-327,37 4 826,143-5-1,-169-6-653,0-1 0,-1-3 0,90-28 1,-57 11-16,71-25 75,-127 40-706,-2-1-1,1-1 0,38-26 0,-51 29-13,0-1 0,-1 0-1,0-1 1,-1-1 0,0 1 0,-1-2-1,16-27 1,-19 28-1,-1 0 0,0 0 0,-1-1 0,0 0 0,-1 0 0,-1 0 0,0 0 0,-1 0 0,1-20 0,-3 26-31,-1 0 1,0 1-1,-1 0 1,1-1 0,-1 1-1,-1 0 1,1 0 0,-1 0-1,-1 0 1,1 0 0,-1 1-1,0-1 1,-10-10-1,-4-3-7,-2 0 0,-31-24-1,48 41-2,-38-29 13,-45-29-1,62 46-14,-1 2-1,0 0 1,-43-14 0,20 13 70,1 2 1,-2 2 0,1 2 0,-1 3 0,-70 0-1,93 6 114,-1 1 0,0 2-1,-40 11 1,-74 31 16,116-36-197,0 1 0,1 1 1,0 1-1,1 1 0,1 1 0,0 1 1,1 1-1,1 1 0,-27 30 1,30-29 42,0 0 0,2 1 1,0 0-1,2 1 0,0 1 1,1 0-1,1 1 0,-10 33 1,13-28 52,2 1 1,0-1 0,2 2 0,0 35-1,4-46-17,0 0-1,2 1 1,0-1-1,2 0 1,0 0-1,0 0 1,12 26-1,-12-35-17,1-1 0,0 0 0,1 0 0,0 0 0,0-1 0,1 0 0,0 0 0,0 0 0,1-1 0,10 7 0,-8-6 10,1-1 0,1-1-1,0 0 1,-1 0 0,2-1 0,-1-1-1,24 6 1,-2-4 61,-1-2-1,1-1 1,0-2 0,0-1-1,39-5 1,167-36-1365,-203 34 435,11 0-3113,-2 2 1451</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25.079"/>
    </inkml:context>
    <inkml:brush xml:id="br0">
      <inkml:brushProperty name="width" value="0.05" units="cm"/>
      <inkml:brushProperty name="height" value="0.05" units="cm"/>
      <inkml:brushProperty name="color" value="#FF0066"/>
    </inkml:brush>
  </inkml:definitions>
  <inkml:trace contextRef="#ctx0" brushRef="#br0">0 29 10346,'0'7'960,"0"0"729,4-4 31,2-3 233,5 0-49,5 0 216,1 0-15,7 0-81,1 0-55,5-5-449,-3-4-288,3 1-600,2 0-263,0-1-345,-2 3-481,5 7-2263,-3 8 1824</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40.693"/>
    </inkml:context>
    <inkml:brush xml:id="br0">
      <inkml:brushProperty name="width" value="0.05" units="cm"/>
      <inkml:brushProperty name="height" value="0.05" units="cm"/>
      <inkml:brushProperty name="color" value="#FF0066"/>
    </inkml:brush>
  </inkml:definitions>
  <inkml:trace contextRef="#ctx0" brushRef="#br0">18 106 7866,'0'0'164,"-1"0"1,0 0-1,1 0 1,-1 0 0,0 0-1,1 0 1,-1 0-1,1 0 1,-1 0-1,0-1 1,1 1 0,-1 0-1,0 0 1,1 0-1,-1-1 1,1 1-1,-1 0 1,1-1 0,-1 1-1,1-1 1,-1 1-1,1 0 1,-1-1-1,1 1 1,-1-1 0,1 1-1,0-1 1,-1 0-1,1 1 1,0-1 0,-1 1-1,1-1 1,0 0-1,0 1 1,0-1-1,-1 1 1,1-1 0,0 0-1,0 1 1,0-1-1,0 0 1,0 0-1,1-2 40,-1 1 0,1-1 0,0 0 0,0 1 0,0-1 0,0 1-1,0-1 1,0 1 0,2-3 0,12-3 2263,-4 0-2259,-1 1 0,1 1 0,0-1 0,1 2 0,0 0 0,0 0 0,20-4 1,-31 8-193,-1 1 0,1 0 0,0 0 0,-1 0 0,1 0 0,0 0 0,0 0 0,-1 0 0,1 0 0,0 0 0,0 1 0,-1-1 1,1 0-1,0 0 0,-1 1 0,1-1 0,0 0 0,-1 1 0,1-1 0,-1 1 0,1-1 0,0 0 0,0 2 0,0-1-2,0 0-1,-1 1 0,1-1 0,-1 0 0,1 1 1,-1-1-1,1 1 0,-1-1 0,1 0 0,-1 1 1,0 1-1,0 3 0,0-1 0,0 1 1,-1-1-1,0 1 0,-1 6 1,-24 59 79,5-16-448,21-57 251,1 1-1,-1 0 1,1 0-1,-1-1 1,1 1-1,0 0 1,0 0-1,0 0 1,0 0-1,0 0 1,0 0-1,0 0 1,0 0-1,0 0 1,0 0-1,0 0 1,0 1-1,1-1 1,-1 0-1,0 1 1,1-1-1,1 1 1,0-1 40,1 1 1,-1-1 0,1 1-1,-1 0 1,1 0 0,-1 1-1,1-1 1,-1 1 0,4 0-1,1 1 147,-1 1-1,0-1 0,0 1 1,0 1-1,-1-1 1,1 1-1,-1 0 1,12 10-1,-16-11 16,1 0-1,-1 0 1,0 0-1,0 0 1,0 1-1,0-1 1,0 1-1,-1-1 1,0 1-1,0 0 1,0-1-1,0 1 1,0 0-1,-1 0 1,1 0-1,-1 0 1,0-1-1,0 1 1,-1 0-1,1 0 1,-1 0-1,0 0 1,-2 4-1,1 0 48,-1 0 0,0 0-1,-1-1 1,0 1 0,0-1 0,-1 0-1,0-1 1,0 1 0,-11 10 0,12-13-127,-10 10-71,-1-1 0,0 0-1,-1-2 1,-34 21 0,49-32-125,-1 1 1,0 0 0,1-1 0,-1 1 0,0-1 0,0 1 0,1-1 0,-1 0 0,0 0 0,0 0 0,0 0 0,1 0 0,-1 0 0,0 0 0,0-1 0,0 1 0,1-1-1,-1 1 1,0-1 0,1 0 0,-1 1 0,0-1 0,1 0 0,-1 0 0,1 0 0,0 0 0,-1-1 0,1 1 0,-2-2 0,-1-6-1100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0.127"/>
    </inkml:context>
    <inkml:brush xml:id="br0">
      <inkml:brushProperty name="width" value="0.05" units="cm"/>
      <inkml:brushProperty name="height" value="0.05" units="cm"/>
      <inkml:brushProperty name="color" value="#FF0066"/>
    </inkml:brush>
  </inkml:definitions>
  <inkml:trace contextRef="#ctx0" brushRef="#br0">118 34 10274,'-9'-4'1594,"7"3"-926,-1 0 0,0 0 0,1 0 0,-1 0 0,0 0 0,-3 0 0,4 1-529,1 0 0,0 0 0,0 0 0,0 0 0,-1 1-1,1-1 1,0 0 0,0 1 0,0-1 0,0 1 0,0-1 0,0 1-1,0 0 1,0-1 0,0 1 0,0 0 0,0 0 0,0-1 0,-1 3-1,-5 4 94,1 1-1,-1 0 0,2 1 0,-1-1 0,1 1 0,0 0 1,1 0-1,0 1 0,1-1 0,0 1 0,0 0 0,1 0 1,1 0-1,-1 0 0,1 0 0,1 1 0,0-1 0,1 0 1,0 0-1,3 15 0,-4-23-203,0-1-1,1 1 1,-1 0 0,1-1 0,-1 1-1,1-1 1,0 1 0,0-1 0,-1 1 0,1-1-1,0 0 1,0 1 0,0-1 0,1 0-1,-1 0 1,0 0 0,0 0 0,1 0-1,-1 0 1,0 0 0,1 0 0,-1 0-1,1 0 1,-1-1 0,4 1 0,-3 0-14,1-1 0,0 0 0,-1-1 0,1 1 0,-1 0 1,1-1-1,0 1 0,-1-1 0,1 0 0,-1 0 0,1 0 0,-1 0 1,0-1-1,1 1 0,1-2 0,6-4-50,-1-1 1,0 0-1,-1 0 1,1-1-1,-2 0 1,9-11-1,-6 4-513,0 0 0,0-1-1,7-19 1,-13 23-481,1 0-1,-2 0 1,4-24-1,-3 1-265</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0.514"/>
    </inkml:context>
    <inkml:brush xml:id="br0">
      <inkml:brushProperty name="width" value="0.05" units="cm"/>
      <inkml:brushProperty name="height" value="0.05" units="cm"/>
      <inkml:brushProperty name="color" value="#FF0066"/>
    </inkml:brush>
  </inkml:definitions>
  <inkml:trace contextRef="#ctx0" brushRef="#br0">2 34 10178,'0'-10'1744,"-1"8"-827,1 0 1,0-1 0,0 1 0,0 0 0,0 0-1,0-1 1,0 1 0,1-3 0,0 5-733,-1 0 0,1 0 0,0 0 0,-1 0 0,1 1 0,-1-1 1,1 0-1,0 0 0,-1 1 0,1-1 0,-1 0 0,1 1 0,-1-1 0,1 0 1,-1 1-1,1-1 0,-1 1 0,1-1 0,-1 0 0,0 1 0,1 1 1,5 8 245,0 1 1,0 1-1,-2-1 1,1 1 0,-2 0-1,4 15 1,-5-21-291,49 165 2118,-41-143-2099,2-1-1,1 0 0,1-1 1,17 24-1,-23-38-252,9 13 46,-16-24-69,-1 0-1,1 0 1,0 0 0,0 0-1,0-1 1,0 1 0,-1 0 0,1-1-1,0 1 1,0-1 0,0 1 0,0-1-1,0 1 1,1-1 0,-1 1-1,0-1 1,0 0 0,0 0 0,2 0-1,-2 0-89,-1 0 0,1 0-1,0-1 1,0 1 0,-1 0 0,1-1-1,-1 1 1,1-1 0,0 1-1,-1-1 1,1 1 0,-1-1-1,1 0 1,-1 1 0,1-1 0,-1 1-1,1-1 1,-1 0 0,0 1-1,0-1 1,1 0 0,-1 0-1,0 1 1,0-1 0,1-1 0,6-22-1594</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0.954"/>
    </inkml:context>
    <inkml:brush xml:id="br0">
      <inkml:brushProperty name="width" value="0.05" units="cm"/>
      <inkml:brushProperty name="height" value="0.05" units="cm"/>
      <inkml:brushProperty name="color" value="#FF0066"/>
    </inkml:brush>
  </inkml:definitions>
  <inkml:trace contextRef="#ctx0" brushRef="#br0">6 9 4777,'0'-2'344,"0"-1"152,0 1-112,0 0-80,-2 2-96,2 4-184,-2-1-648,1 0 472</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1.694"/>
    </inkml:context>
    <inkml:brush xml:id="br0">
      <inkml:brushProperty name="width" value="0.05" units="cm"/>
      <inkml:brushProperty name="height" value="0.05" units="cm"/>
      <inkml:brushProperty name="color" value="#FF0066"/>
    </inkml:brush>
  </inkml:definitions>
  <inkml:trace contextRef="#ctx0" brushRef="#br0">16 207 7626,'-2'-9'11564,"-8"14"-7765,14-5-1746,-2 0-634,-5-1-1217,2 1-176,1-1-1,-1 1 1,1-1-1,-1 1 1,1-1-1,0 1 1,-1-1-1,1 1 1,-1-1-1,1 1 1,0-1-1,0 0 1,-1 1-1,1-1 1,0 0-1,0 1 1,0-1-1,-1 0 1,1 1 0,0-1-1,0 0 1,0 1-1,0-1 1,0 0-1,1 1 1,-1-2-1,4-16 101,-4 17-100,0 0 1,0 0-1,1 1 1,-1-1-1,0 1 0,0-1 1,1 0-1,-1 1 1,1-1-1,-1 1 1,1-1-1,-1 1 0,0-1 1,1 1-1,0-1 1,-1 1-1,1-1 1,0 0-1,0 1 10,-1 0-1,1 0 1,-1 0-1,0 0 1,1 0 0,-1 0-1,1 1 1,-1-1-1,1 0 1,-1 0 0,0 0-1,1 0 1,-1 0-1,1 1 1,-1-1 0,0 0-1,1 0 1,-1 1-1,1-1 1,-1 0 0,1 1-1,2 2 103,-1 1 0,1 0 0,0-1 0,3 9 0,85 155 1360,-84-152-1433,0 0-1,-1 1 1,-1 0 0,0 0 0,3 21 0,-9-37-67,1 0 0,0 1 0,0-1 0,-1 0 0,1 0 0,0 0 0,0 0 0,-1 0-1,1 1 1,0-1 0,-1 0 0,1 0 0,0 0 0,0 0 0,-1 0 0,1 0 0,0 0 0,-1 0 0,1 0 0,0 0 0,-1 0 0,1 0 0,0 0-1,0 0 1,-1 0 0,1-1 0,0 1 0,0 0 0,-1 0 0,1 0 0,-4-3-27,1 1 1,0 0-1,0-1 1,0 0-1,1 0 1,-1 1-1,0-2 1,1 1-1,0 0 1,-3-6-1,-18-42-402,20 44 357,-8-23-229,0-1 0,2 0 0,2 0 0,0-1 0,2 0 0,-1-58-1,6 79 271,1 0 0,0 0 0,4-12 0,-4 19 32,0 1 1,0 0 0,0 0-1,0 0 1,1 0-1,2-4 1,-3 6 2,0 0-1,-1 0 1,1 0 0,0 0-1,0 0 1,0 0 0,0 0-1,0 1 1,0-1 0,0 0-1,1 1 1,-1-1 0,0 1-1,0-1 1,0 1 0,1 0-1,0-1 1,1 1 19,-1 0 0,1 0 0,-1 0 0,0 1 0,1-1 0,-1 1 0,1 0 0,-1-1 0,0 1 0,0 0 0,1 0 0,-1 0 0,4 4-1,25 21 389,-27-23-341,104 115 1425,-98-106-1367,0 2-16,0 0 0,-1 1 1,7 16-1,5 8-415,-22-36-1162,-4-4-15,-5-2-1242,-10-5-3321,12 6 4372</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2.077"/>
    </inkml:context>
    <inkml:brush xml:id="br0">
      <inkml:brushProperty name="width" value="0.05" units="cm"/>
      <inkml:brushProperty name="height" value="0.05" units="cm"/>
      <inkml:brushProperty name="color" value="#FF0066"/>
    </inkml:brush>
  </inkml:definitions>
  <inkml:trace contextRef="#ctx0" brushRef="#br0">15 130 11931,'-8'-2'2128,"1"-1"2137,16-6-1496,4-3-121,7-3-720,0 0-391,4 2-865,-6 3-312,2 1-240,-3 1-176,-2 3-544,0-2-600,-1 1-1041,-4-3-695,8 2 1551</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2.499"/>
    </inkml:context>
    <inkml:brush xml:id="br0">
      <inkml:brushProperty name="width" value="0.05" units="cm"/>
      <inkml:brushProperty name="height" value="0.05" units="cm"/>
      <inkml:brushProperty name="color" value="#FF0066"/>
    </inkml:brush>
  </inkml:definitions>
  <inkml:trace contextRef="#ctx0" brushRef="#br0">183 158 14411,'-5'3'6179,"4"-3"-5950,1 8 2599,7 11-1628,-6-16-718,16 38 1030,20 44 23,-30-71-1379,0 0 0,1-1 0,18 22 0,-11-22-1104,-21-20-4645,-4-3 2864,3 0 1051</inkml:trace>
  <inkml:trace contextRef="#ctx0" brushRef="#br0" timeOffset="1">0 332 17652,'7'0'1472,"8"-6"1161,7-9-545,6-14-384,6-3-319,3-5-689,-2 0-224,-3 5-344,-10-3-248,-6 8-720,-2 4-512,-6 3-1633,1 1 4257,6-1-1544</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2.844"/>
    </inkml:context>
    <inkml:brush xml:id="br0">
      <inkml:brushProperty name="width" value="0.05" units="cm"/>
      <inkml:brushProperty name="height" value="0.05" units="cm"/>
      <inkml:brushProperty name="color" value="#FF0066"/>
    </inkml:brush>
  </inkml:definitions>
  <inkml:trace contextRef="#ctx0" brushRef="#br0">0 207 15267,'7'18'1105,"0"-1"1,2 0-1,-1 0 0,2-1 0,0 0 0,1-1 0,1 0 1,0-1-1,15 14 0,-21-22-882,10 9 274,15 19 0,-27-30-468,-1 1 1,0-1-1,0 1 0,0-1 0,-1 1 0,1 0 0,-1 0 0,0 0 0,2 11 0,-4-16-29,0-1 0,0 1 0,-1 0-1,1 0 1,0 0 0,0 0 0,0 0-1,0 0 1,0 0 0,0 0 0,0 0-1,0 0 1,0 0 0,-1 0 0,1 0-1,0 0 1,0 0 0,0 0 0,0 0-1,0 0 1,0 0 0,0 0 0,0 0-1,0 0 1,0 0 0,-1 0 0,1 1-1,0-1 1,0 0 0,0 0 0,0 0 0,0 0-1,0 0 1,0 0 0,0 0 0,0 0-1,0 0 1,0 0 0,0 0 0,0 0-1,0 0 1,0 1 0,0-1 0,0 0-1,0 0 1,0 0 0,0 0 0,0 0-1,0 0 1,0 0 0,0 0 0,0 0-1,0 1 1,0-1 0,-6-8-28,-14-31-46,-47-104-28,59 123 98,1-1 1,1 0 0,1 0 0,0 0 0,-1-27 0,6 43 7,-1-1 0,1 1 0,0 0 0,1-1 0,-1 1 0,1-1 0,0 1 0,0 0-1,1 0 1,0-1 0,-1 1 0,2 0 0,-1 1 0,1-1 0,-1 0 0,1 1 0,1-1 0,-1 1 0,1 0-1,-1 0 1,1 0 0,0 1 0,0-1 0,1 1 0,-1 0 0,1 0 0,0 1 0,0-1 0,9-3 0,-1 2 241,1 0 0,-1 1 0,1 1 0,0 0 0,0 1 0,0 0 1,0 1-1,0 0 0,0 1 0,18 5 0,-30-6-171,0 0-1,0 1 0,0-1 1,0 1-1,0 0 0,0-1 1,0 1-1,-1 0 0,1 0 1,0 0-1,-1 0 0,1 1 1,2 1-1,-4-2-46,1 0-1,-1 0 1,1 0 0,-1 1-1,1-1 1,-1 0 0,0 0-1,0 0 1,1 0 0,-1 0-1,0 1 1,0-1 0,0 0-1,0 0 1,-1 0 0,1 0-1,0 1 1,0-1 0,-1 0-1,1 0 1,0 0 0,-1 0-1,1 0 1,-2 2 0,-6 11 59,-1-1 0,-19 23 0,4-6-63,-49 77-294,28-39-2960,41-64 2135</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5.170"/>
    </inkml:context>
    <inkml:brush xml:id="br0">
      <inkml:brushProperty name="width" value="0.05" units="cm"/>
      <inkml:brushProperty name="height" value="0.05" units="cm"/>
      <inkml:brushProperty name="color" value="#FF0066"/>
    </inkml:brush>
  </inkml:definitions>
  <inkml:trace contextRef="#ctx0" brushRef="#br0">264 616 11042,'-2'0'311,"0"0"-1,1 0 0,-1 0 0,0 0 1,0 1-1,0-1 0,0 0 0,0 1 0,1-1 1,-1 1-1,0 0 0,1-1 0,-1 1 1,0 0-1,-1 2 0,5-7 1788,6-5 75,-8 9-2139,0 0 0,1 0 0,-1 0 0,1 0 0,-1 0 1,0 0-1,1 0 0,-1 0 0,1 0 0,-1 0 0,1 0 1,-1 1-1,0-1 0,1 0 0,-1 0 0,0 0 0,1 1 1,-1-1-1,0 0 0,1 1 0,-1-1 0,0 0 0,0 0 1,1 1-1,-1-1 0,0 1 0,0-1 0,0 0 1,1 1-1,-1-1 0,0 1 0,0-1 0,0 0 0,0 1 1,3 4 12,-1 0 1,1 0-1,0-1 1,0 1 0,0-1-1,0 0 1,1 0 0,0 0-1,0 0 1,0-1 0,0 0-1,1 1 1,-1-1 0,1-1-1,0 1 1,0-1-1,0 0 1,0 0 0,0 0-1,0-1 1,0 0 0,1 0-1,-1 0 1,8 0 0,5-1 34,-1-1 0,1 0 0,-1-1 0,24-6 0,64-23 274,-78 22-133,0-1-1,0-2 0,-2 0 0,0-2 0,41-28 0,-56 35-155,-1-1 0,0-1 0,0 0 0,0 0 0,-1-1 0,-1 1 0,1-2-1,-2 1 1,1-1 0,-2 0 0,1-1 0,-1 1 0,-1-1 0,0 0 0,2-16 0,-4 19-38,-1 1 1,0-1 0,-1 1 0,0-1 0,-1 1 0,1-1 0,-2 1 0,1-1-1,-4-11 1,-1 7-6,0-1-1,0 1 1,-1 0-1,-14-19 1,9 15-22,-1 1 0,0 0 0,-1 1 0,-1 1 0,0 0 1,-1 1-1,0 1 0,-35-20 0,38 25-1,0 1-1,-1 0 1,0 1 0,0 0-1,0 2 1,-1-1-1,1 2 1,-1 0 0,0 0-1,0 1 1,0 1-1,1 1 1,-17 2 0,-5 5 7,0 1 0,0 3 1,-64 28-1,81-30 29,1 0 0,0 1 0,1 1 0,1 1 0,-1 0 0,2 1-1,0 1 1,1 0 0,0 1 0,2 0 0,-1 1 0,2 1 0,1 0 0,0 0 0,-11 31 0,18-41 29,1 1 0,-1 0 0,2-1 0,0 1 1,0 0-1,0 0 0,1 0 0,0-1 0,2 12 0,0-14-35,-1 1-1,1-1 1,0 0-1,0 0 0,0 0 1,1 0-1,0 0 0,0 0 1,1-1-1,0 1 1,0-1-1,0 0 0,7 6 1,-3-4-106,1 0 1,0-1 0,0 0-1,1 0 1,-1-1 0,1 0 0,0-1-1,1 0 1,-1-1 0,1 0-1,20 3 1,-10-4-723,-1-1 1,1-1-1,0 0 0,-1-2 1,32-6-1,12-6-652</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5.698"/>
    </inkml:context>
    <inkml:brush xml:id="br0">
      <inkml:brushProperty name="width" value="0.05" units="cm"/>
      <inkml:brushProperty name="height" value="0.05" units="cm"/>
      <inkml:brushProperty name="color" value="#FF0066"/>
    </inkml:brush>
  </inkml:definitions>
  <inkml:trace contextRef="#ctx0" brushRef="#br0">3 15 14371,'-3'-5'9427,"4"5"-9258,10-5 2831,17 0-2089,-25 5-899,0 0-1,0 0 1,0 1 0,0-1 0,0 1-1,0-1 1,-1 1 0,1 0 0,0 0 0,0 0-1,0 0 1,-1 1 0,1-1 0,0 1-1,-1 0 1,0-1 0,1 1 0,-1 0-1,0 0 1,0 1 0,0-1 0,0 0-1,0 1 1,-1-1 0,1 1 0,-1 0-1,0-1 1,2 5 0,-1 0-71,1 0 0,-2-1 1,1 2-1,-1-1 0,0 0 0,0 0 1,-1 0-1,0 0 0,0 1 0,-2 12 1,1-18 7,1 1 1,-1-1 0,1 0 0,0 1-1,0-1 1,0 0 0,0 1 0,0-1-1,1 0 1,-1 1 0,1-1 0,-1 0-1,1 0 1,0 1 0,0-1 0,0 0 0,0 0-1,1 0 1,-1 0 0,0 0 0,3 2-1,-1-2 44,0 1 0,0-1 0,0 0 0,0 0 0,1 0 0,-1 0 0,1 0 0,0-1 0,-1 1 0,1-1 0,0 0 0,4 0 0,0 1 63,1-1-1,-1 1 1,0 1-1,0 0 0,0 0 1,10 5-1,-17-7-31,1 0-1,0 0 0,-1 0 0,1 1 0,-1-1 0,1 0 1,-1 1-1,1-1 0,-1 1 0,0-1 0,0 1 1,0 0-1,0-1 0,0 1 0,0 0 0,-1 0 0,1 0 1,0 0-1,-1-1 0,0 1 0,1 0 0,-1 0 1,0 0-1,0 0 0,0 0 0,0 0 0,0 0 0,-1 0 1,1 0-1,0 0 0,-1 0 0,0 0 0,-1 3 1,0 0 2,-1 0 0,0 0 0,-1 0 0,1-1 0,-1 1 0,0-1 0,0 0 0,0 0 0,-8 6 0,2-3-63,-1 0 0,1 0 0,-19 7 0,26-12-94,1-1 0,-1 0 0,1-1 1,-1 1-1,1 0 0,-1-1 1,0 1-1,1-1 0,-1 0 0,0 0 1,1 0-1,-1 0 0,0 0 1,1 0-1,-5-2 0,6 2-36,0-1-1,0 0 1,0 1-1,0-1 1,0 1-1,0-1 1,0 0-1,0 0 1,1 0-1,-1 0 1,0 0-1,0 1 1,1-1-1,-1 0 1,0-2-1,0 0-181,0 1 1,0-1-1,1 1 1,-1-1-1,1 1 1,0-1-1,0 0 1,0-5-1,5-29-1347</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6.114"/>
    </inkml:context>
    <inkml:brush xml:id="br0">
      <inkml:brushProperty name="width" value="0.05" units="cm"/>
      <inkml:brushProperty name="height" value="0.05" units="cm"/>
      <inkml:brushProperty name="color" value="#FF0066"/>
    </inkml:brush>
  </inkml:definitions>
  <inkml:trace contextRef="#ctx0" brushRef="#br0">1 0 17972,'2'0'1664,"-1"4"1089,1 2-745,3 9-920,5 1-415,-7 0-433,1 4-224,-1-1-705,-3-1-391,3 2-1416,4-1-57,2 6 1289</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41.083"/>
    </inkml:context>
    <inkml:brush xml:id="br0">
      <inkml:brushProperty name="width" value="0.05" units="cm"/>
      <inkml:brushProperty name="height" value="0.05" units="cm"/>
      <inkml:brushProperty name="color" value="#FF0066"/>
    </inkml:brush>
  </inkml:definitions>
  <inkml:trace contextRef="#ctx0" brushRef="#br0">1 1 17340,'8'15'1192,"-1"3"328,0 6-487,-7-3-993,3 6-945,-15 7 601</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6.488"/>
    </inkml:context>
    <inkml:brush xml:id="br0">
      <inkml:brushProperty name="width" value="0.05" units="cm"/>
      <inkml:brushProperty name="height" value="0.05" units="cm"/>
      <inkml:brushProperty name="color" value="#FF0066"/>
    </inkml:brush>
  </inkml:definitions>
  <inkml:trace contextRef="#ctx0" brushRef="#br0">79 8 13987,'0'0'126,"0"-1"1,0 1-1,0 0 0,0 0 0,0 0 1,0 0-1,0-1 0,0 1 0,0 0 1,1 0-1,-1 0 0,0-1 0,0 1 1,0 0-1,0 0 0,0 0 1,-1-1-1,1 1 0,0 0 0,0 0 1,0 0-1,0 0 0,0-1 0,0 1 1,0 0-1,-1-1 884,1 1-884,0 0 1,0 0-1,-1-1 0,1 1 1,0 0-1,0 0 0,0 0 0,0 0 1,-1 0-1,1 0 0,0 0 0,0 0 1,0 0-1,-1 0 0,1 0 0,0 0 1,0 0-1,0 0 0,-1 0 1,1 0-1,0 0 0,0 0 0,0 0 1,0 0-1,-1 0 0,-9 10 2511,3 1-2208,0-1 0,0 1 0,2 1 0,-1-1 0,1 1 0,1 0 0,-5 18-1,5-10-310,0 0 0,2 0-1,-1 40 1,3-54-109,0 0 1,1 0-1,0 0 1,-1-1-1,2 1 0,-1 0 1,1 0-1,0-1 0,4 8 1,-5-11-4,0 0-1,1 0 1,-1 0 0,1 0-1,0 0 1,-1-1 0,1 1-1,0-1 1,0 1 0,0-1-1,0 0 1,0 0 0,1 0-1,-1 0 1,0 0 0,0 0-1,1 0 1,-1-1 0,1 0-1,-1 1 1,0-1 0,1 0-1,-1 0 1,1 0 0,4-1-1,-2 1 16,0-1-1,-1 0 1,1 0-1,0-1 0,0 1 1,-1-1-1,1 0 1,-1 0-1,1-1 0,-1 1 1,0-1-1,0 0 1,0 0-1,0-1 0,0 1 1,-1-1-1,0 1 0,0-1 1,0 0-1,0-1 1,0 1-1,-1 0 0,3-7 1,-3 5 11,1 0 0,-2-1 1,1 1-1,-1-1 0,0 1 1,0-1-1,0 0 0,-1 1 1,0-1-1,-1 0 0,1 1 0,-1-1 1,-1 0-1,1 1 0,-1 0 1,0-1-1,-3-6 0,-1 3 24,1-1 1,-2 1-1,1 0 0,-1 1 0,-1 0 0,1 0 0,-10-8 1,11 12-373,0 0 0,0 1 1,-1-1-1,1 1 0,-1 0 1,0 1-1,0 0 1,0 0-1,-1 0 0,1 1 1,-12-2-1,14 4-4349,11 1 3106</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6.874"/>
    </inkml:context>
    <inkml:brush xml:id="br0">
      <inkml:brushProperty name="width" value="0.05" units="cm"/>
      <inkml:brushProperty name="height" value="0.05" units="cm"/>
      <inkml:brushProperty name="color" value="#FF0066"/>
    </inkml:brush>
  </inkml:definitions>
  <inkml:trace contextRef="#ctx0" brushRef="#br0">6 42 13907,'-1'0'336,"1"1"-1,-1 0 1,0 0-1,1 0 1,-1-1-1,1 1 1,0 0-1,-1 0 1,1 0-1,0 0 1,0 0-1,-1 0 1,1 0 0,0 0-1,0 0 1,0 0-1,0 0 1,0 0-1,0 0 1,1 0-1,-1 0 1,0 0-1,0 0 1,1 0 0,-1-1-1,1 3 1,16 24 1726,-13-21-1159,6 8-342,-2 1-1,0 0 1,-1 0-1,0 0 1,7 26-1,-10-22-644,0-1-1,-1 1 0,-1 0 1,-1 0-1,-1 0 0,0 0 1,-7 38-1,6-48-33,-1 3-2620,2-18-1101,4-11 2158,0 1-1,0-1 0,2 1 1,12-28-1,-9 25 1972,-1 0 0,-2 0-1,6-22 1,-9 29 683,0 2 0,1-1 1,0 0-1,1 1 0,0 0 0,1 0 1,11-15-1,-7 10-379,-6 7-269,1-1 0,-1 0 0,3-10 0,-3 6-107,-2 10-52,-1-1 0,0 1 1,-1-1-1,1 0 0,0 1 0,-1-1 1,0 0-1,-1-7 0,22 111 2124,6 102-1,-16-111-1707,-10-64-496,0-21-259,-1 1 0,0-1 1,1 0-1,1 1 0,1 5 0,-3-12 155,0 0-1,0 0 0,0 1 1,0-1-1,0 0 0,0 0 0,0 0 1,0 0-1,0 0 0,0 0 0,0 0 1,0 0-1,0 0 0,0 1 1,0-1-1,0 0 0,1 0 0,-1 0 1,0 0-1,0 0 0,0 0 0,0 0 1,0 0-1,0 0 0,0 0 1,0 0-1,0 0 0,0 0 0,1 0 1,-1 0-1,0 0 0,0 0 0,0 0 1,0 0-1,0 0 0,0 0 1,0 0-1,0 0 0,1 0 0,-1 0 1,0 0-1,0 0 0,0 0 0,0 0 1,0 0-1,0 0 0,0 0 1,0 0-1,0 0 0,0 0 0,1 0 1,-1-1-1,0 1 0,0 0 0,0 0 1,0 0-1,0 0 0,0 0 1,0 0-1,0 0 0,0 0 0,0 0 1,0 0-1,0-1 0,0 1 0,0 0 1,0 0-1,0 0 0,14-17-921</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22.291"/>
    </inkml:context>
    <inkml:brush xml:id="br0">
      <inkml:brushProperty name="width" value="0.05" units="cm"/>
      <inkml:brushProperty name="height" value="0.05" units="cm"/>
      <inkml:brushProperty name="color" value="#FF0066"/>
    </inkml:brush>
  </inkml:definitions>
  <inkml:trace contextRef="#ctx0" brushRef="#br0">10 108 12971,'0'0'160,"0"0"1,-1 0-1,1 0 0,-1 0 1,1 0-1,0 0 1,-1 0-1,1 0 0,-1 0 1,1-1-1,0 1 1,-1 0-1,1 0 0,-1 0 1,1 0-1,0-1 0,-1 1 1,1 0-1,0 0 1,-1-1-1,1 1 0,0 0 1,0-1-1,-1 1 1,1 0-1,0-1 0,-1 0 1,2-11 2611,11-16-18,-11 26-2512,2-3 88,0 0-1,1 0 1,-1 1-1,1-1 1,0 1 0,0-1-1,0 1 1,0 1-1,1-1 1,7-4-1,-10 7-303,0 0 0,0 0 0,0 0 0,0 0 0,0 0 0,0 1 0,0-1 0,1 1 0,-1 0 0,0-1 0,0 1 0,0 0 1,1 0-1,-1 1 0,0-1 0,0 0 0,0 1 0,1-1 0,-1 1 0,0 0 0,0-1 0,0 1 0,0 0 0,0 0 0,0 1 0,0-1 0,-1 0 0,1 1 0,0-1 0,2 4 0,-1-2-26,-1 0 0,0 0 0,0 0 1,0 0-1,0 0 0,0 0 0,-1 1 0,1-1 0,-1 1 1,0-1-1,1 8 0,-1-5-11,0 1 0,-1 0-1,0-1 1,0 1 0,-1 0 0,-1 7 0,-3 2-132,1 1-1,-2-1 1,0 0 0,-11 19 0,13-28 47,2-3-9,0 1 0,0-1 0,-1 0 0,1 0 0,-1 0 0,-5 5 0,21-26-119,-5 10 233,0 1 1,1 0-1,-1 1 1,1 0-1,0 0 0,0 0 1,1 1-1,-1 1 1,1 0-1,0 0 0,0 1 1,0 0-1,0 1 1,0 0-1,16 0 1,-22 1 4,-1 1 1,1 0 0,0-1 0,0 1 0,-1 0 0,1 1 0,-1-1 0,1 1 0,-1 0-1,1-1 1,-1 2 0,0-1 0,0 0 0,0 0 0,0 1 0,-1 0 0,1 0 0,-1-1-1,1 1 1,-1 1 0,0-1 0,0 0 0,2 4 0,-3-2 15,1-1 0,-1 0 0,0 1 0,0-1 0,0 1 0,-1-1 0,1 1 1,-1-1-1,0 1 0,0-1 0,-1 1 0,0-1 0,1 1 0,-1-1 0,-1 1 0,1-1 0,-1 0 0,0 1 0,-2 3 0,-5 6 37,-1-1 0,0 0 0,0 0 0,-2-1-1,1 0 1,-2-1 0,1-1 0,-2 0 0,-15 9 0,25-16-72,-1-1 1,1 1 0,-1-1-1,1 0 1,-1-1 0,-9 3-1,13-3-46,0-1 1,0 0-1,-1 0 0,1 0 0,0 0 0,0 0 1,0 0-1,0 0 0,-1-1 0,1 1 0,0 0 1,0 0-1,0-1 0,0 1 0,0-1 0,0 1 1,0-1-1,0 0 0,0 1 0,0-1 0,0 0 1,0 0-1,0 1 0,1-1 0,-1 0 1,0 0-1,1 0 0,-1 0 0,0 0 0,1 0 1,-1 0-1,1 0 0,0 0 0,-1 0 0,1-2 1,-2-5-248,1-1 0,0 1 0,1-1 1,0 1-1,0-1 0,1 1 0,2-11 1,6-16 422</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22.661"/>
    </inkml:context>
    <inkml:brush xml:id="br0">
      <inkml:brushProperty name="width" value="0.05" units="cm"/>
      <inkml:brushProperty name="height" value="0.05" units="cm"/>
      <inkml:brushProperty name="color" value="#FF0066"/>
    </inkml:brush>
  </inkml:definitions>
  <inkml:trace contextRef="#ctx0" brushRef="#br0">1 66 12723,'2'1'3939,"5"5"-2257,1 1-694,-1-2-317,-1 1-1,0 0 1,0 0 0,0 0-1,8 13 1,-7-9-415,-2 0 1,1 0 0,-1 0-1,-1 1 1,0 0-1,4 18 1,-8-28-246,0 0 0,0 0-1,1 0 1,-1 0 0,0 0-1,0 0 1,0 0 0,-1 0 0,1 0-1,0 0 1,0-1 0,0 1 0,-1 0-1,1 0 1,0 0 0,-1 0 0,1 0-1,-1 0 1,1-1 0,-1 1 0,1 0-1,-1 0 1,0-1 0,1 1 0,-3 1-1,3-2-8,0 0 0,-1 0 0,1 1 0,-1-1 0,1 0 0,-1 0 0,1 0 0,-1 0 0,1 0 0,-1 1 0,1-1 0,-1 0 0,1 0 0,-1 0 0,1 0 0,-1-1 0,1 1 0,-1 0 0,1 0 0,-1 0 0,1 0 0,0 0 0,-1-1 0,1 1 0,-1 0 0,1 0 0,-1-1 0,1 1 0,0 0 0,-1-1 0,1 1 0,0 0 0,-1-1 0,1 1 0,0-1 0,-1 1 0,1 0 0,0-1 0,0 1 0,0-1 0,-1 1 0,1-1 0,0 1 0,0-1 0,-3-12 8,0 0 0,1 0 0,1 0 0,0 0 0,1-23 0,1 30-53,-1 0-1,1-1 0,0 1 1,0 0-1,0-1 0,1 1 1,0 0-1,0 0 0,1 0 0,0 1 1,0-1-1,0 0 0,1 1 1,-1 0-1,1 0 0,1 0 0,-1 0 1,1 1-1,-1 0 0,1 0 1,9-5-1,-10 7-434,1 0-1,0 1 1,0 0-1,-1 0 1,1 0 0,0 1-1,0-1 1,0 1-1,0 1 1,7 0 0,1-1-932,14 2 90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23.038"/>
    </inkml:context>
    <inkml:brush xml:id="br0">
      <inkml:brushProperty name="width" value="0.05" units="cm"/>
      <inkml:brushProperty name="height" value="0.05" units="cm"/>
      <inkml:brushProperty name="color" value="#FF0066"/>
    </inkml:brush>
  </inkml:definitions>
  <inkml:trace contextRef="#ctx0" brushRef="#br0">51 129 16908,'-9'15'1618,"0"1"0,-13 30 0,20-40-1374,0 0-1,0 1 1,1-1-1,-1 0 1,1 1-1,1-1 1,-1 1 0,1-1-1,0 1 1,2 12-1,-1-18-223,-1 1 0,0-1-1,0 1 1,1-1-1,-1 1 1,1-1 0,0 1-1,-1-1 1,1 0 0,0 1-1,0-1 1,0 0 0,0 0-1,0 0 1,0 0 0,0 0-1,0 0 1,0 0-1,3 2 1,-3-3-12,1 1 0,-1-1 0,1 0 1,-1 1-1,1-1 0,-1 0 0,1 0 0,-1 0 0,1 0 0,-1 0 1,1-1-1,-1 1 0,1 0 0,-1-1 0,1 1 0,1-1 0,2-2-1,-1 1-1,1-1 0,-1 0 1,1 0-1,-1 0 1,0-1-1,0 1 0,0-1 1,5-7-1,-3 3 2,-2-1 0,1 1-1,-1-1 1,0 0 0,-1 0 0,0 0-1,-1-1 1,1 1 0,-2-1 0,1-10 0,-1 3 36,0-1-1,-2 0 1,0 1 0,-7-30 0,8 47-39,0-5 64,-1 1 1,0-1 0,-1 1-1,1-1 1,-1 1-1,0 0 1,0-1 0,-3-3-1,5 8-51,0-1 0,0 1-1,0 0 1,-1-1 0,1 1 0,0 0 0,0 0-1,0-1 1,-1 1 0,1 0 0,0 0-1,0 0 1,-1-1 0,1 1 0,0 0-1,-1 0 1,1 0 0,0 0 0,-1-1-1,1 1 1,0 0 0,-1 0 0,1 0-1,0 0 1,-1 0 0,1 0 0,0 0 0,-1 0-1,1 0 1,0 0 0,-1 0 0,1 0-1,0 0 1,-1 1 0,1-1 0,0 0-1,0 0 1,-1 0 0,1 0 0,0 0-1,-1 1 1,1-1 0,0 0 0,0 0-1,-1 1 1,1-1 0,0 0 0,0 0 0,0 1-1,-1-1 1,1 0 0,0 1 0,0-1-1,0 0 1,0 0 0,0 1 0,-1-1-1,1 0 1,0 1 0,0 0 0,-6 24 688,6-12-538,0 0 0,0-1-1,1 1 1,1 0 0,0 0 0,0 0 0,2-1-1,-1 1 1,2-1 0,0 0 0,0-1 0,1 1-1,0-1 1,1 0 0,0 0 0,1-1 0,11 12 0,-16-19-156,0-1 0,0 1 0,0-1 0,0 0 0,0 0 0,1 0 0,-1-1 0,1 1 0,0-1 0,-1 1 0,1-1 1,0 0-1,0-1 0,-1 1 0,1-1 0,0 1 0,0-1 0,0-1 0,0 1 0,0 0 0,3-2 0,0 1-280,-1-1-1,0-1 1,0 1-1,0-1 1,0 0-1,-1 0 1,1-1-1,-1 0 1,0 1-1,0-2 0,7-6 1,13-23-1136</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9.307"/>
    </inkml:context>
    <inkml:brush xml:id="br0">
      <inkml:brushProperty name="width" value="0.05" units="cm"/>
      <inkml:brushProperty name="height" value="0.05" units="cm"/>
      <inkml:brushProperty name="color" value="#FF0066"/>
    </inkml:brush>
  </inkml:definitions>
  <inkml:trace contextRef="#ctx0" brushRef="#br0">188 52 11474,'-1'-4'548,"0"1"0,0-1 0,0 1 0,0-1-1,0 1 1,-1 0 0,1 0 0,-1 0-1,0-1 1,-5-4 0,6 7-439,0 0 0,0 0 1,0 1-1,0-1 0,0 0 1,-1 0-1,1 1 0,0-1 0,-1 1 1,1-1-1,0 1 0,-1 0 0,1-1 1,0 1-1,-1 0 0,1 0 0,-1 0 1,1 0-1,0 0 0,-1 0 1,1 0-1,-1 1 0,1-1 0,0 1 1,-1-1-1,1 1 0,0-1 0,-1 1 1,1-1-1,0 1 0,-2 1 0,-6 4 10,1 0-1,-1 1 0,1 0 0,0 1 0,1 0 0,-1 0 0,2 0 0,-1 1 0,-7 14 0,7-11-16,1 1 0,0-1 1,2 1-1,-1 0 0,1 0 0,1 1 0,-2 16 0,5-26-85,-1 0-1,1 0 0,0 0 1,0 0-1,1 0 0,-1 0 0,1 0 1,0 0-1,0 0 0,0 0 1,0 0-1,1 0 0,0-1 1,2 6-1,-2-7-11,-1 0-1,1-1 1,0 1 0,0 0-1,-1-1 1,1 1 0,0-1-1,1 1 1,-1-1 0,0 0-1,0 0 1,0 0 0,1 0-1,-1 0 1,0-1 0,1 1-1,-1-1 1,1 1 0,-1-1-1,1 0 1,-1 0 0,1 0-1,-1 0 1,4-1 0,1-1-50,-1 1 1,1-1 0,-1 0-1,1 0 1,-1-1-1,0 0 1,0 0 0,-1-1-1,1 1 1,-1-1 0,1 0-1,-1-1 1,0 1 0,-1-1-1,1 0 1,-1 0-1,0-1 1,0 1 0,-1-1-1,1 0 1,3-8 0,-3 4-379,-1 0 0,1 0 0,-1 0 0,-1-1 0,0 1 0,0-1 1,-1 1-1,-1-1 0,0 1 0,0-1 0,-1 0 0,-4-19 0,-7-12-816</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39.713"/>
    </inkml:context>
    <inkml:brush xml:id="br0">
      <inkml:brushProperty name="width" value="0.05" units="cm"/>
      <inkml:brushProperty name="height" value="0.05" units="cm"/>
      <inkml:brushProperty name="color" value="#FF0066"/>
    </inkml:brush>
  </inkml:definitions>
  <inkml:trace contextRef="#ctx0" brushRef="#br0">15 0 13203,'-1'1'274,"0"-1"0,0 0 0,0 1 0,1-1 0,-1 1-1,0-1 1,0 1 0,1-1 0,-1 1 0,0-1 0,1 1 0,-1 0 0,1-1 0,-1 1 0,1 0 0,-1 0 0,1-1 0,0 1 0,-1 0 0,1 0 0,0 0 0,-1-1-1,1 2 1,0 1 76,-1 0-1,1 0 0,0 0 1,0 0-1,1 0 0,-1-1 0,1 5 1,2 4 266,0 0 0,9 17 0,-3-11-221,0 0 0,1-1 0,1-1 0,19 23 0,58 51 85,-29-38-466,-53-46-295,1-1 0,-1 0 0,1 0-1,-1-1 1,1 1 0,0-1 0,0-1 0,10 3 0,-14-5 159,0 1 1,0-1 0,0 0-1,0 0 1,0 0 0,0 0 0,0-1-1,0 1 1,0-1 0,-1 0 0,1 0-1,0 0 1,0 0 0,2-2-1,0 0 104,-2 0 0,1 0 0,0-1 0,4-5 0,-7 8 14</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0.098"/>
    </inkml:context>
    <inkml:brush xml:id="br0">
      <inkml:brushProperty name="width" value="0.05" units="cm"/>
      <inkml:brushProperty name="height" value="0.05" units="cm"/>
      <inkml:brushProperty name="color" value="#FF0066"/>
    </inkml:brush>
  </inkml:definitions>
  <inkml:trace contextRef="#ctx0" brushRef="#br0">83 288 12379,'-2'0'219,"0"0"1,0 1 0,1-1 0,-1 1-1,0-1 1,0 1 0,1 0 0,-1 0-1,0 0 1,1 0 0,-1 0 0,1 0-1,-1 0 1,1 0 0,0 1 0,-1-1-1,1 0 1,0 1 0,0-1 0,0 1-1,0 0 1,0-1 0,0 1 0,1 0-1,-2 2 1,-2 7 185,1-1 0,0 1 0,-1 11-1,3-17-203,0-2-125,-2 15 316,0 0 0,1 0 0,0 26 0,2-39-322,1 1 1,-1-1-1,1 0 1,1 0-1,-1 0 1,1 0-1,2 6 1,-3-8-46,1-1 0,-1 0 0,1 1 1,0-1-1,0 0 0,-1 0 0,1 0 0,1 0 1,-1 0-1,0 0 0,0-1 0,1 1 1,-1-1-1,4 2 0,-4-2-21,1 0 0,-1 0 0,0-1 0,0 1 0,0-1 0,0 1 0,0-1 0,1 0 0,-1 0 0,0 0-1,0 0 1,0-1 0,1 1 0,-1 0 0,0-1 0,0 1 0,0-1 0,0 0 0,0 0 0,0 0 0,0 0 0,0 0 0,0 0 0,-1-1 0,1 1-1,0-1 1,-1 1 0,1-1 0,1-2 0,3-3-3,-1-1-1,0 0 1,0 0-1,-1-1 1,5-12 0,-3 4-19,-1 0 1,-1 0 0,0-1 0,-1 1 0,-1-1 0,-1 0 0,0 1 0,-1-1 0,-1 0-1,-5-28 1,1 25-43,0 0-1,-1 0 1,-1 0 0,-1 1-1,0 0 1,-2 0-1,0 1 1,-18-24-1,22 36 87,1 0-1,-1 0 1,-13-10-1,17 15 23,1 1-1,-1 0 0,1-1 0,-1 1 0,0 0 0,1 0 1,-1 0-1,0 0 0,0 1 0,0-1 0,0 0 0,0 1 1,0-1-1,0 1 0,0 0 0,0 0 0,0-1 0,0 1 1,0 1-1,0-1 0,0 0 0,-4 1 0,6 0-3,-1-1-1,0 1 1,1 0 0,-1-1-1,0 1 1,1 0 0,-1 0-1,1-1 1,-1 1-1,1 0 1,0 0 0,-1 0-1,1-1 1,0 1-1,0 0 1,-1 0 0,1 0-1,0 0 1,0 0 0,0 0-1,0 0 1,0 0-1,0 1 1,4 22 575,-4-24-615,3 14 335,2 1 0,0-1-1,0 1 1,12 19 0,35 50 564,-25-43-503,-18-27-271,0-1 1,13 14 0,-20-24-185,0 0 0,1 0 0,0-1 0,-1 1 0,1-1 0,0 0 0,0 0 0,0 0 0,0 0 0,1-1 0,-1 1 0,0-1 0,1 0 0,-1 0 0,1 0 0,4 1 0,-5-3-181,0 1 0,0-1 0,-1 0 1,1 0-1,0 0 0,-1 0 0,1 0 0,-1 0 0,1-1 0,-1 1 0,0-1 0,0 0 0,0 0 1,0 0-1,3-2 0,2-3 596,15-13-616</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0.595"/>
    </inkml:context>
    <inkml:brush xml:id="br0">
      <inkml:brushProperty name="width" value="0.05" units="cm"/>
      <inkml:brushProperty name="height" value="0.05" units="cm"/>
      <inkml:brushProperty name="color" value="#FF0066"/>
    </inkml:brush>
  </inkml:definitions>
  <inkml:trace contextRef="#ctx0" brushRef="#br0">1 287 14043,'12'6'1708,"-1"-1"-1,1 2 1,-1 0 0,11 8-1,-17-10-1436,0 0 0,1 0 0,-2 0 0,1 0-1,0 1 1,-1 0 0,0 0 0,5 12 0,-4-8-197,-3-6-68,0 0 0,0 1 0,0-1 1,-1 0-1,0 1 0,1 0 0,-1-1 0,0 7 0,-1-10-10,0-1 1,0 0-1,0 0 0,0 0 0,0 1 1,0-1-1,0 0 0,0 0 0,0 1 1,0-1-1,0 0 0,0 0 1,0 0-1,0 1 0,0-1 0,0 0 1,0 0-1,0 1 0,-1-1 0,1 0 1,0 0-1,0 0 0,0 0 0,0 1 1,0-1-1,-1 0 0,1 0 1,0 0-1,0 0 0,0 1 0,0-1 1,-1 0-1,1 0 0,-1 0-7,1-1 1,0 1-1,-1 0 0,1 0 0,-1-1 1,1 1-1,0-1 0,-1 1 1,1 0-1,0-1 0,-1 1 0,1-1 1,0 1-1,0-1 0,0 1 0,-1-1 1,1 1-1,0-1 0,-8-23-436,2-1 1,-5-37-1,-1-2-170,-25-66-129,9 37 629,26 89 146,1-1-1,1 1 1,-1 0 0,0 0 0,1-6 0,0 10-14,0-1 1,0 1-1,0-1 0,0 0 0,0 1 1,0-1-1,1 1 0,-1-1 1,0 1-1,0-1 0,0 1 0,1-1 1,-1 1-1,0-1 0,1 1 0,-1-1 1,0 1-1,1-1 0,-1 1 1,1-1-1,-1 1 0,1 0 0,-1-1 1,1 1-1,-1 0 0,1 0 1,-1-1-1,1 1 0,-1 0 0,1 0 1,-1 0-1,1 0 0,-1-1 0,1 1 1,0 0-1,-1 0 0,1 0 1,-1 0-1,1 0 0,0 1 0,-1-1 1,1 0-1,0 0 0,3 1 78,0 0 0,0 1 0,0-1 0,-1 1 0,1 0 0,0-1 1,-1 2-1,6 3 0,27 26 593,-21-18-333,43 31 905,-42-34-871,0 2 0,-1-1 1,19 21-1,-26-23-300,-2 0 0,0 0 0,0 0 0,8 22 0,-8-19-63,-1-1 0,2 1 1,8 12-1,9 3-451</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0.982"/>
    </inkml:context>
    <inkml:brush xml:id="br0">
      <inkml:brushProperty name="width" value="0.05" units="cm"/>
      <inkml:brushProperty name="height" value="0.05" units="cm"/>
      <inkml:brushProperty name="color" value="#FF0066"/>
    </inkml:brush>
  </inkml:definitions>
  <inkml:trace contextRef="#ctx0" brushRef="#br0">0 206 12411,'2'-5'1624,"6"-2"1705,6 0-1369,2-3-688,3-2-359,3-4-561,-4-1-120,2-5-584,-1 0-345,-8-3-1199,8-3-3561,3-6 3424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44.552"/>
    </inkml:context>
    <inkml:brush xml:id="br0">
      <inkml:brushProperty name="width" value="0.05" units="cm"/>
      <inkml:brushProperty name="height" value="0.05" units="cm"/>
      <inkml:brushProperty name="color" value="#FF0066"/>
    </inkml:brush>
  </inkml:definitions>
  <inkml:trace contextRef="#ctx0" brushRef="#br0">402 729 10458,'-2'0'5891,"18"1"-3906,26-3-483,1-9-803,-1-2 0,0-2 0,-1-2 1,77-43-1,-103 51-596,0-2 1,0 0-1,-1 0 0,22-24 1,-13 8 4,29-42 0,-42 55-104,-2 0 1,0-1-1,7-17 1,-12 24-2,0 1 0,-1 0 0,0-1 0,-1 0 0,1 1 0,-1-1 0,-1 0 0,0-14 0,-1 18 2,0-1-1,0 0 1,0 1-1,-1-1 1,0 1-1,0-1 1,0 1-1,0 0 1,-1 0-1,0 0 0,0 0 1,0 0-1,0 1 1,-6-6-1,-7-4 25,1 1-1,-24-13 0,5 2-10,-13-13-8,21 15 6,-29-16 0,45 31-13,0 1 0,-1 0-1,1 0 1,-1 1 0,0 0-1,-19-3 1,6 3 1,-1 1 0,1 1 0,-1 1 0,0 2 0,1 0 0,-1 1 0,1 2 0,0 0 0,0 2 0,0 0 0,0 2 0,-28 13 0,29-10 15,0 2 0,1 0 0,0 2 0,-37 31 0,49-36-14,0 0 0,1 1 0,0 0 0,0 0 1,1 1-1,1 0 0,0 1 0,1-1 0,0 1 0,-6 22 0,6-14 116,2-1 0,0 1-1,1 0 1,1-1 0,1 1 0,1 0 0,4 35 0,-2-46-25,0 0 1,0 0-1,1 0 1,0 0-1,0-1 0,1 1 1,1-1-1,-1 0 1,2 0-1,-1 0 1,1-1-1,0 0 1,1 0-1,0 0 1,0-1-1,1 0 1,11 8-1,-6-7 30,0-1-1,1 0 1,0-1-1,0-1 1,0 0 0,1-1-1,-1-1 1,1 0-1,0-1 1,20 1-1,-6-3-8,1-1 0,-1-1 0,0-1 0,40-11 0,-66 14-107,12-4-539,-1 1 1,1 0-1,0 1 1,15 0-1,11 5-614</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1.381"/>
    </inkml:context>
    <inkml:brush xml:id="br0">
      <inkml:brushProperty name="width" value="0.05" units="cm"/>
      <inkml:brushProperty name="height" value="0.05" units="cm"/>
      <inkml:brushProperty name="color" value="#FF0066"/>
    </inkml:brush>
  </inkml:definitions>
  <inkml:trace contextRef="#ctx0" brushRef="#br0">147 154 11058,'3'14'1897,"1"-1"2240,7 6-2329,3-1 40,3 1-479,1 1-265,2 0-408,4 2-248,-9-1-272,-2 5-88,-5-5-72,-4-2-136,-1-4-480,-3-7-256,-1-3-1008,-1-20-5370</inkml:trace>
  <inkml:trace contextRef="#ctx0" brushRef="#br0" timeOffset="1">1 220 15547,'5'-4'1777,"5"-6"815,5-3-383,4-4-377,7-3-776,0 0-303,-1 0-497,3-2-136,-6 4-288,0-3-401,-7 5-839,-2 1-784,-1 0 2168,5 6-729</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1.771"/>
    </inkml:context>
    <inkml:brush xml:id="br0">
      <inkml:brushProperty name="width" value="0.05" units="cm"/>
      <inkml:brushProperty name="height" value="0.05" units="cm"/>
      <inkml:brushProperty name="color" value="#FF0066"/>
    </inkml:brush>
  </inkml:definitions>
  <inkml:trace contextRef="#ctx0" brushRef="#br0">1 262 15131,'56'82'4852,"2"1"-1593,-50-70-2857,-1 0 1,-1 0-1,0 1 1,7 25 0,-37-82-187,1-8-193,-21-70 1,38 99-23,0 0 1,2-1-1,0 0 1,2 0-1,0-45 1,3 61 1,-1 0 1,1 1-1,0-1 0,1 1 1,0-1-1,0 1 0,0 0 1,1 0-1,3-7 1,-4 10 39,1 0 0,-1-1 0,1 1 0,0 0 0,0 0 0,0 0 0,0 1 0,0-1 0,1 1 0,-1 0 0,1 0 0,0 0 0,0 0 0,-1 1 1,7-3-1,3 1 229,0 1 1,-1 0-1,1 0 1,0 1-1,0 1 1,16 2-1,-22-2-127,0 1 1,0 0-1,0 0 0,0 1 0,0 0 0,0 1 1,0-1-1,-1 1 0,1 0 0,-1 1 1,0 0-1,9 6 0,-13-8-122,0 0 0,0 0 0,-1 0-1,1 0 1,0 1 0,-1-1 0,0 0 0,0 0-1,0 1 1,0-1 0,0 1 0,0-1 0,0 1 0,-1 0-1,1-1 1,-1 1 0,0-1 0,0 1 0,0 0 0,0-1-1,0 1 1,-1 0 0,1-1 0,-2 5 0,0 1-11,-1-1 1,-1 1-1,0-1 1,1 0 0,-2 0-1,-9 13 1,-91 95-1367,-7-10-3768,70-69 3067</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4.821"/>
    </inkml:context>
    <inkml:brush xml:id="br0">
      <inkml:brushProperty name="width" value="0.05" units="cm"/>
      <inkml:brushProperty name="height" value="0.05" units="cm"/>
      <inkml:brushProperty name="color" value="#FF0066"/>
    </inkml:brush>
  </inkml:definitions>
  <inkml:trace contextRef="#ctx0" brushRef="#br0">7 45 9026,'-1'-8'2461,"1"3"-1407,0 0-1,0 0 0,1 0 0,-1 1 0,3-9 983,-10 26 380,7-11-2281,-1-1 0,1 0 0,-1 0 0,1 0 0,0 0 0,0 0 0,-1 1 0,1-1 0,0 0 0,0 0 0,0 0 0,0 1 0,1 0 0,-1-2-54,0 1-1,0-1 1,0 1 0,1-1 0,-1 0 0,0 1 0,0-1 0,1 1 0,-1-1 0,0 0 0,1 1 0,-1-1 0,0 0 0,1 0 0,-1 1 0,1-1 0,-1 0 0,0 0 0,1 0 0,-1 1 0,1-1 0,-1 0 0,1 0 0,3 0 279,0 0 0,0 0 0,0 0 0,-1 0 0,1-1 1,6-1-1,-2 1-300,11-3 453,5-1 93,1 1 0,0 1 0,1 2 1,49 2-1,-68 0-550,-1 1 0,1 0 0,-1 0 0,1 1 1,-1 0-1,0 0 0,0 1 0,6 4 0,-4-3-230,1 0 0,12 6-1,-16-11-708,12 2 323</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6.833"/>
    </inkml:context>
    <inkml:brush xml:id="br0">
      <inkml:brushProperty name="width" value="0.05" units="cm"/>
      <inkml:brushProperty name="height" value="0.05" units="cm"/>
      <inkml:brushProperty name="color" value="#FF0066"/>
    </inkml:brush>
  </inkml:definitions>
  <inkml:trace contextRef="#ctx0" brushRef="#br0">18 12 12483,'-7'3'1859,"-3"2"2710,13-6-2676,-3 1-1861,0 0-1,1 0 0,-1 0 0,0 0 0,1 0 0,-1 0 0,0 0 0,0 0 1,1 1-1,-1-1 0,0 0 0,0 0 0,1 0 0,-1 0 0,0 1 0,0-1 0,1 0 1,-1 0-1,0 0 0,0 1 0,0-1 0,1 0 0,-1 0 0,0 1 0,0-1 1,0 0-1,0 0 0,0 1 0,0-1 0,0 0 0,0 1 0,0-1 0,7 8 701,-6-7-625,0-1-1,1 1 0,-1-1 0,0 0 0,1 0 0,-1 0 1,1 0-1,-1 0 0,0 0 0,1 0 0,-1 0 0,0-1 1,1 1-1,-1 0 0,0-1 0,2 0 0,23-13 907,-1 1-391,-22 12-605,1 0 1,0 0-1,0 0 1,-1 1-1,1 0 1,0 0-1,0 0 1,-1 0-1,1 1 1,0-1-1,0 1 1,-1 0-1,1 0 1,3 2-1,-5-3-18,-1 1 0,1 0 0,-1 0 0,1 0 0,-1 0-1,1 0 1,-1 0 0,0 0 0,0 0 0,1 1 0,-1-1 0,0 1 0,0-1-1,0 0 1,-1 1 0,1 0 0,0-1 0,0 1 0,-1-1 0,1 1 0,-1 0 0,0-1-1,1 1 1,-1 0 0,0 0 0,0-1 0,0 1 0,0 0 0,0 0 0,0-1 0,-1 1-1,0 3 1,-3 7-44,0 0 0,-1-1 0,-1 1 0,-8 13 0,-4 8-430,18-32 469,0-1 0,0 0 0,0 0 0,0 0 0,1 0 0,-1 0-1,0 0 1,0 1 0,0-1 0,0 0 0,1 0 0,-1 0 0,0 0 0,0 0 0,0 0 0,0 0-1,1 0 1,-1 0 0,0 0 0,0 0 0,0 0 0,1 0 0,-1 0 0,0 0 0,0 0 0,0 0 0,1 0-1,-1 0 1,0 0 0,0 0 0,0 0 0,0 0 0,1-1 0,-1 1 0,0 0 0,0 0 0,0 0-1,0 0 1,0 0 0,1-1 0,17-5-4,-2 1 3,-7 2 18,0 1-1,1 0 0,-1 0 0,0 1 0,1 0 1,-1 1-1,1 0 0,-1 1 0,1 0 0,16 4 0,-25-5 8,1 1-1,-1-1 1,1 1-1,-1-1 0,0 1 1,1 0-1,-1 0 0,0 0 1,0-1-1,1 1 0,-1 0 1,0 1-1,0-1 0,0 0 1,0 0-1,0 0 1,-1 1-1,1-1 0,0 0 1,0 1-1,-1-1 0,1 0 1,-1 1-1,1 1 0,-1-1 18,0 0 1,0 1-1,0-1 0,-1 0 0,1 0 0,0 1 0,-1-1 0,0 0 0,1 0 0,-1 0 0,0 0 0,0 0 0,0 0 0,-1 0 0,1 0 0,-3 2 0,-5 6 30,0-1 0,-1 0 0,-1 0 0,1-1-1,-1-1 1,-1 0 0,1 0 0,-25 9 0,35-16-140,0 1 0,0-1 0,0 1 0,0-1 0,0 1 0,-1-1 0,1 0 0,0 0 0,0 1 0,-1-1 0,1 0 0,0 0 0,0 0 0,-1 0 0,1-1 0,0 1 0,0 0 0,0 0 0,-1-1 0,1 1 1,0-1-1,0 1 0,-2-2 0,2 1-141,0 0 1,1-1-1,-1 1 1,0 0 0,1-1-1,-1 1 1,1 0-1,0-1 1,-1 1 0,1-1-1,0 1 1,0-1 0,0 1-1,0-1 1,0 1-1,0 0 1,0-1 0,0 1-1,1-1 1,0-2-1,2-5-1084,-1 0 0,8-17 0,6 1 91</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7.188"/>
    </inkml:context>
    <inkml:brush xml:id="br0">
      <inkml:brushProperty name="width" value="0.05" units="cm"/>
      <inkml:brushProperty name="height" value="0.05" units="cm"/>
      <inkml:brushProperty name="color" value="#FF0066"/>
    </inkml:brush>
  </inkml:definitions>
  <inkml:trace contextRef="#ctx0" brushRef="#br0">1 17 15347,'17'-7'1617,"-2"1"1119,-7 2-207,-1 4-793,-7 4-400,-2 4-623,-3 7-225,0 5-336,-2 0-32,4 2-376,1 0-577,2-5-1079,5-2-720,4 3 1247</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7.578"/>
    </inkml:context>
    <inkml:brush xml:id="br0">
      <inkml:brushProperty name="width" value="0.05" units="cm"/>
      <inkml:brushProperty name="height" value="0.05" units="cm"/>
      <inkml:brushProperty name="color" value="#FF0066"/>
    </inkml:brush>
  </inkml:definitions>
  <inkml:trace contextRef="#ctx0" brushRef="#br0">1 0 15059,'0'2'1377,"0"7"823,0 6-136,0 6-655,1 1-209,1 2-336,1-1-200,3-1-344,-3 0-128,0-2-160,-1-2 0,0 1-168,-2-1-352,-4-4-744,-1-1-840,-2-6 255,9-2 649</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47.980"/>
    </inkml:context>
    <inkml:brush xml:id="br0">
      <inkml:brushProperty name="width" value="0.05" units="cm"/>
      <inkml:brushProperty name="height" value="0.05" units="cm"/>
      <inkml:brushProperty name="color" value="#FF0066"/>
    </inkml:brush>
  </inkml:definitions>
  <inkml:trace contextRef="#ctx0" brushRef="#br0">0 314 13227,'2'0'1592,"5"-1"1433,1 1-753,7-2-495,7-1-313,1-2-440,3-2-264,-5-1-440,5-1-144,-5-1-176,3-2-136,-6 2-648,-1-3-232,-5 0-960,0-3-361,-6-2-792,3 1 1513</inkml:trace>
  <inkml:trace contextRef="#ctx0" brushRef="#br0" timeOffset="1">238 1 12987,'0'17'1616,"4"6"1513,3 4-449,1 8-239,2 4-337,0-1-607,-2-1-369,3-2-592,-3-4-216,2-5-168,0 0-304,-2-5-2144,-11 0 1663</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50.987"/>
    </inkml:context>
    <inkml:brush xml:id="br0">
      <inkml:brushProperty name="width" value="0.05" units="cm"/>
      <inkml:brushProperty name="height" value="0.05" units="cm"/>
      <inkml:brushProperty name="color" value="#FF0066"/>
    </inkml:brush>
  </inkml:definitions>
  <inkml:trace contextRef="#ctx0" brushRef="#br0">334 730 11498,'-12'6'1432,"10"-5"-1084,0 0 0,0 0 1,0-1-1,0 1 0,1 0 1,-1 1-1,0-1 0,1 0 1,-1 0-1,1 1 0,-1-1 0,1 1 1,0-1-1,-1 1 0,0 2 1,2-4-293,0 0 0,-1 1-1,1-1 1,0 0 0,0 0 0,0 0 0,0 1 0,0-1 0,0 0 0,0 0 0,0 0 0,0 0 0,0 1 0,0-1 0,0 0 0,0 0 0,0 0 0,0 0 0,0 1 0,1-1 0,-1 0 0,0 0 0,0 0 0,0 0 0,0 0-1,0 1 1,0-1 0,0 0 0,0 0 0,1 0 0,-1 0 0,0 0 0,0 0 0,0 1 0,0-1 0,0 0 0,1 0 0,-1 0 0,10 0 1027,10-4 70,-19 4-1070,1-1 13,0 0 0,-1 1 1,1-1-1,0 1 1,1-1-1,-1 1 0,0 0 1,0 0-1,0 0 1,0 0-1,0 0 1,0 0-1,0 1 0,0-1 1,0 1-1,0-1 1,0 1-1,0 0 0,0 0 1,-1 0-1,1 0 1,0 0-1,2 2 0,3 1-5,0 0-1,0 0 1,0 0-1,0-1 1,0 0-1,1-1 0,-1 1 1,1-2-1,0 1 1,10 0-1,-7-1 61,0-1 0,0-1-1,0 0 1,0 0 0,0-1-1,17-6 1,-1-2 164,-1-1 1,0-2-1,-1-1 0,44-31 1,-43 27-265,-1-1 1,0-1 0,37-41 0,-53 51-44,-1 0-1,-1 0 1,0-1-1,-1 0 0,0 0 1,0 0-1,-1-1 1,-1 0-1,0 0 0,0 0 1,-1 0-1,1-17 1,-3 7 83,0 1 0,-2-1 0,-7-41 0,-20-62 479,26 118-564,-1 0-1,1 1 1,-1 0-1,-1-1 0,1 1 1,-1 0-1,0 1 0,0-1 1,-1 1-1,0 0 0,0 0 1,0 0-1,0 0 0,-1 1 1,0 0-1,0 0 0,0 1 1,-8-4-1,-10-3-11,-1 0 1,0 2-1,-38-7 0,31 9 11,-1 2 1,0 1-1,-55 2 0,68 4-3,0 0-1,0 0 0,1 2 0,-25 9 0,20-6-4,-20 8-16,-47 24-1,73-31 14,9-5 7,0 1 0,1 1 1,-1-1-1,1 1 0,0 1 1,0-1-1,1 1 0,-9 11 1,7-6 1,1-1 0,0 2 1,1-1-1,1 1 0,-7 18 1,-1 2 20,5-10-13,0 0 0,1 0 0,2 0 0,-5 28-1,8-28 81,1 0 0,1 0-1,1 0 1,6 39-1,-5-54-48,0-1 0,1 1-1,0-1 1,1 0 0,-1 0-1,2 0 1,-1 0 0,1 0-1,0-1 1,0 0-1,0 0 1,1 0 0,0 0-1,0 0 1,1-1 0,0 0-1,0 0 1,7 4 0,0-2 18,0 0 1,0-1 0,0-1 0,1 0-1,0 0 1,-1-2 0,2 0-1,-1 0 1,19 0 0,-8-3 52,-1 0 0,1-2 0,0-1 0,38-10 0,-53 11-111,-2 1-9,1-1 0,-1 0 0,0 0 0,-1-1 1,1 0-1,0-1 0,-1 1 0,0-1 0,14-10 0,-13 7-437,-8 7 402,0 0-1,0 0 0,0 0 1,0 0-1,0 0 0,1 0 1,-1-1-1,0 1 0,0 0 1,0 0-1,0 0 0,0 0 1,0 0-1,0 0 0,1 0 1,-1 0-1,0 0 1,0 0-1,0 0 0,0 0 1,0-1-1,0 1 0,1 0 1,-1 0-1,0 0 0,0 0 1,0 0-1,0 0 0,0 0 1,1 0-1,-1 0 0,0 1 1,0-1-1,0 0 0,0 0 1,0 0-1,1 0 0,-1 0 1,0 0-1,0 0 0,0 0 1,0 0-1,0 0 1,0 0-1,0 0 0,1 1 1,-1-1-1,0 0 0,0 0 1,0 0-1,0 0 0,0 0 1,0 0-1,0 1 0,0-1 1,0 0-1,0 0 0,-4 8-1197</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0:58.761"/>
    </inkml:context>
    <inkml:brush xml:id="br0">
      <inkml:brushProperty name="width" value="0.05" units="cm"/>
      <inkml:brushProperty name="height" value="0.05" units="cm"/>
      <inkml:brushProperty name="color" value="#FF0066"/>
    </inkml:brush>
  </inkml:definitions>
  <inkml:trace contextRef="#ctx0" brushRef="#br0">0 41 15859,'21'-14'1401,"0"2"967,-1 2-151,-1 7-617,1 1-456,2 2-544,-4 5-384,17-3-4905,2-2 3529</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00.055"/>
    </inkml:context>
    <inkml:brush xml:id="br0">
      <inkml:brushProperty name="width" value="0.05" units="cm"/>
      <inkml:brushProperty name="height" value="0.05" units="cm"/>
      <inkml:brushProperty name="color" value="#FF0066"/>
    </inkml:brush>
  </inkml:definitions>
  <inkml:trace contextRef="#ctx0" brushRef="#br0">86 32 11883,'4'-13'2213,"-4"12"-1832,1 0 0,-1 0 0,1 0 1,-1 0-1,0 0 0,1 0 1,-1 0-1,0-1 0,0 1 0,0 0 1,0 0-1,0 0 0,0 0 1,0-3-1,-1 4-255,1 0 0,0 1-1,-1-1 1,1 0 0,-1 0 0,1 0 0,0 1 0,-1-1 0,1 0-1,0 0 1,-1 1 0,1-1 0,0 0 0,0 1 0,-1-1 0,1 0-1,0 1 1,0-1 0,-1 0 0,1 1 0,0-1 0,0 1 0,0 0-1,-8 12 500,8-12-485,-20 34 933,6-9-427,-11 26 0,21-42-572,1-1 0,0 1 0,0-1-1,1 1 1,1 0 0,-1 19 0,2-8-41,1 1 0,7 37 0,-7-51-29,1-1-1,0 1 1,1 0 0,0-1 0,0 1-1,1-1 1,0 0 0,0 0-1,0-1 1,9 11 0,-11-15 8,1 1 1,-1-1-1,1 0 1,0 0 0,0 0-1,0 0 1,0 0-1,0-1 1,0 0-1,1 1 1,-1-1 0,0 0-1,1 0 1,-1-1-1,1 1 1,5 0-1,-4-2 32,0 1-1,0-1 1,0 1-1,0-2 1,0 1-1,0 0 1,0-1-1,-1 0 1,1 0-1,7-5 1,-6 4 21,-1-1 0,0 1 1,0-1-1,0 0 0,-1-1 0,0 1 1,1-1-1,-2 0 0,1 0 1,0 0-1,-1 0 0,0-1 0,0 1 1,-1-1-1,0 0 0,0 0 1,0 0-1,0 0 0,0-8 0,-2 9-34,-1 1-1,1-1 1,-1 1-1,0-1 1,0 1 0,-1 0-1,0 0 1,1 0-1,-1-1 1,-1 2-1,1-1 1,0 0-1,-1 0 1,-6-6-1,6 7-17,0-1 0,-1 1-1,1-1 1,-1 1 0,0 1 0,0-1-1,0 0 1,0 1 0,-1 0 0,1 0-1,-1 0 1,1 1 0,-10-3 0,11 4-52,0 0 1,0 0 0,0 1 0,0-1 0,0 1 0,1-1 0,-1 1-1,0 0 1,0 0 0,0 0 0,1 0 0,-1 1 0,1-1 0,-1 1-1,1 0 1,-1 0 0,1-1 0,0 1 0,-3 3 0,2-1-209,0 0 1,0-1-1,0 1 0,1 0 1,-1 1-1,1-1 1,0 0-1,0 1 0,1-1 1,-3 10-1,1 14-976</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47.441"/>
    </inkml:context>
    <inkml:brush xml:id="br0">
      <inkml:brushProperty name="width" value="0.05" units="cm"/>
      <inkml:brushProperty name="height" value="0.05" units="cm"/>
      <inkml:brushProperty name="color" value="#FF0066"/>
    </inkml:brush>
  </inkml:definitions>
  <inkml:trace contextRef="#ctx0" brushRef="#br0">1 26 19452,'6'-11'1456,"-2"3"625,1 1-1001,-5 11-1968,1 9 632</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01.574"/>
    </inkml:context>
    <inkml:brush xml:id="br0">
      <inkml:brushProperty name="width" value="0.05" units="cm"/>
      <inkml:brushProperty name="height" value="0.05" units="cm"/>
      <inkml:brushProperty name="color" value="#FF0066"/>
    </inkml:brush>
  </inkml:definitions>
  <inkml:trace contextRef="#ctx0" brushRef="#br0">0 39 6665,'2'-3'7241,"16"-8"-5168,24-13 1526,-41 25-3452,-1 0 0,1 0 0,-1 0 0,1 1 1,-1-1-1,1 0 0,-1 1 0,0-1 1,0 0-1,1 1 0,-1 1 0,1 4 312,0-5-252,0 1-1,1-1 1,-1 1 0,1-1-1,-1 0 1,1 1-1,0-1 1,3 2 0,3 5 226,-6-6-404,0 0 1,0 0-1,-1 0 1,0 0-1,0 0 1,0 0-1,0 0 1,0 0 0,0 0-1,-1 1 1,1-1-1,-1 3 1,0 3-749,0-1 0,0 0 0,-3 14 1,-4 2-3297,1-7 1356</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02.100"/>
    </inkml:context>
    <inkml:brush xml:id="br0">
      <inkml:brushProperty name="width" value="0.05" units="cm"/>
      <inkml:brushProperty name="height" value="0.05" units="cm"/>
      <inkml:brushProperty name="color" value="#FF0066"/>
    </inkml:brush>
  </inkml:definitions>
  <inkml:trace contextRef="#ctx0" brushRef="#br0">5 36 9506,'4'-12'2120,"-4"-1"2834,0 6-2762,0 4-560,-4 4-343,1 11-417,1 5-160,2 13-368,2 4-88,5 4-40,3 1-360,-4-6-1520,6-1 1208</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04.826"/>
    </inkml:context>
    <inkml:brush xml:id="br0">
      <inkml:brushProperty name="width" value="0.05" units="cm"/>
      <inkml:brushProperty name="height" value="0.05" units="cm"/>
      <inkml:brushProperty name="color" value="#FF0066"/>
    </inkml:brush>
  </inkml:definitions>
  <inkml:trace contextRef="#ctx0" brushRef="#br0">15 0 8290,'-15'21'8343,"34"-5"-1112,-17-13-6914,0-1 0,0 1 0,0-1 0,0 1 0,0 0 0,-1 0 0,1 0 1,-1-1-1,0 2 0,0-1 0,0 0 0,0 0 0,0 0 0,-1 0 0,1 1 0,-1 4 0,0 7 53,0 0-1,-4 21 0,1-11 242,2-16-474,-2 22 237,3-30-370,0 1 0,0-1 1,0 1-1,0-1 0,1 1 0,-1-1 0,0 1 1,1-1-1,-1 1 0,1-1 0,-1 1 0,1-1 0,0 0 1,0 2-1,0-3-42,-1 1-1,0-1 1,1 0 0,-1 0 0,1 1-1,-1-1 1,0 0 0,1 0 0,-1 0-1,1 0 1,-1 0 0,0 0 0,1 0-1,-1 0 1,1 1 0,-1-1 0,0-1-1,1 1 1,-1 0 0,1 0 0,-1 0-1,1 0 1,-1 0 0,0 0 0,1 0-1,-1-1 1,0 1 0,1 0 0,-1 0-1,1 0 1,-1-1 0,0 1 0,0 0-1,1-1 1,0 1 0,0-2-122,0 1 0,0 0 0,0-1 0,0 1-1,0-1 1,0 0 0,0 1 0,0-1 0,1-3 0,0-8-510,3-25 1</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28.830"/>
    </inkml:context>
    <inkml:brush xml:id="br0">
      <inkml:brushProperty name="width" value="0.05" units="cm"/>
      <inkml:brushProperty name="height" value="0.05" units="cm"/>
      <inkml:brushProperty name="color" value="#FF0066"/>
    </inkml:brush>
  </inkml:definitions>
  <inkml:trace contextRef="#ctx0" brushRef="#br0">365 1107 5033,'-21'-25'3811,"16"20"-3466,1-1 0,-1 1 1,1 0-1,-2 0 0,1 0 1,0 1-1,-8-5 0,12 9-206,0-1-1,-1 1 1,1-1-1,-1 1 0,1 0 1,0 0-1,-1 0 0,1-1 1,-1 1-1,1 1 0,-1-1 1,1 0-1,-1 0 1,1 0-1,0 1 0,-1-1 1,1 1-1,-1-1 0,1 1 1,0 0-1,0-1 0,-1 1 1,1 0-1,0 0 1,0 0-1,0 0 0,0 0 1,0 0-1,0 0 0,0 0 1,0 0-1,0 1 0,0-1 1,1 0-1,-2 2 1,18 0 1545,17-2-638,0 3-1,57 12 1,-36-6-690,-34-7-250,1 0 1,0-2 0,0-1-1,0 0 1,23-5 0,100-24 791,-125 25-747,15-3 199,1 1 0,0 1-1,63 1 1,-44 7 430,94 17 1,-127-17-676,0 0 0,0-1 0,0-2-1,0 0 1,0-1 0,0-1 0,0-1 0,-1 0 0,32-11 0,65-33-41,-19 7 247,-85 36-211,0 0 0,1 1-1,-1 1 1,1 0 0,18 0 0,68 7 152,-37 0-154,-52-5-50,1 0 0,-1 0 0,0-1 0,0-1-1,0 0 1,0 0 0,0-1 0,-1-1-1,1 0 1,-1 0 0,0-1 0,0 0-1,0-1 1,-1 0 0,13-10 0,-22 15-47,19-16 92,-1-1-1,16-22 0,-29 34-64,0-1 0,0 0-1,-1 0 1,0 0-1,-1-1 1,0 0 0,0 1-1,0-1 1,-1 0 0,0 0-1,-1-1 1,0 1-1,0-14 1,-1 2 21,-2 1-1,0 0 1,-7-26 0,8 41-49,-2-14 8,-2 1 0,0-1 1,-1 1-1,-8-17 0,-1 2-14,-3 1 0,0 1 0,-2 0 0,-24-29 0,16 31 17,0 0 1,-2 2-1,0 1 1,-2 2-1,-1 1 1,0 1-1,-65-28 1,70 37-23,-1 2 0,1 1 0,-46-7 0,20 8 19,-56 0 0,-24 0 69,-31-1-83,116 8-17,-67 9 0,59-2 15,-83 13 33,118-14-18,0 0 0,0 1-1,1 1 1,-25 13 0,24-8-19,1 2 0,0 0 0,-25 24 1,-34 24 27,-46 12-38,76-46-8,1 1 1,-72 58-1,112-80 28,2 0 0,-1 1 0,1 0 0,0 0 0,-9 15 0,13-16-8,-1-1 1,1 1 0,1-1 0,-1 1-1,1 0 1,0 0 0,1 0-1,0 0 1,-1 10 0,4 82 9,0-29-8,-2-53 1,1-1-1,0 1 1,7 30 0,-6-38 7,1-1-1,0 1 1,1-1 0,0 0 0,0 0 0,0 0-1,1-1 1,12 14 0,-9-13 1,0 0-1,1-1 1,0 1-1,0-2 1,1 1-1,0-1 0,0-1 1,0 0-1,1-1 1,0 1-1,0-2 1,15 4-1,4-2 26,-1-1 0,1-1 0,47-2 0,-36-3 136,0-2 0,0-2 0,51-14 0,116-44 886,-127 37-817,-35 7-1069,-21 8-1464,-12 9-958,-4 2 1039</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17.742"/>
    </inkml:context>
    <inkml:brush xml:id="br0">
      <inkml:brushProperty name="width" value="0.05" units="cm"/>
      <inkml:brushProperty name="height" value="0.05" units="cm"/>
      <inkml:brushProperty name="color" value="#FF0066"/>
    </inkml:brush>
  </inkml:definitions>
  <inkml:trace contextRef="#ctx0" brushRef="#br0">1 406 10490,'113'-131'8614,"-97"110"-7416,25-38 0,-37 52-1007,0 0 0,0 0 0,-1-1 0,0 0 0,-1 0 0,1 0 0,-1 0 0,-1 0 0,2-13 0,-3 17-109,-1 0-1,0 0 1,1 0-1,-1 0 0,0 0 1,-1 0-1,1 1 0,-1-1 1,-3-5-1,-22-30 59,23 34-131,3 4-4,1 0-1,-1 0 0,0 0 1,1 0-1,-1 0 1,0 0-1,0 0 1,0 0-1,0 0 0,0 0 1,0 1-1,0-1 1,0 0-1,-1 1 1,1-1-1,0 1 0,0-1 1,0 1-1,-1-1 1,1 1-1,0 0 0,-1 0 1,1 0-1,0 0 1,0 0-1,-1 0 1,1 0-1,0 0 0,-1 0 1,1 0-1,0 1 1,0-1-1,-1 1 1,1-1-1,0 1 0,0-1 1,0 1-1,0 0 1,0-1-1,0 1 0,0 0 1,0 0-1,0 0 1,0 0-1,-1 1 1,-5 6 67,1 0 1,1 0-1,0 1 1,-8 15 0,11-18-21,-3 2-16,1 1 0,1 0 0,-1 0 0,2 0 0,-1 1 0,1-1 1,1 0-1,-1 1 0,2 0 0,-1-1 0,1 1 0,1 0 0,0-1 0,0 1 0,1-1 0,0 1 0,6 13 0,-7-19-15,0-1 0,1 1 0,-1-1 0,1 1 0,0-1 0,0 0 0,0 0 0,1 0 0,-1 0 0,1 0 0,0-1 0,3 3 0,-4-3-9,0-1-1,0 0 1,0 0 0,0 0-1,0-1 1,0 1 0,1 0-1,-1-1 1,0 1 0,0-1-1,1 0 1,-1 0 0,0 0 0,1 0-1,-1 0 1,0 0 0,1-1-1,-1 1 1,0-1 0,0 0-1,3 0 1,2-2 1,-1 0 1,1-1-1,-1 0 1,0 0-1,0 0 1,8-7 0,30-36 18,-11 13 1,-30 31-37,4-4 51,0 0 1,0 1-1,1-1 0,0 2 0,10-7 0,-15 11-22,-1 0 0,1 0-1,-1 0 1,1 1-1,-1-1 1,1 0 0,-1 1-1,1 0 1,0 0-1,-1 0 1,1 0 0,-1 0-1,1 0 1,0 1 0,-1-1-1,1 1 1,-1-1-1,1 1 1,-1 0 0,0 0-1,1 1 1,-1-1 0,0 0-1,4 3 1,-2 0-7,1 0 1,0 0 0,-1 1 0,0-1-1,0 1 1,-1 0 0,1 0-1,-1 1 1,0-1 0,0 1-1,-1-1 1,0 1 0,0 0-1,0 0 1,1 6 0,-1 2 18,0 0 1,-1 0-1,0 1 1,-2-1-1,-1 20 1,1-33-38,1-1 0,0 1 0,0 0 0,-1-1 0,1 1 0,0 0 0,0-1 0,0 1 1,0 0-1,0-1 0,0 1 0,0 0 0,0-1 0,0 1 0,0 0 0,1-1 0,-1 1 0,0 0 0,0-1 0,1 1 0,1-4 10,37-59 60,-26 40-56,1 0-1,0 1 1,21-21 0,-34 40-4,0 1 0,1-1 0,-1 1-1,1 0 1,-1-1 0,1 1 0,-1 0 0,1 0 0,0 0 0,0 0 0,-1 0-1,1 1 1,0-1 0,0 0 0,0 1 0,4-1 0,-5 1 6,1 1-1,0-1 1,-1 0 0,1 1 0,-1 0 0,1-1-1,-1 1 1,1 0 0,-1 0 0,1 0 0,-1 0 0,0 0-1,1 0 1,-1 0 0,0 0 0,0 1 0,0-1-1,0 0 1,1 3 0,19 34 109,-17-29-78,0-1-1,1 1 1,0-1 0,12 15-1,-15-21-107,0 0 0,0-1 0,0 1 0,0 0 0,0-1 0,1 1-1,-1-1 1,0 0 0,1 0 0,-1 0 0,1 0 0,0 0 0,-1-1 0,1 1 0,-1-1 0,1 1 0,0-1 0,0 0-1,-1 0 1,1 0 0,0-1 0,3 0 0,0 0-399,-1-1 0,1 0-1,-1 0 1,0 0 0,1-1-1,-1 1 1,5-5 0,34-28-4091,-38 30 4021,24-20-954</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18.151"/>
    </inkml:context>
    <inkml:brush xml:id="br0">
      <inkml:brushProperty name="width" value="0.05" units="cm"/>
      <inkml:brushProperty name="height" value="0.05" units="cm"/>
      <inkml:brushProperty name="color" value="#FF0066"/>
    </inkml:brush>
  </inkml:definitions>
  <inkml:trace contextRef="#ctx0" brushRef="#br0">156 107 14307,'0'-1'100,"1"1"1,-1 0-1,0-1 0,0 1 1,0-1-1,-1 1 0,1 0 1,0-1-1,0 1 0,0-1 1,0 1-1,0-1 0,0 1 1,-1 0-1,1-1 0,0 1 1,0 0-1,0-1 0,-1 1 1,1 0-1,0-1 0,-1 1 1,1 0-1,0-1 0,-1 1 1,1 0-1,0 0 0,-1 0 1,1-1-1,0 1 0,-1 0 1,1 0-1,-1 0 0,1 0 1,0 0-1,-1 0 0,1 0 1,-1-1-1,1 1 0,-1 0 1,1 1-1,0-1 0,-1 0 1,1 0-1,-1 0 0,1 0 0,0 0 1,-1 0-1,1 0 0,-1 1 1,1-1-1,0 0 0,-1 0 1,1 0-1,-1 1 0,-22 13 1851,23-13-1928,-10 7 267,0 1-1,1 0 1,1 1-1,-1 0 1,2 0-1,-1 1 1,1-1-1,1 2 1,0-1-1,1 1 1,-5 12-1,5-10-216,1 1-1,0-1 1,1 0-1,1 1 0,0 0 1,1-1-1,1 1 1,0 0-1,3 20 1,-3-31-67,1 0 1,0 0-1,0 0 1,1 0-1,-1-1 1,1 1-1,0 0 1,0-1-1,0 1 1,0-1-1,0 0 1,4 5-1,-4-7-5,-1 0 0,1 0 1,0 1-1,-1-1 0,1 0 0,0 0 0,-1-1 0,1 1 0,0 0 0,0-1 0,0 1 1,0-1-1,0 1 0,0-1 0,0 0 0,0 0 0,0 0 0,0 0 0,0 0 0,-1 0 1,1 0-1,0-1 0,0 1 0,0-1 0,0 0 0,3-1 0,1-1 4,-1 0-1,1-1 1,-1 0-1,0 0 0,0 0 1,0-1-1,0 1 1,-1-1-1,0 0 1,7-11-1,-2 0 11,0 1 1,11-31-1,-11 23-12,-2 0 0,-1-1 0,0 0 0,3-40 0,-8 46 7,-1 1-1,0 0 0,-1-1 1,-1 1-1,-1 0 1,0 0-1,-8-21 1,11 37-4,0-1 1,-1 1-1,1 0 1,0 0-1,-1 0 1,1 0-1,-1 0 1,0-1-1,1 1 1,-1 0-1,0 0 1,0 1-1,1-1 1,-1 0-1,0 0 1,0 0-1,0 0 1,0 1-1,0-1 1,0 1-1,0-1 1,-2 0-1,2 1 11,0 0 0,0 1 0,0-1 0,1 0 0,-1 1 0,0-1 0,0 0 0,0 1 0,0-1 0,1 1 0,-1 0 0,0-1 0,0 1 0,1 0 0,-1-1 0,0 1 0,1 0 0,-1 0 0,1-1 0,-1 1 0,1 0 0,-1 0 0,1 0 0,0 0 0,0 0 0,-1 0 0,1 0 0,0 1 0,-4 12 206,1-1 0,1 0 0,0 1 0,1-1-1,1 23 1,1-11 105,2 1-1,6 26 1,-7-39-252,2 0 0,0 0 0,0 0 1,2-1-1,-1 0 0,1 0 1,1 0-1,0-1 0,16 19 0,-19-25-185,0-1 0,1 0 0,-1 0 0,1 0 0,0 0 0,0-1 0,0 0 0,0 0 0,1 0 0,-1-1 0,1 1 0,0-1 0,0-1 0,-1 1 0,1-1 0,0 0 0,0 0 0,0-1 0,0 0 0,1 0 0,-1 0 0,0-1 0,11-2 0,-5-1-762,1 0 1,13-6 0,28-19-844</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18.738"/>
    </inkml:context>
    <inkml:brush xml:id="br0">
      <inkml:brushProperty name="width" value="0.05" units="cm"/>
      <inkml:brushProperty name="height" value="0.05" units="cm"/>
      <inkml:brushProperty name="color" value="#FF0066"/>
    </inkml:brush>
  </inkml:definitions>
  <inkml:trace contextRef="#ctx0" brushRef="#br0">253 3 14123,'-2'0'303,"1"-1"1,-1 1-1,0-1 1,1 1-1,-1 0 0,0 0 1,1 0-1,-1 0 1,0 0-1,1 0 1,-1 0-1,1 0 0,-1 1 1,0-1-1,-2 2 1,-23 10 1201,25-11-1342,-15 9 243,0 1 1,1 0-1,0 1 1,1 1 0,0 0-1,-19 23 1,33-34-404,0-1 1,-1 0 0,1 1-1,0-1 1,0 1 0,0-1-1,0 1 1,1-1 0,-1 1 0,0 0-1,1 0 1,-1-1 0,1 1-1,-1 0 1,1 0 0,0-1-1,0 1 1,0 0 0,0 0-1,0 0 1,0-1 0,1 1-1,-1 0 1,1 3 0,1-2-3,1 1 1,-1-1-1,1 0 1,-1 0-1,1 0 1,0-1-1,0 1 0,0-1 1,0 1-1,5 1 1,37 22 27,-34-20 71,1 0-1,-1 1 1,0 0-1,-1 1 0,1 0 1,13 15-1,-22-21-38,0 0-1,0 0 1,-1 0 0,1 1-1,-1-1 1,0 1 0,0-1-1,0 1 1,0-1-1,0 1 1,0 0 0,-1-1-1,1 1 1,-1 0-1,0-1 1,0 1 0,0 0-1,0 0 1,-1 3 0,0-3-20,0 1 1,0 0-1,-1-1 0,1 1 1,-1 0-1,0-1 1,0 0-1,-1 1 1,1-1-1,-1 0 1,1 0-1,-4 2 1,-2 1-26,1 0 0,-1 0 0,0-1 0,0 0 0,0-1-1,-1 1 1,0-2 0,0 1 0,0-1 0,-13 2 0,18-4-147,1 0 0,-1-1 1,0 0-1,0 0 0,0 0 0,1 0 0,-1 0 0,0-1 0,0 0 0,1 0 0,-1 0 0,0 0 0,1 0 0,-1-1 0,1 1 0,0-1 1,-1 0-1,1 0 0,0-1 0,0 1 0,0 0 0,0-1 0,1 0 0,-1 0 0,1 0 0,0 0 0,0 0 0,0 0 0,0 0 0,0-1 1,1 1-1,-1-1 0,1 1 0,0-1 0,0 0 0,0 1 0,1-1 0,-1 0 0,1-5 0,3-28-2184,6-4 915</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19.216"/>
    </inkml:context>
    <inkml:brush xml:id="br0">
      <inkml:brushProperty name="width" value="0.05" units="cm"/>
      <inkml:brushProperty name="height" value="0.05" units="cm"/>
      <inkml:brushProperty name="color" value="#FF0066"/>
    </inkml:brush>
  </inkml:definitions>
  <inkml:trace contextRef="#ctx0" brushRef="#br0">0 1 15723,'2'0'231,"-1"0"0,0 0 0,1 0-1,-1 1 1,1-1 0,-1 0 0,0 1 0,0-1-1,1 1 1,-1 0 0,0-1 0,0 1-1,1 0 1,-1 0 0,0 0 0,0 0 0,0 0-1,0 0 1,0 0 0,-1 0 0,1 0-1,0 0 1,0 0 0,-1 1 0,1-1 0,0 3-1,2 4 341,-1 0 1,0 0-1,1 13 0,-1-10-242,3 31 989,1 66 0,-11 44-217,1-85-1039,4-54-57,-1 4 1,2 21 1,-1-34-9,0 0 0,1 0 0,0 0 0,-1-1 0,2 1 0,-1 0 0,0-1 0,1 1 0,-1-1 0,1 1 0,3 3 0,-4-6-13,-1 0 1,1 0-1,0 0 1,0-1-1,0 1 1,0 0-1,0-1 1,0 1-1,0-1 1,0 1-1,0-1 1,1 1-1,-1-1 1,0 0-1,0 0 1,0 1-1,0-1 1,1 0-1,-1 0 1,0 0-1,0 0 1,0 0-1,1-1 1,-1 1 0,0 0-1,0 0 1,0-1-1,0 1 1,0-1-1,0 1 1,0-1-1,2 0 1,1-2-71,1 0 1,-1 0 0,0 0-1,0-1 1,-1 1 0,5-6 0,40-56-576,-34 44 521,1 1-1,29-31 1,-43 50 137,-1 0-1,1 0 1,0 0 0,0 0-1,1 1 1,-1-1 0,0 0-1,0 1 1,0-1 0,0 0-1,1 1 1,1-1 0,-3 1 3,1 0-1,-1 0 1,0 0 0,1 0 0,-1 0 0,0 0-1,1 0 1,-1 1 0,1-1 0,-1 0 0,0 0-1,1 0 1,-1 0 0,0 1 0,1-1 0,-1 0 0,0 0-1,0 1 1,1-1 0,-1 0 0,0 0 0,0 1-1,1-1 1,-1 0 0,0 1 0,0-1 0,0 1-1,2 3 28,-1 0 0,0 0 0,-1 1 0,1-1 0,-1 0 0,0 5 0,0-6-4,0 129 1119,0-127-1103,1 0-1,-1 0 1,1 0 0,0 0 0,4 9-1,-5-14-57,0 1 0,1 0 1,-1 0-1,0-1 0,0 1 0,1 0 0,-1-1 0,1 1 0,-1 0 0,0-1 0,1 1 1,-1-1-1,1 1 0,0-1 0,-1 1 0,1-1 0,-1 1 0,1-1 0,0 1 0,-1-1 1,1 0-1,0 1 0,-1-1 0,1 0 0,0 0 0,0 1 0,-1-1 0,1 0 0,0 0 1,0 0-1,-1 0 0,1 0 0,0 0 0,0 0 0,-1 0 0,1-1 0,0 1 0,0 0 1,-1 0-1,1-1 0,0 1 0,-1 0 0,1-1 0,0 1 0,-1-1 0,1 1 0,0 0 1,-1-1-1,2 0 0,3-5-600,0-1 0,0 1 0,0-1 0,-1 0 0,1 0 0,-2 0 0,1 0 0,3-13 1,5-19-980</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19.633"/>
    </inkml:context>
    <inkml:brush xml:id="br0">
      <inkml:brushProperty name="width" value="0.05" units="cm"/>
      <inkml:brushProperty name="height" value="0.05" units="cm"/>
      <inkml:brushProperty name="color" value="#FF0066"/>
    </inkml:brush>
  </inkml:definitions>
  <inkml:trace contextRef="#ctx0" brushRef="#br0">0 1 14443,'4'5'1064,"3"0"601,6-5-1081,0 0-664,11-5-1112,1 0-881,2 6 937</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20.020"/>
    </inkml:context>
    <inkml:brush xml:id="br0">
      <inkml:brushProperty name="width" value="0.05" units="cm"/>
      <inkml:brushProperty name="height" value="0.05" units="cm"/>
      <inkml:brushProperty name="color" value="#FF0066"/>
    </inkml:brush>
  </inkml:definitions>
  <inkml:trace contextRef="#ctx0" brushRef="#br0">99 243 12427,'-15'20'1376,"0"1"0,2 0 1,0 0-1,1 2 0,-10 27 0,20-46-1275,1 1 0,-1-1-1,1 1 1,0-1-1,0 1 1,1 8-1,-1-12-87,1 0 1,0 0-1,1 0 0,-1 0 0,0 0 1,0 0-1,0 0 0,1 0 0,-1 0 1,0 0-1,1 0 0,-1 0 0,1 0 0,-1 0 1,1 0-1,0 0 0,-1 0 0,1-1 1,0 1-1,-1 0 0,1 0 0,0-1 1,0 1-1,0-1 0,0 1 0,0-1 1,0 1-1,0-1 0,0 1 0,0-1 0,0 0 1,0 1-1,0-1 0,2 0 0,-1 0-5,0 0-1,0 0 1,1 0-1,-1-1 1,0 1-1,0-1 1,0 0-1,1 1 1,-1-1-1,0 0 1,0 0-1,0 0 1,-1-1-1,1 1 1,0 0-1,0-1 1,-1 1-1,1-1 1,1-2-1,5-5-1,-1 0-1,9-15 1,-10 15 5,15-26 12,-1-1 0,30-75-1,-41 88 16,-2-1 0,0-1 0,-2 1 0,-1-1 0,3-50 0,-9 62 325,2 13-344,0 0-1,0 0 1,0 0 0,0 0 0,0-1 0,0 1-1,0 0 1,0 0 0,0 0 0,0 0-1,0 0 1,0 0 0,0 0 0,0 0 0,0-1-1,-1 1 1,1 0 0,0 0 0,0 0 0,0 0-1,0 0 1,0 0 0,0 0 0,0 0-1,0 0 1,0 0 0,-1 0 0,1 0 0,0 0-1,0 0 1,0 0 0,0 0 0,0 0 0,0 0-1,0 0 1,-1 0 0,1 0 0,0 0-1,0 0 1,0 0 0,0 0 0,0 0 0,-2 1 84,1 0 1,0 0 0,0 1-1,1-1 1,-1 0 0,0 1-1,0-1 1,1 1 0,-1-1 0,0 1-1,1 1 1,-8 21 243,2 1-1,1 0 1,1 0 0,1 0 0,1 0-1,1 1 1,4 41 0,0-50-214,0 0 1,0 0 0,13 31-1,-13-41-94,-1-1 0,1 1-1,1-1 1,-1 0-1,1 0 1,0 0-1,1 0 1,-1-1 0,1 0-1,0 0 1,1 0-1,5 4 1,-9-7-27,0-1 0,0 0 0,0 0 0,0 0 0,0-1 0,0 1 0,0 0-1,0-1 1,0 1 0,0-1 0,1 0 0,-1 0 0,0 0 0,0 0 0,0 0 0,1 0 0,-1 0 0,3-1 0,-2-1-4,-1 1 0,1 0 1,0-1-1,-1 1 0,1-1 0,-1 0 1,1 0-1,-1 0 0,0 0 1,0 0-1,4-5 0,-1 0-1,-1 0-1,0-1 0,0 1 1,0-1-1,-1 0 1,0-1-1,0 1 1,1-10-1,-2 10-3,-1-1 0,0 1 0,-1-1 0,0 1-1,0-1 1,0 1 0,-3-11 0,3 19-12,0 0 0,0 0-1,-1 0 1,1-1 0,0 1 0,0 0 0,0 0 0,0 0-1,-1 0 1,1 0 0,0-1 0,0 1 0,0 0 0,-1 0-1,1 0 1,0 0 0,0 0 0,0 0 0,-1 0 0,1 0-1,0 0 1,0 0 0,-1 0 0,1 0 0,0 0 0,0 0-1,0 0 1,-1 0 0,1 0 0,0 0 0,0 0 0,-1 0-1,1 0 1,0 1 0,0-1 0,0 0 0,-1 0 0,1 0-1,0 0 1,0 0 0,0 1 0,0-1 0,0 0 0,-1 0-1,-7 8-524,-27 36-4662,20-27 3739</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46.671"/>
    </inkml:context>
    <inkml:brush xml:id="br0">
      <inkml:brushProperty name="width" value="0.05" units="cm"/>
      <inkml:brushProperty name="height" value="0.05" units="cm"/>
      <inkml:brushProperty name="color" value="#FF0066"/>
    </inkml:brush>
  </inkml:definitions>
  <inkml:trace contextRef="#ctx0" brushRef="#br0">1032 10 11306,'4'-10'8182,"-18"26"-3028,9-10-5708,-168 211 3580,-18 39-2857,-27 38 2,176-228-53,-61 131 0,65-118 6,-51 79 0,62-118-37,-70 119 545,88-140-509,3-9-2,1 0-1,0 1 1,-5 19-1,10-30-118,0 0 0,0 0 0,0 0 0,0 0 0,0 0 0,0 1 0,0-1-1,0 0 1,0 0 0,0 0 0,0 0 0,0 0 0,0 0 0,0 1 0,0-1 0,0 0 0,0 0-1,0 0 1,0 0 0,0 0 0,0 0 0,0 1 0,-1-1 0,1 0 0,0 0 0,0 0 0,0 0-1,0 0 1,0 0 0,0 0 0,0 0 0,0 0 0,0 0 0,-1 1 0,1-1 0,0 0 0,0 0-1,0 0 1,0 0 0,0 0 0,0 0 0,-1 0 0,1 0 0,0 0 0,0 0 0,0 0 0,0 0-1,0 0 1,-1 0 0,1-1-1,0 1 0,0 0 0,0-1 0,0 1 0,0 0-1,0-1 1,0 1 0,0 0 0,0 0 0,0-1 0,1 1 0,-1 0 0,0-1 0,0 1-1,0 0 1,0-1 0,0 1 0,1 0 0,-1 0 0,0-1 0,0 1 0,0 0-1,1-1 1,36-44-2191,-32 36 463,1-1 0,-1 1-1,7-16 1,-7 7-675,-2 2 768</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20.377"/>
    </inkml:context>
    <inkml:brush xml:id="br0">
      <inkml:brushProperty name="width" value="0.05" units="cm"/>
      <inkml:brushProperty name="height" value="0.05" units="cm"/>
      <inkml:brushProperty name="color" value="#FF0066"/>
    </inkml:brush>
  </inkml:definitions>
  <inkml:trace contextRef="#ctx0" brushRef="#br0">1 283 15995,'28'-12'1697,"12"-3"1095,38-9-599,10-3-41,40-8-519,14-2-225,-1 0-528,-10 2-256,-35 10-248,-26 5-184,-30 10-616,-13 5-304,-30 8-1080,-19 6-833,-23 11 2593,-10 6-920</inkml:trace>
  <inkml:trace contextRef="#ctx0" brushRef="#br0" timeOffset="1">177 324 16700,'-10'32'2008,"11"-8"1185,21-9-425,34-22-935,22-13-585,31-20-424,10-7-256,-6 0-360,-13 3-472,-14 9-1216,-11 5-1401,-11 16 1449</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20.828"/>
    </inkml:context>
    <inkml:brush xml:id="br0">
      <inkml:brushProperty name="width" value="0.05" units="cm"/>
      <inkml:brushProperty name="height" value="0.05" units="cm"/>
      <inkml:brushProperty name="color" value="#FF0066"/>
    </inkml:brush>
  </inkml:definitions>
  <inkml:trace contextRef="#ctx0" brushRef="#br0">35 128 14867,'-5'9'655,"0"1"-1,0 0 0,1 0 1,1 1-1,0-1 1,0 1-1,1 0 0,0 0 1,1 0-1,0 0 1,0 0-1,3 18 0,-1-10-193,-1-12-312,0-1 1,0 1-1,1 0 0,0 0 0,0 0 0,0-1 0,1 1 0,4 8 0,-6-14-131,0-1-1,0 0 0,1 1 0,-1-1 1,0 0-1,0 0 0,1 1 0,-1-1 0,0 0 1,1 0-1,-1 1 0,0-1 0,1 0 1,-1 0-1,0 0 0,1 0 0,-1 1 0,1-1 1,-1 0-1,0 0 0,1 0 0,-1 0 1,0 0-1,1 0 0,-1 0 0,1 0 1,-1 0-1,0 0 0,1 0 0,-1 0 0,0-1 1,1 1-1,-1 0 0,1 0 0,-1 0 1,12-10 314,3-8-150,-2-1 1,0 0 0,-1-1 0,13-29 0,-15 28-136,20-43 25,-20 38-256,2 0 0,27-41 0,-37 64-102,0 0-1,0 1 1,0-1 0,0 1-1,1 0 1,-1 0-1,1-1 1,-1 2 0,1-1-1,0 0 1,-1 0 0,1 1-1,0-1 1,0 1-1,0 0 1,0 0 0,1 0-1,-1 1 1,0-1 0,0 1-1,0-1 1,1 1 0,-1 0-1,0 1 1,5-1-1,9 7-1114</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21.247"/>
    </inkml:context>
    <inkml:brush xml:id="br0">
      <inkml:brushProperty name="width" value="0.05" units="cm"/>
      <inkml:brushProperty name="height" value="0.05" units="cm"/>
      <inkml:brushProperty name="color" value="#FF0066"/>
    </inkml:brush>
  </inkml:definitions>
  <inkml:trace contextRef="#ctx0" brushRef="#br0">0 211 12819,'14'-8'3974,"19"-18"1,-21 16-2115,18-22 0,-23 24-1620,-1-1 1,0 1-1,0-1 1,-1 0-1,0 0 1,-1-1-1,0 1 0,-1-1 1,3-11-1,-5 20-232,-1-1 0,1 1 0,-1 0 0,0 0 0,0 0-1,0-1 1,0 1 0,0 0 0,0 0 0,0-1 0,0 1-1,0 0 1,0 0 0,-1 0 0,1-1 0,0 1 0,-1 0-1,1 0 1,-1 0 0,0 0 0,1 0 0,-1 0 0,0 0 0,1 0-1,-3-2 1,2 3-6,0 0 0,0 0 1,0-1-1,0 1 0,-1 0 0,1 0 0,0 0 0,0 0 1,0 0-1,0 1 0,-1-1 0,1 0 0,0 0 0,0 1 0,0-1 1,0 1-1,0-1 0,0 1 0,0-1 0,0 1 0,0 0 1,0-1-1,0 1 0,0 0 0,1 0 0,-1 0 0,-1 1 0,-6 7 2,1 0 0,0 0 0,0 0 0,1 1 0,0 0 0,-7 19 0,10-22-2,0-1 0,1 1 0,0 0-1,0 1 1,1-1 0,0 0 0,0 0 0,1 1-1,0-1 1,0 0 0,2 15 0,-1-19-33,0 0 0,0 1 0,1-1 0,-1 0 1,1 0-1,-1 0 0,1 0 0,0 0 0,0 0 0,0 0 0,1-1 0,-1 1 1,1-1-1,-1 1 0,5 2 0,-2-2-106,0-1 0,0 1 0,0-1 1,0 0-1,1 0 0,-1-1 0,1 1 0,10 0 0,-3-1-261,0-1 1,-1 0-1,1-1 0,0-1 0,-1 0 1,1 0-1,22-8 0,13-11-2360,0-6 1030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22.531"/>
    </inkml:context>
    <inkml:brush xml:id="br0">
      <inkml:brushProperty name="width" value="0.05" units="cm"/>
      <inkml:brushProperty name="height" value="0.05" units="cm"/>
      <inkml:brushProperty name="color" value="#FF0066"/>
    </inkml:brush>
  </inkml:definitions>
  <inkml:trace contextRef="#ctx0" brushRef="#br0">31 746 8194,'-8'-5'3882,"8"5"-3651,-1 0-1,0-1 1,1 1-1,-1 0 0,0-1 1,1 1-1,-1 0 1,1-1-1,-1 1 1,1-1-1,-1 1 1,1-1-1,-1 1 1,1-1-1,-1 1 1,1-1-1,0 0 0,-1 1 1,1-1-1,0 1 1,-1-1-1,1 0 1,0 1-1,0-1 1,0 0-1,0 0 1,0 1-1,0-1 0,0 0 1,0 1-1,0-2 1,1-3 90,1 1 0,0 0 0,0-1 1,1 1-1,-1 0 0,1 1 0,0-1 1,3-4-1,9-11 671,146-218 5326,-149 219-5896,-5 13-170,-4 8-133,-1 11-68,-2-13-47,-13 140 80,8-101-65,3-23-21,0-1 0,-2 1 0,0-1 0,-1 0 0,-13 31 1,15-41-2,0-1 0,0 0 1,0 0-1,0 0 1,-1 0-1,0-1 1,0 1-1,0-1 1,-1 0-1,1 0 1,-1 0-1,0-1 1,0 0-1,0 0 1,0 0-1,-1 0 1,1-1-1,-1 0 1,-11 2-1,13-3-27,1-1-1,-1 0 1,1 0-1,-1 0 0,1 0 1,-1-1-1,1 0 1,0 1-1,-1-1 1,1-1-1,0 1 0,-1 0 1,1-1-1,0 1 1,0-1-1,-3-3 1,4 4-4,0 0 1,0-1-1,1 1 1,-1-1-1,1 1 1,-1-1-1,1 0 1,0 0-1,-1 0 1,1 0 0,0 1-1,0-2 1,0 1-1,1 0 1,-1 0-1,0 0 1,1 0-1,-1 0 1,1-1-1,0 1 1,0 0-1,0 0 1,0-1 0,0 1-1,1-3 1,-1 4 21,1-1 1,0 1 0,-1 0-1,1 0 1,0 0 0,0 0-1,-1 0 1,1-1 0,0 2 0,0-1-1,0 0 1,0 0 0,1 0-1,-1 0 1,0 1 0,0-1-1,0 0 1,0 1 0,1-1 0,-1 1-1,2-1 1,34-6-24,-24 6 24,17-5 60,1-2 0,-1-1 0,-1-1 0,0-2 0,0-1 0,-1-1 0,-1-1 0,35-26 0,-51 32 86,0-2-1,0 1 1,14-18-1,-11 11 90,-9 11-37,-6 7-92,-7 12-3,4-4-66,0-1-1,1 1 0,0 1 0,0-1 1,-2 18-1,4-24-19,1 0 0,0 0 0,0 0 1,0 0-1,1 0 0,-1 0 0,1 0 0,-1 0 0,1-1 1,2 6-1,-2-7-3,0 1 0,0-1 0,0 1 0,0-1 0,0 1 0,0-1 0,1 0 1,-1 0-1,0 0 0,1 0 0,-1 0 0,1 0 0,-1 0 0,1 0 0,0 0 0,-1-1 1,1 1-1,0-1 0,2 1 0,-1 0-2,0-1 0,0 0 1,0 0-1,0 0 0,1 0 1,-1 0-1,0 0 0,0-1 0,0 0 1,0 1-1,0-1 0,0 0 1,5-3-1,-3 1 2,0 0 0,0 0 0,0-1 0,0 0-1,-1 0 1,8-7 0,-3-1 3,0 0-1,-1 0 0,0-1 1,-1 1-1,6-16 1,-10 19-14,1 0 1,-1 0 0,-1-1 0,3-16 0,-4 18-38,-3 15 15,1 17 2,2-21 16,-1 0 0,1-1 0,0 1 0,0 0 0,0 0 0,0-1 1,0 1-1,1-1 0,-1 1 0,1-1 0,0 1 0,0-1 0,0 0 0,0 0 0,0 0 0,0 0 1,0 0-1,1 0 0,-1-1 0,1 1 0,-1-1 0,1 0 0,0 0 0,-1 0 0,1 0 0,0 0 0,0 0 1,0-1-1,0 1 0,0-1 0,-1 0 0,6 0 0,-1 0-2,0-1-1,-1 0 1,1 0-1,0-1 0,-1 0 1,1 0-1,-1 0 1,0-1-1,1 0 1,-1 0-1,-1 0 1,1-1-1,5-5 1,-1 0 10,-1 0 0,-1-1 0,0 0 0,0 0 0,-1-1 0,-1 0 0,1 0 0,-2-1 0,0 0 0,0 0 0,-1 0 0,3-16 1,-2 6 4,-2-1 0,0 0 0,-1 1 0,-1-1 1,-2 0-1,-2-23 0,2 43-4,-4-20-13,5 22 16,0 1 0,0-1 0,0 1 0,0-1 0,-1 1-1,1 0 1,0-1 0,0 1 0,0-1 0,-1 1 0,1 0-1,0-1 1,-1 1 0,1 0 0,0 0 0,-1-1 0,1 1-1,-1 0 1,1 0 0,0-1 0,-1 1 0,1 0 0,-1 0-1,1 0 1,-1 0 0,1 0 0,0-1 0,-1 1 0,1 0-1,-1 0 1,1 0 0,-1 0 0,1 0 0,-1 1 0,1-1-1,0 0 1,-1 0 0,1 0 0,-1 0 0,1 0 0,-1 1-1,1-1 1,0 0 0,-1 0 0,1 1 0,-1-1 0,1 1-1,-5 3 1,1 0-1,-1 0 0,1 0 1,0 1-1,1 0 0,-1 0 1,1 0-1,0 0 0,0 1 1,-3 8-1,-1 4-3,1 1 1,-4 20-1,4-13 17,2 1-1,-2 52 1,6-66-4,0 0 0,1 0 0,1-1 0,0 1 0,1 0 0,0-1 0,1 1 0,7 14-1,-9-23-7,0 0 0,0 0 0,0 0 0,1 0 0,0-1 0,0 0 0,0 1 0,0-1-1,0 0 1,1 0 0,-1-1 0,1 1 0,4 2 0,-5-4 1,0 0 1,0 1-1,0-2 0,1 1 0,-1 0 1,0-1-1,0 1 0,1-1 1,-1 0-1,0 0 0,0 0 0,1 0 1,-1-1-1,0 0 0,0 1 1,1-1-1,-1 0 0,5-3 0,3-1 13,-1-1 1,0-1-1,0 0 0,0 0 0,-1-1 0,13-13 0,45-58 65,-50 55-68,-1-1 0,-1 0 0,-1-1 0,-1-1 0,-1 0 0,-2-1 1,-1 0-1,-1 0 0,-1-1 0,-1 0 0,-2 0 0,0-31 0,-3 56-12,-1 0-2,1-1 1,-1 0 0,0 0 0,-1 0 0,1 1 0,-1-1 0,-2-8 0,3 13 1,0 0 0,0 0 0,0-1 0,-1 1 0,1 0 1,0 0-1,0 0 0,0 0 0,0 0 0,-1 0 0,1 0 0,0 0 1,0 0-1,0-1 0,-1 1 0,1 0 0,0 0 0,0 0 0,0 0 0,-1 0 1,1 0-1,0 0 0,0 0 0,0 0 0,-1 0 0,1 1 0,0-1 0,0 0 1,0 0-1,0 0 0,-1 0 0,1 0 0,0 0 0,0 0 0,0 0 0,0 1 1,-1-1-1,1 0 0,0 0 0,0 0 0,0 0 0,0 0 0,0 1 1,0-1-1,-1 0 0,1 0 0,0 0 0,0 0 0,0 1 0,0-1 0,0 0 1,0 0-1,0 1 0,-7 13 17,-6 28 103,2 1 0,-9 63 0,17-80-43,1 1 0,1-1 0,1 1 1,4 32-1,-2-44-44,0 1 1,2-1 0,-1 0 0,2-1-1,0 1 1,1-1 0,1 0 0,13 22-1,-19-34-95,1 0-1,0 1 0,-1-1 0,1 0 0,0 0 1,0-1-1,1 1 0,-1 0 0,0-1 0,1 1 1,3 1-1,-5-3 21,0 1 0,0-1 1,0 0-1,0 0 0,0 0 0,0 0 0,0 1 1,0-1-1,0-1 0,-1 1 0,1 0 1,0 0-1,0 0 0,0 0 0,0-1 1,0 1-1,0 0 0,0-1 0,0 1 0,-1-1 1,1 1-1,0-1 0,0 1 0,0-1 1,-1 0-1,1 1 0,0-1 0,-1 0 0,1 1 1,-1-1-1,1 0 0,-1 0 0,1 0 1,-1 0-1,0 1 0,1-3 0,2-5-683,-1 0 0,0-1 0,0 1 0,-1-1 0,0 0 0,-1 1-1,0-1 1,0 0 0,-1 0 0,-2-10 0,-8-26-1285</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22.922"/>
    </inkml:context>
    <inkml:brush xml:id="br0">
      <inkml:brushProperty name="width" value="0.05" units="cm"/>
      <inkml:brushProperty name="height" value="0.05" units="cm"/>
      <inkml:brushProperty name="color" value="#FF0066"/>
    </inkml:brush>
  </inkml:definitions>
  <inkml:trace contextRef="#ctx0" brushRef="#br0">17 0 13531,'-11'27'2008,"6"2"1465,6-3-696,18-4-969,8-3-560,13-13-616,9-4-167,8-10-153,1-7-480,11-6-1977,2-2 1569</inkml:trace>
  <inkml:trace contextRef="#ctx0" brushRef="#br0" timeOffset="1">735 118 24957,'-18'35'2257,"-6"-8"1040,4-9-1321,0-14-1696,2-9-600,24-12-2321,11 2 1841</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32.232"/>
    </inkml:context>
    <inkml:brush xml:id="br0">
      <inkml:brushProperty name="width" value="0.05" units="cm"/>
      <inkml:brushProperty name="height" value="0.05" units="cm"/>
      <inkml:brushProperty name="color" value="#FF0066"/>
    </inkml:brush>
  </inkml:definitions>
  <inkml:trace contextRef="#ctx0" brushRef="#br0">82 128 5113,'-4'-1'234,"-1"1"0,1-1 0,0 0 0,0 0 1,0-1-1,0 1 0,0-1 0,0 0 0,0 0 0,0 0 0,1-1 0,-1 1 0,1-1 0,-1 0 0,-3-5 1,5 6-62,0-1 1,1 1-1,-1 0 1,1-1-1,-1 1 1,1-1-1,0 1 1,0-1-1,1 0 1,-1 1-1,0-1 1,1 0-1,0 0 1,-1 1-1,1-1 1,0 0-1,1 0 1,-1 0-1,0 1 1,1-1-1,-1 0 1,1 0-1,0 1 1,0-1-1,1-2 1,0 3 131,-1-1 0,0 1 0,1 0 0,-1 0 0,1 0 0,0 0 0,0 0 0,-1 0 0,4-1 0,9 19 2351,40 68 358,-12-17-1931,12 20-182,15 20-11,-54-87-665,1 0 0,1-2 0,21 19 1,61 45 444,12 11-163,-72-55-375,-2 2 0,39 53 0,-55-63-29,-1 1-1,-1 0 1,-2 2 0,16 43-1,-23-50 1,7 22 293,37 70-1,-46-103-322,1-1-1,0 1 1,2-2 0,-1 1 0,2-1-1,0-1 1,0 0 0,23 16 0,-8-9 4,-3-3-38,0 1 1,0 1-1,-2 1 1,35 38-1,8 33-12,-47-63 7,0-1-1,2 0 1,1-2-1,29 26 1,-12-17 135,50 43 428,-79-66-522,0 0 0,0 1 0,-1 0 1,0 0-1,-1 1 0,8 17 0,-5-8 3,2 0-1,0 0 0,1-2 1,1 1-1,1-2 0,22 23 1,113 92 405,-80-75-277,-41-32-116,0 1 0,40 52 0,-52-57-86,-6-7-4,1 1 0,0-2 1,2 1-1,22 18 0,-20-20 0,0 1 0,0 0 0,-1 2 0,-1-1 0,-1 2 0,-1 0 0,0 0 0,15 31 0,31 54 0,6 12 0,8 32 0,-66-135 0,1 0 0,0 0 0,12 13 0,-12-15 0,0 0 0,-1 0 0,0 1 0,0 0 0,5 12 0,0 20 0,-10-35 0,1-1 0,0 1 0,0-1 0,0 1 0,0-1 0,1 0 0,0 0 0,0 0 0,1 0 0,0 0 0,6 7 0,4-1 0,-11-9 0,0-1 0,0 1 0,0-1 0,-1 1 0,1 0 0,-1 0 0,1 0 0,-1 0 0,0 1 0,0-1 0,0 1 0,-1-1 0,0 1 0,3 7 0,0 19 0,-2-12 0,7 29 0,3 10 0,-4-10 0,-7-43 0,0-2 0,-1-1 0,1 1 0,-1 0 0,1-1 0,-1 1 0,1-1 0,0 1 0,0 0 0,0-1 0,0 0 0,2 3 0,0-1-15,-13-3-1070,8 0 717,0-1 1,0 0-1,0 0 0,0 0 1,0 0-1,0 0 1,1-1-1,-1 1 1,0 0-1,1-1 1,-1 0-1,1 1 0,-1-1 1,-1-3-1,1 1-374,0 0 0,0 0 0,1 0-1,0 0 1,-1 0 0,0-8 0,-1-15-1228</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32.959"/>
    </inkml:context>
    <inkml:brush xml:id="br0">
      <inkml:brushProperty name="width" value="0.05" units="cm"/>
      <inkml:brushProperty name="height" value="0.05" units="cm"/>
      <inkml:brushProperty name="color" value="#FF0066"/>
    </inkml:brush>
  </inkml:definitions>
  <inkml:trace contextRef="#ctx0" brushRef="#br0">13 107 11618,'3'-2'7838,"-10"7"-4737,6-3-2945,0-1 0,1 0 0,-1 1 0,0-1 0,0 1 1,0-1-1,1 1 0,-1-1 0,1 1 0,-1-1 0,1 1 0,0 0 0,0-1 0,0 1 1,0 0-1,0-1 0,0 1 0,0 0 0,0-1 0,1 1 0,-1-1 0,0 1 0,1 0 1,0-1-1,0 3 0,3 4 25,1 1 0,-1-1 0,8 9-1,-10-15-76,81 123 1378,-80-120-1450,0-1 0,1 0 0,-1 0 0,1-1 1,0 1-1,0-1 0,0 0 0,1 0 0,-1 0 0,1 0 0,0-1 1,-1 0-1,9 3 0,3-1 134,0-1 1,0 0-1,17 0 0,-6 0 64,-22-3-225,-1 0 0,1 0 0,0-1-1,-1 1 1,1-1 0,0 0 0,-1 0-1,1-1 1,-1 0 0,1 1-1,-1-2 1,0 1 0,0 0 0,0-1-1,0 0 1,0 1 0,4-6-1,1-1-2,0 0-1,0-1 0,-1 0 0,0-1 0,6-11 0,-11 17-3,-1 0-1,0 0 1,0 0-1,0 0 1,-1-1-1,0 1 1,0 0-1,0-1 1,-1 1-1,1-1 1,-1 1-1,0 0 1,-1-1-1,0 1 1,0-1-1,-2-8 0,0 5-1,-1-1-1,0 1 1,0 0-1,0 0 1,-1 0-1,-1 1 1,0 0-1,-8-10 0,10 14 5,0 0 0,0 1 0,0-1 0,-1 1-1,1 0 1,-1 0 0,1 1 0,-1-1-1,0 1 1,0 0 0,-1 0 0,1 1 0,-8-2-1,-4 1-26,-1 0-1,-31 2 1,28 0-67,-22-1 0,41 0-34,-1 1-1,0-1 1,1 1 0,0-1-1,-1 0 1,1 0 0,-1 0-1,1 0 1,-3-2 0,4 3-109,1-1 0,-1 1 0,1-1 0,-1 1 0,0-1 0,1 1 0,-1-1 0,1 0 0,-1 1 0,1-1 0,0 0 0,-1 0 0,1 1 0,0-1 1,-1 0-1,1 0 0,0 0 0,0 1 0,0-1 0,0 0 0,0 0 0,0 0 0,0 1 0,0-1 0,0 0 0,0 0 0,0 0 0,0 0 0,1 1 0,-1-1 1,0 0-1,0 0 0,1 0 0,11-14-3089</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35.376"/>
    </inkml:context>
    <inkml:brush xml:id="br0">
      <inkml:brushProperty name="width" value="0.05" units="cm"/>
      <inkml:brushProperty name="height" value="0.05" units="cm"/>
      <inkml:brushProperty name="color" value="#FF0066"/>
    </inkml:brush>
  </inkml:definitions>
  <inkml:trace contextRef="#ctx0" brushRef="#br0">308 574 9042,'1'-1'5726,"8"-2"-3952,-7 2-1497,-1 0 78,1 0 0,0-1 0,0 2 0,0-1 0,0 0 0,0 0 1,0 0-1,0 1 0,2-1 0,-4 1-313,1 0 0,-1 0 0,0 0 0,1 0 0,-1 0 1,0 1-1,0-1 0,1 0 0,-1 0 0,0 0 0,1 0 0,-1 0 0,0 1 0,0-1 0,1 0 1,-1 0-1,0 1 0,0-1 0,0 0 0,1 0 0,-1 1 0,0-1 0,0 1 0,3 13 88,-4-10-119,2-1 0,-1 1-1,0-1 1,1 1 0,0-1 0,-1 1 0,1-1-1,1 1 1,1 3 0,-2-5 1,0-1-1,0 1 1,0 0-1,0-1 1,1 1-1,-1-1 1,1 1-1,-1-1 1,1 0-1,-1 0 1,1 0-1,0 0 1,0 0-1,0 0 1,-1 0-1,1 0 1,0-1-1,3 1 1,5 1 113,0-1 1,-1 0-1,1 0 1,0-1-1,0-1 0,11-1 1,59-14 472,-76 15-583,1 0 6,77-21 222,-73 19-222,0-1-1,0 0 0,0 0 1,0-1-1,-1 0 0,12-10 0,-17 13-14,-1-1 0,1 0 0,-1 0-1,0-1 1,0 1 0,0 0 0,0-1-1,0 1 1,-1-1 0,0 0 0,1 1-1,-1-1 1,-1 0 0,1 0 0,-1 0 0,1 0-1,-1 0 1,0 1 0,0-1 0,-1 0-1,1 0 1,-3-6 0,-1-6 9,0-1 0,-2 1 0,-11-26-1,-35-62 20,-8-18-6,55 110-28,-2-5 2,-1 0 0,0 1 1,-13-19-1,17 30-1,1 0 0,-1 1 0,0 0 0,0 0 0,0 0 0,-1 1 0,1-1 0,-1 1 0,0 0 0,0 0 0,0 0 0,0 1 0,-1 0 0,-8-3 0,-1 3-3,1 0 1,0 0 0,0 2-1,-1-1 1,1 2-1,-21 3 1,-1 2 25,-48 15 0,72-17 52,1 0 0,-1 1 0,1 1 0,0-1 0,0 2 0,1-1 0,0 1 0,0 1 0,1 0 0,0 1 0,0-1 0,-11 15 0,10-9 32,0 1 0,1 0 0,1 1 0,0 0 0,1 0 0,1 0 0,1 1 0,-5 20 0,7-24-98,1 0 1,0-1 0,1 1 0,1 0-1,0 0 1,0 0 0,1 0-1,1-1 1,4 18 0,-3-22-179,-1 0 1,2 0-1,-1-1 1,1 1-1,0-1 1,0 0-1,1 0 1,0-1-1,1 1 1,-1-1-1,1 0 1,0 0 0,0-1-1,1 0 1,11 7-1,28 11-2064,7 1 727</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36.094"/>
    </inkml:context>
    <inkml:brush xml:id="br0">
      <inkml:brushProperty name="width" value="0.05" units="cm"/>
      <inkml:brushProperty name="height" value="0.05" units="cm"/>
      <inkml:brushProperty name="color" value="#FF0066"/>
    </inkml:brush>
  </inkml:definitions>
  <inkml:trace contextRef="#ctx0" brushRef="#br0">354 760 10450,'0'0'180,"1"1"0,-1 0 0,0 0 0,0-1 1,0 1-1,1 0 0,-1-1 0,0 1 0,1 0 0,-1-1 0,0 1 0,1-1 0,-1 1 0,1 0 0,-1-1 0,1 1 0,-1-1 0,1 1 0,-1-1 0,1 0 1,0 1-1,-1-1 0,1 0 0,0 1 0,-1-1 0,1 0 0,0 0 0,-1 1 0,1-1 0,1 0 0,25 3 1066,-23-3-875,16 1-51,-1-1-1,1-1 1,0-1-1,-1-1 1,1 0 0,-1-2-1,0 0 1,0-1-1,0-1 1,-1-1-1,0 0 1,-1-1-1,0-1 1,0-1 0,27-23-1,-29 21-204,-1-1 0,0 0 0,-2-1 0,1 0 0,-2-1 0,0 0 0,-1-1 0,11-26-1,-16 32-87,-1 0-1,0-1 0,-1 1 1,-1-1-1,0 1 0,0-1 1,-1 0-1,-1 0 0,0 0 0,0 0 1,-1 1-1,-1-1 0,0 0 1,-1 1-1,-4-14 0,0 6-31,-1 1 1,0 0-1,-1 0 0,-1 1 0,-1 0 1,-1 1-1,0 0 0,-1 1 0,0 0 1,-1 1-1,-1 1 0,0 0 0,-1 1 1,-1 0-1,0 2 0,0 0 0,-1 1 1,0 0-1,0 2 0,-1 0 0,0 1 1,-32-5-1,37 9 3,-1 1 0,0 1 0,0 1 0,0 0 0,0 0 0,1 2 0,-1 0 0,0 1 0,-15 5 1,7 1 12,0 0 1,0 1-1,1 1 1,-34 24-1,37-21 2,1 1 0,1 0 0,0 1 0,1 1 0,1 0 0,1 1-1,-21 35 1,29-41 4,1-1 0,-1 1-1,2 0 1,0 0 0,1 1-1,0-1 1,1 1 0,0 0-1,1-1 1,1 1 0,0 0-1,1 0 1,4 24 0,-3-26-42,1 0 0,1-1 0,0 1 0,0-1 0,1 0 0,0-1 1,1 1-1,0-1 0,1 0 0,0 0 0,1-1 0,0 0 0,0 0 0,1-1 1,0 0-1,13 9 0,-4-7-612,1 0 1,0-1 0,1 0 0,0-2-1,0 0 1,29 5 0,16 3-678</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36.810"/>
    </inkml:context>
    <inkml:brush xml:id="br0">
      <inkml:brushProperty name="width" value="0.05" units="cm"/>
      <inkml:brushProperty name="height" value="0.05" units="cm"/>
      <inkml:brushProperty name="color" value="#FF0066"/>
    </inkml:brush>
  </inkml:definitions>
  <inkml:trace contextRef="#ctx0" brushRef="#br0">171 701 11002,'33'-1'4208,"46"-6"-1,-56 3-3709,0 0-1,0-2 1,0-1 0,-1-1 0,24-12-1,-9 1 229,52-34 1,-73 42-567,-1 0 1,-1-1 0,0 0-1,-1-2 1,20-24 0,-29 33-139,0-1 0,-1 0 0,0-1 0,0 1 0,0-1 0,-1 1 0,0-1 0,-1 1 0,1-1 1,-1 0-1,0 0 0,-1 0 0,0 0 0,0 0 0,0 0 0,-1 0 0,0 0 0,-3-11 0,-4-5-20,0-1 1,-2 1-1,-22-39 0,29 57-3,-8-17-42,-1 1 1,-1 1 0,-1 0-1,-25-26 1,32 39 31,0 0 0,0 1 0,-1 0 0,0 0 0,0 1 0,0 0 0,-1 0 0,0 1 0,0 0 0,0 1 1,0 0-1,0 0 0,-1 1 0,-10-1 0,7 2 29,0 0 0,0 2 1,0-1-1,0 2 0,0-1 1,0 2-1,0 0 0,-22 8 1,19-4 115,1 0 0,-1 1 0,1 1 0,1 0 0,0 1 1,-17 15-1,16-11-58,1 0 0,0 1 0,2 1-1,-1 0 1,2 0 0,0 1 0,1 1 0,1 0 0,1 0 0,0 1 0,1 0 0,-5 23 0,10-34-98,1 1 1,0-1 0,0 0-1,0 1 1,1-1 0,1 0-1,-1 1 1,1-1 0,1 0-1,-1 0 1,1 1 0,1-1-1,0-1 1,0 1 0,0 0-1,1-1 1,0 1 0,0-1-1,1 0 1,0-1 0,1 1-1,-1-1 1,9 7 0,-1-1-463,2-2 0,-1 1 0,1-2 0,29 14 0,22 6-485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5:54.863"/>
    </inkml:context>
    <inkml:brush xml:id="br0">
      <inkml:brushProperty name="width" value="0.05" units="cm"/>
      <inkml:brushProperty name="height" value="0.05" units="cm"/>
      <inkml:brushProperty name="color" value="#FF0066"/>
    </inkml:brush>
  </inkml:definitions>
  <inkml:trace contextRef="#ctx0" brushRef="#br0">0 272 13667,'2'0'1384,"0"-3"505,8-13-385,0-4-240,8-10-496,1-5-183,3 3-305,-4 0-312,0 2-881,1 3-503,-1 4 1152,9-1-432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47.058"/>
    </inkml:context>
    <inkml:brush xml:id="br0">
      <inkml:brushProperty name="width" value="0.05" units="cm"/>
      <inkml:brushProperty name="height" value="0.05" units="cm"/>
      <inkml:brushProperty name="color" value="#FF0066"/>
    </inkml:brush>
  </inkml:definitions>
  <inkml:trace contextRef="#ctx0" brushRef="#br0">104 0 12235,'-6'5'4128,"-2"5"-2703,1 1-1,1 0 0,0 1 0,-5 14 0,-14 52-105,13-39-549,7-23-445,0 1-1,1 0 0,1 0 0,1 0 0,0 1 0,1 22 0,1-38-274,0 0-1,0 0 1,0 0 0,1 0 0,-1 0 0,1 0-1,-1 0 1,1 0 0,0 0 0,0 0-1,-1 0 1,1-1 0,1 1 0,-1 0 0,0-1-1,0 1 1,1 0 0,-1-1 0,1 0-1,1 2 1,-1-2-11,0 0-1,1 0 0,-1 0 0,0 0 1,0-1-1,1 1 0,-1-1 1,1 1-1,-1-1 0,0 0 1,1 0-1,-1 0 0,0 0 0,1-1 1,-1 1-1,5-2 0,1-1 3,-1 1 0,1-1 0,-1-1 0,1 0-1,-1 0 1,0 0 0,7-7 0,43-41-192,-40 35-1473,26-20 1,-41 36 1302,-2 0 226,0 1 1,1 0-1,-1-1 0,0 1 1,0 0-1,1 0 1,-1-1-1,0 1 1,0 0-1,1 0 1,-1 0-1,0-1 0,1 1 1,-1 0-1,0 0 1,1 0-1,-1 0 1,0 0-1,1 0 1,-1 0-1,0-1 1,1 1-1,-1 0 0,1 0 1,-1 0-1,0 1 1,1-1-1,-1 0 1,0 0-1,1 0 1,-1 0-1,0 0 0,1 0 1,-1 0-1,0 1 1,1-1-1,-1 0 1,0 0-1,0 0 1,1 1-1,-1-1 0,0 0 1,0 0-1,1 1 1,-1-1-1,0 0 1,0 1-1,1-1 1,6 14-1735</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37.417"/>
    </inkml:context>
    <inkml:brush xml:id="br0">
      <inkml:brushProperty name="width" value="0.05" units="cm"/>
      <inkml:brushProperty name="height" value="0.05" units="cm"/>
      <inkml:brushProperty name="color" value="#FF0066"/>
    </inkml:brush>
  </inkml:definitions>
  <inkml:trace contextRef="#ctx0" brushRef="#br0">79 552 11298,'15'5'819,"0"0"0,1-1 0,-1-1 0,1 0 0,0-2 0,0 1 0,0-2 0,-1 0 0,20-3 0,-16 1-490,0-2 1,-1 0-1,1-1 0,-1-1 0,0 0 1,-1-1-1,22-13 0,-27 13-131,-1-1-1,0 0 0,0-1 1,-1 0-1,0 0 1,-1-1-1,0 0 1,0-1-1,8-14 1,-12 17-112,-1 1 0,0-1 1,0 0-1,-1-1 0,0 1 1,-1-1-1,0 1 1,0-1-1,0 0 0,-1 1 1,-1-1-1,0 0 1,0 0-1,0 0 0,-3-9 1,0 4-60,-1 0 1,-1 0 0,0 0-1,-1 1 1,0 0-1,-1 1 1,-15-22 0,10 19-31,0 0 0,-1 0 1,-1 2-1,0-1 1,-21-13-1,28 22-3,-1 0 0,1 0 0,-1 1 0,0 0 0,0 1 0,-1 0 0,1 0 0,-12-2 0,13 4 1,1 0 1,-1 1-1,1 0 0,-1 0 0,1 0 0,-1 1 0,1 0 0,-1 0 0,1 1 0,0 0 1,-1 0-1,-5 3 0,-2 2 9,1 1 1,0 0-1,0 1 0,0 0 1,1 1-1,1 1 1,0 0-1,0 0 0,1 1 1,-14 22-1,11-13-67,1 0 0,1 1 0,1 1 0,0 0 1,2 0-1,-5 26 0,11-44-131,1 1 0,0-1 1,0 1-1,1-1 0,-1 1 1,1-1-1,0 1 0,1 0 1,-1-1-1,1 1 0,0-1 1,1 0-1,-1 1 1,1-1-1,0 0 0,1 0 1,-1 0-1,5 7 0,20 18-905</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38.118"/>
    </inkml:context>
    <inkml:brush xml:id="br0">
      <inkml:brushProperty name="width" value="0.05" units="cm"/>
      <inkml:brushProperty name="height" value="0.05" units="cm"/>
      <inkml:brushProperty name="color" value="#FF0066"/>
    </inkml:brush>
  </inkml:definitions>
  <inkml:trace contextRef="#ctx0" brushRef="#br0">204 656 11026,'0'0'122,"-1"-1"-1,1 1 0,0 0 0,0 0 0,0 0 1,0-1-1,0 1 0,-1 0 0,1 0 1,0 0-1,0-1 0,0 1 0,0 0 1,0 0-1,0-1 0,0 1 0,0 0 0,0 0 1,0-1-1,0 1 0,0 0 0,0 0 1,0-1-1,0 1 0,0 0 0,0 0 0,0-1 1,0 1-1,0 0 0,1 0 0,-1 0 1,0-1-1,0 1 0,0 0 0,0 0 1,0 0-1,1-1 0,-1 1 0,0 0 0,0 0 1,1 0-1,9-6 1365,-10 6-1460,14-6 921,0 2-1,1 0 1,-1 1-1,30-3 1,7-2 288,-36 5-939,1-1 0,0-1-1,-1-1 1,0 0 0,0 0-1,-1-2 1,25-16 0,-31 19-229,-2-1 0,1 0 0,-1 0 0,0 0 0,0-1 0,0 0 0,-1 0 0,0 0 0,-1-1 0,1 0 0,-2 0 0,1 0 0,-1 0 0,0-1 0,3-17 0,-3 6-50,-1 0-1,-1-1 0,-1 1 0,-1-1 0,0 1 0,-2-1 0,0 1 0,-1 0 0,-1 0 0,-1 1 0,-1-1 0,-1 1 1,0 1-1,-1-1 0,-20-27 0,25 40-18,-1 0 0,0 1 0,0 0 0,0 0 0,0 0 0,-1 0 0,0 1 0,0 0 0,0 0 0,-1 1 0,1 0 0,-1 0 0,0 0 0,0 1 0,-8-2 0,5 2-2,1 1 1,-1 0-1,0 1 0,0 0 0,0 0 0,1 1 1,-1 1-1,0-1 0,1 2 0,-17 5 0,8-1 3,0 1-1,1 1 1,0 1-1,0 0 0,1 1 1,0 1-1,1 1 0,-18 19 1,18-16 6,1 1 1,1 0 0,0 1-1,1 0 1,1 1 0,1 0-1,-10 28 1,16-38-9,1 0 0,1 0-1,-1 0 1,2 1 0,-1-1 0,1 1-1,0 0 1,1-1 0,1 1 0,-1 0 0,1-1-1,1 1 1,0-1 0,0 0 0,1 1-1,0-1 1,0 0 0,1 0 0,1-1-1,-1 1 1,1-1 0,1 0 0,-1 0-1,1-1 1,1 0 0,0 0 0,8 7-1,-1-3-295,1-1-1,0 0 1,1-1-1,24 10 1,72 21-3650,-55-23 2367</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38.811"/>
    </inkml:context>
    <inkml:brush xml:id="br0">
      <inkml:brushProperty name="width" value="0.05" units="cm"/>
      <inkml:brushProperty name="height" value="0.05" units="cm"/>
      <inkml:brushProperty name="color" value="#FF0066"/>
    </inkml:brush>
  </inkml:definitions>
  <inkml:trace contextRef="#ctx0" brushRef="#br0">229 582 12995,'-3'-1'5013,"8"-2"-3382,10-2-871,13 1 171,0-1 1,-1-2-1,48-17 1,-65 19-798,0 1 0,-1-2 0,1 1 0,-1-2 0,0 1 0,0-1 0,-1 0 0,0-1 0,0 0 0,-1 0 0,0-1 0,10-15 0,-12 14-66,1 1-1,-1-1 1,-1-1 0,0 1 0,-1-1 0,0 1-1,3-17 1,-5 18-58,-1 1-1,0 0 1,0-1-1,0 1 1,-1-1-1,-1 1 1,1 0-1,-1-1 1,-1 1-1,-4-12 1,-1 3-66,-1-1 0,-1 1-1,0 1 1,-1 0 0,-1 0 0,0 1 0,-2 1 0,1 0 0,-27-21 0,31 29 4,0 0 0,-1 0 0,0 1-1,0 0 1,0 1 0,0 0 0,-1 0 0,-11-1 0,14 3 28,-1 1 0,1 1 0,-1-1 1,1 1-1,-1 1 0,0-1 0,1 2 1,-1-1-1,1 1 0,0 0 0,-11 5 1,6-2 23,1 1 0,-1 1 0,1 0 1,1 1-1,0 0 0,0 1 0,0 0 1,1 0-1,0 1 0,1 0 0,1 1 1,-1 0-1,1 1 0,1 0 0,-8 16 1,11-19-34,0 1 1,1 0-1,0 0 1,0 0-1,1 0 1,0 0-1,1 1 1,0-1-1,1 1 1,0-1-1,1 0 1,0 1-1,0-1 0,1 0 1,0 1-1,1-1 1,1-1-1,-1 1 1,1 0-1,10 16 1,-2-8-429,1-2 1,0 0-1,1-1 0,1 0 1,0-1-1,1 0 0,0-1 1,26 14-1,-25-17 874,2 0 1,25 9-1,20 3 130</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39.478"/>
    </inkml:context>
    <inkml:brush xml:id="br0">
      <inkml:brushProperty name="width" value="0.05" units="cm"/>
      <inkml:brushProperty name="height" value="0.05" units="cm"/>
      <inkml:brushProperty name="color" value="#FF0066"/>
    </inkml:brush>
  </inkml:definitions>
  <inkml:trace contextRef="#ctx0" brushRef="#br0">167 590 10274,'-7'3'587,"4"-2"-113,1-1-1,-1 1 1,1 0 0,-1 1 0,1-1 0,-1 0 0,1 1 0,0-1 0,-1 1 0,-3 3 0,6-4-373,0-1-1,0 0 1,0 0-1,0 1 1,0-1-1,0 0 1,0 0 0,0 0-1,0 1 1,0-1-1,0 0 1,0 0-1,0 1 1,0-1 0,0 0-1,0 0 1,0 0-1,0 1 1,0-1-1,0 0 1,1 0-1,-1 1 1,0-1 0,0 0-1,0 0 1,0 0-1,0 0 1,1 1-1,-1-1 1,0 0 0,0 0-1,0 0 1,1 0-1,9 4 1628,13-4-129,-16-1-1378,-1-1 0,0 1 0,0-1 1,1 0-1,-1-1 0,-1 0 0,1 0 0,0 0 1,7-6-1,5-6 325,22-22 1,-19 16-226,10-7 38,-7 7-181,-1-1 1,-1-1 0,26-35-1,-43 50-175,-1 0 0,0 0 0,0 0 0,-1-1 0,0 0 0,0 1 0,-1-1 0,0 0 0,0 0 0,-1-1 0,-1 1 0,1 0 0,-2 0 0,1 0 0,-1 0 0,0-1 0,-1 1 0,0 0 0,-5-12 0,2 8-65,0 1-1,0 0 1,-1 0-1,-1 1 1,0 0 0,-1 0-1,0 1 1,0-1-1,-1 2 1,-1-1-1,1 1 1,-22-15-1,25 21 20,1 0-1,0 0 1,-1 1-1,1-1 1,-1 1-1,0 1 1,0-1-1,0 1 0,0 0 1,0 0-1,0 0 1,0 1-1,-9 0 1,8 1 5,0 1 1,-1-1-1,1 1 0,0 0 1,0 1-1,0 0 1,0 0-1,1 0 0,-1 1 1,-9 7-1,1 1 26,0 1 0,1 0 0,1 1 0,0 1 1,1 0-1,0 1 0,-11 20 0,12-15 9,0 0-1,2 0 1,0 2 0,1-1 0,-7 38-1,13-49-178,0 1 0,1-1-1,1 1 1,0 0-1,0-1 1,1 1-1,1 0 1,0-1-1,0 1 1,1-1 0,1 0-1,5 11 1,-6-13 6,1-2 1,1 1-1,0 0 1,0-1-1,0 0 0,1 0 1,0 0-1,0-1 1,1 0-1,0 0 1,0-1-1,0 0 1,1 0-1,-1-1 1,1 1-1,10 2 1,42 11-847</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1:40.064"/>
    </inkml:context>
    <inkml:brush xml:id="br0">
      <inkml:brushProperty name="width" value="0.05" units="cm"/>
      <inkml:brushProperty name="height" value="0.05" units="cm"/>
      <inkml:brushProperty name="color" value="#FF0066"/>
    </inkml:brush>
  </inkml:definitions>
  <inkml:trace contextRef="#ctx0" brushRef="#br0">508 212 10586,'-2'-18'831,"-1"1"-1,-1-1 1,0 0-1,-11-24 1,12 35-558,0 0 1,0 0 0,-1 0-1,0 1 1,-1-1-1,1 1 1,-1 0 0,0 1-1,-1-1 1,0 1-1,1 0 1,-1 0 0,-8-3-1,11 6-160,-1 0 0,0 0-1,0 1 1,0 0 0,0 0-1,0 0 1,0 0 0,0 1 0,0 0-1,0-1 1,0 1 0,0 1-1,0-1 1,-1 1 0,1-1-1,0 1 1,0 1 0,1-1-1,-1 0 1,-4 3 0,-5 2 107,0 2-1,1-1 1,0 2-1,-13 10 1,-4 5 142,1 1 1,1 1-1,-44 57 0,59-67-333,2 0-1,0 1 1,1 0 0,0 0-1,2 1 1,0 0-1,1 1 1,0-1 0,-3 27-1,7-29-4,0 0 0,2 0 0,-1 0 0,2 0 0,0 0 0,1 0 0,1 0-1,0-1 1,7 18 0,-8-26 11,1 1 0,1-1 0,-1 0 0,1-1 0,0 1 1,1-1-1,-1 0 0,1 0 0,0 0 0,1 0 0,-1-1 0,1 0 0,0 0 0,1-1 0,-1 0 0,1 0 0,0 0 0,0-1 0,0 0 0,13 4 0,-8-4 49,-1-1 1,1-1-1,0 0 0,-1 0 1,1-1-1,0 0 0,-1-1 1,1 0-1,0-1 0,-1-1 1,0 0-1,1 0 0,-1-1 1,-1 0-1,1-1 0,0-1 1,11-7-1,0-2 193,-1-1-1,-1-1 0,0-1 1,-2 0-1,0-2 0,24-34 1,-32 41-100,-1 0 0,-1-1 0,0 0 0,-1-1 0,0 0-1,-1 0 1,6-24 0,-10 31-150,-1 0 0,0-1-1,0 1 1,-1-1-1,0 1 1,0-1-1,-1 1 1,0-1-1,-1 1 1,0 0-1,0-1 1,-1 1 0,0 0-1,0 0 1,-1 1-1,-4-9 1,-1 4-104,1 0 1,-2 0 0,1 1-1,-2 1 1,1 0 0,-2 0-1,1 1 1,-1 0-1,0 1 1,-1 0 0,-26-11-1,24 13-462,0 0-1,-1 2 1,0-1-1,0 2 1,0 0-1,-24 0 1,-29 3-963</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07.287"/>
    </inkml:context>
    <inkml:brush xml:id="br0">
      <inkml:brushProperty name="width" value="0.05" units="cm"/>
      <inkml:brushProperty name="height" value="0.05" units="cm"/>
      <inkml:brushProperty name="color" value="#FF0066"/>
    </inkml:brush>
  </inkml:definitions>
  <inkml:trace contextRef="#ctx0" brushRef="#br0">62 7 7354,'5'-6'6744,"-5"8"-6517,-1 0-1,1 0 1,0 0 0,0 0-1,0 0 1,0 0 0,0 0-1,1 4 1,3 8 228,0 0 0,0 0-1,-2 1 1,3 23 0,-9 111 1229,-1-55-1069,5-75-531,0 154 228,-10 144-325,-1-40 65,13-191-48,1 11 21,-10 98 1,2-147-30,-31 374 38,35-1-3,7-352-32,-2-35 9,-1 0 0,-2 1 0,-4 35 0,-9 215 6,23 1-18,-18-39 4,0-2-24,9 95 7,-5-279 29,-4 47 4,9 130 0,5-175-12,-3-27-12,0 55 0,-11 281 299,10-320 2,-1-40-284,-1 1 0,-1 0 0,0 0 0,0 0-1,-6 24 1,6-34-79,-1-1 0,0 1 0,1-1 0,-1 1-1,1 0 1,0 0 0,0-1 0,0 1 0,0 0-1,0 0 1,0-1 0,1 1 0,1 4-1,-2-4-1797,-1-13-1057</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08.390"/>
    </inkml:context>
    <inkml:brush xml:id="br0">
      <inkml:brushProperty name="width" value="0.05" units="cm"/>
      <inkml:brushProperty name="height" value="0.05" units="cm"/>
      <inkml:brushProperty name="color" value="#FF0066"/>
    </inkml:brush>
  </inkml:definitions>
  <inkml:trace contextRef="#ctx0" brushRef="#br0">5 75 10418,'-2'19'2899,"1"-17"-2544,0 1 0,1 0 0,0-1 0,-1 1 0,1 0 0,0-1 0,0 1 0,1 0 1,-1 3-1,29 86 2093,-25-77-2327,-1-6-59,-1 0 0,0 0 0,0 1 0,-1-1 0,0 13 1,-1-14-48,1-1 0,0 1 1,0-1-1,1 1 1,0-1-1,0 0 0,1 0 1,0 0-1,0 0 0,0 0 1,1-1-1,8 12 1,-3-4-13,-7-11-4,0 1 1,0-1 0,0 0 0,6 6 0,-5-7 0,-1 0-1,1 0 1,0-1-1,0 1 1,1-1-1,-1 0 0,0 1 1,0-2-1,1 1 1,-1 0-1,0 0 1,1-1-1,-1 0 1,1 0-1,-1 0 0,6-1 1,-5 1-9,0 0 0,0-1 1,1 0-1,-1 0 0,0 0 0,0 0 1,0-1-1,0 1 0,0-1 0,0 0 1,-1 0-1,1-1 0,3-2 0,2-5-23,-8 9 29,0-1 0,1 0 0,-1 1 0,1-1 0,-1 1 0,1-1 0,0 1 1,3-2-1,-2 1 5,0 0 0,0 0 0,0 0 0,0-1-1,0 1 1,-1-1 0,1 1 0,-1-1 0,0 0 0,0 0 0,3-4 0,1-6-1,9-22-1,3-7 0,-13 34 1,-1-1 0,-1 0 0,0 0 1,0 0-1,0-1 0,-1 1 0,-1-1 0,0 1 1,0-1-1,-1 1 0,0-1 0,-2-14 1,0 18-1,1 0 0,-1 0 0,-1 0 0,1 0 0,-1 0 0,-5-7 1,-1-3-2,9 15 1,-1 0 0,1-1 0,-1 1 0,0 0 0,0 0 1,0 0-1,1 0 0,-1 0 0,0 0 0,0 0 0,0 0 1,-1 0-1,1 0 0,0 1 0,0-1 0,0 0 0,-1 1 0,1-1 1,0 1-1,0 0 0,-1-1 0,0 1 0,-3 0 3,1 0-1,0 0 1,0 0-1,0 1 0,-8 1 1,8 0 14,0-2 1,0 1-1,0 0 0,-1-1 1,1 0-1,-8 0 1,2-2 11,-1-1 0,1 0 0,0-1 0,1 0 1,-1 0-1,1-1 0,0 0 0,0-1 0,0 0 1,-11-10-1,12 4-428</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13.183"/>
    </inkml:context>
    <inkml:brush xml:id="br0">
      <inkml:brushProperty name="width" value="0.05" units="cm"/>
      <inkml:brushProperty name="height" value="0.05" units="cm"/>
      <inkml:brushProperty name="color" value="#FF0066"/>
    </inkml:brush>
  </inkml:definitions>
  <inkml:trace contextRef="#ctx0" brushRef="#br0">110 69 7418,'0'-7'774,"0"0"1,1 0 0,0 0 0,1 1 0,3-14 0,-4 20-658,-1-1 0,0 0 0,0 0 0,1 0 1,-1 1-1,0-1 0,0 0 0,0 0 1,0 0-1,0 0 0,0 1 0,0-1 0,0-2 1,0 3-83,0 0 0,-1 0 0,1 0 1,0 0-1,0-1 0,0 1 1,-1 0-1,1 0 0,0 0 0,0 0 1,0 0-1,0 0 0,-1 0 1,1 0-1,0 0 0,0 0 0,-1 0 1,1 0-1,0 0 0,0 0 1,0 0-1,-1 0 0,1 0 0,0 0 1,0 0-1,0 0 0,0 0 1,-1 1-1,1-1 0,0 0 0,0 0 1,0 0-1,-1 0 0,-19 17 893,9-5-675,1 0 0,1 0 0,0 1 0,0 1-1,2-1 1,-1 1 0,2 1 0,0-1-1,0 1 1,-4 24 0,9-37-210,1 0 0,-1 1-1,1-1 1,-1 1 0,1-1 0,0 1 0,0-1-1,0 1 1,1-1 0,-1 1 0,1-1 0,-1 1-1,1-1 1,0 0 0,1 5 0,0-5-29,-1-1 0,1 1 0,-1-1 0,1 1-1,0-1 1,0 1 0,0-1 0,-1 0 0,1 0 0,0 0 0,0 0 0,1 0 0,-1 0 0,0-1 0,0 1 0,0-1 0,0 1 0,4-1 0,53 3 171,-41-3-91,0 0-1,0 2 0,0 0 0,18 5 1,-32-6-62,0 0 0,0 0 0,0 1-1,0 0 1,0 0 0,0 0 0,0 0 0,-1 1 0,1-1 0,-1 1 0,0 0 0,0 0 0,0 0 0,0 1 0,0-1 0,-1 1 0,1-1 0,-1 1 0,0 0 0,0 0 0,2 6-1,-3-5 18,0 1 0,0 0-1,0 0 1,-1-1 0,0 1-1,0 0 1,-1 0 0,1-1-1,-1 1 1,0 0 0,-1-1-1,0 1 1,1-1 0,-2 1-1,-3 6 1,1-1 16,-1-1 0,-1 0 0,1 0 0,-2 0 0,1-1 0,-13 11 0,17-17-49,0 0 1,-1-1-1,0 1 0,0-1 1,1 0-1,-1 0 0,-1 0 1,1 0-1,0-1 0,0 0 1,0 0-1,-1 0 0,1 0 1,-8 0-1,10-1-48,1 0 1,-1-1-1,0 1 0,0 0 1,0 0-1,0-1 0,1 1 1,-1-1-1,0 0 0,0 1 1,1-1-1,-1 0 1,1 0-1,-1 0 0,1 0 1,-1 0-1,1-1 0,-1 1 1,1 0-1,0-1 0,0 1 1,0-1-1,0 1 0,0-1 1,0 1-1,0-1 0,0 0 1,0 1-1,1-1 0,-1 0 1,1 0-1,0 0 0,-1 1 1,1-1-1,0-3 0,0 0-313,0 0-1,1 0 1,-1 0-1,1 0 1,1 0-1,-1 0 1,1 0-1,-1 0 1,1 0-1,1 1 1,-1-1-1,1 1 1,0-1-1,0 1 1,0 0-1,4-4 1,12-15-686</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13.570"/>
    </inkml:context>
    <inkml:brush xml:id="br0">
      <inkml:brushProperty name="width" value="0.05" units="cm"/>
      <inkml:brushProperty name="height" value="0.05" units="cm"/>
      <inkml:brushProperty name="color" value="#FF0066"/>
    </inkml:brush>
  </inkml:definitions>
  <inkml:trace contextRef="#ctx0" brushRef="#br0">47 11 11979,'-5'5'479,"1"0"1,-1 0 0,1 1 0,0 0 0,0 0 0,1 0 0,0 0 0,0 0-1,0 1 1,1-1 0,0 1 0,-1 8 0,2-12-381,1 1 1,-1-1-1,1 1 1,0-1-1,1 0 1,-1 1-1,0-1 1,1 1-1,0-1 1,0 0-1,0 1 1,0-1-1,0 0 0,1 0 1,-1 0-1,1 0 1,0 0-1,0 0 1,0-1-1,0 1 1,1-1-1,-1 1 1,1-1-1,-1 0 1,6 4-1,-5-5-69,0 1 0,-1-1 0,1 0 0,0 0 0,0 0 0,0 0-1,0-1 1,0 1 0,0-1 0,0 1 0,0-1 0,0 0 0,0 0 0,0-1 0,0 1 0,0-1-1,0 1 1,0-1 0,0 0 0,0 0 0,0 0 0,0-1 0,0 1 0,-1-1 0,1 1 0,-1-1-1,4-2 1,-4 2-23,1 0-1,-1-1 0,0 1 0,0 0 0,0-1 1,0 1-1,0-1 0,0 0 0,-1 1 1,1-1-1,-1 0 0,0 0 0,1 0 0,-2 0 1,1 0-1,0-1 0,-1 1 0,1 0 0,-1 0 1,0 0-1,0 0 0,0-1 0,0 1 1,-1 0-1,0-5 0,-1 4-9,1 1 0,0-1 0,-1 1 0,0 0 1,0 0-1,0-1 0,0 1 0,0 1 0,0-1 0,-1 0 0,0 0 0,1 1 0,-1 0 1,-5-4-1,0 2-324,-1 0 1,1 0 0,-1 1 0,-11-3-1,1 1-1048,18 5 1228,0-1-1,0 1 1,1 0-1,-1 0 1,0-1 0,0 1-1,0 0 1,0-1-1,1 1 1,-1-1 0,0 1-1,1-1 1,-1 1-1,0-1 1,1 0 0,-1 1-1,1-1 1,-1 0-1,1 0 1,-2-1 0,4-3-715</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13.927"/>
    </inkml:context>
    <inkml:brush xml:id="br0">
      <inkml:brushProperty name="width" value="0.05" units="cm"/>
      <inkml:brushProperty name="height" value="0.05" units="cm"/>
      <inkml:brushProperty name="color" value="#FF0066"/>
    </inkml:brush>
  </inkml:definitions>
  <inkml:trace contextRef="#ctx0" brushRef="#br0">0 175 10610,'8'3'1139,"-1"1"0,0 0-1,0 1 1,0 0 0,0 0 0,6 7-1,-12-12-1114,-1 1 0,0-1 0,1 0 0,-1 1 0,0-1 0,1 1 0,-1-1 0,0 1 0,0-1 0,1 1 0,-1-1-1,0 1 1,0-1 0,0 1 0,0-1 0,0 1 0,0-1 0,1 1 0,-1-1 0,-1 1 0,1 0 0,0-1-17,0 1-1,0-1 1,0 0 0,-1 0 0,1 1 0,0-1 0,0 0 0,-1 1-1,1-1 1,0 0 0,-1 0 0,1 0 0,0 1 0,0-1-1,-1 0 1,1 0 0,0 0 0,-1 0 0,1 0 0,-1 0 0,1 0-1,0 0 1,-1 0 0,0 1 7,0-1 0,0 0 0,0-1 0,0 1-1,-1 0 1,1 0 0,0 0 0,0-1 0,0 1 0,0 0 0,0-1 0,0 1 0,0-1-1,1 1 1,-1-1 0,0 1 0,0-1 0,0 0 0,0 0 0,1 1 0,-2-3 0,-1-1 27,1-1 1,0 1 0,0-1 0,0 0 0,1 0 0,-1 0 0,1 0 0,0 0 0,1 0 0,-1 0 0,1 0-1,0 0 1,0 0 0,1 0 0,-1 0 0,1 0 0,1 0 0,-1 0 0,0 0 0,1 1 0,0-1 0,0 0 0,1 1-1,-1 0 1,1-1 0,0 1 0,3-4 0,7-5-82,0 1-1,18-14 1,-3 6-2682,-12 10 1650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49.046"/>
    </inkml:context>
    <inkml:brush xml:id="br0">
      <inkml:brushProperty name="width" value="0.05" units="cm"/>
      <inkml:brushProperty name="height" value="0.05" units="cm"/>
      <inkml:brushProperty name="color" value="#FF0066"/>
    </inkml:brush>
  </inkml:definitions>
  <inkml:trace contextRef="#ctx0" brushRef="#br0">184 76 7098,'4'-18'5444,"3"-28"1,-7 46-5363,0-1 1,0 1 0,0 0 0,0-1 0,0 1 0,0 0 0,1-1-1,-2 1 1,1-1 0,0 1 0,0 0 0,0-1 0,0 1 0,0 0 0,0-1-1,0 1 1,0-1 0,0 1 0,-1 0 0,1-1 0,0 1 0,0 0-1,-1 0 1,1-1 0,0 1 0,0 0 0,-1 0 0,1-1 0,0 1 0,-1 0-1,1 0 1,0-1 0,-1 1 0,1 0 0,-1 0 0,0 0 38,0 0-1,0 0 1,-1 0 0,1 0 0,0 0 0,0 0 0,-1 1-1,1-1 1,0 1 0,0-1 0,-2 1 0,-2 2 54,0-1 0,1 1 0,-1 0 0,-6 6 1,-2 4 54,0 2 0,1 0 0,1 0 0,0 1 0,1 0 0,-10 23 1,10-15 18,0 1 1,1 0 0,-10 50 0,18-65-163,-1 0 1,1 0-1,1 0 1,0 0 0,0 0-1,4 18 1,-4-26-79,0 1 0,1-1 0,0 1 0,-1-1 0,1 0 0,0 1 0,0-1 0,0 0 0,1 0 0,-1 0 0,0 0 0,1 0 1,0 0-1,-1 0 0,1 0 0,0 0 0,0-1 0,0 1 0,0-1 0,0 1 0,0-1 0,0 0 0,1 0 0,-1 0 0,0 0 0,1-1 0,-1 1 0,0 0 0,1-1 1,-1 0-1,1 1 0,4-1 0,-2-1-29,-1 0 1,1 0-1,0 0 0,-1 0 1,1-1-1,-1 1 1,1-1-1,-1 0 0,0-1 1,0 1-1,0-1 1,0 1-1,-1-1 1,8-7-1,-3 1-196,0 0 1,-1 0-1,0-1 0,11-20 0,-5 3-1063,-2 0 0,-1-1 0,-1 0 0,-1 0 0,7-52-1,-9 35-70</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14.316"/>
    </inkml:context>
    <inkml:brush xml:id="br0">
      <inkml:brushProperty name="width" value="0.05" units="cm"/>
      <inkml:brushProperty name="height" value="0.05" units="cm"/>
      <inkml:brushProperty name="color" value="#FF0066"/>
    </inkml:brush>
  </inkml:definitions>
  <inkml:trace contextRef="#ctx0" brushRef="#br0">24 22 11490,'-1'-17'2900,"1"13"-425,2 12 292,27 144 1837,31 73-2653,-50-190-1886,8 21 20,-16-50-124,1 0 0,0 0-1,0-1 1,0 1-1,1-1 1,6 8 0,-9-12-47,0 0 0,-1 0 0,1 0 0,0 0 0,0-1 1,-1 1-1,1 0 0,0-1 0,0 1 0,0-1 0,0 1 1,0-1-1,0 1 0,0-1 0,0 1 0,0-1 0,0 0 1,0 0-1,0 0 0,0 1 0,0-1 0,0 0 0,1 0 1,-1-1-1,1 1 0,-1-1-112,0 1-1,0-1 1,0 0 0,-1 0-1,1 1 1,0-1-1,0 0 1,-1 0 0,1 0-1,0 0 1,-1 0 0,1 0-1,-1 0 1,1 0 0,-1 0-1,0 0 1,1-1 0,-1 1-1,0 0 1,0 0-1,0 0 1,0 0 0,0-3-1,-1-22-1354</inkml:trace>
  <inkml:trace contextRef="#ctx0" brushRef="#br0" timeOffset="1">1 416 12059,'2'6'1344,"14"-9"1649,9-9-1257,14-16-488,13-6-248,2 4-592,-4 2-135,-5 16-1146,-9 5-423,-20 9 624</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14.764"/>
    </inkml:context>
    <inkml:brush xml:id="br0">
      <inkml:brushProperty name="width" value="0.05" units="cm"/>
      <inkml:brushProperty name="height" value="0.05" units="cm"/>
      <inkml:brushProperty name="color" value="#FF0066"/>
    </inkml:brush>
  </inkml:definitions>
  <inkml:trace contextRef="#ctx0" brushRef="#br0">1 17 15795,'3'-2'374,"-1"0"0,1 0-1,0 1 1,0-1-1,0 1 1,0-1 0,0 1-1,1 0 1,-1 0-1,0 1 1,0-1 0,1 1-1,-1-1 1,0 1-1,5 0 1,-5 1-250,0 0 1,0-1-1,0 1 1,0 1-1,0-1 1,0 0-1,0 1 0,0-1 1,0 1-1,-1 0 1,1 0-1,-1 0 1,1 0-1,-1 1 0,4 3 1,-2 0-49,0 0-1,0 0 1,-1 0 0,0 1 0,0-1 0,0 1 0,-1-1-1,0 1 1,0 0 0,1 10 0,-1 7 111,0 41 1,-2-49-140,-2-3-57,3-26-4,4-8 21,-1 1 0,12-29 1,-14 44-3,1-1 0,-1 1 0,1 0 0,0 0 0,0 0 1,0 1-1,1-1 0,-1 1 0,1-1 0,0 1 0,1 1 1,-1-1-1,1 0 0,6-3 0,-9 6 13,-1 0 0,1 0-1,0 1 1,0-1 0,0 0 0,0 1-1,0-1 1,0 1 0,0 0 0,1-1-1,-1 1 1,0 0 0,0 0 0,0 1 0,0-1-1,0 0 1,0 1 0,0-1 0,0 1-1,0 0 1,0 0 0,0-1 0,0 1-1,0 0 1,-1 1 0,1-1 0,0 0 0,-1 0-1,1 1 1,-1-1 0,1 1 0,-1-1-1,0 1 1,0 0 0,1 0 0,-1-1-1,0 1 1,-1 0 0,1 0 0,0 0-1,0 0 1,-1 0 0,1 0 0,-1 0 0,0 0-1,0 0 1,0 0 0,0 1 0,0-1-1,0 0 1,0 0 0,-1 0 0,1 0-1,-1 2 1,-2 3 24,0 0 0,0-1-1,0 1 1,-1-1 0,0 0 0,0 0-1,-8 9 1,4-6-392,0-1 0,-1 0 0,-18 13-1,27-21 259,0 0-1,0 0 0,0 0 1,0-1-1,0 1 0,0 0 1,0 0-1,-1 0 1,1 0-1,0-1 0,0 1 1,0 0-1,0 0 0,0 0 1,0-1-1,0 1 0,0 0 1,0 0-1,0 0 0,0-1 1,0 1-1,0 0 0,0 0 1,0 0-1,0 0 0,0-1 1,0 1-1,1 0 1,-1 0-1,0 0 0,0 0 1,0-1-1,0 1 0,0 0 1,0 0-1,11-13-2059,9-7 824</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15.166"/>
    </inkml:context>
    <inkml:brush xml:id="br0">
      <inkml:brushProperty name="width" value="0.05" units="cm"/>
      <inkml:brushProperty name="height" value="0.05" units="cm"/>
      <inkml:brushProperty name="color" value="#FF0066"/>
    </inkml:brush>
  </inkml:definitions>
  <inkml:trace contextRef="#ctx0" brushRef="#br0">1 172 12707,'9'1'2017,"1"0"0,-1 0 0,13 4 0,-16-3-1716,1 0 0,-1-1 0,1 0 0,0 0-1,-1 0 1,1-1 0,0 0 0,8-1-1,-12 0-279,0-1 1,0 1-1,0 0 0,0-1 0,0 0 0,0 0 0,-1 0 0,1 0 0,-1 0 0,1 0 1,-1-1-1,0 1 0,0-1 0,0 1 0,0-1 0,0 0 0,0 0 0,1-4 0,1-3-22,1-1-1,-1 1 1,4-23-1,-5 8 2,-4 21 4,2-1 0,-1 1 1,0 0-1,1-1 0,0 1 1,0 0-1,0 0 0,1-1 1,2-4-1,-4 8 12,1 1-1,-1-1 1,1 1 0,-1 0 0,1-1 0,-1 1-1,1 0 1,-1 0 0,1-1 0,-1 1 0,1 0 0,0 0-1,-1 0 1,1-1 0,-1 1 0,1 0 0,0 0-1,-1 0 1,1 0 0,-1 0 0,1 0 0,0 1 0,-1-1-1,1 0 1,-1 0 0,1 0 0,0 0 0,-1 1-1,1-1 1,0 1 0,16 10 454,-7-2-198,0 1-1,-1 0 1,0 0-1,-1 1 1,11 18-1,28 64 777,-41-78-1139,0 1 1,0 1 0,-2-1 0,0 1 0,-1-1-1,0 1 1,0 21 0,-1 18-3097,-6-33 2128</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17.049"/>
    </inkml:context>
    <inkml:brush xml:id="br0">
      <inkml:brushProperty name="width" value="0.05" units="cm"/>
      <inkml:brushProperty name="height" value="0.05" units="cm"/>
      <inkml:brushProperty name="color" value="#FF0066"/>
    </inkml:brush>
  </inkml:definitions>
  <inkml:trace contextRef="#ctx0" brushRef="#br0">7 1323 9498,'-7'8'2093,"7"-4"969,2-4-2821,-1-1 0,0 1 0,0 0 0,1-1 0,-1 1 0,0-1 0,0 0 0,0 1 0,0-1 0,0 0 0,1 0 0,0-1 0,14-11 323,-1-1-1,-1-1 1,0 0-1,-1-1 0,-1 0 1,13-22-1,-9 10-348,-1-1-1,-1 0 1,11-39 0,-16 39-96,-1 0 1,6-53-1,-12 62-85,-1 0 0,-1-1 0,0 1 1,-2 0-1,-4-21 0,5 34-22,-1-1 0,0 0 1,-1 1-1,0 0 1,0-1-1,-5-6 1,7 12 2,-1-1 0,0 1 1,0-1-1,0 1 1,0 0-1,0 0 0,0 0 1,0 0-1,-1 0 1,1 0-1,-1 0 0,0 1 1,1 0-1,-1-1 1,0 1-1,0 0 0,-5-1 1,3 1 7,1 1-1,-1-1 1,0 1 0,1 0 0,-1 0 0,0 1 0,0-1 0,1 1 0,-1 0-1,0 0 1,1 1 0,-1-1 0,1 1 0,0 0 0,0 1 0,0-1 0,0 0 0,0 1-1,0 0 1,-3 3 0,2-1 4,1 0 0,-1 1 0,2-1 0,-1 0-1,0 1 1,1 0 0,0 0 0,1 0 0,-1 0 0,1 1-1,0-1 1,1 1 0,-2 10 0,2-7 5,0 0-1,1-1 1,0 1 0,0 0-1,1 0 1,1-1 0,-1 1 0,2 0-1,-1-1 1,7 14 0,-4-13-19,0 0 1,1-1 0,0 0-1,0 0 1,1 0 0,1-1-1,-1 0 1,1-1 0,10 8-1,-8-6-2,0-2-1,1 0 1,0 0-1,0-1 1,0 0-1,1-1 1,15 5-1,-22-9-9,1 1 1,-1-1-1,1-1 0,-1 1 1,1-1-1,0 0 1,-1 0-1,1-1 0,0 1 1,-1-1-1,1-1 0,-1 1 1,1-1-1,-1 0 0,0 0 1,0 0-1,0-1 0,8-5 1,-5 2 5,0-1 1,0 0-1,-1-1 1,0 1-1,0-1 1,0-1-1,-1 0 1,-1 1-1,0-2 1,0 1-1,6-16 1,-7 14-5,-1 1 0,0-1 0,0 0 0,-1 0 0,-1 0 0,0 0 0,0 0 0,-1 0 0,0 0 0,-1 0 0,-2-11 0,3 22-3,0-1 0,0 1-1,0-1 1,-1 1 0,1-1-1,0 0 1,0 1 0,0-1-1,0 1 1,-1-1-1,1 1 1,0-1 0,0 1-1,-1-1 1,1 1 0,0 0-1,-1-1 1,1 1 0,-1-1-1,1 1 1,-1 0 0,1-1-1,0 1 1,-1 0-1,1 0 1,-1-1 0,0 1-1,0 0 2,0 0-1,0 0 1,1 0-1,-1 1 1,0-1-1,0 0 0,1 1 1,-1-1-1,0 0 1,0 1-1,1-1 1,-1 1-1,0-1 0,1 1 1,-1-1-1,0 2 1,-3 3 2,0 0 1,0 0 0,-6 10-1,8-10 15,0 0-1,0 0 0,0 0 0,1 0 1,0 0-1,0 0 0,0 0 0,0 0 1,1 0-1,0 1 0,0-1 1,0 0-1,2 7 0,-2-10 15,1 1 0,0-1-1,-1 1 1,1-1 0,0 0 0,0 1-1,0-1 1,0 0 0,1 0 0,-1 0 0,0 0-1,1 0 1,0 0 0,-1 0 0,1-1-1,0 1 1,0-1 0,0 1 0,0-1 0,0 0-1,0 1 1,1-1 0,-1 0 0,0 0-1,0-1 1,1 1 0,-1 0 0,1-1 0,3 1-1,-1-1 13,-1 0 0,1 0 0,-1 0 0,0-1 0,1 0 0,-1 0 1,1 0-1,-1 0 0,0-1 0,0 1 0,0-1 0,0 0 0,6-4 0,2-3 189,-1 0-1,20-21 1,-19 18 7,-12 12-240,0 0 1,1 0-1,-1 0 0,0-1 0,0 1 0,1 0 0,-1 0 1,0 0-1,1 0 0,-1 0 0,0 0 0,1 0 0,-1 0 1,0 0-1,1 0 0,-1 0 0,0 0 0,1 0 0,-1 0 0,0 0 1,1 0-1,-1 0 0,0 0 0,1 0 0,-1 1 0,0-1 1,0 0-1,1 0 0,-1 0 0,0 0 0,0 1 0,1-1 1,-1 0-1,0 0 0,0 1 0,1-1 0,-1 0 0,0 0 0,0 1 1,0-1-1,1 1 0,0 1 1,0-2 6,16-2 9,-14 1-22,-1-1-1,1 0 1,0 0 0,-1 0 0,0-1-1,1 1 1,-1 0 0,0-1-1,0 1 1,2-6 0,7-7-42,3-2-23,-1-1 0,0-1 0,-2 0 0,11-25 0,-18 39 67,-1-1 0,1 1 1,0 0-1,0 0 0,1 0 0,-1 0 1,1 1-1,0 0 0,1 0 1,-1 0-1,1 1 0,-1-1 0,1 1 1,8-3-1,-13 6 4,-1 0 0,0 0 1,1 0-1,-1 0 0,0 0 1,0 0-1,1 1 0,-1-1 0,0 0 1,1 0-1,-1 0 0,0 0 1,0 0-1,1 0 0,-1 1 0,0-1 1,0 0-1,1 0 0,-1 0 0,0 1 1,0-1-1,0 0 0,0 0 1,1 0-1,-1 1 0,0-1 0,0 0 1,0 1-1,0-1 0,0 0 1,0 0-1,1 1 0,-1-1 0,0 0 1,0 1-1,0-1 0,0 0 1,0 0-1,0 1 0,0-1 0,0 0 1,0 1-1,-1-1 0,1 1 1,0 14-9,-4 3-13,3-14 16,0 0-1,0 1 0,1-1 0,-1 0 0,1 1 1,0 5-1,1-10 6,-1 1 0,0 0 0,0-1 0,1 1 0,-1-1-1,0 1 1,1-1 0,-1 1 0,0-1 0,1 1 0,-1-1 0,1 0 0,-1 1 0,0-1 0,1 1 0,-1-1 0,1 0 0,0 0 0,-1 1 0,1-1 0,-1 0 0,1 0-1,-1 1 1,1-1 0,0 0 0,-1 0 0,1 0 0,-1 0 0,2 0 0,20-1-4,-16 0 3,4 0 1,-1 0 0,1 1-1,-1 0 1,1 1 0,13 2-1,-20-2 2,0 0-1,-1-1 0,1 2 0,0-1 0,0 0 0,0 0 0,-1 1 1,1-1-1,-1 1 0,1 0 0,-1 0 0,0 0 0,0 0 0,0 0 1,0 1-1,0-1 0,0 0 0,0 1 0,-1 0 0,1-1 0,0 5 0,1 1 4,-1 0 0,0 0-1,0 0 1,-1 0-1,0 1 1,-1-1-1,1 1 1,-3 15-1,1-19-3,0 1 0,0-1 0,0 1 0,0-1 0,-1 0 0,0 0 0,0 0 0,-1 0 0,1 0-1,-1 0 1,0-1 0,0 1 0,-1-1 0,-5 6 0,8-9 0,-2 1 1,1-1-1,0 1 0,0-1 1,0 0-1,-1 0 0,1 0 1,0 0-1,-1 0 0,1 0 1,-1-1-1,1 1 0,-1-1 1,1 1-1,-1-1 0,1 0 1,-1 0-1,0 0 0,-3-1 1,4 0 0,0 0 0,0 1 0,0-1 0,0 0 0,1 0 0,-1 0 0,0 0 0,1 0 0,-1 0 1,1-1-1,-1 1 0,1 0 0,-1-1 0,1 0 0,0 1 0,0-1 0,0 1 0,0-1 0,0 0 1,0 0-1,0 0 0,1 1 0,-1-1 0,1 0 0,-1 0 0,1-2 0,-1-5-12,0 1-1,1 0 1,0 0-1,1 0 1,2-13-1,13-42-363,-5 20-9,-1 1-48,6-20-301,-4-1 0,6-68 0,-16 87 703,-3 0 0,-1 0 1,-10-54-1,-11-17 2237,21 107-1298,2 9-570,2 13-61,53 140 1210,-1 0-1016,-25-45-1392,-44-156-5003,-11-41 4031,9 32 1443,13 43 513,0 0 1,1-1-1,0 1 1,1-1-1,1 0 0,0 0 1,1 0-1,0 0 1,1 1-1,1-1 1,3-16-1,0 12 432,2-1 1,12-26-1,-16 38-317,1 1 0,0-1 1,0 1-1,1 0 0,0 0 0,0 0 0,0 0 1,1 1-1,8-7 0,-13 11-141,0 1 0,0-1 0,1 0 0,-1 1 1,0-1-1,0 1 0,1-1 0,-1 1 0,1-1 0,-1 1 0,0 0 1,1 0-1,-1 0 0,1 0 0,-1 0 0,0 0 0,1 0 0,-1 0 1,1 0-1,-1 1 0,2 0 0,0 0 2,-1 0 0,0 1 1,0-1-1,1 1 0,-1-1 0,0 1 0,0 0 0,-1 0 1,1 0-1,2 4 0,2 2 49,-1 1-1,0 1 1,-1-1 0,6 18-1,-3 1 207,-1 1 0,4 44 0,-2-9-8,-2-41-180,-6-23-104,0 0 0,0 0-1,0 1 1,1-1 0,-1 0 0,0 0 0,0 1-1,0-1 1,1 0 0,-1 0 0,0 0 0,0 1-1,1-1 1,-1 0 0,0 0 0,0 0 0,1 0-1,-1 0 1,0 0 0,0 1 0,1-1-1,-1 0 1,0 0 0,1 0 0,0 0 0,-1-1 0,1 1 1,0 0-1,-1-1 0,1 1 0,0 0 1,-1-1-1,1 1 0,-1 0 1,1-1-1,0 1 0,-1-1 0,1 1 1,0-2-1,22-28 230,-15 19 47,0 0 0,19-18 1,-24 26-201,0 1 1,1-1-1,-1 1 1,1-1-1,0 1 1,0 0 0,0 1-1,-1-1 1,2 1-1,-1-1 1,0 1 0,0 0-1,7 0 1,-5 1 9,0 0 1,1 0-1,-1 1 1,0 0 0,0 0-1,0 1 1,0-1-1,7 4 1,4 2 80,21 14 0,-12-7-220,-25-13-54,1 0-1,-1-1 1,1 1 0,-1 0 0,1-1-1,-1 1 1,1-1 0,0 0 0,-1 1 0,1-1-1,-1 0 1,1 0 0,0 0 0,-1 0-1,1 0 1,2-1 0,8-6-676</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19.887"/>
    </inkml:context>
    <inkml:brush xml:id="br0">
      <inkml:brushProperty name="width" value="0.05" units="cm"/>
      <inkml:brushProperty name="height" value="0.05" units="cm"/>
      <inkml:brushProperty name="color" value="#FF0066"/>
    </inkml:brush>
  </inkml:definitions>
  <inkml:trace contextRef="#ctx0" brushRef="#br0">31 127 8962,'-10'16'816,"1"5"392,3-5-255,1-2-161,10-7-64,1-7 24,15-16-80,5-4 40,10-8 40,6-2-23,6 3-193,9 3-144,5 2-768,4 1-456,8 9 391</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20.272"/>
    </inkml:context>
    <inkml:brush xml:id="br0">
      <inkml:brushProperty name="width" value="0.05" units="cm"/>
      <inkml:brushProperty name="height" value="0.05" units="cm"/>
      <inkml:brushProperty name="color" value="#FF0066"/>
    </inkml:brush>
  </inkml:definitions>
  <inkml:trace contextRef="#ctx0" brushRef="#br0">1 14 15203,'8'-5'1064,"4"0"289,-2 3-313,3 1-760,4 1-328,1 1-976,6 4 776</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31.124"/>
    </inkml:context>
    <inkml:brush xml:id="br0">
      <inkml:brushProperty name="width" value="0.05" units="cm"/>
      <inkml:brushProperty name="height" value="0.05" units="cm"/>
      <inkml:brushProperty name="color" value="#FF0066"/>
    </inkml:brush>
  </inkml:definitions>
  <inkml:trace contextRef="#ctx0" brushRef="#br0">20 108 6097,'-19'6'4993,"28"-8"-4030,53-18 809,-37 11-1301,0 1-1,27-4 1,-11 6 45,0 3 0,1 1 0,0 2 0,50 6-1,165 37 197,-155-23-691,110 8 1,-2-30 14,2-17-90,45-3-548,-13 17 93,130-8-201,-209 0 736,249 14 0,177 16 940,-191-10-143,-262-2-349,408 3 1218,-420-14-1216,279-1 953,-124 18-1208,120 9 1869,-302-14-1666,0-4 1,0-4-1,100-16 0,505-80-272,-485 79-134,1 17 77,-127 3 100,528 32 1709,-576-28-1691,-45-5-224,1 0 0,-1 0-1,0 0 1,0 0 0,0 0 0,0 0-1,0 0 1,0 0 0,0 0 0,0-1 0,1 1-1,-1 0 1,0 0 0,0 0 0,0 0 0,0 0-1,0 0 1,0 0 0,0-1 0,0 1 0,0 0-1,0 0 1,0 0 0,0 0 0,0 0 0,0 0-1,0 0 1,0-1 0,0 1 0,0 0 0,0 0-1,0 0 1,0 0 0,0 0 0,0 0-1,0-1 1,0 1 0,0 0 0,0 0 0,0 0-1,0 0 1,0 0 0,-1 0 0,1 0 0,0 0-1,0-1 1,0 1 0,0 0 0,0 0 0,0 0-1,0 0 1,0 0 0,-1 0 0,1 0 0,0 0-1,0 0 1,0 0 0,-8-9-1828,5 6 263</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45.722"/>
    </inkml:context>
    <inkml:brush xml:id="br0">
      <inkml:brushProperty name="width" value="0.05" units="cm"/>
      <inkml:brushProperty name="height" value="0.05" units="cm"/>
      <inkml:brushProperty name="color" value="#FF0066"/>
    </inkml:brush>
  </inkml:definitions>
  <inkml:trace contextRef="#ctx0" brushRef="#br0">2 944 6097,'-1'-4'7433,"0"15"-5716,1-10-1266,11-3 957,183-128 2341,-55 33-2814,268-124 433,29-20-489,-78 24 61,-288 173-1825,-73 46 529,-34 19-3080,0-8 2100</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46.406"/>
    </inkml:context>
    <inkml:brush xml:id="br0">
      <inkml:brushProperty name="width" value="0.05" units="cm"/>
      <inkml:brushProperty name="height" value="0.05" units="cm"/>
      <inkml:brushProperty name="color" value="#FF0066"/>
    </inkml:brush>
  </inkml:definitions>
  <inkml:trace contextRef="#ctx0" brushRef="#br0">345 1 10946,'-5'4'916,"-1"0"-1,1 0 0,0 1 1,-7 8-1,0 4 309,-15 24 1,9-12-561,-30 45 255,-39 55-151,62-95-647,-49 51-1,54-64 62,20-21-172,0 0 0,0 0-1,0 1 1,0-1 0,0 0 0,0 0 0,0 1 0,0-1 0,0 0-1,0 0 1,0 0 0,0 1 0,0-1 0,1 0 0,-1 0 0,0 0 0,0 1-1,0-1 1,0 0 0,1 0 0,-1 0 0,0 0 0,0 1 0,0-1-1,0 0 1,1 0 0,-1 0 0,0 0 0,0 0 0,1 0 0,-1 0 0,0 0-1,0 0 1,1 0 0,-1 1 0,0-1 0,0 0 0,0 0 0,1-1 0,-1 1-1,0 0 1,0 0 0,1 0 0,-1 0 0,14 0 134,-1-1 1,1-1 0,-1 0-1,0-1 1,14-5-1,-4 3-40,8-3-7,0-1 0,0-1-1,-1-2 1,31-16 0,-50 22-33,-1-1 1,0 0-1,0 0 0,-1-1 0,17-18 0,-21 20 10,0 0 0,-1-1-1,1 0 1,-1 0-1,-1 0 1,1-1 0,-1 1-1,-1-1 1,4-15-1,-5 19-30,0 0-1,-1 0 1,1 0-1,-1 0 1,0 0-1,-1 0 1,1 0-1,-1 0 1,0 1 0,1-1-1,-2 0 1,1 0-1,0 0 1,-1 1-1,0-1 1,0 1-1,0-1 1,0 1-1,0 0 1,-1 0-1,1 0 1,-1 0-1,0 0 1,0 0-1,0 1 1,0 0-1,-7-4 1,0 0-104,0 2 1,0-1 0,0 1-1,-1 1 1,0 0-1,1 0 1,-1 1 0,-20-1-1,-5 0-3057,30 1 1723</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48.234"/>
    </inkml:context>
    <inkml:brush xml:id="br0">
      <inkml:brushProperty name="width" value="0.05" units="cm"/>
      <inkml:brushProperty name="height" value="0.05" units="cm"/>
      <inkml:brushProperty name="color" value="#FF0066"/>
    </inkml:brush>
  </inkml:definitions>
  <inkml:trace contextRef="#ctx0" brushRef="#br0">0 1382 14275,'3'0'246,"1"1"-1,-1-1 1,1 0-1,-1 1 1,1 0 0,-1 0-1,0 0 1,0 0-1,1 0 1,-1 1-1,0-1 1,0 1 0,0 0-1,-1 0 1,1 0-1,0 0 1,-1 1-1,1-1 1,-1 1 0,0-1-1,0 1 1,0 0-1,0 0 1,0 0-1,-1 0 1,1 0 0,1 5-1,-2-3-186,0-1 0,0 1 0,0-1 1,0 1-1,-1 0 0,0 7 0,0-10-52,0 0 0,0 1 0,-1-1 0,1 0 0,0 0 1,-1 0-1,1 0 0,-1 0 0,0 0 0,0 0 0,0-1 0,0 1 0,0 0 1,0 0-1,0-1 0,-4 4 0,5-5-3,0 1 0,-1-1 0,1 0 1,-1 0-1,1 1 0,-1-1 0,1 0 0,-1 0 0,1 0 1,0 0-1,-1 0 0,1 0 0,-1 0 0,1 1 0,-1-2 1,1 1-1,-1 0 0,1 0 0,-1 0 0,1 0 0,-1 0 1,1 0-1,-1 0 0,1 0 0,-1-1 0,1 1 0,-1 0 1,1 0-1,0-1 0,-1 1 0,1 0 0,-1-1 1,-10-15 136,7 6-85,0-1 0,1 0 0,0 0 1,1 0-1,0 0 0,0-17 0,2 2 17,4-46-1,-1 44-50,2 0 0,10-32-1,-12 48 36,1 0-1,1 1 0,0 0 0,0 0 1,1 0-1,1 1 0,11-16 0,-16 24-20,0 0 1,0 0-1,0 0 0,0 0 0,0 0 0,0 1 0,0-1 0,1 1 1,-1-1-1,1 1 0,-1 0 0,1 0 0,-1 0 0,1 0 0,0 1 1,0-1-1,-1 1 0,1-1 0,0 1 0,0 0 0,-1 0 1,1 0-1,0 1 0,0-1 0,-1 1 0,1-1 0,0 1 0,-1 0 1,1 0-1,-1 0 0,1 0 0,-1 1 0,1-1 0,2 3 1,4 2 104,-1 1 0,0 0 0,-1 0 0,1 1 0,-1 0 0,-1 0 0,10 16 0,-11-16-84,0 1 0,-1 0 1,0 0-1,-1 0 0,0 1 0,2 9 0,-4-16-51,0 1-1,-1 0 0,0-1 1,0 1-1,0 0 0,0 0 1,-1-1-1,-1 7 1,2-8-7,-1 0 1,0 0 0,0 0 0,0-1 0,0 1-1,0 0 1,0 0 0,0-1 0,-1 1 0,1 0 0,-1-1-1,1 1 1,-1-1 0,0 0 0,1 0 0,-3 2 0,4-3-1,-1 1 1,0-1-1,1 1 1,-1-1-1,0 0 1,1 1-1,-1-1 1,0 0-1,1 0 1,-1 1-1,0-1 1,1 0-1,-1 0 1,0 0-1,0 0 1,1 0-1,-1 0 1,0 0-1,0 0 1,1 0-1,-1 0 1,0 0-1,0-1 1,1 1-1,-1 0 1,-1-1-1,2 0 0,-1 0-1,0 0 0,1 1 0,-1-1 0,1 0 0,-1 0 0,1 0 1,0 0-1,-1 0 0,1 0 0,0 0 0,0 0 0,0-1 0,0 1 0,0 0 1,0-1-1,0-7-14,1 1-1,1-1 1,3-11 0,10-24-61,1 1-1,30-54 0,-29 64 19,-12 22 33,1 0-1,0 1 0,9-12 1,-14 20 23,0 1 1,1-1-1,-1 0 1,1 0-1,-1 1 1,1-1-1,0 1 1,-1 0 0,1-1-1,0 1 1,0 0-1,0 0 1,0 0-1,0 0 1,0 0-1,1 1 1,-1-1-1,0 1 1,0-1-1,0 1 1,1 0-1,-1 0 1,0 0 0,3 0-1,-3 1 2,1 0 0,-1 0 0,0 0 0,0 0 0,1 0 0,-1 0 0,0 1 0,0-1 0,0 1-1,-1 0 1,3 2 0,18 24 3,-10-11-20,-8-12 18,0-1 0,1 1 0,0 0 0,-1-1-1,1 0 1,1 0 0,9 5 0,-12-8 15,0 1 0,1-1 0,-1 0 0,0 0 0,0 0-1,1 0 1,-1-1 0,0 0 0,1 1 0,-1-1 0,1 0-1,-1-1 1,0 1 0,1 0 0,-1-1 0,0 0 0,4-1-1,0-1 30,1-1-1,-1 0 0,-1 0 0,1 0 0,0-1 0,-1 0 0,9-10 0,1-2 27,19-27 0,-26 31-50,-1 0 0,0 0 1,-1 0-1,-1-1 0,8-24 1,-11 31-17,-2 0 1,1 0-1,-1 0 1,0 0 0,0 0-1,-1-1 1,0 1 0,0 0-1,-1 0 1,1 0-1,-2 0 1,1 0 0,-5-13-1,5 18-2,0 0-1,0 0 0,0 0 0,0 1 1,0-1-1,-1 0 0,1 0 0,0 1 1,-1-1-1,-2-2 0,3 4 0,0-1-1,0 1 1,1-1-1,-1 1 1,0-1-1,0 1 1,0 0 0,0 0-1,0-1 1,0 1-1,0 0 1,0 0-1,0 0 1,0 0-1,0 0 1,0 0-1,-1 0 1,0 1-2,0 0 1,0 0-1,0 0 0,0 0 1,1 0-1,-1 0 1,0 1-1,1-1 0,-1 1 1,1-1-1,-1 1 1,1-1-1,0 1 0,0 0 1,0 0-1,0 0 0,0 0 1,0-1-1,0 1 1,0 3-1,-1-1 2,1 0 0,-1 1 0,1-1 1,0 1-1,1 0 0,-1-1 0,1 1 0,0-1 1,0 1-1,1 0 0,-1-1 0,1 1 0,0-1 0,0 1 1,0-1-1,1 1 0,0-1 0,0 0 0,2 4 0,-2-4-1,1-1 0,0 1 0,0-1-1,0 0 1,0 0 0,1 0-1,-1-1 1,1 1 0,0-1 0,-1 1-1,1-1 1,0-1 0,0 1-1,0 0 1,1-1 0,-1 0-1,0 0 1,1 0 0,-1-1 0,6 1-1,1-1 3,0-1 0,-1 0-1,1 0 1,0-1 0,-1-1-1,0 0 1,1 0 0,-1-1-1,0 0 1,-1 0 0,1-1-1,-1-1 1,0 0 0,0 0 0,-1-1-1,9-8 1,-1 0 9,0-2 0,-2 1 0,0-2 0,-1 0 0,0-1 0,16-35 0,-18 30 13,-5 11 61,0 0 0,15-23-1,-21 35-76,1 1 1,-1-1-1,0 1 0,1-1 0,-1 1 0,0 0 0,1-1 0,-1 1 0,0 0 1,1-1-1,-1 1 0,1 0 0,-1 0 0,0-1 0,1 1 0,-1 0 0,1 0 1,-1 0-1,1-1 0,-1 1 0,1 0 0,-1 0 0,1 0 0,-1 0 0,1 0 0,-1 0 1,2 0-1,-2 1 4,1-1-1,0 1 1,0-1 0,0 1 0,-1-1 0,1 1 0,0-1 0,-1 1 0,1 0-1,0-1 1,-1 1 0,1 0 0,0 1 0,1 3 31,1-1-1,-1 1 1,-1 0-1,3 6 1,0 12 131,0 0 0,-1 1-1,-1 29 1,-4-25-140,2-26-41,-1 0 0,1-1 0,0 1 0,-1-1 0,1 1 0,-1-1 0,0 1 0,1-1 0,-1 1 0,0-1 0,0 1 0,0-1 0,-2 2 0,2-2-132,2-3-87,6-6 85,0 0 0,0 0 0,1 1 0,1 0-1,14-11 1,14-11 53,-16 9 83,-1-2 1,-1 1-1,23-34 1,38-80 4,-68 110 0,-1 0 0,-1-1 0,-1-1-1,8-40 1,-9 21-1,4-86 1,-12 123-1,1 3 1,-1-1 0,0 1-1,0-1 1,-1 1 0,0-1-1,-2-9 1,3 16 1,0-1 0,0 1 0,0-1 0,0 1 0,-1 0 0,1-1 0,0 1 0,0-1 0,0 1 0,0 0 0,-1-1 0,1 1 0,0 0 0,-1-1 0,1 1 0,0 0 0,0 0 0,-1-1 0,1 1 0,0 0 0,-1 0 0,1-1 0,-1 1 0,-5 5 38,-3 18 81,6-3-25,0 1 0,1 0 1,1 0-1,2 1 0,0-1 1,0 0-1,2 0 1,1 0-1,1-1 0,0 1 1,2-1-1,0-1 0,1 1 1,1-1-1,18 28 0,-25-43-93,0-1 0,0 1 0,1-1 0,-1 0 0,1 1 0,0-1 0,0-1-1,0 1 1,0 0 0,0-1 0,8 5 0,-11-7-2,1 0 0,0 0 0,-1 0 0,1 0 0,-1 0 0,1-1 0,0 1 0,-1 0 0,1 0 0,-1 0 0,1 0 0,-1-1 0,1 1 0,-1 0 0,1-1 0,-1 1 0,1 0 0,-1-1 0,1 1 0,-1 0 0,1-1 0,-1 1 0,0-1 0,1 1 0,-1-1 0,0 1 0,1-1 0,-1 1 0,0-1 0,0 1 0,1-2 0,8-22 1,-7 18 1,2-8 19,0 1-25,0 0 1,1 1-1,1 0 0,7-13 0,-11 22 22,0-1 0,1 1-1,-1 0 1,1 0 0,0 0 0,0 0-1,0 1 1,0-1 0,1 1 0,-1 0 0,1 0-1,-1 0 1,1 0 0,0 0 0,0 1-1,0 0 1,0 0 0,4-1 0,-1 1 52,-1 1 1,1 0-1,-1 0 1,1 0-1,0 1 0,-1 0 1,0 0-1,7 2 1,7 4-86,22 10 1,-34-13-154,-5-3-148,-1 0 1,0 0-1,1 0 0,-1 0 0,1-1 0,-1 1 0,1-1 0,0 1 1,-1-1-1,1 0 0,3 0 0,2-4-1355</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49.462"/>
    </inkml:context>
    <inkml:brush xml:id="br0">
      <inkml:brushProperty name="width" value="0.05" units="cm"/>
      <inkml:brushProperty name="height" value="0.05" units="cm"/>
      <inkml:brushProperty name="color" value="#FF0066"/>
    </inkml:brush>
  </inkml:definitions>
  <inkml:trace contextRef="#ctx0" brushRef="#br0">5 1 13187,'0'0'103,"0"0"1,-1 0-1,1 0 1,0 0-1,0 0 1,0 0-1,0 0 1,-1 0 0,1 0-1,0 0 1,0 0-1,0 0 1,0 0-1,-1 0 1,1 0-1,0 0 1,0 1-1,0-1 1,0 0-1,-1 0 1,1 0-1,0 0 1,0 0-1,0 0 1,0 1-1,0-1 1,0 0 0,0 0-1,0 0 1,-1 0-1,1 1 1,0-1-1,0 0 1,0 0-1,0 0 1,0 0-1,0 1 1,0-1-1,3 11 1907,11 14-281,-11-21-1138,30 51 2497,48 105 0,25 129-1707,-98-268-1344,0 5-44,11 24-711,-19-49 644,0-1-1,0 1 1,1 0-1,-1-1 1,0 1-1,1-1 1,-1 1-1,0-1 1,1 1-1,-1-1 1,1 1-1,-1-1 1,1 1-1,-1-1 0,1 0 1,-1 1-1,1-1 1,0 0-1,-1 1-4,1-1 0,-1 0 0,0-1-1,1 1 1,-1 0 0,0 0 0,1 0-1,-1 0 1,0 0 0,1 0 0,-1 0-1,0 0 1,1-1 0,-1 1 0,0 0 0,0 0-1,1 0 1,-1-1 0,0 1 0,0 0-1,1 0 1,-1-1 0,0 1 0,2-3-414,-1 1 1,1-1-1,-1 0 1,0 1-1,0-1 0,1-4 1,4-21-2086,2 0 870</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49.222"/>
    </inkml:context>
    <inkml:brush xml:id="br0">
      <inkml:brushProperty name="width" value="0.05" units="cm"/>
      <inkml:brushProperty name="height" value="0.05" units="cm"/>
      <inkml:brushProperty name="color" value="#FF0066"/>
    </inkml:brush>
  </inkml:definitions>
  <inkml:trace contextRef="#ctx0" brushRef="#br0">157 21 12675,'0'0'133,"0"-1"0,0 0 0,0 0 0,0 0 0,0 0 0,0 1 1,0-1-1,-1 0 0,1 0 0,0 1 0,0-1 0,-1 0 0,1 0 1,0 1-1,-1-1 0,1 0 0,-1 1 0,1-1 0,-1 0 0,1 1 0,-1-1 1,0 1-1,1-1 0,-1 1 0,0-1 0,1 1 0,-1-1 0,0 1 0,1 0 1,-1-1-1,0 1 0,0 0 0,0 0 0,1 0 0,-1 0 0,0-1 1,0 1-1,0 0 0,1 0 0,-1 0 0,0 1 0,0-1 0,0 0 0,1 0 1,-2 1-1,-2 0 64,0 1 0,0 0-1,1 0 1,-1 0 0,1 0 0,-1 0 0,1 1 0,-4 3 0,1 0-151,0 0 0,0 0 0,1 0-1,0 0 1,0 1 0,0 0 0,1 0 0,0 1 0,1-1 0,-1 1-1,1 0 1,-2 12 0,4-19-43,1 1 0,0 0 1,0-1-1,0 1 0,0 0 0,0-1 0,0 1 0,1 0 0,-1-1 1,0 1-1,1-1 0,0 1 0,-1-1 0,1 1 0,0-1 0,0 1 0,-1-1 1,1 0-1,0 1 0,0-1 0,1 0 0,-1 0 0,0 0 0,0 0 1,1 0-1,-1 0 0,0 0 0,1 0 0,-1 0 0,1-1 0,-1 1 0,1 0 1,-1-1-1,4 1 0,5 1 6,1 0 1,-1-1-1,0 0 0,16-1 1,-12 0 1,11 0 24,91 6 349,-111-6-343,-1 1 1,1 0-1,-1 0 0,1 0 0,-1 1 1,7 2-1,-10-3-28,-1-1-1,1 1 1,0 0 0,0-1 0,0 1-1,0-1 1,-1 1 0,1 0-1,0 0 1,-1-1 0,1 1 0,-1 0-1,1 0 1,-1 0 0,1 0-1,-1 0 1,1 0 0,-1 0 0,0 0-1,0 0 1,1 0 0,-1 0 0,0 0-1,0 0 1,0 0 0,0 0-1,0 0 1,0 0 0,0 0 0,-1 0-1,1 2 1,-3 2 32,1 0 0,-1 0 0,0 0-1,0 0 1,0-1 0,-1 1 0,0-1-1,0 0 1,-8 7 0,5-4-5,-25 24-37,-2-1-1,0-1 0,-56 33 1,86-59-135,0 0 0,0-1 0,0 0 1,0 0-1,-1 0 0,1 0 0,-1-1 0,0 1 1,1-1-1,-1 0 0,0-1 0,0 1 1,1-1-1,-8 0 0,11 0 51,0-1 0,-1 1-1,1 0 1,0 0 0,0-1 0,0 1 0,0-1-1,0 1 1,0-1 0,0 1 0,0-1 0,0 0-1,0 1 1,0-1 0,0 0 0,0 0-1,0 0 1,1 1 0,-2-3 0,1 0-52,0 0 1,0 0 0,1 0-1,-1-1 1,1 1-1,0 0 1,0-6-1,0 9 130</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49.642"/>
    </inkml:context>
    <inkml:brush xml:id="br0">
      <inkml:brushProperty name="width" value="0.05" units="cm"/>
      <inkml:brushProperty name="height" value="0.05" units="cm"/>
      <inkml:brushProperty name="color" value="#FF0066"/>
    </inkml:brush>
  </inkml:definitions>
  <inkml:trace contextRef="#ctx0" brushRef="#br0">1 1 16091,'0'6'1449,"3"11"919,4 7-7,8 14-633,0 6-320,9 13-447,2 3-265,3 4-248,1-2-104,-1 0-208,-6-3-40,-3-4-136,-5-6-200,-10-9-608,-1-5-505,-8-11-1279,-4-4-369,-5-2 1521</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0.044"/>
    </inkml:context>
    <inkml:brush xml:id="br0">
      <inkml:brushProperty name="width" value="0.05" units="cm"/>
      <inkml:brushProperty name="height" value="0.05" units="cm"/>
      <inkml:brushProperty name="color" value="#FF0066"/>
    </inkml:brush>
  </inkml:definitions>
  <inkml:trace contextRef="#ctx0" brushRef="#br0">0 405 15739,'179'-122'8293,"-61"37"-5179,-109 80-2937,0-1 0,0 1 0,0 1-1,0-1 1,1 2 0,10-4 0,-18 6-165,0 1 0,0-1 0,0 1-1,0 0 1,0 0 0,0 0 0,0 0 0,0 0-1,0 0 1,0 0 0,0 1 0,0-1 0,0 1-1,0-1 1,0 1 0,0 0 0,0 0 0,0 0-1,0 0 1,-1 0 0,1 0 0,0 0 0,-1 1-1,1-1 1,-1 0 0,1 1 0,-1 0 0,0-1-1,0 1 1,0 0 0,0-1 0,0 1 0,0 0-1,0 0 1,0 0 0,0 4 0,2 4-4,-1 1 0,-1 0 1,1-1-1,-2 1 0,0 17 1,-2-7-14,-7 39 1,9-58 4,-1 0 0,1-1 0,0 1 0,-1 0 0,0-1 0,1 1 0,-1-1 0,0 1 0,-2 2 0,3-4 0,0 0 0,0 0 0,0 0 0,0 0 0,0 0 0,0 0 0,0 0 0,0 1 0,-1-1 0,1 0 0,0 0 0,0 0 0,0 0 0,0 0 0,0 0 0,0 0 0,0 0 0,-1 0 0,1 0 0,0 0 0,0 0 0,0 0 0,0 0 0,0 0 0,0 0 0,0 0 0,-1 0 0,1 0 0,0-1 0,0 1 0,0 0 0,0 0 0,0 0 0,0 0 0,0 0 0,0 0 0,0 0 0,-1 0 0,1 0 0,0 0 0,0 0 0,0-1 0,-3-9 0,2-4 5,0 0-1,1 1 0,0-1 1,1 0-1,1 0 0,0 1 1,1-1-1,0 1 1,6-14-1,-4 13-3,2-1 0,-1 1-1,2 0 1,0 0 0,0 1 0,1 0 0,18-19 0,27-18-871,-47 45-330,-1 0 0,1 0 0,1 1 1,-1 0-1,1 0 0,13-5 0,-6 5-672</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0.590"/>
    </inkml:context>
    <inkml:brush xml:id="br0">
      <inkml:brushProperty name="width" value="0.05" units="cm"/>
      <inkml:brushProperty name="height" value="0.05" units="cm"/>
      <inkml:brushProperty name="color" value="#FF0066"/>
    </inkml:brush>
  </inkml:definitions>
  <inkml:trace contextRef="#ctx0" brushRef="#br0">0 863 13059,'1'43'8993,"3"1"-4994,-3-37-3770,0 0 0,1-1-1,0 1 1,0 0 0,0-1 0,1 0 0,0 1 0,0-1 0,1 0 0,5 8 0,-7-12-222,0-1 0,-1 1 1,1 0-1,0 0 0,0-1 0,0 1 1,0-1-1,0 0 0,0 1 1,1-1-1,-1 0 0,0 0 0,1 0 1,-1-1-1,0 1 0,1-1 1,-1 1-1,1-1 0,-1 0 0,1 0 1,-1 0-1,1 0 0,-1 0 1,1 0-1,-1-1 0,1 0 0,-1 1 1,0-1-1,1 0 0,-1 0 1,0 0-1,0 0 0,3-2 0,0-1-20,0 1-1,0-1 1,0 0-1,0-1 0,-1 1 1,0-1-1,0 0 1,0 0-1,-1 0 0,1 0 1,-1-1-1,3-7 0,-1-3-181,-1-1 0,-1 0 0,-1 0 0,0 1 0,-1-34 0,0 42 25,3 11 132,4 13 59,-7-15-32,2 6 12,1 0 0,0 0 1,0 0-1,0-1 0,1 1 0,0-1 0,1-1 0,-1 1 1,1-1-1,0 1 0,0-2 0,9 6 0,-11-7-96,0-1 1,1 0-1,-1 0 0,0-1 0,1 0 0,-1 1 1,1-1-1,-1-1 0,1 1 0,-1 0 0,1-1 0,0 0 1,-1 0-1,1-1 0,-1 0 0,1 1 0,-1-1 0,1-1 1,-1 1-1,1 0 0,-1-1 0,5-3 0,5-4-499,-1 0 0,0-2-1,-1 1 1,22-25 0,5-4-181,106-94 774,-136 125 150,-5 3-8,1 1 0,-1-1 0,1 1 0,0 0-1,1 1 1,-1-1 0,11-4 0,-16 8-131,0 0-1,1 0 1,-1 0-1,0-1 0,0 1 1,0 0-1,1 0 1,-1 0-1,0 0 1,0 0-1,0 0 1,1 0-1,-1 0 1,0 0-1,0 0 0,1 0 1,-1 0-1,0 0 1,0 0-1,1 0 1,-1 0-1,0 0 1,0 0-1,0 0 0,1 0 1,-1 0-1,0 0 1,0 0-1,0 0 1,1 0-1,-1 0 1,0 1-1,0-1 1,0 0-1,1 0 0,-1 0 1,0 0-1,0 1 1,0-1-1,0 0 1,0 0-1,1 0 1,-1 1-1,0-1 1,0 0-1,0 0 0,0 0 1,0 1-1,0-1 1,0 0-1,0 0 1,0 1-1,0-1 1,0 0-1,0 0 1,0 1-1,-5 15 372,3-11-299,-1 5 55,-1 0 0,2 1 0,0-1 0,0 1 0,0 0 0,1 14 1,1-22-123,0 0 0,1 0 0,-1 1 0,0-1 0,1 0 0,0 0 0,0 0 0,0 0 0,0 0 0,0-1 0,1 1 0,-1 0 0,1 0 0,-1-1 0,1 1 0,0-1 0,0 0 0,0 1 0,1-1 0,-1 0 0,1 0 0,-1 0 0,1-1 0,-1 1 0,1-1 0,5 3 0,-2-2-10,0-1 0,0 0 0,-1 0 0,1-1 0,0 0-1,0 0 1,0 0 0,0-1 0,0 1 0,-1-1-1,1-1 1,0 1 0,-1-1 0,1 0 0,-1 0 0,8-5-1,-1 1-2,-1-1-1,0 0 0,-1-1 0,1 0 0,-1 0 0,11-13 0,-7 3 2,-1 1-1,-1-1 1,-1-1 0,0 0 0,-1-1 0,-1 0 0,-1 0 0,-1-1-1,-1 0 1,5-27 0,-3-2 14,-2-1 0,-2 0 1,-4-62-1,-1 94 0,-5-91-27,4 98 50,0 1 0,0 0 1,-1-1-1,0 1 0,-1 0 1,-10-20-1,13 30-13,1 0-1,-1 0 1,1 0-1,-1 0 1,0 0-1,0 0 1,0 0-1,1 0 1,-1 0-1,0 0 1,0 0-1,0 0 1,0 1-1,0-1 1,0 0-1,-1 1 0,1-1 1,0 1-1,-2-1 1,2 1 5,0 0 1,0 0-1,0 0 0,0 1 1,0-1-1,0 0 0,0 0 1,0 1-1,0-1 1,0 1-1,0-1 0,0 1 1,0-1-1,0 1 0,0 0 1,1-1-1,-1 1 0,-1 1 1,-1 3 91,-1-1 0,1 1 1,1 0-1,-1 0 0,1 0 1,-1 0-1,-1 8 0,-1 10 130,0 0 0,2 1 0,1-1 0,0 1 0,2-1 0,1 1 0,7 44 0,0-29-79,1 0 1,2-1 0,30 69-1,-32-88-177,0-1 0,1 0 0,0 0-1,1-1 1,2 0 0,-1-1 0,20 18 0,-23-26-167,-4-4-424,0 0 0,-1 0 0,0 0 0,0 0-1,5 8 1,-9-12 508,0 1 0,0-1 1,0 0-1,0 0 0,0 0 0,0 0 0,0 0 0,-4 1-2972,4-1 2462,-8-3-1335,-5-1-85</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2:51.210"/>
    </inkml:context>
    <inkml:brush xml:id="br0">
      <inkml:brushProperty name="width" value="0.05" units="cm"/>
      <inkml:brushProperty name="height" value="0.05" units="cm"/>
      <inkml:brushProperty name="color" value="#FF0066"/>
    </inkml:brush>
  </inkml:definitions>
  <inkml:trace contextRef="#ctx0" brushRef="#br0">1 494 15139,'8'-1'712,"0"1"0,0-1-1,0-1 1,0 0 0,-1 0-1,1 0 1,0-1 0,-1 0-1,11-6 1,5-5-248,32-25 0,-30 20 9,73-59-2535,-20 15-5085,-74 60 6474,1 0-1,-1 0 0,1 0 1,5-2-1,-9 5 682,0-1 0,0 1-1,-1 0 1,1-1 0,0 1 0,0 0 0,-1 0-1,1-1 1,0 1 0,0 0 0,0 0 0,0 0-1,-1 0 1,1 0 0,0 0 0,0 0 0,0 1 0,-1-1-1,1 0 1,0 0 0,0 1 0,0-1 0,-1 0-1,1 1 1,0-1 0,-1 1 0,1-1 0,0 1 0,-1-1-1,1 1 1,0-1 0,-1 1 0,1 0 0,-1-1-1,1 1 1,0 1 0,17 49 6064,-13-36-4486,0 0 0,0-1 0,14 24-1,-16-34-1452,-1 0-1,1 0 0,0-1 0,0 0 0,0 1 0,0-1 0,0 0 1,1-1-1,-1 1 0,1 0 0,0-1 0,0 0 0,0 0 0,0 0 1,0-1-1,0 1 0,8 1 0,-10-3-124,-1 0 1,1 0-1,0 1 1,-1-1-1,1 0 0,0 0 1,0 0-1,-1-1 1,1 1-1,0 0 0,-1-1 1,1 1-1,0-1 1,-1 0-1,1 1 1,-1-1-1,1 0 0,2-2 1,-1 0-5,0 0 0,0 0 0,0-1 0,-1 1 0,1-1 0,-1 0 0,2-4 0,5-10 1,-2-1-1,0-1 1,6-25-1,-1 2-1,-12 41-2,1-1 1,-1 1-1,1-1 0,0 1 0,0 0 0,0 0 0,0-1 1,1 1-1,-1 0 0,1 0 0,-1 0 0,1 0 0,0 1 1,-1-1-1,1 0 0,0 1 0,0-1 0,0 1 0,0 0 1,1-1-1,-1 1 0,0 0 0,1 0 0,-1 1 0,0-1 1,5-1-1,2 2 10,-1 1 0,0-1 0,0 1 0,1 1 0,-1-1 0,12 5 0,-9-3 95,0 0-1,14 1 1,-21-3-73,-1-1 1,1 0-1,0 0 1,0-1 0,0 1-1,-1-1 1,1 0-1,0 0 1,-1 0-1,1 0 1,-1-1 0,1 1-1,-1-1 1,0 0-1,1 0 1,-1 0-1,0-1 1,0 1 0,-1-1-1,1 1 1,0-1-1,-1 0 1,0 0 0,0 0-1,1 0 1,-2-1-1,1 1 1,2-7-1,-1 2-18,0 0-1,-1 0 0,0-1 1,-1 1-1,0 0 0,0-1 1,-1 1-1,0-1 0,0 1 1,-1-1-1,-3-15 0,-10-16-50,11 36 10,1 7 14,1 3 42,1-1 1,-1 0-1,1 1 1,0-1-1,2 11 1,0 3 119,3 41 501,2 0 1,19 73-1,-23-119-629,1-1 0,10 23 0,-12-34-151,-1 1 0,0 0 0,1-1 1,-1 1-1,1-1 0,0 1 0,0-1 1,0 0-1,0 1 0,0-1 0,0 0 1,1 0-1,-1-1 0,1 1 0,-1 0 1,1-1-1,-1 0 0,5 2 0,-5-3 52,-1 0-1,1 0 1,0 0-1,-1 0 1,1-1-1,0 1 0,-1 0 1,1-1-1,-1 1 1,1-1-1,-1 0 1,1 1-1,1-2 1</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08.400"/>
    </inkml:context>
    <inkml:brush xml:id="br0">
      <inkml:brushProperty name="width" value="0.05" units="cm"/>
      <inkml:brushProperty name="height" value="0.05" units="cm"/>
      <inkml:brushProperty name="color" value="#FF0066"/>
    </inkml:brush>
  </inkml:definitions>
  <inkml:trace contextRef="#ctx0" brushRef="#br0">2421 78 11418,'1'-1'230,"0"0"0,0 0 0,0 0 0,-1 0 0,1 0 0,0 0-1,-1 0 1,1-1 0,0 1 0,-1 0 0,0 0 0,1-2 0,-1 3-146,0-1 0,0 1 0,0 0 0,0-1 0,0 1 0,0-1 0,0 1 0,0 0 0,-1-1 0,1 1 0,0-1 0,0 1 0,0 0 0,-1-1 1,1 1-1,0 0 0,0-1 0,-1 1 0,1 0 0,0 0 0,-1-1 0,1 1 0,0 0 0,-1 0 0,1-1 0,0 1 0,-1 0 0,1 0 0,-1 0 1,1 0-1,0 0 0,-1 0 0,1-1 0,-1 1 0,1 0 0,0 0 0,-1 0 0,1 0 0,-1 1 0,-12-1 612,0 0 1,0 1-1,0 1 0,-23 6 1,-10 0 185,-5-2 158,-90-2 1,-52-16-587,-16 0-109,42 12-279,-111-4-98,-180-1 58,264 7 2,0 7 311,-22-1 316,196-8-582,-1-2 0,1 0 0,0-2 0,-27-7 0,43 10-67,-1 0 0,1 0-1,-1 0 1,1 0 0,-1 1 0,1 0-1,-1 0 1,0 0 0,1 1-1,-6 1 1,10-9-4694,8-7 1740,6 1-885,2 0 1342</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08.774"/>
    </inkml:context>
    <inkml:brush xml:id="br0">
      <inkml:brushProperty name="width" value="0.05" units="cm"/>
      <inkml:brushProperty name="height" value="0.05" units="cm"/>
      <inkml:brushProperty name="color" value="#FF0066"/>
    </inkml:brush>
  </inkml:definitions>
  <inkml:trace contextRef="#ctx0" brushRef="#br0">270 11 10674,'-1'-1'436,"0"0"0,-1 0-1,1 0 1,0 0-1,-1 0 1,1 0 0,-1 1-1,1-1 1,-1 0 0,1 1-1,-1-1 1,1 1 0,-1 0-1,0-1 1,-2 1 0,1 0-59,-1 0 1,1 1 0,0-1-1,-1 1 1,1-1 0,0 1-1,-4 2 1,-5 2-23,1 1-1,-1 0 1,-10 8 0,15-9 99,-7 4-143,0 1-1,0 1 0,1 0 0,1 1 0,-12 14 0,17-17-119,-1 1-1,2 0 0,-1 0 0,2 0 0,-1 1 1,1 0-1,1 0 0,-4 14 0,7-23-149,1-1 0,-1 1 0,1 0 0,0-1 1,-1 1-1,1 0 0,0-1 0,0 1 0,0 0 0,0 0 0,0-1 0,1 1 0,-1 0 0,0-1 0,1 1 0,-1 0 0,1-1 0,0 1 0,0-1 0,-1 1 0,1-1 1,0 1-1,0-1 0,0 1 0,0-1 0,1 0 0,-1 0 0,0 0 0,1 0 0,-1 0 0,0 0 0,3 2 0,2-1 37,0 0-1,0 0 1,0-1-1,0 0 1,1 0-1,-1 0 1,11-1-1,35-2-438,-1-2-1,85-18 0,-108 16-269,70-12-1639,19-3 670</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09.469"/>
    </inkml:context>
    <inkml:brush xml:id="br0">
      <inkml:brushProperty name="width" value="0.05" units="cm"/>
      <inkml:brushProperty name="height" value="0.05" units="cm"/>
      <inkml:brushProperty name="color" value="#FF0066"/>
    </inkml:brush>
  </inkml:definitions>
  <inkml:trace contextRef="#ctx0" brushRef="#br0">86 72 13323,'-13'26'4290,"-11"34"-1,18-39-3537,0 0-1,2 0 1,0 1 0,-1 28-1,4-36-646,0 29 116,1-40-216,0 0 1,0-1-1,1 1 0,-1 0 0,1-1 1,0 1-1,-1-1 0,1 1 1,0-1-1,0 0 0,1 1 1,2 3-1,-4-6-20,0 1 1,0-1-1,0 0 0,1 1 1,-1-1-1,0 0 1,0 0-1,1 1 0,-1-1 1,0 0-1,0 0 1,1 1-1,-1-1 0,0 0 1,1 0-1,-1 0 1,1 1-1,-1-1 0,0 0 1,1 0-1,-1 0 0,0 0 1,1 0-1,-1 0 1,1 0-1,-1 0 0,0 0 1,1 0-1,-1 0 1,1 0-1,-1 0 0,0 0 1,1 0-1,-1 0 1,0-1-1,1 1 0,-1 0 1,0 0-1,1 0 1,-1-1-1,0 1 0,1 0 1,-1 0-1,0-1 0,1 1 1,-1 0-1,0-1 1,0 1-1,1 0 0,-1-1 1,0 1-1,0 0 1,0-1-1,0 1 0,0 0 1,1-1-1,-1 1 1,0-1-1,0 1 0,0 0 1,0-1-1,4-27-1257,-5 2 676,-1 1 0,-1-1 0,-2 1 0,-12-43 0,8 33 550,-7-50-1,15 82 55,1-2 57,-1-1-1,1 1 1,1-10 0,-1 13-28,0 1 0,0 0 1,0-1-1,1 1 0,-1 0 1,1 0-1,-1-1 0,1 1 1,-1 0-1,1 0 0,0 0 0,-1 0 1,1 0-1,0 0 0,0 0 1,0 0-1,0 0 0,0 0 0,0 0 1,0 1-1,0-1 0,1 0 1,2-1 73,-1 1 1,0 1 0,1-1 0,-1 0 0,1 1-1,-1 0 1,1 0 0,-1 0 0,1 0 0,-1 0-1,7 2 1,4 1 363,20 9 0,69 29 1177,-82-31-1232,0 1 1,32 23 0,-50-32-385,0 0 0,0 0-1,-1 1 1,1-1 0,-1 1 0,0-1 0,1 1 0,-1 0 0,-1 0 0,4 5 0,-5-6-25,1 0 0,-1-1 0,1 1 0,-1 0 0,0-1 0,0 1 0,0 0 0,0 0 0,0-1 0,0 1 0,-1 0 0,1 0 0,0-1 0,-1 1 0,1 0 0,-1-1 0,0 1 0,0-1 0,1 1 0,-1-1 0,0 1 0,-2 1 0,-4 5 7,0 0 1,0-1-1,-1 0 1,0 0-1,0-1 0,-10 6 1,-59 31 26,17-11-14,27-10-683,-50 42 0,76-59-1993,8-10-186,11-11-670,6 3 2166</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09.967"/>
    </inkml:context>
    <inkml:brush xml:id="br0">
      <inkml:brushProperty name="width" value="0.05" units="cm"/>
      <inkml:brushProperty name="height" value="0.05" units="cm"/>
      <inkml:brushProperty name="color" value="#FF0066"/>
    </inkml:brush>
  </inkml:definitions>
  <inkml:trace contextRef="#ctx0" brushRef="#br0">78 169 10458,'1'1'322,"0"0"-1,0 0 1,-1 1-1,1-1 1,-1 0-1,1 0 1,-1 0-1,1 1 1,-1-1-1,1 0 1,-1 0-1,0 1 1,0-1-1,0 0 1,0 1-1,0-1 1,0 0-1,0 1 1,0-1-1,0 0 1,-1 0-1,1 1 1,0-1-1,-1 0 0,1 0 1,-1 0-1,-1 2 1,-2 6 810,0 1 1,-8 9-1,10-16-827,-29 40 1914,11-18-1548,20-25-663,0 0 1,0 0-1,0 1 0,0-1 0,0 0 1,0 0-1,0 0 0,0 0 0,0 1 0,0-1 1,-1 0-1,1 0 0,0 0 0,0 0 1,0 1-1,0-1 0,0 0 0,-1 0 0,1 0 1,0 0-1,0 0 0,0 0 0,-1 0 1,1 0-1,0 0 0,0 1 0,0-1 1,-1 0-1,1 0 0,0 0 0,0 0 0,0 0 1,-1 0-1,1 0 0,0 0 0,0 0 1,0-1-1,-1 1 0,1 0 0,0-8 123,7-10-7,12-20 0,3-5-81,-18 32-39,0 2 0,1-1 0,0 1 0,1-1 1,11-13-1,-15 20 15,0 1 0,1 0 0,-1 0 1,0 0-1,1 0 0,-1 1 0,1-1 1,0 1-1,0-1 0,-1 1 0,1 0 0,0 0 1,0 0-1,0 0 0,0 1 0,0-1 1,0 1-1,1 0 0,-1 0 0,0 0 1,0 0-1,0 1 0,0-1 0,5 2 1,8 3 248,0 1 0,-1 1 0,19 10 1,-23-11-53,0 0 1,0 0 0,1-1 0,0-1-1,0 0 1,0-1 0,19 3 0,-31-6-190,1 1 1,-1-1-1,1 0 1,0 0 0,-1 0-1,1 0 1,-1 0-1,1 0 1,-1-1-1,1 1 1,0 0-1,-1 0 1,1 0 0,-1 0-1,1-1 1,-1 1-1,1 0 1,0-1-1,-1 1-15,0-1 0,0 1 0,0 0-1,0 0 1,1-1 0,-1 1-1,0 0 1,0-1 0,0 1 0,0 0-1,0-1 1,0 1 0,0 0 0,0-1-1,0 1 1,0 0 0,0-1-1,0 1 1,-1 0 0,1-1 0,0 1-1,0 0 1,0-1 0,-16-21 146,10 15-129,-1-2-260,0 0 0,1 0-1,0-1 1,1 0 0,0-1 0,0 1 0,1-1-1,1 1 1,0-1 0,-2-13 0,4 23 94,1 0 0,0 0 0,0 0 0,0 0 0,0 0 0,0 0 0,1 0 0,-1 0 0,0 1 0,0-1 1,0 0-1,1 0 0,-1 0 0,1 0 0,-1 0 0,0 1 0,1-1 0,0 0 0,-1 0 0,1 1 0,-1-1 0,1 0 0,0 1 0,-1-1 1,1 1-1,0-1 0,0 0 0,0 1 0,-1 0 0,1-1 0,0 1 0,0 0 0,1-1 0,3 0-619,-1 0 0,1 1 0,0-1 0,0 1 0,8 1 0,20 3-741</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10.342"/>
    </inkml:context>
    <inkml:brush xml:id="br0">
      <inkml:brushProperty name="width" value="0.05" units="cm"/>
      <inkml:brushProperty name="height" value="0.05" units="cm"/>
      <inkml:brushProperty name="color" value="#FF0066"/>
    </inkml:brush>
  </inkml:definitions>
  <inkml:trace contextRef="#ctx0" brushRef="#br0">1 298 11306,'6'3'1081,"1"1"-1,-1-1 0,8 7 0,-12-9-489,-1 0 0,1 1 0,0 0 1,-1-1-1,1 1 0,-1 0 0,1 0 0,-1 0 1,0 0-1,0 0 0,0 0 0,0 0 0,0 0 0,0 3 1,-1-5-492,0 0 0,0 1 1,0-1-1,-1 0 1,1 0-1,0 1 1,0-1-1,-1 0 1,1 0-1,0 0 1,0 0-1,-1 1 0,1-1 1,0 0-1,-1 0 1,1 0-1,0 0 1,-1 0-1,1 0 1,0 0-1,-1 0 1,1 0-1,0 0 0,-1 0 1,1 0-1,0 0 1,0 0-1,-1 0 1,1 0-1,0 0 1,-1 0-1,1-1 1,-1 1-1,-12-3 360,12 2-449,0 0 0,0 0 0,0-1-1,1 1 1,-1 0 0,0 0 0,0 0 0,1-1-1,-1 1 1,0 0 0,1-1 0,-1 1 0,1-1 0,0 1-1,-1-1 1,1 1 0,0 0 0,0-1 0,0 1-1,0-1 1,1-1 0,6-34-4,-6 33 4,8-26-4,1 1 1,2 0-1,1 0 0,1 1 1,28-40-1,-37 61 2,0 0-1,0 1 1,0 0 0,0 0-1,1 0 1,11-8-1,-15 13 9,0 0-1,0-1 1,0 1-1,0 0 1,0 1-1,0-1 1,1 0-1,-1 1 1,0-1-1,0 1 1,0-1-1,1 1 1,-1 0-1,0 0 1,1 0-1,-1 0 1,0 1-1,0-1 1,0 0-1,1 1 1,-1 0-1,0 0 1,0-1-1,0 1 1,0 0-1,0 1 1,0-1-1,2 2 1,3 3 114,0 0-1,-1 0 1,0 1 0,0 1-1,0-1 1,-1 1 0,0-1 0,-1 1-1,8 17 1,-3 1 206,0 1 0,6 27 0,11 87 93,-26-138-503,1 0 0,-1 0-1,0 1 1,0-1 0,-1 0-1,1 1 1,0-1 0,-1 0-1,0 0 1,0 1 0,0-1-1,0 0 1,-1 0 0,-2 5-1,3-7-152,0 0-1,0 0 1,0 0-1,0 0 1,0-1-1,0 1 1,0 0-1,0 0 0,0-1 1,-1 1-1,1 0 1,0-1-1,-1 1 1,1-1-1,0 0 1,-1 1-1,1-1 1,0 0-1,-1 0 1,1 0-1,0 0 1,-1 0-1,1 0 0,0 0 1,-1-1-1,1 1 1,0 0-1,-1-1 1,1 1-1,0-1 1,-1 1-1,1-1 1,0 0-1,0 1 1,0-1-1,-2-1 0,-15-14-2943,-2-8 1317</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49.925"/>
    </inkml:context>
    <inkml:brush xml:id="br0">
      <inkml:brushProperty name="width" value="0.05" units="cm"/>
      <inkml:brushProperty name="height" value="0.05" units="cm"/>
      <inkml:brushProperty name="color" value="#FF0066"/>
    </inkml:brush>
  </inkml:definitions>
  <inkml:trace contextRef="#ctx0" brushRef="#br0">70 2 14299,'-1'-1'334,"0"1"0,-1 0-1,1 0 1,0 0 0,-1-1 0,1 1-1,0 1 1,0-1 0,-1 0 0,1 0-1,0 0 1,0 1 0,-1-1 0,1 0-1,0 1 1,0-1 0,-2 2 0,1-1-114,1 1 1,-1-1 0,1 0 0,-1 1-1,1-1 1,0 1 0,-1 0-1,1-1 1,0 1 0,-1 2-1,-1 4 114,1 0 0,-1 0 0,1 0 0,-1 11 0,-5 42 606,2 1-1,4 72 1,3-110-811,1 0 0,1 0 0,1 0 1,1 0-1,2-1 0,0 0 0,1 0 0,2 0 0,14 26 0,-18-39-118,0-1-1,0-1 1,1 1-1,0-1 1,0 0-1,1-1 1,0 0-1,11 8 1,-14-12-7,0 0 0,0 0 1,0 0-1,1 0 1,-1-1-1,1 0 0,-1 0 1,1-1-1,0 1 1,0-1-1,0 0 0,0-1 1,-1 0-1,1 0 1,0 0-1,10-2 0,-13 2-3,0-1-1,1 0 1,-1-1-1,0 1 0,0 0 1,1-1-1,-1 0 1,-1 0-1,1 0 1,0 0-1,0 0 0,3-4 1,-5 4-11,0 1 0,0-1-1,0 1 1,0-1 0,0 1 0,0-1 0,0 0 0,0 0 0,-1 1 0,1-1 0,-1 0-1,1 0 1,-1 0 0,0 0 0,0 1 0,0-1 0,0 0 0,0 0 0,0 0 0,0 0-1,0 0 1,-1 0 0,0-2 0,-4-7-122,0 0-1,0 1 1,-1-1-1,0 1 1,-1 0-1,0 1 1,0 0-1,-1 0 1,-1 0-1,1 1 1,-1 1-1,-1-1 1,-11-6-1,20 13 135,-1 1 0,1-1 0,0 0-1,0 1 1,-1-1 0,1 0 0,0 0 0,0 0 0,0 0-1,0 0 1,0 0 0,0 0 0,0 0 0,1-1 0,-1 1 0,0 0-1,1 0 1,-1-1 0,1 1 0,-1 0 0,1-1 0,-1 1 0,1-2-1,0 1 35,1-1 1,0 1-1,-1 0 0,1-1 0,0 1 0,0 0 0,1 0 0,-1 0 0,0 0 0,1 0 0,-1 0 0,4-2 0,83-85 820,-54 57-825,-23 21-277,-1 0 0,0-1 0,14-22 0,-14 18-1554,8-21-1,-6 13-554,4 0 868</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10.712"/>
    </inkml:context>
    <inkml:brush xml:id="br0">
      <inkml:brushProperty name="width" value="0.05" units="cm"/>
      <inkml:brushProperty name="height" value="0.05" units="cm"/>
      <inkml:brushProperty name="color" value="#FF0066"/>
    </inkml:brush>
  </inkml:definitions>
  <inkml:trace contextRef="#ctx0" brushRef="#br0">0 9 12915,'4'-8'5801,"2"15"-2480,6 4-441,18 1-1111,7-2-521,15-6-776,7-6-184,-2-5-1248,0-5-360,-12-11 623</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11.530"/>
    </inkml:context>
    <inkml:brush xml:id="br0">
      <inkml:brushProperty name="width" value="0.05" units="cm"/>
      <inkml:brushProperty name="height" value="0.05" units="cm"/>
      <inkml:brushProperty name="color" value="#FF0066"/>
    </inkml:brush>
  </inkml:definitions>
  <inkml:trace contextRef="#ctx0" brushRef="#br0">2002 63 8762,'16'-11'5297,"-14"10"-4979,0-1-1,0 0 0,0 1 0,0 0 1,1-1-1,-1 1 0,0 0 0,0 0 1,1 0-1,2 0 0,15-6 2007,-19 7-2253,-1 0-1,0 0 0,1 0 0,-1-1 1,0 1-1,0 0 0,1 0 0,-1 0 1,0 0-1,0-1 0,0 1 0,1 0 1,-1 0-1,0 0 0,0-1 0,0 1 0,0 0 1,1 0-1,-1-1 0,0 1 0,0 0 1,0-1-1,0 1 0,0 0 0,0-1 1,0 1 5,0-1 1,-1 1-1,1-1 1,-1 1-1,1-1 1,-1 1 0,1-1-1,-1 1 1,1 0-1,-1-1 1,1 1-1,-1 0 1,1 0-1,-1-1 1,0 1 0,1 0-1,-1 0 1,0 0-1,-19-6 451,1 2-1,-1 1 0,-32-2 1,-64 5-26,87 0-322,-369 3 697,-14 13-807,107-1-36,62-7-31,2 21-4,208-23-4,13-1 6,0-1 0,0-1 0,0-1 0,-31-1 0,49-1-42,0 0 0,0-1 0,0 1 0,0 0 0,1-1 0,-1 1-1,0-1 1,0 0 0,0 1 0,0-1 0,1 0 0,-1 0 0,0 0-1,1 0 1,-1-1 0,1 1 0,-1 0 0,1-1 0,0 1-1,-1-1 1,-1-2 0,3 3-162,0-1 0,-1 1 0,1 0-1,0-1 1,0 1 0,0 0 0,0-1 0,0 1-1,0 0 1,0-1 0,1 1 0,-1 0 0,0-1-1,1 1 1,-1 0 0,1 0 0,-1-1 0,1 1-1,0 0 1,0 0 0,-1 0 0,1 0 0,0 0-1,0 0 1,0 0 0,0 0 0,0 0 0,0 0-1,0 1 1,0-1 0,2 0 0,13-8-1147</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12.005"/>
    </inkml:context>
    <inkml:brush xml:id="br0">
      <inkml:brushProperty name="width" value="0.05" units="cm"/>
      <inkml:brushProperty name="height" value="0.05" units="cm"/>
      <inkml:brushProperty name="color" value="#FF0066"/>
    </inkml:brush>
  </inkml:definitions>
  <inkml:trace contextRef="#ctx0" brushRef="#br0">527 0 14395,'-5'4'719,"0"0"0,0 0 0,1 0 0,0 1 0,0-1-1,0 1 1,-5 8 0,-9 11 588,1-7-627,0 0 0,-35 25 1,-44 23 131,30-21-366,19-11-198,-126 80 279,174-114-494,35-18 10,19 0 37,2 3 0,101-14 0,-92 19 48,109-32 0,-167 40-71,-1 0 1,1 0-1,-1-1 1,0 1-1,0-2 0,10-7 1,-16 11-18,1 0 0,-1 0 0,0 0 1,0 0-1,0 0 0,-1 0 0,1-1 1,0 1-1,0 0 0,-1-1 0,1 1 0,-1 0 1,1-1-1,-1 1 0,1-1 0,-1 1 1,0-3-1,0 2 17,0 0 0,-1 1 1,1-1-1,-1 0 0,0 1 1,1-1-1,-1 0 0,0 1 1,0-1-1,0 1 0,0 0 1,0-1-1,-1 1 0,1 0 1,0-1-1,0 1 0,-1 0 1,-2-2-1,-6-3 101,-1-1 0,0 1-1,0 1 1,-1 0 0,-20-6 0,-65-12-142,79 19-115,3 1-87,9 2-445,0-1-1,0 1 0,-13 0 1,11 1-606</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18.082"/>
    </inkml:context>
    <inkml:brush xml:id="br0">
      <inkml:brushProperty name="width" value="0.05" units="cm"/>
      <inkml:brushProperty name="height" value="0.05" units="cm"/>
      <inkml:brushProperty name="color" value="#FF0066"/>
    </inkml:brush>
  </inkml:definitions>
  <inkml:trace contextRef="#ctx0" brushRef="#br0">1 1003 15963,'5'-1'543,"1"1"0,-1-1-1,0 0 1,0-1-1,1 1 1,-1-1 0,6-3-1,3-1 162,81-34 1820,168-99 0,75-80-1335,-153 95-384,-37 29-318,163-111 62,-228 139-1089,-61 48 119,-14 13 129,-6 5 88,0-1-1,1 1 1,-1-1-1,0 0 0,0 0 1,0 0-1,-1 0 1,1 0-1,0 0 1,-1 0-1,1 0 0,-1-1 1,1-2-1,-2 4 105,0 1 0,0 0-1,0-1 1,-1 1-1,1 0 1,0 0 0,0-1-1,-1 1 1,1 0 0,0-1-1,-1 1 1,1 0-1,0 0 1,-1 0 0,1-1-1,0 1 1,-1 0 0,1 0-1,0 0 1,-1 0-1,1 0 1,-1 0 0,1 0-1,0 0 1,-1 0 0,1 0-1,-1 0 1,0 0 0,-16-1-1619,12 2 1055,-108-7-6295,9 0 4238,82 5 2912,0 2-1,-35 6 1,53-7-18,2 1 36,-1-1 0,1 0 0,-1 1 0,1 0 0,-1-1 0,1 1 0,-1 0 0,1 0 0,0 0 0,-1 1 0,1-1 0,-2 2 0,4-3-165,0 1 1,-1-1 0,1 0 0,0 0 0,0 0 0,0 0 0,0 1 0,-1-1 0,1 0 0,0 0 0,0 1 0,0-1 0,0 0 0,0 0 0,0 0 0,0 1 0,0-1 0,0 0 0,0 0-1,0 1 1,0-1 0,0 0 0,0 0 0,0 1 0,0-1 0,0 0 0,0 0 0,0 1 0,0-1 0,0 0 0,0 0 0,1 0 0,-1 1 0,0-1 0,0 0 0,0 0 0,0 0 0,0 1 0,1-1-1,-1 0 1,0 0 0,0 0 0,0 0 0,1 1 0,12 4 1137,-3-3-728,0-1 1,0 1-1,0-2 0,0 1 0,0-1 0,20-3 1,62-15 1186,-77 14-1314,29-7 469,-10 2 229,65-7 0,-94 15-965,0 1 1,0 0-1,0 0 0,-1 0 1,1 1-1,0 0 1,0-1-1,7 4 0,-10-3-49,0 0 0,-1 0 1,1 0-1,0 0 0,-1 0 0,1 0 0,-1 1 0,1-1 0,-1 1 0,1-1 0,-1 1 0,0-1 0,0 1 0,0 0 0,0 0 0,0-1 0,0 1 0,0 0 1,-1 0-1,1 0 0,0 3 0,0 3-46,0 1 0,0-1 0,-1 1 0,0 0 0,-1-1 0,0 1 0,0 0 1,-1-1-1,0 0 0,0 1 0,-5 9 0,-5 10-2262,-29 47 0,32-59 663,1 1-1997,8-17 3573,0 0 1,0 0 0,0 0-1,0 0 1,0 0 0,0 1 0,0-1-1,0 0 1,0 0 0,0 0 0,0 0-1,0 0 1,0 0 0,0 1-1,0-1 1,0 0 0,0 0 0,0 0-1,0 0 1,0 0 0,0 0-1,0 1 1,0-1 0,0 0 0,0 0-1,0 0 1,0 0 0,0 0 0,1 0-1,-1 0 1,0 1 0,0-1-1,0 0 1,0 0 0,0 0 0,0 0-1,0 0 1,1 0 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18.484"/>
    </inkml:context>
    <inkml:brush xml:id="br0">
      <inkml:brushProperty name="width" value="0.05" units="cm"/>
      <inkml:brushProperty name="height" value="0.05" units="cm"/>
      <inkml:brushProperty name="color" value="#FF0066"/>
    </inkml:brush>
  </inkml:definitions>
  <inkml:trace contextRef="#ctx0" brushRef="#br0">1 1 16396,'10'5'1600,"8"5"1144,6 8-167,4 12-633,3 7-295,-10 12-665,-2 1-288,-13-1-432,-6-2-40,0-12-704,2-6-816,12-11-3241,4-11 2608</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19.292"/>
    </inkml:context>
    <inkml:brush xml:id="br0">
      <inkml:brushProperty name="width" value="0.05" units="cm"/>
      <inkml:brushProperty name="height" value="0.05" units="cm"/>
      <inkml:brushProperty name="color" value="#FF0066"/>
    </inkml:brush>
  </inkml:definitions>
  <inkml:trace contextRef="#ctx0" brushRef="#br0">234 1 13019,'-3'0'319,"1"0"-1,-1 0 1,1 0 0,-1 0-1,0 1 1,1-1 0,-1 1 0,1-1-1,0 1 1,-1 0 0,1 0-1,-1 0 1,1 0 0,0 0 0,0 1-1,0-1 1,-3 3 0,-4 4 160,0 0 1,-11 13 0,18-18-343,-26 31 260,2 2 0,2 1 0,-26 51-1,46-82-386,1 0-1,1 0 0,-1 0 1,1 1-1,-2 9 0,4-14-7,-1 0 1,1 0-1,0 0 1,0 0-1,0-1 0,0 1 1,0 0-1,0 0 0,1 0 1,-1 0-1,1 0 0,-1 0 1,1-1-1,0 1 0,-1 0 1,1 0-1,0-1 1,0 1-1,0-1 0,0 1 1,1-1-1,-1 1 0,0-1 1,3 2-1,0 0 28,0-1-1,1 1 1,0-1-1,-1 0 1,1-1-1,0 1 1,0-1-1,0 0 1,6 1-1,10 0 197,19-1-1,-22-1-77,30 0 205,-16 0 81,47 4 0,-76-3-391,0-1-1,0 1 1,0-1 0,-1 1-1,1 0 1,0 0 0,-1 0-1,1 0 1,0 1-1,-1-1 1,3 2 0,-4-2-28,-1 0 0,1 0 0,-1 0 0,1-1 0,-1 1 0,1 0 0,-1 0 0,0 0 1,1 0-1,-1 0 0,0 0 0,0 0 0,1 0 0,-1 0 0,0 0 0,0 0 0,0 0 1,0 0-1,-1 0 0,1 0 0,0 0 0,0 0 0,0 0 0,-1 0 0,1-1 0,-1 1 1,1 0-1,-1 0 0,1 0 0,-1 0 0,1-1 0,-1 1 0,1 0 0,-2 0 0,-5 8 47,1-2 0,-2 1 0,1-1 0,-17 12-1,-39 22 31,60-39-91,-6 4-9,-11 7-105,-1 0-1,-1-2 0,-30 12 0,51-23 65,1 1 0,-1-1 0,1 0 0,-1 0 0,1 0 1,-1 0-1,1 1 0,-1-1 0,1 0 0,-1 0 0,1 0 0,-1 0 0,0 0 0,1 0 0,-1-1 0,1 1 0,-1 0 1,1 0-1,-1 0 0,0-1 0,1 1-3,-1-1 1,1 1-1,0 0 1,0-1 0,-1 1-1,1 0 1,0-1-1,0 1 1,0-1-1,0 1 1,0-1 0,0 1-1,0 0 1,0-1-1,0 1 1,0-1-1,0 1 1,0 0-1,0-1 1,0 0 0,8-21-1679,0 8 1331,1 1 1,0-1-1,19-20 0,13-11 131</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19.835"/>
    </inkml:context>
    <inkml:brush xml:id="br0">
      <inkml:brushProperty name="width" value="0.05" units="cm"/>
      <inkml:brushProperty name="height" value="0.05" units="cm"/>
      <inkml:brushProperty name="color" value="#FF0066"/>
    </inkml:brush>
  </inkml:definitions>
  <inkml:trace contextRef="#ctx0" brushRef="#br0">82 269 14571,'-1'0'158,"-1"0"0,1 0 0,0 0 0,0 1 0,-1-1 0,1 0 0,0 1 0,0-1 0,-1 1 0,1-1 0,0 1 0,0 0 0,0 0 0,0-1 0,0 1 0,0 0 0,-1 1-1,-14 21 1687,13-17-1542,-3 5 190,0 1 0,0 0 0,1 0 0,1 1 0,-4 17-1,6-22-281,1 0-1,-1 0 1,2 0-1,-1 0 0,1 0 1,0 1-1,1-1 0,0 0 1,4 15-1,-4-20-168,0 1-1,1-1 1,0 0-1,-1 0 1,1 0-1,0 0 1,1 0-1,-1 0 0,0-1 1,1 1-1,0-1 1,-1 0-1,1 0 1,0 0-1,0 0 1,0 0-1,0 0 1,1-1-1,-1 0 1,0 1-1,1-1 1,-1 0-1,1-1 1,-1 1-1,1-1 1,-1 1-1,1-1 0,-1 0 1,5-1-1,-2 1-21,-1-1-1,1 0 0,0 0 1,-1 0-1,1 0 0,-1-1 1,0 0-1,1 0 0,-1-1 1,0 1-1,0-1 1,0-1-1,-1 1 0,1 0 1,-1-1-1,0 0 0,6-6 1,-8 7-19,-1 1 1,0-1 0,1 1 0,-1-1 0,0 1 0,0-1 0,0 0-1,-1 1 1,1-1 0,-1 0 0,1 0 0,-1 1 0,0-1-1,0 0 1,0 0 0,0 0 0,-1 1 0,1-1 0,-1 0 0,0 0-1,1 1 1,-1-1 0,0 1 0,-1-1 0,1 1 0,0-1-1,-3-3 1,-4-4-348,-1-1-1,1 1 0,-2 1 0,-13-12 0,17 15-26,-3-1-151,4 2-15,-1 1-1,1-2 1,-6-6-1,10 11 404,0 0 0,0-1 0,0 1 0,0-1 0,0 1 0,1-1 0,-1 1 0,0-1 0,1 1 0,-1-1 0,1 1 0,0-1 0,0 0 0,-1 1 0,1-1 0,0 0 0,0 1 0,1-1 0,-1-3 0,2 2 3,-1-1 0,1 0 0,0 0 0,0 1 0,0-1-1,0 1 1,1 0 0,-1 0 0,1 0 0,0 0 0,0 0 0,0 0-1,0 1 1,0-1 0,1 1 0,-1 0 0,1 0 0,6-2 0,-2 1 239,0 0 0,0 1 0,0 0 0,0 0 1,1 1-1,-1 0 0,1 0 0,9 1 1,101 13 4345,-100-11-3528,-15-2-670,0 1 0,0 0 0,0 0 0,0 0 0,0 0 0,0 0 0,0 1 0,-1 0 0,5 2 0,-7-3-215,0 0 1,0 0-1,0 0 0,0 0 1,0 0-1,0 0 1,-1 0-1,1 0 0,0 0 1,-1 0-1,1 0 1,-1 0-1,1 1 0,-1-1 1,1 0-1,-1 0 1,0 1-1,0-1 0,0 0 1,0 0-1,0 1 1,0-1-1,0 0 0,0 1 1,0-1-1,0 0 1,-1 0-1,1 1 0,0-1 1,-1 0-1,0 0 1,0 2-1,1-2-28,-1 0 0,1 0 0,-1 1 1,1-1-1,-1 0 0,1 0 0,-1 0 0,0 0 0,0 0 1,0 0-1,0 0 0,0 0 0,0 0 0,0 0 0,0 0 1,0 0-1,0-1 0,0 1 0,0 0 0,-1-1 0,1 1 1,0-1-1,0 1 0,-1-1 0,1 0 0,0 0 0,-1 0 1,1 1-1,0-1 0,-1 0 0,1 0 0,0-1 0,-1 1 1,1 0-1,-3-1 0,2 0-3,0 0 0,0 0 0,0 0 0,0-1 0,0 1 0,0 0 0,0-1 0,1 0 0,-1 1 0,0-1 0,1 0 0,-1 0 0,1 0 0,0 0 0,0 0-1,0 0 1,0 0 0,0 0 0,-1-4 0,1 3-3,0 0-1,1 0 1,0 0 0,0-1-1,-1 1 1,2 0-1,-1 0 1,0 0-1,1-1 1,-1 1 0,1 0-1,0 0 1,0 0-1,0 0 1,1 0-1,-1 0 1,1 1 0,-1-1-1,1 0 1,0 1-1,0-1 1,0 1-1,3-3 1,6-5-55,0 1 1,1 1-1,25-15 0,8-6-1219,-36 21-56,0 0 0,14-17 0,-14 13-2429,14-24 1,-8 9 970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20.209"/>
    </inkml:context>
    <inkml:brush xml:id="br0">
      <inkml:brushProperty name="width" value="0.05" units="cm"/>
      <inkml:brushProperty name="height" value="0.05" units="cm"/>
      <inkml:brushProperty name="color" value="#FF0066"/>
    </inkml:brush>
  </inkml:definitions>
  <inkml:trace contextRef="#ctx0" brushRef="#br0">1 0 15115,'0'3'775,"0"0"0,1 0 0,-1 0 0,1 0 0,0 0-1,2 5 1,2 4 404,9 32 843,3-2-1,39 71 1,-39-84-1760,2 0 1,0-2 0,2 0-1,36 34 1,-23-29-226,31 31 195,-54-52-599,-1 1-1,0 1 1,12 20-1,-14-14-1748,-8-18 1979,0-1-1,0 0 1,0 1-1,0-1 0,1 1 1,-1-1-1,0 0 1,0 1-1,0-1 1,0 1-1,0-1 1,0 1-1,0-1 1,0 0-1,-1 1 1,1-1-1,0 1 0,0-1 1,0 0-1,0 1 1,0-1-1,-1 0 1,1 1-1,0-1 1,0 1-1,-1-1 1,1 0-1,0 0 0,-1 1 1,1-1-1,0 0 1,-1 0-1,1 1 1,0-1-1,-1 0 1,1 0-1,0 0 1,-1 1-1,-10-1-1897</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20.608"/>
    </inkml:context>
    <inkml:brush xml:id="br0">
      <inkml:brushProperty name="width" value="0.05" units="cm"/>
      <inkml:brushProperty name="height" value="0.05" units="cm"/>
      <inkml:brushProperty name="color" value="#FF0066"/>
    </inkml:brush>
  </inkml:definitions>
  <inkml:trace contextRef="#ctx0" brushRef="#br0">1 403 14379,'0'-1'178,"0"0"1,0 0-1,1 0 0,-1 0 0,0 0 1,1 0-1,-1 0 0,1 0 1,-1 0-1,1 0 0,-1 0 0,1 1 1,0-1-1,-1 0 0,1 0 0,0 0 1,1 0-1,19-13 1528,-16 11-1280,107-72 3949,-12 8-2182,-95 64-2117,0 0 0,0 0 0,0 1 0,0-1 0,1 1 0,-1 0 0,1 1 0,10-2 0,-14 2-55,1 1-1,0 0 1,0 1-1,-1-1 0,1 0 1,0 1-1,-1 0 1,1-1-1,0 1 0,-1 0 1,1 0-1,-1 1 1,0-1-1,1 0 0,-1 1 1,0 0-1,0-1 1,0 1-1,4 4 1,1 4 33,1 0 0,-1 0 0,-1 1 0,0 0 0,-1 0 0,0 1 0,3 12 0,-2-9 5,0 0 0,1 0 0,11 18 0,0-15-243,-8-13-840,-9-5 945,-1 0 0,0 0 0,0 0 0,1 0 0,-1 0 0,0 0 0,0 0 0,1 0 0,-1 0 0,0 0 0,0-1 1,1 1-1,-1 0 0,0 0 0,0 0 0,0 0 0,1-1 0,-1 1 0,0 0 0,0 0 0,0-1 0,0 1 0,1 0 1,-1 0-1,0-1 0,0 1 0,0 0 0,0 0 0,0-1 0,0 1 0,0 0 0,0 0 0,0-1 0,0 1 0,2-15-2656,4-9 876</inkml:trace>
  <inkml:trace contextRef="#ctx0" brushRef="#br0" timeOffset="1">222 1 15483,'9'17'608,"6"-4"-111,5 0-105,8-6-880,4-5 3608,13-7-2496</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21.041"/>
    </inkml:context>
    <inkml:brush xml:id="br0">
      <inkml:brushProperty name="width" value="0.05" units="cm"/>
      <inkml:brushProperty name="height" value="0.05" units="cm"/>
      <inkml:brushProperty name="color" value="#FF0066"/>
    </inkml:brush>
  </inkml:definitions>
  <inkml:trace contextRef="#ctx0" brushRef="#br0">0 189 16259,'7'12'1389,"-1"0"0,0 0 0,7 24 0,7 15-42,-20-51-1342,0 1 1,1-1-1,-1 1 0,0-1 0,0 1 0,1-1 0,-1 1 1,0-1-1,1 0 0,-1 1 0,1-1 0,-1 1 0,0-1 1,1 0-1,-1 1 0,1-1 0,-1 0 0,1 0 0,0 1 1,0-1-4,-1 0 0,0 0 0,1 0 0,-1 0 0,1 0 0,-1 0 0,0-1 0,1 1 0,-1 0 0,0 0 0,1 0 0,-1 0 0,0-1 0,1 1 0,-1 0 0,0 0 0,1-1 0,-1 1 0,0 0 0,1-1 0,10-21 48,-5 2-8,0 0-1,-2-1 1,2-27-1,9-37 132,-13 76-87,1 1-1,0-1 1,0 1-1,1 0 1,0 0-1,0 0 1,9-10-1,-12 16-41,0 0-1,0 1 0,1-1 1,-1 0-1,1 1 1,0-1-1,-1 1 0,1 0 1,0-1-1,0 1 1,0 0-1,0 0 0,0 0 1,0 0-1,0 1 0,0-1 1,0 1-1,0-1 1,0 1-1,1-1 0,-1 1 1,0 0-1,0 0 1,0 0-1,1 1 0,2 0 1,3 1-17,-1 1 0,0 0 0,1 1 0,-1 0 0,0 0 0,6 6 0,-8-6-574,0 0 1,1-1-1,0 1 0,-1-1 0,1 0 0,0-1 0,0 0 0,11 3 0,4-6-1738,5-5 778</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50.359"/>
    </inkml:context>
    <inkml:brush xml:id="br0">
      <inkml:brushProperty name="width" value="0.05" units="cm"/>
      <inkml:brushProperty name="height" value="0.05" units="cm"/>
      <inkml:brushProperty name="color" value="#FF0066"/>
    </inkml:brush>
  </inkml:definitions>
  <inkml:trace contextRef="#ctx0" brushRef="#br0">1 0 11626,'7'27'7195,"7"12"-3140,2 6-2112,6 30-130,61 137 0,-81-208-1870,-2-2-1,1 0 0,0 0-1,-1 0 1,1-1 0,0 1-1,0 0 1,0-1-1,0 1 1,0-1 0,1 1-1,-1-1 1,0 0 0,2 2-1,-2-4-25,-1 1 0,0 0 0,0 0 0,0-1-1,0 1 1,1 0 0,-1-1 0,0 1 0,0 0 0,0-1-1,0 1 1,0 0 0,0-1 0,0 1 0,0 0 0,0-1 0,0 1-1,0 0 1,0-1 0,0 1 0,0 0 0,0 0 0,0-1-1,-1 1 1,1 0 0,0-1 0,0 1 0,0 0 0,0-1-1,-1 1 1,1 0 0,0-1 0,-8-14-1921,7 14 1637,-22-38-6510,8 16 4666</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21.393"/>
    </inkml:context>
    <inkml:brush xml:id="br0">
      <inkml:brushProperty name="width" value="0.05" units="cm"/>
      <inkml:brushProperty name="height" value="0.05" units="cm"/>
      <inkml:brushProperty name="color" value="#FF0066"/>
    </inkml:brush>
  </inkml:definitions>
  <inkml:trace contextRef="#ctx0" brushRef="#br0">176 25 12403,'-1'-2'288,"1"1"1,-1-1 0,0 1-1,0-1 1,0 0-1,0 1 1,0 0 0,-1-1-1,1 1 1,0 0 0,-1 0-1,1-1 1,-1 1 0,1 0-1,-1 1 1,-2-2-1,2 1-38,0 1-1,-1-1 0,1 1 0,-1 0 0,1 0 0,-1 0 0,1 1 0,0-1 0,-1 0 0,1 1 0,0 0 0,-1-1 0,-1 2 0,-5 2 72,0 0 0,0 0 0,1 1 0,-1 0-1,1 0 1,0 1 0,1 0 0,0 0 0,0 1-1,0-1 1,1 2 0,-10 13 0,15-20-306,0 1 0,0 0 1,0 0-1,0-1 0,1 1 1,-1 0-1,1 0 0,-1 0 1,1 0-1,0-1 0,0 1 1,0 0-1,0 0 0,0 0 1,0 0-1,0 0 0,1 0 1,-1 0-1,1-1 0,-1 1 1,1 0-1,0 0 0,0-1 1,0 1-1,0 0 0,0-1 1,0 1-1,0-1 0,0 1 1,1-1-1,-1 0 0,0 1 1,1-1-1,2 1 0,3 4-6,1-1 0,1-1 0,-1 0 0,1 0 0,12 3 0,58 14 34,-62-18 135,1 1 1,0 1-1,-1 1 0,0 0 0,-1 1 0,23 13 0,-36-18-64,0 0-1,-1 0 1,1 0 0,0 1-1,-1-1 1,1 1 0,-1 0-1,0 0 1,0 0 0,4 6-1,-5-7-56,-1 0 0,1 0-1,-1 0 1,1 0-1,-1 0 1,0 0 0,1 0-1,-1 0 1,0 0 0,0 0-1,-1 1 1,1-1 0,0 0-1,-1 0 1,1 0 0,-1 0-1,0 0 1,0 0 0,-2 3-1,-2 4 10,-1-1 0,0 0 0,0-1 0,-1 1 0,0-1 0,0-1 0,-1 1 0,1-1 0,-2 0 0,1-1 0,-11 6 0,5-5-476,1 0 0,-22 6-1,22-8-1223,0-1-1,-22 2 1,31-5 145,5-2 179,5-8-615</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21.830"/>
    </inkml:context>
    <inkml:brush xml:id="br0">
      <inkml:brushProperty name="width" value="0.05" units="cm"/>
      <inkml:brushProperty name="height" value="0.05" units="cm"/>
      <inkml:brushProperty name="color" value="#FF0066"/>
    </inkml:brush>
  </inkml:definitions>
  <inkml:trace contextRef="#ctx0" brushRef="#br0">6 0 12539,'-6'2'6030,"12"10"-3217,56 82 1524,39 47-2770,-41-58-1370,-52-72-187,-4-5-8,0 0 1,0 0 0,1-1 0,0 0 0,0 0 0,8 7 0,-12-12-3,0 1 1,0-1 0,0 1-1,0-1 1,0 1 0,1-1-1,-1 0 1,0 0 0,0 1 0,0-1-1,0 0 1,1 0 0,-1 0-1,0 0 1,0-1 0,0 1 0,0 0-1,1 0 1,-1-1 0,0 1-1,0-1 1,0 1 0,0-1-1,0 1 1,0-1 0,0 0 0,0 1-1,1-2 1,4-3 2,-1 0 1,0 0-1,8-10 0,-5 5 1,4-4-1,61-64 2,-61 67-5,0 1 1,0 0-1,1 1 0,24-13 0,-33 19 6,1 2-1,-1-1 1,0 0-1,1 1 1,0 0-1,-1 0 1,7-1-1,-10 2 4,1 0 0,0 0 0,-1 0 0,1 0 0,0 0 0,-1 1 0,1-1 0,0 1 0,-1-1 0,1 1 0,-1-1 0,1 1 0,-1 0 0,1 0 0,-1 0 0,0 0 0,1 0 0,-1 0 0,0 0 0,0 0 0,0 0 0,1 1 0,0 1 0,0 2 35,1 0 0,-1 0 0,-1 0 0,1 0 0,-1 0 0,0 0 0,0 0 0,0 1-1,-1-1 1,1 0 0,-1 1 0,-1-1 0,1 0 0,-1 1 0,0-1 0,-2 5 0,1 1 16,-2 0 1,1-1 0,-2 1-1,1-1 1,-1 0 0,-12 16-1,13-20-122,0-1 0,0 1 0,-1-1 0,0 0 0,0 0 0,-1-1 0,1 1 0,-1-1 0,0 0 1,0-1-1,0 1 0,0-1 0,-1-1 0,-12 5 0,18-7-48,-1 0 0,1 1 0,0-1 1,0 0-1,0 0 0,0 0 0,0 0 1,0 0-1,-1-1 0,1 1 0,0 0 1,0 0-1,0-1 0,0 1 0,0-1 1,0 1-1,0-1 0,0 1 0,0-1 0,0 1 1,0-1-1,0 0 0,-1-1 0,1 0-149,0 0-1,0 0 0,0 0 0,0 1 0,0-1 0,1 0 1,-1 0-1,1 0 0,-1 0 0,1 0 0,0-1 1,0-1-1,1-26-1537</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22.263"/>
    </inkml:context>
    <inkml:brush xml:id="br0">
      <inkml:brushProperty name="width" value="0.05" units="cm"/>
      <inkml:brushProperty name="height" value="0.05" units="cm"/>
      <inkml:brushProperty name="color" value="#FF0066"/>
    </inkml:brush>
  </inkml:definitions>
  <inkml:trace contextRef="#ctx0" brushRef="#br0">0 175 16051,'1'0'496,"1"0"-1,-1-1 0,1 1 1,-1 0-1,1 0 0,-1 0 0,0 0 1,1 0-1,-1 1 0,1-1 1,-1 0-1,0 1 0,1-1 0,1 2 1,17 12 2894,-17-11-3149,0-1 0,1 1 1,-1-1-1,1 0 0,-1 0 0,5 2 0,-1-2-181,-1 0 0,1 0-1,0-1 1,0 0-1,0 0 1,0 0 0,0-1-1,0 0 1,11-2-1,-13 1-59,-1 0-1,0 0 1,1-1-1,-1 1 0,0-1 1,0 0-1,0 0 0,0 0 1,-1-1-1,1 1 1,0-1-1,-1 0 0,0 0 1,0 0-1,0 0 1,3-5-1,2-4-21,-1-1-1,-1 0 1,-1 0 0,1 0 0,-2-1-1,6-27 1,2-6-157,-12 47 177,0-1-1,0 1 0,0-1 1,0 1-1,0-1 1,1 1-1,-1 0 0,0-1 1,0 1-1,0-1 1,0 1-1,1 0 0,-1-1 1,0 1-1,0 0 1,1-1-1,-1 1 0,0 0 1,1 0-1,-1-1 1,0 1-1,1 0 0,-1 0 1,1-1-1,-1 1 1,0 0-1,1 0 0,0 0 1,-1 0 0,1 0 0,0 0 1,-1 1-1,1-1 0,-1 0 1,1 0-1,-1 1 0,1-1 1,0 1-1,-1-1 0,1 0 1,-1 1-1,1-1 0,-1 1 1,0-1-1,1 2 0,16 27 12,-15-25-8,18 36 33,114 206 1542,-124-232-1413,-1 1 0,-1 0-1,0 0 1,8 26-1,-14-37-149,-1 0-1,0 1 0,0-1 1,-1 1-1,1-1 0,-1 0 0,0 1 1,0-1-1,0 1 0,-1-1 1,1 0-1,-1 1 0,0-1 1,-1 0-1,1 0 0,-1 1 1,0-1-1,0 0 0,0-1 1,0 1-1,-1 0 0,-5 6 1,5-7-23,1 0 0,-1 0 0,0-1 1,0 1-1,-1-1 0,1 0 0,0 0 1,-1 0-1,0 0 0,1-1 0,-1 1 0,0-1 1,0 0-1,-7 1 0,9-2-87,-1 0-1,0 0 1,0 0 0,1-1-1,-1 1 1,0-1 0,1 1-1,-1-1 1,1 0 0,-1 0 0,1 0-1,-1-1 1,1 1 0,-1 0-1,1-1 1,0 0 0,0 1-1,0-1 1,0 0 0,0 0-1,0 0 1,-2-5 0,-2-2-855,1-1 1,0 1-1,1-1 1,0 0-1,-4-15 1,-4-18-1042</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22.981"/>
    </inkml:context>
    <inkml:brush xml:id="br0">
      <inkml:brushProperty name="width" value="0.05" units="cm"/>
      <inkml:brushProperty name="height" value="0.05" units="cm"/>
      <inkml:brushProperty name="color" value="#FF0066"/>
    </inkml:brush>
  </inkml:definitions>
  <inkml:trace contextRef="#ctx0" brushRef="#br0">302 120 13691,'1'-12'655,"-2"1"0,0-1 0,0 0 0,-1 1 0,-4-15 0,6 24-469,-1 0-1,0 0 1,0 0 0,0 0 0,0 0-1,0 0 1,0 1 0,0-1-1,-1 0 1,1 0 0,-1 1-1,1-1 1,-1 1 0,1-1-1,-1 1 1,0 0 0,-3-2-1,3 2-55,-1 1-1,1-1 1,-1 0-1,1 1 1,-1 0-1,1 0 0,-1 0 1,1 0-1,0 0 1,-1 0-1,1 1 0,-1-1 1,1 1-1,-1-1 1,1 1-1,-3 1 1,-7 4 144,1 0-1,-1 0 1,1 2 0,0-1 0,1 1 0,-13 13 0,6-5 108,2 0-1,-25 36 1,38-51-363,-10 17 261,-19 37 0,28-50-256,1-1 0,0 1 1,1 0-1,-1 0 1,1 0-1,0 0 0,0 0 1,0 0-1,1 1 0,0-1 1,0 0-1,0 0 0,2 9 1,-1-10-14,1 0 1,0 0 0,0 0-1,0-1 1,0 1 0,0-1-1,1 0 1,-1 1-1,1-1 1,0 0 0,5 4-1,4 2 42,24 14-1,26 11 52,25 15-4,-77-43-93,0 1 0,-1 0 0,0 1 1,-1 0-1,1 1 0,7 11 1,-12-15-7,-1 1 1,0-1-1,0 1 1,-1 0-1,1-1 1,-1 1-1,-1 0 1,1 1 0,-1-1-1,0 0 1,0 7-1,-1-8 2,0-1 0,0 1 0,0-1 0,-1 1-1,1-1 1,-1 1 0,0-1 0,-1 0 0,1 1 0,-1-1-1,0 0 1,0 0 0,0 0 0,0 0 0,-5 6 0,5-9-2,1 1 0,-1-1 0,0 1 0,1-1 0,-1 0 0,0 1 0,0-1 0,1 0 1,-1 0-1,0-1 0,0 1 0,0 0 0,0-1 0,-1 1 0,1-1 0,0 1 0,0-1 1,0 0-1,0 0 0,0 0 0,0 0 0,-1 0 0,1-1 0,0 1 0,-2-1 0,2 0 0,-1 0 0,1 0 0,-1 0 0,1-1 0,0 1 0,0-1 0,0 1 0,0-1 0,0 0 0,0 0-1,0 1 1,0-1 0,1-1 0,-1 1 0,1 0 0,0 0 0,-1 0 0,1-1 0,0 1 0,-1-5 0,0-1-17,1 0 1,0 0-1,0-1 1,1 1-1,0-1 1,0 1-1,1 0 1,0-1-1,0 1 1,1 0-1,0 0 1,6-16-1,5-4-88,1 0 0,20-31 0,-15 29 67,93-164 37,-110 190 9,0 0 0,1 0 0,-1 1 1,1-1-1,0 1 0,4-5 0,-7 8-3,1 0 0,-1 0-1,0 0 1,1-1 0,-1 1-1,0 0 1,1 0 0,-1 0-1,0 0 1,1-1 0,-1 1-1,1 0 1,-1 0 0,1 0-1,-1 0 1,0 0 0,1 0-1,-1 0 1,1 0 0,-1 1-1,0-1 1,1 0 0,-1 0-1,1 0 1,0 1 0,0-1 15,0 1 0,0 0 0,0 0 1,-1 0-1,1 0 0,0 0 0,0 1 1,-1-1-1,1 0 0,0 0 0,0 3 1,9 20 286,0-1 0,2 0 0,0 0 0,25 32 0,-32-48-302,1-1 0,0 0 0,0-1 0,0 1 0,1-1 0,-1 0 0,16 7 0,-17-10-105,1 1-1,0-1 1,-1-1 0,1 1-1,0-1 1,0 0-1,0 0 1,0-1-1,0 0 1,1 0 0,-1 0-1,6-2 1,-8 2-174,-1-1 0,0 0 0,0 0 1,0 0-1,-1 0 0,1 0 0,0 0 0,0-1 1,0 0-1,-1 1 0,1-1 0,-1 0 1,0 0-1,1 0 0,-1 0 0,0-1 0,0 1 1,0-1-1,0 1 0,-1-1 0,1 0 1,-1 0-1,0 1 0,0-1 0,0 0 1,0 0-1,1-5 0,3-29-1822</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23.417"/>
    </inkml:context>
    <inkml:brush xml:id="br0">
      <inkml:brushProperty name="width" value="0.05" units="cm"/>
      <inkml:brushProperty name="height" value="0.05" units="cm"/>
      <inkml:brushProperty name="color" value="#FF0066"/>
    </inkml:brush>
  </inkml:definitions>
  <inkml:trace contextRef="#ctx0" brushRef="#br0">3 32 14107,'-1'2'1120,"-1"1"681,4-3-593,3 0-400,5-5-368,5-3-552,2-1-672,4-1-3841,5 5 3081</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23.976"/>
    </inkml:context>
    <inkml:brush xml:id="br0">
      <inkml:brushProperty name="width" value="0.05" units="cm"/>
      <inkml:brushProperty name="height" value="0.05" units="cm"/>
      <inkml:brushProperty name="color" value="#FF0066"/>
    </inkml:brush>
  </inkml:definitions>
  <inkml:trace contextRef="#ctx0" brushRef="#br0">6 557 14347,'-6'-5'12821,"13"0"-12915,0 0 359,0 1 1,0 0-1,0 1 0,1-1 1,-1 1-1,1 1 0,0 0 1,11-2-1,-16 3-233,0 1 0,0-1 0,1 1 0,-1 0 0,0 0 0,1 1 0,-1-1 0,0 1 0,0-1 0,1 1 0,-1 0 0,0 0 0,0 0 0,0 1 0,0-1 0,0 1 0,0 0 0,0 0 0,-1 0 0,1 0 0,-1 0 0,1 0 0,2 4 0,-2-2-25,-1 0-1,1 1 1,-1-1-1,0 0 1,0 1-1,0 0 1,-1-1-1,1 1 1,-1 0-1,0 0 1,-1 0-1,1-1 1,-1 1-1,0 8 1,-2 2-45,-1 1 1,0-1-1,-7 19 0,6-20-212,0 1-1,1-1 1,-3 25 0,6-33 62,-1 0 0,2 0 0,-1 0 0,1 0 0,-1 0 0,2 0 0,2 9 0,-3-12 135,0-1-1,1 1 0,-1 0 1,1-1-1,0 1 1,0-1-1,0 0 1,0 1-1,0-1 0,1 0 1,-1 0-1,1 0 1,-1-1-1,1 1 1,5 2-1,-1-2 73,-1 0 0,1 0 0,-1-1 0,1 0 0,0 0 0,0-1 0,-1 1 0,1-1 0,0-1 0,0 0-1,-1 0 1,9-2 0,-8 2 71,0-1-1,0 1 1,1 0-1,-1 1 0,0 0 1,0 0-1,1 1 0,-1 0 1,0 0-1,10 3 1,-13-2-79,-1-1 1,0 1-1,-1 0 1,1 0-1,0 0 1,-1 0 0,1 1-1,-1-1 1,1 1-1,-1-1 1,0 1-1,0 0 1,-1 0 0,1 0-1,0 0 1,-1 0-1,0 0 1,0 1-1,0-1 1,0 0-1,0 1 1,-1-1 0,1 1-1,-1 3 1,1 4 12,-1 1 1,-1-1-1,0 0 0,0 0 1,-1 0-1,-5 15 1,3-15-27,0 0 0,0-1 0,-1 0 0,-1 0 0,0 0 1,0 0-1,-1-1 0,-8 9 0,11-14 1,0 0 1,0 0-1,0 0 0,0 0 1,-1-1-1,1 0 0,-1 0 1,0 0-1,0-1 0,0 1 1,0-1-1,-1 0 0,1-1 1,0 1-1,-1-1 0,1 0 1,-1 0-1,-6-1 0,9 0 2,1 0 0,-1-1 0,1 1-1,0-1 1,-1 1 0,1-1-1,0 0 1,0 0 0,0 0-1,-1 0 1,1 0 0,0 0-1,0-1 1,1 1 0,-1-1 0,0 1-1,0-1 1,1 0 0,-1 0-1,1 0 1,-1 0 0,1 0-1,0 0 1,0 0 0,0 0-1,0 0 1,0-1 0,0 1 0,1 0-1,-1-1 1,1-2 0,-1-2-3,0-1 0,1 0 0,0 0 0,0 1 0,1-1 0,0 0 0,0 0 1,4-10-1,63-150 9,-32 87-1,5-15 132,47-122 1075,-81 194-1149,-1 0 0,-1 0 0,-1-1 0,-1 1 1,-1-1-1,-2 0 0,0 0 0,-1 1 0,-2-1 0,-1 0 0,0 1 0,-2 0 0,-1 0 0,-11-27 1,15 44-66,2 5 0,1-1 0,-1 1-1,0-1 1,0 1 0,0 0 0,0-1-1,-1 1 1,1 0 0,-1 0 0,1 0 0,-1 0-1,0 0 1,0 0 0,0 1 0,0-1-1,0 1 1,-3-3 0,5 4 0,-1 0 1,1 0-1,0 0 1,-1 0 0,1 0-1,-1 0 1,1 0-1,-1-1 1,1 1-1,0 0 1,-1 1-1,1-1 1,-1 0-1,1 0 1,-1 0-1,1 0 1,0 0-1,-1 0 1,1 0-1,-1 1 1,1-1-1,0 0 1,-1 0-1,1 1 1,0-1 0,-1 0-1,1 1 1,0-1-1,-1 0 1,1 1-1,-1 0 0,0 1 1,1-1-1,-1 1 0,1-1 0,-1 1 1,1-1-1,0 1 0,0-1 1,-1 3-1,1 4-4,1 0 0,2 15 0,5 19 13,18 53 0,-18-73 24,0-1 0,2 0 0,0 0 1,16 23-1,-21-37 23,1-1 0,-1 1-1,1-1 1,0 0 0,1-1 0,-1 1 0,1-1-1,0-1 1,0 1 0,1-1 0,-1-1 0,1 1-1,0-1 1,0 0 0,0-1 0,0 0 0,1-1-1,-1 1 1,0-1 0,1-1 0,12 0 0,-11-1-22,-1 0 0,1 0 1,-1-1-1,1 0 1,-1-1-1,0 0 1,0 0-1,0-1 1,-1 0-1,1-1 1,-1 1-1,0-2 1,0 1-1,-1-1 1,1-1-1,-2 1 1,1-1-1,11-14 1,-13 11-24,1 1 0,-1-1 0,-1 0 0,0 0 1,0-1-1,-1 1 0,0-1 0,-1 0 0,0 0 0,-1 0 1,0 1-1,-1-1 0,-1-14 0,0 10-259,-1-1-1,-1 1 1,0 0 0,-1 0-1,-1 0 1,0 1 0,-1-1-1,-14-24 1,17 35-124,1 0 1,-1-1 0,0 1-1,0 1 1,-1-1-1,1 0 1,-8-5 0,3 4-118,-1 1 0,1 0 0,-19-6 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38.475"/>
    </inkml:context>
    <inkml:brush xml:id="br0">
      <inkml:brushProperty name="width" value="0.05" units="cm"/>
      <inkml:brushProperty name="height" value="0.05" units="cm"/>
      <inkml:brushProperty name="color" value="#FF0066"/>
    </inkml:brush>
  </inkml:definitions>
  <inkml:trace contextRef="#ctx0" brushRef="#br0">233 26 12155,'0'-1'150,"0"0"0,1 0 1,-1 0-1,0 0 0,1 1 1,-1-1-1,0 0 0,0 0 1,0 0-1,0 0 0,0 0 1,0 0-1,0 0 0,0 0 1,0 0-1,-1 0 1,1 1-1,0-1 0,0 0 1,-1 0-1,1 0 0,-1 0 1,0-1-1,0 2-13,0-1-1,1 1 1,-1 0 0,0-1-1,0 1 1,0 0 0,0 0-1,0 0 1,0-1 0,1 1-1,-1 0 1,0 0 0,0 0-1,0 1 1,0-1-1,0 0 1,0 0 0,0 0-1,0 1 1,-7 1 297,1 1-1,0 0 0,0 1 1,-8 5-1,1 1-58,0 0-1,1 1 1,0 1-1,-15 17 1,-38 59 982,63-84-1310,0 1-1,0 0 1,0 0-1,1 0 1,-3 6-1,5-10-44,0 0 0,-1 0 0,1 0-1,0 0 1,0 0 0,0 0 0,0 0-1,0 0 1,0 0 0,0 0 0,0 0-1,0 0 1,1 0 0,-1 0 0,0 0-1,0 0 1,1 0 0,-1 0 0,1-1-1,-1 1 1,1 0 0,-1 0 0,1 0-1,0-1 1,-1 1 0,1 0 0,0 0-1,0-1 1,-1 1 0,1-1 0,0 1-1,0-1 1,0 1 0,0-1 0,0 1-1,1-1 1,13 4 13,0 0 0,0-1-1,0-1 1,0 0 0,25-1-1,5 1 37,-35-2-34,54 8 95,-59-8-86,0 2 0,0-1-1,0 0 1,0 1-1,0 0 1,0 0 0,0 1-1,-1-1 1,8 7-1,-11-8-1,0 0-1,0 0 0,0 0 1,0 0-1,0 0 0,0 0 1,-1 0-1,1 1 0,0-1 1,-1 0-1,1 1 1,-1-1-1,1 0 0,-1 1 1,0-1-1,0 1 0,0-1 1,1 0-1,-1 1 0,-1-1 1,1 1-1,0-1 0,0 0 1,0 1-1,-1-1 0,1 0 1,-1 1-1,1-1 0,-1 0 1,1 1-1,-1-1 1,0 0-1,-1 2 0,-3 3 119,0 0 0,0 0 0,0 0-1,-11 8 1,-5 3 193,-42 26-1,50-35-331,1-2 0,-1 0 0,-1 0 0,1-1 0,-16 4 0,27-9-80,-1 1-1,1-1 1,0 1 0,-1-1 0,1 0-1,-1 0 1,1 0 0,0 0-1,-1 0 1,1-1 0,0 1-1,-1-1 1,1 1 0,0-1 0,-4-2-1,5 2-61,0 0 0,0 0 0,0 0 0,0 0 0,0 0 0,0 0 0,0-1 0,1 1 0,-1 0 0,0-1 0,1 1 0,-1 0 0,1-1 0,-1 1 0,1-1 0,0 1 0,0-1 0,0 1 0,0-1 0,0 1 0,0-1 0,0 1 0,0-1 0,0 1 0,1 0 0,-1-3 0,11-29-2226,7-3 733</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38.860"/>
    </inkml:context>
    <inkml:brush xml:id="br0">
      <inkml:brushProperty name="width" value="0.05" units="cm"/>
      <inkml:brushProperty name="height" value="0.05" units="cm"/>
      <inkml:brushProperty name="color" value="#FF0066"/>
    </inkml:brush>
  </inkml:definitions>
  <inkml:trace contextRef="#ctx0" brushRef="#br0">1 3 17052,'1'-1'220,"1"1"0,-1-1 0,1 1 0,-1 0 0,1-1 1,-1 1-1,1 0 0,-1 0 0,1 0 0,0 0 0,-1 0 1,1 1-1,-1-1 0,1 0 0,-1 1 0,1-1 0,-1 1 1,0-1-1,1 1 0,-1 0 0,0 0 0,1-1 0,-1 1 1,2 2-1,4 3 347,-1 0 1,0 0-1,7 10 1,-10-12-419,20 27 658,-1 1-1,-1 2 1,27 60 0,31 115 97,-48-96-735,-28-101-430,-1 0-1,-1 0 1,0 0-1,-1 0 1,0 0-1,-1-1 1,-3 19-1,2-25-2927,1-7 1536,2-9-293,5-7 67</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39.260"/>
    </inkml:context>
    <inkml:brush xml:id="br0">
      <inkml:brushProperty name="width" value="0.05" units="cm"/>
      <inkml:brushProperty name="height" value="0.05" units="cm"/>
      <inkml:brushProperty name="color" value="#FF0066"/>
    </inkml:brush>
  </inkml:definitions>
  <inkml:trace contextRef="#ctx0" brushRef="#br0">0 167 10090,'0'2'459,"0"-1"0,0 1 0,1-1 0,-1 1 0,0-1 0,1 1 0,-1-1 0,1 1 0,-1-1 0,1 1 0,0-1 0,0 1 0,-1-1 0,1 0 0,0 0 0,0 1 0,1-1 0,-1 0-1,2 2 1,-3-3-420,0 0 0,1 0 0,-1 0 0,0 0-1,0 0 1,0 0 0,0 0 0,1 0 0,-1 0-1,0 0 1,0 0 0,0 0 0,0-1 0,1 1-1,-1 0 1,0 0 0,0 0 0,0 0 0,0 0-1,0 0 1,1 0 0,-1 0 0,0 0 0,0-1-1,0 1 1,0 0 0,0 0 0,0 0-1,0 0 1,0 0 0,1-1 0,-1 1 0,0 0-1,0 0 1,0 0 0,0 0 0,0-1 0,0 1-1,0 0 1,0 0 0,0 0 0,2-11 506,-2 9-355,5-25 285,2 1 0,0-1 0,22-48 0,-28 74-438,-1-1 0,1 1 0,0 0 0,-1-1 0,1 1-1,0 0 1,0-1 0,0 1 0,0 0 0,0 0 0,0 0 0,0 0-1,0 0 1,0 0 0,0 0 0,1 1 0,-1-1 0,0 0 0,1 1-1,-1-1 1,0 0 0,1 1 0,-1 0 0,1-1 0,-1 1 0,1 0-1,-1 0 1,1 0 0,-1 0 0,0 0 0,1 0 0,-1 0 0,1 0-1,-1 1 1,1-1 0,-1 1 0,1-1 0,-1 1 0,0-1 0,1 1-1,-1 0 1,0 0 0,2 1 0,1 1 105,6 4 55,-1-1 0,1 0 1,0 0-1,1-1 0,16 6 1,-11-7-272,15 5 52,-29-9-264,-1 1 0,1 0 0,-1-1-1,1 1 1,-1 0 0,0 0 0,0 0 0,1 0 0,1 2 0,-3-2 124,0-1 1,1 0-1,-1 1 0,0-1 1,1 0-1,-1 0 0,0 1 1,1-1-1,-1 0 0,1 0 1,-1 0-1,0 1 0,1-1 1,-1 0-1,1 0 0,-1 0 1,0 0-1,1 0 0,-1 0 1,1 0-1,-1 0 0,1 0 1,-1 0-1,1 0 0,-1 0 1,1-1-1,14-2-1162</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39.894"/>
    </inkml:context>
    <inkml:brush xml:id="br0">
      <inkml:brushProperty name="width" value="0.05" units="cm"/>
      <inkml:brushProperty name="height" value="0.05" units="cm"/>
      <inkml:brushProperty name="color" value="#FF0066"/>
    </inkml:brush>
  </inkml:definitions>
  <inkml:trace contextRef="#ctx0" brushRef="#br0">40 358 9018,'0'-1'379,"0"0"1,0 0-1,0 0 0,0 0 1,0 0-1,0 0 0,-1 1 1,1-1-1,0 0 0,0 0 1,-1 0-1,1 0 0,0 1 0,-1-1 1,0-1-1,0 2-194,1-1 0,0 1 0,0 0 0,-1 0 0,1 0 0,0-1 0,-1 1 0,1 0 0,0 0 0,-1 0 0,1 0 0,0 0 0,-1 0 0,1 0 0,0 0 0,-1 0 0,1 0 0,-1 0 0,1 0 0,0 0 0,-1 0 0,1 0 0,0 0 0,-1 0 0,1 1 0,-1-1 0,0 1 49,0 0-1,-1-1 1,1 1 0,0 1-1,-1-1 1,1 0-1,0 0 1,0 0 0,0 0-1,0 1 1,0-1-1,0 1 1,1-1 0,-1 1-1,0 1 1,-2 6-108,1-1 1,1 0 0,0 1-1,0-1 1,0 0 0,1 1-1,1-1 1,1 11 0,-2-17-88,1 1 1,-1 0 0,1-1 0,0 1 0,0-1-1,0 1 1,0-1 0,1 1 0,-1-1 0,1 0-1,-1 1 1,4 2 0,-4-4-30,1 0 0,-1 0 1,1 0-1,0 0 0,-1 0 1,1 0-1,0-1 0,0 1 1,0 0-1,-1-1 0,1 0 1,0 1-1,0-1 0,0 0 1,0 0-1,0 0 0,0 0 1,0 0-1,-1-1 0,3 1 0,-2-1-7,0 1-1,0-1 0,0 0 0,-1 0 0,1 0 0,0 0 0,-1 0 0,1 0 0,-1 0 0,1 0 0,-1 0 1,1-1-1,-1 1 0,0-1 0,0 1 0,0-1 0,0 1 0,0-1 0,0 0 0,0 0 0,0 1 0,-1-1 1,1 0-1,-1 0 0,1 0 0,-1 0 0,0 1 0,0-1 0,0-3 0,1-6 16,-1 1 0,-1-1-1,-3-19 1,3 24-109,1 0 0,-2 0-1,1 0 1,-1 0 0,0 1 0,0-1 0,-1 0 0,1 1-1,-1 0 1,0 0 0,-1-1 0,0 2 0,-6-8 0,10 12 5,0 0 1,0 0 0,0 0 0,0 0 0,-1-2-1278,1 2 1278,0 0 0,0 0 0,0 0-1,0-1 1,0 1 0,0 0 0,0 0 0,0 0 0,0 0-1,0 0 1,0 0 0,0 0 0,0-1 0,0 1-1,0 0 1,0 0 0,0 0 0,0 0 0,0 0 0,1-1-171,6-2-1478,14-1 790,-17 3 487,127-14-220,1 13 5787,-107 5-3313,-24-3-1733,0 1 0,-1-1 0,1 0-1,0 0 1,0 1 0,0-1 0,0 1-1,0-1 1,-1 1 0,1-1 0,0 1-1,0-1 1,-1 1 0,1 0 0,0-1-1,-1 1 1,1 0 0,0 0 0,0 1-1,-1-2-57,0 0 1,-1 1-1,1-1 0,0 0 0,0 1 0,0-1 0,0 0 0,-1 0 0,1 1 0,0-1 0,0 0 0,0 0 0,-1 1 0,1-1 0,0 0 0,0 0 1,-1 0-1,1 0 0,0 1 0,-1-1 0,1 0 0,0 0 0,-1 0 0,1 0 0,0 0 0,-1 0 0,1 0 0,0 0 0,-1 0 0,1 0 0,-15 1 210,14-1-196,0 0 0,-1 0-1,1-1 1,0 1 0,0 0-1,0-1 1,0 1-1,0-1 1,0 1 0,0-1-1,0 0 1,0 1-1,0-1 1,0 0 0,0 0-1,0 0 1,1 0-1,-1 0 1,0 0 0,1 0-1,-1 0 1,0-1-1,0 0 13,0 0 0,1 0-1,-1 0 1,1 0-1,0 0 1,-1 0-1,1 0 1,0 0-1,0 0 1,0 0-1,1 0 1,-1 0-1,1-4 1,1 1-4,0 0 1,0 1-1,0-1 0,0 0 1,1 1-1,-1 0 1,1-1-1,1 1 1,-1 0-1,0 1 0,8-7 1,2-1-19,1 1 1,19-10 0,-21 14-603,-1-1 1,0 0 0,0-1 0,-1 0 0,10-11 0,20-34-506,-14 15 1415</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51.874"/>
    </inkml:context>
    <inkml:brush xml:id="br0">
      <inkml:brushProperty name="width" value="0.05" units="cm"/>
      <inkml:brushProperty name="height" value="0.05" units="cm"/>
      <inkml:brushProperty name="color" value="#FF0066"/>
    </inkml:brush>
  </inkml:definitions>
  <inkml:trace contextRef="#ctx0" brushRef="#br0">34 136 8690,'6'-9'1481,"1"1"0,0-1 0,13-12-1,-14 16-836,0-1 0,0 0-1,-1 0 1,0 0 0,0-1 0,-1 0-1,4-7 1,0 1 1133,0-1 2144,-8 14-3863,0-1 0,-1 1 0,1 0 0,0 0 0,0 0 0,0-1 0,0 1 0,0 0 0,0 0 0,0 0 0,-1-1 0,1 1 0,0 0 0,0 0 1,0 0-1,-1 0 0,1 0 0,0 0 0,0-1 0,0 1 0,-1 0 0,1 0 0,0 0 0,0 0 0,0 0 0,-1 0 0,1 0 0,0 0 0,0 0 0,-1 0 0,1 0 0,0 0 0,0 0 0,-1 0 0,-8 0 565,6 1-525,0 1-1,0-1 1,0 1-1,0-1 1,0 1-1,0 0 1,1 0-1,-1 0 0,1 1 1,-1-1-1,1 1 1,0-1-1,-3 5 1,-2 4-8,0-1 1,-6 16 0,4-4 81,0 1 1,1 1 0,2-1 0,0 1 0,-4 49 0,7-27 168,3 0 0,5 59 0,-4-97-298,0 0 0,1 0 0,-1 0 0,1 0 0,1-1 0,-1 1 0,2-1 0,4 9 0,-6-12-21,0-1 1,0 0 0,1 0-1,-1 0 1,1 0-1,0 0 1,0-1 0,0 1-1,0-1 1,1 0-1,-1 0 1,0 0 0,1 0-1,0-1 1,-1 1-1,1-1 1,0 0 0,7 1-1,0-1-15,-1 0 0,0-1-1,0-1 1,0 0 0,0 0-1,0-1 1,0 0 0,0 0 0,0-1-1,-1-1 1,12-5 0,12-8 19,53-37-1,-37 22-18,-28 20-6,-6 3-28,0-1 0,21-17 0,-35 26-97,0 0-1,0 0 1,0 0-1,0 0 1,0 0 0,-1 0-1,1 0 1,0 0-1,-1-1 1,1 1-1,-1 0 1,1 0 0,-1-1-1,1-1 1,-1-1-958,0 1 0,0 0 1,0 0-1,0 0 0,-2-6 1,0-5-781</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0.312"/>
    </inkml:context>
    <inkml:brush xml:id="br0">
      <inkml:brushProperty name="width" value="0.05" units="cm"/>
      <inkml:brushProperty name="height" value="0.05" units="cm"/>
      <inkml:brushProperty name="color" value="#FF0066"/>
    </inkml:brush>
  </inkml:definitions>
  <inkml:trace contextRef="#ctx0" brushRef="#br0">6 57 10186,'-5'-47'5591,"6"38"-3336,3 10-297,8 15 791,-8-10-2198,112 179 5126,-25-41-4659,-74-117-927,21 44-1,-33-59-218,-1 0 0,0 0-1,0 0 1,-1 0-1,0 1 1,1 22 0,-4-32-121,0 0 1,0 0-1,0 0 1,-1 0 0,1 1-1,-1-1 1,-1 3-1,2-5 28,-1 1 1,1-1-1,-1 0 0,0 0 0,1 0 0,-1 0 0,0 0 0,0 0 0,0 0 0,0-1 0,0 1 0,0 0 1,0 0-1,0-1 0,0 1 0,0 0 0,0-1 0,0 1 0,-3 0 0,-13 3-1733</inkml:trace>
  <inkml:trace contextRef="#ctx0" brushRef="#br0" timeOffset="0.99">36 434 13691,'7'-3'2040,"8"-7"1865,12-5-1320,10-11-753,5-2-560,3 3-591,-1 1-249,-11 9-584,-4 5-617,-11 3-1575,-1 4-633</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0.828"/>
    </inkml:context>
    <inkml:brush xml:id="br0">
      <inkml:brushProperty name="width" value="0.05" units="cm"/>
      <inkml:brushProperty name="height" value="0.05" units="cm"/>
      <inkml:brushProperty name="color" value="#FF0066"/>
    </inkml:brush>
  </inkml:definitions>
  <inkml:trace contextRef="#ctx0" brushRef="#br0">60 403 15307,'7'-8'1153,"1"1"-1,-1-1 1,0 0-1,10-15 1,-15 19-780,0-1 1,0 1 0,0 0 0,-1 0 0,0-1-1,1 1 1,-1 0 0,-1-1 0,1 0 0,-1 1 0,1-1-1,-1 1 1,-1-8 0,1 11-343,-1 0 1,1-1 0,0 1-1,0 0 1,-1-1-1,1 1 1,-1 0-1,1-1 1,-1 1-1,1 0 1,-1 0-1,0 0 1,0-1-1,0 1 1,1 0 0,-1 0-1,0 0 1,0 0-1,-1 1 1,1-1-1,0 0 1,0 0-1,0 1 1,0-1-1,-1 0 1,1 1-1,0-1 1,-1 1-1,1 0 1,0-1 0,-1 1-1,1 0 1,0 0-1,-2 0 1,0 0-25,0 0 0,1 1 0,-1-1 0,1 1 0,-1-1 0,1 1 0,-1 0 0,1 0 0,-1 0 0,1 1 0,0-1 0,0 1 0,-1-1 0,1 1 0,0-1 0,0 1 0,1 0 1,-3 2-1,-1 4-2,0 0 0,0 0 1,1 0-1,0 0 0,0 0 1,1 1-1,0 0 1,1 0-1,-2 9 0,3-14-2,1 0-1,0 0 1,0 0 0,0 0-1,0 0 1,1-1-1,-1 1 1,1 0 0,0 0-1,2 6 1,-1-8 0,-1 0 0,0 0-1,1 1 1,-1-1 0,1 0 0,0 0 0,-1 0 0,1-1-1,0 1 1,0 0 0,1-1 0,-1 1 0,0-1 0,0 0-1,1 0 1,-1 1 0,3-1 0,-1 0 18,0 0-1,0 0 1,0-1 0,0 1-1,0-1 1,0 0 0,0 0 0,0-1-1,0 1 1,0-1 0,0 0-1,0 0 1,0 0 0,7-4-1,-3 1 29,0 0-1,0-1 0,0 0 0,0-1 0,10-9 0,3-7-14,0-2 1,31-47 0,-50 68-38,0 0 1,0 0 0,0 0-1,0 1 1,1-1-1,-1 1 1,4-3-1,-4 4 6,-1 1 0,0-1 0,1 0 0,-1 1-1,1-1 1,-1 1 0,0 0 0,1 0-1,-1-1 1,1 1 0,-1 0 0,1 0-1,-1 0 1,1 1 0,-1-1 0,1 0-1,-1 0 1,0 1 0,3 0 0,13 5 185,1 0 0,-1-2 0,1 0 0,18 1 0,-27-4-95,1-1 0,-1 0 0,1-1 0,-1 0 0,0 0 0,1-1 1,-1 0-1,0-1 0,14-5 0,-6-1 147,0 1 0,18-14 0,-26 17-118,-2-1 0,1-1 0,-1 1 0,1-1 0,-2 0 0,7-9-1,-11 13-102,0 0 0,-1 1-1,1-1 1,-1 0 0,0 0-1,0 0 1,0 0-1,0 0 1,0 0 0,-1 0-1,0 0 1,1-1-1,-1 1 1,0 0 0,0 0-1,-1 0 1,1 0 0,-1-1-1,0 1 1,1 0-1,-1 0 1,-1 0 0,1 0-1,0 1 1,-2-4-1,-4-4-659,1 1 0,-1-1 0,-1 1 0,1 1-1,-15-13 1,2 6-2433,0 5 987</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1.229"/>
    </inkml:context>
    <inkml:brush xml:id="br0">
      <inkml:brushProperty name="width" value="0.05" units="cm"/>
      <inkml:brushProperty name="height" value="0.05" units="cm"/>
      <inkml:brushProperty name="color" value="#FF0066"/>
    </inkml:brush>
  </inkml:definitions>
  <inkml:trace contextRef="#ctx0" brushRef="#br0">0 1 15267,'20'20'1793,"2"10"1159,0 8 105,3 14-1129,-1 4-343,-8-1-601,-1-1-280,-6-6-344,-2-6-120,-1-11-152,1-8-72,-5-15-432,-9-16-2136,-5-9 279,-6-15-800,-4-4-183,-5-15 1911</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1.600"/>
    </inkml:context>
    <inkml:brush xml:id="br0">
      <inkml:brushProperty name="width" value="0.05" units="cm"/>
      <inkml:brushProperty name="height" value="0.05" units="cm"/>
      <inkml:brushProperty name="color" value="#FF0066"/>
    </inkml:brush>
  </inkml:definitions>
  <inkml:trace contextRef="#ctx0" brushRef="#br0">0 1 12923,'102'21'5948,"49"11"-1600,-76-17-2756,-57-11-1212,13 2 666,44 16 0,-66-19-885,-1 0-1,0 1 1,0 0 0,-1 0 0,1 1 0,-1-1-1,0 2 1,0-1 0,-1 1 0,8 8 0,-11-10-127,-1-1 1,0 0 0,1 1 0,-1-1 0,0 1 0,-1 0 0,1-1-1,-1 1 1,0 0 0,0 0 0,0 0 0,0 0 0,0 0 0,-1 0-1,0 0 1,0 7 0,-1-5-11,-1 0-1,1 0 1,-1 0-1,0 0 1,0 0-1,-1-1 1,0 1-1,0-1 1,0 0-1,-5 6 1,-2 1-65,0-1 1,-1 0 0,0-1 0,-1 0 0,0-1 0,-1 0-1,0-1 1,-17 9 0,23-14-170,0 0 1,0 0-1,-1-1 1,1 0-1,0-1 1,-1 1-1,-10 0 0,15-2 2,1 0 0,-1 0 0,0 0 1,1-1-1,-1 1 0,0-1 0,1 1 0,-1-1 0,0 0 0,1 0 0,-1 0 0,1 0 0,0-1 0,-1 1 0,1-1 0,0 1 0,0-1 0,0 0 0,0 0 0,0 0 0,0 0 0,0 0 0,-2-5 0,1 0-187,0 0 0,0 0 0,-2-10 0</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1.940"/>
    </inkml:context>
    <inkml:brush xml:id="br0">
      <inkml:brushProperty name="width" value="0.05" units="cm"/>
      <inkml:brushProperty name="height" value="0.05" units="cm"/>
      <inkml:brushProperty name="color" value="#FF0066"/>
    </inkml:brush>
  </inkml:definitions>
  <inkml:trace contextRef="#ctx0" brushRef="#br0">1 383 17012,'12'10'1623,"0"1"0,-1 0 0,14 17 0,-22-23-1389,0-1 0,-1 1 1,1 0-1,-1-1 0,1 1 1,-2 0-1,1 0 0,0 0 1,-1 1-1,0-1 0,0 0 1,-1 1-1,1 8 0,-8 36-43,6-45-150,-1-5-9,3-29-2,1-17-44,18-88 1,-17 124 1,0-1 0,0 1 0,1 0 0,5-9 0,-7 16 10,-1 1-1,0 0 1,0-1-1,1 1 1,-1 0-1,1 0 1,0 0-1,0 0 1,-1 0-1,1 1 1,0-1-1,1 1 1,-1-1-1,0 1 1,0 0-1,1-1 1,-1 1-1,1 0 1,-1 1-1,1-1 1,3 0-1,-4 1 4,-1 0-1,1 0 0,0 1 1,0-1-1,0 1 0,-1-1 1,1 1-1,0 0 0,0-1 1,-1 1-1,1 0 0,-1 0 1,1 0-1,-1 1 0,1-1 1,-1 0-1,2 3 0,22 29 3,-13-16 4,-5-8 59,1 0-1,1 0 0,-1-1 0,12 8 0,-17-13 18,-1-1 0,1 0 0,1 0 0,-1 0 0,0-1 0,0 1 0,1-1 0,-1 1 0,1-1 0,-1 0 0,1-1 0,-1 1 0,1-1 0,-1 1 0,1-1 0,0 0 0,6-1-1,-9 0-42,1 1 0,-1-1 0,1 1 0,-1-1 0,0 0 0,1 0-1,-1 0 1,0 0 0,0 0 0,0 0 0,0 0 0,0 0-1,0 0 1,0 0 0,0-1 0,0 1 0,0 0 0,-1-1-1,1 1 1,-1 0 0,1-1 0,-1 1 0,1-1 0,-1 1-1,0-1 1,1-2 0,-1-4 47,0 0 0,0 0 1,-2-14-1,2 17-66,-6-49-15,-12-132-5042,17 177 3284,1-1 1,0 1 0,1 0-1,2-13 1,3-3-1532</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2.327"/>
    </inkml:context>
    <inkml:brush xml:id="br0">
      <inkml:brushProperty name="width" value="0.05" units="cm"/>
      <inkml:brushProperty name="height" value="0.05" units="cm"/>
      <inkml:brushProperty name="color" value="#FF0066"/>
    </inkml:brush>
  </inkml:definitions>
  <inkml:trace contextRef="#ctx0" brushRef="#br0">0 470 14755,'2'2'183,"22"28"4015,-22-29-3794,0 1 0,0 0 0,0-1 0,0 1 0,0-1 0,1 0 1,-1 0-1,0 0 0,1 0 0,-1 0 0,1 0 0,2 0 0,-4-1-318,0 0 0,0 0-1,-1 0 1,1-1 0,0 1-1,0 0 1,0 0 0,-1-1 0,1 1-1,0 0 1,0-1 0,-1 1-1,1 0 1,0-1 0,-1 0-1,1 1 1,0-1 0,-1 1 0,1-1-1,-1 1 1,1-1 0,-1 0-1,1 0 1,-1 1 0,0-1 0,1 0-1,-1 0 1,0 1 0,1-1-1,-1-1 1,6-27 511,-6 28-585,5-46 180,-4-81 0,-3 59-260,2 43 25,2-64-206,-1 77 170,0 0 0,1 1 0,1-1 0,6-18 1,-9 29 63,1 0 0,-1 0 0,1 0 0,0 1 0,0-1 0,0 0 1,0 0-1,0 1 0,0-1 0,0 1 0,1-1 0,-1 1 1,0-1-1,1 1 0,0 0 0,2-2 0,-3 3 9,0 0 1,-1-1-1,1 1 0,0 0 0,0 0 1,0 0-1,0 0 0,0 0 0,0 1 1,0-1-1,0 0 0,0 0 0,0 0 0,0 1 1,-1-1-1,1 1 0,0-1 0,0 1 1,0-1-1,-1 1 0,1-1 0,0 1 1,1 1-1,3 4-1,0 0 0,-1 0 1,1 0-1,-1 1 0,-1 0 1,6 11-1,24 69 168,-21-53 51,1-1 0,1-1 0,24 40-1,-26-56-163,8 15 158,-18-29-283,-1 0-1,0 1 1,1-1 0,-1 0-1,0 1 1,-1 0-1,1-1 1,0 1 0,0 3-1,-13-11-3980,-3-9 1196,0-13 923</inkml:trace>
  <inkml:trace contextRef="#ctx0" brushRef="#br0" timeOffset="1">159 137 14059,'2'25'2353,"12"-2"1655,2-3-903,26-10-1561,10-8-735,12-5-593,3-6-64,-17 4-681,-9 2-471,-40-2 576</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2.732"/>
    </inkml:context>
    <inkml:brush xml:id="br0">
      <inkml:brushProperty name="width" value="0.05" units="cm"/>
      <inkml:brushProperty name="height" value="0.05" units="cm"/>
      <inkml:brushProperty name="color" value="#FF0066"/>
    </inkml:brush>
  </inkml:definitions>
  <inkml:trace contextRef="#ctx0" brushRef="#br0">1 330 16788,'38'-21'1936,"9"-10"937,27-12-433,8-6-431,14-1-889,-1 1-344,-19 11-648,-11 6-312,-33 17-856,-29 13-465,1 9-1471,-24 16-265,-26 26 1745</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3.161"/>
    </inkml:context>
    <inkml:brush xml:id="br0">
      <inkml:brushProperty name="width" value="0.05" units="cm"/>
      <inkml:brushProperty name="height" value="0.05" units="cm"/>
      <inkml:brushProperty name="color" value="#FF0066"/>
    </inkml:brush>
  </inkml:definitions>
  <inkml:trace contextRef="#ctx0" brushRef="#br0">0 696 14891,'2'14'1897,"4"-4"1071,20-20-543,9-12-649,17-20-648,7-8-311,-2-4-657,0-3-697,-15 7-999,-7 4-920,-29 13 1143</inkml:trace>
  <inkml:trace contextRef="#ctx0" brushRef="#br0" timeOffset="1">309 2 16227,'62'0'1601,"0"-2"1135,0 2-271,-2 5-1249,-1 2-248,-12 11-640,-7 1-127,-15 6-129,-8 0-40,-17 7-24,-7 2 0,-16 4 24,-11 4-80,-8-5-361,6-2-407,-1-8-1392,13 0 1256</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3.627"/>
    </inkml:context>
    <inkml:brush xml:id="br0">
      <inkml:brushProperty name="width" value="0.05" units="cm"/>
      <inkml:brushProperty name="height" value="0.05" units="cm"/>
      <inkml:brushProperty name="color" value="#FF0066"/>
    </inkml:brush>
  </inkml:definitions>
  <inkml:trace contextRef="#ctx0" brushRef="#br0">225 1 12899,'-15'3'673,"0"1"0,1 0 0,0 1 0,0 1 0,-15 8 0,20-9-299,1 0 1,0 1 0,1 0 0,0 0-1,0 1 1,0 0 0,1 0 0,-1 0 0,-4 10-1,4-5-102,0 1 0,1-1 0,1 1 0,0 0-1,1 1 1,1-1 0,0 1 0,0 0-1,2 0 1,-1 0 0,2-1 0,1 20 0,1-10-36,1 1 1,1-1-1,1 0 1,1 0-1,1-1 1,16 35 0,106 169 743,-26-51-1087,-100-169-112,0-1 0,-1 0 0,0 1 0,0-1 1,0 1-1,2 10 0,-4-15 113,0-1 1,0 1-1,0-1 1,0 1-1,0 0 1,0-1-1,0 1 1,0-1-1,0 1 1,-1-1-1,1 1 1,0 0-1,0-1 1,0 1-1,-1-1 1,1 1-1,0-1 1,-1 1-1,1-1 1,0 0-1,-1 1 0,1-1 1,0 1-1,-1-1 1,1 0-1,-1 1 1,1-1-1,-1 0 1,1 1-1,-1-1 1,1 0-1,-1 0 1,1 1-1,-2-1 1,0 0-597,-1 1 0,0-1 0,0 0 0,1 0 0,-1 0 0,0 0 0,-4-1 0,-31-9-2073</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4.044"/>
    </inkml:context>
    <inkml:brush xml:id="br0">
      <inkml:brushProperty name="width" value="0.05" units="cm"/>
      <inkml:brushProperty name="height" value="0.05" units="cm"/>
      <inkml:brushProperty name="color" value="#FF0066"/>
    </inkml:brush>
  </inkml:definitions>
  <inkml:trace contextRef="#ctx0" brushRef="#br0">1 249 14867,'3'-4'1769,"10"-7"1111,11-6-391,19-8-913,4 0-536,10-2-496,0 0-272,-5 2-528,-1 3-464,-6-1-1200,-3 1-561,3 2 1193</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52.279"/>
    </inkml:context>
    <inkml:brush xml:id="br0">
      <inkml:brushProperty name="width" value="0.05" units="cm"/>
      <inkml:brushProperty name="height" value="0.05" units="cm"/>
      <inkml:brushProperty name="color" value="#FF0066"/>
    </inkml:brush>
  </inkml:definitions>
  <inkml:trace contextRef="#ctx0" brushRef="#br0">2 11 11963,'4'-10'9803,"-6"28"-3758,0-4-5774,1 8 323,1 0 0,1 0 1,1-1-1,7 36 0,1-14-145,21 51 0,6 4-1612,-38-110-3483,-6-11 1157,-3 4 1784</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4.599"/>
    </inkml:context>
    <inkml:brush xml:id="br0">
      <inkml:brushProperty name="width" value="0.05" units="cm"/>
      <inkml:brushProperty name="height" value="0.05" units="cm"/>
      <inkml:brushProperty name="color" value="#FF0066"/>
    </inkml:brush>
  </inkml:definitions>
  <inkml:trace contextRef="#ctx0" brushRef="#br0">154 712 15627,'-7'6'1395,"-21"15"2433,-28 26 1,49-40-3629,0 0 1,1 1-1,0 0 1,0 0-1,0 0 1,1 1-1,0-1 1,-5 16-1,8-20-164,1-1 0,1 1 0,-1 0 0,0 0 0,1 0 1,0 0-1,0 0 0,0-1 0,1 1 0,-1 0 0,2 5 0,-2-8-34,1 0 1,-1 0-1,1 0 0,-1 0 1,1 0-1,-1 0 0,1 0 1,-1 0-1,1 0 0,0 0 0,0 0 1,-1-1-1,1 1 0,0 0 1,0 0-1,0-1 0,2 2 1,-2-2-5,0 1 0,1-1 1,-1 0-1,1 0 0,-1 0 0,1 0 1,-1 0-1,1 0 0,-1 0 1,1 0-1,-1 0 0,1-1 1,-1 1-1,0-1 0,1 1 0,-1-1 1,2 0-1,3-2-26,-1-1 0,0 1-1,0-1 1,0 0 0,0 0-1,-1-1 1,1 1 0,-1-1 0,0 0-1,-1 0 1,6-10 0,3-8-243,14-36 0,-21 46 171,-2 2 25,-2 9 55,-1 0-1,1 0 1,0 0 0,-1 0 0,1 0 0,0 1 0,0-1 0,3-4-1,11 39 19,-13-31 7,0 0-1,0 0 1,0 0 0,0 0 0,0 0 0,0-1 0,1 1-1,-1 0 1,0-1 0,1 0 0,0 0 0,-1 0-1,1 0 1,-1 0 0,1 0 0,0 0 0,0-1-1,-1 0 1,1 1 0,0-1 0,0 0 0,0 0 0,0-1-1,-1 1 1,1 0 0,0-1 0,5-2 0,2 0 15,0-1 1,0 0 0,-1 0 0,1-2-1,-1 1 1,11-9 0,2-4 15,-1-1 0,28-34 0,-35 37 117,1 0 0,0 0 0,2 1 0,-1 1 0,28-17-1,-43 30-115,1 0-1,-1 0 0,1 0 0,0 1 0,0-1 1,-1 1-1,1-1 0,0 1 0,0-1 0,2 1 1,-3 0-23,0 0 1,-1 0 0,1 0-1,-1 0 1,1 1 0,0-1 0,-1 0-1,1 0 1,-1 0 0,1 1 0,-1-1-1,1 0 1,-1 1 0,1-1-1,-1 0 1,1 1 0,-1-1 0,1 1-1,-1-1 1,0 0 0,1 2 0,0 0 3,0 0 0,-1 0 0,1 0 0,-1 0 1,0 0-1,1 0 0,-1 0 0,0 0 0,0 0 1,0 0-1,-1 0 0,1 0 0,0 0 1,-1 0-1,-1 3 0,-2 5 7,-1 0 1,0-1-1,0 0 1,-1-1-1,0 1 1,0-1-1,-15 14 1,13-14-18,1 0 0,0 1 0,0 0 0,0 0 0,-10 21 0,17-30-8,0 1 0,-1-1-1,1 1 1,0 0 0,-1-1 0,1 1 0,0 0 0,0-1-1,-1 1 1,1 0 0,0 0 0,0-1 0,0 1 0,0 0-1,0 0 1,0-1 0,0 1 0,0 0 0,0-1-1,1 1 1,-1 0 0,0 0 0,0-1 0,1 1 0,-1 0-1,0-1 1,1 1 0,-1-1 0,0 1 0,1 0 0,-1-1-1,1 1 1,-1-1 0,1 1 0,0-1 0,-1 1-1,1-1 1,-1 0 0,1 1 0,0-1 0,-1 0 0,1 1-1,0-1 1,-1 0 0,2 0 0,2 1-2,0-1 1,-1 1-1,1-1 0,0-1 1,0 1-1,-1 0 1,1-1-1,4-1 0,10-4-1,0 0-1,-1-2 1,0 0-1,0-1 1,0-1 0,-1 0-1,-1-1 1,0-1-1,14-13 1,2-6-6,-2 0 0,48-68 0,-59 73 26,-2-1 0,-1-1 0,-1 0 0,-2-1 0,-1 0 0,-1-1 0,-1 0 0,-1-1 0,-2 0 1,-2 0-1,0 0 0,-3 0 0,-1-38 0,0 62-16,-1 0-1,0 0 1,-1 0 0,-3-11 0,5 17-1,-1 0 0,1-1 0,-1 1 0,0 0 0,1-1 0,-1 1 0,0 0 1,0 0-1,0 0 0,0-1 0,0 1 0,-2-1 0,2 2 0,1 0 0,-1-1 0,0 1 0,0 0-1,1-1 1,-1 1 0,0 0 0,0 0 0,0 0 0,0 0 0,1 0 0,-1 0 0,0 0-1,0 0 1,0 0 0,1 0 0,-1 1 0,0-1 0,0 0 0,0 0 0,1 1 0,-1-1 0,-1 1-1,-1 2 7,0-1 0,0 1 0,0-1 0,0 1 0,1 0 0,-1 0 0,1 0 0,0 0 0,-1 1-1,2-1 1,-1 1 0,0-1 0,-1 5 0,0 2 33,-1 0 1,2 0-1,-3 18 0,3-10 25,2 1 0,0-1 0,1 0 0,1 1 0,0-1-1,7 23 1,-2-15 34,2 1-1,0-1 0,20 36 1,-15-38-220,2-2 0,0 1 0,39 38 1,-52-57 14,-3-4 59,6 7-1388,-16-10-5630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4.972"/>
    </inkml:context>
    <inkml:brush xml:id="br0">
      <inkml:brushProperty name="width" value="0.05" units="cm"/>
      <inkml:brushProperty name="height" value="0.05" units="cm"/>
      <inkml:brushProperty name="color" value="#FF0066"/>
    </inkml:brush>
  </inkml:definitions>
  <inkml:trace contextRef="#ctx0" brushRef="#br0">14 178 13571,'-13'10'2280,"13"-1"2249,10-8-1808,25-11-465,8-8-575,9-11-385,2 1-424,-5-2-504,-4 3-160,-10 7-496,1 5-336,-15 4-1160,-1 5-385,-8 2-1111,-5 4 1527</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5.345"/>
    </inkml:context>
    <inkml:brush xml:id="br0">
      <inkml:brushProperty name="width" value="0.05" units="cm"/>
      <inkml:brushProperty name="height" value="0.05" units="cm"/>
      <inkml:brushProperty name="color" value="#FF0066"/>
    </inkml:brush>
  </inkml:definitions>
  <inkml:trace contextRef="#ctx0" brushRef="#br0">11 305 14171,'15'-22'2672,"26"-30"0,-5 7 471,-30 35-2307,-7 7-12,0 3-747,-1 1 0,1 0 0,0-1-1,-1 1 1,1 0 0,0 0 0,0 0 0,0 0 0,-3 2 0,-5 5-19,1 1 1,0 0-1,0 1 1,0 0-1,2 0 1,-1 0-1,1 1 1,0 0-1,1 0 1,1 1-1,0-1 1,0 1-1,1 0 1,1 0-1,-3 22 1,5-31-35,0 0 0,1 1 1,-1-1-1,0 0 0,1 0 0,0 0 0,-1 0 1,1 0-1,1 0 0,-1-1 0,0 1 0,1 0 1,-1 0-1,1-1 0,0 1 0,0-1 0,0 1 1,0-1-1,0 0 0,4 3 0,-4-4 13,0 0 0,0 0 0,0 0-1,0 0 1,0 0 0,0 0 0,1-1 0,-1 1-1,0-1 1,0 1 0,1-1 0,-1 0-1,0 0 1,1 0 0,-1 0 0,0-1 0,0 1-1,1-1 1,-1 1 0,0-1 0,0 0-1,0 1 1,1-1 0,-1 0 0,0-1 0,0 1-1,-1 0 1,4-3 0,3-2 96,-1-1 0,1-1-1,-1 1 1,11-17 0,21-38 94,-31 48-203,12-22 11,-10 16-27,2 1 1,0 0 0,19-22-1,-29 38-8,0 2-1,0-1 1,0 0 0,0 0 0,1 1-1,3-3 1,-6 4 0,1-1 0,-1 1-1,1 0 1,-1 0 0,1-1 0,-1 1 0,1 0-1,-1 0 1,1 0 0,-1 0 0,1 0 0,0 0-1,-1 0 1,1 0 0,-1 0 0,1 0 0,-1 0 0,1 0-1,-1 0 1,1 1 0,-1-1 0,1 0 0,-1 0-1,1 0 1,-1 1 0,1-1 0,-1 0 0,1 1-1,-1-1 1,1 0 0,-1 1 0,0-1 0,1 1 0,-1-1-1,0 1 1,1-1 0,-1 1 0,1 1 17,0 0 0,0 1 0,1-1 0,-1 0 0,1 0 0,-1 0 0,1-1 0,-1 1 0,1 0 0,0-1 0,0 1 0,0-1 0,0 1 0,0-1 0,0 0 0,0 0 0,0 0 0,1 0 0,-1 0 0,0 0 0,1-1 0,-1 1 0,1-1 0,-1 0 0,0 0 0,1 0 0,-1 0 0,1 0 0,-1 0 0,0 0 0,4-2 0,9-1 107,0-1 0,-1-1-1,1-1 1,-1 0 0,0-1 0,-1 0 0,1-1 0,-1 0-1,-1-1 1,0-1 0,0 0 0,-1-1 0,19-22 0,-28 30-106,1 0 0,-1-1 0,0 1 1,0-1-1,0 1 0,-1-1 0,1 0 1,0-6-1,-1 9-53,-1 0 1,0 0-1,0 0 1,0 0-1,0 1 1,0-1-1,0 0 1,0 0-1,-1 0 0,1 0 1,0 1-1,0-1 1,-1 0-1,1 0 1,0 0-1,-1 1 1,1-1-1,-1-1 1,0 2-87,0-1 1,0 0 0,0 0 0,0 1-1,-1-1 1,1 1 0,0-1-1,0 1 1,0-1 0,0 1 0,-1 0-1,1-1 1,0 1 0,0 0 0,0 0-1,-2 0 1,-19 3-2615,-2 8 993</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6.555"/>
    </inkml:context>
    <inkml:brush xml:id="br0">
      <inkml:brushProperty name="width" value="0.05" units="cm"/>
      <inkml:brushProperty name="height" value="0.05" units="cm"/>
      <inkml:brushProperty name="color" value="#FF0066"/>
    </inkml:brush>
  </inkml:definitions>
  <inkml:trace contextRef="#ctx0" brushRef="#br0">0 308 12923,'1'-4'566,"0"0"0,0 0-1,0 0 1,0 0 0,1 1 0,-1-1 0,3-3 0,-3 6-417,-1 0-1,1 0 1,-1 1 0,1-1-1,-1 0 1,1 0-1,0 1 1,0-1 0,-1 1-1,1-1 1,0 1 0,0-1-1,0 1 1,-1-1 0,1 1-1,0-1 1,0 1-1,0 0 1,0 0 0,0 0-1,0-1 1,0 1 0,0 0-1,0 0 1,0 0 0,-1 0-1,1 1 1,0-1-1,0 0 1,0 0 0,0 0-1,0 1 1,0-1 0,0 0-1,1 2 1,1 0 22,-1 0 0,1 0-1,-1 0 1,1 0 0,-1 0 0,0 1 0,0 0 0,0-1-1,0 1 1,0 0 0,-1 0 0,1 0 0,-1 0 0,0 0-1,0 0 1,1 5 0,2 8 334,4 33 1,-7-39-314,1 9-30,0 0 0,-1 0 0,-1 0-1,-1 0 1,0 1 0,-6 22 0,4-20-146,3-22-16,0 1 1,0-1-1,0 0 0,0 0 0,0 0 0,0 1 0,0-1 0,0 0 0,0 0 0,0 0 1,0 1-1,0-1 0,0 0 0,0 0 0,0 0 0,0 0 0,0 1 0,0-1 0,0 0 1,1 0-1,-1 0 0,0 0 0,0 0 0,0 1 0,0-1 0,0 0 0,0 0 0,1 0 1,-1 0-1,0 0 0,0 0 0,9-7 1,-1-5-1,11-23 0,7-10 0,43-46-18,-56 76 13,1 0-1,0 1 1,29-20 0,-39 30 7,1 1 0,0 1 0,0-1 1,0 1-1,0-1 0,0 1 0,1 1 0,-1-1 0,0 1 0,1 0 0,8 0 0,-11 1 3,1 0 0,-1 0 0,1 1 1,0-1-1,-1 1 0,1 0 0,-1 0 0,0 0 0,1 1 1,-1-1-1,0 1 0,0 0 0,0-1 0,0 2 0,0-1 1,0 0-1,0 0 0,3 5 0,-1 0 2,-1-1-1,1 0 1,-1 1 0,-1 0 0,0 0-1,0 0 1,0 0 0,-1 1 0,0-1-1,0 1 1,-1-1 0,0 1 0,0 0-1,-1 9 1,0-10-1,0 0 0,0 0 0,-1 0 1,-1 0-1,1 0 0,-1 0 0,0 0 0,0-1 0,-1 1 0,0-1 0,0 1 0,-1-1 0,0 0 1,0 0-1,-7 8 0,11-14-6,0 0 1,0 0-1,0 0 1,0 0 0,-1 1-1,1-1 1,0 0-1,0 0 1,0 0 0,0 0-1,0 0 1,-1 0-1,1 0 1,0 1 0,0-1-1,0 0 1,0 0-1,0 0 1,-1 0 0,1 0-1,0 0 1,0 0-1,0 0 1,0 0 0,-1 0-1,1 0 1,0 0-1,0 0 1,0 0-1,0 0 1,-1 0 0,1 0-1,0 0 1,0 0-1,0-1 1,0 1 0,0 0-1,-1 0 1,1 0-1,0 0 1,0 0 0,0 0-1,0 0 1,0 0-1,0-1 1,-1 1 0,1 0-1,0 0 1,0 0-1,0 0 1,0 0-1,0-1 1,0 1 0,0 0-1,0 0 1,0 0-1,0 0 1,0-1 0,0 1-1,0 0 1,0 0-1,0 0 1,0 0 0,0-1-1,0 1 1,0 0-1,0 0 1,0 0 0,0-1-1,1-11 5,10-33 5,22-55-1,-25 78-5,1 1-1,1 0 1,1 0-1,1 1 1,1 1-1,0 0 1,20-21-1,-30 38-5,-1-1-1,1 1 1,0-1 0,0 1 0,0 0-1,0 0 1,0 0 0,6-2-1,-8 4 2,0 0 1,0-1-1,0 1 0,0 0 0,0 0 0,0 0 0,0 0 0,0 0 0,0 0 0,0 1 0,0-1 0,0 0 0,0 0 0,0 1 0,0-1 0,0 0 1,0 1-1,0-1 0,0 1 0,0-1 0,-1 1 0,1 0 0,0-1 0,0 1 0,-1 0 0,1 0 0,0-1 0,-1 1 0,1 0 0,-1 0 0,1 0 1,-1 0-1,1 0 0,-1 1 0,5 9-10,-1 1-1,3 13 1,-5-16 12,1 1 1,0-1-1,0 0 0,9 15 0,-12-23-1,0-1 0,1 1 1,-1-1-1,0 0 0,1 1 1,-1-1-1,0 0 0,1 0 0,-1 1 1,1-1-1,-1 0 0,1 0 1,-1 0-1,1 1 0,-1-1 1,0 0-1,1 0 0,-1 0 0,1 0 1,-1 0-1,1 0 0,-1 0 1,1 0-1,-1 0 0,1 0 1,-1 0-1,1 0 0,-1 0 0,1 0 1,-1-1-1,1 1 0,-1 0 1,0 0-1,1 0 0,0-1 1,16-12 2,-14 11-1,6-7 0,-1 0 0,13-16 0,-14 16-6,0 0-1,1 1 0,13-12 1,-21 20 3,0 0 1,0 0 0,0-1-1,1 1 1,-1 0-1,0 0 1,0 0 0,1-1-1,-1 1 1,0 0 0,1 0-1,-1 0 1,0 0-1,1 0 1,-1-1 0,0 1-1,0 0 1,1 0 0,-1 0-1,0 0 1,1 0-1,-1 0 1,0 0 0,1 0-1,-1 0 1,0 0 0,1 0-1,-1 0 1,0 1-1,1-1 1,-1 0 0,0 0-1,1 0 1,-1 0 0,0 0-1,0 1 1,1-1-1,-1 0 1,0 0 0,0 0-1,1 1 1,4 15 0,1-1-11,-3-12 12,-1-1 0,1 0-1,0-1 1,0 1 0,0 0-1,0-1 1,1 0 0,-1 0 0,0 0-1,0 0 1,1 0 0,-1 0 0,1-1-1,-1 0 1,0 0 0,1 0 0,-1 0-1,1 0 1,-1-1 0,1 0 0,-1 1-1,0-1 1,4-2 0,-3 2 0,1-1 0,-1 1 1,0-1-1,0 0 0,0-1 1,0 1-1,0-1 0,0 1 1,-1-1-1,1 0 0,-1-1 1,0 1-1,0-1 0,0 1 0,0-1 1,3-7-1,-1-2-3,-1-1 0,4-25 0,0 2 0,-2 17 7,-4 13 10,0 0 0,0 0-1,0 0 1,0-13 0,-1 21 56,-1 1 1,1 0 0,-1-1 0,1 1-1,0-1 1,-1 1 0,1-1 0,0 1-1,0-1 1,0 1 0,0-1 0,1 0-1,-1 0 1,0 1 0,0-1 0,1 0-1,-1 0 1,1 0 0,-1-1 0,1 1-1,2 1 1,2 1 9,-1-1 0,1 0 0,0 0 0,0 0 0,9 1 0,-8-3-163,0 1 0,0-1 0,0-1 0,0 1 0,0-1 0,0-1 1,0 1-1,0-1 0,7-3 0,-8 2-664,0 0 0,0 0 0,0 0-1,-1-1 1,10-7 0,0-2-2268,2 3 963</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6.911"/>
    </inkml:context>
    <inkml:brush xml:id="br0">
      <inkml:brushProperty name="width" value="0.05" units="cm"/>
      <inkml:brushProperty name="height" value="0.05" units="cm"/>
      <inkml:brushProperty name="color" value="#FF0066"/>
    </inkml:brush>
  </inkml:definitions>
  <inkml:trace contextRef="#ctx0" brushRef="#br0">1 0 12987,'5'10'688,"3"2"272,11-5-1024,1-2-688,20 0 392</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7.837"/>
    </inkml:context>
    <inkml:brush xml:id="br0">
      <inkml:brushProperty name="width" value="0.05" units="cm"/>
      <inkml:brushProperty name="height" value="0.05" units="cm"/>
      <inkml:brushProperty name="color" value="#FF0066"/>
    </inkml:brush>
  </inkml:definitions>
  <inkml:trace contextRef="#ctx0" brushRef="#br0">291 716 14739,'-8'4'996,"1"1"0,-1-1-1,1 1 1,0 1 0,-7 6 0,-14 10 333,-29 16 324,35-25-1148,1 1-1,0 1 1,2 0-1,-35 36 1,52-48-476,-1 0-1,1-1 1,0 1 0,1 0 0,-1 1 0,-2 4-1,4-7-26,0-1 1,0 1-1,-1 0 0,1 0 0,0 0 0,0 0 1,0 0-1,0 0 0,0 0 0,0 0 0,0 0 0,0 0 1,0 0-1,1 0 0,-1 0 0,0-1 0,1 1 1,-1 0-1,0 0 0,1 0 0,-1 0 0,1 0 0,0-1 1,-1 1-1,1 0 0,-1-1 0,1 1 0,0 0 0,1 0 1,4 3-3,1-1 0,0 0 0,0-1 0,1 1 0,-1-1 0,0 0 0,11 0 0,2 2 2,5 1-3,-1 1 0,1 1 0,-2 1 0,1 2 0,23 12 0,-38-18 7,-2 1 1,1 0-1,0 1 1,-1-1-1,0 1 1,0 1-1,-1-1 0,0 1 1,0 1-1,0-1 1,-1 1-1,0-1 1,-1 2-1,0-1 0,0 0 1,-1 1-1,4 11 1,-5-9 25,0 1 0,0 0 0,-1-1-1,0 1 1,-1 0 0,-1 0 0,0-1 0,0 1 0,-1 0 0,-1-1 0,0 1 0,0-1 0,-1 0 0,-1 0 0,0 0 0,0-1 0,-1 0 0,-13 18-1,17-26-26,0 1 0,-1-1 0,1 1 0,-1-1 0,1 0 0,-1 0-1,0 0 1,0 0 0,0-1 0,0 1 0,0-1 0,0 0 0,0 0-1,0 0 1,-1 0 0,-4 0 0,6-1-4,-1 0 0,1 0-1,0 0 1,0 0 0,0-1 0,0 1-1,0-1 1,0 0 0,0 0 0,0 1-1,0-1 1,0-1 0,0 1 0,0 0 0,0 0-1,1-1 1,-1 1 0,1-1 0,-1 1-1,1-1 1,-1 0 0,1 1 0,0-1-1,0 0 1,0 0 0,0 0 0,-1-3 0,-2-5-4,1 0 0,1-1 1,-1 1-1,2-1 0,0 0 1,0 1-1,0-1 1,2 0-1,1-11 0,18-99-120,7 14-163,77-199 0,-96 288 313,0 1 0,11-18 0,-18 33-16,0 1 0,-1 0-1,1 0 1,0 0 0,0-1 0,0 1-1,0 0 1,0 0 0,0 0-1,1 1 1,-1-1 0,0 0-1,0 0 1,1 1 0,1-2 0,-3 2 1,1 0 0,0 0 0,0 0 0,0 0 0,-1 0 0,1 0 1,0 0-1,0 1 0,0-1 0,-1 0 0,1 0 0,0 1 1,0-1-1,-1 0 0,1 1 0,0-1 0,0 1 0,-1-1 1,2 2-1,2 2 83,0 1 1,0-1-1,-1 1 0,1 0 1,4 11-1,0-1 133,-5-10-166,0 0 0,0 0-1,1-1 1,-1 1 0,1-1-1,0 0 1,0 0 0,1-1-1,-1 1 1,1-1 0,0 0-1,0 0 1,0 0 0,0-1-1,0 0 1,0 0 0,1 0 0,-1-1-1,1 1 1,-1-1 0,1-1-1,-1 1 1,1-1 0,0 0-1,-1 0 1,1 0 0,10-3-1,-3 0-43,-1-1 0,0 0 0,0-1 0,0 0 0,-1-1 0,0 0 0,0-1 0,0 0 0,-1-1 0,0 0 0,11-12 0,2-5 111,-1-1 0,36-55 0,-52 71-95,-5 7-21,1 0-1,0 0 1,-1 1-1,1-1 1,0 1-1,0-1 0,0 1 1,1-1-1,-1 1 1,1 0-1,-1 0 1,4-1-1,-6 3-7,0 0-1,0 0 1,1 0-1,-1 0 0,0 0 1,0 0-1,1 1 1,-1-1-1,0 0 1,0 0-1,0 0 1,1 0-1,-1 1 0,0-1 1,0 0-1,0 0 1,0 0-1,0 1 1,1-1-1,-1 0 1,0 0-1,0 1 0,0-1 1,0 0-1,0 0 1,0 1-1,0-1 1,0 0-1,0 0 1,0 1-1,0-1 0,0 0 1,0 0-1,0 1 1,0-1-1,0 0 1,0 1-1,0-1 1,0 0-1,0 0 1,-1 1-1,-2 13 96,-4 4-45,-1-2 1,-14 21-1,-3 6-48,-24 66-283,48-105-225,2-4 150,7-7-21,8-13 115,10-22 93,-17 26 160,0 0 0,2 1-1,-1 0 1,2 0 0,25-24-1,-34 37-6,0 0 0,1 0 0,-1 1 0,1 0 0,-1-1 0,1 1 0,-1 0 0,1 1 0,0-1 0,-1 1 0,1-1 0,0 1 0,0 0 0,4 1 0,-2-1-5,1 0 0,-1 0 1,1-1-1,7-1 0,-6-1 15,0 0 1,0 0-1,0 0 0,-1-1 0,1 0 0,-1-1 1,0 0-1,0 0 0,9-9 0,-6 5 10,-1-1 0,-1-1 0,1 0-1,-2 0 1,10-17 0,-4 0 37,-1-1 0,-2 1 0,0-2 0,8-47 0,-12 43-34,3-59 0,-9 75-12,0 1-1,-1 0 1,-1 0 0,0-1 0,-7-21 0,2 23-1,6 15 1,1 1-1,0 0 1,-1-1-1,1 1 1,0 0-1,0-1 1,-1 1-1,1 0 1,-1 0 0,1-1-1,0 1 1,-1 0-1,1 0 1,-1 0-1,1 0 1,0-1 0,-1 1-1,1 0 1,-1 0-1,1 0 1,-1 0-1,-1 1 3,1 0-1,0-1 0,-1 1 0,1 0 1,0 0-1,0 0 0,-1 0 0,1 0 1,0 0-1,0 1 0,0-1 0,1 0 0,-1 0 1,0 1-1,0-1 0,1 1 0,-1-1 1,0 3-1,-7 15 83,1 1 0,0 0 0,2 0 0,0 0 0,2 1 0,0 0 0,1-1 0,1 1 0,1 0 0,1 0 0,1 0 0,0-1 0,7 26 0,-1-17-32,12 43 6,-18-64-48,2 0-1,-1 0 1,1 0 0,0 0-1,1-1 1,6 9-1,7-2-226,-8-11-764,-10-3 914,0 0 1,1 0 0,-1 0-1,0 0 1,0 0-1,0 0 1,1 0-1,-1-1 1,0 1-1,0 0 1,0 0-1,0 0 1,1 0-1,-1-1 1,0 1-1,0 0 1,0 0-1,0-1 1,0 1-1,0 0 1,0 0-1,0 0 1,0-1-1,1 1 1,-1 0-1,0 0 1,0-1 0,0 1-1,0 0 1,0 0-1,-1 0 1,1-1-1,0 1 1,0 0-1,0 0 1,0-1-1,0 1 1,-9-30-4543,7 24 3751,0-1-1,0 1 1,0-8 0,3-18-730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8.208"/>
    </inkml:context>
    <inkml:brush xml:id="br0">
      <inkml:brushProperty name="width" value="0.05" units="cm"/>
      <inkml:brushProperty name="height" value="0.05" units="cm"/>
      <inkml:brushProperty name="color" value="#FF0066"/>
    </inkml:brush>
  </inkml:definitions>
  <inkml:trace contextRef="#ctx0" brushRef="#br0">0 265 11570,'9'7'1609,"1"2"919,7-3 1,8 3-65,8-1-79,3 0-121,-6 4-471,-7 2-353,-11 2-720,-5 3-312,-6 1-312,-1 0-24,-8-3-472,1-2-328,-3-3-1168,0-4-857,10-10 1497</inkml:trace>
  <inkml:trace contextRef="#ctx0" brushRef="#br0" timeOffset="1">235 47 15755,'0'-11'1809,"0"-3"895,0 6-1239,2 1-729,-2 2-952,3 3-376,4 4-1073,1 3-471,1 2 1048</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8.799"/>
    </inkml:context>
    <inkml:brush xml:id="br0">
      <inkml:brushProperty name="width" value="0.05" units="cm"/>
      <inkml:brushProperty name="height" value="0.05" units="cm"/>
      <inkml:brushProperty name="color" value="#FF0066"/>
    </inkml:brush>
  </inkml:definitions>
  <inkml:trace contextRef="#ctx0" brushRef="#br0">127 75 13883,'-2'-1'510,"0"0"1,0 1 0,0-1-1,0 1 1,0-1-1,0 1 1,0 0-1,0 0 1,0 0-1,0 0 1,0 0-1,0 0 1,-1 1-1,1-1 1,-2 2-1,2-1-331,0 0-1,1 0 0,-1 0 1,0 1-1,1-1 0,-1 1 1,1-1-1,-1 1 1,1-1-1,0 1 0,-1 0 1,1 0-1,0 0 0,-1 3 1,-8 15 493,-23 34 0,20-34-520,11-18-136,0 0 1,1 1-1,0-1 1,0 1-1,-1-1 1,1 1-1,1-1 1,-1 1-1,0 0 1,0 5-1,1-7-13,0 0 1,1 0-1,-1 0 0,0 0 0,0 0 1,1 0-1,-1 0 0,1 0 1,-1 0-1,1-1 0,-1 1 0,1 0 1,-1 0-1,1 0 0,0 0 1,0-1-1,-1 1 0,1 0 0,0-1 1,0 1-1,0 0 0,0-1 0,0 1 1,-1-1-1,1 0 0,0 1 1,0-1-1,0 0 0,0 1 0,2-1 1,1 1 12,-1-1 1,1 1-1,0-1 1,-1 1-1,1-1 1,0-1 0,-1 1-1,1 0 1,0-1-1,-1 0 1,1 1-1,-1-2 1,1 1 0,-1 0-1,1-1 1,-1 1-1,0-1 1,5-3-1,3-4 185,0-1-1,0 0 0,14-17 0,-18 18-32,1 0 0,0 1-1,0 1 1,1-1 0,15-9-1,-23 16-139,0 0 0,0 1-1,0-1 1,0 1-1,0 0 1,0-1-1,0 1 1,0 0-1,0 0 1,0-1-1,0 1 1,0 0-1,0 0 1,0 0-1,0 0 1,0 0 0,0 0-1,0 1 1,0-1-1,0 0 1,1 1-1,0 0 13,0 0 0,-1 1 0,1-1 0,-1 0 0,1 1-1,-1 0 1,0-1 0,2 3 0,-2-3-34,-1 0 0,1 1 0,0-1 0,-1 0 0,1 0 1,0 0-1,0 0 0,0 0 0,0 0 0,0 0 0,0 0 0,1-1 0,-1 1 0,0 0 0,0 0 0,0-1 0,1 1 0,-1-1 1,0 1-1,1-1 0,-1 0 0,0 0 0,1 1 0,-1-1 0,1 0 0,-1 0 0,0 0 0,1 0 0,2-1 0,11-5 12,1 1-1,22-14 0,-9 5 17,128-50 110,-153 62-221,0 0 0,0 0 1,0 0-1,0 0 0,5-5 1,-8 7 4,-1 0 0,0-1 0,1 1 0,-1 0 1,0-1-1,1 1 0,-1-1 0,0 1 0,0 0 0,1-1 0,-1 1 1,0-1-1,0 1 0,1-1 0,-1 1 0,0 0 0,0-1 0,0 1 1,0-1-1,0 1 0,0-1 0,0 1 0,0-2 0,0 2-110,-1-1-1,0 0 1,1 1-1,-1-1 0,1 0 1,-1 1-1,0-1 1,1 1-1,-1-1 1,0 1-1,0-1 0,1 1 1,-1 0-1,0-1 1,0 1-1,0 0 1,1 0-1,-1-1 0,-1 1 1,-19-3-2628,-5 1 912</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3:49.215"/>
    </inkml:context>
    <inkml:brush xml:id="br0">
      <inkml:brushProperty name="width" value="0.05" units="cm"/>
      <inkml:brushProperty name="height" value="0.05" units="cm"/>
      <inkml:brushProperty name="color" value="#FF0066"/>
    </inkml:brush>
  </inkml:definitions>
  <inkml:trace contextRef="#ctx0" brushRef="#br0">37 413 18852,'-28'0'2040,"19"-5"913,18-5-488,41-13-1465,15-11-504,31-9-304,1-8-88,4-4-528,-4 1-736,-13 4-1657,-2 3-4128,-18 7 4080</inkml:trace>
  <inkml:trace contextRef="#ctx0" brushRef="#br0" timeOffset="1">1067 36 18620,'-2'18'3377,"-3"2"2616,-1-8-3248,-4-2-1001,-4-10-1456,4-10-376,10-12 56</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1.078"/>
    </inkml:context>
    <inkml:brush xml:id="br0">
      <inkml:brushProperty name="width" value="0.05" units="cm"/>
      <inkml:brushProperty name="height" value="0.05" units="cm"/>
      <inkml:brushProperty name="color" value="#FF0066"/>
    </inkml:brush>
  </inkml:definitions>
  <inkml:trace contextRef="#ctx0" brushRef="#br0">119 512 11298,'-9'3'788,"0"0"-1,0 1 0,0 0 0,1 0 1,-1 1-1,-13 11 0,18-13-573,1 0 1,-1 0-1,1 1 0,0-1 1,0 1-1,0 0 0,0 0 0,1 0 1,0 0-1,-1 0 0,2 1 1,-1-1-1,0 1 0,1-1 0,-1 8 1,1-5-68,0 0 0,1 0 0,0 0 1,0 0-1,1 0 0,0 0 0,0 0 0,4 10 1,-5-15-123,1 0 0,0 0 0,0 0 0,-1 0 0,1 0 0,1 0 0,-1 0 0,0-1 0,0 1 0,1 0 0,-1-1 0,1 1 0,-1-1 0,1 1 0,0-1 0,0 0 0,-1 0 0,1 0 0,0 0 0,0 0 0,0 0 0,0 0 0,0-1 0,0 1 0,1-1 0,-1 0 0,0 1 0,0-1 0,0 0 0,4-1 0,-1 1-11,0-1 0,-1 0 0,1 0 0,-1 0 0,1-1 0,-1 1 0,0-1-1,0 0 1,1-1 0,-2 1 0,7-5 0,-5 3-4,1-2 0,-1 1-1,0 0 1,-1-1 0,1 0-1,5-10 1,-1-3-8,0 0 1,-1-1-1,-1 1 0,5-25 1,-5 13-51,-2-1-1,-1-1 1,-1 1 0,-3-56-1,-24-127-69,23 202 167,-1 1 0,0 0 0,-1 0 0,-1 0 0,-6-15 0,10 25-23,-1 1-1,0 0 1,0 0-1,1-1 1,-1 1-1,0 0 0,0 0 1,0 0-1,0 0 1,0 0-1,0 0 1,-1 0-1,1 1 0,0-1 1,0 0-1,-3 0 1,3 1 4,0-1 0,0 1 0,0 0 1,0 0-1,0 0 0,0 1 0,0-1 0,0 0 1,0 0-1,0 0 0,0 1 0,0-1 1,0 0-1,0 1 0,0-1 0,1 1 1,-1-1-1,-1 2 0,-1 1 54,0-1 0,0 1-1,1 0 1,0 0 0,-1 1 0,1-1 0,0 0-1,0 1 1,1-1 0,-2 5 0,-1 3 65,1-1-1,1 0 1,0 1-1,1 0 1,0-1 0,0 1-1,1 0 1,1-1 0,0 1-1,0 0 1,1-1-1,0 1 1,1-1 0,0 1-1,1-1 1,0 0 0,0-1-1,1 1 1,8 11 0,-2-2 82,41 61 345,-42-67-541,0-1 1,0 1 0,23 18-1,-29-27-77,1-1-1,-1 0 1,1 0-1,-1-1 1,1 1-1,0-1 1,0 0 0,1 0-1,-1-1 1,0 1-1,0-1 1,1 0-1,-1-1 1,1 1 0,-1-1-1,1 0 1,8-2-1,-6 1-397,0-1 0,-1 0 0,1-1 0,0 0 0,-1 0 0,0 0-1,0-1 1,0 0 0,0-1 0,0 0 0,7-6 0,13-17-1121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52.640"/>
    </inkml:context>
    <inkml:brush xml:id="br0">
      <inkml:brushProperty name="width" value="0.05" units="cm"/>
      <inkml:brushProperty name="height" value="0.05" units="cm"/>
      <inkml:brushProperty name="color" value="#FF0066"/>
    </inkml:brush>
  </inkml:definitions>
  <inkml:trace contextRef="#ctx0" brushRef="#br0">2 358 12291,'-1'8'7841,"11"-8"-4792,23-13-280,9-9-209,17-17-728,8-9-455,0-3-729,-2 3-288,-11 6-320,-10 7-40,-14 9-16,-12 6-216,-8 9-872,-6 1-4249,-9 11 2360,-14-1 1353</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1.497"/>
    </inkml:context>
    <inkml:brush xml:id="br0">
      <inkml:brushProperty name="width" value="0.05" units="cm"/>
      <inkml:brushProperty name="height" value="0.05" units="cm"/>
      <inkml:brushProperty name="color" value="#FF0066"/>
    </inkml:brush>
  </inkml:definitions>
  <inkml:trace contextRef="#ctx0" brushRef="#br0">142 0 13579,'-15'13'2703,"-20"24"1,-30 47 481,63-81-3085,-2 2 63,0 1-1,1-1 0,0 1 1,0-1-1,-3 9 0,6-13-144,-1 0 0,1 0 0,0 0 0,0-1 0,0 1 0,0 0 0,0 0 0,0 0 0,0 0 0,0 0 0,0 0-1,0-1 1,0 1 0,1 0 0,-1 0 0,0 0 0,1 0 0,-1-1 0,1 2 0,0-1-10,0 0 1,0 0 0,0-1-1,0 1 1,0 0-1,0-1 1,0 1 0,1-1-1,-1 1 1,0-1-1,0 1 1,1-1-1,-1 0 1,0 0 0,0 0-1,1 0 1,1 0-1,57-1 87,9-1-47,-60 3 9,-1-1 1,0 1-1,1 1 0,-1 0 1,16 5-1,-23-6-19,1 0-1,-1-1 0,1 1 1,0 0-1,-1 0 1,0 0-1,1 1 0,-1-1 1,0 0-1,1 0 1,-1 1-1,0-1 0,0 1 1,0-1-1,0 1 1,0-1-1,-1 1 0,1-1 1,0 1-1,-1 0 1,1 0-1,-1-1 0,0 1 1,1 0-1,-1 0 1,0-1-1,0 1 0,0 0 1,0 0-1,-1 0 1,1-1-1,0 1 0,-1 0 1,0 2-1,-1 2 35,0-1 0,0 1 0,-1 0 1,0-1-1,0 0 0,0 1 0,-1-1 0,-7 8 0,6-8-107,0-1 1,0 1-1,-1-1 0,1 0 1,-1 0-1,-11 4 0,16-7-80,-1 0-1,1-1 0,-1 1 1,1-1-1,-1 0 1,1 1-1,-1-1 0,0 0 1,1 0-1,-1 0 0,0 0 1,1 0-1,-1 0 1,-2-1-1,3 0-50,0 0-1,0 1 1,0-1 0,0 0-1,0 1 1,0-1 0,0 0-1,0 0 1,1 0 0,-1 0-1,0 0 1,1 0 0,-1 0-1,0 0 1,1 0 0,-1 0-1,1 0 1,0 0 0,-1 0-1,1-1 1,0 1 0,0-2-1,-2-18-1285</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1.917"/>
    </inkml:context>
    <inkml:brush xml:id="br0">
      <inkml:brushProperty name="width" value="0.05" units="cm"/>
      <inkml:brushProperty name="height" value="0.05" units="cm"/>
      <inkml:brushProperty name="color" value="#FF0066"/>
    </inkml:brush>
  </inkml:definitions>
  <inkml:trace contextRef="#ctx0" brushRef="#br0">0 1 17508,'8'6'1848,"0"0"0,-1 0 0,9 10 0,34 47 999,-42-52-2480,2 2-362,-2 1 0,0 0 0,0 0 1,-1 1-1,-1 0 0,0 0 0,-1 0 0,-1 1 0,-1 0 0,0 0 1,-1 0-1,0 0 0,-1 17 0,-1-31-137,0-1 0,0 0 0,0 0-1,0 0 1,-1 1 0,1-1 0,0 0 0,-1 0 0,1 0 0,0 0-1,-1 0 1,1 1 0,-1-1 0,0 0 0,1 0 0,-1 0 0,-1 1-1,2-2 25,0 0-1,-1 0 1,1 0-1,0 0 1,-1 0-1,1 0 1,0 1-1,-1-1 1,1 0-1,0 0 0,0 0 1,-1 0-1,1 0 1,0 0-1,-1 0 1,1 0-1,0 0 1,-1-1-1,1 1 0,0 0 1,-1 0-1,1 0 1,-1 0-1,-9-10-2722,-1-10-1781,0-8 1872</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2.290"/>
    </inkml:context>
    <inkml:brush xml:id="br0">
      <inkml:brushProperty name="width" value="0.05" units="cm"/>
      <inkml:brushProperty name="height" value="0.05" units="cm"/>
      <inkml:brushProperty name="color" value="#FF0066"/>
    </inkml:brush>
  </inkml:definitions>
  <inkml:trace contextRef="#ctx0" brushRef="#br0">1 111 15603,'12'-1'1055,"0"-1"0,0 0 0,-1 0 0,1-1 0,19-8-1,-7 3-318,41-15 798,55-16 378,-99 33-1631,1 1 0,-1 2 0,38-2 0,-52 4-228,0 1 0,0 0 1,-1 1-1,1 0 0,0 0 1,0 1-1,13 4 0,-18-5-44,0 0 0,0 0 0,0 0-1,0 1 1,0-1 0,0 1 0,-1 0-1,1-1 1,0 1 0,-1 0 0,1 0 0,-1 0-1,0 0 1,1 0 0,-1 0 0,0 0 0,0 1-1,-1-1 1,1 0 0,0 1 0,-1-1-1,1 0 1,-1 1 0,0-1 0,0 4 0,0 8 10,-1-1 1,-1 0 0,0 0 0,-1 1 0,0-1-1,-1-1 1,0 1 0,-1-1 0,0 1 0,-1-1-1,-1-1 1,0 1 0,-9 10 0,2-4-108,-1-1 1,0 0 0,-1-2-1,0 0 1,-2 0 0,0-2 0,-21 13-1,38-26-1,1 1 0,-1 0 0,0-1 0,0 1 0,0-1 0,0 1 0,0-1 0,0 0 1,0 1-1,1-1 0,-1 0 0,0 0 0,0 1 0,0-1 0,0 0 0,0 0 0,0 0 0,0 0 0,0-1 0,0 1 0,0 0 0,0 0 0,0 0 0,-1-1 0,1 0-148,0 0 0,0 0 0,0 0 0,1 0 0,-1-1 0,0 1 0,1 0 0,-1 0 0,1 0 0,-1-1 0,1 1 0,0 0 0,0 0 0,-1-1 0,1 1 0,0 0 0,0-3-1,1-20-2247,6-12 986</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2.662"/>
    </inkml:context>
    <inkml:brush xml:id="br0">
      <inkml:brushProperty name="width" value="0.05" units="cm"/>
      <inkml:brushProperty name="height" value="0.05" units="cm"/>
      <inkml:brushProperty name="color" value="#FF0066"/>
    </inkml:brush>
  </inkml:definitions>
  <inkml:trace contextRef="#ctx0" brushRef="#br0">1 420 13907,'10'9'1296,"0"0"225,0 0 0,0 0 1,8 12-1,-16-18-1298,0 0 1,0 1-1,0-1 0,0 1 1,0-1-1,-1 1 0,0 0 1,1-1-1,-1 1 1,-1 0-1,1 0 0,-1 0 1,1 0-1,-1 7 1,-3-3-31,-2-9-75,3 0-110,1-1 1,0 1-1,0-1 0,0 1 1,0-1-1,0 1 1,1-1-1,-2-3 0,-5-22-8,1-1-1,1 1 0,2-1 0,1-1 1,1 1-1,5-48 0,-4 75 1,8-49-56,-8 46 50,1 1 0,0 0 0,0 0 0,0 0 0,1 1 0,-1-1 0,0 0 0,1 0 0,0 1 0,0-1 0,0 1 0,0-1 0,4-2 0,-6 4 7,1 1 0,0-1 0,0 1-1,0-1 1,0 1 0,0 0 0,0 0 0,0-1 0,0 1 0,-1 0 0,1 0 0,0 0-1,0 0 1,0 0 0,0 0 0,0 0 0,0 0 0,0 1 0,0-1 0,0 0-1,0 1 1,0-1 0,0 0 0,0 1 0,-1-1 0,1 1 0,0-1 0,0 1-1,0 0 1,0 0 0,3 3 35,1 0 0,-1 1 0,6 9 0,-4-7 24,4 7 185,1-1 0,0-1 0,1 0 0,20 14 0,-28-23-161,0 1-1,1-2 1,-1 1-1,1 0 1,0-1-1,0 0 1,0 0 0,0-1-1,0 1 1,0-1-1,1 0 1,-1 0-1,0-1 1,1 0-1,-1 0 1,0 0-1,1 0 1,5-2-1,-10 2-55,1 0 0,-1-1 0,1 1-1,-1 0 1,1-1 0,-1 1 0,1-1-1,-1 0 1,1 1 0,-1-1 0,0 0-1,0 0 1,1 0 0,-1 0 0,0 0-1,0 0 1,0 0 0,0 0 0,0-1-1,0 1 1,0 0 0,-1-1 0,1 1-1,0 0 1,-1-1 0,1 1 0,-1-1-1,1 1 1,-1-1 0,0 1 0,1-1-1,-1 1 1,0-1 0,0 0 0,0 1-1,-1-1 1,1 1 0,0-1 0,0 1-1,-1-3 1,-3-5 59,1 0 1,-1 0-1,0 1 0,-1-1 1,-6-8-1,-25-39-1097,-40-86 0,75 140 1108,-4-14-3511,5 16 3302,0-1 1,0 1-1,0 0 0,1-1 1,-1 1-1,0 0 0,0-1 0,0 1 1,0 0-1,1-1 0,-1 1 0,0 0 1,0 0-1,0-1 0,1 1 0,-1 0 1,0 0-1,1 0 0,-1-1 0,0 1 1,0 0-1,1 0 0,-1 0 0,0 0 1,1 0-1,-1-1 0,0 1 0,1 0 1,-1 0-1,0 0 0,1 0 0,-1 0 1,0 0-1,1 0 0,-1 0 0,1 0 1,-1 0-1,0 1 0,1-1 0,-1 0 1,0 0-1,1 0 0,-1 1 0,19 3-1422</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3.081"/>
    </inkml:context>
    <inkml:brush xml:id="br0">
      <inkml:brushProperty name="width" value="0.05" units="cm"/>
      <inkml:brushProperty name="height" value="0.05" units="cm"/>
      <inkml:brushProperty name="color" value="#FF0066"/>
    </inkml:brush>
  </inkml:definitions>
  <inkml:trace contextRef="#ctx0" brushRef="#br0">1 308 15619,'9'12'1473,"-1"0"0,0 1-1,9 18 1,-15-25-1004,0 0 0,0 0-1,-1 0 1,1 0 0,-1 0 0,0 0 0,-1 0 0,0 0-1,0 1 1,-1 10 0,1-17-463,0 0-1,0 0 0,0 1 1,0-1-1,0 0 1,0 0-1,0 0 1,-1 1-1,1-1 1,0 0-1,0 0 1,0 0-1,0 0 1,0 1-1,0-1 1,-1 0-1,1 0 1,0 0-1,0 0 1,0 0-1,0 1 1,-1-1-1,1 0 1,0 0-1,0 0 1,0 0-1,0 0 1,-1 0-1,1 0 1,0 0-1,0 0 1,0 0-1,-1 0 0,1 0 1,0 0-1,0 0 1,0 0-1,-1 0 1,1 0-1,0 0 1,0 0-1,-1 0 1,1 0-1,0 0 1,0 0-1,0 0 1,0 0-1,-1-1 1,1 1-1,-9-7 45,6-3-36,0 1 0,1-1 0,0 0 0,0 0-1,1 1 1,0-1 0,1 0 0,1-10 0,-2-9 1,0-18-3,-2-8-10,2 1 0,8-64-1,-6 116-2,-1-3-1,1 0 1,0 0-1,0 0 1,4-8-1,-5 12 2,1 0 0,-1 0 0,0 1 0,1-1 0,-1 0 0,0 1-1,1-1 1,-1 1 0,1-1 0,-1 0 0,1 1 0,0-1 0,-1 1 0,1-1 0,-1 1 0,1-1-1,0 1 1,-1 0 0,1-1 0,0 1 0,0 0 0,-1 0 0,1-1 0,0 1 0,0 0 0,-1 0 0,1 0-1,0 0 1,0 0 0,-1 0 0,1 0 0,0 0 0,0 0 0,0 0 0,-1 1 0,1-1 0,0 0-1,-1 1 1,1-1 0,1 1 0,7 5 16,-1 0 0,0 1 0,-1 0 0,0 1 0,0 0 0,8 10 0,0 1 100,0-2 34,19 21 176,-2 2 0,-1 2 0,28 50 0,-57-89-433,-1-2-16,-1 0 0,1 0 0,-1 0 0,1 0 0,-1 0 0,1 0 0,-1 0 0,0 0 0,0 1 0,1-1 0,-1 0 0,0 0 0,0 2 0,0-3 100,0 0 0,0 0-1,0 0 1,0 0-1,0 0 1,0 0-1,0 0 1,0 0 0,0 0-1,0 0 1,0 0-1,-1 0 1,1 0-1,0 0 1,0 0 0,0 0-1,0 0 1,0 0-1,0 0 1,0 0 0,0 0-1,0 0 1,0 0-1,0 0 1,0 0-1,0 0 1,0 0 0,0 0-1,0 0 1,0 0-1,0 0 1,0 0-1,0 0 1,0 0 0,0 0-1,0 0 1,0 0-1,0 0 1,0 0-1,-1 0 1,1 0 0,0 0-1,0 0 1,0 0-1,0 0 1,0 0-1,0 0 1,0 0 0,0 0-1,0 0 1,0 0-1,0 1 1,0-1-1,0 0 1,0 0 0,0 0-1,-1-4 397,3-1-577</inkml:trace>
  <inkml:trace contextRef="#ctx0" brushRef="#br0" timeOffset="1">126 267 21157,'7'31'1920,"10"-10"753,0-4-641,11-14-1312,1-4-360,-3-13-800,10 3-1568,6-20 1263</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4.838"/>
    </inkml:context>
    <inkml:brush xml:id="br0">
      <inkml:brushProperty name="width" value="0.05" units="cm"/>
      <inkml:brushProperty name="height" value="0.05" units="cm"/>
      <inkml:brushProperty name="color" value="#FF0066"/>
    </inkml:brush>
  </inkml:definitions>
  <inkml:trace contextRef="#ctx0" brushRef="#br0">1 29 9106,'3'-7'1176,"-1"2"969,3 1 1415,0 6-1983,0 2-81,5 1-24,0-4-135,2 1-81,3-5-80,0-6-120,3 1-359,4 1-217,-5 7-272,-2 0-232,-10 7-1337,0 1-1151,-1 6 1248</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5.318"/>
    </inkml:context>
    <inkml:brush xml:id="br0">
      <inkml:brushProperty name="width" value="0.05" units="cm"/>
      <inkml:brushProperty name="height" value="0.05" units="cm"/>
      <inkml:brushProperty name="color" value="#FF0066"/>
    </inkml:brush>
  </inkml:definitions>
  <inkml:trace contextRef="#ctx0" brushRef="#br0">1 1 10234,'5'3'1344,"2"2"1465,4 4-464,-1-1-233,-1 0-320,2-1-735,0-2-345,4-3-408,-2-2-328,2-4-1633,2-7 1241</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5.737"/>
    </inkml:context>
    <inkml:brush xml:id="br0">
      <inkml:brushProperty name="width" value="0.05" units="cm"/>
      <inkml:brushProperty name="height" value="0.05" units="cm"/>
      <inkml:brushProperty name="color" value="#FF0066"/>
    </inkml:brush>
  </inkml:definitions>
  <inkml:trace contextRef="#ctx0" brushRef="#br0">1 1 13091,'5'3'1808,"1"4"681,3 1-409,1 1-327,2-4-953,-1 0-224,3-2-552,-2-1-392,6-2-961,0 0 825</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6.865"/>
    </inkml:context>
    <inkml:brush xml:id="br0">
      <inkml:brushProperty name="width" value="0.05" units="cm"/>
      <inkml:brushProperty name="height" value="0.05" units="cm"/>
      <inkml:brushProperty name="color" value="#FF0066"/>
    </inkml:brush>
  </inkml:definitions>
  <inkml:trace contextRef="#ctx0" brushRef="#br0">8 31 9890,'-6'-2'1881,"4"-3"1423,12-1-1255,9-1-177,7 2-752,5 1-256,-1 3-447,3 1-185,-8 3-168,1 2-40,-6 2-88,-5 1-312,-10 1-1057,-3 2-447,-1 3 792</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7.239"/>
    </inkml:context>
    <inkml:brush xml:id="br0">
      <inkml:brushProperty name="width" value="0.05" units="cm"/>
      <inkml:brushProperty name="height" value="0.05" units="cm"/>
      <inkml:brushProperty name="color" value="#FF0066"/>
    </inkml:brush>
  </inkml:definitions>
  <inkml:trace contextRef="#ctx0" brushRef="#br0">1 39 12899,'5'6'1240,"3"1"648,4-2-71,8-3-441,4-2-424,9-4-408,4-4-191,-2-5-602,-1 1-767,-11-3-160,-1 8 400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53.212"/>
    </inkml:context>
    <inkml:brush xml:id="br0">
      <inkml:brushProperty name="width" value="0.05" units="cm"/>
      <inkml:brushProperty name="height" value="0.05" units="cm"/>
      <inkml:brushProperty name="color" value="#FF0066"/>
    </inkml:brush>
  </inkml:definitions>
  <inkml:trace contextRef="#ctx0" brushRef="#br0">22 162 13555,'-2'1'373,"1"0"-1,-1 1 1,1-1 0,-1 0-1,1 1 1,-1-1 0,1 1-1,0 0 1,0-1 0,0 1 0,0 0-1,0 0 1,0 0 0,0-1-1,1 1 1,-1 0 0,1 0-1,-1 0 1,1 0 0,0 0-1,0 0 1,-1 0 0,2 4 0,-1 6 470,1 0 1,5 22-1,-4-28-378,12 58 1137,4-1 1,2-1 0,40 86-1,-55-137-1511,7 13 88,-1 0 1,-2 0-1,10 39 1,-18-56-179,-2-6-63,-7-13-151,-8-23-889,-15-56 0,9 24 116,-49-150-698,62 185 1543,3 0 1,0-1-1,2 0 0,0-60 0,4 83 122,1 1-1,0-1 1,1 1 0,3-14 0,-4 20 30,1 0 0,-1 0-1,0 0 1,1 0 0,-1 0 0,1 0 0,0 1 0,0-1 0,0 1 0,0-1 0,1 1-1,-1 0 1,0 0 0,1 0 0,0 0 0,-1 0 0,4-1 0,-1 1 76,-1 1 1,1-1-1,0 1 1,-1 0 0,1 0-1,0 0 1,0 1-1,0-1 1,0 1-1,0 0 1,0 1-1,0-1 1,0 1 0,-1 0-1,1 0 1,0 1-1,0-1 1,-1 1-1,1 0 1,5 4-1,-5-3 52,-1 0-1,1 0 0,0 1 1,-1 0-1,0 0 0,0 0 0,0 0 1,-1 0-1,1 1 0,-1 0 0,0-1 1,0 1-1,-1 1 0,0-1 1,1 0-1,-2 0 0,3 10 0,-2-1-22,-1 0 0,0 0 0,-1 0 0,-1 1 0,0-1-1,-1 0 1,-1 0 0,0 0 0,-8 22 0,5-20-386,0-1 0,-1 0 1,-1 0-1,0-1 0,-1 0 1,-1 0-1,-22 24 0,24-30-1708,1 1 0,-1-1 0,-9 17 0,-1 2-1244</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7.626"/>
    </inkml:context>
    <inkml:brush xml:id="br0">
      <inkml:brushProperty name="width" value="0.05" units="cm"/>
      <inkml:brushProperty name="height" value="0.05" units="cm"/>
      <inkml:brushProperty name="color" value="#FF0066"/>
    </inkml:brush>
  </inkml:definitions>
  <inkml:trace contextRef="#ctx0" brushRef="#br0">1 49 15587,'8'5'1721,"6"-1"1055,2-1-567,10-3-881,4 0-560,10-5-1040,2-9-1152,-2-27 880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8.171"/>
    </inkml:context>
    <inkml:brush xml:id="br0">
      <inkml:brushProperty name="width" value="0.05" units="cm"/>
      <inkml:brushProperty name="height" value="0.05" units="cm"/>
      <inkml:brushProperty name="color" value="#FF0066"/>
    </inkml:brush>
  </inkml:definitions>
  <inkml:trace contextRef="#ctx0" brushRef="#br0">0 52 11715,'13'-1'1344,"3"-4"488,7-2 57,1 0-345,-3-3-696,1 2-256,-2 3-440,-1-2-128,1 5-744,2 2-416,-4 5 592</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8.558"/>
    </inkml:context>
    <inkml:brush xml:id="br0">
      <inkml:brushProperty name="width" value="0.05" units="cm"/>
      <inkml:brushProperty name="height" value="0.05" units="cm"/>
      <inkml:brushProperty name="color" value="#FF0066"/>
    </inkml:brush>
  </inkml:definitions>
  <inkml:trace contextRef="#ctx0" brushRef="#br0">0 42 13083,'9'2'1664,"-1"-2"537,11-5-273,-4-5-72,3 0-999,1-1-241,-3 5-440,3 4-408,-1 2-1337,-1 2 1,5-4 568</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8.926"/>
    </inkml:context>
    <inkml:brush xml:id="br0">
      <inkml:brushProperty name="width" value="0.05" units="cm"/>
      <inkml:brushProperty name="height" value="0.05" units="cm"/>
      <inkml:brushProperty name="color" value="#FF0066"/>
    </inkml:brush>
  </inkml:definitions>
  <inkml:trace contextRef="#ctx0" brushRef="#br0">1 64 14995,'7'-10'1777,"4"0"1015,3 0-527,1 4-905,5-1-672,0-2-736,4 3-432,4 1-1600,2 5 1271</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09.877"/>
    </inkml:context>
    <inkml:brush xml:id="br0">
      <inkml:brushProperty name="width" value="0.05" units="cm"/>
      <inkml:brushProperty name="height" value="0.05" units="cm"/>
      <inkml:brushProperty name="color" value="#FF0066"/>
    </inkml:brush>
  </inkml:definitions>
  <inkml:trace contextRef="#ctx0" brushRef="#br0">0 0 12595,'2'0'3192,"4"0"-1279,4 0-505,2 0-456,5 0-376,1 0-272,1 0-304,1 0-280,-5 5-1088,-1-2-264,-6 9 696</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0.261"/>
    </inkml:context>
    <inkml:brush xml:id="br0">
      <inkml:brushProperty name="width" value="0.05" units="cm"/>
      <inkml:brushProperty name="height" value="0.05" units="cm"/>
      <inkml:brushProperty name="color" value="#FF0066"/>
    </inkml:brush>
  </inkml:definitions>
  <inkml:trace contextRef="#ctx0" brushRef="#br0">0 24 14579,'16'4'1080,"5"-1"89,6-1-169,7-4-936,4-3-624,-4-20 352</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0.869"/>
    </inkml:context>
    <inkml:brush xml:id="br0">
      <inkml:brushProperty name="width" value="0.05" units="cm"/>
      <inkml:brushProperty name="height" value="0.05" units="cm"/>
      <inkml:brushProperty name="color" value="#FF0066"/>
    </inkml:brush>
  </inkml:definitions>
  <inkml:trace contextRef="#ctx0" brushRef="#br0">1 81 7946,'4'-23'2075,"-4"18"-1326,1 0 1,0 0 0,0 0 0,0 0 0,4-9 0,-4 13-465,0 0 0,0-1 0,-1 1 1,1 0-1,0 0 0,0 0 0,0 0 1,1 0-1,-1 0 0,0 0 1,0 0-1,0 0 0,1 1 0,-1-1 1,0 0-1,1 1 0,-1-1 0,1 1 1,-1 0-1,0-1 0,1 1 1,-1 0-1,1 0 0,-1 0 0,2 0 1,3 0-151,-1 1 1,0 0 0,0 0 0,0 1 0,0-1-1,-1 1 1,1 0 0,0 1 0,-1-1-1,9 6 1,23 12-3618,-19-16 2178</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1.255"/>
    </inkml:context>
    <inkml:brush xml:id="br0">
      <inkml:brushProperty name="width" value="0.05" units="cm"/>
      <inkml:brushProperty name="height" value="0.05" units="cm"/>
      <inkml:brushProperty name="color" value="#FF0066"/>
    </inkml:brush>
  </inkml:definitions>
  <inkml:trace contextRef="#ctx0" brushRef="#br0">1 50 14467,'3'0'1208,"5"0"553,1 0-113,4-3-712,2-2-352,4-3-360,1-2-40,3 0-960,1 0-568,-2 6 720</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1.659"/>
    </inkml:context>
    <inkml:brush xml:id="br0">
      <inkml:brushProperty name="width" value="0.05" units="cm"/>
      <inkml:brushProperty name="height" value="0.05" units="cm"/>
      <inkml:brushProperty name="color" value="#FF0066"/>
    </inkml:brush>
  </inkml:definitions>
  <inkml:trace contextRef="#ctx0" brushRef="#br0">0 14 11090,'13'-2'1433,"3"-1"1479,0-1-807,1 3-601,-2-1-576,0 2-912,-1-2-728,1 2 464</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2.049"/>
    </inkml:context>
    <inkml:brush xml:id="br0">
      <inkml:brushProperty name="width" value="0.05" units="cm"/>
      <inkml:brushProperty name="height" value="0.05" units="cm"/>
      <inkml:brushProperty name="color" value="#FF0066"/>
    </inkml:brush>
  </inkml:definitions>
  <inkml:trace contextRef="#ctx0" brushRef="#br0">1 74 10954,'1'0'1537,"6"3"871,1-1-319,2-2-185,10-3-424,-1-4-231,1-3-521,4 1-208,-3-2-304,-2 2-392,-1-1-936,-3 2-657,4-4 761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7:57.684"/>
    </inkml:context>
    <inkml:brush xml:id="br0">
      <inkml:brushProperty name="width" value="0.05" units="cm"/>
      <inkml:brushProperty name="height" value="0.05" units="cm"/>
      <inkml:brushProperty name="color" value="#FF0066"/>
    </inkml:brush>
  </inkml:definitions>
  <inkml:trace contextRef="#ctx0" brushRef="#br0">3 272 9418,'-3'1'8074,"6"-3"-7417,0 0 0,0 0 0,0 0 0,0-1 0,-1 1 1,1-1-1,3-5 0,-5 8-550,-1 0 0,1 0 0,-1-1 1,1 1-1,-1 0 0,1 0 0,0 0 0,-1-1 1,1 1-1,0 0 0,-1 0 0,1 0 0,-1 0 1,1 0-1,0 0 0,0 0 0,9-1 794,12-11-241,1 1 0,0 0-1,31-8 1,78-15-25,-92 27-465,75-4 0,40 11-38,19-1-50,-8-20 191,-36 3 221,-102 16-351,0 1 0,48 4 0,-75-3-142,19 2 47,23 0 0,-37-2-36,0 0 1,0-1-1,-1 1 0,1-2 0,-1 1 1,1 0-1,-1-1 0,1 0 1,4-3-1,-9 4-180,0 1 0,0-1 0,0 0-1,0 0 1,0 1 0,0-1 0,0 0 0,0 0 0,0 0 0,0 0 0,-1 0 0,1-1 0,0 1-1,-1 0 1,1 0 0,-1 0 0,1 0 0,-1-1 0,0 1 0,0 0 0,1 0 0,-1-1-1,0-1 1,-1-3-1232,1 1-1,-1-1 1,0 1-1,-2-8 0,0 3 702,-2-9-300</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2.421"/>
    </inkml:context>
    <inkml:brush xml:id="br0">
      <inkml:brushProperty name="width" value="0.05" units="cm"/>
      <inkml:brushProperty name="height" value="0.05" units="cm"/>
      <inkml:brushProperty name="color" value="#FF0066"/>
    </inkml:brush>
  </inkml:definitions>
  <inkml:trace contextRef="#ctx0" brushRef="#br0">0 38 12571,'10'0'1160,"5"-2"720,6-3-295,5 1-185,5-2-416,-1-1-440,0 4-136,-2-1-264,4 3-16,-5-3-504,-3 3-728,-8 1 664</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2.889"/>
    </inkml:context>
    <inkml:brush xml:id="br0">
      <inkml:brushProperty name="width" value="0.05" units="cm"/>
      <inkml:brushProperty name="height" value="0.05" units="cm"/>
      <inkml:brushProperty name="color" value="#FF0066"/>
    </inkml:brush>
  </inkml:definitions>
  <inkml:trace contextRef="#ctx0" brushRef="#br0">0 29 16476,'12'-8'1128,"10"1"232,6-1-176,11 3-1768,13 6 472</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3.739"/>
    </inkml:context>
    <inkml:brush xml:id="br0">
      <inkml:brushProperty name="width" value="0.05" units="cm"/>
      <inkml:brushProperty name="height" value="0.05" units="cm"/>
      <inkml:brushProperty name="color" value="#FF0066"/>
    </inkml:brush>
  </inkml:definitions>
  <inkml:trace contextRef="#ctx0" brushRef="#br0">1 1 12283,'2'0'808,"3"1"376,1-1-496,-1-1-728,9 1 80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4.205"/>
    </inkml:context>
    <inkml:brush xml:id="br0">
      <inkml:brushProperty name="width" value="0.05" units="cm"/>
      <inkml:brushProperty name="height" value="0.05" units="cm"/>
      <inkml:brushProperty name="color" value="#FF0066"/>
    </inkml:brush>
  </inkml:definitions>
  <inkml:trace contextRef="#ctx0" brushRef="#br0">1 1 11682,'2'0'4241,"9"1"-2416,4-1-121,7 0-600,0 0-183,2 0-401,-4 2-160,-5 3-248,-4 4-224,-5 1-1016,-3 0-545,4 12 729</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4.658"/>
    </inkml:context>
    <inkml:brush xml:id="br0">
      <inkml:brushProperty name="width" value="0.05" units="cm"/>
      <inkml:brushProperty name="height" value="0.05" units="cm"/>
      <inkml:brushProperty name="color" value="#FF0066"/>
    </inkml:brush>
  </inkml:definitions>
  <inkml:trace contextRef="#ctx0" brushRef="#br0">1 73 14523,'18'-9'1512,"2"-1"513,0 0-153,6 0-1024,-1 2-535,3 1-402,4 0-479,8-5 320</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5.075"/>
    </inkml:context>
    <inkml:brush xml:id="br0">
      <inkml:brushProperty name="width" value="0.05" units="cm"/>
      <inkml:brushProperty name="height" value="0.05" units="cm"/>
      <inkml:brushProperty name="color" value="#FF0066"/>
    </inkml:brush>
  </inkml:definitions>
  <inkml:trace contextRef="#ctx0" brushRef="#br0">0 88 13299,'2'0'1408,"5"0"1065,-1-3-369,6-6-432,2-1-623,2-2-705,3-1-152,-1 1-584,2 0-496,-1 1 3416,-1 6-2336</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6.370"/>
    </inkml:context>
    <inkml:brush xml:id="br0">
      <inkml:brushProperty name="width" value="0.05" units="cm"/>
      <inkml:brushProperty name="height" value="0.05" units="cm"/>
      <inkml:brushProperty name="color" value="#FF0066"/>
    </inkml:brush>
  </inkml:definitions>
  <inkml:trace contextRef="#ctx0" brushRef="#br0">2 1108 12587,'-1'-8'648,"0"0"0,1 0 0,0 0 0,1-1 0,0 1 0,3-11 0,16-47 714,-15 51-1092,8-20 342,2 0 1,31-56-1,-33 70-294,1 1-1,1 0 1,0 0 0,1 2-1,21-18 1,-32 31-238,0 1 0,0 0 0,1 0 0,-1 1-1,1 0 1,0 0 0,0 0 0,0 1 0,7-3 0,-10 5-65,0-1 0,0 1 1,0-1-1,1 1 0,-1 0 1,0 0-1,0 1 0,1-1 1,-1 0-1,0 1 0,0 0 0,0 0 1,0 0-1,0 0 0,0 0 1,0 1-1,0 0 0,5 3 1,-4-2 1,0 1 1,-1 0 0,1-1 0,-1 1-1,1 1 1,-1-1 0,0 0-1,-1 1 1,1-1 0,-1 1 0,0 0-1,0 0 1,2 9 0,-1 4 90,0 0 0,0 30 0,0-3 89,-3-44-192,0 0-1,1-1 1,-1 1-1,0 0 1,0-1-1,0 1 1,0 0-1,0-1 1,1 1-1,-1 0 1,0-1-1,1 1 1,-1 0-1,0-1 1,1 1-1,0-1-2,-1 0 0,1 0 0,-1 0 0,1 0 0,-1 0 0,0-1 0,1 1 0,-1 0 0,1 0 0,-1-1 0,0 1 0,1 0 0,-1 0 0,0-1 0,1 1 0,-1-1 0,0 1 0,0 0 0,1-1 0,-1 1 0,0 0 0,0-1 0,0 1 0,1-1 0,-1 1 0,0-1 0,0 1 0,0-1 0,14-36 24,-2 0-1,14-72 1,6-20-241,-30 123 195,0-1-1,0 1 1,1 0 0,5-9-1,-7 14 18,-1 0 0,1 0 0,0 0 0,-1 0-1,1 0 1,0 0 0,0 0 0,0 1 0,0-1 0,-1 0 0,1 0-1,0 1 1,0-1 0,0 1 0,0-1 0,0 1 0,1-1-1,-1 1 1,0 0 0,0 0 0,0-1 0,0 1 0,0 0-1,0 0 1,1 0 0,-1 0 0,0 0 0,0 0 0,0 1-1,0-1 1,0 0 0,0 1 0,2 0 0,6 4 13,0 0 1,14 12 0,-18-13 21,-1 0 0,2-1 0,-1 1 0,0-1 0,1 0 0,-1 0 0,1-1 0,0 1 0,0-1 0,8 1 0,-6-2 16,1-1-1,-1 0 1,1 0 0,-1-1 0,0 0 0,0-1-1,1 0 1,-1 0 0,0-1 0,0 0-1,-1 0 1,14-8 0,-10 4 1,0 0 0,0-1 1,-1 0-1,0 0 0,-1-1 0,0-1 1,13-15-1,-19 21-29,0-1 1,-1 1 0,1-1-1,-1 0 1,0 0 0,0 0-1,0 0 1,0 0 0,-1 0-1,1-8 1,-2 11-18,0 0 1,0 0-1,0 0 1,0 0 0,0 1-1,-1-1 1,1 0-1,-1 0 1,1 0-1,-1 1 1,0-1-1,1 0 1,-1 0 0,0 1-1,0-1 1,0 1-1,-1-1 1,1 1-1,0-1 1,0 1-1,-1 0 1,1 0-1,-1 0 1,1 0 0,-1 0-1,0 0 1,1 0-1,-1 0 1,0 0-1,1 1 1,-1-1-1,-2 0 1,3 1-4,1 0 1,-1 0 0,1-1-1,-1 1 1,0 0 0,1 0-1,-1 0 1,0 0 0,1 0-1,-1 0 1,0 0-1,1 0 1,-1 0 0,1 0-1,-1 0 1,0 1 0,1-1-1,-1 0 1,1 0-1,-1 1 1,0-1 0,1 0-1,-1 1 1,1-1 0,-1 0-1,0 2 1,0-1 0,1 0 1,-1 0-1,1 0 1,-1 0-1,1 0 1,0 0-1,-1 1 1,1-1-1,0 0 1,0 0-1,0 0 1,0 0-1,0 2 1,0 0 1,0 0 1,1 0-1,-1 0 1,1 0-1,-1-1 1,1 1-1,0 0 0,0-1 1,0 1-1,1-1 1,-1 1-1,3 2 1,-1-2-3,1 0 0,0 0 0,1-1 0,-1 1 0,0-1 0,1 0 0,-1 0 0,1-1 0,0 1 1,0-1-1,0 0 0,-1 0 0,1-1 0,0 1 0,0-1 0,0 0 0,8-2 0,2 1-2,-1-2 0,0 0 0,0 0 0,24-10 0,-19 4 0,-2 0-1,1 0 0,-1-2 1,-1 0-1,0-1 1,-1-1-1,0 0 0,-1-1 1,22-28-1,-18 19 211,-2-2-1,-1 1 1,0-2 0,-2 0-1,-1 0 1,8-30 0,-13 31 321,-7 24-523,0 1 0,1 0-1,-1 0 1,0 0-1,0 0 1,0-1 0,0 1-1,0 0 1,0 0-1,0 0 1,0 0 0,0-1-1,0 1 1,0 0-1,0 0 1,0 0 0,0 0-1,0-1 1,0 1-1,0 0 1,0 0 0,0 0-1,0-1 1,0 1-1,0 0 1,0 0 0,0 0-1,0 0 1,-1-1-1,1 1 1,0 0 0,0 0-1,0 0 1,0 0-1,0 0 1,0 0 0,-1-1-1,1 1 1,0 0 0,0 0-1,0 0 1,0 0-1,-1 0 1,1 0 0,0 0-1,0 0 1,0 0-1,0 0 1,-1 0 0,1 0-1,0 0 1,0 0-1,-1 0 1,-6 3 23,3 2-15,-1 1 0,1-1 0,-1 1 0,2 0 0,-6 11 0,4-9-5,-7 13 7,1 1-1,1 0 1,1 0 0,1 1-1,-10 43 1,18-63-16,-1 1 0,1 0 0,0-1 0,0 1 0,1-1 0,-1 1 0,1-1 0,-1 1 0,1-1 0,0 1-1,1-1 1,1 4 0,-2-5-3,-1 0-1,1-1 1,1 1-1,-1-1 1,0 1-1,0-1 1,0 0-1,1 1 1,-1-1-1,1 0 1,-1 0-1,1 0 1,-1 0-1,1 0 1,0 0-1,0-1 1,-1 1-1,1-1 1,0 1-1,0-1 1,0 1-1,-1-1 1,5 0-1,0 0-3,1-1 0,-1 0 0,0 0 0,1-1-1,-1 0 1,0 0 0,0 0 0,0-1 0,0 0 0,-1 0 0,1 0 0,-1-1-1,8-6 1,-6 4 6,0-1 0,0 0 0,0 0-1,-1-1 1,0 0 0,0 0 0,-1 0-1,5-10 1,-8 13 0,-1 2 0,0 1 0,1-1 0,-1 0 0,1 1 0,3-6 0,-5 8 0,0 0 0,1 0 0,-1-1 0,0 1 0,0 0 0,1 0 0,-1 0 0,0-1-1,1 1 1,-1 0 0,0 0 0,1 0 0,-1 0 0,0 0 0,1 0 0,-1 0 0,0 0 0,1 0 0,-1 0-1,0 0 1,1 0 0,0 0 0,-1 0 0,1 0-1,0 1 1,-1-1 0,1 1-1,0-1 1,-1 1-1,1-1 1,-1 1 0,1-1-1,-1 1 1,1-1-1,-1 1 1,1 0-1,0 0 1,7 14-1,0 1 0,-1-1-1,7 27 1,1 0 17,4 4 12,-1-2-8,14 49 1,-28-78-29,-1 0 1,0 0-1,-1 0 1,-1 1-1,0-1 1,-1 0 0,-3 22-1,-1-16-291,0-1 1,-9 21-1,10-30-575,-1 0-1,-1-1 1,0 0-1,-1 0 1,-7 10-1,13-19 748,-1 0-1,1-1 0,-1 1 0,1 0 0,-1-1 0,0 1 0,1-1 0,-1 1 0,0-1 0,1 0 0,-1 1 0,0-1 0,-1 1 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7.238"/>
    </inkml:context>
    <inkml:brush xml:id="br0">
      <inkml:brushProperty name="width" value="0.05" units="cm"/>
      <inkml:brushProperty name="height" value="0.05" units="cm"/>
      <inkml:brushProperty name="color" value="#FF0066"/>
    </inkml:brush>
  </inkml:definitions>
  <inkml:trace contextRef="#ctx0" brushRef="#br0">163 410 10466,'-1'-1'358,"0"0"0,0 0 0,0 0-1,0 0 1,0 0 0,0 0 0,0 0-1,0 1 1,-1-1 0,1 0 0,0 1-1,-2-1 1,1 1-194,1 0 0,0 0 0,0 0 0,0 0-1,0 1 1,0-1 0,0 0 0,0 1 0,0-1 0,0 1 0,0-1-1,0 1 1,0 0 0,0-1 0,0 1 0,0 0 0,0 0 0,-1 1 0,-12 15 248,1 0 0,0 0 0,1 1 0,1 1 1,1 0-1,0 1 0,2 0 0,0 0 1,-7 32-1,11-37-179,1 0-1,1 1 1,0-1 0,1 1 0,1 17-1,1-25-115,0 1 0,0 0 0,1-1 0,0 0 0,0 1 0,1-1 0,0 0 0,1 0 0,0 0 0,8 12 0,-9-17-76,-1 0-1,1 1 1,0-1-1,0-1 1,0 1-1,1 0 1,-1-1 0,0 0-1,1 0 1,0 0-1,0 0 1,-1 0-1,1-1 1,0 0 0,0 0-1,0 0 1,0 0-1,0 0 1,1-1-1,-1 0 1,0 0-1,5 0 1,1-1 6,0-1-1,-1 0 1,1 0-1,-1-1 1,1 0 0,-1-1-1,0 0 1,12-8-1,-1-1-17,-1 0 0,-1-2 0,0 0 0,-1-2 0,0 1 1,-2-2-1,0 0 0,13-22 0,-7 6-17,-1 0 1,-2-1 0,27-75-1,-38 88-32,0-1 0,-2 1-1,-1-1 1,-1 0 0,0 0-1,-2-1 1,-1 1 0,-1 0 0,-1 0-1,0 0 1,-2 0 0,-1 0-1,-1 0 1,-1 1 0,0 0-1,-17-30 1,21 46 12,-1 0-1,0 0 1,0 0-1,0 0 1,-8-6 0,11 11 9,0 0 1,0 0 0,-1 0-1,1 0 1,0 1 0,0-1-1,-1 0 1,1 1 0,0-1-1,-1 1 1,1-1-1,0 1 1,-3-1 0,3 1 1,0 0 1,0 1-1,0-1 1,0 0-1,0 0 1,1 1-1,-1-1 1,0 0-1,0 1 1,0-1-1,1 1 1,-1-1-1,0 1 1,1-1-1,-1 1 1,0 0-1,1-1 1,-1 1-1,1 0 1,-1-1-1,1 1 1,-1 0-1,1 0 0,-1 1 1,-1 3 17,0-1 0,1 1 0,0 0 0,0-1 0,0 1 0,0 0-1,1 0 1,-1 0 0,2 6 0,6 45 231,-6-51-225,4 22 218,1 0 0,1-1 0,2 0 0,0 0 0,2-1 0,26 45 0,-29-58-212,-1-1 0,2 0 0,-1 0-1,2-1 1,-1 0 0,1 0 0,1-1-1,0-1 1,0 1 0,1-2 0,0 0-1,0 0 1,0-1 0,1-1 0,18 6-1,-28-10-34,-1 0 1,1-1-1,-1 0 0,1 1 0,-1-1 0,1 0 0,-1 0 1,1 0-1,-1 0 0,1-1 0,-1 1 0,1-1 0,-1 0 1,1 1-1,-1-1 0,0 0 0,1 0 0,-1-1 0,0 1 1,0 0-1,0-1 0,0 1 0,0-1 0,0 0 0,0 0 1,1-2-1,3-5 5,0 1 0,-1-1 0,0 0 0,-1-1 0,4-11 0,2-4 24,-6 17-24,0 0-1,0 0 1,0 1 0,1-1-1,1 1 1,-1 0 0,9-7-1,-13 12-2,1 1 0,0-1 0,0 1 0,0-1 0,0 1 0,0 0 0,0 0 0,0 0 0,0 0 0,0 0 0,1 0 0,-1 1 0,0-1 0,0 1 0,1-1 0,-1 1 0,1 0 0,-1 0 0,0 0 0,1 0 0,-1 0 0,0 1 0,1-1-1,-1 1 1,0-1 0,1 1 0,-1 0 0,0 0 0,0 0 0,4 3 0,18 13-44,-16-10-125,1-1 0,-1 0-1,20 9 1,-25-14-73,0 0-1,0 0 1,0 0-1,0 0 1,0 0 0,0-1-1,0 0 1,0 0 0,0 0-1,0 0 1,0 0-1,0 0 1,1-1 0,-1 1-1,0-1 1,0 0 0,0 0-1,3-2 1,1-1-723,0 0 1,-1-1 0,1 0 0,6-6-1,-10 9 736,24-21-1380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18.540"/>
    </inkml:context>
    <inkml:brush xml:id="br0">
      <inkml:brushProperty name="width" value="0.05" units="cm"/>
      <inkml:brushProperty name="height" value="0.05" units="cm"/>
      <inkml:brushProperty name="color" value="#FF0066"/>
    </inkml:brush>
  </inkml:definitions>
  <inkml:trace contextRef="#ctx0" brushRef="#br0">161 808 8970,'0'-4'1097,"0"0"0,-1-1 0,1 1 1,-1 0-1,0-1 0,0 1 0,-2-6 0,3 9-874,-1 0 0,1 1 0,0-1-1,-1 0 1,1 0 0,-1 1 0,1-1 0,-1 0 0,0 1-1,1-1 1,-1 1 0,0-1 0,1 1 0,-1-1 0,0 1-1,0 0 1,1-1 0,-2 1 0,0-1-111,1 1 0,0 0 0,-1 0 0,1 0 0,0 0 0,-1 1 1,1-1-1,0 0 0,0 1 0,-1-1 0,1 0 0,0 1 0,0-1 0,-1 1 0,0 1 0,-7 3 199,1 1 0,1 0 0,-1 0 0,1 1 0,0 0 0,1 0 0,-8 10 0,5-4-75,1 0 0,0 0 1,-11 28-1,17-36-211,1 0 0,-1 0-1,1 0 1,0 1 0,0-1 0,0 0-1,1 1 1,0-1 0,0 0 0,0 1-1,2 6 1,-2-10-25,1 0-1,0 0 1,-1 0 0,1 0 0,0 0-1,0-1 1,0 1 0,0 0 0,0-1-1,0 1 1,1-1 0,-1 1 0,0-1-1,1 1 1,-1-1 0,1 0-1,0 0 1,-1 0 0,1 0 0,0 0-1,0 0 1,0 0 0,-1-1 0,1 1-1,0 0 1,0-1 0,0 0 0,0 1-1,0-1 1,0 0 0,0 0-1,4-1 1,-2 1 0,-1-1 0,1 0 0,-1 1 0,1-1 0,-1-1-1,1 1 1,-1-1 0,0 1 0,1-1 0,-1 0 0,0 0 0,0 0 0,0-1-1,-1 1 1,1-1 0,0 1 0,-1-1 0,0 0 0,0 0 0,0 0-1,0 0 1,2-6 0,4-6 9,-2-1-1,0 0 0,5-25 0,-9 35-4,1-9 7,-3 11-8,1 0 0,0 0 0,-1 0 0,1 1-1,1-1 1,-1 0 0,1 1 0,-1-1 0,1 1-1,3-5 1,-4 7-3,-1 1-1,1 0 0,0-1 0,-1 1 1,1 0-1,0 0 0,-1-1 0,1 1 1,0 0-1,-1 0 0,1 0 1,0 0-1,-1 0 0,1 0 0,0 0 1,0 0-1,-1 0 0,1 0 0,0 0 1,-1 1-1,1-1 0,0 0 1,-1 0-1,1 1 0,-1-1 0,2 1 1,19 12 2,-15-8 2,-1-2-2,0 1 1,1-1-1,-1-1 1,1 1 0,0-1-1,0 0 1,0 0-1,13 2 1,-16-4-2,1 0 1,-1 0-1,1 0 1,-1 0-1,1 0 1,-1-1 0,0 0-1,1 0 1,-1 0-1,1 0 1,-1 0-1,0 0 1,0-1-1,0 0 1,0 0-1,0 0 1,5-4 0,2-5 34,-1-1 0,0 0 1,0 0-1,-1-1 1,-1 1-1,10-25 0,1 0 80,-3 4 23,-10 23-60,-1-1 0,1 1 0,1 0 0,8-11 0,-13 20-76,-1 1-1,1-1 1,-1 0 0,0 1 0,1-1 0,0 0 0,-1 1 0,1-1 0,-1 1-1,1-1 1,0 1 0,-1-1 0,1 1 0,0 0 0,0-1 0,-1 1 0,1 0-1,0-1 1,0 1 0,-1 0 0,1 0 0,0 0 0,0 0 0,0 0-1,-1 0 1,1 0 0,0 0 0,0 0 0,0 0 0,-1 0 0,1 1 0,0-1-1,0 0 1,0 0 0,-1 1 0,1-1 0,0 1 0,-1-1 0,1 0-1,0 1 1,-1-1 0,1 1 0,0 0 0,3 4 8,-1-1 0,0 1 0,0 0 0,0 0 0,3 6 0,-1 0 6,-1-4 1,0 0-1,0-1 1,0 0-1,1 0 1,0 0 0,8 6-1,-12-10-12,1-1 1,-1 0-1,1 0 0,-1 0 0,1 0 0,0 0 0,0 0 0,-1 0 1,1-1-1,0 1 0,0-1 0,0 1 0,0-1 0,-1 0 0,1 1 1,0-1-1,0 0 0,0 0 0,0-1 0,0 1 0,0 0 1,0-1-1,0 1 0,-1-1 0,1 1 0,0-1 0,0 0 0,0 0 1,-1 0-1,3-1 0,3-4 31,0 0 1,-1 0 0,0 0-1,0-1 1,0 0-1,-1 0 1,0 0-1,5-11 1,0-2 10,-1 0-1,8-25 1,-16 41-42,1-3-1,1 0 1,-1 0-1,-1 0 0,0 0 1,1-9-1,-2 16-5,0 0 0,0 0 0,0 0 0,0 0 0,0 0 0,0 0 0,0 0 1,0 0-1,0 0 0,0 0 0,-1 0 0,1 0 0,0 0 0,0 0 0,0 0 0,0 0 0,0 0 0,0 0 0,0 0 0,0 0 0,0 0 1,0 0-1,0 0 0,0 0 0,0 0 0,0 0 0,0 0 0,0 0 0,0 0 0,0 0 0,0 0 0,0 0 0,0 0 0,0 0 0,0 0 1,0 0-1,0 0 0,0-1 0,0 1 0,0 0 0,0 0 0,0 0 0,-4 9-28,-1 12-23,5-21 51,-3 15-118,2-1 0,0 16 0,1-28 86,0 1-1,0 0 0,0-1 0,0 1 1,0-1-1,1 1 0,0 0 0,-1-1 1,1 1-1,0-1 0,0 0 0,0 1 1,0-1-1,1 0 0,-1 1 0,1-1 1,-1 0-1,1 0 0,3 3 0,-4-5 27,0 0 0,-1 1 0,1-1 0,0 0 1,0 1-1,0-1 0,0 0 0,-1 0 0,1 0 0,0 0 0,0 1 0,0-1 0,0-1 0,0 1 0,0 0 0,0 0 0,-1 0 0,1 0 0,0-1 0,0 1 0,0 0 0,0-1 0,-1 1 0,1 0 0,0-1 0,0 1 0,-1-1 0,1 1 0,0-1 0,-1 0 0,1 1 0,0-1 0,-1 0 0,1 1 0,-1-1 0,1-1 0,3-4-61,-1 0-1,1-1 1,3-10-1,-2 5 32,-5 11 37,0 0 0,1 1 0,-1-1 0,0 0-1,1 0 1,-1 0 0,1 0 0,-1 0 0,1 1 0,-1-1 0,1 0 0,0 0 0,-1 1 0,1-1 0,0 0 0,0 1-1,-1-1 1,1 1 0,0-1 0,2 0 0,-3 1 0,1 1 0,0-1-1,-1 1 1,1 0 0,-1-1 0,1 1 0,-1-1-1,1 1 1,-1 0 0,1-1 0,-1 1-1,0 0 1,1 0 0,-1-1 0,0 1 0,1 1-1,1 3 0,18 34 82,31 44-1,14 26 293,-55-90-284,-2 0 0,-1 1-1,0 0 1,-2 0 0,0 0 0,3 27 0,-7-33-76,0-1 1,-1 1-1,-1-1 0,0 0 0,0 1 1,-2-1-1,1 0 0,-2 0 0,0 0 1,-10 23-1,10-30-19,1 0 1,-1 0-1,0 0 0,0 0 1,-1-1-1,1 0 1,-1 0-1,-1 0 0,1-1 1,-8 6-1,10-8-10,0 0 0,0-1-1,0 1 1,-1-1 0,1 0 0,0 1-1,0-2 1,-1 1 0,1 0-1,0-1 1,-1 1 0,1-1 0,-1 0-1,1 0 1,-1-1 0,1 1 0,0-1-1,-1 1 1,1-1 0,0 0 0,-1 0-1,1-1 1,-3-1 0,2 1-23,0 0 1,1-1-1,-1 0 1,1 0 0,-1 0-1,1 0 1,0 0-1,0 0 1,1-1-1,-1 0 1,1 1-1,-2-5 1,0 1-16,1-1-1,1 1 0,0 0 1,0-1-1,0 1 1,0-12-1,1 3 11,1 1 1,0 0-1,1 0 0,1 0 0,1 0 0,7-25 1,-1 13 27,2 1 1,1 0 0,23-38-1,55-67 703,-4 7 411,-71 99-664,0-2 0,21-54 1,-31 67-353,-1-1 1,-1 1-1,0-1 1,2-22 0,-5 31-71,0 0 1,0-1-1,-1 1 1,1 0 0,-1 0-1,-3-6 1,4 9-12,-2 0 0,1 0-1,0 1 1,0-1 0,-1 0 0,0 1 0,1-1-1,-1 1 1,0-1 0,0 1 0,-1 0 0,-3-4 0,5 5-5,-1 0-1,1 0 1,0 1 0,0-1 0,-1 0 0,1 0 0,0 1 0,-1-1 0,1 1 0,0-1 0,-1 1 0,1 0 0,-1-1 0,1 1 0,-1 0 0,1 0 0,-1 0-1,1 0 1,0 0 0,-1 1 0,1-1 0,-1 0 0,1 1 0,-1-1 0,1 1 0,0-1 0,-1 1 0,1-1 0,0 1 0,0 0 0,-1 0 0,1 0 0,0 0-1,0 0 1,0 0 0,0 0 0,0 0 0,0 0 0,0 0 0,1 1 0,-2 1 0,-1 2-4,0 1 1,1-1-1,-1 1 1,1 0-1,1 0 1,-1 0-1,1 0 0,-1 9 1,1-7 8,1 1 0,0-1-1,1 1 1,0 0 0,0-1 0,1 0 0,0 1 0,0-1 0,4 8-1,-4-12 3,-1-1-1,1 0 1,0 0-1,0 0 1,0 0-1,0 0 1,0 0-1,1-1 1,-1 1-1,1-1 1,0 1-1,0-1 1,0 0-1,0 0 1,0 0-1,0-1 1,0 1-1,1-1 1,-1 0-1,1 1 1,-1-2-1,1 1 0,5 1 1,-1-2 21,-1-1 0,0 1 0,0-1 0,1 0 0,-1-1 0,0 1 0,0-2 1,0 1-1,0-1 0,0 0 0,9-5 0,3-5 177,0 0 0,24-21 0,-23 17-54,-1-1 0,0-1 0,-2-1 0,0 0 0,-2-1 1,25-42-1,-37 56-142,1-1 1,-1 0 0,0 0 0,-1 0 0,0 0 0,0-1-1,-1 1 1,1-14 0,-2 18-11,0 0 0,0 0 1,-1 0-1,1 0 0,-1 0 0,0 0 0,-1 0 0,1 0 1,0 1-1,-1-1 0,0 1 0,0-1 0,0 1 1,-1-1-1,1 1 0,-1 0 0,1 0 0,-1 0 0,-4-3 1,0 2-298,0 0 1,0 0-1,0 0 0,-1 1 1,1 0-1,-1 1 1,-9-2-1,0 2-4467,5 4 1850</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44:23.827"/>
    </inkml:context>
    <inkml:brush xml:id="br0">
      <inkml:brushProperty name="width" value="0.05" units="cm"/>
      <inkml:brushProperty name="height" value="0.05" units="cm"/>
      <inkml:brushProperty name="color" value="#FF0066"/>
    </inkml:brush>
  </inkml:definitions>
  <inkml:trace contextRef="#ctx0" brushRef="#br0">1 834 17044,'16'-23'1780,"0"1"-1,27-26 1,7-9-397,-17 12-918,-2-1-1,-2-1 0,-2-2 1,-2-1-1,-2-1 0,31-105 0,-48 136-453,-2 0 0,-1 0 0,2-33 0,-4 46-10,-1 0 0,-1 0 0,1 0 0,-1 0 0,-1 0 0,1 0-1,-1 0 1,0 1 0,0-1 0,-1 0 0,0 1 0,0 0 0,-6-8-1,8 12 0,0 0-1,-1 0 1,1 1-1,-1-1 1,0 0-1,0 1 1,1-1-1,-1 1 1,0-1-1,0 1 1,0 0-1,-1 0 1,1 0-1,0 0 1,0 1-1,-1-1 1,1 0-1,-4 0 0,3 1 0,0 1-1,1-1 1,-1 0-1,0 1 1,1 0-1,-1 0 1,1-1-1,-1 2 1,1-1-1,-1 0 1,1 0-1,0 1 1,-5 2-1,0 3 0,0 0-1,0 0 1,1 0-1,0 1 0,0 0 1,1 0-1,-8 15 0,7-9 20,1-1 0,0 1 0,1 0 0,1 0 0,0 1 0,1-1 0,-1 18 0,3-8 50,0 0 1,2 1-1,7 36 1,-7-49-36,1 0 0,1 0 0,0 0 0,1 0 0,0 0 0,0-1 0,9 13 0,-10-18-21,0-1 0,0 0 0,1 0 0,-1 0 1,1 0-1,0-1 0,1 0 0,-1 0 0,1 0 1,0-1-1,-1 1 0,2-1 0,-1-1 0,0 1 0,8 1 1,-8-3-7,1 0 1,-1 0 0,1 0-1,-1-1 1,1 0 0,0 0-1,-1-1 1,1 1 0,-1-2 0,1 1-1,-1-1 1,0 0 0,1 0-1,-1 0 1,0-1 0,7-4-1,-3 0 1,-1 0 0,0 0-1,0-1 1,-1 0-1,0 0 1,0-1-1,-1 0 1,10-15-1,28-58 22,-20 33-15,-25 49-12,0 0 1,0-1-1,0 1 1,0-1-1,0 1 1,1-1-1,-1 1 0,0 0 1,0-1-1,1 1 1,-1 0-1,0-1 1,1 1-1,-1 0 0,0-1 1,1 1-1,-1 0 1,0-1-1,1 1 1,-1 0-1,0 0 1,1 0-1,-1-1 0,1 1 1,-1 0-1,1 0 1,-1 0-1,0 0 1,1 0-1,-1 0 0,1 0 1,-1 0-1,1 0 1,-1 0-1,1 0 1,-1 0-1,0 0 0,1 0 1,-1 0-1,1 0 1,-1 1-1,1-1 1,-1 0-1,0 0 1,1 1-1,1 1 3,0 0 0,0 0 0,0 1 0,0-1 0,2 5 0,2 2 0,-1-3 22,0 0-1,1 0 1,0-1 0,6 5-1,-9-8-167,-1 0 0,1-1 0,0 1 0,-1-1 0,1 1 0,0-1 0,0 0 0,0 0 0,0 0 0,0-1 0,0 1 0,0-1 0,4 1 0,-6-2-39,0 1 0,0 0 0,0 0 0,0 0 0,0 0 1,0-1-1,0 1 0,0 0 0,0-1 0,0 1 0,-1-1 0,1 1 0,0-1 0,0 1 0,-1-1 0,1 0 0,0 1 0,0-1 0,-1 0 0,1 0 0,-1 0 0,1 1 0,-1-1 0,1-1 0,6-13-1673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9/7/2024</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rPr>
              <a:pPr defTabSz="847557">
                <a:defRPr/>
              </a:pPr>
              <a:t>12</a:t>
            </a:fld>
            <a:endParaRPr lang="en-US" dirty="0">
              <a:solidFill>
                <a:prstClr val="black"/>
              </a:solidFill>
            </a:endParaRPr>
          </a:p>
        </p:txBody>
      </p:sp>
    </p:spTree>
    <p:extLst>
      <p:ext uri="{BB962C8B-B14F-4D97-AF65-F5344CB8AC3E}">
        <p14:creationId xmlns:p14="http://schemas.microsoft.com/office/powerpoint/2010/main" val="269049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16</a:t>
            </a:fld>
            <a:endParaRPr lang="en-US"/>
          </a:p>
        </p:txBody>
      </p:sp>
    </p:spTree>
    <p:extLst>
      <p:ext uri="{BB962C8B-B14F-4D97-AF65-F5344CB8AC3E}">
        <p14:creationId xmlns:p14="http://schemas.microsoft.com/office/powerpoint/2010/main" val="2554864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17</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18</a:t>
            </a:fld>
            <a:endParaRPr lang="en-US"/>
          </a:p>
        </p:txBody>
      </p:sp>
    </p:spTree>
    <p:extLst>
      <p:ext uri="{BB962C8B-B14F-4D97-AF65-F5344CB8AC3E}">
        <p14:creationId xmlns:p14="http://schemas.microsoft.com/office/powerpoint/2010/main" val="422047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19</a:t>
            </a:fld>
            <a:endParaRPr lang="en-US"/>
          </a:p>
        </p:txBody>
      </p:sp>
    </p:spTree>
    <p:extLst>
      <p:ext uri="{BB962C8B-B14F-4D97-AF65-F5344CB8AC3E}">
        <p14:creationId xmlns:p14="http://schemas.microsoft.com/office/powerpoint/2010/main" val="3250699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r>
              <a:rPr lang="en-US" dirty="0"/>
              <a:t>2 ½ min</a:t>
            </a:r>
          </a:p>
        </p:txBody>
      </p:sp>
      <p:sp>
        <p:nvSpPr>
          <p:cNvPr id="4" name="Slide Number Placeholder 3"/>
          <p:cNvSpPr>
            <a:spLocks noGrp="1"/>
          </p:cNvSpPr>
          <p:nvPr>
            <p:ph type="sldNum" sz="quarter" idx="10"/>
          </p:nvPr>
        </p:nvSpPr>
        <p:spPr/>
        <p:txBody>
          <a:bodyPr/>
          <a:lstStyle/>
          <a:p>
            <a:fld id="{700427D6-D8CA-4930-B69E-43171D1651CD}" type="slidenum">
              <a:rPr lang="en-US" smtClean="0"/>
              <a:t>20</a:t>
            </a:fld>
            <a:endParaRPr lang="en-US"/>
          </a:p>
        </p:txBody>
      </p:sp>
    </p:spTree>
    <p:extLst>
      <p:ext uri="{BB962C8B-B14F-4D97-AF65-F5344CB8AC3E}">
        <p14:creationId xmlns:p14="http://schemas.microsoft.com/office/powerpoint/2010/main" val="1345585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9B992-0ED6-9D4C-A656-C3CD69D7F984}" type="slidenum">
              <a:rPr lang="en-US"/>
              <a:pPr/>
              <a:t>21</a:t>
            </a:fld>
            <a:endParaRPr lang="en-US"/>
          </a:p>
        </p:txBody>
      </p:sp>
      <p:sp>
        <p:nvSpPr>
          <p:cNvPr id="203778" name="Rectangle 2"/>
          <p:cNvSpPr>
            <a:spLocks noGrp="1" noRot="1" noChangeAspect="1" noChangeArrowheads="1" noTextEdit="1"/>
          </p:cNvSpPr>
          <p:nvPr>
            <p:ph type="sldImg"/>
          </p:nvPr>
        </p:nvSpPr>
        <p:spPr>
          <a:xfrm>
            <a:off x="2314575" y="527050"/>
            <a:ext cx="4606925" cy="2628900"/>
          </a:xfrm>
          <a:ln/>
          <a:extLst>
            <a:ext uri="{FAA26D3D-D897-4be2-8F04-BA451C77F1D7}">
              <ma14:placeholderFlag xmlns="" xmlns:ma14="http://schemas.microsoft.com/office/mac/drawingml/2011/main" val="1"/>
            </a:ext>
          </a:extLst>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4939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23</a:t>
            </a:fld>
            <a:endParaRPr lang="en-US" dirty="0"/>
          </a:p>
        </p:txBody>
      </p:sp>
    </p:spTree>
    <p:extLst>
      <p:ext uri="{BB962C8B-B14F-4D97-AF65-F5344CB8AC3E}">
        <p14:creationId xmlns:p14="http://schemas.microsoft.com/office/powerpoint/2010/main" val="3841076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25</a:t>
            </a:fld>
            <a:endParaRPr lang="en-US" dirty="0"/>
          </a:p>
        </p:txBody>
      </p:sp>
    </p:spTree>
    <p:extLst>
      <p:ext uri="{BB962C8B-B14F-4D97-AF65-F5344CB8AC3E}">
        <p14:creationId xmlns:p14="http://schemas.microsoft.com/office/powerpoint/2010/main" val="3036033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26</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3</a:t>
            </a:fld>
            <a:endParaRPr lang="en-US"/>
          </a:p>
        </p:txBody>
      </p:sp>
    </p:spTree>
    <p:extLst>
      <p:ext uri="{BB962C8B-B14F-4D97-AF65-F5344CB8AC3E}">
        <p14:creationId xmlns:p14="http://schemas.microsoft.com/office/powerpoint/2010/main" val="3582420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27</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28</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29</a:t>
            </a:fld>
            <a:endParaRPr lang="en-US" dirty="0"/>
          </a:p>
        </p:txBody>
      </p:sp>
    </p:spTree>
    <p:extLst>
      <p:ext uri="{BB962C8B-B14F-4D97-AF65-F5344CB8AC3E}">
        <p14:creationId xmlns:p14="http://schemas.microsoft.com/office/powerpoint/2010/main" val="2414815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31</a:t>
            </a:fld>
            <a:endParaRPr lang="en-US"/>
          </a:p>
        </p:txBody>
      </p:sp>
    </p:spTree>
    <p:extLst>
      <p:ext uri="{BB962C8B-B14F-4D97-AF65-F5344CB8AC3E}">
        <p14:creationId xmlns:p14="http://schemas.microsoft.com/office/powerpoint/2010/main" val="4052303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e 50 cells</a:t>
            </a:r>
          </a:p>
          <a:p>
            <a:endParaRPr lang="en-US" dirty="0"/>
          </a:p>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32</a:t>
            </a:fld>
            <a:endParaRPr lang="en-US"/>
          </a:p>
        </p:txBody>
      </p:sp>
    </p:spTree>
    <p:extLst>
      <p:ext uri="{BB962C8B-B14F-4D97-AF65-F5344CB8AC3E}">
        <p14:creationId xmlns:p14="http://schemas.microsoft.com/office/powerpoint/2010/main" val="3596978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33</a:t>
            </a:fld>
            <a:endParaRPr lang="en-US" dirty="0"/>
          </a:p>
        </p:txBody>
      </p:sp>
    </p:spTree>
    <p:extLst>
      <p:ext uri="{BB962C8B-B14F-4D97-AF65-F5344CB8AC3E}">
        <p14:creationId xmlns:p14="http://schemas.microsoft.com/office/powerpoint/2010/main" val="3482909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35</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4</a:t>
            </a:fld>
            <a:endParaRPr lang="en-US" dirty="0"/>
          </a:p>
        </p:txBody>
      </p:sp>
    </p:spTree>
    <p:extLst>
      <p:ext uri="{BB962C8B-B14F-4D97-AF65-F5344CB8AC3E}">
        <p14:creationId xmlns:p14="http://schemas.microsoft.com/office/powerpoint/2010/main" val="192452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98136">
              <a:defRPr/>
            </a:pPr>
            <a:fld id="{9FC2FDB8-7725-4B7A-B26B-075CB60ADF58}" type="slidenum">
              <a:rPr lang="en-US">
                <a:solidFill>
                  <a:prstClr val="black"/>
                </a:solidFill>
                <a:latin typeface="Calibri" panose="020F0502020204030204" pitchFamily="34" charset="0"/>
              </a:rPr>
              <a:pPr defTabSz="898136">
                <a:defRPr/>
              </a:pPr>
              <a:t>5</a:t>
            </a:fld>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72427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latin typeface="Calibri"/>
              </a:rPr>
              <a:pPr defTabSz="847557">
                <a:defRPr/>
              </a:pPr>
              <a:t>6</a:t>
            </a:fld>
            <a:endParaRPr lang="en-US">
              <a:solidFill>
                <a:prstClr val="black"/>
              </a:solidFill>
              <a:latin typeface="Calibri"/>
            </a:endParaRPr>
          </a:p>
        </p:txBody>
      </p:sp>
    </p:spTree>
    <p:extLst>
      <p:ext uri="{BB962C8B-B14F-4D97-AF65-F5344CB8AC3E}">
        <p14:creationId xmlns:p14="http://schemas.microsoft.com/office/powerpoint/2010/main" val="80167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7</a:t>
            </a:fld>
            <a:endParaRPr lang="en-US"/>
          </a:p>
        </p:txBody>
      </p:sp>
    </p:spTree>
    <p:extLst>
      <p:ext uri="{BB962C8B-B14F-4D97-AF65-F5344CB8AC3E}">
        <p14:creationId xmlns:p14="http://schemas.microsoft.com/office/powerpoint/2010/main" val="1152573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9</a:t>
            </a:fld>
            <a:endParaRPr lang="en-US"/>
          </a:p>
        </p:txBody>
      </p:sp>
    </p:spTree>
    <p:extLst>
      <p:ext uri="{BB962C8B-B14F-4D97-AF65-F5344CB8AC3E}">
        <p14:creationId xmlns:p14="http://schemas.microsoft.com/office/powerpoint/2010/main" val="309432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10</a:t>
            </a:fld>
            <a:endParaRPr lang="en-US"/>
          </a:p>
        </p:txBody>
      </p:sp>
    </p:spTree>
    <p:extLst>
      <p:ext uri="{BB962C8B-B14F-4D97-AF65-F5344CB8AC3E}">
        <p14:creationId xmlns:p14="http://schemas.microsoft.com/office/powerpoint/2010/main" val="277851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11</a:t>
            </a:fld>
            <a:endParaRPr lang="en-US"/>
          </a:p>
        </p:txBody>
      </p:sp>
    </p:spTree>
    <p:extLst>
      <p:ext uri="{BB962C8B-B14F-4D97-AF65-F5344CB8AC3E}">
        <p14:creationId xmlns:p14="http://schemas.microsoft.com/office/powerpoint/2010/main" val="185665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84B72E-CBD1-458C-A4A9-15A51979B2F7}"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646898-D762-457B-BC8B-FEC7E11496CC}"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2C49FA-6304-48D6-8C00-398BCA1F413D}"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FFDA88-4337-4707-A2B9-77CF37AD3A68}"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E051F4-BE5D-471C-98BF-AAD6C3A354B3}" type="datetime1">
              <a:rPr lang="en-US" smtClean="0"/>
              <a:t>9/7/2024</a:t>
            </a:fld>
            <a:endParaRPr lang="en-US"/>
          </a:p>
        </p:txBody>
      </p:sp>
      <p:sp>
        <p:nvSpPr>
          <p:cNvPr id="5" name="Footer Placeholder 4"/>
          <p:cNvSpPr>
            <a:spLocks noGrp="1"/>
          </p:cNvSpPr>
          <p:nvPr>
            <p:ph type="ftr" sz="quarter" idx="11"/>
          </p:nvPr>
        </p:nvSpPr>
        <p:spPr/>
        <p:txBody>
          <a:bodyPr/>
          <a:lstStyle/>
          <a:p>
            <a:r>
              <a:rPr lang="en-US"/>
              <a:t>Drugs and Disease F2024 -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AAEF53-B642-4D09-9248-49C3EA1E5EFD}" type="datetime1">
              <a:rPr lang="en-US" smtClean="0"/>
              <a:t>9/7/2024</a:t>
            </a:fld>
            <a:endParaRPr lang="en-US"/>
          </a:p>
        </p:txBody>
      </p:sp>
      <p:sp>
        <p:nvSpPr>
          <p:cNvPr id="6" name="Footer Placeholder 5"/>
          <p:cNvSpPr>
            <a:spLocks noGrp="1"/>
          </p:cNvSpPr>
          <p:nvPr>
            <p:ph type="ftr" sz="quarter" idx="11"/>
          </p:nvPr>
        </p:nvSpPr>
        <p:spPr/>
        <p:txBody>
          <a:bodyPr/>
          <a:lstStyle/>
          <a:p>
            <a:r>
              <a:rPr lang="en-US"/>
              <a:t>Drugs and Disease F2024 -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C168E1-9323-44E7-8EEB-03E85AE86E23}" type="datetime1">
              <a:rPr lang="en-US" smtClean="0"/>
              <a:t>9/7/2024</a:t>
            </a:fld>
            <a:endParaRPr lang="en-US"/>
          </a:p>
        </p:txBody>
      </p:sp>
      <p:sp>
        <p:nvSpPr>
          <p:cNvPr id="8" name="Footer Placeholder 7"/>
          <p:cNvSpPr>
            <a:spLocks noGrp="1"/>
          </p:cNvSpPr>
          <p:nvPr>
            <p:ph type="ftr" sz="quarter" idx="11"/>
          </p:nvPr>
        </p:nvSpPr>
        <p:spPr/>
        <p:txBody>
          <a:bodyPr/>
          <a:lstStyle/>
          <a:p>
            <a:r>
              <a:rPr lang="en-US"/>
              <a:t>Drugs and Disease F2024 - Lecture 4</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C471A0-29ED-4AE9-9F99-839DFE8FFA79}" type="datetime1">
              <a:rPr lang="en-US" smtClean="0"/>
              <a:t>9/7/2024</a:t>
            </a:fld>
            <a:endParaRPr lang="en-US"/>
          </a:p>
        </p:txBody>
      </p:sp>
      <p:sp>
        <p:nvSpPr>
          <p:cNvPr id="4" name="Footer Placeholder 3"/>
          <p:cNvSpPr>
            <a:spLocks noGrp="1"/>
          </p:cNvSpPr>
          <p:nvPr>
            <p:ph type="ftr" sz="quarter" idx="11"/>
          </p:nvPr>
        </p:nvSpPr>
        <p:spPr/>
        <p:txBody>
          <a:bodyPr/>
          <a:lstStyle/>
          <a:p>
            <a:r>
              <a:rPr lang="en-US"/>
              <a:t>Drugs and Disease F2024 - Lecture 4</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2CCE2E-405E-44B5-9BDC-430242EDE134}" type="datetime1">
              <a:rPr lang="en-US" smtClean="0"/>
              <a:t>9/7/2024</a:t>
            </a:fld>
            <a:endParaRPr lang="en-US"/>
          </a:p>
        </p:txBody>
      </p:sp>
      <p:sp>
        <p:nvSpPr>
          <p:cNvPr id="3" name="Footer Placeholder 2"/>
          <p:cNvSpPr>
            <a:spLocks noGrp="1"/>
          </p:cNvSpPr>
          <p:nvPr>
            <p:ph type="ftr" sz="quarter" idx="11"/>
          </p:nvPr>
        </p:nvSpPr>
        <p:spPr/>
        <p:txBody>
          <a:bodyPr/>
          <a:lstStyle/>
          <a:p>
            <a:r>
              <a:rPr lang="en-US"/>
              <a:t>Drugs and Disease F2024 - Lecture 4</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374F34-BE4F-4A0B-9ED6-563BD2552E4B}" type="datetime1">
              <a:rPr lang="en-US" smtClean="0"/>
              <a:t>9/7/2024</a:t>
            </a:fld>
            <a:endParaRPr lang="en-US"/>
          </a:p>
        </p:txBody>
      </p:sp>
      <p:sp>
        <p:nvSpPr>
          <p:cNvPr id="6" name="Footer Placeholder 5"/>
          <p:cNvSpPr>
            <a:spLocks noGrp="1"/>
          </p:cNvSpPr>
          <p:nvPr>
            <p:ph type="ftr" sz="quarter" idx="11"/>
          </p:nvPr>
        </p:nvSpPr>
        <p:spPr/>
        <p:txBody>
          <a:bodyPr/>
          <a:lstStyle/>
          <a:p>
            <a:r>
              <a:rPr lang="en-US"/>
              <a:t>Drugs and Disease F2024 -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A098BB-5A6C-460A-8A95-62E97547624E}" type="datetime1">
              <a:rPr lang="en-US" smtClean="0"/>
              <a:t>9/7/2024</a:t>
            </a:fld>
            <a:endParaRPr lang="en-US"/>
          </a:p>
        </p:txBody>
      </p:sp>
      <p:sp>
        <p:nvSpPr>
          <p:cNvPr id="6" name="Footer Placeholder 5"/>
          <p:cNvSpPr>
            <a:spLocks noGrp="1"/>
          </p:cNvSpPr>
          <p:nvPr>
            <p:ph type="ftr" sz="quarter" idx="11"/>
          </p:nvPr>
        </p:nvSpPr>
        <p:spPr/>
        <p:txBody>
          <a:bodyPr/>
          <a:lstStyle/>
          <a:p>
            <a:r>
              <a:rPr lang="en-US"/>
              <a:t>Drugs and Disease F2024 -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05EFA6A2-8F76-45A2-9805-C037D8B41926}" type="datetime1">
              <a:rPr lang="en-US" smtClean="0"/>
              <a:t>9/7/2024</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F2024 - Lecture 4</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17" Type="http://schemas.openxmlformats.org/officeDocument/2006/relationships/image" Target="../media/image837.png"/><Relationship Id="rId21" Type="http://schemas.openxmlformats.org/officeDocument/2006/relationships/image" Target="../media/image789.png"/><Relationship Id="rId63" Type="http://schemas.openxmlformats.org/officeDocument/2006/relationships/image" Target="../media/image810.png"/><Relationship Id="rId159" Type="http://schemas.openxmlformats.org/officeDocument/2006/relationships/image" Target="../media/image858.png"/><Relationship Id="rId170" Type="http://schemas.openxmlformats.org/officeDocument/2006/relationships/customXml" Target="../ink/ink852.xml"/><Relationship Id="rId226" Type="http://schemas.openxmlformats.org/officeDocument/2006/relationships/customXml" Target="../ink/ink880.xml"/><Relationship Id="rId268" Type="http://schemas.openxmlformats.org/officeDocument/2006/relationships/customXml" Target="../ink/ink901.xml"/><Relationship Id="rId32" Type="http://schemas.openxmlformats.org/officeDocument/2006/relationships/customXml" Target="../ink/ink783.xml"/><Relationship Id="rId74" Type="http://schemas.openxmlformats.org/officeDocument/2006/relationships/customXml" Target="../ink/ink804.xml"/><Relationship Id="rId128" Type="http://schemas.openxmlformats.org/officeDocument/2006/relationships/customXml" Target="../ink/ink831.xml"/><Relationship Id="rId5" Type="http://schemas.openxmlformats.org/officeDocument/2006/relationships/image" Target="../media/image781.png"/><Relationship Id="rId181" Type="http://schemas.openxmlformats.org/officeDocument/2006/relationships/image" Target="../media/image868.png"/><Relationship Id="rId237" Type="http://schemas.openxmlformats.org/officeDocument/2006/relationships/image" Target="../media/image896.png"/><Relationship Id="rId279" Type="http://schemas.openxmlformats.org/officeDocument/2006/relationships/image" Target="../media/image917.png"/><Relationship Id="rId43" Type="http://schemas.openxmlformats.org/officeDocument/2006/relationships/image" Target="../media/image800.png"/><Relationship Id="rId139" Type="http://schemas.openxmlformats.org/officeDocument/2006/relationships/image" Target="../media/image848.png"/><Relationship Id="rId290" Type="http://schemas.openxmlformats.org/officeDocument/2006/relationships/customXml" Target="../ink/ink912.xml"/><Relationship Id="rId85" Type="http://schemas.openxmlformats.org/officeDocument/2006/relationships/image" Target="../media/image821.png"/><Relationship Id="rId150" Type="http://schemas.openxmlformats.org/officeDocument/2006/relationships/customXml" Target="../ink/ink842.xml"/><Relationship Id="rId192" Type="http://schemas.openxmlformats.org/officeDocument/2006/relationships/customXml" Target="../ink/ink863.xml"/><Relationship Id="rId206" Type="http://schemas.openxmlformats.org/officeDocument/2006/relationships/customXml" Target="../ink/ink870.xml"/><Relationship Id="rId248" Type="http://schemas.openxmlformats.org/officeDocument/2006/relationships/customXml" Target="../ink/ink891.xml"/><Relationship Id="rId12" Type="http://schemas.openxmlformats.org/officeDocument/2006/relationships/customXml" Target="../ink/ink773.xml"/><Relationship Id="rId108" Type="http://schemas.openxmlformats.org/officeDocument/2006/relationships/customXml" Target="../ink/ink821.xml"/><Relationship Id="rId54" Type="http://schemas.openxmlformats.org/officeDocument/2006/relationships/customXml" Target="../ink/ink794.xml"/><Relationship Id="rId75" Type="http://schemas.openxmlformats.org/officeDocument/2006/relationships/image" Target="../media/image816.png"/><Relationship Id="rId96" Type="http://schemas.openxmlformats.org/officeDocument/2006/relationships/customXml" Target="../ink/ink815.xml"/><Relationship Id="rId140" Type="http://schemas.openxmlformats.org/officeDocument/2006/relationships/customXml" Target="../ink/ink837.xml"/><Relationship Id="rId161" Type="http://schemas.openxmlformats.org/officeDocument/2006/relationships/image" Target="../media/image859.png"/><Relationship Id="rId182" Type="http://schemas.openxmlformats.org/officeDocument/2006/relationships/customXml" Target="../ink/ink858.xml"/><Relationship Id="rId217" Type="http://schemas.openxmlformats.org/officeDocument/2006/relationships/image" Target="../media/image886.png"/><Relationship Id="rId6" Type="http://schemas.openxmlformats.org/officeDocument/2006/relationships/customXml" Target="../ink/ink770.xml"/><Relationship Id="rId238" Type="http://schemas.openxmlformats.org/officeDocument/2006/relationships/customXml" Target="../ink/ink886.xml"/><Relationship Id="rId259" Type="http://schemas.openxmlformats.org/officeDocument/2006/relationships/image" Target="../media/image907.png"/><Relationship Id="rId23" Type="http://schemas.openxmlformats.org/officeDocument/2006/relationships/image" Target="../media/image790.png"/><Relationship Id="rId119" Type="http://schemas.openxmlformats.org/officeDocument/2006/relationships/image" Target="../media/image838.png"/><Relationship Id="rId270" Type="http://schemas.openxmlformats.org/officeDocument/2006/relationships/customXml" Target="../ink/ink902.xml"/><Relationship Id="rId291" Type="http://schemas.openxmlformats.org/officeDocument/2006/relationships/image" Target="../media/image923.png"/><Relationship Id="rId44" Type="http://schemas.openxmlformats.org/officeDocument/2006/relationships/customXml" Target="../ink/ink789.xml"/><Relationship Id="rId65" Type="http://schemas.openxmlformats.org/officeDocument/2006/relationships/image" Target="../media/image811.png"/><Relationship Id="rId86" Type="http://schemas.openxmlformats.org/officeDocument/2006/relationships/customXml" Target="../ink/ink810.xml"/><Relationship Id="rId130" Type="http://schemas.openxmlformats.org/officeDocument/2006/relationships/customXml" Target="../ink/ink832.xml"/><Relationship Id="rId151" Type="http://schemas.openxmlformats.org/officeDocument/2006/relationships/image" Target="../media/image854.png"/><Relationship Id="rId172" Type="http://schemas.openxmlformats.org/officeDocument/2006/relationships/customXml" Target="../ink/ink853.xml"/><Relationship Id="rId193" Type="http://schemas.openxmlformats.org/officeDocument/2006/relationships/image" Target="../media/image874.png"/><Relationship Id="rId207" Type="http://schemas.openxmlformats.org/officeDocument/2006/relationships/image" Target="../media/image881.png"/><Relationship Id="rId228" Type="http://schemas.openxmlformats.org/officeDocument/2006/relationships/customXml" Target="../ink/ink881.xml"/><Relationship Id="rId249" Type="http://schemas.openxmlformats.org/officeDocument/2006/relationships/image" Target="../media/image902.png"/><Relationship Id="rId13" Type="http://schemas.openxmlformats.org/officeDocument/2006/relationships/image" Target="../media/image785.png"/><Relationship Id="rId109" Type="http://schemas.openxmlformats.org/officeDocument/2006/relationships/image" Target="../media/image833.png"/><Relationship Id="rId260" Type="http://schemas.openxmlformats.org/officeDocument/2006/relationships/customXml" Target="../ink/ink897.xml"/><Relationship Id="rId281" Type="http://schemas.openxmlformats.org/officeDocument/2006/relationships/image" Target="../media/image918.png"/><Relationship Id="rId34" Type="http://schemas.openxmlformats.org/officeDocument/2006/relationships/customXml" Target="../ink/ink784.xml"/><Relationship Id="rId55" Type="http://schemas.openxmlformats.org/officeDocument/2006/relationships/image" Target="../media/image806.png"/><Relationship Id="rId76" Type="http://schemas.openxmlformats.org/officeDocument/2006/relationships/customXml" Target="../ink/ink805.xml"/><Relationship Id="rId97" Type="http://schemas.openxmlformats.org/officeDocument/2006/relationships/image" Target="../media/image827.png"/><Relationship Id="rId120" Type="http://schemas.openxmlformats.org/officeDocument/2006/relationships/customXml" Target="../ink/ink827.xml"/><Relationship Id="rId141" Type="http://schemas.openxmlformats.org/officeDocument/2006/relationships/image" Target="../media/image849.png"/><Relationship Id="rId7" Type="http://schemas.openxmlformats.org/officeDocument/2006/relationships/image" Target="../media/image782.png"/><Relationship Id="rId162" Type="http://schemas.openxmlformats.org/officeDocument/2006/relationships/customXml" Target="../ink/ink848.xml"/><Relationship Id="rId183" Type="http://schemas.openxmlformats.org/officeDocument/2006/relationships/image" Target="../media/image869.png"/><Relationship Id="rId218" Type="http://schemas.openxmlformats.org/officeDocument/2006/relationships/customXml" Target="../ink/ink876.xml"/><Relationship Id="rId239" Type="http://schemas.openxmlformats.org/officeDocument/2006/relationships/image" Target="../media/image897.png"/><Relationship Id="rId250" Type="http://schemas.openxmlformats.org/officeDocument/2006/relationships/customXml" Target="../ink/ink892.xml"/><Relationship Id="rId271" Type="http://schemas.openxmlformats.org/officeDocument/2006/relationships/image" Target="../media/image913.png"/><Relationship Id="rId292" Type="http://schemas.openxmlformats.org/officeDocument/2006/relationships/customXml" Target="../ink/ink913.xml"/><Relationship Id="rId24" Type="http://schemas.openxmlformats.org/officeDocument/2006/relationships/customXml" Target="../ink/ink779.xml"/><Relationship Id="rId45" Type="http://schemas.openxmlformats.org/officeDocument/2006/relationships/image" Target="../media/image801.png"/><Relationship Id="rId66" Type="http://schemas.openxmlformats.org/officeDocument/2006/relationships/customXml" Target="../ink/ink800.xml"/><Relationship Id="rId87" Type="http://schemas.openxmlformats.org/officeDocument/2006/relationships/image" Target="../media/image822.png"/><Relationship Id="rId110" Type="http://schemas.openxmlformats.org/officeDocument/2006/relationships/customXml" Target="../ink/ink822.xml"/><Relationship Id="rId131" Type="http://schemas.openxmlformats.org/officeDocument/2006/relationships/image" Target="../media/image844.png"/><Relationship Id="rId152" Type="http://schemas.openxmlformats.org/officeDocument/2006/relationships/customXml" Target="../ink/ink843.xml"/><Relationship Id="rId173" Type="http://schemas.openxmlformats.org/officeDocument/2006/relationships/image" Target="../media/image864.png"/><Relationship Id="rId194" Type="http://schemas.openxmlformats.org/officeDocument/2006/relationships/customXml" Target="../ink/ink864.xml"/><Relationship Id="rId208" Type="http://schemas.openxmlformats.org/officeDocument/2006/relationships/customXml" Target="../ink/ink871.xml"/><Relationship Id="rId229" Type="http://schemas.openxmlformats.org/officeDocument/2006/relationships/image" Target="../media/image892.png"/><Relationship Id="rId240" Type="http://schemas.openxmlformats.org/officeDocument/2006/relationships/customXml" Target="../ink/ink887.xml"/><Relationship Id="rId261" Type="http://schemas.openxmlformats.org/officeDocument/2006/relationships/image" Target="../media/image908.png"/><Relationship Id="rId14" Type="http://schemas.openxmlformats.org/officeDocument/2006/relationships/customXml" Target="../ink/ink774.xml"/><Relationship Id="rId35" Type="http://schemas.openxmlformats.org/officeDocument/2006/relationships/image" Target="../media/image796.png"/><Relationship Id="rId56" Type="http://schemas.openxmlformats.org/officeDocument/2006/relationships/customXml" Target="../ink/ink795.xml"/><Relationship Id="rId77" Type="http://schemas.openxmlformats.org/officeDocument/2006/relationships/image" Target="../media/image817.png"/><Relationship Id="rId100" Type="http://schemas.openxmlformats.org/officeDocument/2006/relationships/customXml" Target="../ink/ink817.xml"/><Relationship Id="rId282" Type="http://schemas.openxmlformats.org/officeDocument/2006/relationships/customXml" Target="../ink/ink908.xml"/><Relationship Id="rId8" Type="http://schemas.openxmlformats.org/officeDocument/2006/relationships/customXml" Target="../ink/ink771.xml"/><Relationship Id="rId98" Type="http://schemas.openxmlformats.org/officeDocument/2006/relationships/customXml" Target="../ink/ink816.xml"/><Relationship Id="rId121" Type="http://schemas.openxmlformats.org/officeDocument/2006/relationships/image" Target="../media/image839.png"/><Relationship Id="rId142" Type="http://schemas.openxmlformats.org/officeDocument/2006/relationships/customXml" Target="../ink/ink838.xml"/><Relationship Id="rId163" Type="http://schemas.openxmlformats.org/officeDocument/2006/relationships/image" Target="../media/image860.png"/><Relationship Id="rId184" Type="http://schemas.openxmlformats.org/officeDocument/2006/relationships/customXml" Target="../ink/ink859.xml"/><Relationship Id="rId219" Type="http://schemas.openxmlformats.org/officeDocument/2006/relationships/image" Target="../media/image887.png"/><Relationship Id="rId230" Type="http://schemas.openxmlformats.org/officeDocument/2006/relationships/customXml" Target="../ink/ink882.xml"/><Relationship Id="rId251" Type="http://schemas.openxmlformats.org/officeDocument/2006/relationships/image" Target="../media/image903.png"/><Relationship Id="rId25" Type="http://schemas.openxmlformats.org/officeDocument/2006/relationships/image" Target="../media/image791.png"/><Relationship Id="rId46" Type="http://schemas.openxmlformats.org/officeDocument/2006/relationships/customXml" Target="../ink/ink790.xml"/><Relationship Id="rId67" Type="http://schemas.openxmlformats.org/officeDocument/2006/relationships/image" Target="../media/image812.png"/><Relationship Id="rId272" Type="http://schemas.openxmlformats.org/officeDocument/2006/relationships/customXml" Target="../ink/ink903.xml"/><Relationship Id="rId293" Type="http://schemas.openxmlformats.org/officeDocument/2006/relationships/image" Target="../media/image924.png"/><Relationship Id="rId88" Type="http://schemas.openxmlformats.org/officeDocument/2006/relationships/customXml" Target="../ink/ink811.xml"/><Relationship Id="rId111" Type="http://schemas.openxmlformats.org/officeDocument/2006/relationships/image" Target="../media/image834.png"/><Relationship Id="rId132" Type="http://schemas.openxmlformats.org/officeDocument/2006/relationships/customXml" Target="../ink/ink833.xml"/><Relationship Id="rId153" Type="http://schemas.openxmlformats.org/officeDocument/2006/relationships/image" Target="../media/image855.png"/><Relationship Id="rId174" Type="http://schemas.openxmlformats.org/officeDocument/2006/relationships/customXml" Target="../ink/ink854.xml"/><Relationship Id="rId195" Type="http://schemas.openxmlformats.org/officeDocument/2006/relationships/image" Target="../media/image875.png"/><Relationship Id="rId209" Type="http://schemas.openxmlformats.org/officeDocument/2006/relationships/image" Target="../media/image882.png"/><Relationship Id="rId220" Type="http://schemas.openxmlformats.org/officeDocument/2006/relationships/customXml" Target="../ink/ink877.xml"/><Relationship Id="rId241" Type="http://schemas.openxmlformats.org/officeDocument/2006/relationships/image" Target="../media/image898.png"/><Relationship Id="rId15" Type="http://schemas.openxmlformats.org/officeDocument/2006/relationships/image" Target="../media/image786.png"/><Relationship Id="rId36" Type="http://schemas.openxmlformats.org/officeDocument/2006/relationships/customXml" Target="../ink/ink785.xml"/><Relationship Id="rId57" Type="http://schemas.openxmlformats.org/officeDocument/2006/relationships/image" Target="../media/image807.png"/><Relationship Id="rId262" Type="http://schemas.openxmlformats.org/officeDocument/2006/relationships/customXml" Target="../ink/ink898.xml"/><Relationship Id="rId283" Type="http://schemas.openxmlformats.org/officeDocument/2006/relationships/image" Target="../media/image919.png"/><Relationship Id="rId78" Type="http://schemas.openxmlformats.org/officeDocument/2006/relationships/customXml" Target="../ink/ink806.xml"/><Relationship Id="rId99" Type="http://schemas.openxmlformats.org/officeDocument/2006/relationships/image" Target="../media/image828.png"/><Relationship Id="rId101" Type="http://schemas.openxmlformats.org/officeDocument/2006/relationships/image" Target="../media/image829.png"/><Relationship Id="rId122" Type="http://schemas.openxmlformats.org/officeDocument/2006/relationships/customXml" Target="../ink/ink828.xml"/><Relationship Id="rId143" Type="http://schemas.openxmlformats.org/officeDocument/2006/relationships/image" Target="../media/image850.png"/><Relationship Id="rId164" Type="http://schemas.openxmlformats.org/officeDocument/2006/relationships/customXml" Target="../ink/ink849.xml"/><Relationship Id="rId185" Type="http://schemas.openxmlformats.org/officeDocument/2006/relationships/image" Target="../media/image870.png"/><Relationship Id="rId9" Type="http://schemas.openxmlformats.org/officeDocument/2006/relationships/image" Target="../media/image783.png"/><Relationship Id="rId210" Type="http://schemas.openxmlformats.org/officeDocument/2006/relationships/customXml" Target="../ink/ink872.xml"/><Relationship Id="rId26" Type="http://schemas.openxmlformats.org/officeDocument/2006/relationships/customXml" Target="../ink/ink780.xml"/><Relationship Id="rId231" Type="http://schemas.openxmlformats.org/officeDocument/2006/relationships/image" Target="../media/image893.png"/><Relationship Id="rId252" Type="http://schemas.openxmlformats.org/officeDocument/2006/relationships/customXml" Target="../ink/ink893.xml"/><Relationship Id="rId273" Type="http://schemas.openxmlformats.org/officeDocument/2006/relationships/image" Target="../media/image914.png"/><Relationship Id="rId294" Type="http://schemas.openxmlformats.org/officeDocument/2006/relationships/customXml" Target="../ink/ink914.xml"/><Relationship Id="rId47" Type="http://schemas.openxmlformats.org/officeDocument/2006/relationships/image" Target="../media/image802.png"/><Relationship Id="rId68" Type="http://schemas.openxmlformats.org/officeDocument/2006/relationships/customXml" Target="../ink/ink801.xml"/><Relationship Id="rId89" Type="http://schemas.openxmlformats.org/officeDocument/2006/relationships/image" Target="../media/image823.png"/><Relationship Id="rId112" Type="http://schemas.openxmlformats.org/officeDocument/2006/relationships/customXml" Target="../ink/ink823.xml"/><Relationship Id="rId133" Type="http://schemas.openxmlformats.org/officeDocument/2006/relationships/image" Target="../media/image845.png"/><Relationship Id="rId154" Type="http://schemas.openxmlformats.org/officeDocument/2006/relationships/customXml" Target="../ink/ink844.xml"/><Relationship Id="rId175" Type="http://schemas.openxmlformats.org/officeDocument/2006/relationships/image" Target="../media/image865.png"/><Relationship Id="rId196" Type="http://schemas.openxmlformats.org/officeDocument/2006/relationships/customXml" Target="../ink/ink865.xml"/><Relationship Id="rId200" Type="http://schemas.openxmlformats.org/officeDocument/2006/relationships/customXml" Target="../ink/ink867.xml"/><Relationship Id="rId16" Type="http://schemas.openxmlformats.org/officeDocument/2006/relationships/customXml" Target="../ink/ink775.xml"/><Relationship Id="rId221" Type="http://schemas.openxmlformats.org/officeDocument/2006/relationships/image" Target="../media/image888.png"/><Relationship Id="rId242" Type="http://schemas.openxmlformats.org/officeDocument/2006/relationships/customXml" Target="../ink/ink888.xml"/><Relationship Id="rId263" Type="http://schemas.openxmlformats.org/officeDocument/2006/relationships/image" Target="../media/image909.png"/><Relationship Id="rId284" Type="http://schemas.openxmlformats.org/officeDocument/2006/relationships/customXml" Target="../ink/ink909.xml"/><Relationship Id="rId37" Type="http://schemas.openxmlformats.org/officeDocument/2006/relationships/image" Target="../media/image797.png"/><Relationship Id="rId58" Type="http://schemas.openxmlformats.org/officeDocument/2006/relationships/customXml" Target="../ink/ink796.xml"/><Relationship Id="rId79" Type="http://schemas.openxmlformats.org/officeDocument/2006/relationships/image" Target="../media/image818.png"/><Relationship Id="rId102" Type="http://schemas.openxmlformats.org/officeDocument/2006/relationships/customXml" Target="../ink/ink818.xml"/><Relationship Id="rId123" Type="http://schemas.openxmlformats.org/officeDocument/2006/relationships/image" Target="../media/image840.png"/><Relationship Id="rId144" Type="http://schemas.openxmlformats.org/officeDocument/2006/relationships/customXml" Target="../ink/ink839.xml"/><Relationship Id="rId90" Type="http://schemas.openxmlformats.org/officeDocument/2006/relationships/customXml" Target="../ink/ink812.xml"/><Relationship Id="rId165" Type="http://schemas.openxmlformats.org/officeDocument/2006/relationships/image" Target="../media/image861.png"/><Relationship Id="rId186" Type="http://schemas.openxmlformats.org/officeDocument/2006/relationships/customXml" Target="../ink/ink860.xml"/><Relationship Id="rId211" Type="http://schemas.openxmlformats.org/officeDocument/2006/relationships/image" Target="../media/image883.png"/><Relationship Id="rId232" Type="http://schemas.openxmlformats.org/officeDocument/2006/relationships/customXml" Target="../ink/ink883.xml"/><Relationship Id="rId253" Type="http://schemas.openxmlformats.org/officeDocument/2006/relationships/image" Target="../media/image904.png"/><Relationship Id="rId274" Type="http://schemas.openxmlformats.org/officeDocument/2006/relationships/customXml" Target="../ink/ink904.xml"/><Relationship Id="rId295" Type="http://schemas.openxmlformats.org/officeDocument/2006/relationships/image" Target="../media/image925.png"/><Relationship Id="rId27" Type="http://schemas.openxmlformats.org/officeDocument/2006/relationships/image" Target="../media/image792.png"/><Relationship Id="rId48" Type="http://schemas.openxmlformats.org/officeDocument/2006/relationships/customXml" Target="../ink/ink791.xml"/><Relationship Id="rId69" Type="http://schemas.openxmlformats.org/officeDocument/2006/relationships/image" Target="../media/image813.png"/><Relationship Id="rId113" Type="http://schemas.openxmlformats.org/officeDocument/2006/relationships/image" Target="../media/image835.png"/><Relationship Id="rId134" Type="http://schemas.openxmlformats.org/officeDocument/2006/relationships/customXml" Target="../ink/ink834.xml"/><Relationship Id="rId80" Type="http://schemas.openxmlformats.org/officeDocument/2006/relationships/customXml" Target="../ink/ink807.xml"/><Relationship Id="rId155" Type="http://schemas.openxmlformats.org/officeDocument/2006/relationships/image" Target="../media/image856.png"/><Relationship Id="rId176" Type="http://schemas.openxmlformats.org/officeDocument/2006/relationships/customXml" Target="../ink/ink855.xml"/><Relationship Id="rId197" Type="http://schemas.openxmlformats.org/officeDocument/2006/relationships/image" Target="../media/image876.png"/><Relationship Id="rId201" Type="http://schemas.openxmlformats.org/officeDocument/2006/relationships/image" Target="../media/image878.png"/><Relationship Id="rId222" Type="http://schemas.openxmlformats.org/officeDocument/2006/relationships/customXml" Target="../ink/ink878.xml"/><Relationship Id="rId243" Type="http://schemas.openxmlformats.org/officeDocument/2006/relationships/image" Target="../media/image899.png"/><Relationship Id="rId264" Type="http://schemas.openxmlformats.org/officeDocument/2006/relationships/customXml" Target="../ink/ink899.xml"/><Relationship Id="rId285" Type="http://schemas.openxmlformats.org/officeDocument/2006/relationships/image" Target="../media/image920.png"/><Relationship Id="rId17" Type="http://schemas.openxmlformats.org/officeDocument/2006/relationships/image" Target="../media/image787.png"/><Relationship Id="rId38" Type="http://schemas.openxmlformats.org/officeDocument/2006/relationships/customXml" Target="../ink/ink786.xml"/><Relationship Id="rId59" Type="http://schemas.openxmlformats.org/officeDocument/2006/relationships/image" Target="../media/image808.png"/><Relationship Id="rId103" Type="http://schemas.openxmlformats.org/officeDocument/2006/relationships/image" Target="../media/image830.png"/><Relationship Id="rId124" Type="http://schemas.openxmlformats.org/officeDocument/2006/relationships/customXml" Target="../ink/ink829.xml"/><Relationship Id="rId70" Type="http://schemas.openxmlformats.org/officeDocument/2006/relationships/customXml" Target="../ink/ink802.xml"/><Relationship Id="rId91" Type="http://schemas.openxmlformats.org/officeDocument/2006/relationships/image" Target="../media/image824.png"/><Relationship Id="rId145" Type="http://schemas.openxmlformats.org/officeDocument/2006/relationships/image" Target="../media/image851.png"/><Relationship Id="rId166" Type="http://schemas.openxmlformats.org/officeDocument/2006/relationships/customXml" Target="../ink/ink850.xml"/><Relationship Id="rId187" Type="http://schemas.openxmlformats.org/officeDocument/2006/relationships/image" Target="../media/image871.png"/><Relationship Id="rId1" Type="http://schemas.openxmlformats.org/officeDocument/2006/relationships/slideLayout" Target="../slideLayouts/slideLayout7.xml"/><Relationship Id="rId212" Type="http://schemas.openxmlformats.org/officeDocument/2006/relationships/customXml" Target="../ink/ink873.xml"/><Relationship Id="rId233" Type="http://schemas.openxmlformats.org/officeDocument/2006/relationships/image" Target="../media/image894.png"/><Relationship Id="rId254" Type="http://schemas.openxmlformats.org/officeDocument/2006/relationships/customXml" Target="../ink/ink894.xml"/><Relationship Id="rId28" Type="http://schemas.openxmlformats.org/officeDocument/2006/relationships/customXml" Target="../ink/ink781.xml"/><Relationship Id="rId49" Type="http://schemas.openxmlformats.org/officeDocument/2006/relationships/image" Target="../media/image803.png"/><Relationship Id="rId114" Type="http://schemas.openxmlformats.org/officeDocument/2006/relationships/customXml" Target="../ink/ink824.xml"/><Relationship Id="rId275" Type="http://schemas.openxmlformats.org/officeDocument/2006/relationships/image" Target="../media/image915.png"/><Relationship Id="rId296" Type="http://schemas.openxmlformats.org/officeDocument/2006/relationships/customXml" Target="../ink/ink915.xml"/><Relationship Id="rId60" Type="http://schemas.openxmlformats.org/officeDocument/2006/relationships/customXml" Target="../ink/ink797.xml"/><Relationship Id="rId81" Type="http://schemas.openxmlformats.org/officeDocument/2006/relationships/image" Target="../media/image819.png"/><Relationship Id="rId135" Type="http://schemas.openxmlformats.org/officeDocument/2006/relationships/image" Target="../media/image846.png"/><Relationship Id="rId156" Type="http://schemas.openxmlformats.org/officeDocument/2006/relationships/customXml" Target="../ink/ink845.xml"/><Relationship Id="rId177" Type="http://schemas.openxmlformats.org/officeDocument/2006/relationships/image" Target="../media/image866.png"/><Relationship Id="rId198" Type="http://schemas.openxmlformats.org/officeDocument/2006/relationships/customXml" Target="../ink/ink866.xml"/><Relationship Id="rId202" Type="http://schemas.openxmlformats.org/officeDocument/2006/relationships/customXml" Target="../ink/ink868.xml"/><Relationship Id="rId223" Type="http://schemas.openxmlformats.org/officeDocument/2006/relationships/image" Target="../media/image889.png"/><Relationship Id="rId244" Type="http://schemas.openxmlformats.org/officeDocument/2006/relationships/customXml" Target="../ink/ink889.xml"/><Relationship Id="rId18" Type="http://schemas.openxmlformats.org/officeDocument/2006/relationships/customXml" Target="../ink/ink776.xml"/><Relationship Id="rId39" Type="http://schemas.openxmlformats.org/officeDocument/2006/relationships/image" Target="../media/image798.png"/><Relationship Id="rId265" Type="http://schemas.openxmlformats.org/officeDocument/2006/relationships/image" Target="../media/image910.png"/><Relationship Id="rId286" Type="http://schemas.openxmlformats.org/officeDocument/2006/relationships/customXml" Target="../ink/ink910.xml"/><Relationship Id="rId50" Type="http://schemas.openxmlformats.org/officeDocument/2006/relationships/customXml" Target="../ink/ink792.xml"/><Relationship Id="rId104" Type="http://schemas.openxmlformats.org/officeDocument/2006/relationships/customXml" Target="../ink/ink819.xml"/><Relationship Id="rId125" Type="http://schemas.openxmlformats.org/officeDocument/2006/relationships/image" Target="../media/image841.png"/><Relationship Id="rId146" Type="http://schemas.openxmlformats.org/officeDocument/2006/relationships/customXml" Target="../ink/ink840.xml"/><Relationship Id="rId167" Type="http://schemas.openxmlformats.org/officeDocument/2006/relationships/image" Target="../media/image862.png"/><Relationship Id="rId188" Type="http://schemas.openxmlformats.org/officeDocument/2006/relationships/customXml" Target="../ink/ink861.xml"/><Relationship Id="rId71" Type="http://schemas.openxmlformats.org/officeDocument/2006/relationships/image" Target="../media/image814.png"/><Relationship Id="rId92" Type="http://schemas.openxmlformats.org/officeDocument/2006/relationships/customXml" Target="../ink/ink813.xml"/><Relationship Id="rId213" Type="http://schemas.openxmlformats.org/officeDocument/2006/relationships/image" Target="../media/image884.png"/><Relationship Id="rId234" Type="http://schemas.openxmlformats.org/officeDocument/2006/relationships/customXml" Target="../ink/ink884.xml"/><Relationship Id="rId2" Type="http://schemas.openxmlformats.org/officeDocument/2006/relationships/notesSlide" Target="../notesSlides/notesSlide8.xml"/><Relationship Id="rId29" Type="http://schemas.openxmlformats.org/officeDocument/2006/relationships/image" Target="../media/image793.png"/><Relationship Id="rId255" Type="http://schemas.openxmlformats.org/officeDocument/2006/relationships/image" Target="../media/image905.png"/><Relationship Id="rId276" Type="http://schemas.openxmlformats.org/officeDocument/2006/relationships/customXml" Target="../ink/ink905.xml"/><Relationship Id="rId297" Type="http://schemas.openxmlformats.org/officeDocument/2006/relationships/image" Target="../media/image926.png"/><Relationship Id="rId40" Type="http://schemas.openxmlformats.org/officeDocument/2006/relationships/customXml" Target="../ink/ink787.xml"/><Relationship Id="rId115" Type="http://schemas.openxmlformats.org/officeDocument/2006/relationships/image" Target="../media/image836.png"/><Relationship Id="rId136" Type="http://schemas.openxmlformats.org/officeDocument/2006/relationships/customXml" Target="../ink/ink835.xml"/><Relationship Id="rId157" Type="http://schemas.openxmlformats.org/officeDocument/2006/relationships/image" Target="../media/image857.png"/><Relationship Id="rId178" Type="http://schemas.openxmlformats.org/officeDocument/2006/relationships/customXml" Target="../ink/ink856.xml"/><Relationship Id="rId61" Type="http://schemas.openxmlformats.org/officeDocument/2006/relationships/image" Target="../media/image809.png"/><Relationship Id="rId82" Type="http://schemas.openxmlformats.org/officeDocument/2006/relationships/customXml" Target="../ink/ink808.xml"/><Relationship Id="rId199" Type="http://schemas.openxmlformats.org/officeDocument/2006/relationships/image" Target="../media/image877.png"/><Relationship Id="rId203" Type="http://schemas.openxmlformats.org/officeDocument/2006/relationships/image" Target="../media/image879.png"/><Relationship Id="rId19" Type="http://schemas.openxmlformats.org/officeDocument/2006/relationships/image" Target="../media/image788.png"/><Relationship Id="rId224" Type="http://schemas.openxmlformats.org/officeDocument/2006/relationships/customXml" Target="../ink/ink879.xml"/><Relationship Id="rId245" Type="http://schemas.openxmlformats.org/officeDocument/2006/relationships/image" Target="../media/image900.png"/><Relationship Id="rId266" Type="http://schemas.openxmlformats.org/officeDocument/2006/relationships/customXml" Target="../ink/ink900.xml"/><Relationship Id="rId287" Type="http://schemas.openxmlformats.org/officeDocument/2006/relationships/image" Target="../media/image921.png"/><Relationship Id="rId30" Type="http://schemas.openxmlformats.org/officeDocument/2006/relationships/customXml" Target="../ink/ink782.xml"/><Relationship Id="rId105" Type="http://schemas.openxmlformats.org/officeDocument/2006/relationships/image" Target="../media/image831.png"/><Relationship Id="rId126" Type="http://schemas.openxmlformats.org/officeDocument/2006/relationships/customXml" Target="../ink/ink830.xml"/><Relationship Id="rId147" Type="http://schemas.openxmlformats.org/officeDocument/2006/relationships/image" Target="../media/image852.png"/><Relationship Id="rId168" Type="http://schemas.openxmlformats.org/officeDocument/2006/relationships/customXml" Target="../ink/ink851.xml"/><Relationship Id="rId51" Type="http://schemas.openxmlformats.org/officeDocument/2006/relationships/image" Target="../media/image804.png"/><Relationship Id="rId72" Type="http://schemas.openxmlformats.org/officeDocument/2006/relationships/customXml" Target="../ink/ink803.xml"/><Relationship Id="rId93" Type="http://schemas.openxmlformats.org/officeDocument/2006/relationships/image" Target="../media/image825.png"/><Relationship Id="rId189" Type="http://schemas.openxmlformats.org/officeDocument/2006/relationships/image" Target="../media/image872.png"/><Relationship Id="rId3" Type="http://schemas.openxmlformats.org/officeDocument/2006/relationships/customXml" Target="../ink/ink769.xml"/><Relationship Id="rId214" Type="http://schemas.openxmlformats.org/officeDocument/2006/relationships/customXml" Target="../ink/ink874.xml"/><Relationship Id="rId235" Type="http://schemas.openxmlformats.org/officeDocument/2006/relationships/image" Target="../media/image895.png"/><Relationship Id="rId256" Type="http://schemas.openxmlformats.org/officeDocument/2006/relationships/customXml" Target="../ink/ink895.xml"/><Relationship Id="rId277" Type="http://schemas.openxmlformats.org/officeDocument/2006/relationships/image" Target="../media/image916.png"/><Relationship Id="rId116" Type="http://schemas.openxmlformats.org/officeDocument/2006/relationships/customXml" Target="../ink/ink825.xml"/><Relationship Id="rId137" Type="http://schemas.openxmlformats.org/officeDocument/2006/relationships/image" Target="../media/image847.png"/><Relationship Id="rId158" Type="http://schemas.openxmlformats.org/officeDocument/2006/relationships/customXml" Target="../ink/ink846.xml"/><Relationship Id="rId20" Type="http://schemas.openxmlformats.org/officeDocument/2006/relationships/customXml" Target="../ink/ink777.xml"/><Relationship Id="rId41" Type="http://schemas.openxmlformats.org/officeDocument/2006/relationships/image" Target="../media/image799.png"/><Relationship Id="rId62" Type="http://schemas.openxmlformats.org/officeDocument/2006/relationships/customXml" Target="../ink/ink798.xml"/><Relationship Id="rId83" Type="http://schemas.openxmlformats.org/officeDocument/2006/relationships/image" Target="../media/image820.png"/><Relationship Id="rId179" Type="http://schemas.openxmlformats.org/officeDocument/2006/relationships/image" Target="../media/image867.png"/><Relationship Id="rId190" Type="http://schemas.openxmlformats.org/officeDocument/2006/relationships/customXml" Target="../ink/ink862.xml"/><Relationship Id="rId204" Type="http://schemas.openxmlformats.org/officeDocument/2006/relationships/customXml" Target="../ink/ink869.xml"/><Relationship Id="rId225" Type="http://schemas.openxmlformats.org/officeDocument/2006/relationships/image" Target="../media/image890.png"/><Relationship Id="rId246" Type="http://schemas.openxmlformats.org/officeDocument/2006/relationships/customXml" Target="../ink/ink890.xml"/><Relationship Id="rId267" Type="http://schemas.openxmlformats.org/officeDocument/2006/relationships/image" Target="../media/image911.png"/><Relationship Id="rId288" Type="http://schemas.openxmlformats.org/officeDocument/2006/relationships/customXml" Target="../ink/ink911.xml"/><Relationship Id="rId106" Type="http://schemas.openxmlformats.org/officeDocument/2006/relationships/customXml" Target="../ink/ink820.xml"/><Relationship Id="rId127" Type="http://schemas.openxmlformats.org/officeDocument/2006/relationships/image" Target="../media/image842.png"/><Relationship Id="rId10" Type="http://schemas.openxmlformats.org/officeDocument/2006/relationships/customXml" Target="../ink/ink772.xml"/><Relationship Id="rId31" Type="http://schemas.openxmlformats.org/officeDocument/2006/relationships/image" Target="../media/image794.png"/><Relationship Id="rId52" Type="http://schemas.openxmlformats.org/officeDocument/2006/relationships/customXml" Target="../ink/ink793.xml"/><Relationship Id="rId73" Type="http://schemas.openxmlformats.org/officeDocument/2006/relationships/image" Target="../media/image815.png"/><Relationship Id="rId94" Type="http://schemas.openxmlformats.org/officeDocument/2006/relationships/customXml" Target="../ink/ink814.xml"/><Relationship Id="rId148" Type="http://schemas.openxmlformats.org/officeDocument/2006/relationships/customXml" Target="../ink/ink841.xml"/><Relationship Id="rId169" Type="http://schemas.openxmlformats.org/officeDocument/2006/relationships/image" Target="../media/image863.png"/><Relationship Id="rId4" Type="http://schemas.openxmlformats.org/officeDocument/2006/relationships/image" Target="../media/image990.png"/><Relationship Id="rId180" Type="http://schemas.openxmlformats.org/officeDocument/2006/relationships/customXml" Target="../ink/ink857.xml"/><Relationship Id="rId215" Type="http://schemas.openxmlformats.org/officeDocument/2006/relationships/image" Target="../media/image885.png"/><Relationship Id="rId236" Type="http://schemas.openxmlformats.org/officeDocument/2006/relationships/customXml" Target="../ink/ink885.xml"/><Relationship Id="rId257" Type="http://schemas.openxmlformats.org/officeDocument/2006/relationships/image" Target="../media/image906.png"/><Relationship Id="rId278" Type="http://schemas.openxmlformats.org/officeDocument/2006/relationships/customXml" Target="../ink/ink906.xml"/><Relationship Id="rId42" Type="http://schemas.openxmlformats.org/officeDocument/2006/relationships/customXml" Target="../ink/ink788.xml"/><Relationship Id="rId84" Type="http://schemas.openxmlformats.org/officeDocument/2006/relationships/customXml" Target="../ink/ink809.xml"/><Relationship Id="rId138" Type="http://schemas.openxmlformats.org/officeDocument/2006/relationships/customXml" Target="../ink/ink836.xml"/><Relationship Id="rId191" Type="http://schemas.openxmlformats.org/officeDocument/2006/relationships/image" Target="../media/image873.png"/><Relationship Id="rId205" Type="http://schemas.openxmlformats.org/officeDocument/2006/relationships/image" Target="../media/image880.png"/><Relationship Id="rId247" Type="http://schemas.openxmlformats.org/officeDocument/2006/relationships/image" Target="../media/image901.png"/><Relationship Id="rId107" Type="http://schemas.openxmlformats.org/officeDocument/2006/relationships/image" Target="../media/image832.png"/><Relationship Id="rId289" Type="http://schemas.openxmlformats.org/officeDocument/2006/relationships/image" Target="../media/image922.png"/><Relationship Id="rId11" Type="http://schemas.openxmlformats.org/officeDocument/2006/relationships/image" Target="../media/image784.png"/><Relationship Id="rId53" Type="http://schemas.openxmlformats.org/officeDocument/2006/relationships/image" Target="../media/image805.png"/><Relationship Id="rId149" Type="http://schemas.openxmlformats.org/officeDocument/2006/relationships/image" Target="../media/image853.png"/><Relationship Id="rId95" Type="http://schemas.openxmlformats.org/officeDocument/2006/relationships/image" Target="../media/image826.png"/><Relationship Id="rId160" Type="http://schemas.openxmlformats.org/officeDocument/2006/relationships/customXml" Target="../ink/ink847.xml"/><Relationship Id="rId216" Type="http://schemas.openxmlformats.org/officeDocument/2006/relationships/customXml" Target="../ink/ink875.xml"/><Relationship Id="rId258" Type="http://schemas.openxmlformats.org/officeDocument/2006/relationships/customXml" Target="../ink/ink896.xml"/><Relationship Id="rId22" Type="http://schemas.openxmlformats.org/officeDocument/2006/relationships/customXml" Target="../ink/ink778.xml"/><Relationship Id="rId64" Type="http://schemas.openxmlformats.org/officeDocument/2006/relationships/customXml" Target="../ink/ink799.xml"/><Relationship Id="rId118" Type="http://schemas.openxmlformats.org/officeDocument/2006/relationships/customXml" Target="../ink/ink826.xml"/><Relationship Id="rId171" Type="http://schemas.openxmlformats.org/officeDocument/2006/relationships/image" Target="../media/image426.png"/><Relationship Id="rId227" Type="http://schemas.openxmlformats.org/officeDocument/2006/relationships/image" Target="../media/image891.png"/><Relationship Id="rId269" Type="http://schemas.openxmlformats.org/officeDocument/2006/relationships/image" Target="../media/image912.png"/><Relationship Id="rId33" Type="http://schemas.openxmlformats.org/officeDocument/2006/relationships/image" Target="../media/image795.png"/><Relationship Id="rId129" Type="http://schemas.openxmlformats.org/officeDocument/2006/relationships/image" Target="../media/image843.png"/><Relationship Id="rId280" Type="http://schemas.openxmlformats.org/officeDocument/2006/relationships/customXml" Target="../ink/ink907.xml"/></Relationships>
</file>

<file path=ppt/slides/_rels/slide11.xml.rels><?xml version="1.0" encoding="UTF-8" standalone="yes"?>
<Relationships xmlns="http://schemas.openxmlformats.org/package/2006/relationships"><Relationship Id="rId117" Type="http://schemas.openxmlformats.org/officeDocument/2006/relationships/image" Target="../media/image985.png"/><Relationship Id="rId21" Type="http://schemas.openxmlformats.org/officeDocument/2006/relationships/image" Target="../media/image937.png"/><Relationship Id="rId63" Type="http://schemas.openxmlformats.org/officeDocument/2006/relationships/image" Target="../media/image958.png"/><Relationship Id="rId159" Type="http://schemas.openxmlformats.org/officeDocument/2006/relationships/image" Target="../media/image1007.png"/><Relationship Id="rId170" Type="http://schemas.openxmlformats.org/officeDocument/2006/relationships/customXml" Target="../ink/ink998.xml"/><Relationship Id="rId226" Type="http://schemas.openxmlformats.org/officeDocument/2006/relationships/customXml" Target="../ink/ink1026.xml"/><Relationship Id="rId107" Type="http://schemas.openxmlformats.org/officeDocument/2006/relationships/image" Target="../media/image980.png"/><Relationship Id="rId11" Type="http://schemas.openxmlformats.org/officeDocument/2006/relationships/image" Target="../media/image932.png"/><Relationship Id="rId32" Type="http://schemas.openxmlformats.org/officeDocument/2006/relationships/customXml" Target="../ink/ink929.xml"/><Relationship Id="rId53" Type="http://schemas.openxmlformats.org/officeDocument/2006/relationships/image" Target="../media/image953.png"/><Relationship Id="rId74" Type="http://schemas.openxmlformats.org/officeDocument/2006/relationships/customXml" Target="../ink/ink950.xml"/><Relationship Id="rId128" Type="http://schemas.openxmlformats.org/officeDocument/2006/relationships/customXml" Target="../ink/ink977.xml"/><Relationship Id="rId149" Type="http://schemas.openxmlformats.org/officeDocument/2006/relationships/image" Target="../media/image1002.png"/><Relationship Id="rId5" Type="http://schemas.openxmlformats.org/officeDocument/2006/relationships/image" Target="../media/image929.png"/><Relationship Id="rId95" Type="http://schemas.openxmlformats.org/officeDocument/2006/relationships/image" Target="../media/image974.png"/><Relationship Id="rId160" Type="http://schemas.openxmlformats.org/officeDocument/2006/relationships/customXml" Target="../ink/ink993.xml"/><Relationship Id="rId181" Type="http://schemas.openxmlformats.org/officeDocument/2006/relationships/image" Target="../media/image1018.png"/><Relationship Id="rId216" Type="http://schemas.openxmlformats.org/officeDocument/2006/relationships/customXml" Target="../ink/ink1021.xml"/><Relationship Id="rId237" Type="http://schemas.openxmlformats.org/officeDocument/2006/relationships/image" Target="../media/image1046.png"/><Relationship Id="rId258" Type="http://schemas.openxmlformats.org/officeDocument/2006/relationships/customXml" Target="../ink/ink1042.xml"/><Relationship Id="rId22" Type="http://schemas.openxmlformats.org/officeDocument/2006/relationships/customXml" Target="../ink/ink924.xml"/><Relationship Id="rId43" Type="http://schemas.openxmlformats.org/officeDocument/2006/relationships/image" Target="../media/image948.png"/><Relationship Id="rId64" Type="http://schemas.openxmlformats.org/officeDocument/2006/relationships/customXml" Target="../ink/ink945.xml"/><Relationship Id="rId118" Type="http://schemas.openxmlformats.org/officeDocument/2006/relationships/customXml" Target="../ink/ink972.xml"/><Relationship Id="rId139" Type="http://schemas.openxmlformats.org/officeDocument/2006/relationships/image" Target="../media/image997.png"/><Relationship Id="rId85" Type="http://schemas.openxmlformats.org/officeDocument/2006/relationships/image" Target="../media/image969.png"/><Relationship Id="rId150" Type="http://schemas.openxmlformats.org/officeDocument/2006/relationships/customXml" Target="../ink/ink988.xml"/><Relationship Id="rId171" Type="http://schemas.openxmlformats.org/officeDocument/2006/relationships/image" Target="../media/image1013.png"/><Relationship Id="rId192" Type="http://schemas.openxmlformats.org/officeDocument/2006/relationships/customXml" Target="../ink/ink1009.xml"/><Relationship Id="rId206" Type="http://schemas.openxmlformats.org/officeDocument/2006/relationships/customXml" Target="../ink/ink1016.xml"/><Relationship Id="rId227" Type="http://schemas.openxmlformats.org/officeDocument/2006/relationships/image" Target="../media/image1041.png"/><Relationship Id="rId248" Type="http://schemas.openxmlformats.org/officeDocument/2006/relationships/customXml" Target="../ink/ink1037.xml"/><Relationship Id="rId12" Type="http://schemas.openxmlformats.org/officeDocument/2006/relationships/customXml" Target="../ink/ink919.xml"/><Relationship Id="rId33" Type="http://schemas.openxmlformats.org/officeDocument/2006/relationships/image" Target="../media/image943.png"/><Relationship Id="rId108" Type="http://schemas.openxmlformats.org/officeDocument/2006/relationships/customXml" Target="../ink/ink967.xml"/><Relationship Id="rId129" Type="http://schemas.openxmlformats.org/officeDocument/2006/relationships/image" Target="../media/image992.png"/><Relationship Id="rId54" Type="http://schemas.openxmlformats.org/officeDocument/2006/relationships/customXml" Target="../ink/ink940.xml"/><Relationship Id="rId75" Type="http://schemas.openxmlformats.org/officeDocument/2006/relationships/image" Target="../media/image964.png"/><Relationship Id="rId96" Type="http://schemas.openxmlformats.org/officeDocument/2006/relationships/customXml" Target="../ink/ink961.xml"/><Relationship Id="rId140" Type="http://schemas.openxmlformats.org/officeDocument/2006/relationships/customXml" Target="../ink/ink983.xml"/><Relationship Id="rId161" Type="http://schemas.openxmlformats.org/officeDocument/2006/relationships/image" Target="../media/image1008.png"/><Relationship Id="rId182" Type="http://schemas.openxmlformats.org/officeDocument/2006/relationships/customXml" Target="../ink/ink1004.xml"/><Relationship Id="rId217" Type="http://schemas.openxmlformats.org/officeDocument/2006/relationships/image" Target="../media/image1036.png"/><Relationship Id="rId6" Type="http://schemas.openxmlformats.org/officeDocument/2006/relationships/customXml" Target="../ink/ink916.xml"/><Relationship Id="rId238" Type="http://schemas.openxmlformats.org/officeDocument/2006/relationships/customXml" Target="../ink/ink1032.xml"/><Relationship Id="rId259" Type="http://schemas.openxmlformats.org/officeDocument/2006/relationships/image" Target="../media/image1057.png"/><Relationship Id="rId23" Type="http://schemas.openxmlformats.org/officeDocument/2006/relationships/image" Target="../media/image938.png"/><Relationship Id="rId119" Type="http://schemas.openxmlformats.org/officeDocument/2006/relationships/image" Target="../media/image986.png"/><Relationship Id="rId44" Type="http://schemas.openxmlformats.org/officeDocument/2006/relationships/customXml" Target="../ink/ink935.xml"/><Relationship Id="rId65" Type="http://schemas.openxmlformats.org/officeDocument/2006/relationships/image" Target="../media/image959.png"/><Relationship Id="rId86" Type="http://schemas.openxmlformats.org/officeDocument/2006/relationships/customXml" Target="../ink/ink956.xml"/><Relationship Id="rId130" Type="http://schemas.openxmlformats.org/officeDocument/2006/relationships/customXml" Target="../ink/ink978.xml"/><Relationship Id="rId151" Type="http://schemas.openxmlformats.org/officeDocument/2006/relationships/image" Target="../media/image1003.png"/><Relationship Id="rId172" Type="http://schemas.openxmlformats.org/officeDocument/2006/relationships/customXml" Target="../ink/ink999.xml"/><Relationship Id="rId193" Type="http://schemas.openxmlformats.org/officeDocument/2006/relationships/image" Target="../media/image1024.png"/><Relationship Id="rId207" Type="http://schemas.openxmlformats.org/officeDocument/2006/relationships/image" Target="../media/image1031.png"/><Relationship Id="rId228" Type="http://schemas.openxmlformats.org/officeDocument/2006/relationships/customXml" Target="../ink/ink1027.xml"/><Relationship Id="rId249" Type="http://schemas.openxmlformats.org/officeDocument/2006/relationships/image" Target="../media/image1052.png"/><Relationship Id="rId13" Type="http://schemas.openxmlformats.org/officeDocument/2006/relationships/image" Target="../media/image933.png"/><Relationship Id="rId109" Type="http://schemas.openxmlformats.org/officeDocument/2006/relationships/image" Target="../media/image981.png"/><Relationship Id="rId260" Type="http://schemas.openxmlformats.org/officeDocument/2006/relationships/customXml" Target="../ink/ink1043.xml"/><Relationship Id="rId34" Type="http://schemas.openxmlformats.org/officeDocument/2006/relationships/customXml" Target="../ink/ink930.xml"/><Relationship Id="rId55" Type="http://schemas.openxmlformats.org/officeDocument/2006/relationships/image" Target="../media/image954.png"/><Relationship Id="rId76" Type="http://schemas.openxmlformats.org/officeDocument/2006/relationships/customXml" Target="../ink/ink951.xml"/><Relationship Id="rId97" Type="http://schemas.openxmlformats.org/officeDocument/2006/relationships/image" Target="../media/image975.png"/><Relationship Id="rId120" Type="http://schemas.openxmlformats.org/officeDocument/2006/relationships/customXml" Target="../ink/ink973.xml"/><Relationship Id="rId141" Type="http://schemas.openxmlformats.org/officeDocument/2006/relationships/image" Target="../media/image998.png"/><Relationship Id="rId7" Type="http://schemas.openxmlformats.org/officeDocument/2006/relationships/image" Target="../media/image930.png"/><Relationship Id="rId162" Type="http://schemas.openxmlformats.org/officeDocument/2006/relationships/customXml" Target="../ink/ink994.xml"/><Relationship Id="rId183" Type="http://schemas.openxmlformats.org/officeDocument/2006/relationships/image" Target="../media/image1019.png"/><Relationship Id="rId218" Type="http://schemas.openxmlformats.org/officeDocument/2006/relationships/customXml" Target="../ink/ink1022.xml"/><Relationship Id="rId239" Type="http://schemas.openxmlformats.org/officeDocument/2006/relationships/image" Target="../media/image1047.png"/><Relationship Id="rId250" Type="http://schemas.openxmlformats.org/officeDocument/2006/relationships/customXml" Target="../ink/ink1038.xml"/><Relationship Id="rId24" Type="http://schemas.openxmlformats.org/officeDocument/2006/relationships/customXml" Target="../ink/ink925.xml"/><Relationship Id="rId45" Type="http://schemas.openxmlformats.org/officeDocument/2006/relationships/image" Target="../media/image949.png"/><Relationship Id="rId66" Type="http://schemas.openxmlformats.org/officeDocument/2006/relationships/customXml" Target="../ink/ink946.xml"/><Relationship Id="rId87" Type="http://schemas.openxmlformats.org/officeDocument/2006/relationships/image" Target="../media/image970.png"/><Relationship Id="rId110" Type="http://schemas.openxmlformats.org/officeDocument/2006/relationships/customXml" Target="../ink/ink968.xml"/><Relationship Id="rId131" Type="http://schemas.openxmlformats.org/officeDocument/2006/relationships/image" Target="../media/image993.png"/><Relationship Id="rId152" Type="http://schemas.openxmlformats.org/officeDocument/2006/relationships/customXml" Target="../ink/ink989.xml"/><Relationship Id="rId173" Type="http://schemas.openxmlformats.org/officeDocument/2006/relationships/image" Target="../media/image1014.png"/><Relationship Id="rId194" Type="http://schemas.openxmlformats.org/officeDocument/2006/relationships/customXml" Target="../ink/ink1010.xml"/><Relationship Id="rId208" Type="http://schemas.openxmlformats.org/officeDocument/2006/relationships/customXml" Target="../ink/ink1017.xml"/><Relationship Id="rId229" Type="http://schemas.openxmlformats.org/officeDocument/2006/relationships/image" Target="../media/image1042.png"/><Relationship Id="rId240" Type="http://schemas.openxmlformats.org/officeDocument/2006/relationships/customXml" Target="../ink/ink1033.xml"/><Relationship Id="rId261" Type="http://schemas.openxmlformats.org/officeDocument/2006/relationships/image" Target="../media/image1058.png"/><Relationship Id="rId14" Type="http://schemas.openxmlformats.org/officeDocument/2006/relationships/customXml" Target="../ink/ink920.xml"/><Relationship Id="rId35" Type="http://schemas.openxmlformats.org/officeDocument/2006/relationships/image" Target="../media/image944.png"/><Relationship Id="rId56" Type="http://schemas.openxmlformats.org/officeDocument/2006/relationships/customXml" Target="../ink/ink941.xml"/><Relationship Id="rId77" Type="http://schemas.openxmlformats.org/officeDocument/2006/relationships/image" Target="../media/image965.png"/><Relationship Id="rId100" Type="http://schemas.openxmlformats.org/officeDocument/2006/relationships/customXml" Target="../ink/ink963.xml"/><Relationship Id="rId8" Type="http://schemas.openxmlformats.org/officeDocument/2006/relationships/customXml" Target="../ink/ink917.xml"/><Relationship Id="rId98" Type="http://schemas.openxmlformats.org/officeDocument/2006/relationships/customXml" Target="../ink/ink962.xml"/><Relationship Id="rId121" Type="http://schemas.openxmlformats.org/officeDocument/2006/relationships/image" Target="../media/image987.png"/><Relationship Id="rId142" Type="http://schemas.openxmlformats.org/officeDocument/2006/relationships/customXml" Target="../ink/ink984.xml"/><Relationship Id="rId163" Type="http://schemas.openxmlformats.org/officeDocument/2006/relationships/image" Target="../media/image1009.png"/><Relationship Id="rId184" Type="http://schemas.openxmlformats.org/officeDocument/2006/relationships/customXml" Target="../ink/ink1005.xml"/><Relationship Id="rId219" Type="http://schemas.openxmlformats.org/officeDocument/2006/relationships/image" Target="../media/image1037.png"/><Relationship Id="rId230" Type="http://schemas.openxmlformats.org/officeDocument/2006/relationships/customXml" Target="../ink/ink1028.xml"/><Relationship Id="rId251" Type="http://schemas.openxmlformats.org/officeDocument/2006/relationships/image" Target="../media/image1053.png"/><Relationship Id="rId25" Type="http://schemas.openxmlformats.org/officeDocument/2006/relationships/image" Target="../media/image939.png"/><Relationship Id="rId46" Type="http://schemas.openxmlformats.org/officeDocument/2006/relationships/customXml" Target="../ink/ink936.xml"/><Relationship Id="rId67" Type="http://schemas.openxmlformats.org/officeDocument/2006/relationships/image" Target="../media/image960.png"/><Relationship Id="rId88" Type="http://schemas.openxmlformats.org/officeDocument/2006/relationships/customXml" Target="../ink/ink957.xml"/><Relationship Id="rId111" Type="http://schemas.openxmlformats.org/officeDocument/2006/relationships/image" Target="../media/image982.png"/><Relationship Id="rId132" Type="http://schemas.openxmlformats.org/officeDocument/2006/relationships/customXml" Target="../ink/ink979.xml"/><Relationship Id="rId153" Type="http://schemas.openxmlformats.org/officeDocument/2006/relationships/image" Target="../media/image1004.png"/><Relationship Id="rId174" Type="http://schemas.openxmlformats.org/officeDocument/2006/relationships/customXml" Target="../ink/ink1000.xml"/><Relationship Id="rId195" Type="http://schemas.openxmlformats.org/officeDocument/2006/relationships/image" Target="../media/image1025.png"/><Relationship Id="rId209" Type="http://schemas.openxmlformats.org/officeDocument/2006/relationships/image" Target="../media/image1032.png"/><Relationship Id="rId220" Type="http://schemas.openxmlformats.org/officeDocument/2006/relationships/customXml" Target="../ink/ink1023.xml"/><Relationship Id="rId241" Type="http://schemas.openxmlformats.org/officeDocument/2006/relationships/image" Target="../media/image1048.png"/><Relationship Id="rId15" Type="http://schemas.openxmlformats.org/officeDocument/2006/relationships/image" Target="../media/image934.png"/><Relationship Id="rId36" Type="http://schemas.openxmlformats.org/officeDocument/2006/relationships/customXml" Target="../ink/ink931.xml"/><Relationship Id="rId57" Type="http://schemas.openxmlformats.org/officeDocument/2006/relationships/image" Target="../media/image955.png"/><Relationship Id="rId262" Type="http://schemas.openxmlformats.org/officeDocument/2006/relationships/customXml" Target="../ink/ink1044.xml"/><Relationship Id="rId78" Type="http://schemas.openxmlformats.org/officeDocument/2006/relationships/customXml" Target="../ink/ink952.xml"/><Relationship Id="rId99" Type="http://schemas.openxmlformats.org/officeDocument/2006/relationships/image" Target="../media/image976.png"/><Relationship Id="rId101" Type="http://schemas.openxmlformats.org/officeDocument/2006/relationships/image" Target="../media/image977.png"/><Relationship Id="rId122" Type="http://schemas.openxmlformats.org/officeDocument/2006/relationships/customXml" Target="../ink/ink974.xml"/><Relationship Id="rId143" Type="http://schemas.openxmlformats.org/officeDocument/2006/relationships/image" Target="../media/image999.png"/><Relationship Id="rId164" Type="http://schemas.openxmlformats.org/officeDocument/2006/relationships/customXml" Target="../ink/ink995.xml"/><Relationship Id="rId185" Type="http://schemas.openxmlformats.org/officeDocument/2006/relationships/image" Target="../media/image1020.png"/><Relationship Id="rId9" Type="http://schemas.openxmlformats.org/officeDocument/2006/relationships/image" Target="../media/image931.png"/><Relationship Id="rId210" Type="http://schemas.openxmlformats.org/officeDocument/2006/relationships/customXml" Target="../ink/ink1018.xml"/><Relationship Id="rId26" Type="http://schemas.openxmlformats.org/officeDocument/2006/relationships/customXml" Target="../ink/ink926.xml"/><Relationship Id="rId231" Type="http://schemas.openxmlformats.org/officeDocument/2006/relationships/image" Target="../media/image1043.png"/><Relationship Id="rId252" Type="http://schemas.openxmlformats.org/officeDocument/2006/relationships/customXml" Target="../ink/ink1039.xml"/><Relationship Id="rId47" Type="http://schemas.openxmlformats.org/officeDocument/2006/relationships/image" Target="../media/image950.png"/><Relationship Id="rId68" Type="http://schemas.openxmlformats.org/officeDocument/2006/relationships/customXml" Target="../ink/ink947.xml"/><Relationship Id="rId89" Type="http://schemas.openxmlformats.org/officeDocument/2006/relationships/image" Target="../media/image971.png"/><Relationship Id="rId112" Type="http://schemas.openxmlformats.org/officeDocument/2006/relationships/customXml" Target="../ink/ink969.xml"/><Relationship Id="rId133" Type="http://schemas.openxmlformats.org/officeDocument/2006/relationships/image" Target="../media/image994.png"/><Relationship Id="rId154" Type="http://schemas.openxmlformats.org/officeDocument/2006/relationships/customXml" Target="../ink/ink990.xml"/><Relationship Id="rId175" Type="http://schemas.openxmlformats.org/officeDocument/2006/relationships/image" Target="../media/image1015.png"/><Relationship Id="rId196" Type="http://schemas.openxmlformats.org/officeDocument/2006/relationships/customXml" Target="../ink/ink1011.xml"/><Relationship Id="rId200" Type="http://schemas.openxmlformats.org/officeDocument/2006/relationships/customXml" Target="../ink/ink1013.xml"/><Relationship Id="rId16" Type="http://schemas.openxmlformats.org/officeDocument/2006/relationships/customXml" Target="../ink/ink921.xml"/><Relationship Id="rId221" Type="http://schemas.openxmlformats.org/officeDocument/2006/relationships/image" Target="../media/image1038.png"/><Relationship Id="rId242" Type="http://schemas.openxmlformats.org/officeDocument/2006/relationships/customXml" Target="../ink/ink1034.xml"/><Relationship Id="rId263" Type="http://schemas.openxmlformats.org/officeDocument/2006/relationships/image" Target="../media/image1059.png"/><Relationship Id="rId37" Type="http://schemas.openxmlformats.org/officeDocument/2006/relationships/image" Target="../media/image945.png"/><Relationship Id="rId58" Type="http://schemas.openxmlformats.org/officeDocument/2006/relationships/customXml" Target="../ink/ink942.xml"/><Relationship Id="rId79" Type="http://schemas.openxmlformats.org/officeDocument/2006/relationships/image" Target="../media/image966.png"/><Relationship Id="rId102" Type="http://schemas.openxmlformats.org/officeDocument/2006/relationships/customXml" Target="../ink/ink964.xml"/><Relationship Id="rId123" Type="http://schemas.openxmlformats.org/officeDocument/2006/relationships/image" Target="../media/image988.png"/><Relationship Id="rId144" Type="http://schemas.openxmlformats.org/officeDocument/2006/relationships/customXml" Target="../ink/ink985.xml"/><Relationship Id="rId90" Type="http://schemas.openxmlformats.org/officeDocument/2006/relationships/customXml" Target="../ink/ink958.xml"/><Relationship Id="rId165" Type="http://schemas.openxmlformats.org/officeDocument/2006/relationships/image" Target="../media/image1010.png"/><Relationship Id="rId186" Type="http://schemas.openxmlformats.org/officeDocument/2006/relationships/customXml" Target="../ink/ink1006.xml"/><Relationship Id="rId211" Type="http://schemas.openxmlformats.org/officeDocument/2006/relationships/image" Target="../media/image1033.png"/><Relationship Id="rId232" Type="http://schemas.openxmlformats.org/officeDocument/2006/relationships/customXml" Target="../ink/ink1029.xml"/><Relationship Id="rId253" Type="http://schemas.openxmlformats.org/officeDocument/2006/relationships/image" Target="../media/image1054.png"/><Relationship Id="rId27" Type="http://schemas.openxmlformats.org/officeDocument/2006/relationships/image" Target="../media/image940.png"/><Relationship Id="rId48" Type="http://schemas.openxmlformats.org/officeDocument/2006/relationships/customXml" Target="../ink/ink937.xml"/><Relationship Id="rId69" Type="http://schemas.openxmlformats.org/officeDocument/2006/relationships/image" Target="../media/image961.png"/><Relationship Id="rId113" Type="http://schemas.openxmlformats.org/officeDocument/2006/relationships/image" Target="../media/image983.png"/><Relationship Id="rId134" Type="http://schemas.openxmlformats.org/officeDocument/2006/relationships/customXml" Target="../ink/ink980.xml"/><Relationship Id="rId80" Type="http://schemas.openxmlformats.org/officeDocument/2006/relationships/customXml" Target="../ink/ink953.xml"/><Relationship Id="rId155" Type="http://schemas.openxmlformats.org/officeDocument/2006/relationships/image" Target="../media/image1005.png"/><Relationship Id="rId176" Type="http://schemas.openxmlformats.org/officeDocument/2006/relationships/customXml" Target="../ink/ink1001.xml"/><Relationship Id="rId197" Type="http://schemas.openxmlformats.org/officeDocument/2006/relationships/image" Target="../media/image1026.png"/><Relationship Id="rId201" Type="http://schemas.openxmlformats.org/officeDocument/2006/relationships/image" Target="../media/image1028.png"/><Relationship Id="rId222" Type="http://schemas.openxmlformats.org/officeDocument/2006/relationships/customXml" Target="../ink/ink1024.xml"/><Relationship Id="rId243" Type="http://schemas.openxmlformats.org/officeDocument/2006/relationships/image" Target="../media/image1049.png"/><Relationship Id="rId264" Type="http://schemas.openxmlformats.org/officeDocument/2006/relationships/customXml" Target="../ink/ink1045.xml"/><Relationship Id="rId17" Type="http://schemas.openxmlformats.org/officeDocument/2006/relationships/image" Target="../media/image935.png"/><Relationship Id="rId38" Type="http://schemas.openxmlformats.org/officeDocument/2006/relationships/customXml" Target="../ink/ink932.xml"/><Relationship Id="rId59" Type="http://schemas.openxmlformats.org/officeDocument/2006/relationships/image" Target="../media/image956.png"/><Relationship Id="rId103" Type="http://schemas.openxmlformats.org/officeDocument/2006/relationships/image" Target="../media/image978.png"/><Relationship Id="rId124" Type="http://schemas.openxmlformats.org/officeDocument/2006/relationships/customXml" Target="../ink/ink975.xml"/><Relationship Id="rId70" Type="http://schemas.openxmlformats.org/officeDocument/2006/relationships/customXml" Target="../ink/ink948.xml"/><Relationship Id="rId91" Type="http://schemas.openxmlformats.org/officeDocument/2006/relationships/image" Target="../media/image972.png"/><Relationship Id="rId145" Type="http://schemas.openxmlformats.org/officeDocument/2006/relationships/image" Target="../media/image1000.png"/><Relationship Id="rId166" Type="http://schemas.openxmlformats.org/officeDocument/2006/relationships/customXml" Target="../ink/ink996.xml"/><Relationship Id="rId187" Type="http://schemas.openxmlformats.org/officeDocument/2006/relationships/image" Target="../media/image1021.png"/><Relationship Id="rId1" Type="http://schemas.openxmlformats.org/officeDocument/2006/relationships/slideLayout" Target="../slideLayouts/slideLayout7.xml"/><Relationship Id="rId212" Type="http://schemas.openxmlformats.org/officeDocument/2006/relationships/customXml" Target="../ink/ink1019.xml"/><Relationship Id="rId233" Type="http://schemas.openxmlformats.org/officeDocument/2006/relationships/image" Target="../media/image1044.png"/><Relationship Id="rId254" Type="http://schemas.openxmlformats.org/officeDocument/2006/relationships/customXml" Target="../ink/ink1040.xml"/><Relationship Id="rId28" Type="http://schemas.openxmlformats.org/officeDocument/2006/relationships/customXml" Target="../ink/ink927.xml"/><Relationship Id="rId49" Type="http://schemas.openxmlformats.org/officeDocument/2006/relationships/image" Target="../media/image951.png"/><Relationship Id="rId114" Type="http://schemas.openxmlformats.org/officeDocument/2006/relationships/customXml" Target="../ink/ink970.xml"/><Relationship Id="rId60" Type="http://schemas.openxmlformats.org/officeDocument/2006/relationships/customXml" Target="../ink/ink943.xml"/><Relationship Id="rId81" Type="http://schemas.openxmlformats.org/officeDocument/2006/relationships/image" Target="../media/image967.png"/><Relationship Id="rId135" Type="http://schemas.openxmlformats.org/officeDocument/2006/relationships/image" Target="../media/image995.png"/><Relationship Id="rId156" Type="http://schemas.openxmlformats.org/officeDocument/2006/relationships/customXml" Target="../ink/ink991.xml"/><Relationship Id="rId177" Type="http://schemas.openxmlformats.org/officeDocument/2006/relationships/image" Target="../media/image1016.png"/><Relationship Id="rId198" Type="http://schemas.openxmlformats.org/officeDocument/2006/relationships/customXml" Target="../ink/ink1012.xml"/><Relationship Id="rId202" Type="http://schemas.openxmlformats.org/officeDocument/2006/relationships/customXml" Target="../ink/ink1014.xml"/><Relationship Id="rId223" Type="http://schemas.openxmlformats.org/officeDocument/2006/relationships/image" Target="../media/image1039.png"/><Relationship Id="rId244" Type="http://schemas.openxmlformats.org/officeDocument/2006/relationships/customXml" Target="../ink/ink1035.xml"/><Relationship Id="rId18" Type="http://schemas.openxmlformats.org/officeDocument/2006/relationships/customXml" Target="../ink/ink922.xml"/><Relationship Id="rId39" Type="http://schemas.openxmlformats.org/officeDocument/2006/relationships/image" Target="../media/image946.png"/><Relationship Id="rId265" Type="http://schemas.openxmlformats.org/officeDocument/2006/relationships/image" Target="../media/image1060.png"/><Relationship Id="rId50" Type="http://schemas.openxmlformats.org/officeDocument/2006/relationships/customXml" Target="../ink/ink938.xml"/><Relationship Id="rId104" Type="http://schemas.openxmlformats.org/officeDocument/2006/relationships/customXml" Target="../ink/ink965.xml"/><Relationship Id="rId125" Type="http://schemas.openxmlformats.org/officeDocument/2006/relationships/image" Target="../media/image989.png"/><Relationship Id="rId146" Type="http://schemas.openxmlformats.org/officeDocument/2006/relationships/customXml" Target="../ink/ink986.xml"/><Relationship Id="rId167" Type="http://schemas.openxmlformats.org/officeDocument/2006/relationships/image" Target="../media/image1011.png"/><Relationship Id="rId188" Type="http://schemas.openxmlformats.org/officeDocument/2006/relationships/customXml" Target="../ink/ink1007.xml"/><Relationship Id="rId71" Type="http://schemas.openxmlformats.org/officeDocument/2006/relationships/image" Target="../media/image962.png"/><Relationship Id="rId92" Type="http://schemas.openxmlformats.org/officeDocument/2006/relationships/customXml" Target="../ink/ink959.xml"/><Relationship Id="rId213" Type="http://schemas.openxmlformats.org/officeDocument/2006/relationships/image" Target="../media/image1034.png"/><Relationship Id="rId234" Type="http://schemas.openxmlformats.org/officeDocument/2006/relationships/customXml" Target="../ink/ink1030.xml"/><Relationship Id="rId2" Type="http://schemas.openxmlformats.org/officeDocument/2006/relationships/notesSlide" Target="../notesSlides/notesSlide9.xml"/><Relationship Id="rId29" Type="http://schemas.openxmlformats.org/officeDocument/2006/relationships/image" Target="../media/image941.png"/><Relationship Id="rId255" Type="http://schemas.openxmlformats.org/officeDocument/2006/relationships/image" Target="../media/image1055.png"/><Relationship Id="rId40" Type="http://schemas.openxmlformats.org/officeDocument/2006/relationships/customXml" Target="../ink/ink933.xml"/><Relationship Id="rId115" Type="http://schemas.openxmlformats.org/officeDocument/2006/relationships/image" Target="../media/image984.png"/><Relationship Id="rId136" Type="http://schemas.openxmlformats.org/officeDocument/2006/relationships/customXml" Target="../ink/ink981.xml"/><Relationship Id="rId157" Type="http://schemas.openxmlformats.org/officeDocument/2006/relationships/image" Target="../media/image1006.png"/><Relationship Id="rId178" Type="http://schemas.openxmlformats.org/officeDocument/2006/relationships/customXml" Target="../ink/ink1002.xml"/><Relationship Id="rId61" Type="http://schemas.openxmlformats.org/officeDocument/2006/relationships/image" Target="../media/image957.png"/><Relationship Id="rId82" Type="http://schemas.openxmlformats.org/officeDocument/2006/relationships/customXml" Target="../ink/ink954.xml"/><Relationship Id="rId199" Type="http://schemas.openxmlformats.org/officeDocument/2006/relationships/image" Target="../media/image1027.png"/><Relationship Id="rId203" Type="http://schemas.openxmlformats.org/officeDocument/2006/relationships/image" Target="../media/image1029.png"/><Relationship Id="rId19" Type="http://schemas.openxmlformats.org/officeDocument/2006/relationships/image" Target="../media/image936.png"/><Relationship Id="rId224" Type="http://schemas.openxmlformats.org/officeDocument/2006/relationships/customXml" Target="../ink/ink1025.xml"/><Relationship Id="rId245" Type="http://schemas.openxmlformats.org/officeDocument/2006/relationships/image" Target="../media/image1050.png"/><Relationship Id="rId30" Type="http://schemas.openxmlformats.org/officeDocument/2006/relationships/customXml" Target="../ink/ink928.xml"/><Relationship Id="rId105" Type="http://schemas.openxmlformats.org/officeDocument/2006/relationships/image" Target="../media/image979.png"/><Relationship Id="rId126" Type="http://schemas.openxmlformats.org/officeDocument/2006/relationships/customXml" Target="../ink/ink976.xml"/><Relationship Id="rId147" Type="http://schemas.openxmlformats.org/officeDocument/2006/relationships/image" Target="../media/image1001.png"/><Relationship Id="rId168" Type="http://schemas.openxmlformats.org/officeDocument/2006/relationships/customXml" Target="../ink/ink997.xml"/><Relationship Id="rId51" Type="http://schemas.openxmlformats.org/officeDocument/2006/relationships/image" Target="../media/image952.png"/><Relationship Id="rId72" Type="http://schemas.openxmlformats.org/officeDocument/2006/relationships/customXml" Target="../ink/ink949.xml"/><Relationship Id="rId93" Type="http://schemas.openxmlformats.org/officeDocument/2006/relationships/image" Target="../media/image973.png"/><Relationship Id="rId189" Type="http://schemas.openxmlformats.org/officeDocument/2006/relationships/image" Target="../media/image1022.png"/><Relationship Id="rId3" Type="http://schemas.openxmlformats.org/officeDocument/2006/relationships/image" Target="../media/image927.png"/><Relationship Id="rId214" Type="http://schemas.openxmlformats.org/officeDocument/2006/relationships/customXml" Target="../ink/ink1020.xml"/><Relationship Id="rId235" Type="http://schemas.openxmlformats.org/officeDocument/2006/relationships/image" Target="../media/image1045.png"/><Relationship Id="rId256" Type="http://schemas.openxmlformats.org/officeDocument/2006/relationships/customXml" Target="../ink/ink1041.xml"/><Relationship Id="rId116" Type="http://schemas.openxmlformats.org/officeDocument/2006/relationships/customXml" Target="../ink/ink971.xml"/><Relationship Id="rId137" Type="http://schemas.openxmlformats.org/officeDocument/2006/relationships/image" Target="../media/image996.png"/><Relationship Id="rId158" Type="http://schemas.openxmlformats.org/officeDocument/2006/relationships/customXml" Target="../ink/ink992.xml"/><Relationship Id="rId20" Type="http://schemas.openxmlformats.org/officeDocument/2006/relationships/customXml" Target="../ink/ink923.xml"/><Relationship Id="rId41" Type="http://schemas.openxmlformats.org/officeDocument/2006/relationships/image" Target="../media/image947.png"/><Relationship Id="rId62" Type="http://schemas.openxmlformats.org/officeDocument/2006/relationships/customXml" Target="../ink/ink944.xml"/><Relationship Id="rId83" Type="http://schemas.openxmlformats.org/officeDocument/2006/relationships/image" Target="../media/image968.png"/><Relationship Id="rId179" Type="http://schemas.openxmlformats.org/officeDocument/2006/relationships/image" Target="../media/image1017.png"/><Relationship Id="rId190" Type="http://schemas.openxmlformats.org/officeDocument/2006/relationships/customXml" Target="../ink/ink1008.xml"/><Relationship Id="rId204" Type="http://schemas.openxmlformats.org/officeDocument/2006/relationships/customXml" Target="../ink/ink1015.xml"/><Relationship Id="rId225" Type="http://schemas.openxmlformats.org/officeDocument/2006/relationships/image" Target="../media/image1040.png"/><Relationship Id="rId246" Type="http://schemas.openxmlformats.org/officeDocument/2006/relationships/customXml" Target="../ink/ink1036.xml"/><Relationship Id="rId106" Type="http://schemas.openxmlformats.org/officeDocument/2006/relationships/customXml" Target="../ink/ink966.xml"/><Relationship Id="rId127" Type="http://schemas.openxmlformats.org/officeDocument/2006/relationships/image" Target="../media/image991.png"/><Relationship Id="rId10" Type="http://schemas.openxmlformats.org/officeDocument/2006/relationships/customXml" Target="../ink/ink918.xml"/><Relationship Id="rId31" Type="http://schemas.openxmlformats.org/officeDocument/2006/relationships/image" Target="../media/image942.png"/><Relationship Id="rId52" Type="http://schemas.openxmlformats.org/officeDocument/2006/relationships/customXml" Target="../ink/ink939.xml"/><Relationship Id="rId73" Type="http://schemas.openxmlformats.org/officeDocument/2006/relationships/image" Target="../media/image963.png"/><Relationship Id="rId94" Type="http://schemas.openxmlformats.org/officeDocument/2006/relationships/customXml" Target="../ink/ink960.xml"/><Relationship Id="rId148" Type="http://schemas.openxmlformats.org/officeDocument/2006/relationships/customXml" Target="../ink/ink987.xml"/><Relationship Id="rId169" Type="http://schemas.openxmlformats.org/officeDocument/2006/relationships/image" Target="../media/image1012.png"/><Relationship Id="rId4" Type="http://schemas.openxmlformats.org/officeDocument/2006/relationships/image" Target="../media/image928.png"/><Relationship Id="rId180" Type="http://schemas.openxmlformats.org/officeDocument/2006/relationships/customXml" Target="../ink/ink1003.xml"/><Relationship Id="rId215" Type="http://schemas.openxmlformats.org/officeDocument/2006/relationships/image" Target="../media/image1035.png"/><Relationship Id="rId236" Type="http://schemas.openxmlformats.org/officeDocument/2006/relationships/customXml" Target="../ink/ink1031.xml"/><Relationship Id="rId257" Type="http://schemas.openxmlformats.org/officeDocument/2006/relationships/image" Target="../media/image1056.png"/><Relationship Id="rId42" Type="http://schemas.openxmlformats.org/officeDocument/2006/relationships/customXml" Target="../ink/ink934.xml"/><Relationship Id="rId84" Type="http://schemas.openxmlformats.org/officeDocument/2006/relationships/customXml" Target="../ink/ink955.xml"/><Relationship Id="rId138" Type="http://schemas.openxmlformats.org/officeDocument/2006/relationships/customXml" Target="../ink/ink982.xml"/><Relationship Id="rId191" Type="http://schemas.openxmlformats.org/officeDocument/2006/relationships/image" Target="../media/image1023.png"/><Relationship Id="rId205" Type="http://schemas.openxmlformats.org/officeDocument/2006/relationships/image" Target="../media/image1030.png"/><Relationship Id="rId247" Type="http://schemas.openxmlformats.org/officeDocument/2006/relationships/image" Target="../media/image1051.png"/></Relationships>
</file>

<file path=ppt/slides/_rels/slide12.xml.rels><?xml version="1.0" encoding="UTF-8" standalone="yes"?>
<Relationships xmlns="http://schemas.openxmlformats.org/package/2006/relationships"><Relationship Id="rId117" Type="http://schemas.openxmlformats.org/officeDocument/2006/relationships/customXml" Target="../ink/ink1102.xml"/><Relationship Id="rId21" Type="http://schemas.openxmlformats.org/officeDocument/2006/relationships/customXml" Target="../ink/ink1054.xml"/><Relationship Id="rId42" Type="http://schemas.openxmlformats.org/officeDocument/2006/relationships/image" Target="../media/image1080.png"/><Relationship Id="rId63" Type="http://schemas.openxmlformats.org/officeDocument/2006/relationships/customXml" Target="../ink/ink1075.xml"/><Relationship Id="rId84" Type="http://schemas.openxmlformats.org/officeDocument/2006/relationships/image" Target="../media/image1101.png"/><Relationship Id="rId138" Type="http://schemas.openxmlformats.org/officeDocument/2006/relationships/image" Target="../media/image1128.png"/><Relationship Id="rId16" Type="http://schemas.openxmlformats.org/officeDocument/2006/relationships/image" Target="../media/image1067.png"/><Relationship Id="rId107" Type="http://schemas.openxmlformats.org/officeDocument/2006/relationships/customXml" Target="../ink/ink1097.xml"/><Relationship Id="rId11" Type="http://schemas.openxmlformats.org/officeDocument/2006/relationships/customXml" Target="../ink/ink1049.xml"/><Relationship Id="rId32" Type="http://schemas.openxmlformats.org/officeDocument/2006/relationships/image" Target="../media/image1075.png"/><Relationship Id="rId37" Type="http://schemas.openxmlformats.org/officeDocument/2006/relationships/customXml" Target="../ink/ink1062.xml"/><Relationship Id="rId53" Type="http://schemas.openxmlformats.org/officeDocument/2006/relationships/customXml" Target="../ink/ink1070.xml"/><Relationship Id="rId58" Type="http://schemas.openxmlformats.org/officeDocument/2006/relationships/image" Target="../media/image1088.png"/><Relationship Id="rId74" Type="http://schemas.openxmlformats.org/officeDocument/2006/relationships/image" Target="../media/image1096.png"/><Relationship Id="rId79" Type="http://schemas.openxmlformats.org/officeDocument/2006/relationships/customXml" Target="../ink/ink1083.xml"/><Relationship Id="rId102" Type="http://schemas.openxmlformats.org/officeDocument/2006/relationships/image" Target="../media/image1110.png"/><Relationship Id="rId123" Type="http://schemas.openxmlformats.org/officeDocument/2006/relationships/customXml" Target="../ink/ink1105.xml"/><Relationship Id="rId128" Type="http://schemas.openxmlformats.org/officeDocument/2006/relationships/image" Target="../media/image1123.png"/><Relationship Id="rId5" Type="http://schemas.openxmlformats.org/officeDocument/2006/relationships/customXml" Target="../ink/ink1046.xml"/><Relationship Id="rId90" Type="http://schemas.openxmlformats.org/officeDocument/2006/relationships/image" Target="../media/image1104.png"/><Relationship Id="rId95" Type="http://schemas.openxmlformats.org/officeDocument/2006/relationships/customXml" Target="../ink/ink1091.xml"/><Relationship Id="rId22" Type="http://schemas.openxmlformats.org/officeDocument/2006/relationships/image" Target="../media/image1070.png"/><Relationship Id="rId27" Type="http://schemas.openxmlformats.org/officeDocument/2006/relationships/customXml" Target="../ink/ink1057.xml"/><Relationship Id="rId43" Type="http://schemas.openxmlformats.org/officeDocument/2006/relationships/customXml" Target="../ink/ink1065.xml"/><Relationship Id="rId48" Type="http://schemas.openxmlformats.org/officeDocument/2006/relationships/image" Target="../media/image1083.png"/><Relationship Id="rId64" Type="http://schemas.openxmlformats.org/officeDocument/2006/relationships/image" Target="../media/image1091.png"/><Relationship Id="rId69" Type="http://schemas.openxmlformats.org/officeDocument/2006/relationships/customXml" Target="../ink/ink1078.xml"/><Relationship Id="rId113" Type="http://schemas.openxmlformats.org/officeDocument/2006/relationships/customXml" Target="../ink/ink1100.xml"/><Relationship Id="rId118" Type="http://schemas.openxmlformats.org/officeDocument/2006/relationships/image" Target="../media/image1118.png"/><Relationship Id="rId134" Type="http://schemas.openxmlformats.org/officeDocument/2006/relationships/image" Target="../media/image1126.png"/><Relationship Id="rId139" Type="http://schemas.openxmlformats.org/officeDocument/2006/relationships/customXml" Target="../ink/ink1113.xml"/><Relationship Id="rId80" Type="http://schemas.openxmlformats.org/officeDocument/2006/relationships/image" Target="../media/image1099.png"/><Relationship Id="rId85" Type="http://schemas.openxmlformats.org/officeDocument/2006/relationships/customXml" Target="../ink/ink1086.xml"/><Relationship Id="rId12" Type="http://schemas.openxmlformats.org/officeDocument/2006/relationships/image" Target="../media/image1065.png"/><Relationship Id="rId17" Type="http://schemas.openxmlformats.org/officeDocument/2006/relationships/customXml" Target="../ink/ink1052.xml"/><Relationship Id="rId33" Type="http://schemas.openxmlformats.org/officeDocument/2006/relationships/customXml" Target="../ink/ink1060.xml"/><Relationship Id="rId38" Type="http://schemas.openxmlformats.org/officeDocument/2006/relationships/image" Target="../media/image1078.png"/><Relationship Id="rId59" Type="http://schemas.openxmlformats.org/officeDocument/2006/relationships/customXml" Target="../ink/ink1073.xml"/><Relationship Id="rId103" Type="http://schemas.openxmlformats.org/officeDocument/2006/relationships/customXml" Target="../ink/ink1095.xml"/><Relationship Id="rId108" Type="http://schemas.openxmlformats.org/officeDocument/2006/relationships/image" Target="../media/image1113.png"/><Relationship Id="rId124" Type="http://schemas.openxmlformats.org/officeDocument/2006/relationships/image" Target="../media/image1121.png"/><Relationship Id="rId129" Type="http://schemas.openxmlformats.org/officeDocument/2006/relationships/customXml" Target="../ink/ink1108.xml"/><Relationship Id="rId54" Type="http://schemas.openxmlformats.org/officeDocument/2006/relationships/image" Target="../media/image1086.png"/><Relationship Id="rId70" Type="http://schemas.openxmlformats.org/officeDocument/2006/relationships/image" Target="../media/image1094.png"/><Relationship Id="rId75" Type="http://schemas.openxmlformats.org/officeDocument/2006/relationships/customXml" Target="../ink/ink1081.xml"/><Relationship Id="rId91" Type="http://schemas.openxmlformats.org/officeDocument/2006/relationships/customXml" Target="../ink/ink1089.xml"/><Relationship Id="rId96" Type="http://schemas.openxmlformats.org/officeDocument/2006/relationships/image" Target="../media/image1107.png"/><Relationship Id="rId140" Type="http://schemas.openxmlformats.org/officeDocument/2006/relationships/image" Target="../media/image1129.png"/><Relationship Id="rId1" Type="http://schemas.openxmlformats.org/officeDocument/2006/relationships/slideLayout" Target="../slideLayouts/slideLayout7.xml"/><Relationship Id="rId6" Type="http://schemas.openxmlformats.org/officeDocument/2006/relationships/image" Target="../media/image1062.png"/><Relationship Id="rId23" Type="http://schemas.openxmlformats.org/officeDocument/2006/relationships/customXml" Target="../ink/ink1055.xml"/><Relationship Id="rId28" Type="http://schemas.openxmlformats.org/officeDocument/2006/relationships/image" Target="../media/image1073.png"/><Relationship Id="rId49" Type="http://schemas.openxmlformats.org/officeDocument/2006/relationships/customXml" Target="../ink/ink1068.xml"/><Relationship Id="rId114" Type="http://schemas.openxmlformats.org/officeDocument/2006/relationships/image" Target="../media/image1116.png"/><Relationship Id="rId119" Type="http://schemas.openxmlformats.org/officeDocument/2006/relationships/customXml" Target="../ink/ink1103.xml"/><Relationship Id="rId44" Type="http://schemas.openxmlformats.org/officeDocument/2006/relationships/image" Target="../media/image1081.png"/><Relationship Id="rId60" Type="http://schemas.openxmlformats.org/officeDocument/2006/relationships/image" Target="../media/image1089.png"/><Relationship Id="rId65" Type="http://schemas.openxmlformats.org/officeDocument/2006/relationships/customXml" Target="../ink/ink1076.xml"/><Relationship Id="rId81" Type="http://schemas.openxmlformats.org/officeDocument/2006/relationships/customXml" Target="../ink/ink1084.xml"/><Relationship Id="rId86" Type="http://schemas.openxmlformats.org/officeDocument/2006/relationships/image" Target="../media/image1102.png"/><Relationship Id="rId130" Type="http://schemas.openxmlformats.org/officeDocument/2006/relationships/image" Target="../media/image1124.png"/><Relationship Id="rId135" Type="http://schemas.openxmlformats.org/officeDocument/2006/relationships/customXml" Target="../ink/ink1111.xml"/><Relationship Id="rId13" Type="http://schemas.openxmlformats.org/officeDocument/2006/relationships/customXml" Target="../ink/ink1050.xml"/><Relationship Id="rId18" Type="http://schemas.openxmlformats.org/officeDocument/2006/relationships/image" Target="../media/image1068.png"/><Relationship Id="rId39" Type="http://schemas.openxmlformats.org/officeDocument/2006/relationships/customXml" Target="../ink/ink1063.xml"/><Relationship Id="rId109" Type="http://schemas.openxmlformats.org/officeDocument/2006/relationships/customXml" Target="../ink/ink1098.xml"/><Relationship Id="rId34" Type="http://schemas.openxmlformats.org/officeDocument/2006/relationships/image" Target="../media/image1076.png"/><Relationship Id="rId50" Type="http://schemas.openxmlformats.org/officeDocument/2006/relationships/image" Target="../media/image1084.png"/><Relationship Id="rId55" Type="http://schemas.openxmlformats.org/officeDocument/2006/relationships/customXml" Target="../ink/ink1071.xml"/><Relationship Id="rId76" Type="http://schemas.openxmlformats.org/officeDocument/2006/relationships/image" Target="../media/image1097.png"/><Relationship Id="rId97" Type="http://schemas.openxmlformats.org/officeDocument/2006/relationships/customXml" Target="../ink/ink1092.xml"/><Relationship Id="rId104" Type="http://schemas.openxmlformats.org/officeDocument/2006/relationships/image" Target="../media/image1111.png"/><Relationship Id="rId120" Type="http://schemas.openxmlformats.org/officeDocument/2006/relationships/image" Target="../media/image1119.png"/><Relationship Id="rId125" Type="http://schemas.openxmlformats.org/officeDocument/2006/relationships/customXml" Target="../ink/ink1106.xml"/><Relationship Id="rId7" Type="http://schemas.openxmlformats.org/officeDocument/2006/relationships/customXml" Target="../ink/ink1047.xml"/><Relationship Id="rId71" Type="http://schemas.openxmlformats.org/officeDocument/2006/relationships/customXml" Target="../ink/ink1079.xml"/><Relationship Id="rId92" Type="http://schemas.openxmlformats.org/officeDocument/2006/relationships/image" Target="../media/image1105.png"/><Relationship Id="rId2" Type="http://schemas.openxmlformats.org/officeDocument/2006/relationships/notesSlide" Target="../notesSlides/notesSlide10.xml"/><Relationship Id="rId29" Type="http://schemas.openxmlformats.org/officeDocument/2006/relationships/customXml" Target="../ink/ink1058.xml"/><Relationship Id="rId24" Type="http://schemas.openxmlformats.org/officeDocument/2006/relationships/image" Target="../media/image1071.png"/><Relationship Id="rId40" Type="http://schemas.openxmlformats.org/officeDocument/2006/relationships/image" Target="../media/image1079.png"/><Relationship Id="rId45" Type="http://schemas.openxmlformats.org/officeDocument/2006/relationships/customXml" Target="../ink/ink1066.xml"/><Relationship Id="rId66" Type="http://schemas.openxmlformats.org/officeDocument/2006/relationships/image" Target="../media/image1092.png"/><Relationship Id="rId87" Type="http://schemas.openxmlformats.org/officeDocument/2006/relationships/customXml" Target="../ink/ink1087.xml"/><Relationship Id="rId110" Type="http://schemas.openxmlformats.org/officeDocument/2006/relationships/image" Target="../media/image1114.png"/><Relationship Id="rId115" Type="http://schemas.openxmlformats.org/officeDocument/2006/relationships/customXml" Target="../ink/ink1101.xml"/><Relationship Id="rId131" Type="http://schemas.openxmlformats.org/officeDocument/2006/relationships/customXml" Target="../ink/ink1109.xml"/><Relationship Id="rId136" Type="http://schemas.openxmlformats.org/officeDocument/2006/relationships/image" Target="../media/image1127.png"/><Relationship Id="rId61" Type="http://schemas.openxmlformats.org/officeDocument/2006/relationships/customXml" Target="../ink/ink1074.xml"/><Relationship Id="rId82" Type="http://schemas.openxmlformats.org/officeDocument/2006/relationships/image" Target="../media/image1100.png"/><Relationship Id="rId19" Type="http://schemas.openxmlformats.org/officeDocument/2006/relationships/customXml" Target="../ink/ink1053.xml"/><Relationship Id="rId14" Type="http://schemas.openxmlformats.org/officeDocument/2006/relationships/image" Target="../media/image1066.png"/><Relationship Id="rId30" Type="http://schemas.openxmlformats.org/officeDocument/2006/relationships/image" Target="../media/image1074.png"/><Relationship Id="rId35" Type="http://schemas.openxmlformats.org/officeDocument/2006/relationships/customXml" Target="../ink/ink1061.xml"/><Relationship Id="rId56" Type="http://schemas.openxmlformats.org/officeDocument/2006/relationships/image" Target="../media/image1087.png"/><Relationship Id="rId77" Type="http://schemas.openxmlformats.org/officeDocument/2006/relationships/customXml" Target="../ink/ink1082.xml"/><Relationship Id="rId100" Type="http://schemas.openxmlformats.org/officeDocument/2006/relationships/image" Target="../media/image1109.png"/><Relationship Id="rId105" Type="http://schemas.openxmlformats.org/officeDocument/2006/relationships/customXml" Target="../ink/ink1096.xml"/><Relationship Id="rId126" Type="http://schemas.openxmlformats.org/officeDocument/2006/relationships/image" Target="../media/image1122.png"/><Relationship Id="rId8" Type="http://schemas.openxmlformats.org/officeDocument/2006/relationships/image" Target="../media/image1063.png"/><Relationship Id="rId51" Type="http://schemas.openxmlformats.org/officeDocument/2006/relationships/customXml" Target="../ink/ink1069.xml"/><Relationship Id="rId72" Type="http://schemas.openxmlformats.org/officeDocument/2006/relationships/image" Target="../media/image1095.png"/><Relationship Id="rId93" Type="http://schemas.openxmlformats.org/officeDocument/2006/relationships/customXml" Target="../ink/ink1090.xml"/><Relationship Id="rId98" Type="http://schemas.openxmlformats.org/officeDocument/2006/relationships/image" Target="../media/image1108.png"/><Relationship Id="rId121" Type="http://schemas.openxmlformats.org/officeDocument/2006/relationships/customXml" Target="../ink/ink1104.xml"/><Relationship Id="rId3" Type="http://schemas.openxmlformats.org/officeDocument/2006/relationships/image" Target="../media/image1061.png"/><Relationship Id="rId25" Type="http://schemas.openxmlformats.org/officeDocument/2006/relationships/customXml" Target="../ink/ink1056.xml"/><Relationship Id="rId46" Type="http://schemas.openxmlformats.org/officeDocument/2006/relationships/image" Target="../media/image1082.png"/><Relationship Id="rId67" Type="http://schemas.openxmlformats.org/officeDocument/2006/relationships/customXml" Target="../ink/ink1077.xml"/><Relationship Id="rId116" Type="http://schemas.openxmlformats.org/officeDocument/2006/relationships/image" Target="../media/image1117.png"/><Relationship Id="rId137" Type="http://schemas.openxmlformats.org/officeDocument/2006/relationships/customXml" Target="../ink/ink1112.xml"/><Relationship Id="rId20" Type="http://schemas.openxmlformats.org/officeDocument/2006/relationships/image" Target="../media/image1069.png"/><Relationship Id="rId41" Type="http://schemas.openxmlformats.org/officeDocument/2006/relationships/customXml" Target="../ink/ink1064.xml"/><Relationship Id="rId62" Type="http://schemas.openxmlformats.org/officeDocument/2006/relationships/image" Target="../media/image1090.png"/><Relationship Id="rId83" Type="http://schemas.openxmlformats.org/officeDocument/2006/relationships/customXml" Target="../ink/ink1085.xml"/><Relationship Id="rId88" Type="http://schemas.openxmlformats.org/officeDocument/2006/relationships/image" Target="../media/image1103.png"/><Relationship Id="rId111" Type="http://schemas.openxmlformats.org/officeDocument/2006/relationships/customXml" Target="../ink/ink1099.xml"/><Relationship Id="rId132" Type="http://schemas.openxmlformats.org/officeDocument/2006/relationships/image" Target="../media/image1125.png"/><Relationship Id="rId15" Type="http://schemas.openxmlformats.org/officeDocument/2006/relationships/customXml" Target="../ink/ink1051.xml"/><Relationship Id="rId36" Type="http://schemas.openxmlformats.org/officeDocument/2006/relationships/image" Target="../media/image1077.png"/><Relationship Id="rId57" Type="http://schemas.openxmlformats.org/officeDocument/2006/relationships/customXml" Target="../ink/ink1072.xml"/><Relationship Id="rId106" Type="http://schemas.openxmlformats.org/officeDocument/2006/relationships/image" Target="../media/image1112.png"/><Relationship Id="rId127" Type="http://schemas.openxmlformats.org/officeDocument/2006/relationships/customXml" Target="../ink/ink1107.xml"/><Relationship Id="rId10" Type="http://schemas.openxmlformats.org/officeDocument/2006/relationships/image" Target="../media/image1064.png"/><Relationship Id="rId31" Type="http://schemas.openxmlformats.org/officeDocument/2006/relationships/customXml" Target="../ink/ink1059.xml"/><Relationship Id="rId52" Type="http://schemas.openxmlformats.org/officeDocument/2006/relationships/image" Target="../media/image1085.png"/><Relationship Id="rId73" Type="http://schemas.openxmlformats.org/officeDocument/2006/relationships/customXml" Target="../ink/ink1080.xml"/><Relationship Id="rId78" Type="http://schemas.openxmlformats.org/officeDocument/2006/relationships/image" Target="../media/image1098.png"/><Relationship Id="rId94" Type="http://schemas.openxmlformats.org/officeDocument/2006/relationships/image" Target="../media/image1106.png"/><Relationship Id="rId99" Type="http://schemas.openxmlformats.org/officeDocument/2006/relationships/customXml" Target="../ink/ink1093.xml"/><Relationship Id="rId101" Type="http://schemas.openxmlformats.org/officeDocument/2006/relationships/customXml" Target="../ink/ink1094.xml"/><Relationship Id="rId122" Type="http://schemas.openxmlformats.org/officeDocument/2006/relationships/image" Target="../media/image1120.png"/><Relationship Id="rId4" Type="http://schemas.openxmlformats.org/officeDocument/2006/relationships/chart" Target="../charts/chart1.xml"/><Relationship Id="rId9" Type="http://schemas.openxmlformats.org/officeDocument/2006/relationships/customXml" Target="../ink/ink1048.xml"/><Relationship Id="rId26" Type="http://schemas.openxmlformats.org/officeDocument/2006/relationships/image" Target="../media/image1072.png"/><Relationship Id="rId47" Type="http://schemas.openxmlformats.org/officeDocument/2006/relationships/customXml" Target="../ink/ink1067.xml"/><Relationship Id="rId68" Type="http://schemas.openxmlformats.org/officeDocument/2006/relationships/image" Target="../media/image1093.png"/><Relationship Id="rId89" Type="http://schemas.openxmlformats.org/officeDocument/2006/relationships/customXml" Target="../ink/ink1088.xml"/><Relationship Id="rId112" Type="http://schemas.openxmlformats.org/officeDocument/2006/relationships/image" Target="../media/image1115.png"/><Relationship Id="rId133" Type="http://schemas.openxmlformats.org/officeDocument/2006/relationships/customXml" Target="../ink/ink1110.xml"/></Relationships>
</file>

<file path=ppt/slides/_rels/slide13.xml.rels><?xml version="1.0" encoding="UTF-8" standalone="yes"?>
<Relationships xmlns="http://schemas.openxmlformats.org/package/2006/relationships"><Relationship Id="rId117" Type="http://schemas.openxmlformats.org/officeDocument/2006/relationships/image" Target="../media/image1189.png"/><Relationship Id="rId21" Type="http://schemas.openxmlformats.org/officeDocument/2006/relationships/image" Target="../media/image1141.png"/><Relationship Id="rId42" Type="http://schemas.openxmlformats.org/officeDocument/2006/relationships/customXml" Target="../ink/ink1132.xml"/><Relationship Id="rId63" Type="http://schemas.openxmlformats.org/officeDocument/2006/relationships/image" Target="../media/image1162.png"/><Relationship Id="rId84" Type="http://schemas.openxmlformats.org/officeDocument/2006/relationships/customXml" Target="../ink/ink1153.xml"/><Relationship Id="rId138" Type="http://schemas.openxmlformats.org/officeDocument/2006/relationships/customXml" Target="../ink/ink1180.xml"/><Relationship Id="rId159" Type="http://schemas.openxmlformats.org/officeDocument/2006/relationships/image" Target="../media/image1210.png"/><Relationship Id="rId170" Type="http://schemas.openxmlformats.org/officeDocument/2006/relationships/customXml" Target="../ink/ink1196.xml"/><Relationship Id="rId191" Type="http://schemas.openxmlformats.org/officeDocument/2006/relationships/image" Target="../media/image1226.png"/><Relationship Id="rId107" Type="http://schemas.openxmlformats.org/officeDocument/2006/relationships/image" Target="../media/image1184.png"/><Relationship Id="rId11" Type="http://schemas.openxmlformats.org/officeDocument/2006/relationships/image" Target="../media/image1136.png"/><Relationship Id="rId32" Type="http://schemas.openxmlformats.org/officeDocument/2006/relationships/customXml" Target="../ink/ink1127.xml"/><Relationship Id="rId53" Type="http://schemas.openxmlformats.org/officeDocument/2006/relationships/image" Target="../media/image1157.png"/><Relationship Id="rId74" Type="http://schemas.openxmlformats.org/officeDocument/2006/relationships/customXml" Target="../ink/ink1148.xml"/><Relationship Id="rId128" Type="http://schemas.openxmlformats.org/officeDocument/2006/relationships/customXml" Target="../ink/ink1175.xml"/><Relationship Id="rId149" Type="http://schemas.openxmlformats.org/officeDocument/2006/relationships/image" Target="../media/image1205.png"/><Relationship Id="rId5" Type="http://schemas.openxmlformats.org/officeDocument/2006/relationships/image" Target="../media/image1133.png"/><Relationship Id="rId95" Type="http://schemas.openxmlformats.org/officeDocument/2006/relationships/image" Target="../media/image1178.png"/><Relationship Id="rId160" Type="http://schemas.openxmlformats.org/officeDocument/2006/relationships/customXml" Target="../ink/ink1191.xml"/><Relationship Id="rId181" Type="http://schemas.openxmlformats.org/officeDocument/2006/relationships/image" Target="../media/image1221.png"/><Relationship Id="rId22" Type="http://schemas.openxmlformats.org/officeDocument/2006/relationships/customXml" Target="../ink/ink1122.xml"/><Relationship Id="rId43" Type="http://schemas.openxmlformats.org/officeDocument/2006/relationships/image" Target="../media/image1152.png"/><Relationship Id="rId64" Type="http://schemas.openxmlformats.org/officeDocument/2006/relationships/customXml" Target="../ink/ink1143.xml"/><Relationship Id="rId118" Type="http://schemas.openxmlformats.org/officeDocument/2006/relationships/customXml" Target="../ink/ink1170.xml"/><Relationship Id="rId139" Type="http://schemas.openxmlformats.org/officeDocument/2006/relationships/image" Target="../media/image1200.png"/><Relationship Id="rId85" Type="http://schemas.openxmlformats.org/officeDocument/2006/relationships/image" Target="../media/image1173.png"/><Relationship Id="rId150" Type="http://schemas.openxmlformats.org/officeDocument/2006/relationships/customXml" Target="../ink/ink1186.xml"/><Relationship Id="rId171" Type="http://schemas.openxmlformats.org/officeDocument/2006/relationships/image" Target="../media/image1216.png"/><Relationship Id="rId192" Type="http://schemas.openxmlformats.org/officeDocument/2006/relationships/customXml" Target="../ink/ink1207.xml"/><Relationship Id="rId12" Type="http://schemas.openxmlformats.org/officeDocument/2006/relationships/customXml" Target="../ink/ink1117.xml"/><Relationship Id="rId33" Type="http://schemas.openxmlformats.org/officeDocument/2006/relationships/image" Target="../media/image1147.png"/><Relationship Id="rId108" Type="http://schemas.openxmlformats.org/officeDocument/2006/relationships/customXml" Target="../ink/ink1165.xml"/><Relationship Id="rId129" Type="http://schemas.openxmlformats.org/officeDocument/2006/relationships/image" Target="../media/image1195.png"/><Relationship Id="rId54" Type="http://schemas.openxmlformats.org/officeDocument/2006/relationships/customXml" Target="../ink/ink1138.xml"/><Relationship Id="rId75" Type="http://schemas.openxmlformats.org/officeDocument/2006/relationships/image" Target="../media/image1168.png"/><Relationship Id="rId96" Type="http://schemas.openxmlformats.org/officeDocument/2006/relationships/customXml" Target="../ink/ink1159.xml"/><Relationship Id="rId140" Type="http://schemas.openxmlformats.org/officeDocument/2006/relationships/customXml" Target="../ink/ink1181.xml"/><Relationship Id="rId161" Type="http://schemas.openxmlformats.org/officeDocument/2006/relationships/image" Target="../media/image1211.png"/><Relationship Id="rId182" Type="http://schemas.openxmlformats.org/officeDocument/2006/relationships/customXml" Target="../ink/ink1202.xml"/><Relationship Id="rId6" Type="http://schemas.openxmlformats.org/officeDocument/2006/relationships/customXml" Target="../ink/ink1114.xml"/><Relationship Id="rId23" Type="http://schemas.openxmlformats.org/officeDocument/2006/relationships/image" Target="../media/image1142.png"/><Relationship Id="rId119" Type="http://schemas.openxmlformats.org/officeDocument/2006/relationships/image" Target="../media/image1190.png"/><Relationship Id="rId44" Type="http://schemas.openxmlformats.org/officeDocument/2006/relationships/customXml" Target="../ink/ink1133.xml"/><Relationship Id="rId65" Type="http://schemas.openxmlformats.org/officeDocument/2006/relationships/image" Target="../media/image1163.png"/><Relationship Id="rId86" Type="http://schemas.openxmlformats.org/officeDocument/2006/relationships/customXml" Target="../ink/ink1154.xml"/><Relationship Id="rId130" Type="http://schemas.openxmlformats.org/officeDocument/2006/relationships/customXml" Target="../ink/ink1176.xml"/><Relationship Id="rId151" Type="http://schemas.openxmlformats.org/officeDocument/2006/relationships/image" Target="../media/image1206.png"/><Relationship Id="rId172" Type="http://schemas.openxmlformats.org/officeDocument/2006/relationships/customXml" Target="../ink/ink1197.xml"/><Relationship Id="rId193" Type="http://schemas.openxmlformats.org/officeDocument/2006/relationships/image" Target="../media/image1227.png"/><Relationship Id="rId13" Type="http://schemas.openxmlformats.org/officeDocument/2006/relationships/image" Target="../media/image1137.png"/><Relationship Id="rId109" Type="http://schemas.openxmlformats.org/officeDocument/2006/relationships/image" Target="../media/image1185.png"/><Relationship Id="rId34" Type="http://schemas.openxmlformats.org/officeDocument/2006/relationships/customXml" Target="../ink/ink1128.xml"/><Relationship Id="rId55" Type="http://schemas.openxmlformats.org/officeDocument/2006/relationships/image" Target="../media/image1158.png"/><Relationship Id="rId76" Type="http://schemas.openxmlformats.org/officeDocument/2006/relationships/customXml" Target="../ink/ink1149.xml"/><Relationship Id="rId97" Type="http://schemas.openxmlformats.org/officeDocument/2006/relationships/image" Target="../media/image1179.png"/><Relationship Id="rId120" Type="http://schemas.openxmlformats.org/officeDocument/2006/relationships/customXml" Target="../ink/ink1171.xml"/><Relationship Id="rId141" Type="http://schemas.openxmlformats.org/officeDocument/2006/relationships/image" Target="../media/image1201.png"/><Relationship Id="rId7" Type="http://schemas.openxmlformats.org/officeDocument/2006/relationships/image" Target="../media/image1134.png"/><Relationship Id="rId71" Type="http://schemas.openxmlformats.org/officeDocument/2006/relationships/image" Target="../media/image1166.png"/><Relationship Id="rId92" Type="http://schemas.openxmlformats.org/officeDocument/2006/relationships/customXml" Target="../ink/ink1157.xml"/><Relationship Id="rId162" Type="http://schemas.openxmlformats.org/officeDocument/2006/relationships/customXml" Target="../ink/ink1192.xml"/><Relationship Id="rId183" Type="http://schemas.openxmlformats.org/officeDocument/2006/relationships/image" Target="../media/image1222.png"/><Relationship Id="rId2" Type="http://schemas.openxmlformats.org/officeDocument/2006/relationships/image" Target="../media/image1130.png"/><Relationship Id="rId29" Type="http://schemas.openxmlformats.org/officeDocument/2006/relationships/image" Target="../media/image1145.png"/><Relationship Id="rId24" Type="http://schemas.openxmlformats.org/officeDocument/2006/relationships/customXml" Target="../ink/ink1123.xml"/><Relationship Id="rId40" Type="http://schemas.openxmlformats.org/officeDocument/2006/relationships/customXml" Target="../ink/ink1131.xml"/><Relationship Id="rId45" Type="http://schemas.openxmlformats.org/officeDocument/2006/relationships/image" Target="../media/image1153.png"/><Relationship Id="rId66" Type="http://schemas.openxmlformats.org/officeDocument/2006/relationships/customXml" Target="../ink/ink1144.xml"/><Relationship Id="rId87" Type="http://schemas.openxmlformats.org/officeDocument/2006/relationships/image" Target="../media/image1174.png"/><Relationship Id="rId110" Type="http://schemas.openxmlformats.org/officeDocument/2006/relationships/customXml" Target="../ink/ink1166.xml"/><Relationship Id="rId115" Type="http://schemas.openxmlformats.org/officeDocument/2006/relationships/image" Target="../media/image1188.png"/><Relationship Id="rId131" Type="http://schemas.openxmlformats.org/officeDocument/2006/relationships/image" Target="../media/image1196.png"/><Relationship Id="rId136" Type="http://schemas.openxmlformats.org/officeDocument/2006/relationships/customXml" Target="../ink/ink1179.xml"/><Relationship Id="rId157" Type="http://schemas.openxmlformats.org/officeDocument/2006/relationships/image" Target="../media/image1209.png"/><Relationship Id="rId178" Type="http://schemas.openxmlformats.org/officeDocument/2006/relationships/customXml" Target="../ink/ink1200.xml"/><Relationship Id="rId61" Type="http://schemas.openxmlformats.org/officeDocument/2006/relationships/image" Target="../media/image1161.png"/><Relationship Id="rId82" Type="http://schemas.openxmlformats.org/officeDocument/2006/relationships/customXml" Target="../ink/ink1152.xml"/><Relationship Id="rId152" Type="http://schemas.openxmlformats.org/officeDocument/2006/relationships/customXml" Target="../ink/ink1187.xml"/><Relationship Id="rId173" Type="http://schemas.openxmlformats.org/officeDocument/2006/relationships/image" Target="../media/image1217.png"/><Relationship Id="rId194" Type="http://schemas.openxmlformats.org/officeDocument/2006/relationships/customXml" Target="../ink/ink1208.xml"/><Relationship Id="rId19" Type="http://schemas.openxmlformats.org/officeDocument/2006/relationships/image" Target="../media/image1140.png"/><Relationship Id="rId14" Type="http://schemas.openxmlformats.org/officeDocument/2006/relationships/customXml" Target="../ink/ink1118.xml"/><Relationship Id="rId30" Type="http://schemas.openxmlformats.org/officeDocument/2006/relationships/customXml" Target="../ink/ink1126.xml"/><Relationship Id="rId35" Type="http://schemas.openxmlformats.org/officeDocument/2006/relationships/image" Target="../media/image1148.png"/><Relationship Id="rId56" Type="http://schemas.openxmlformats.org/officeDocument/2006/relationships/customXml" Target="../ink/ink1139.xml"/><Relationship Id="rId77" Type="http://schemas.openxmlformats.org/officeDocument/2006/relationships/image" Target="../media/image1169.png"/><Relationship Id="rId100" Type="http://schemas.openxmlformats.org/officeDocument/2006/relationships/customXml" Target="../ink/ink1161.xml"/><Relationship Id="rId105" Type="http://schemas.openxmlformats.org/officeDocument/2006/relationships/image" Target="../media/image1183.png"/><Relationship Id="rId126" Type="http://schemas.openxmlformats.org/officeDocument/2006/relationships/customXml" Target="../ink/ink1174.xml"/><Relationship Id="rId147" Type="http://schemas.openxmlformats.org/officeDocument/2006/relationships/image" Target="../media/image1204.png"/><Relationship Id="rId168" Type="http://schemas.openxmlformats.org/officeDocument/2006/relationships/customXml" Target="../ink/ink1195.xml"/><Relationship Id="rId8" Type="http://schemas.openxmlformats.org/officeDocument/2006/relationships/customXml" Target="../ink/ink1115.xml"/><Relationship Id="rId51" Type="http://schemas.openxmlformats.org/officeDocument/2006/relationships/image" Target="../media/image1156.png"/><Relationship Id="rId72" Type="http://schemas.openxmlformats.org/officeDocument/2006/relationships/customXml" Target="../ink/ink1147.xml"/><Relationship Id="rId93" Type="http://schemas.openxmlformats.org/officeDocument/2006/relationships/image" Target="../media/image1177.png"/><Relationship Id="rId98" Type="http://schemas.openxmlformats.org/officeDocument/2006/relationships/customXml" Target="../ink/ink1160.xml"/><Relationship Id="rId121" Type="http://schemas.openxmlformats.org/officeDocument/2006/relationships/image" Target="../media/image1191.png"/><Relationship Id="rId142" Type="http://schemas.openxmlformats.org/officeDocument/2006/relationships/customXml" Target="../ink/ink1182.xml"/><Relationship Id="rId163" Type="http://schemas.openxmlformats.org/officeDocument/2006/relationships/image" Target="../media/image1212.png"/><Relationship Id="rId184" Type="http://schemas.openxmlformats.org/officeDocument/2006/relationships/customXml" Target="../ink/ink1203.xml"/><Relationship Id="rId189" Type="http://schemas.openxmlformats.org/officeDocument/2006/relationships/image" Target="../media/image1225.png"/><Relationship Id="rId3" Type="http://schemas.openxmlformats.org/officeDocument/2006/relationships/image" Target="../media/image1131.png"/><Relationship Id="rId25" Type="http://schemas.openxmlformats.org/officeDocument/2006/relationships/image" Target="../media/image1143.png"/><Relationship Id="rId46" Type="http://schemas.openxmlformats.org/officeDocument/2006/relationships/customXml" Target="../ink/ink1134.xml"/><Relationship Id="rId67" Type="http://schemas.openxmlformats.org/officeDocument/2006/relationships/image" Target="../media/image1164.png"/><Relationship Id="rId116" Type="http://schemas.openxmlformats.org/officeDocument/2006/relationships/customXml" Target="../ink/ink1169.xml"/><Relationship Id="rId137" Type="http://schemas.openxmlformats.org/officeDocument/2006/relationships/image" Target="../media/image1199.png"/><Relationship Id="rId158" Type="http://schemas.openxmlformats.org/officeDocument/2006/relationships/customXml" Target="../ink/ink1190.xml"/><Relationship Id="rId20" Type="http://schemas.openxmlformats.org/officeDocument/2006/relationships/customXml" Target="../ink/ink1121.xml"/><Relationship Id="rId41" Type="http://schemas.openxmlformats.org/officeDocument/2006/relationships/image" Target="../media/image1151.png"/><Relationship Id="rId62" Type="http://schemas.openxmlformats.org/officeDocument/2006/relationships/customXml" Target="../ink/ink1142.xml"/><Relationship Id="rId83" Type="http://schemas.openxmlformats.org/officeDocument/2006/relationships/image" Target="../media/image1172.png"/><Relationship Id="rId88" Type="http://schemas.openxmlformats.org/officeDocument/2006/relationships/customXml" Target="../ink/ink1155.xml"/><Relationship Id="rId111" Type="http://schemas.openxmlformats.org/officeDocument/2006/relationships/image" Target="../media/image1186.png"/><Relationship Id="rId132" Type="http://schemas.openxmlformats.org/officeDocument/2006/relationships/customXml" Target="../ink/ink1177.xml"/><Relationship Id="rId153" Type="http://schemas.openxmlformats.org/officeDocument/2006/relationships/image" Target="../media/image1207.png"/><Relationship Id="rId174" Type="http://schemas.openxmlformats.org/officeDocument/2006/relationships/customXml" Target="../ink/ink1198.xml"/><Relationship Id="rId179" Type="http://schemas.openxmlformats.org/officeDocument/2006/relationships/image" Target="../media/image1220.png"/><Relationship Id="rId195" Type="http://schemas.openxmlformats.org/officeDocument/2006/relationships/image" Target="../media/image1228.png"/><Relationship Id="rId190" Type="http://schemas.openxmlformats.org/officeDocument/2006/relationships/customXml" Target="../ink/ink1206.xml"/><Relationship Id="rId15" Type="http://schemas.openxmlformats.org/officeDocument/2006/relationships/image" Target="../media/image1138.png"/><Relationship Id="rId36" Type="http://schemas.openxmlformats.org/officeDocument/2006/relationships/customXml" Target="../ink/ink1129.xml"/><Relationship Id="rId57" Type="http://schemas.openxmlformats.org/officeDocument/2006/relationships/image" Target="../media/image1159.png"/><Relationship Id="rId106" Type="http://schemas.openxmlformats.org/officeDocument/2006/relationships/customXml" Target="../ink/ink1164.xml"/><Relationship Id="rId127" Type="http://schemas.openxmlformats.org/officeDocument/2006/relationships/image" Target="../media/image1194.png"/><Relationship Id="rId10" Type="http://schemas.openxmlformats.org/officeDocument/2006/relationships/customXml" Target="../ink/ink1116.xml"/><Relationship Id="rId31" Type="http://schemas.openxmlformats.org/officeDocument/2006/relationships/image" Target="../media/image1146.png"/><Relationship Id="rId52" Type="http://schemas.openxmlformats.org/officeDocument/2006/relationships/customXml" Target="../ink/ink1137.xml"/><Relationship Id="rId73" Type="http://schemas.openxmlformats.org/officeDocument/2006/relationships/image" Target="../media/image1167.png"/><Relationship Id="rId78" Type="http://schemas.openxmlformats.org/officeDocument/2006/relationships/customXml" Target="../ink/ink1150.xml"/><Relationship Id="rId94" Type="http://schemas.openxmlformats.org/officeDocument/2006/relationships/customXml" Target="../ink/ink1158.xml"/><Relationship Id="rId99" Type="http://schemas.openxmlformats.org/officeDocument/2006/relationships/image" Target="../media/image1180.png"/><Relationship Id="rId101" Type="http://schemas.openxmlformats.org/officeDocument/2006/relationships/image" Target="../media/image1181.png"/><Relationship Id="rId122" Type="http://schemas.openxmlformats.org/officeDocument/2006/relationships/customXml" Target="../ink/ink1172.xml"/><Relationship Id="rId143" Type="http://schemas.openxmlformats.org/officeDocument/2006/relationships/image" Target="../media/image1202.png"/><Relationship Id="rId148" Type="http://schemas.openxmlformats.org/officeDocument/2006/relationships/customXml" Target="../ink/ink1185.xml"/><Relationship Id="rId164" Type="http://schemas.openxmlformats.org/officeDocument/2006/relationships/customXml" Target="../ink/ink1193.xml"/><Relationship Id="rId169" Type="http://schemas.openxmlformats.org/officeDocument/2006/relationships/image" Target="../media/image1215.png"/><Relationship Id="rId185" Type="http://schemas.openxmlformats.org/officeDocument/2006/relationships/image" Target="../media/image1223.png"/><Relationship Id="rId4" Type="http://schemas.openxmlformats.org/officeDocument/2006/relationships/image" Target="../media/image1132.png"/><Relationship Id="rId9" Type="http://schemas.openxmlformats.org/officeDocument/2006/relationships/image" Target="../media/image1135.png"/><Relationship Id="rId180" Type="http://schemas.openxmlformats.org/officeDocument/2006/relationships/customXml" Target="../ink/ink1201.xml"/><Relationship Id="rId26" Type="http://schemas.openxmlformats.org/officeDocument/2006/relationships/customXml" Target="../ink/ink1124.xml"/><Relationship Id="rId47" Type="http://schemas.openxmlformats.org/officeDocument/2006/relationships/image" Target="../media/image1154.png"/><Relationship Id="rId68" Type="http://schemas.openxmlformats.org/officeDocument/2006/relationships/customXml" Target="../ink/ink1145.xml"/><Relationship Id="rId89" Type="http://schemas.openxmlformats.org/officeDocument/2006/relationships/image" Target="../media/image1175.png"/><Relationship Id="rId112" Type="http://schemas.openxmlformats.org/officeDocument/2006/relationships/customXml" Target="../ink/ink1167.xml"/><Relationship Id="rId133" Type="http://schemas.openxmlformats.org/officeDocument/2006/relationships/image" Target="../media/image1197.png"/><Relationship Id="rId154" Type="http://schemas.openxmlformats.org/officeDocument/2006/relationships/customXml" Target="../ink/ink1188.xml"/><Relationship Id="rId175" Type="http://schemas.openxmlformats.org/officeDocument/2006/relationships/image" Target="../media/image1218.png"/><Relationship Id="rId196" Type="http://schemas.openxmlformats.org/officeDocument/2006/relationships/customXml" Target="../ink/ink1209.xml"/><Relationship Id="rId16" Type="http://schemas.openxmlformats.org/officeDocument/2006/relationships/customXml" Target="../ink/ink1119.xml"/><Relationship Id="rId37" Type="http://schemas.openxmlformats.org/officeDocument/2006/relationships/image" Target="../media/image1149.png"/><Relationship Id="rId58" Type="http://schemas.openxmlformats.org/officeDocument/2006/relationships/customXml" Target="../ink/ink1140.xml"/><Relationship Id="rId79" Type="http://schemas.openxmlformats.org/officeDocument/2006/relationships/image" Target="../media/image1170.png"/><Relationship Id="rId102" Type="http://schemas.openxmlformats.org/officeDocument/2006/relationships/customXml" Target="../ink/ink1162.xml"/><Relationship Id="rId123" Type="http://schemas.openxmlformats.org/officeDocument/2006/relationships/image" Target="../media/image1192.png"/><Relationship Id="rId144" Type="http://schemas.openxmlformats.org/officeDocument/2006/relationships/customXml" Target="../ink/ink1183.xml"/><Relationship Id="rId90" Type="http://schemas.openxmlformats.org/officeDocument/2006/relationships/customXml" Target="../ink/ink1156.xml"/><Relationship Id="rId165" Type="http://schemas.openxmlformats.org/officeDocument/2006/relationships/image" Target="../media/image1213.png"/><Relationship Id="rId186" Type="http://schemas.openxmlformats.org/officeDocument/2006/relationships/customXml" Target="../ink/ink1204.xml"/><Relationship Id="rId27" Type="http://schemas.openxmlformats.org/officeDocument/2006/relationships/image" Target="../media/image1144.png"/><Relationship Id="rId48" Type="http://schemas.openxmlformats.org/officeDocument/2006/relationships/customXml" Target="../ink/ink1135.xml"/><Relationship Id="rId69" Type="http://schemas.openxmlformats.org/officeDocument/2006/relationships/image" Target="../media/image1165.png"/><Relationship Id="rId113" Type="http://schemas.openxmlformats.org/officeDocument/2006/relationships/image" Target="../media/image1187.png"/><Relationship Id="rId134" Type="http://schemas.openxmlformats.org/officeDocument/2006/relationships/customXml" Target="../ink/ink1178.xml"/><Relationship Id="rId80" Type="http://schemas.openxmlformats.org/officeDocument/2006/relationships/customXml" Target="../ink/ink1151.xml"/><Relationship Id="rId155" Type="http://schemas.openxmlformats.org/officeDocument/2006/relationships/image" Target="../media/image1208.png"/><Relationship Id="rId176" Type="http://schemas.openxmlformats.org/officeDocument/2006/relationships/customXml" Target="../ink/ink1199.xml"/><Relationship Id="rId197" Type="http://schemas.openxmlformats.org/officeDocument/2006/relationships/image" Target="../media/image1229.png"/><Relationship Id="rId17" Type="http://schemas.openxmlformats.org/officeDocument/2006/relationships/image" Target="../media/image1139.png"/><Relationship Id="rId38" Type="http://schemas.openxmlformats.org/officeDocument/2006/relationships/customXml" Target="../ink/ink1130.xml"/><Relationship Id="rId59" Type="http://schemas.openxmlformats.org/officeDocument/2006/relationships/image" Target="../media/image1160.png"/><Relationship Id="rId103" Type="http://schemas.openxmlformats.org/officeDocument/2006/relationships/image" Target="../media/image1182.png"/><Relationship Id="rId124" Type="http://schemas.openxmlformats.org/officeDocument/2006/relationships/customXml" Target="../ink/ink1173.xml"/><Relationship Id="rId70" Type="http://schemas.openxmlformats.org/officeDocument/2006/relationships/customXml" Target="../ink/ink1146.xml"/><Relationship Id="rId91" Type="http://schemas.openxmlformats.org/officeDocument/2006/relationships/image" Target="../media/image1176.png"/><Relationship Id="rId145" Type="http://schemas.openxmlformats.org/officeDocument/2006/relationships/image" Target="../media/image1203.png"/><Relationship Id="rId166" Type="http://schemas.openxmlformats.org/officeDocument/2006/relationships/customXml" Target="../ink/ink1194.xml"/><Relationship Id="rId187" Type="http://schemas.openxmlformats.org/officeDocument/2006/relationships/image" Target="../media/image1224.png"/><Relationship Id="rId1" Type="http://schemas.openxmlformats.org/officeDocument/2006/relationships/slideLayout" Target="../slideLayouts/slideLayout7.xml"/><Relationship Id="rId28" Type="http://schemas.openxmlformats.org/officeDocument/2006/relationships/customXml" Target="../ink/ink1125.xml"/><Relationship Id="rId49" Type="http://schemas.openxmlformats.org/officeDocument/2006/relationships/image" Target="../media/image1155.png"/><Relationship Id="rId114" Type="http://schemas.openxmlformats.org/officeDocument/2006/relationships/customXml" Target="../ink/ink1168.xml"/><Relationship Id="rId60" Type="http://schemas.openxmlformats.org/officeDocument/2006/relationships/customXml" Target="../ink/ink1141.xml"/><Relationship Id="rId81" Type="http://schemas.openxmlformats.org/officeDocument/2006/relationships/image" Target="../media/image1171.png"/><Relationship Id="rId135" Type="http://schemas.openxmlformats.org/officeDocument/2006/relationships/image" Target="../media/image1198.png"/><Relationship Id="rId156" Type="http://schemas.openxmlformats.org/officeDocument/2006/relationships/customXml" Target="../ink/ink1189.xml"/><Relationship Id="rId177" Type="http://schemas.openxmlformats.org/officeDocument/2006/relationships/image" Target="../media/image1219.png"/><Relationship Id="rId18" Type="http://schemas.openxmlformats.org/officeDocument/2006/relationships/customXml" Target="../ink/ink1120.xml"/><Relationship Id="rId39" Type="http://schemas.openxmlformats.org/officeDocument/2006/relationships/image" Target="../media/image1150.png"/><Relationship Id="rId50" Type="http://schemas.openxmlformats.org/officeDocument/2006/relationships/customXml" Target="../ink/ink1136.xml"/><Relationship Id="rId104" Type="http://schemas.openxmlformats.org/officeDocument/2006/relationships/customXml" Target="../ink/ink1163.xml"/><Relationship Id="rId125" Type="http://schemas.openxmlformats.org/officeDocument/2006/relationships/image" Target="../media/image1193.png"/><Relationship Id="rId146" Type="http://schemas.openxmlformats.org/officeDocument/2006/relationships/customXml" Target="../ink/ink1184.xml"/><Relationship Id="rId167" Type="http://schemas.openxmlformats.org/officeDocument/2006/relationships/image" Target="../media/image1214.png"/><Relationship Id="rId188" Type="http://schemas.openxmlformats.org/officeDocument/2006/relationships/customXml" Target="../ink/ink1205.xml"/></Relationships>
</file>

<file path=ppt/slides/_rels/slide14.xml.rels><?xml version="1.0" encoding="UTF-8" standalone="yes"?>
<Relationships xmlns="http://schemas.openxmlformats.org/package/2006/relationships"><Relationship Id="rId26" Type="http://schemas.openxmlformats.org/officeDocument/2006/relationships/image" Target="../media/image1244.png"/><Relationship Id="rId21" Type="http://schemas.openxmlformats.org/officeDocument/2006/relationships/customXml" Target="../ink/ink1217.xml"/><Relationship Id="rId42" Type="http://schemas.openxmlformats.org/officeDocument/2006/relationships/image" Target="../media/image1252.png"/><Relationship Id="rId47" Type="http://schemas.openxmlformats.org/officeDocument/2006/relationships/customXml" Target="../ink/ink1230.xml"/><Relationship Id="rId63" Type="http://schemas.openxmlformats.org/officeDocument/2006/relationships/customXml" Target="../ink/ink1238.xml"/><Relationship Id="rId68" Type="http://schemas.openxmlformats.org/officeDocument/2006/relationships/image" Target="../media/image1265.png"/><Relationship Id="rId84" Type="http://schemas.openxmlformats.org/officeDocument/2006/relationships/image" Target="../media/image1273.png"/><Relationship Id="rId16" Type="http://schemas.openxmlformats.org/officeDocument/2006/relationships/image" Target="../media/image1239.png"/><Relationship Id="rId11" Type="http://schemas.openxmlformats.org/officeDocument/2006/relationships/customXml" Target="../ink/ink1212.xml"/><Relationship Id="rId32" Type="http://schemas.openxmlformats.org/officeDocument/2006/relationships/image" Target="../media/image1247.png"/><Relationship Id="rId37" Type="http://schemas.openxmlformats.org/officeDocument/2006/relationships/customXml" Target="../ink/ink1225.xml"/><Relationship Id="rId53" Type="http://schemas.openxmlformats.org/officeDocument/2006/relationships/customXml" Target="../ink/ink1233.xml"/><Relationship Id="rId58" Type="http://schemas.openxmlformats.org/officeDocument/2006/relationships/image" Target="../media/image1260.png"/><Relationship Id="rId74" Type="http://schemas.openxmlformats.org/officeDocument/2006/relationships/image" Target="../media/image1268.png"/><Relationship Id="rId79" Type="http://schemas.openxmlformats.org/officeDocument/2006/relationships/customXml" Target="../ink/ink1246.xml"/><Relationship Id="rId5" Type="http://schemas.openxmlformats.org/officeDocument/2006/relationships/image" Target="../media/image1233.png"/><Relationship Id="rId19" Type="http://schemas.openxmlformats.org/officeDocument/2006/relationships/customXml" Target="../ink/ink1216.xml"/><Relationship Id="rId14" Type="http://schemas.openxmlformats.org/officeDocument/2006/relationships/image" Target="../media/image1238.png"/><Relationship Id="rId22" Type="http://schemas.openxmlformats.org/officeDocument/2006/relationships/image" Target="../media/image1242.png"/><Relationship Id="rId27" Type="http://schemas.openxmlformats.org/officeDocument/2006/relationships/customXml" Target="../ink/ink1220.xml"/><Relationship Id="rId30" Type="http://schemas.openxmlformats.org/officeDocument/2006/relationships/image" Target="../media/image1246.png"/><Relationship Id="rId35" Type="http://schemas.openxmlformats.org/officeDocument/2006/relationships/customXml" Target="../ink/ink1224.xml"/><Relationship Id="rId43" Type="http://schemas.openxmlformats.org/officeDocument/2006/relationships/customXml" Target="../ink/ink1228.xml"/><Relationship Id="rId48" Type="http://schemas.openxmlformats.org/officeDocument/2006/relationships/image" Target="../media/image1255.png"/><Relationship Id="rId56" Type="http://schemas.openxmlformats.org/officeDocument/2006/relationships/image" Target="../media/image1259.png"/><Relationship Id="rId64" Type="http://schemas.openxmlformats.org/officeDocument/2006/relationships/image" Target="../media/image1263.png"/><Relationship Id="rId69" Type="http://schemas.openxmlformats.org/officeDocument/2006/relationships/customXml" Target="../ink/ink1241.xml"/><Relationship Id="rId77" Type="http://schemas.openxmlformats.org/officeDocument/2006/relationships/customXml" Target="../ink/ink1245.xml"/><Relationship Id="rId8" Type="http://schemas.openxmlformats.org/officeDocument/2006/relationships/image" Target="../media/image1235.png"/><Relationship Id="rId51" Type="http://schemas.openxmlformats.org/officeDocument/2006/relationships/customXml" Target="../ink/ink1232.xml"/><Relationship Id="rId72" Type="http://schemas.openxmlformats.org/officeDocument/2006/relationships/image" Target="../media/image1267.png"/><Relationship Id="rId80" Type="http://schemas.openxmlformats.org/officeDocument/2006/relationships/image" Target="../media/image1271.png"/><Relationship Id="rId85" Type="http://schemas.openxmlformats.org/officeDocument/2006/relationships/customXml" Target="../ink/ink1249.xml"/><Relationship Id="rId3" Type="http://schemas.openxmlformats.org/officeDocument/2006/relationships/image" Target="../media/image1231.png"/><Relationship Id="rId12" Type="http://schemas.openxmlformats.org/officeDocument/2006/relationships/image" Target="../media/image1237.png"/><Relationship Id="rId17" Type="http://schemas.openxmlformats.org/officeDocument/2006/relationships/customXml" Target="../ink/ink1215.xml"/><Relationship Id="rId25" Type="http://schemas.openxmlformats.org/officeDocument/2006/relationships/customXml" Target="../ink/ink1219.xml"/><Relationship Id="rId33" Type="http://schemas.openxmlformats.org/officeDocument/2006/relationships/customXml" Target="../ink/ink1223.xml"/><Relationship Id="rId38" Type="http://schemas.openxmlformats.org/officeDocument/2006/relationships/image" Target="../media/image1250.png"/><Relationship Id="rId46" Type="http://schemas.openxmlformats.org/officeDocument/2006/relationships/image" Target="../media/image1254.png"/><Relationship Id="rId59" Type="http://schemas.openxmlformats.org/officeDocument/2006/relationships/customXml" Target="../ink/ink1236.xml"/><Relationship Id="rId67" Type="http://schemas.openxmlformats.org/officeDocument/2006/relationships/customXml" Target="../ink/ink1240.xml"/><Relationship Id="rId20" Type="http://schemas.openxmlformats.org/officeDocument/2006/relationships/image" Target="../media/image1241.png"/><Relationship Id="rId41" Type="http://schemas.openxmlformats.org/officeDocument/2006/relationships/customXml" Target="../ink/ink1227.xml"/><Relationship Id="rId54" Type="http://schemas.openxmlformats.org/officeDocument/2006/relationships/image" Target="../media/image1258.png"/><Relationship Id="rId62" Type="http://schemas.openxmlformats.org/officeDocument/2006/relationships/image" Target="../media/image1262.png"/><Relationship Id="rId70" Type="http://schemas.openxmlformats.org/officeDocument/2006/relationships/image" Target="../media/image1266.png"/><Relationship Id="rId75" Type="http://schemas.openxmlformats.org/officeDocument/2006/relationships/customXml" Target="../ink/ink1244.xml"/><Relationship Id="rId83" Type="http://schemas.openxmlformats.org/officeDocument/2006/relationships/customXml" Target="../ink/ink1248.xml"/><Relationship Id="rId1" Type="http://schemas.openxmlformats.org/officeDocument/2006/relationships/slideLayout" Target="../slideLayouts/slideLayout7.xml"/><Relationship Id="rId6" Type="http://schemas.openxmlformats.org/officeDocument/2006/relationships/image" Target="../media/image1234.png"/><Relationship Id="rId15" Type="http://schemas.openxmlformats.org/officeDocument/2006/relationships/customXml" Target="../ink/ink1214.xml"/><Relationship Id="rId23" Type="http://schemas.openxmlformats.org/officeDocument/2006/relationships/customXml" Target="../ink/ink1218.xml"/><Relationship Id="rId28" Type="http://schemas.openxmlformats.org/officeDocument/2006/relationships/image" Target="../media/image1245.png"/><Relationship Id="rId36" Type="http://schemas.openxmlformats.org/officeDocument/2006/relationships/image" Target="../media/image1249.png"/><Relationship Id="rId49" Type="http://schemas.openxmlformats.org/officeDocument/2006/relationships/customXml" Target="../ink/ink1231.xml"/><Relationship Id="rId57" Type="http://schemas.openxmlformats.org/officeDocument/2006/relationships/customXml" Target="../ink/ink1235.xml"/><Relationship Id="rId10" Type="http://schemas.openxmlformats.org/officeDocument/2006/relationships/image" Target="../media/image1236.png"/><Relationship Id="rId31" Type="http://schemas.openxmlformats.org/officeDocument/2006/relationships/customXml" Target="../ink/ink1222.xml"/><Relationship Id="rId44" Type="http://schemas.openxmlformats.org/officeDocument/2006/relationships/image" Target="../media/image1253.png"/><Relationship Id="rId52" Type="http://schemas.openxmlformats.org/officeDocument/2006/relationships/image" Target="../media/image1257.png"/><Relationship Id="rId60" Type="http://schemas.openxmlformats.org/officeDocument/2006/relationships/image" Target="../media/image1261.png"/><Relationship Id="rId65" Type="http://schemas.openxmlformats.org/officeDocument/2006/relationships/customXml" Target="../ink/ink1239.xml"/><Relationship Id="rId73" Type="http://schemas.openxmlformats.org/officeDocument/2006/relationships/customXml" Target="../ink/ink1243.xml"/><Relationship Id="rId78" Type="http://schemas.openxmlformats.org/officeDocument/2006/relationships/image" Target="../media/image1270.png"/><Relationship Id="rId81" Type="http://schemas.openxmlformats.org/officeDocument/2006/relationships/customXml" Target="../ink/ink1247.xml"/><Relationship Id="rId86" Type="http://schemas.openxmlformats.org/officeDocument/2006/relationships/image" Target="../media/image1274.png"/><Relationship Id="rId4" Type="http://schemas.openxmlformats.org/officeDocument/2006/relationships/image" Target="../media/image1232.png"/><Relationship Id="rId9" Type="http://schemas.openxmlformats.org/officeDocument/2006/relationships/customXml" Target="../ink/ink1211.xml"/><Relationship Id="rId13" Type="http://schemas.openxmlformats.org/officeDocument/2006/relationships/customXml" Target="../ink/ink1213.xml"/><Relationship Id="rId18" Type="http://schemas.openxmlformats.org/officeDocument/2006/relationships/image" Target="../media/image1240.png"/><Relationship Id="rId39" Type="http://schemas.openxmlformats.org/officeDocument/2006/relationships/customXml" Target="../ink/ink1226.xml"/><Relationship Id="rId34" Type="http://schemas.openxmlformats.org/officeDocument/2006/relationships/image" Target="../media/image1248.png"/><Relationship Id="rId50" Type="http://schemas.openxmlformats.org/officeDocument/2006/relationships/image" Target="../media/image1256.png"/><Relationship Id="rId55" Type="http://schemas.openxmlformats.org/officeDocument/2006/relationships/customXml" Target="../ink/ink1234.xml"/><Relationship Id="rId76" Type="http://schemas.openxmlformats.org/officeDocument/2006/relationships/image" Target="../media/image1269.png"/><Relationship Id="rId7" Type="http://schemas.openxmlformats.org/officeDocument/2006/relationships/customXml" Target="../ink/ink1210.xml"/><Relationship Id="rId71" Type="http://schemas.openxmlformats.org/officeDocument/2006/relationships/customXml" Target="../ink/ink1242.xml"/><Relationship Id="rId2" Type="http://schemas.openxmlformats.org/officeDocument/2006/relationships/image" Target="../media/image1230.png"/><Relationship Id="rId29" Type="http://schemas.openxmlformats.org/officeDocument/2006/relationships/customXml" Target="../ink/ink1221.xml"/><Relationship Id="rId24" Type="http://schemas.openxmlformats.org/officeDocument/2006/relationships/image" Target="../media/image1243.png"/><Relationship Id="rId40" Type="http://schemas.openxmlformats.org/officeDocument/2006/relationships/image" Target="../media/image1251.png"/><Relationship Id="rId45" Type="http://schemas.openxmlformats.org/officeDocument/2006/relationships/customXml" Target="../ink/ink1229.xml"/><Relationship Id="rId66" Type="http://schemas.openxmlformats.org/officeDocument/2006/relationships/image" Target="../media/image1264.png"/><Relationship Id="rId61" Type="http://schemas.openxmlformats.org/officeDocument/2006/relationships/customXml" Target="../ink/ink1237.xml"/><Relationship Id="rId82" Type="http://schemas.openxmlformats.org/officeDocument/2006/relationships/image" Target="../media/image1272.png"/></Relationships>
</file>

<file path=ppt/slides/_rels/slide15.xml.rels><?xml version="1.0" encoding="UTF-8" standalone="yes"?>
<Relationships xmlns="http://schemas.openxmlformats.org/package/2006/relationships"><Relationship Id="rId3" Type="http://schemas.openxmlformats.org/officeDocument/2006/relationships/image" Target="../media/image1276.png"/><Relationship Id="rId2" Type="http://schemas.openxmlformats.org/officeDocument/2006/relationships/image" Target="../media/image1275.png"/><Relationship Id="rId1" Type="http://schemas.openxmlformats.org/officeDocument/2006/relationships/slideLayout" Target="../slideLayouts/slideLayout7.xml"/><Relationship Id="rId5" Type="http://schemas.openxmlformats.org/officeDocument/2006/relationships/image" Target="../media/image11500.png"/><Relationship Id="rId4" Type="http://schemas.openxmlformats.org/officeDocument/2006/relationships/customXml" Target="../ink/ink1250.xml"/></Relationships>
</file>

<file path=ppt/slides/_rels/slide16.xml.rels><?xml version="1.0" encoding="UTF-8" standalone="yes"?>
<Relationships xmlns="http://schemas.openxmlformats.org/package/2006/relationships"><Relationship Id="rId8" Type="http://schemas.openxmlformats.org/officeDocument/2006/relationships/customXml" Target="../ink/ink1253.xml"/><Relationship Id="rId13" Type="http://schemas.openxmlformats.org/officeDocument/2006/relationships/image" Target="../media/image1282.png"/><Relationship Id="rId18" Type="http://schemas.openxmlformats.org/officeDocument/2006/relationships/customXml" Target="../ink/ink1258.xml"/><Relationship Id="rId26" Type="http://schemas.openxmlformats.org/officeDocument/2006/relationships/customXml" Target="../ink/ink1262.xml"/><Relationship Id="rId3" Type="http://schemas.openxmlformats.org/officeDocument/2006/relationships/image" Target="../media/image1277.jpg"/><Relationship Id="rId21" Type="http://schemas.openxmlformats.org/officeDocument/2006/relationships/image" Target="../media/image1286.png"/><Relationship Id="rId7" Type="http://schemas.openxmlformats.org/officeDocument/2006/relationships/image" Target="../media/image1279.png"/><Relationship Id="rId12" Type="http://schemas.openxmlformats.org/officeDocument/2006/relationships/customXml" Target="../ink/ink1255.xml"/><Relationship Id="rId17" Type="http://schemas.openxmlformats.org/officeDocument/2006/relationships/image" Target="../media/image1284.png"/><Relationship Id="rId25" Type="http://schemas.openxmlformats.org/officeDocument/2006/relationships/image" Target="../media/image1288.png"/><Relationship Id="rId2" Type="http://schemas.openxmlformats.org/officeDocument/2006/relationships/notesSlide" Target="../notesSlides/notesSlide11.xml"/><Relationship Id="rId16" Type="http://schemas.openxmlformats.org/officeDocument/2006/relationships/customXml" Target="../ink/ink1257.xml"/><Relationship Id="rId20" Type="http://schemas.openxmlformats.org/officeDocument/2006/relationships/customXml" Target="../ink/ink1259.xml"/><Relationship Id="rId29" Type="http://schemas.openxmlformats.org/officeDocument/2006/relationships/image" Target="../media/image1290.png"/><Relationship Id="rId1" Type="http://schemas.openxmlformats.org/officeDocument/2006/relationships/slideLayout" Target="../slideLayouts/slideLayout7.xml"/><Relationship Id="rId6" Type="http://schemas.openxmlformats.org/officeDocument/2006/relationships/customXml" Target="../ink/ink1252.xml"/><Relationship Id="rId11" Type="http://schemas.openxmlformats.org/officeDocument/2006/relationships/image" Target="../media/image1281.png"/><Relationship Id="rId24" Type="http://schemas.openxmlformats.org/officeDocument/2006/relationships/customXml" Target="../ink/ink1261.xml"/><Relationship Id="rId5" Type="http://schemas.openxmlformats.org/officeDocument/2006/relationships/image" Target="../media/image1278.png"/><Relationship Id="rId15" Type="http://schemas.openxmlformats.org/officeDocument/2006/relationships/image" Target="../media/image1283.png"/><Relationship Id="rId23" Type="http://schemas.openxmlformats.org/officeDocument/2006/relationships/image" Target="../media/image1287.png"/><Relationship Id="rId28" Type="http://schemas.openxmlformats.org/officeDocument/2006/relationships/customXml" Target="../ink/ink1263.xml"/><Relationship Id="rId10" Type="http://schemas.openxmlformats.org/officeDocument/2006/relationships/customXml" Target="../ink/ink1254.xml"/><Relationship Id="rId19" Type="http://schemas.openxmlformats.org/officeDocument/2006/relationships/image" Target="../media/image1285.png"/><Relationship Id="rId31" Type="http://schemas.openxmlformats.org/officeDocument/2006/relationships/image" Target="../media/image1291.png"/><Relationship Id="rId4" Type="http://schemas.openxmlformats.org/officeDocument/2006/relationships/customXml" Target="../ink/ink1251.xml"/><Relationship Id="rId9" Type="http://schemas.openxmlformats.org/officeDocument/2006/relationships/image" Target="../media/image1280.png"/><Relationship Id="rId14" Type="http://schemas.openxmlformats.org/officeDocument/2006/relationships/customXml" Target="../ink/ink1256.xml"/><Relationship Id="rId22" Type="http://schemas.openxmlformats.org/officeDocument/2006/relationships/customXml" Target="../ink/ink1260.xml"/><Relationship Id="rId27" Type="http://schemas.openxmlformats.org/officeDocument/2006/relationships/image" Target="../media/image1289.png"/><Relationship Id="rId30" Type="http://schemas.openxmlformats.org/officeDocument/2006/relationships/customXml" Target="../ink/ink1264.xml"/></Relationships>
</file>

<file path=ppt/slides/_rels/slide17.xml.rels><?xml version="1.0" encoding="UTF-8" standalone="yes"?>
<Relationships xmlns="http://schemas.openxmlformats.org/package/2006/relationships"><Relationship Id="rId117" Type="http://schemas.openxmlformats.org/officeDocument/2006/relationships/image" Target="../media/image1349.png"/><Relationship Id="rId21" Type="http://schemas.openxmlformats.org/officeDocument/2006/relationships/image" Target="../media/image1301.png"/><Relationship Id="rId42" Type="http://schemas.openxmlformats.org/officeDocument/2006/relationships/customXml" Target="../ink/ink1283.xml"/><Relationship Id="rId63" Type="http://schemas.openxmlformats.org/officeDocument/2006/relationships/image" Target="../media/image1322.png"/><Relationship Id="rId84" Type="http://schemas.openxmlformats.org/officeDocument/2006/relationships/customXml" Target="../ink/ink1304.xml"/><Relationship Id="rId138" Type="http://schemas.openxmlformats.org/officeDocument/2006/relationships/customXml" Target="../ink/ink1331.xml"/><Relationship Id="rId107" Type="http://schemas.openxmlformats.org/officeDocument/2006/relationships/image" Target="../media/image1344.png"/><Relationship Id="rId11" Type="http://schemas.openxmlformats.org/officeDocument/2006/relationships/image" Target="../media/image1296.png"/><Relationship Id="rId32" Type="http://schemas.openxmlformats.org/officeDocument/2006/relationships/customXml" Target="../ink/ink1278.xml"/><Relationship Id="rId37" Type="http://schemas.openxmlformats.org/officeDocument/2006/relationships/image" Target="../media/image1309.png"/><Relationship Id="rId53" Type="http://schemas.openxmlformats.org/officeDocument/2006/relationships/image" Target="../media/image1317.png"/><Relationship Id="rId58" Type="http://schemas.openxmlformats.org/officeDocument/2006/relationships/customXml" Target="../ink/ink1291.xml"/><Relationship Id="rId74" Type="http://schemas.openxmlformats.org/officeDocument/2006/relationships/customXml" Target="../ink/ink1299.xml"/><Relationship Id="rId79" Type="http://schemas.openxmlformats.org/officeDocument/2006/relationships/image" Target="../media/image1330.png"/><Relationship Id="rId102" Type="http://schemas.openxmlformats.org/officeDocument/2006/relationships/customXml" Target="../ink/ink1313.xml"/><Relationship Id="rId123" Type="http://schemas.openxmlformats.org/officeDocument/2006/relationships/image" Target="../media/image1352.png"/><Relationship Id="rId128" Type="http://schemas.openxmlformats.org/officeDocument/2006/relationships/customXml" Target="../ink/ink1326.xml"/><Relationship Id="rId5" Type="http://schemas.openxmlformats.org/officeDocument/2006/relationships/image" Target="../media/image1293.emf"/><Relationship Id="rId90" Type="http://schemas.openxmlformats.org/officeDocument/2006/relationships/customXml" Target="../ink/ink1307.xml"/><Relationship Id="rId95" Type="http://schemas.openxmlformats.org/officeDocument/2006/relationships/image" Target="../media/image1338.png"/><Relationship Id="rId22" Type="http://schemas.openxmlformats.org/officeDocument/2006/relationships/customXml" Target="../ink/ink1273.xml"/><Relationship Id="rId27" Type="http://schemas.openxmlformats.org/officeDocument/2006/relationships/image" Target="../media/image1304.png"/><Relationship Id="rId43" Type="http://schemas.openxmlformats.org/officeDocument/2006/relationships/image" Target="../media/image1312.png"/><Relationship Id="rId48" Type="http://schemas.openxmlformats.org/officeDocument/2006/relationships/customXml" Target="../ink/ink1286.xml"/><Relationship Id="rId64" Type="http://schemas.openxmlformats.org/officeDocument/2006/relationships/customXml" Target="../ink/ink1294.xml"/><Relationship Id="rId69" Type="http://schemas.openxmlformats.org/officeDocument/2006/relationships/image" Target="../media/image1325.png"/><Relationship Id="rId113" Type="http://schemas.openxmlformats.org/officeDocument/2006/relationships/image" Target="../media/image1347.png"/><Relationship Id="rId118" Type="http://schemas.openxmlformats.org/officeDocument/2006/relationships/customXml" Target="../ink/ink1321.xml"/><Relationship Id="rId134" Type="http://schemas.openxmlformats.org/officeDocument/2006/relationships/customXml" Target="../ink/ink1329.xml"/><Relationship Id="rId139" Type="http://schemas.openxmlformats.org/officeDocument/2006/relationships/image" Target="../media/image1360.png"/><Relationship Id="rId80" Type="http://schemas.openxmlformats.org/officeDocument/2006/relationships/customXml" Target="../ink/ink1302.xml"/><Relationship Id="rId85" Type="http://schemas.openxmlformats.org/officeDocument/2006/relationships/image" Target="../media/image1333.png"/><Relationship Id="rId12" Type="http://schemas.openxmlformats.org/officeDocument/2006/relationships/customXml" Target="../ink/ink1268.xml"/><Relationship Id="rId17" Type="http://schemas.openxmlformats.org/officeDocument/2006/relationships/image" Target="../media/image1299.png"/><Relationship Id="rId33" Type="http://schemas.openxmlformats.org/officeDocument/2006/relationships/image" Target="../media/image1307.png"/><Relationship Id="rId38" Type="http://schemas.openxmlformats.org/officeDocument/2006/relationships/customXml" Target="../ink/ink1281.xml"/><Relationship Id="rId59" Type="http://schemas.openxmlformats.org/officeDocument/2006/relationships/image" Target="../media/image1320.png"/><Relationship Id="rId103" Type="http://schemas.openxmlformats.org/officeDocument/2006/relationships/image" Target="../media/image1342.png"/><Relationship Id="rId108" Type="http://schemas.openxmlformats.org/officeDocument/2006/relationships/customXml" Target="../ink/ink1316.xml"/><Relationship Id="rId124" Type="http://schemas.openxmlformats.org/officeDocument/2006/relationships/customXml" Target="../ink/ink1324.xml"/><Relationship Id="rId129" Type="http://schemas.openxmlformats.org/officeDocument/2006/relationships/image" Target="../media/image1355.png"/><Relationship Id="rId54" Type="http://schemas.openxmlformats.org/officeDocument/2006/relationships/customXml" Target="../ink/ink1289.xml"/><Relationship Id="rId70" Type="http://schemas.openxmlformats.org/officeDocument/2006/relationships/customXml" Target="../ink/ink1297.xml"/><Relationship Id="rId75" Type="http://schemas.openxmlformats.org/officeDocument/2006/relationships/image" Target="../media/image1328.png"/><Relationship Id="rId91" Type="http://schemas.openxmlformats.org/officeDocument/2006/relationships/image" Target="../media/image1336.png"/><Relationship Id="rId96" Type="http://schemas.openxmlformats.org/officeDocument/2006/relationships/customXml" Target="../ink/ink1310.xml"/><Relationship Id="rId140" Type="http://schemas.openxmlformats.org/officeDocument/2006/relationships/customXml" Target="../ink/ink1332.xml"/><Relationship Id="rId1" Type="http://schemas.openxmlformats.org/officeDocument/2006/relationships/slideLayout" Target="../slideLayouts/slideLayout7.xml"/><Relationship Id="rId6" Type="http://schemas.openxmlformats.org/officeDocument/2006/relationships/customXml" Target="../ink/ink1265.xml"/><Relationship Id="rId23" Type="http://schemas.openxmlformats.org/officeDocument/2006/relationships/image" Target="../media/image1302.png"/><Relationship Id="rId28" Type="http://schemas.openxmlformats.org/officeDocument/2006/relationships/customXml" Target="../ink/ink1276.xml"/><Relationship Id="rId49" Type="http://schemas.openxmlformats.org/officeDocument/2006/relationships/image" Target="../media/image1315.png"/><Relationship Id="rId114" Type="http://schemas.openxmlformats.org/officeDocument/2006/relationships/customXml" Target="../ink/ink1319.xml"/><Relationship Id="rId119" Type="http://schemas.openxmlformats.org/officeDocument/2006/relationships/image" Target="../media/image1350.png"/><Relationship Id="rId44" Type="http://schemas.openxmlformats.org/officeDocument/2006/relationships/customXml" Target="../ink/ink1284.xml"/><Relationship Id="rId60" Type="http://schemas.openxmlformats.org/officeDocument/2006/relationships/customXml" Target="../ink/ink1292.xml"/><Relationship Id="rId65" Type="http://schemas.openxmlformats.org/officeDocument/2006/relationships/image" Target="../media/image1323.png"/><Relationship Id="rId81" Type="http://schemas.openxmlformats.org/officeDocument/2006/relationships/image" Target="../media/image1331.png"/><Relationship Id="rId86" Type="http://schemas.openxmlformats.org/officeDocument/2006/relationships/customXml" Target="../ink/ink1305.xml"/><Relationship Id="rId130" Type="http://schemas.openxmlformats.org/officeDocument/2006/relationships/customXml" Target="../ink/ink1327.xml"/><Relationship Id="rId135" Type="http://schemas.openxmlformats.org/officeDocument/2006/relationships/image" Target="../media/image1358.png"/><Relationship Id="rId13" Type="http://schemas.openxmlformats.org/officeDocument/2006/relationships/image" Target="../media/image1297.png"/><Relationship Id="rId18" Type="http://schemas.openxmlformats.org/officeDocument/2006/relationships/customXml" Target="../ink/ink1271.xml"/><Relationship Id="rId39" Type="http://schemas.openxmlformats.org/officeDocument/2006/relationships/image" Target="../media/image1310.png"/><Relationship Id="rId109" Type="http://schemas.openxmlformats.org/officeDocument/2006/relationships/image" Target="../media/image1345.png"/><Relationship Id="rId34" Type="http://schemas.openxmlformats.org/officeDocument/2006/relationships/customXml" Target="../ink/ink1279.xml"/><Relationship Id="rId50" Type="http://schemas.openxmlformats.org/officeDocument/2006/relationships/customXml" Target="../ink/ink1287.xml"/><Relationship Id="rId55" Type="http://schemas.openxmlformats.org/officeDocument/2006/relationships/image" Target="../media/image1318.png"/><Relationship Id="rId76" Type="http://schemas.openxmlformats.org/officeDocument/2006/relationships/customXml" Target="../ink/ink1300.xml"/><Relationship Id="rId97" Type="http://schemas.openxmlformats.org/officeDocument/2006/relationships/image" Target="../media/image1339.png"/><Relationship Id="rId104" Type="http://schemas.openxmlformats.org/officeDocument/2006/relationships/customXml" Target="../ink/ink1314.xml"/><Relationship Id="rId120" Type="http://schemas.openxmlformats.org/officeDocument/2006/relationships/customXml" Target="../ink/ink1322.xml"/><Relationship Id="rId125" Type="http://schemas.openxmlformats.org/officeDocument/2006/relationships/image" Target="../media/image1353.png"/><Relationship Id="rId141" Type="http://schemas.openxmlformats.org/officeDocument/2006/relationships/image" Target="../media/image1361.png"/><Relationship Id="rId7" Type="http://schemas.openxmlformats.org/officeDocument/2006/relationships/image" Target="../media/image1294.png"/><Relationship Id="rId71" Type="http://schemas.openxmlformats.org/officeDocument/2006/relationships/image" Target="../media/image1326.png"/><Relationship Id="rId92" Type="http://schemas.openxmlformats.org/officeDocument/2006/relationships/customXml" Target="../ink/ink1308.xml"/><Relationship Id="rId2" Type="http://schemas.openxmlformats.org/officeDocument/2006/relationships/notesSlide" Target="../notesSlides/notesSlide12.xml"/><Relationship Id="rId29" Type="http://schemas.openxmlformats.org/officeDocument/2006/relationships/image" Target="../media/image1305.png"/><Relationship Id="rId24" Type="http://schemas.openxmlformats.org/officeDocument/2006/relationships/customXml" Target="../ink/ink1274.xml"/><Relationship Id="rId40" Type="http://schemas.openxmlformats.org/officeDocument/2006/relationships/customXml" Target="../ink/ink1282.xml"/><Relationship Id="rId45" Type="http://schemas.openxmlformats.org/officeDocument/2006/relationships/image" Target="../media/image1313.png"/><Relationship Id="rId66" Type="http://schemas.openxmlformats.org/officeDocument/2006/relationships/customXml" Target="../ink/ink1295.xml"/><Relationship Id="rId87" Type="http://schemas.openxmlformats.org/officeDocument/2006/relationships/image" Target="../media/image1334.png"/><Relationship Id="rId110" Type="http://schemas.openxmlformats.org/officeDocument/2006/relationships/customXml" Target="../ink/ink1317.xml"/><Relationship Id="rId115" Type="http://schemas.openxmlformats.org/officeDocument/2006/relationships/image" Target="../media/image1348.png"/><Relationship Id="rId131" Type="http://schemas.openxmlformats.org/officeDocument/2006/relationships/image" Target="../media/image1356.png"/><Relationship Id="rId136" Type="http://schemas.openxmlformats.org/officeDocument/2006/relationships/customXml" Target="../ink/ink1330.xml"/><Relationship Id="rId61" Type="http://schemas.openxmlformats.org/officeDocument/2006/relationships/image" Target="../media/image1321.png"/><Relationship Id="rId82" Type="http://schemas.openxmlformats.org/officeDocument/2006/relationships/customXml" Target="../ink/ink1303.xml"/><Relationship Id="rId19" Type="http://schemas.openxmlformats.org/officeDocument/2006/relationships/image" Target="../media/image1300.png"/><Relationship Id="rId14" Type="http://schemas.openxmlformats.org/officeDocument/2006/relationships/customXml" Target="../ink/ink1269.xml"/><Relationship Id="rId30" Type="http://schemas.openxmlformats.org/officeDocument/2006/relationships/customXml" Target="../ink/ink1277.xml"/><Relationship Id="rId35" Type="http://schemas.openxmlformats.org/officeDocument/2006/relationships/image" Target="../media/image1308.png"/><Relationship Id="rId56" Type="http://schemas.openxmlformats.org/officeDocument/2006/relationships/customXml" Target="../ink/ink1290.xml"/><Relationship Id="rId77" Type="http://schemas.openxmlformats.org/officeDocument/2006/relationships/image" Target="../media/image1329.png"/><Relationship Id="rId100" Type="http://schemas.openxmlformats.org/officeDocument/2006/relationships/customXml" Target="../ink/ink1312.xml"/><Relationship Id="rId105" Type="http://schemas.openxmlformats.org/officeDocument/2006/relationships/image" Target="../media/image1343.png"/><Relationship Id="rId126" Type="http://schemas.openxmlformats.org/officeDocument/2006/relationships/customXml" Target="../ink/ink1325.xml"/><Relationship Id="rId8" Type="http://schemas.openxmlformats.org/officeDocument/2006/relationships/customXml" Target="../ink/ink1266.xml"/><Relationship Id="rId51" Type="http://schemas.openxmlformats.org/officeDocument/2006/relationships/image" Target="../media/image1316.png"/><Relationship Id="rId72" Type="http://schemas.openxmlformats.org/officeDocument/2006/relationships/customXml" Target="../ink/ink1298.xml"/><Relationship Id="rId93" Type="http://schemas.openxmlformats.org/officeDocument/2006/relationships/image" Target="../media/image1337.png"/><Relationship Id="rId98" Type="http://schemas.openxmlformats.org/officeDocument/2006/relationships/customXml" Target="../ink/ink1311.xml"/><Relationship Id="rId121" Type="http://schemas.openxmlformats.org/officeDocument/2006/relationships/image" Target="../media/image1351.png"/><Relationship Id="rId3" Type="http://schemas.openxmlformats.org/officeDocument/2006/relationships/image" Target="../media/image1292.png"/><Relationship Id="rId25" Type="http://schemas.openxmlformats.org/officeDocument/2006/relationships/image" Target="../media/image1303.png"/><Relationship Id="rId46" Type="http://schemas.openxmlformats.org/officeDocument/2006/relationships/customXml" Target="../ink/ink1285.xml"/><Relationship Id="rId67" Type="http://schemas.openxmlformats.org/officeDocument/2006/relationships/image" Target="../media/image1324.png"/><Relationship Id="rId116" Type="http://schemas.openxmlformats.org/officeDocument/2006/relationships/customXml" Target="../ink/ink1320.xml"/><Relationship Id="rId137" Type="http://schemas.openxmlformats.org/officeDocument/2006/relationships/image" Target="../media/image1359.png"/><Relationship Id="rId20" Type="http://schemas.openxmlformats.org/officeDocument/2006/relationships/customXml" Target="../ink/ink1272.xml"/><Relationship Id="rId41" Type="http://schemas.openxmlformats.org/officeDocument/2006/relationships/image" Target="../media/image1311.png"/><Relationship Id="rId62" Type="http://schemas.openxmlformats.org/officeDocument/2006/relationships/customXml" Target="../ink/ink1293.xml"/><Relationship Id="rId83" Type="http://schemas.openxmlformats.org/officeDocument/2006/relationships/image" Target="../media/image1332.png"/><Relationship Id="rId88" Type="http://schemas.openxmlformats.org/officeDocument/2006/relationships/customXml" Target="../ink/ink1306.xml"/><Relationship Id="rId111" Type="http://schemas.openxmlformats.org/officeDocument/2006/relationships/image" Target="../media/image1346.png"/><Relationship Id="rId132" Type="http://schemas.openxmlformats.org/officeDocument/2006/relationships/customXml" Target="../ink/ink1328.xml"/><Relationship Id="rId15" Type="http://schemas.openxmlformats.org/officeDocument/2006/relationships/image" Target="../media/image1298.png"/><Relationship Id="rId36" Type="http://schemas.openxmlformats.org/officeDocument/2006/relationships/customXml" Target="../ink/ink1280.xml"/><Relationship Id="rId57" Type="http://schemas.openxmlformats.org/officeDocument/2006/relationships/image" Target="../media/image1319.png"/><Relationship Id="rId106" Type="http://schemas.openxmlformats.org/officeDocument/2006/relationships/customXml" Target="../ink/ink1315.xml"/><Relationship Id="rId127" Type="http://schemas.openxmlformats.org/officeDocument/2006/relationships/image" Target="../media/image1354.png"/><Relationship Id="rId10" Type="http://schemas.openxmlformats.org/officeDocument/2006/relationships/customXml" Target="../ink/ink1267.xml"/><Relationship Id="rId31" Type="http://schemas.openxmlformats.org/officeDocument/2006/relationships/image" Target="../media/image1306.png"/><Relationship Id="rId52" Type="http://schemas.openxmlformats.org/officeDocument/2006/relationships/customXml" Target="../ink/ink1288.xml"/><Relationship Id="rId73" Type="http://schemas.openxmlformats.org/officeDocument/2006/relationships/image" Target="../media/image1327.png"/><Relationship Id="rId78" Type="http://schemas.openxmlformats.org/officeDocument/2006/relationships/customXml" Target="../ink/ink1301.xml"/><Relationship Id="rId94" Type="http://schemas.openxmlformats.org/officeDocument/2006/relationships/customXml" Target="../ink/ink1309.xml"/><Relationship Id="rId99" Type="http://schemas.openxmlformats.org/officeDocument/2006/relationships/image" Target="../media/image1340.png"/><Relationship Id="rId101" Type="http://schemas.openxmlformats.org/officeDocument/2006/relationships/image" Target="../media/image1341.png"/><Relationship Id="rId122" Type="http://schemas.openxmlformats.org/officeDocument/2006/relationships/customXml" Target="../ink/ink1323.xml"/><Relationship Id="rId4" Type="http://schemas.openxmlformats.org/officeDocument/2006/relationships/oleObject" Target="../embeddings/oleObject5.bin"/><Relationship Id="rId9" Type="http://schemas.openxmlformats.org/officeDocument/2006/relationships/image" Target="../media/image1295.png"/><Relationship Id="rId26" Type="http://schemas.openxmlformats.org/officeDocument/2006/relationships/customXml" Target="../ink/ink1275.xml"/><Relationship Id="rId47" Type="http://schemas.openxmlformats.org/officeDocument/2006/relationships/image" Target="../media/image1314.png"/><Relationship Id="rId68" Type="http://schemas.openxmlformats.org/officeDocument/2006/relationships/customXml" Target="../ink/ink1296.xml"/><Relationship Id="rId89" Type="http://schemas.openxmlformats.org/officeDocument/2006/relationships/image" Target="../media/image1335.png"/><Relationship Id="rId112" Type="http://schemas.openxmlformats.org/officeDocument/2006/relationships/customXml" Target="../ink/ink1318.xml"/><Relationship Id="rId133" Type="http://schemas.openxmlformats.org/officeDocument/2006/relationships/image" Target="../media/image1357.png"/><Relationship Id="rId16" Type="http://schemas.openxmlformats.org/officeDocument/2006/relationships/customXml" Target="../ink/ink1270.xml"/></Relationships>
</file>

<file path=ppt/slides/_rels/slide18.xml.rels><?xml version="1.0" encoding="UTF-8" standalone="yes"?>
<Relationships xmlns="http://schemas.openxmlformats.org/package/2006/relationships"><Relationship Id="rId26" Type="http://schemas.openxmlformats.org/officeDocument/2006/relationships/customXml" Target="../ink/ink1344.xml"/><Relationship Id="rId21" Type="http://schemas.openxmlformats.org/officeDocument/2006/relationships/image" Target="../media/image1371.png"/><Relationship Id="rId42" Type="http://schemas.openxmlformats.org/officeDocument/2006/relationships/customXml" Target="../ink/ink1352.xml"/><Relationship Id="rId47" Type="http://schemas.openxmlformats.org/officeDocument/2006/relationships/image" Target="../media/image1384.png"/><Relationship Id="rId63" Type="http://schemas.openxmlformats.org/officeDocument/2006/relationships/image" Target="../media/image1392.png"/><Relationship Id="rId68" Type="http://schemas.openxmlformats.org/officeDocument/2006/relationships/customXml" Target="../ink/ink1365.xml"/><Relationship Id="rId16" Type="http://schemas.openxmlformats.org/officeDocument/2006/relationships/customXml" Target="../ink/ink1339.xml"/><Relationship Id="rId11" Type="http://schemas.openxmlformats.org/officeDocument/2006/relationships/image" Target="../media/image1366.png"/><Relationship Id="rId24" Type="http://schemas.openxmlformats.org/officeDocument/2006/relationships/customXml" Target="../ink/ink1343.xml"/><Relationship Id="rId32" Type="http://schemas.openxmlformats.org/officeDocument/2006/relationships/customXml" Target="../ink/ink1347.xml"/><Relationship Id="rId37" Type="http://schemas.openxmlformats.org/officeDocument/2006/relationships/image" Target="../media/image1379.png"/><Relationship Id="rId40" Type="http://schemas.openxmlformats.org/officeDocument/2006/relationships/customXml" Target="../ink/ink1351.xml"/><Relationship Id="rId45" Type="http://schemas.openxmlformats.org/officeDocument/2006/relationships/image" Target="../media/image1383.png"/><Relationship Id="rId53" Type="http://schemas.openxmlformats.org/officeDocument/2006/relationships/image" Target="../media/image1387.png"/><Relationship Id="rId58" Type="http://schemas.openxmlformats.org/officeDocument/2006/relationships/customXml" Target="../ink/ink1360.xml"/><Relationship Id="rId66" Type="http://schemas.openxmlformats.org/officeDocument/2006/relationships/customXml" Target="../ink/ink1364.xml"/><Relationship Id="rId74" Type="http://schemas.openxmlformats.org/officeDocument/2006/relationships/customXml" Target="../ink/ink1368.xml"/><Relationship Id="rId79" Type="http://schemas.openxmlformats.org/officeDocument/2006/relationships/image" Target="../media/image1400.png"/><Relationship Id="rId5" Type="http://schemas.openxmlformats.org/officeDocument/2006/relationships/image" Target="../media/image1363.png"/><Relationship Id="rId61" Type="http://schemas.openxmlformats.org/officeDocument/2006/relationships/image" Target="../media/image1391.png"/><Relationship Id="rId19" Type="http://schemas.openxmlformats.org/officeDocument/2006/relationships/image" Target="../media/image1370.png"/><Relationship Id="rId14" Type="http://schemas.openxmlformats.org/officeDocument/2006/relationships/customXml" Target="../ink/ink1338.xml"/><Relationship Id="rId22" Type="http://schemas.openxmlformats.org/officeDocument/2006/relationships/customXml" Target="../ink/ink1342.xml"/><Relationship Id="rId27" Type="http://schemas.openxmlformats.org/officeDocument/2006/relationships/image" Target="../media/image1374.png"/><Relationship Id="rId30" Type="http://schemas.openxmlformats.org/officeDocument/2006/relationships/customXml" Target="../ink/ink1346.xml"/><Relationship Id="rId35" Type="http://schemas.openxmlformats.org/officeDocument/2006/relationships/image" Target="../media/image1378.png"/><Relationship Id="rId43" Type="http://schemas.openxmlformats.org/officeDocument/2006/relationships/image" Target="../media/image1382.png"/><Relationship Id="rId48" Type="http://schemas.openxmlformats.org/officeDocument/2006/relationships/customXml" Target="../ink/ink1355.xml"/><Relationship Id="rId56" Type="http://schemas.openxmlformats.org/officeDocument/2006/relationships/customXml" Target="../ink/ink1359.xml"/><Relationship Id="rId64" Type="http://schemas.openxmlformats.org/officeDocument/2006/relationships/customXml" Target="../ink/ink1363.xml"/><Relationship Id="rId69" Type="http://schemas.openxmlformats.org/officeDocument/2006/relationships/image" Target="../media/image1395.png"/><Relationship Id="rId77" Type="http://schemas.openxmlformats.org/officeDocument/2006/relationships/image" Target="../media/image1399.png"/><Relationship Id="rId8" Type="http://schemas.openxmlformats.org/officeDocument/2006/relationships/customXml" Target="../ink/ink1335.xml"/><Relationship Id="rId51" Type="http://schemas.openxmlformats.org/officeDocument/2006/relationships/image" Target="../media/image1386.png"/><Relationship Id="rId72" Type="http://schemas.openxmlformats.org/officeDocument/2006/relationships/customXml" Target="../ink/ink1367.xml"/><Relationship Id="rId3" Type="http://schemas.openxmlformats.org/officeDocument/2006/relationships/image" Target="../media/image1362.jpeg"/><Relationship Id="rId12" Type="http://schemas.openxmlformats.org/officeDocument/2006/relationships/customXml" Target="../ink/ink1337.xml"/><Relationship Id="rId17" Type="http://schemas.openxmlformats.org/officeDocument/2006/relationships/image" Target="../media/image1369.png"/><Relationship Id="rId25" Type="http://schemas.openxmlformats.org/officeDocument/2006/relationships/image" Target="../media/image1373.png"/><Relationship Id="rId33" Type="http://schemas.openxmlformats.org/officeDocument/2006/relationships/image" Target="../media/image1377.png"/><Relationship Id="rId38" Type="http://schemas.openxmlformats.org/officeDocument/2006/relationships/customXml" Target="../ink/ink1350.xml"/><Relationship Id="rId46" Type="http://schemas.openxmlformats.org/officeDocument/2006/relationships/customXml" Target="../ink/ink1354.xml"/><Relationship Id="rId59" Type="http://schemas.openxmlformats.org/officeDocument/2006/relationships/image" Target="../media/image1390.png"/><Relationship Id="rId67" Type="http://schemas.openxmlformats.org/officeDocument/2006/relationships/image" Target="../media/image1394.png"/><Relationship Id="rId20" Type="http://schemas.openxmlformats.org/officeDocument/2006/relationships/customXml" Target="../ink/ink1341.xml"/><Relationship Id="rId41" Type="http://schemas.openxmlformats.org/officeDocument/2006/relationships/image" Target="../media/image1381.png"/><Relationship Id="rId54" Type="http://schemas.openxmlformats.org/officeDocument/2006/relationships/customXml" Target="../ink/ink1358.xml"/><Relationship Id="rId62" Type="http://schemas.openxmlformats.org/officeDocument/2006/relationships/customXml" Target="../ink/ink1362.xml"/><Relationship Id="rId70" Type="http://schemas.openxmlformats.org/officeDocument/2006/relationships/customXml" Target="../ink/ink1366.xml"/><Relationship Id="rId75" Type="http://schemas.openxmlformats.org/officeDocument/2006/relationships/image" Target="../media/image1398.png"/><Relationship Id="rId1" Type="http://schemas.openxmlformats.org/officeDocument/2006/relationships/slideLayout" Target="../slideLayouts/slideLayout7.xml"/><Relationship Id="rId6" Type="http://schemas.openxmlformats.org/officeDocument/2006/relationships/customXml" Target="../ink/ink1334.xml"/><Relationship Id="rId15" Type="http://schemas.openxmlformats.org/officeDocument/2006/relationships/image" Target="../media/image1368.png"/><Relationship Id="rId23" Type="http://schemas.openxmlformats.org/officeDocument/2006/relationships/image" Target="../media/image1372.png"/><Relationship Id="rId28" Type="http://schemas.openxmlformats.org/officeDocument/2006/relationships/customXml" Target="../ink/ink1345.xml"/><Relationship Id="rId36" Type="http://schemas.openxmlformats.org/officeDocument/2006/relationships/customXml" Target="../ink/ink1349.xml"/><Relationship Id="rId49" Type="http://schemas.openxmlformats.org/officeDocument/2006/relationships/image" Target="../media/image1385.png"/><Relationship Id="rId57" Type="http://schemas.openxmlformats.org/officeDocument/2006/relationships/image" Target="../media/image1389.png"/><Relationship Id="rId10" Type="http://schemas.openxmlformats.org/officeDocument/2006/relationships/customXml" Target="../ink/ink1336.xml"/><Relationship Id="rId31" Type="http://schemas.openxmlformats.org/officeDocument/2006/relationships/image" Target="../media/image1376.png"/><Relationship Id="rId44" Type="http://schemas.openxmlformats.org/officeDocument/2006/relationships/customXml" Target="../ink/ink1353.xml"/><Relationship Id="rId52" Type="http://schemas.openxmlformats.org/officeDocument/2006/relationships/customXml" Target="../ink/ink1357.xml"/><Relationship Id="rId60" Type="http://schemas.openxmlformats.org/officeDocument/2006/relationships/customXml" Target="../ink/ink1361.xml"/><Relationship Id="rId65" Type="http://schemas.openxmlformats.org/officeDocument/2006/relationships/image" Target="../media/image1393.png"/><Relationship Id="rId73" Type="http://schemas.openxmlformats.org/officeDocument/2006/relationships/image" Target="../media/image1397.png"/><Relationship Id="rId78" Type="http://schemas.openxmlformats.org/officeDocument/2006/relationships/customXml" Target="../ink/ink1370.xml"/><Relationship Id="rId4" Type="http://schemas.openxmlformats.org/officeDocument/2006/relationships/customXml" Target="../ink/ink1333.xml"/><Relationship Id="rId9" Type="http://schemas.openxmlformats.org/officeDocument/2006/relationships/image" Target="../media/image1365.png"/><Relationship Id="rId13" Type="http://schemas.openxmlformats.org/officeDocument/2006/relationships/image" Target="../media/image1367.png"/><Relationship Id="rId18" Type="http://schemas.openxmlformats.org/officeDocument/2006/relationships/customXml" Target="../ink/ink1340.xml"/><Relationship Id="rId39" Type="http://schemas.openxmlformats.org/officeDocument/2006/relationships/image" Target="../media/image1380.png"/><Relationship Id="rId34" Type="http://schemas.openxmlformats.org/officeDocument/2006/relationships/customXml" Target="../ink/ink1348.xml"/><Relationship Id="rId50" Type="http://schemas.openxmlformats.org/officeDocument/2006/relationships/customXml" Target="../ink/ink1356.xml"/><Relationship Id="rId55" Type="http://schemas.openxmlformats.org/officeDocument/2006/relationships/image" Target="../media/image1388.png"/><Relationship Id="rId76" Type="http://schemas.openxmlformats.org/officeDocument/2006/relationships/customXml" Target="../ink/ink1369.xml"/><Relationship Id="rId7" Type="http://schemas.openxmlformats.org/officeDocument/2006/relationships/image" Target="../media/image1364.png"/><Relationship Id="rId71" Type="http://schemas.openxmlformats.org/officeDocument/2006/relationships/image" Target="../media/image1396.png"/><Relationship Id="rId2" Type="http://schemas.openxmlformats.org/officeDocument/2006/relationships/notesSlide" Target="../notesSlides/notesSlide13.xml"/><Relationship Id="rId29" Type="http://schemas.openxmlformats.org/officeDocument/2006/relationships/image" Target="../media/image1375.png"/></Relationships>
</file>

<file path=ppt/slides/_rels/slide19.xml.rels><?xml version="1.0" encoding="UTF-8" standalone="yes"?>
<Relationships xmlns="http://schemas.openxmlformats.org/package/2006/relationships"><Relationship Id="rId26" Type="http://schemas.openxmlformats.org/officeDocument/2006/relationships/image" Target="../media/image1413.png"/><Relationship Id="rId21" Type="http://schemas.openxmlformats.org/officeDocument/2006/relationships/customXml" Target="../ink/ink1378.xml"/><Relationship Id="rId42" Type="http://schemas.openxmlformats.org/officeDocument/2006/relationships/image" Target="../media/image1421.png"/><Relationship Id="rId47" Type="http://schemas.openxmlformats.org/officeDocument/2006/relationships/customXml" Target="../ink/ink1391.xml"/><Relationship Id="rId63" Type="http://schemas.openxmlformats.org/officeDocument/2006/relationships/customXml" Target="../ink/ink1399.xml"/><Relationship Id="rId68" Type="http://schemas.openxmlformats.org/officeDocument/2006/relationships/image" Target="../media/image1434.png"/><Relationship Id="rId84" Type="http://schemas.openxmlformats.org/officeDocument/2006/relationships/image" Target="../media/image1442.png"/><Relationship Id="rId89" Type="http://schemas.openxmlformats.org/officeDocument/2006/relationships/customXml" Target="../ink/ink1412.xml"/><Relationship Id="rId16" Type="http://schemas.openxmlformats.org/officeDocument/2006/relationships/image" Target="../media/image1408.png"/><Relationship Id="rId11" Type="http://schemas.openxmlformats.org/officeDocument/2006/relationships/customXml" Target="../ink/ink1373.xml"/><Relationship Id="rId32" Type="http://schemas.openxmlformats.org/officeDocument/2006/relationships/image" Target="../media/image1416.png"/><Relationship Id="rId37" Type="http://schemas.openxmlformats.org/officeDocument/2006/relationships/customXml" Target="../ink/ink1386.xml"/><Relationship Id="rId53" Type="http://schemas.openxmlformats.org/officeDocument/2006/relationships/customXml" Target="../ink/ink1394.xml"/><Relationship Id="rId58" Type="http://schemas.openxmlformats.org/officeDocument/2006/relationships/image" Target="../media/image1429.png"/><Relationship Id="rId74" Type="http://schemas.openxmlformats.org/officeDocument/2006/relationships/image" Target="../media/image1437.png"/><Relationship Id="rId79" Type="http://schemas.openxmlformats.org/officeDocument/2006/relationships/customXml" Target="../ink/ink1407.xml"/><Relationship Id="rId102" Type="http://schemas.openxmlformats.org/officeDocument/2006/relationships/image" Target="../media/image1451.png"/><Relationship Id="rId5" Type="http://schemas.openxmlformats.org/officeDocument/2006/relationships/image" Target="../media/image1402.emf"/><Relationship Id="rId90" Type="http://schemas.openxmlformats.org/officeDocument/2006/relationships/image" Target="../media/image1445.png"/><Relationship Id="rId95" Type="http://schemas.openxmlformats.org/officeDocument/2006/relationships/customXml" Target="../ink/ink1415.xml"/><Relationship Id="rId22" Type="http://schemas.openxmlformats.org/officeDocument/2006/relationships/image" Target="../media/image1411.png"/><Relationship Id="rId27" Type="http://schemas.openxmlformats.org/officeDocument/2006/relationships/customXml" Target="../ink/ink1381.xml"/><Relationship Id="rId43" Type="http://schemas.openxmlformats.org/officeDocument/2006/relationships/customXml" Target="../ink/ink1389.xml"/><Relationship Id="rId48" Type="http://schemas.openxmlformats.org/officeDocument/2006/relationships/image" Target="../media/image1424.png"/><Relationship Id="rId64" Type="http://schemas.openxmlformats.org/officeDocument/2006/relationships/image" Target="../media/image1432.png"/><Relationship Id="rId69" Type="http://schemas.openxmlformats.org/officeDocument/2006/relationships/customXml" Target="../ink/ink1402.xml"/><Relationship Id="rId80" Type="http://schemas.openxmlformats.org/officeDocument/2006/relationships/image" Target="../media/image1440.png"/><Relationship Id="rId85" Type="http://schemas.openxmlformats.org/officeDocument/2006/relationships/customXml" Target="../ink/ink1410.xml"/><Relationship Id="rId12" Type="http://schemas.openxmlformats.org/officeDocument/2006/relationships/image" Target="../media/image1406.png"/><Relationship Id="rId17" Type="http://schemas.openxmlformats.org/officeDocument/2006/relationships/customXml" Target="../ink/ink1376.xml"/><Relationship Id="rId25" Type="http://schemas.openxmlformats.org/officeDocument/2006/relationships/customXml" Target="../ink/ink1380.xml"/><Relationship Id="rId33" Type="http://schemas.openxmlformats.org/officeDocument/2006/relationships/customXml" Target="../ink/ink1384.xml"/><Relationship Id="rId38" Type="http://schemas.openxmlformats.org/officeDocument/2006/relationships/image" Target="../media/image1419.png"/><Relationship Id="rId46" Type="http://schemas.openxmlformats.org/officeDocument/2006/relationships/image" Target="../media/image1423.png"/><Relationship Id="rId59" Type="http://schemas.openxmlformats.org/officeDocument/2006/relationships/customXml" Target="../ink/ink1397.xml"/><Relationship Id="rId67" Type="http://schemas.openxmlformats.org/officeDocument/2006/relationships/customXml" Target="../ink/ink1401.xml"/><Relationship Id="rId103" Type="http://schemas.openxmlformats.org/officeDocument/2006/relationships/customXml" Target="../ink/ink1419.xml"/><Relationship Id="rId20" Type="http://schemas.openxmlformats.org/officeDocument/2006/relationships/image" Target="../media/image1410.png"/><Relationship Id="rId41" Type="http://schemas.openxmlformats.org/officeDocument/2006/relationships/customXml" Target="../ink/ink1388.xml"/><Relationship Id="rId54" Type="http://schemas.openxmlformats.org/officeDocument/2006/relationships/image" Target="../media/image1427.png"/><Relationship Id="rId62" Type="http://schemas.openxmlformats.org/officeDocument/2006/relationships/image" Target="../media/image1431.png"/><Relationship Id="rId70" Type="http://schemas.openxmlformats.org/officeDocument/2006/relationships/image" Target="../media/image1435.png"/><Relationship Id="rId75" Type="http://schemas.openxmlformats.org/officeDocument/2006/relationships/customXml" Target="../ink/ink1405.xml"/><Relationship Id="rId83" Type="http://schemas.openxmlformats.org/officeDocument/2006/relationships/customXml" Target="../ink/ink1409.xml"/><Relationship Id="rId88" Type="http://schemas.openxmlformats.org/officeDocument/2006/relationships/image" Target="../media/image1444.png"/><Relationship Id="rId91" Type="http://schemas.openxmlformats.org/officeDocument/2006/relationships/customXml" Target="../ink/ink1413.xml"/><Relationship Id="rId96" Type="http://schemas.openxmlformats.org/officeDocument/2006/relationships/image" Target="../media/image1448.png"/><Relationship Id="rId1" Type="http://schemas.openxmlformats.org/officeDocument/2006/relationships/slideLayout" Target="../slideLayouts/slideLayout7.xml"/><Relationship Id="rId6" Type="http://schemas.openxmlformats.org/officeDocument/2006/relationships/image" Target="../media/image1403.jpeg"/><Relationship Id="rId15" Type="http://schemas.openxmlformats.org/officeDocument/2006/relationships/customXml" Target="../ink/ink1375.xml"/><Relationship Id="rId23" Type="http://schemas.openxmlformats.org/officeDocument/2006/relationships/customXml" Target="../ink/ink1379.xml"/><Relationship Id="rId28" Type="http://schemas.openxmlformats.org/officeDocument/2006/relationships/image" Target="../media/image1414.png"/><Relationship Id="rId36" Type="http://schemas.openxmlformats.org/officeDocument/2006/relationships/image" Target="../media/image1418.png"/><Relationship Id="rId49" Type="http://schemas.openxmlformats.org/officeDocument/2006/relationships/customXml" Target="../ink/ink1392.xml"/><Relationship Id="rId57" Type="http://schemas.openxmlformats.org/officeDocument/2006/relationships/customXml" Target="../ink/ink1396.xml"/><Relationship Id="rId10" Type="http://schemas.openxmlformats.org/officeDocument/2006/relationships/image" Target="../media/image1405.png"/><Relationship Id="rId31" Type="http://schemas.openxmlformats.org/officeDocument/2006/relationships/customXml" Target="../ink/ink1383.xml"/><Relationship Id="rId44" Type="http://schemas.openxmlformats.org/officeDocument/2006/relationships/image" Target="../media/image1422.png"/><Relationship Id="rId52" Type="http://schemas.openxmlformats.org/officeDocument/2006/relationships/image" Target="../media/image1426.png"/><Relationship Id="rId60" Type="http://schemas.openxmlformats.org/officeDocument/2006/relationships/image" Target="../media/image1430.png"/><Relationship Id="rId65" Type="http://schemas.openxmlformats.org/officeDocument/2006/relationships/customXml" Target="../ink/ink1400.xml"/><Relationship Id="rId73" Type="http://schemas.openxmlformats.org/officeDocument/2006/relationships/customXml" Target="../ink/ink1404.xml"/><Relationship Id="rId78" Type="http://schemas.openxmlformats.org/officeDocument/2006/relationships/image" Target="../media/image1439.png"/><Relationship Id="rId81" Type="http://schemas.openxmlformats.org/officeDocument/2006/relationships/customXml" Target="../ink/ink1408.xml"/><Relationship Id="rId86" Type="http://schemas.openxmlformats.org/officeDocument/2006/relationships/image" Target="../media/image1443.png"/><Relationship Id="rId94" Type="http://schemas.openxmlformats.org/officeDocument/2006/relationships/image" Target="../media/image1447.png"/><Relationship Id="rId99" Type="http://schemas.openxmlformats.org/officeDocument/2006/relationships/customXml" Target="../ink/ink1417.xml"/><Relationship Id="rId101" Type="http://schemas.openxmlformats.org/officeDocument/2006/relationships/customXml" Target="../ink/ink1418.xml"/><Relationship Id="rId4" Type="http://schemas.openxmlformats.org/officeDocument/2006/relationships/oleObject" Target="../embeddings/oleObject6.bin"/><Relationship Id="rId9" Type="http://schemas.openxmlformats.org/officeDocument/2006/relationships/customXml" Target="../ink/ink1372.xml"/><Relationship Id="rId13" Type="http://schemas.openxmlformats.org/officeDocument/2006/relationships/customXml" Target="../ink/ink1374.xml"/><Relationship Id="rId18" Type="http://schemas.openxmlformats.org/officeDocument/2006/relationships/image" Target="../media/image1409.png"/><Relationship Id="rId39" Type="http://schemas.openxmlformats.org/officeDocument/2006/relationships/customXml" Target="../ink/ink1387.xml"/><Relationship Id="rId34" Type="http://schemas.openxmlformats.org/officeDocument/2006/relationships/image" Target="../media/image1417.png"/><Relationship Id="rId50" Type="http://schemas.openxmlformats.org/officeDocument/2006/relationships/image" Target="../media/image1425.png"/><Relationship Id="rId55" Type="http://schemas.openxmlformats.org/officeDocument/2006/relationships/customXml" Target="../ink/ink1395.xml"/><Relationship Id="rId76" Type="http://schemas.openxmlformats.org/officeDocument/2006/relationships/image" Target="../media/image1438.png"/><Relationship Id="rId97" Type="http://schemas.openxmlformats.org/officeDocument/2006/relationships/customXml" Target="../ink/ink1416.xml"/><Relationship Id="rId104" Type="http://schemas.openxmlformats.org/officeDocument/2006/relationships/image" Target="../media/image1452.png"/><Relationship Id="rId7" Type="http://schemas.openxmlformats.org/officeDocument/2006/relationships/customXml" Target="../ink/ink1371.xml"/><Relationship Id="rId71" Type="http://schemas.openxmlformats.org/officeDocument/2006/relationships/customXml" Target="../ink/ink1403.xml"/><Relationship Id="rId92" Type="http://schemas.openxmlformats.org/officeDocument/2006/relationships/image" Target="../media/image1446.png"/><Relationship Id="rId2" Type="http://schemas.openxmlformats.org/officeDocument/2006/relationships/notesSlide" Target="../notesSlides/notesSlide14.xml"/><Relationship Id="rId29" Type="http://schemas.openxmlformats.org/officeDocument/2006/relationships/customXml" Target="../ink/ink1382.xml"/><Relationship Id="rId24" Type="http://schemas.openxmlformats.org/officeDocument/2006/relationships/image" Target="../media/image1412.png"/><Relationship Id="rId40" Type="http://schemas.openxmlformats.org/officeDocument/2006/relationships/image" Target="../media/image1420.png"/><Relationship Id="rId45" Type="http://schemas.openxmlformats.org/officeDocument/2006/relationships/customXml" Target="../ink/ink1390.xml"/><Relationship Id="rId66" Type="http://schemas.openxmlformats.org/officeDocument/2006/relationships/image" Target="../media/image1433.png"/><Relationship Id="rId87" Type="http://schemas.openxmlformats.org/officeDocument/2006/relationships/customXml" Target="../ink/ink1411.xml"/><Relationship Id="rId61" Type="http://schemas.openxmlformats.org/officeDocument/2006/relationships/customXml" Target="../ink/ink1398.xml"/><Relationship Id="rId82" Type="http://schemas.openxmlformats.org/officeDocument/2006/relationships/image" Target="../media/image1441.png"/><Relationship Id="rId19" Type="http://schemas.openxmlformats.org/officeDocument/2006/relationships/customXml" Target="../ink/ink1377.xml"/><Relationship Id="rId14" Type="http://schemas.openxmlformats.org/officeDocument/2006/relationships/image" Target="../media/image1407.png"/><Relationship Id="rId30" Type="http://schemas.openxmlformats.org/officeDocument/2006/relationships/image" Target="../media/image1415.png"/><Relationship Id="rId35" Type="http://schemas.openxmlformats.org/officeDocument/2006/relationships/customXml" Target="../ink/ink1385.xml"/><Relationship Id="rId56" Type="http://schemas.openxmlformats.org/officeDocument/2006/relationships/image" Target="../media/image1428.png"/><Relationship Id="rId77" Type="http://schemas.openxmlformats.org/officeDocument/2006/relationships/customXml" Target="../ink/ink1406.xml"/><Relationship Id="rId100" Type="http://schemas.openxmlformats.org/officeDocument/2006/relationships/image" Target="../media/image1450.png"/><Relationship Id="rId8" Type="http://schemas.openxmlformats.org/officeDocument/2006/relationships/image" Target="../media/image1404.png"/><Relationship Id="rId51" Type="http://schemas.openxmlformats.org/officeDocument/2006/relationships/customXml" Target="../ink/ink1393.xml"/><Relationship Id="rId72" Type="http://schemas.openxmlformats.org/officeDocument/2006/relationships/image" Target="../media/image1436.png"/><Relationship Id="rId93" Type="http://schemas.openxmlformats.org/officeDocument/2006/relationships/customXml" Target="../ink/ink1414.xml"/><Relationship Id="rId98" Type="http://schemas.openxmlformats.org/officeDocument/2006/relationships/image" Target="../media/image1449.png"/><Relationship Id="rId3" Type="http://schemas.openxmlformats.org/officeDocument/2006/relationships/image" Target="../media/image1401.png"/></Relationships>
</file>

<file path=ppt/slides/_rels/slide2.xml.rels><?xml version="1.0" encoding="UTF-8" standalone="yes"?>
<Relationships xmlns="http://schemas.openxmlformats.org/package/2006/relationships"><Relationship Id="rId117" Type="http://schemas.openxmlformats.org/officeDocument/2006/relationships/image" Target="../media/image59.png"/><Relationship Id="rId21" Type="http://schemas.openxmlformats.org/officeDocument/2006/relationships/image" Target="../media/image11.png"/><Relationship Id="rId42" Type="http://schemas.openxmlformats.org/officeDocument/2006/relationships/customXml" Target="../ink/ink21.xml"/><Relationship Id="rId63" Type="http://schemas.openxmlformats.org/officeDocument/2006/relationships/image" Target="../media/image32.png"/><Relationship Id="rId84" Type="http://schemas.openxmlformats.org/officeDocument/2006/relationships/customXml" Target="../ink/ink42.xml"/><Relationship Id="rId138" Type="http://schemas.openxmlformats.org/officeDocument/2006/relationships/customXml" Target="../ink/ink69.xml"/><Relationship Id="rId159" Type="http://schemas.openxmlformats.org/officeDocument/2006/relationships/image" Target="../media/image80.png"/><Relationship Id="rId170" Type="http://schemas.openxmlformats.org/officeDocument/2006/relationships/customXml" Target="../ink/ink85.xml"/><Relationship Id="rId191" Type="http://schemas.openxmlformats.org/officeDocument/2006/relationships/image" Target="../media/image96.png"/><Relationship Id="rId205" Type="http://schemas.openxmlformats.org/officeDocument/2006/relationships/image" Target="../media/image103.png"/><Relationship Id="rId107" Type="http://schemas.openxmlformats.org/officeDocument/2006/relationships/image" Target="../media/image54.png"/><Relationship Id="rId11" Type="http://schemas.openxmlformats.org/officeDocument/2006/relationships/image" Target="../media/image6.png"/><Relationship Id="rId32" Type="http://schemas.openxmlformats.org/officeDocument/2006/relationships/customXml" Target="../ink/ink16.xml"/><Relationship Id="rId53" Type="http://schemas.openxmlformats.org/officeDocument/2006/relationships/image" Target="../media/image27.png"/><Relationship Id="rId74" Type="http://schemas.openxmlformats.org/officeDocument/2006/relationships/customXml" Target="../ink/ink37.xml"/><Relationship Id="rId128" Type="http://schemas.openxmlformats.org/officeDocument/2006/relationships/customXml" Target="../ink/ink64.xml"/><Relationship Id="rId149" Type="http://schemas.openxmlformats.org/officeDocument/2006/relationships/image" Target="../media/image75.png"/><Relationship Id="rId5" Type="http://schemas.openxmlformats.org/officeDocument/2006/relationships/image" Target="../media/image3.png"/><Relationship Id="rId95" Type="http://schemas.openxmlformats.org/officeDocument/2006/relationships/image" Target="../media/image48.png"/><Relationship Id="rId160" Type="http://schemas.openxmlformats.org/officeDocument/2006/relationships/customXml" Target="../ink/ink80.xml"/><Relationship Id="rId181" Type="http://schemas.openxmlformats.org/officeDocument/2006/relationships/image" Target="../media/image91.png"/><Relationship Id="rId216" Type="http://schemas.openxmlformats.org/officeDocument/2006/relationships/customXml" Target="../ink/ink108.xml"/><Relationship Id="rId22" Type="http://schemas.openxmlformats.org/officeDocument/2006/relationships/customXml" Target="../ink/ink11.xml"/><Relationship Id="rId43" Type="http://schemas.openxmlformats.org/officeDocument/2006/relationships/image" Target="../media/image22.png"/><Relationship Id="rId64" Type="http://schemas.openxmlformats.org/officeDocument/2006/relationships/customXml" Target="../ink/ink32.xml"/><Relationship Id="rId118" Type="http://schemas.openxmlformats.org/officeDocument/2006/relationships/customXml" Target="../ink/ink59.xml"/><Relationship Id="rId139" Type="http://schemas.openxmlformats.org/officeDocument/2006/relationships/image" Target="../media/image70.png"/><Relationship Id="rId85" Type="http://schemas.openxmlformats.org/officeDocument/2006/relationships/image" Target="../media/image43.png"/><Relationship Id="rId150" Type="http://schemas.openxmlformats.org/officeDocument/2006/relationships/customXml" Target="../ink/ink75.xml"/><Relationship Id="rId171" Type="http://schemas.openxmlformats.org/officeDocument/2006/relationships/image" Target="../media/image86.png"/><Relationship Id="rId192" Type="http://schemas.openxmlformats.org/officeDocument/2006/relationships/customXml" Target="../ink/ink96.xml"/><Relationship Id="rId206" Type="http://schemas.openxmlformats.org/officeDocument/2006/relationships/customXml" Target="../ink/ink103.xml"/><Relationship Id="rId12" Type="http://schemas.openxmlformats.org/officeDocument/2006/relationships/customXml" Target="../ink/ink6.xml"/><Relationship Id="rId33" Type="http://schemas.openxmlformats.org/officeDocument/2006/relationships/image" Target="../media/image17.png"/><Relationship Id="rId108" Type="http://schemas.openxmlformats.org/officeDocument/2006/relationships/customXml" Target="../ink/ink54.xml"/><Relationship Id="rId129" Type="http://schemas.openxmlformats.org/officeDocument/2006/relationships/image" Target="../media/image65.png"/><Relationship Id="rId54" Type="http://schemas.openxmlformats.org/officeDocument/2006/relationships/customXml" Target="../ink/ink27.xml"/><Relationship Id="rId75" Type="http://schemas.openxmlformats.org/officeDocument/2006/relationships/image" Target="../media/image38.png"/><Relationship Id="rId96" Type="http://schemas.openxmlformats.org/officeDocument/2006/relationships/customXml" Target="../ink/ink48.xml"/><Relationship Id="rId140" Type="http://schemas.openxmlformats.org/officeDocument/2006/relationships/customXml" Target="../ink/ink70.xml"/><Relationship Id="rId161" Type="http://schemas.openxmlformats.org/officeDocument/2006/relationships/image" Target="../media/image81.png"/><Relationship Id="rId182" Type="http://schemas.openxmlformats.org/officeDocument/2006/relationships/customXml" Target="../ink/ink91.xml"/><Relationship Id="rId217" Type="http://schemas.openxmlformats.org/officeDocument/2006/relationships/image" Target="../media/image109.png"/><Relationship Id="rId6" Type="http://schemas.openxmlformats.org/officeDocument/2006/relationships/customXml" Target="../ink/ink3.xml"/><Relationship Id="rId23" Type="http://schemas.openxmlformats.org/officeDocument/2006/relationships/image" Target="../media/image12.png"/><Relationship Id="rId119" Type="http://schemas.openxmlformats.org/officeDocument/2006/relationships/image" Target="../media/image60.png"/><Relationship Id="rId44" Type="http://schemas.openxmlformats.org/officeDocument/2006/relationships/customXml" Target="../ink/ink22.xml"/><Relationship Id="rId65" Type="http://schemas.openxmlformats.org/officeDocument/2006/relationships/image" Target="../media/image33.png"/><Relationship Id="rId86" Type="http://schemas.openxmlformats.org/officeDocument/2006/relationships/customXml" Target="../ink/ink43.xml"/><Relationship Id="rId130" Type="http://schemas.openxmlformats.org/officeDocument/2006/relationships/customXml" Target="../ink/ink65.xml"/><Relationship Id="rId151" Type="http://schemas.openxmlformats.org/officeDocument/2006/relationships/image" Target="../media/image76.png"/><Relationship Id="rId172" Type="http://schemas.openxmlformats.org/officeDocument/2006/relationships/customXml" Target="../ink/ink86.xml"/><Relationship Id="rId193" Type="http://schemas.openxmlformats.org/officeDocument/2006/relationships/image" Target="../media/image97.png"/><Relationship Id="rId207" Type="http://schemas.openxmlformats.org/officeDocument/2006/relationships/image" Target="../media/image104.png"/><Relationship Id="rId13" Type="http://schemas.openxmlformats.org/officeDocument/2006/relationships/image" Target="../media/image7.png"/><Relationship Id="rId109" Type="http://schemas.openxmlformats.org/officeDocument/2006/relationships/image" Target="../media/image55.png"/><Relationship Id="rId34" Type="http://schemas.openxmlformats.org/officeDocument/2006/relationships/customXml" Target="../ink/ink17.xml"/><Relationship Id="rId55" Type="http://schemas.openxmlformats.org/officeDocument/2006/relationships/image" Target="../media/image28.png"/><Relationship Id="rId76" Type="http://schemas.openxmlformats.org/officeDocument/2006/relationships/customXml" Target="../ink/ink38.xml"/><Relationship Id="rId97" Type="http://schemas.openxmlformats.org/officeDocument/2006/relationships/image" Target="../media/image49.png"/><Relationship Id="rId120" Type="http://schemas.openxmlformats.org/officeDocument/2006/relationships/customXml" Target="../ink/ink60.xml"/><Relationship Id="rId141" Type="http://schemas.openxmlformats.org/officeDocument/2006/relationships/image" Target="../media/image71.png"/><Relationship Id="rId7" Type="http://schemas.openxmlformats.org/officeDocument/2006/relationships/image" Target="../media/image4.png"/><Relationship Id="rId162" Type="http://schemas.openxmlformats.org/officeDocument/2006/relationships/customXml" Target="../ink/ink81.xml"/><Relationship Id="rId183" Type="http://schemas.openxmlformats.org/officeDocument/2006/relationships/image" Target="../media/image92.png"/><Relationship Id="rId218" Type="http://schemas.openxmlformats.org/officeDocument/2006/relationships/customXml" Target="../ink/ink109.xml"/><Relationship Id="rId24" Type="http://schemas.openxmlformats.org/officeDocument/2006/relationships/customXml" Target="../ink/ink12.xml"/><Relationship Id="rId45" Type="http://schemas.openxmlformats.org/officeDocument/2006/relationships/image" Target="../media/image23.png"/><Relationship Id="rId66" Type="http://schemas.openxmlformats.org/officeDocument/2006/relationships/customXml" Target="../ink/ink33.xml"/><Relationship Id="rId87" Type="http://schemas.openxmlformats.org/officeDocument/2006/relationships/image" Target="../media/image44.png"/><Relationship Id="rId110" Type="http://schemas.openxmlformats.org/officeDocument/2006/relationships/customXml" Target="../ink/ink55.xml"/><Relationship Id="rId131" Type="http://schemas.openxmlformats.org/officeDocument/2006/relationships/image" Target="../media/image66.png"/><Relationship Id="rId152" Type="http://schemas.openxmlformats.org/officeDocument/2006/relationships/customXml" Target="../ink/ink76.xml"/><Relationship Id="rId173" Type="http://schemas.openxmlformats.org/officeDocument/2006/relationships/image" Target="../media/image87.png"/><Relationship Id="rId194" Type="http://schemas.openxmlformats.org/officeDocument/2006/relationships/customXml" Target="../ink/ink97.xml"/><Relationship Id="rId208" Type="http://schemas.openxmlformats.org/officeDocument/2006/relationships/customXml" Target="../ink/ink104.xml"/><Relationship Id="rId14" Type="http://schemas.openxmlformats.org/officeDocument/2006/relationships/customXml" Target="../ink/ink7.xml"/><Relationship Id="rId35" Type="http://schemas.openxmlformats.org/officeDocument/2006/relationships/image" Target="../media/image18.png"/><Relationship Id="rId56" Type="http://schemas.openxmlformats.org/officeDocument/2006/relationships/customXml" Target="../ink/ink28.xml"/><Relationship Id="rId77" Type="http://schemas.openxmlformats.org/officeDocument/2006/relationships/image" Target="../media/image39.png"/><Relationship Id="rId100" Type="http://schemas.openxmlformats.org/officeDocument/2006/relationships/customXml" Target="../ink/ink50.xml"/><Relationship Id="rId8" Type="http://schemas.openxmlformats.org/officeDocument/2006/relationships/customXml" Target="../ink/ink4.xml"/><Relationship Id="rId98" Type="http://schemas.openxmlformats.org/officeDocument/2006/relationships/customXml" Target="../ink/ink49.xml"/><Relationship Id="rId121" Type="http://schemas.openxmlformats.org/officeDocument/2006/relationships/image" Target="../media/image61.png"/><Relationship Id="rId142" Type="http://schemas.openxmlformats.org/officeDocument/2006/relationships/customXml" Target="../ink/ink71.xml"/><Relationship Id="rId163" Type="http://schemas.openxmlformats.org/officeDocument/2006/relationships/image" Target="../media/image82.png"/><Relationship Id="rId184" Type="http://schemas.openxmlformats.org/officeDocument/2006/relationships/customXml" Target="../ink/ink92.xml"/><Relationship Id="rId219" Type="http://schemas.openxmlformats.org/officeDocument/2006/relationships/image" Target="../media/image110.png"/><Relationship Id="rId3" Type="http://schemas.openxmlformats.org/officeDocument/2006/relationships/image" Target="../media/image2.emf"/><Relationship Id="rId214" Type="http://schemas.openxmlformats.org/officeDocument/2006/relationships/customXml" Target="../ink/ink107.xml"/><Relationship Id="rId25" Type="http://schemas.openxmlformats.org/officeDocument/2006/relationships/image" Target="../media/image13.png"/><Relationship Id="rId46" Type="http://schemas.openxmlformats.org/officeDocument/2006/relationships/customXml" Target="../ink/ink23.xml"/><Relationship Id="rId67" Type="http://schemas.openxmlformats.org/officeDocument/2006/relationships/image" Target="../media/image34.png"/><Relationship Id="rId116" Type="http://schemas.openxmlformats.org/officeDocument/2006/relationships/customXml" Target="../ink/ink58.xml"/><Relationship Id="rId137" Type="http://schemas.openxmlformats.org/officeDocument/2006/relationships/image" Target="../media/image69.png"/><Relationship Id="rId158" Type="http://schemas.openxmlformats.org/officeDocument/2006/relationships/customXml" Target="../ink/ink79.xml"/><Relationship Id="rId20" Type="http://schemas.openxmlformats.org/officeDocument/2006/relationships/customXml" Target="../ink/ink10.xml"/><Relationship Id="rId41" Type="http://schemas.openxmlformats.org/officeDocument/2006/relationships/image" Target="../media/image21.png"/><Relationship Id="rId62" Type="http://schemas.openxmlformats.org/officeDocument/2006/relationships/customXml" Target="../ink/ink31.xml"/><Relationship Id="rId83" Type="http://schemas.openxmlformats.org/officeDocument/2006/relationships/image" Target="../media/image42.png"/><Relationship Id="rId88" Type="http://schemas.openxmlformats.org/officeDocument/2006/relationships/customXml" Target="../ink/ink44.xml"/><Relationship Id="rId111" Type="http://schemas.openxmlformats.org/officeDocument/2006/relationships/image" Target="../media/image56.png"/><Relationship Id="rId132" Type="http://schemas.openxmlformats.org/officeDocument/2006/relationships/customXml" Target="../ink/ink66.xml"/><Relationship Id="rId153" Type="http://schemas.openxmlformats.org/officeDocument/2006/relationships/image" Target="../media/image77.png"/><Relationship Id="rId174" Type="http://schemas.openxmlformats.org/officeDocument/2006/relationships/customXml" Target="../ink/ink87.xml"/><Relationship Id="rId179" Type="http://schemas.openxmlformats.org/officeDocument/2006/relationships/image" Target="../media/image90.png"/><Relationship Id="rId195" Type="http://schemas.openxmlformats.org/officeDocument/2006/relationships/image" Target="../media/image98.png"/><Relationship Id="rId209" Type="http://schemas.openxmlformats.org/officeDocument/2006/relationships/image" Target="../media/image105.png"/><Relationship Id="rId190" Type="http://schemas.openxmlformats.org/officeDocument/2006/relationships/customXml" Target="../ink/ink95.xml"/><Relationship Id="rId204" Type="http://schemas.openxmlformats.org/officeDocument/2006/relationships/customXml" Target="../ink/ink102.xml"/><Relationship Id="rId220" Type="http://schemas.openxmlformats.org/officeDocument/2006/relationships/customXml" Target="../ink/ink110.xml"/><Relationship Id="rId225" Type="http://schemas.openxmlformats.org/officeDocument/2006/relationships/image" Target="../media/image113.png"/><Relationship Id="rId15" Type="http://schemas.openxmlformats.org/officeDocument/2006/relationships/image" Target="../media/image8.png"/><Relationship Id="rId36" Type="http://schemas.openxmlformats.org/officeDocument/2006/relationships/customXml" Target="../ink/ink18.xml"/><Relationship Id="rId57" Type="http://schemas.openxmlformats.org/officeDocument/2006/relationships/image" Target="../media/image29.png"/><Relationship Id="rId106" Type="http://schemas.openxmlformats.org/officeDocument/2006/relationships/customXml" Target="../ink/ink53.xml"/><Relationship Id="rId127" Type="http://schemas.openxmlformats.org/officeDocument/2006/relationships/image" Target="../media/image64.png"/><Relationship Id="rId10" Type="http://schemas.openxmlformats.org/officeDocument/2006/relationships/customXml" Target="../ink/ink5.xml"/><Relationship Id="rId31" Type="http://schemas.openxmlformats.org/officeDocument/2006/relationships/image" Target="../media/image16.png"/><Relationship Id="rId52" Type="http://schemas.openxmlformats.org/officeDocument/2006/relationships/customXml" Target="../ink/ink26.xml"/><Relationship Id="rId73" Type="http://schemas.openxmlformats.org/officeDocument/2006/relationships/image" Target="../media/image37.png"/><Relationship Id="rId78" Type="http://schemas.openxmlformats.org/officeDocument/2006/relationships/customXml" Target="../ink/ink39.xml"/><Relationship Id="rId94" Type="http://schemas.openxmlformats.org/officeDocument/2006/relationships/customXml" Target="../ink/ink47.xml"/><Relationship Id="rId99" Type="http://schemas.openxmlformats.org/officeDocument/2006/relationships/image" Target="../media/image50.png"/><Relationship Id="rId101" Type="http://schemas.openxmlformats.org/officeDocument/2006/relationships/image" Target="../media/image51.png"/><Relationship Id="rId122" Type="http://schemas.openxmlformats.org/officeDocument/2006/relationships/customXml" Target="../ink/ink61.xml"/><Relationship Id="rId143" Type="http://schemas.openxmlformats.org/officeDocument/2006/relationships/image" Target="../media/image72.png"/><Relationship Id="rId148" Type="http://schemas.openxmlformats.org/officeDocument/2006/relationships/customXml" Target="../ink/ink74.xml"/><Relationship Id="rId164" Type="http://schemas.openxmlformats.org/officeDocument/2006/relationships/customXml" Target="../ink/ink82.xml"/><Relationship Id="rId169" Type="http://schemas.openxmlformats.org/officeDocument/2006/relationships/image" Target="../media/image85.png"/><Relationship Id="rId185" Type="http://schemas.openxmlformats.org/officeDocument/2006/relationships/image" Target="../media/image93.png"/><Relationship Id="rId4" Type="http://schemas.openxmlformats.org/officeDocument/2006/relationships/customXml" Target="../ink/ink2.xml"/><Relationship Id="rId9" Type="http://schemas.openxmlformats.org/officeDocument/2006/relationships/image" Target="../media/image5.png"/><Relationship Id="rId180" Type="http://schemas.openxmlformats.org/officeDocument/2006/relationships/customXml" Target="../ink/ink90.xml"/><Relationship Id="rId210" Type="http://schemas.openxmlformats.org/officeDocument/2006/relationships/customXml" Target="../ink/ink105.xml"/><Relationship Id="rId215" Type="http://schemas.openxmlformats.org/officeDocument/2006/relationships/image" Target="../media/image108.png"/><Relationship Id="rId26" Type="http://schemas.openxmlformats.org/officeDocument/2006/relationships/customXml" Target="../ink/ink13.xml"/><Relationship Id="rId47" Type="http://schemas.openxmlformats.org/officeDocument/2006/relationships/image" Target="../media/image24.png"/><Relationship Id="rId68" Type="http://schemas.openxmlformats.org/officeDocument/2006/relationships/customXml" Target="../ink/ink34.xml"/><Relationship Id="rId89" Type="http://schemas.openxmlformats.org/officeDocument/2006/relationships/image" Target="../media/image45.png"/><Relationship Id="rId112" Type="http://schemas.openxmlformats.org/officeDocument/2006/relationships/customXml" Target="../ink/ink56.xml"/><Relationship Id="rId133" Type="http://schemas.openxmlformats.org/officeDocument/2006/relationships/image" Target="../media/image67.png"/><Relationship Id="rId154" Type="http://schemas.openxmlformats.org/officeDocument/2006/relationships/customXml" Target="../ink/ink77.xml"/><Relationship Id="rId175" Type="http://schemas.openxmlformats.org/officeDocument/2006/relationships/image" Target="../media/image88.png"/><Relationship Id="rId196" Type="http://schemas.openxmlformats.org/officeDocument/2006/relationships/customXml" Target="../ink/ink98.xml"/><Relationship Id="rId200" Type="http://schemas.openxmlformats.org/officeDocument/2006/relationships/customXml" Target="../ink/ink100.xml"/><Relationship Id="rId16" Type="http://schemas.openxmlformats.org/officeDocument/2006/relationships/customXml" Target="../ink/ink8.xml"/><Relationship Id="rId221" Type="http://schemas.openxmlformats.org/officeDocument/2006/relationships/image" Target="../media/image111.png"/><Relationship Id="rId37" Type="http://schemas.openxmlformats.org/officeDocument/2006/relationships/image" Target="../media/image19.png"/><Relationship Id="rId58" Type="http://schemas.openxmlformats.org/officeDocument/2006/relationships/customXml" Target="../ink/ink29.xml"/><Relationship Id="rId79" Type="http://schemas.openxmlformats.org/officeDocument/2006/relationships/image" Target="../media/image40.png"/><Relationship Id="rId102" Type="http://schemas.openxmlformats.org/officeDocument/2006/relationships/customXml" Target="../ink/ink51.xml"/><Relationship Id="rId123" Type="http://schemas.openxmlformats.org/officeDocument/2006/relationships/image" Target="../media/image62.png"/><Relationship Id="rId144" Type="http://schemas.openxmlformats.org/officeDocument/2006/relationships/customXml" Target="../ink/ink72.xml"/><Relationship Id="rId90" Type="http://schemas.openxmlformats.org/officeDocument/2006/relationships/customXml" Target="../ink/ink45.xml"/><Relationship Id="rId165" Type="http://schemas.openxmlformats.org/officeDocument/2006/relationships/image" Target="../media/image83.png"/><Relationship Id="rId186" Type="http://schemas.openxmlformats.org/officeDocument/2006/relationships/customXml" Target="../ink/ink93.xml"/><Relationship Id="rId211" Type="http://schemas.openxmlformats.org/officeDocument/2006/relationships/image" Target="../media/image106.png"/><Relationship Id="rId27" Type="http://schemas.openxmlformats.org/officeDocument/2006/relationships/image" Target="../media/image14.png"/><Relationship Id="rId48" Type="http://schemas.openxmlformats.org/officeDocument/2006/relationships/customXml" Target="../ink/ink24.xml"/><Relationship Id="rId69" Type="http://schemas.openxmlformats.org/officeDocument/2006/relationships/image" Target="../media/image35.png"/><Relationship Id="rId113" Type="http://schemas.openxmlformats.org/officeDocument/2006/relationships/image" Target="../media/image57.png"/><Relationship Id="rId134" Type="http://schemas.openxmlformats.org/officeDocument/2006/relationships/customXml" Target="../ink/ink67.xml"/><Relationship Id="rId80" Type="http://schemas.openxmlformats.org/officeDocument/2006/relationships/customXml" Target="../ink/ink40.xml"/><Relationship Id="rId155" Type="http://schemas.openxmlformats.org/officeDocument/2006/relationships/image" Target="../media/image78.png"/><Relationship Id="rId176" Type="http://schemas.openxmlformats.org/officeDocument/2006/relationships/customXml" Target="../ink/ink88.xml"/><Relationship Id="rId197" Type="http://schemas.openxmlformats.org/officeDocument/2006/relationships/image" Target="../media/image99.png"/><Relationship Id="rId201" Type="http://schemas.openxmlformats.org/officeDocument/2006/relationships/image" Target="../media/image101.png"/><Relationship Id="rId222" Type="http://schemas.openxmlformats.org/officeDocument/2006/relationships/customXml" Target="../ink/ink111.xml"/><Relationship Id="rId17" Type="http://schemas.openxmlformats.org/officeDocument/2006/relationships/image" Target="../media/image9.png"/><Relationship Id="rId38" Type="http://schemas.openxmlformats.org/officeDocument/2006/relationships/customXml" Target="../ink/ink19.xml"/><Relationship Id="rId59" Type="http://schemas.openxmlformats.org/officeDocument/2006/relationships/image" Target="../media/image30.png"/><Relationship Id="rId103" Type="http://schemas.openxmlformats.org/officeDocument/2006/relationships/image" Target="../media/image52.png"/><Relationship Id="rId124" Type="http://schemas.openxmlformats.org/officeDocument/2006/relationships/customXml" Target="../ink/ink62.xml"/><Relationship Id="rId70" Type="http://schemas.openxmlformats.org/officeDocument/2006/relationships/customXml" Target="../ink/ink35.xml"/><Relationship Id="rId91" Type="http://schemas.openxmlformats.org/officeDocument/2006/relationships/image" Target="../media/image46.png"/><Relationship Id="rId145" Type="http://schemas.openxmlformats.org/officeDocument/2006/relationships/image" Target="../media/image73.png"/><Relationship Id="rId166" Type="http://schemas.openxmlformats.org/officeDocument/2006/relationships/customXml" Target="../ink/ink83.xml"/><Relationship Id="rId187" Type="http://schemas.openxmlformats.org/officeDocument/2006/relationships/image" Target="../media/image94.png"/><Relationship Id="rId1" Type="http://schemas.openxmlformats.org/officeDocument/2006/relationships/slideLayout" Target="../slideLayouts/slideLayout7.xml"/><Relationship Id="rId212" Type="http://schemas.openxmlformats.org/officeDocument/2006/relationships/customXml" Target="../ink/ink106.xml"/><Relationship Id="rId28" Type="http://schemas.openxmlformats.org/officeDocument/2006/relationships/customXml" Target="../ink/ink14.xml"/><Relationship Id="rId49" Type="http://schemas.openxmlformats.org/officeDocument/2006/relationships/image" Target="../media/image25.png"/><Relationship Id="rId114" Type="http://schemas.openxmlformats.org/officeDocument/2006/relationships/customXml" Target="../ink/ink57.xml"/><Relationship Id="rId60" Type="http://schemas.openxmlformats.org/officeDocument/2006/relationships/customXml" Target="../ink/ink30.xml"/><Relationship Id="rId81" Type="http://schemas.openxmlformats.org/officeDocument/2006/relationships/image" Target="../media/image41.png"/><Relationship Id="rId135" Type="http://schemas.openxmlformats.org/officeDocument/2006/relationships/image" Target="../media/image68.png"/><Relationship Id="rId156" Type="http://schemas.openxmlformats.org/officeDocument/2006/relationships/customXml" Target="../ink/ink78.xml"/><Relationship Id="rId177" Type="http://schemas.openxmlformats.org/officeDocument/2006/relationships/image" Target="../media/image89.png"/><Relationship Id="rId198" Type="http://schemas.openxmlformats.org/officeDocument/2006/relationships/customXml" Target="../ink/ink99.xml"/><Relationship Id="rId202" Type="http://schemas.openxmlformats.org/officeDocument/2006/relationships/customXml" Target="../ink/ink101.xml"/><Relationship Id="rId223" Type="http://schemas.openxmlformats.org/officeDocument/2006/relationships/image" Target="../media/image112.png"/><Relationship Id="rId18" Type="http://schemas.openxmlformats.org/officeDocument/2006/relationships/customXml" Target="../ink/ink9.xml"/><Relationship Id="rId39" Type="http://schemas.openxmlformats.org/officeDocument/2006/relationships/image" Target="../media/image20.png"/><Relationship Id="rId50" Type="http://schemas.openxmlformats.org/officeDocument/2006/relationships/customXml" Target="../ink/ink25.xml"/><Relationship Id="rId104" Type="http://schemas.openxmlformats.org/officeDocument/2006/relationships/customXml" Target="../ink/ink52.xml"/><Relationship Id="rId125" Type="http://schemas.openxmlformats.org/officeDocument/2006/relationships/image" Target="../media/image63.png"/><Relationship Id="rId146" Type="http://schemas.openxmlformats.org/officeDocument/2006/relationships/customXml" Target="../ink/ink73.xml"/><Relationship Id="rId167" Type="http://schemas.openxmlformats.org/officeDocument/2006/relationships/image" Target="../media/image84.png"/><Relationship Id="rId188" Type="http://schemas.openxmlformats.org/officeDocument/2006/relationships/customXml" Target="../ink/ink94.xml"/><Relationship Id="rId71" Type="http://schemas.openxmlformats.org/officeDocument/2006/relationships/image" Target="../media/image36.png"/><Relationship Id="rId92" Type="http://schemas.openxmlformats.org/officeDocument/2006/relationships/customXml" Target="../ink/ink46.xml"/><Relationship Id="rId213" Type="http://schemas.openxmlformats.org/officeDocument/2006/relationships/image" Target="../media/image107.png"/><Relationship Id="rId2" Type="http://schemas.openxmlformats.org/officeDocument/2006/relationships/oleObject" Target="../embeddings/oleObject1.bin"/><Relationship Id="rId29" Type="http://schemas.openxmlformats.org/officeDocument/2006/relationships/image" Target="../media/image15.png"/><Relationship Id="rId40" Type="http://schemas.openxmlformats.org/officeDocument/2006/relationships/customXml" Target="../ink/ink20.xml"/><Relationship Id="rId115" Type="http://schemas.openxmlformats.org/officeDocument/2006/relationships/image" Target="../media/image58.png"/><Relationship Id="rId136" Type="http://schemas.openxmlformats.org/officeDocument/2006/relationships/customXml" Target="../ink/ink68.xml"/><Relationship Id="rId157" Type="http://schemas.openxmlformats.org/officeDocument/2006/relationships/image" Target="../media/image79.png"/><Relationship Id="rId178" Type="http://schemas.openxmlformats.org/officeDocument/2006/relationships/customXml" Target="../ink/ink89.xml"/><Relationship Id="rId61" Type="http://schemas.openxmlformats.org/officeDocument/2006/relationships/image" Target="../media/image31.png"/><Relationship Id="rId82" Type="http://schemas.openxmlformats.org/officeDocument/2006/relationships/customXml" Target="../ink/ink41.xml"/><Relationship Id="rId199" Type="http://schemas.openxmlformats.org/officeDocument/2006/relationships/image" Target="../media/image100.png"/><Relationship Id="rId203" Type="http://schemas.openxmlformats.org/officeDocument/2006/relationships/image" Target="../media/image102.png"/><Relationship Id="rId19" Type="http://schemas.openxmlformats.org/officeDocument/2006/relationships/image" Target="../media/image10.png"/><Relationship Id="rId224" Type="http://schemas.openxmlformats.org/officeDocument/2006/relationships/customXml" Target="../ink/ink112.xml"/><Relationship Id="rId30" Type="http://schemas.openxmlformats.org/officeDocument/2006/relationships/customXml" Target="../ink/ink15.xml"/><Relationship Id="rId105" Type="http://schemas.openxmlformats.org/officeDocument/2006/relationships/image" Target="../media/image53.png"/><Relationship Id="rId126" Type="http://schemas.openxmlformats.org/officeDocument/2006/relationships/customXml" Target="../ink/ink63.xml"/><Relationship Id="rId147" Type="http://schemas.openxmlformats.org/officeDocument/2006/relationships/image" Target="../media/image74.png"/><Relationship Id="rId168" Type="http://schemas.openxmlformats.org/officeDocument/2006/relationships/customXml" Target="../ink/ink84.xml"/><Relationship Id="rId51" Type="http://schemas.openxmlformats.org/officeDocument/2006/relationships/image" Target="../media/image26.png"/><Relationship Id="rId72" Type="http://schemas.openxmlformats.org/officeDocument/2006/relationships/customXml" Target="../ink/ink36.xml"/><Relationship Id="rId93" Type="http://schemas.openxmlformats.org/officeDocument/2006/relationships/image" Target="../media/image47.png"/><Relationship Id="rId189" Type="http://schemas.openxmlformats.org/officeDocument/2006/relationships/image" Target="../media/image9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53.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26" Type="http://schemas.openxmlformats.org/officeDocument/2006/relationships/customXml" Target="../ink/ink1431.xml"/><Relationship Id="rId21" Type="http://schemas.openxmlformats.org/officeDocument/2006/relationships/image" Target="../media/image1463.png"/><Relationship Id="rId42" Type="http://schemas.openxmlformats.org/officeDocument/2006/relationships/customXml" Target="../ink/ink1439.xml"/><Relationship Id="rId47" Type="http://schemas.openxmlformats.org/officeDocument/2006/relationships/image" Target="../media/image1476.png"/><Relationship Id="rId63" Type="http://schemas.openxmlformats.org/officeDocument/2006/relationships/image" Target="../media/image1484.png"/><Relationship Id="rId68" Type="http://schemas.openxmlformats.org/officeDocument/2006/relationships/customXml" Target="../ink/ink1452.xml"/><Relationship Id="rId84" Type="http://schemas.openxmlformats.org/officeDocument/2006/relationships/customXml" Target="../ink/ink1460.xml"/><Relationship Id="rId89" Type="http://schemas.openxmlformats.org/officeDocument/2006/relationships/image" Target="../media/image1497.png"/><Relationship Id="rId16" Type="http://schemas.openxmlformats.org/officeDocument/2006/relationships/customXml" Target="../ink/ink1426.xml"/><Relationship Id="rId11" Type="http://schemas.openxmlformats.org/officeDocument/2006/relationships/image" Target="../media/image1458.png"/><Relationship Id="rId32" Type="http://schemas.openxmlformats.org/officeDocument/2006/relationships/customXml" Target="../ink/ink1434.xml"/><Relationship Id="rId37" Type="http://schemas.openxmlformats.org/officeDocument/2006/relationships/image" Target="../media/image1471.png"/><Relationship Id="rId53" Type="http://schemas.openxmlformats.org/officeDocument/2006/relationships/image" Target="../media/image1479.png"/><Relationship Id="rId58" Type="http://schemas.openxmlformats.org/officeDocument/2006/relationships/customXml" Target="../ink/ink1447.xml"/><Relationship Id="rId74" Type="http://schemas.openxmlformats.org/officeDocument/2006/relationships/customXml" Target="../ink/ink1455.xml"/><Relationship Id="rId79" Type="http://schemas.openxmlformats.org/officeDocument/2006/relationships/image" Target="../media/image1492.png"/><Relationship Id="rId5" Type="http://schemas.openxmlformats.org/officeDocument/2006/relationships/image" Target="../media/image1455.png"/><Relationship Id="rId14" Type="http://schemas.openxmlformats.org/officeDocument/2006/relationships/customXml" Target="../ink/ink1425.xml"/><Relationship Id="rId22" Type="http://schemas.openxmlformats.org/officeDocument/2006/relationships/customXml" Target="../ink/ink1429.xml"/><Relationship Id="rId27" Type="http://schemas.openxmlformats.org/officeDocument/2006/relationships/image" Target="../media/image1466.png"/><Relationship Id="rId30" Type="http://schemas.openxmlformats.org/officeDocument/2006/relationships/customXml" Target="../ink/ink1433.xml"/><Relationship Id="rId35" Type="http://schemas.openxmlformats.org/officeDocument/2006/relationships/image" Target="../media/image1470.png"/><Relationship Id="rId43" Type="http://schemas.openxmlformats.org/officeDocument/2006/relationships/image" Target="../media/image1474.png"/><Relationship Id="rId48" Type="http://schemas.openxmlformats.org/officeDocument/2006/relationships/customXml" Target="../ink/ink1442.xml"/><Relationship Id="rId56" Type="http://schemas.openxmlformats.org/officeDocument/2006/relationships/customXml" Target="../ink/ink1446.xml"/><Relationship Id="rId64" Type="http://schemas.openxmlformats.org/officeDocument/2006/relationships/customXml" Target="../ink/ink1450.xml"/><Relationship Id="rId69" Type="http://schemas.openxmlformats.org/officeDocument/2006/relationships/image" Target="../media/image1487.png"/><Relationship Id="rId77" Type="http://schemas.openxmlformats.org/officeDocument/2006/relationships/image" Target="../media/image1491.png"/><Relationship Id="rId8" Type="http://schemas.openxmlformats.org/officeDocument/2006/relationships/customXml" Target="../ink/ink1422.xml"/><Relationship Id="rId51" Type="http://schemas.openxmlformats.org/officeDocument/2006/relationships/image" Target="../media/image1478.png"/><Relationship Id="rId72" Type="http://schemas.openxmlformats.org/officeDocument/2006/relationships/customXml" Target="../ink/ink1454.xml"/><Relationship Id="rId80" Type="http://schemas.openxmlformats.org/officeDocument/2006/relationships/customXml" Target="../ink/ink1458.xml"/><Relationship Id="rId85" Type="http://schemas.openxmlformats.org/officeDocument/2006/relationships/image" Target="../media/image1495.png"/><Relationship Id="rId3" Type="http://schemas.openxmlformats.org/officeDocument/2006/relationships/image" Target="../media/image1454.png"/><Relationship Id="rId12" Type="http://schemas.openxmlformats.org/officeDocument/2006/relationships/customXml" Target="../ink/ink1424.xml"/><Relationship Id="rId17" Type="http://schemas.openxmlformats.org/officeDocument/2006/relationships/image" Target="../media/image1461.png"/><Relationship Id="rId25" Type="http://schemas.openxmlformats.org/officeDocument/2006/relationships/image" Target="../media/image1465.png"/><Relationship Id="rId33" Type="http://schemas.openxmlformats.org/officeDocument/2006/relationships/image" Target="../media/image1469.png"/><Relationship Id="rId38" Type="http://schemas.openxmlformats.org/officeDocument/2006/relationships/customXml" Target="../ink/ink1437.xml"/><Relationship Id="rId46" Type="http://schemas.openxmlformats.org/officeDocument/2006/relationships/customXml" Target="../ink/ink1441.xml"/><Relationship Id="rId59" Type="http://schemas.openxmlformats.org/officeDocument/2006/relationships/image" Target="../media/image1482.png"/><Relationship Id="rId67" Type="http://schemas.openxmlformats.org/officeDocument/2006/relationships/image" Target="../media/image1486.png"/><Relationship Id="rId20" Type="http://schemas.openxmlformats.org/officeDocument/2006/relationships/customXml" Target="../ink/ink1428.xml"/><Relationship Id="rId41" Type="http://schemas.openxmlformats.org/officeDocument/2006/relationships/image" Target="../media/image1473.png"/><Relationship Id="rId54" Type="http://schemas.openxmlformats.org/officeDocument/2006/relationships/customXml" Target="../ink/ink1445.xml"/><Relationship Id="rId62" Type="http://schemas.openxmlformats.org/officeDocument/2006/relationships/customXml" Target="../ink/ink1449.xml"/><Relationship Id="rId70" Type="http://schemas.openxmlformats.org/officeDocument/2006/relationships/customXml" Target="../ink/ink1453.xml"/><Relationship Id="rId75" Type="http://schemas.openxmlformats.org/officeDocument/2006/relationships/image" Target="../media/image1490.png"/><Relationship Id="rId83" Type="http://schemas.openxmlformats.org/officeDocument/2006/relationships/image" Target="../media/image1494.png"/><Relationship Id="rId88" Type="http://schemas.openxmlformats.org/officeDocument/2006/relationships/customXml" Target="../ink/ink1462.xml"/><Relationship Id="rId1" Type="http://schemas.openxmlformats.org/officeDocument/2006/relationships/slideLayout" Target="../slideLayouts/slideLayout7.xml"/><Relationship Id="rId6" Type="http://schemas.openxmlformats.org/officeDocument/2006/relationships/customXml" Target="../ink/ink1421.xml"/><Relationship Id="rId15" Type="http://schemas.openxmlformats.org/officeDocument/2006/relationships/image" Target="../media/image1460.png"/><Relationship Id="rId23" Type="http://schemas.openxmlformats.org/officeDocument/2006/relationships/image" Target="../media/image1464.png"/><Relationship Id="rId28" Type="http://schemas.openxmlformats.org/officeDocument/2006/relationships/customXml" Target="../ink/ink1432.xml"/><Relationship Id="rId36" Type="http://schemas.openxmlformats.org/officeDocument/2006/relationships/customXml" Target="../ink/ink1436.xml"/><Relationship Id="rId49" Type="http://schemas.openxmlformats.org/officeDocument/2006/relationships/image" Target="../media/image1477.png"/><Relationship Id="rId57" Type="http://schemas.openxmlformats.org/officeDocument/2006/relationships/image" Target="../media/image1481.png"/><Relationship Id="rId10" Type="http://schemas.openxmlformats.org/officeDocument/2006/relationships/customXml" Target="../ink/ink1423.xml"/><Relationship Id="rId31" Type="http://schemas.openxmlformats.org/officeDocument/2006/relationships/image" Target="../media/image1468.png"/><Relationship Id="rId44" Type="http://schemas.openxmlformats.org/officeDocument/2006/relationships/customXml" Target="../ink/ink1440.xml"/><Relationship Id="rId52" Type="http://schemas.openxmlformats.org/officeDocument/2006/relationships/customXml" Target="../ink/ink1444.xml"/><Relationship Id="rId60" Type="http://schemas.openxmlformats.org/officeDocument/2006/relationships/customXml" Target="../ink/ink1448.xml"/><Relationship Id="rId65" Type="http://schemas.openxmlformats.org/officeDocument/2006/relationships/image" Target="../media/image1485.png"/><Relationship Id="rId73" Type="http://schemas.openxmlformats.org/officeDocument/2006/relationships/image" Target="../media/image1489.png"/><Relationship Id="rId78" Type="http://schemas.openxmlformats.org/officeDocument/2006/relationships/customXml" Target="../ink/ink1457.xml"/><Relationship Id="rId81" Type="http://schemas.openxmlformats.org/officeDocument/2006/relationships/image" Target="../media/image1493.png"/><Relationship Id="rId86" Type="http://schemas.openxmlformats.org/officeDocument/2006/relationships/customXml" Target="../ink/ink1461.xml"/><Relationship Id="rId4" Type="http://schemas.openxmlformats.org/officeDocument/2006/relationships/customXml" Target="../ink/ink1420.xml"/><Relationship Id="rId9" Type="http://schemas.openxmlformats.org/officeDocument/2006/relationships/image" Target="../media/image1457.png"/><Relationship Id="rId13" Type="http://schemas.openxmlformats.org/officeDocument/2006/relationships/image" Target="../media/image1459.png"/><Relationship Id="rId18" Type="http://schemas.openxmlformats.org/officeDocument/2006/relationships/customXml" Target="../ink/ink1427.xml"/><Relationship Id="rId39" Type="http://schemas.openxmlformats.org/officeDocument/2006/relationships/image" Target="../media/image1472.png"/><Relationship Id="rId34" Type="http://schemas.openxmlformats.org/officeDocument/2006/relationships/customXml" Target="../ink/ink1435.xml"/><Relationship Id="rId50" Type="http://schemas.openxmlformats.org/officeDocument/2006/relationships/customXml" Target="../ink/ink1443.xml"/><Relationship Id="rId55" Type="http://schemas.openxmlformats.org/officeDocument/2006/relationships/image" Target="../media/image1480.png"/><Relationship Id="rId76" Type="http://schemas.openxmlformats.org/officeDocument/2006/relationships/customXml" Target="../ink/ink1456.xml"/><Relationship Id="rId7" Type="http://schemas.openxmlformats.org/officeDocument/2006/relationships/image" Target="../media/image1456.png"/><Relationship Id="rId71" Type="http://schemas.openxmlformats.org/officeDocument/2006/relationships/image" Target="../media/image1488.png"/><Relationship Id="rId2" Type="http://schemas.openxmlformats.org/officeDocument/2006/relationships/notesSlide" Target="../notesSlides/notesSlide16.xml"/><Relationship Id="rId29" Type="http://schemas.openxmlformats.org/officeDocument/2006/relationships/image" Target="../media/image1467.png"/><Relationship Id="rId24" Type="http://schemas.openxmlformats.org/officeDocument/2006/relationships/customXml" Target="../ink/ink1430.xml"/><Relationship Id="rId40" Type="http://schemas.openxmlformats.org/officeDocument/2006/relationships/customXml" Target="../ink/ink1438.xml"/><Relationship Id="rId45" Type="http://schemas.openxmlformats.org/officeDocument/2006/relationships/image" Target="../media/image1475.png"/><Relationship Id="rId66" Type="http://schemas.openxmlformats.org/officeDocument/2006/relationships/customXml" Target="../ink/ink1451.xml"/><Relationship Id="rId87" Type="http://schemas.openxmlformats.org/officeDocument/2006/relationships/image" Target="../media/image1496.png"/><Relationship Id="rId61" Type="http://schemas.openxmlformats.org/officeDocument/2006/relationships/image" Target="../media/image1483.png"/><Relationship Id="rId82" Type="http://schemas.openxmlformats.org/officeDocument/2006/relationships/customXml" Target="../ink/ink1459.xml"/><Relationship Id="rId19" Type="http://schemas.openxmlformats.org/officeDocument/2006/relationships/image" Target="../media/image1462.png"/></Relationships>
</file>

<file path=ppt/slides/_rels/slide22.xml.rels><?xml version="1.0" encoding="UTF-8" standalone="yes"?>
<Relationships xmlns="http://schemas.openxmlformats.org/package/2006/relationships"><Relationship Id="rId117" Type="http://schemas.openxmlformats.org/officeDocument/2006/relationships/image" Target="../media/image1555.png"/><Relationship Id="rId21" Type="http://schemas.openxmlformats.org/officeDocument/2006/relationships/image" Target="../media/image1507.png"/><Relationship Id="rId42" Type="http://schemas.openxmlformats.org/officeDocument/2006/relationships/customXml" Target="../ink/ink1483.xml"/><Relationship Id="rId63" Type="http://schemas.openxmlformats.org/officeDocument/2006/relationships/image" Target="../media/image1528.png"/><Relationship Id="rId84" Type="http://schemas.openxmlformats.org/officeDocument/2006/relationships/customXml" Target="../ink/ink1504.xml"/><Relationship Id="rId138" Type="http://schemas.openxmlformats.org/officeDocument/2006/relationships/customXml" Target="../ink/ink1531.xml"/><Relationship Id="rId159" Type="http://schemas.openxmlformats.org/officeDocument/2006/relationships/image" Target="../media/image1576.png"/><Relationship Id="rId170" Type="http://schemas.openxmlformats.org/officeDocument/2006/relationships/customXml" Target="../ink/ink1547.xml"/><Relationship Id="rId107" Type="http://schemas.openxmlformats.org/officeDocument/2006/relationships/image" Target="../media/image1550.png"/><Relationship Id="rId11" Type="http://schemas.openxmlformats.org/officeDocument/2006/relationships/image" Target="../media/image1502.png"/><Relationship Id="rId32" Type="http://schemas.openxmlformats.org/officeDocument/2006/relationships/customXml" Target="../ink/ink1478.xml"/><Relationship Id="rId53" Type="http://schemas.openxmlformats.org/officeDocument/2006/relationships/image" Target="../media/image1523.png"/><Relationship Id="rId74" Type="http://schemas.openxmlformats.org/officeDocument/2006/relationships/customXml" Target="../ink/ink1499.xml"/><Relationship Id="rId128" Type="http://schemas.openxmlformats.org/officeDocument/2006/relationships/customXml" Target="../ink/ink1526.xml"/><Relationship Id="rId149" Type="http://schemas.openxmlformats.org/officeDocument/2006/relationships/image" Target="../media/image1571.png"/><Relationship Id="rId5" Type="http://schemas.openxmlformats.org/officeDocument/2006/relationships/image" Target="../media/image1499.png"/><Relationship Id="rId95" Type="http://schemas.openxmlformats.org/officeDocument/2006/relationships/image" Target="../media/image1544.png"/><Relationship Id="rId160" Type="http://schemas.openxmlformats.org/officeDocument/2006/relationships/customXml" Target="../ink/ink1542.xml"/><Relationship Id="rId22" Type="http://schemas.openxmlformats.org/officeDocument/2006/relationships/customXml" Target="../ink/ink1473.xml"/><Relationship Id="rId43" Type="http://schemas.openxmlformats.org/officeDocument/2006/relationships/image" Target="../media/image1518.png"/><Relationship Id="rId64" Type="http://schemas.openxmlformats.org/officeDocument/2006/relationships/customXml" Target="../ink/ink1494.xml"/><Relationship Id="rId118" Type="http://schemas.openxmlformats.org/officeDocument/2006/relationships/customXml" Target="../ink/ink1521.xml"/><Relationship Id="rId139" Type="http://schemas.openxmlformats.org/officeDocument/2006/relationships/image" Target="../media/image1566.png"/><Relationship Id="rId85" Type="http://schemas.openxmlformats.org/officeDocument/2006/relationships/image" Target="../media/image1539.png"/><Relationship Id="rId150" Type="http://schemas.openxmlformats.org/officeDocument/2006/relationships/customXml" Target="../ink/ink1537.xml"/><Relationship Id="rId171" Type="http://schemas.openxmlformats.org/officeDocument/2006/relationships/image" Target="../media/image1582.png"/><Relationship Id="rId12" Type="http://schemas.openxmlformats.org/officeDocument/2006/relationships/customXml" Target="../ink/ink1468.xml"/><Relationship Id="rId33" Type="http://schemas.openxmlformats.org/officeDocument/2006/relationships/image" Target="../media/image1513.png"/><Relationship Id="rId108" Type="http://schemas.openxmlformats.org/officeDocument/2006/relationships/customXml" Target="../ink/ink1516.xml"/><Relationship Id="rId129" Type="http://schemas.openxmlformats.org/officeDocument/2006/relationships/image" Target="../media/image1561.png"/><Relationship Id="rId54" Type="http://schemas.openxmlformats.org/officeDocument/2006/relationships/customXml" Target="../ink/ink1489.xml"/><Relationship Id="rId75" Type="http://schemas.openxmlformats.org/officeDocument/2006/relationships/image" Target="../media/image1534.png"/><Relationship Id="rId96" Type="http://schemas.openxmlformats.org/officeDocument/2006/relationships/customXml" Target="../ink/ink1510.xml"/><Relationship Id="rId140" Type="http://schemas.openxmlformats.org/officeDocument/2006/relationships/customXml" Target="../ink/ink1532.xml"/><Relationship Id="rId161" Type="http://schemas.openxmlformats.org/officeDocument/2006/relationships/image" Target="../media/image1577.png"/><Relationship Id="rId6" Type="http://schemas.openxmlformats.org/officeDocument/2006/relationships/customXml" Target="../ink/ink1465.xml"/><Relationship Id="rId23" Type="http://schemas.openxmlformats.org/officeDocument/2006/relationships/image" Target="../media/image1508.png"/><Relationship Id="rId28" Type="http://schemas.openxmlformats.org/officeDocument/2006/relationships/customXml" Target="../ink/ink1476.xml"/><Relationship Id="rId49" Type="http://schemas.openxmlformats.org/officeDocument/2006/relationships/image" Target="../media/image1521.png"/><Relationship Id="rId114" Type="http://schemas.openxmlformats.org/officeDocument/2006/relationships/customXml" Target="../ink/ink1519.xml"/><Relationship Id="rId119" Type="http://schemas.openxmlformats.org/officeDocument/2006/relationships/image" Target="../media/image1556.png"/><Relationship Id="rId44" Type="http://schemas.openxmlformats.org/officeDocument/2006/relationships/customXml" Target="../ink/ink1484.xml"/><Relationship Id="rId60" Type="http://schemas.openxmlformats.org/officeDocument/2006/relationships/customXml" Target="../ink/ink1492.xml"/><Relationship Id="rId65" Type="http://schemas.openxmlformats.org/officeDocument/2006/relationships/image" Target="../media/image1529.png"/><Relationship Id="rId81" Type="http://schemas.openxmlformats.org/officeDocument/2006/relationships/image" Target="../media/image1537.png"/><Relationship Id="rId86" Type="http://schemas.openxmlformats.org/officeDocument/2006/relationships/customXml" Target="../ink/ink1505.xml"/><Relationship Id="rId130" Type="http://schemas.openxmlformats.org/officeDocument/2006/relationships/customXml" Target="../ink/ink1527.xml"/><Relationship Id="rId135" Type="http://schemas.openxmlformats.org/officeDocument/2006/relationships/image" Target="../media/image1564.png"/><Relationship Id="rId151" Type="http://schemas.openxmlformats.org/officeDocument/2006/relationships/image" Target="../media/image1572.png"/><Relationship Id="rId156" Type="http://schemas.openxmlformats.org/officeDocument/2006/relationships/customXml" Target="../ink/ink1540.xml"/><Relationship Id="rId177" Type="http://schemas.openxmlformats.org/officeDocument/2006/relationships/image" Target="../media/image1585.png"/><Relationship Id="rId172" Type="http://schemas.openxmlformats.org/officeDocument/2006/relationships/customXml" Target="../ink/ink1548.xml"/><Relationship Id="rId13" Type="http://schemas.openxmlformats.org/officeDocument/2006/relationships/image" Target="../media/image1503.png"/><Relationship Id="rId18" Type="http://schemas.openxmlformats.org/officeDocument/2006/relationships/customXml" Target="../ink/ink1471.xml"/><Relationship Id="rId39" Type="http://schemas.openxmlformats.org/officeDocument/2006/relationships/image" Target="../media/image1516.png"/><Relationship Id="rId109" Type="http://schemas.openxmlformats.org/officeDocument/2006/relationships/image" Target="../media/image1551.png"/><Relationship Id="rId34" Type="http://schemas.openxmlformats.org/officeDocument/2006/relationships/customXml" Target="../ink/ink1479.xml"/><Relationship Id="rId50" Type="http://schemas.openxmlformats.org/officeDocument/2006/relationships/customXml" Target="../ink/ink1487.xml"/><Relationship Id="rId55" Type="http://schemas.openxmlformats.org/officeDocument/2006/relationships/image" Target="../media/image1524.png"/><Relationship Id="rId76" Type="http://schemas.openxmlformats.org/officeDocument/2006/relationships/customXml" Target="../ink/ink1500.xml"/><Relationship Id="rId97" Type="http://schemas.openxmlformats.org/officeDocument/2006/relationships/image" Target="../media/image1545.png"/><Relationship Id="rId104" Type="http://schemas.openxmlformats.org/officeDocument/2006/relationships/customXml" Target="../ink/ink1514.xml"/><Relationship Id="rId120" Type="http://schemas.openxmlformats.org/officeDocument/2006/relationships/customXml" Target="../ink/ink1522.xml"/><Relationship Id="rId125" Type="http://schemas.openxmlformats.org/officeDocument/2006/relationships/image" Target="../media/image1559.png"/><Relationship Id="rId141" Type="http://schemas.openxmlformats.org/officeDocument/2006/relationships/image" Target="../media/image1567.png"/><Relationship Id="rId146" Type="http://schemas.openxmlformats.org/officeDocument/2006/relationships/customXml" Target="../ink/ink1535.xml"/><Relationship Id="rId167" Type="http://schemas.openxmlformats.org/officeDocument/2006/relationships/image" Target="../media/image1580.png"/><Relationship Id="rId7" Type="http://schemas.openxmlformats.org/officeDocument/2006/relationships/image" Target="../media/image1500.png"/><Relationship Id="rId71" Type="http://schemas.openxmlformats.org/officeDocument/2006/relationships/image" Target="../media/image1532.png"/><Relationship Id="rId92" Type="http://schemas.openxmlformats.org/officeDocument/2006/relationships/customXml" Target="../ink/ink1508.xml"/><Relationship Id="rId162" Type="http://schemas.openxmlformats.org/officeDocument/2006/relationships/customXml" Target="../ink/ink1543.xml"/><Relationship Id="rId2" Type="http://schemas.openxmlformats.org/officeDocument/2006/relationships/customXml" Target="../ink/ink1463.xml"/><Relationship Id="rId29" Type="http://schemas.openxmlformats.org/officeDocument/2006/relationships/image" Target="../media/image1511.png"/><Relationship Id="rId24" Type="http://schemas.openxmlformats.org/officeDocument/2006/relationships/customXml" Target="../ink/ink1474.xml"/><Relationship Id="rId40" Type="http://schemas.openxmlformats.org/officeDocument/2006/relationships/customXml" Target="../ink/ink1482.xml"/><Relationship Id="rId45" Type="http://schemas.openxmlformats.org/officeDocument/2006/relationships/image" Target="../media/image1519.png"/><Relationship Id="rId66" Type="http://schemas.openxmlformats.org/officeDocument/2006/relationships/customXml" Target="../ink/ink1495.xml"/><Relationship Id="rId87" Type="http://schemas.openxmlformats.org/officeDocument/2006/relationships/image" Target="../media/image1540.png"/><Relationship Id="rId110" Type="http://schemas.openxmlformats.org/officeDocument/2006/relationships/customXml" Target="../ink/ink1517.xml"/><Relationship Id="rId115" Type="http://schemas.openxmlformats.org/officeDocument/2006/relationships/image" Target="../media/image1554.png"/><Relationship Id="rId131" Type="http://schemas.openxmlformats.org/officeDocument/2006/relationships/image" Target="../media/image1562.png"/><Relationship Id="rId136" Type="http://schemas.openxmlformats.org/officeDocument/2006/relationships/customXml" Target="../ink/ink1530.xml"/><Relationship Id="rId157" Type="http://schemas.openxmlformats.org/officeDocument/2006/relationships/image" Target="../media/image1575.png"/><Relationship Id="rId61" Type="http://schemas.openxmlformats.org/officeDocument/2006/relationships/image" Target="../media/image1527.png"/><Relationship Id="rId82" Type="http://schemas.openxmlformats.org/officeDocument/2006/relationships/customXml" Target="../ink/ink1503.xml"/><Relationship Id="rId152" Type="http://schemas.openxmlformats.org/officeDocument/2006/relationships/customXml" Target="../ink/ink1538.xml"/><Relationship Id="rId173" Type="http://schemas.openxmlformats.org/officeDocument/2006/relationships/image" Target="../media/image1583.png"/><Relationship Id="rId19" Type="http://schemas.openxmlformats.org/officeDocument/2006/relationships/image" Target="../media/image1506.png"/><Relationship Id="rId14" Type="http://schemas.openxmlformats.org/officeDocument/2006/relationships/customXml" Target="../ink/ink1469.xml"/><Relationship Id="rId30" Type="http://schemas.openxmlformats.org/officeDocument/2006/relationships/customXml" Target="../ink/ink1477.xml"/><Relationship Id="rId35" Type="http://schemas.openxmlformats.org/officeDocument/2006/relationships/image" Target="../media/image1514.png"/><Relationship Id="rId56" Type="http://schemas.openxmlformats.org/officeDocument/2006/relationships/customXml" Target="../ink/ink1490.xml"/><Relationship Id="rId77" Type="http://schemas.openxmlformats.org/officeDocument/2006/relationships/image" Target="../media/image1535.png"/><Relationship Id="rId100" Type="http://schemas.openxmlformats.org/officeDocument/2006/relationships/customXml" Target="../ink/ink1512.xml"/><Relationship Id="rId105" Type="http://schemas.openxmlformats.org/officeDocument/2006/relationships/image" Target="../media/image1549.png"/><Relationship Id="rId126" Type="http://schemas.openxmlformats.org/officeDocument/2006/relationships/customXml" Target="../ink/ink1525.xml"/><Relationship Id="rId147" Type="http://schemas.openxmlformats.org/officeDocument/2006/relationships/image" Target="../media/image1570.png"/><Relationship Id="rId168" Type="http://schemas.openxmlformats.org/officeDocument/2006/relationships/customXml" Target="../ink/ink1546.xml"/><Relationship Id="rId8" Type="http://schemas.openxmlformats.org/officeDocument/2006/relationships/customXml" Target="../ink/ink1466.xml"/><Relationship Id="rId51" Type="http://schemas.openxmlformats.org/officeDocument/2006/relationships/image" Target="../media/image1522.png"/><Relationship Id="rId72" Type="http://schemas.openxmlformats.org/officeDocument/2006/relationships/customXml" Target="../ink/ink1498.xml"/><Relationship Id="rId93" Type="http://schemas.openxmlformats.org/officeDocument/2006/relationships/image" Target="../media/image1543.png"/><Relationship Id="rId98" Type="http://schemas.openxmlformats.org/officeDocument/2006/relationships/customXml" Target="../ink/ink1511.xml"/><Relationship Id="rId121" Type="http://schemas.openxmlformats.org/officeDocument/2006/relationships/image" Target="../media/image1557.png"/><Relationship Id="rId142" Type="http://schemas.openxmlformats.org/officeDocument/2006/relationships/customXml" Target="../ink/ink1533.xml"/><Relationship Id="rId163" Type="http://schemas.openxmlformats.org/officeDocument/2006/relationships/image" Target="../media/image1578.png"/><Relationship Id="rId3" Type="http://schemas.openxmlformats.org/officeDocument/2006/relationships/image" Target="../media/image1498.png"/><Relationship Id="rId25" Type="http://schemas.openxmlformats.org/officeDocument/2006/relationships/image" Target="../media/image1509.png"/><Relationship Id="rId46" Type="http://schemas.openxmlformats.org/officeDocument/2006/relationships/customXml" Target="../ink/ink1485.xml"/><Relationship Id="rId67" Type="http://schemas.openxmlformats.org/officeDocument/2006/relationships/image" Target="../media/image1530.png"/><Relationship Id="rId116" Type="http://schemas.openxmlformats.org/officeDocument/2006/relationships/customXml" Target="../ink/ink1520.xml"/><Relationship Id="rId137" Type="http://schemas.openxmlformats.org/officeDocument/2006/relationships/image" Target="../media/image1565.png"/><Relationship Id="rId158" Type="http://schemas.openxmlformats.org/officeDocument/2006/relationships/customXml" Target="../ink/ink1541.xml"/><Relationship Id="rId20" Type="http://schemas.openxmlformats.org/officeDocument/2006/relationships/customXml" Target="../ink/ink1472.xml"/><Relationship Id="rId41" Type="http://schemas.openxmlformats.org/officeDocument/2006/relationships/image" Target="../media/image1517.png"/><Relationship Id="rId62" Type="http://schemas.openxmlformats.org/officeDocument/2006/relationships/customXml" Target="../ink/ink1493.xml"/><Relationship Id="rId83" Type="http://schemas.openxmlformats.org/officeDocument/2006/relationships/image" Target="../media/image1538.png"/><Relationship Id="rId88" Type="http://schemas.openxmlformats.org/officeDocument/2006/relationships/customXml" Target="../ink/ink1506.xml"/><Relationship Id="rId111" Type="http://schemas.openxmlformats.org/officeDocument/2006/relationships/image" Target="../media/image1552.png"/><Relationship Id="rId132" Type="http://schemas.openxmlformats.org/officeDocument/2006/relationships/customXml" Target="../ink/ink1528.xml"/><Relationship Id="rId153" Type="http://schemas.openxmlformats.org/officeDocument/2006/relationships/image" Target="../media/image1573.png"/><Relationship Id="rId174" Type="http://schemas.openxmlformats.org/officeDocument/2006/relationships/customXml" Target="../ink/ink1549.xml"/><Relationship Id="rId15" Type="http://schemas.openxmlformats.org/officeDocument/2006/relationships/image" Target="../media/image1504.png"/><Relationship Id="rId36" Type="http://schemas.openxmlformats.org/officeDocument/2006/relationships/customXml" Target="../ink/ink1480.xml"/><Relationship Id="rId57" Type="http://schemas.openxmlformats.org/officeDocument/2006/relationships/image" Target="../media/image1525.png"/><Relationship Id="rId106" Type="http://schemas.openxmlformats.org/officeDocument/2006/relationships/customXml" Target="../ink/ink1515.xml"/><Relationship Id="rId127" Type="http://schemas.openxmlformats.org/officeDocument/2006/relationships/image" Target="../media/image1560.png"/><Relationship Id="rId10" Type="http://schemas.openxmlformats.org/officeDocument/2006/relationships/customXml" Target="../ink/ink1467.xml"/><Relationship Id="rId31" Type="http://schemas.openxmlformats.org/officeDocument/2006/relationships/image" Target="../media/image1512.png"/><Relationship Id="rId52" Type="http://schemas.openxmlformats.org/officeDocument/2006/relationships/customXml" Target="../ink/ink1488.xml"/><Relationship Id="rId73" Type="http://schemas.openxmlformats.org/officeDocument/2006/relationships/image" Target="../media/image1533.png"/><Relationship Id="rId78" Type="http://schemas.openxmlformats.org/officeDocument/2006/relationships/customXml" Target="../ink/ink1501.xml"/><Relationship Id="rId94" Type="http://schemas.openxmlformats.org/officeDocument/2006/relationships/customXml" Target="../ink/ink1509.xml"/><Relationship Id="rId99" Type="http://schemas.openxmlformats.org/officeDocument/2006/relationships/image" Target="../media/image1546.png"/><Relationship Id="rId101" Type="http://schemas.openxmlformats.org/officeDocument/2006/relationships/image" Target="../media/image1547.png"/><Relationship Id="rId122" Type="http://schemas.openxmlformats.org/officeDocument/2006/relationships/customXml" Target="../ink/ink1523.xml"/><Relationship Id="rId143" Type="http://schemas.openxmlformats.org/officeDocument/2006/relationships/image" Target="../media/image1568.png"/><Relationship Id="rId148" Type="http://schemas.openxmlformats.org/officeDocument/2006/relationships/customXml" Target="../ink/ink1536.xml"/><Relationship Id="rId164" Type="http://schemas.openxmlformats.org/officeDocument/2006/relationships/customXml" Target="../ink/ink1544.xml"/><Relationship Id="rId169" Type="http://schemas.openxmlformats.org/officeDocument/2006/relationships/image" Target="../media/image1581.png"/><Relationship Id="rId4" Type="http://schemas.openxmlformats.org/officeDocument/2006/relationships/customXml" Target="../ink/ink1464.xml"/><Relationship Id="rId9" Type="http://schemas.openxmlformats.org/officeDocument/2006/relationships/image" Target="../media/image1501.png"/><Relationship Id="rId26" Type="http://schemas.openxmlformats.org/officeDocument/2006/relationships/customXml" Target="../ink/ink1475.xml"/><Relationship Id="rId47" Type="http://schemas.openxmlformats.org/officeDocument/2006/relationships/image" Target="../media/image1520.png"/><Relationship Id="rId68" Type="http://schemas.openxmlformats.org/officeDocument/2006/relationships/customXml" Target="../ink/ink1496.xml"/><Relationship Id="rId89" Type="http://schemas.openxmlformats.org/officeDocument/2006/relationships/image" Target="../media/image1541.png"/><Relationship Id="rId112" Type="http://schemas.openxmlformats.org/officeDocument/2006/relationships/customXml" Target="../ink/ink1518.xml"/><Relationship Id="rId133" Type="http://schemas.openxmlformats.org/officeDocument/2006/relationships/image" Target="../media/image1563.png"/><Relationship Id="rId154" Type="http://schemas.openxmlformats.org/officeDocument/2006/relationships/customXml" Target="../ink/ink1539.xml"/><Relationship Id="rId175" Type="http://schemas.openxmlformats.org/officeDocument/2006/relationships/image" Target="../media/image1584.png"/><Relationship Id="rId16" Type="http://schemas.openxmlformats.org/officeDocument/2006/relationships/customXml" Target="../ink/ink1470.xml"/><Relationship Id="rId37" Type="http://schemas.openxmlformats.org/officeDocument/2006/relationships/image" Target="../media/image1515.png"/><Relationship Id="rId58" Type="http://schemas.openxmlformats.org/officeDocument/2006/relationships/customXml" Target="../ink/ink1491.xml"/><Relationship Id="rId79" Type="http://schemas.openxmlformats.org/officeDocument/2006/relationships/image" Target="../media/image1536.png"/><Relationship Id="rId102" Type="http://schemas.openxmlformats.org/officeDocument/2006/relationships/customXml" Target="../ink/ink1513.xml"/><Relationship Id="rId123" Type="http://schemas.openxmlformats.org/officeDocument/2006/relationships/image" Target="../media/image1558.png"/><Relationship Id="rId144" Type="http://schemas.openxmlformats.org/officeDocument/2006/relationships/customXml" Target="../ink/ink1534.xml"/><Relationship Id="rId90" Type="http://schemas.openxmlformats.org/officeDocument/2006/relationships/customXml" Target="../ink/ink1507.xml"/><Relationship Id="rId165" Type="http://schemas.openxmlformats.org/officeDocument/2006/relationships/image" Target="../media/image1579.png"/><Relationship Id="rId27" Type="http://schemas.openxmlformats.org/officeDocument/2006/relationships/image" Target="../media/image1510.png"/><Relationship Id="rId48" Type="http://schemas.openxmlformats.org/officeDocument/2006/relationships/customXml" Target="../ink/ink1486.xml"/><Relationship Id="rId69" Type="http://schemas.openxmlformats.org/officeDocument/2006/relationships/image" Target="../media/image1531.png"/><Relationship Id="rId113" Type="http://schemas.openxmlformats.org/officeDocument/2006/relationships/image" Target="../media/image1553.png"/><Relationship Id="rId134" Type="http://schemas.openxmlformats.org/officeDocument/2006/relationships/customXml" Target="../ink/ink1529.xml"/><Relationship Id="rId80" Type="http://schemas.openxmlformats.org/officeDocument/2006/relationships/customXml" Target="../ink/ink1502.xml"/><Relationship Id="rId155" Type="http://schemas.openxmlformats.org/officeDocument/2006/relationships/image" Target="../media/image1574.png"/><Relationship Id="rId176" Type="http://schemas.openxmlformats.org/officeDocument/2006/relationships/customXml" Target="../ink/ink1550.xml"/><Relationship Id="rId17" Type="http://schemas.openxmlformats.org/officeDocument/2006/relationships/image" Target="../media/image1505.png"/><Relationship Id="rId38" Type="http://schemas.openxmlformats.org/officeDocument/2006/relationships/customXml" Target="../ink/ink1481.xml"/><Relationship Id="rId59" Type="http://schemas.openxmlformats.org/officeDocument/2006/relationships/image" Target="../media/image1526.png"/><Relationship Id="rId103" Type="http://schemas.openxmlformats.org/officeDocument/2006/relationships/image" Target="../media/image1548.png"/><Relationship Id="rId124" Type="http://schemas.openxmlformats.org/officeDocument/2006/relationships/customXml" Target="../ink/ink1524.xml"/><Relationship Id="rId70" Type="http://schemas.openxmlformats.org/officeDocument/2006/relationships/customXml" Target="../ink/ink1497.xml"/><Relationship Id="rId91" Type="http://schemas.openxmlformats.org/officeDocument/2006/relationships/image" Target="../media/image1542.png"/><Relationship Id="rId145" Type="http://schemas.openxmlformats.org/officeDocument/2006/relationships/image" Target="../media/image1569.png"/><Relationship Id="rId166" Type="http://schemas.openxmlformats.org/officeDocument/2006/relationships/customXml" Target="../ink/ink154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17" Type="http://schemas.openxmlformats.org/officeDocument/2006/relationships/customXml" Target="../ink/ink1608.xml"/><Relationship Id="rId21" Type="http://schemas.openxmlformats.org/officeDocument/2006/relationships/customXml" Target="../ink/ink1560.xml"/><Relationship Id="rId42" Type="http://schemas.openxmlformats.org/officeDocument/2006/relationships/image" Target="../media/image1605.png"/><Relationship Id="rId63" Type="http://schemas.openxmlformats.org/officeDocument/2006/relationships/customXml" Target="../ink/ink1581.xml"/><Relationship Id="rId84" Type="http://schemas.openxmlformats.org/officeDocument/2006/relationships/image" Target="../media/image1626.png"/><Relationship Id="rId138" Type="http://schemas.openxmlformats.org/officeDocument/2006/relationships/image" Target="../media/image1653.png"/><Relationship Id="rId159" Type="http://schemas.openxmlformats.org/officeDocument/2006/relationships/customXml" Target="../ink/ink1629.xml"/><Relationship Id="rId170" Type="http://schemas.openxmlformats.org/officeDocument/2006/relationships/image" Target="../media/image1669.png"/><Relationship Id="rId107" Type="http://schemas.openxmlformats.org/officeDocument/2006/relationships/customXml" Target="../ink/ink1603.xml"/><Relationship Id="rId11" Type="http://schemas.openxmlformats.org/officeDocument/2006/relationships/customXml" Target="../ink/ink1555.xml"/><Relationship Id="rId32" Type="http://schemas.openxmlformats.org/officeDocument/2006/relationships/image" Target="../media/image1600.png"/><Relationship Id="rId53" Type="http://schemas.openxmlformats.org/officeDocument/2006/relationships/customXml" Target="../ink/ink1576.xml"/><Relationship Id="rId74" Type="http://schemas.openxmlformats.org/officeDocument/2006/relationships/image" Target="../media/image1621.png"/><Relationship Id="rId128" Type="http://schemas.openxmlformats.org/officeDocument/2006/relationships/image" Target="../media/image1648.png"/><Relationship Id="rId149" Type="http://schemas.openxmlformats.org/officeDocument/2006/relationships/customXml" Target="../ink/ink1624.xml"/><Relationship Id="rId5" Type="http://schemas.openxmlformats.org/officeDocument/2006/relationships/customXml" Target="../ink/ink1552.xml"/><Relationship Id="rId95" Type="http://schemas.openxmlformats.org/officeDocument/2006/relationships/customXml" Target="../ink/ink1597.xml"/><Relationship Id="rId160" Type="http://schemas.openxmlformats.org/officeDocument/2006/relationships/image" Target="../media/image1664.png"/><Relationship Id="rId22" Type="http://schemas.openxmlformats.org/officeDocument/2006/relationships/image" Target="../media/image1595.png"/><Relationship Id="rId43" Type="http://schemas.openxmlformats.org/officeDocument/2006/relationships/customXml" Target="../ink/ink1571.xml"/><Relationship Id="rId64" Type="http://schemas.openxmlformats.org/officeDocument/2006/relationships/image" Target="../media/image1616.png"/><Relationship Id="rId118" Type="http://schemas.openxmlformats.org/officeDocument/2006/relationships/image" Target="../media/image1643.png"/><Relationship Id="rId139" Type="http://schemas.openxmlformats.org/officeDocument/2006/relationships/customXml" Target="../ink/ink1619.xml"/><Relationship Id="rId85" Type="http://schemas.openxmlformats.org/officeDocument/2006/relationships/customXml" Target="../ink/ink1592.xml"/><Relationship Id="rId150" Type="http://schemas.openxmlformats.org/officeDocument/2006/relationships/image" Target="../media/image1659.png"/><Relationship Id="rId171" Type="http://schemas.openxmlformats.org/officeDocument/2006/relationships/customXml" Target="../ink/ink1635.xml"/><Relationship Id="rId12" Type="http://schemas.openxmlformats.org/officeDocument/2006/relationships/image" Target="../media/image1590.png"/><Relationship Id="rId33" Type="http://schemas.openxmlformats.org/officeDocument/2006/relationships/customXml" Target="../ink/ink1566.xml"/><Relationship Id="rId108" Type="http://schemas.openxmlformats.org/officeDocument/2006/relationships/image" Target="../media/image1638.png"/><Relationship Id="rId129" Type="http://schemas.openxmlformats.org/officeDocument/2006/relationships/customXml" Target="../ink/ink1614.xml"/><Relationship Id="rId54" Type="http://schemas.openxmlformats.org/officeDocument/2006/relationships/image" Target="../media/image1611.png"/><Relationship Id="rId70" Type="http://schemas.openxmlformats.org/officeDocument/2006/relationships/image" Target="../media/image1619.png"/><Relationship Id="rId75" Type="http://schemas.openxmlformats.org/officeDocument/2006/relationships/customXml" Target="../ink/ink1587.xml"/><Relationship Id="rId91" Type="http://schemas.openxmlformats.org/officeDocument/2006/relationships/customXml" Target="../ink/ink1595.xml"/><Relationship Id="rId96" Type="http://schemas.openxmlformats.org/officeDocument/2006/relationships/image" Target="../media/image1632.png"/><Relationship Id="rId140" Type="http://schemas.openxmlformats.org/officeDocument/2006/relationships/image" Target="../media/image1654.png"/><Relationship Id="rId145" Type="http://schemas.openxmlformats.org/officeDocument/2006/relationships/customXml" Target="../ink/ink1622.xml"/><Relationship Id="rId161" Type="http://schemas.openxmlformats.org/officeDocument/2006/relationships/customXml" Target="../ink/ink1630.xml"/><Relationship Id="rId166" Type="http://schemas.openxmlformats.org/officeDocument/2006/relationships/image" Target="../media/image1667.png"/><Relationship Id="rId1" Type="http://schemas.openxmlformats.org/officeDocument/2006/relationships/slideLayout" Target="../slideLayouts/slideLayout7.xml"/><Relationship Id="rId6" Type="http://schemas.openxmlformats.org/officeDocument/2006/relationships/image" Target="../media/image1587.png"/><Relationship Id="rId23" Type="http://schemas.openxmlformats.org/officeDocument/2006/relationships/customXml" Target="../ink/ink1561.xml"/><Relationship Id="rId28" Type="http://schemas.openxmlformats.org/officeDocument/2006/relationships/image" Target="../media/image1598.png"/><Relationship Id="rId49" Type="http://schemas.openxmlformats.org/officeDocument/2006/relationships/customXml" Target="../ink/ink1574.xml"/><Relationship Id="rId114" Type="http://schemas.openxmlformats.org/officeDocument/2006/relationships/image" Target="../media/image1641.png"/><Relationship Id="rId119" Type="http://schemas.openxmlformats.org/officeDocument/2006/relationships/customXml" Target="../ink/ink1609.xml"/><Relationship Id="rId44" Type="http://schemas.openxmlformats.org/officeDocument/2006/relationships/image" Target="../media/image1606.png"/><Relationship Id="rId60" Type="http://schemas.openxmlformats.org/officeDocument/2006/relationships/image" Target="../media/image1614.png"/><Relationship Id="rId65" Type="http://schemas.openxmlformats.org/officeDocument/2006/relationships/customXml" Target="../ink/ink1582.xml"/><Relationship Id="rId81" Type="http://schemas.openxmlformats.org/officeDocument/2006/relationships/customXml" Target="../ink/ink1590.xml"/><Relationship Id="rId86" Type="http://schemas.openxmlformats.org/officeDocument/2006/relationships/image" Target="../media/image1627.png"/><Relationship Id="rId130" Type="http://schemas.openxmlformats.org/officeDocument/2006/relationships/image" Target="../media/image1649.png"/><Relationship Id="rId135" Type="http://schemas.openxmlformats.org/officeDocument/2006/relationships/customXml" Target="../ink/ink1617.xml"/><Relationship Id="rId151" Type="http://schemas.openxmlformats.org/officeDocument/2006/relationships/customXml" Target="../ink/ink1625.xml"/><Relationship Id="rId156" Type="http://schemas.openxmlformats.org/officeDocument/2006/relationships/image" Target="../media/image1662.png"/><Relationship Id="rId172" Type="http://schemas.openxmlformats.org/officeDocument/2006/relationships/image" Target="../media/image1670.png"/><Relationship Id="rId13" Type="http://schemas.openxmlformats.org/officeDocument/2006/relationships/customXml" Target="../ink/ink1556.xml"/><Relationship Id="rId18" Type="http://schemas.openxmlformats.org/officeDocument/2006/relationships/image" Target="../media/image1593.png"/><Relationship Id="rId39" Type="http://schemas.openxmlformats.org/officeDocument/2006/relationships/customXml" Target="../ink/ink1569.xml"/><Relationship Id="rId109" Type="http://schemas.openxmlformats.org/officeDocument/2006/relationships/customXml" Target="../ink/ink1604.xml"/><Relationship Id="rId34" Type="http://schemas.openxmlformats.org/officeDocument/2006/relationships/image" Target="../media/image1601.png"/><Relationship Id="rId50" Type="http://schemas.openxmlformats.org/officeDocument/2006/relationships/image" Target="../media/image1609.png"/><Relationship Id="rId55" Type="http://schemas.openxmlformats.org/officeDocument/2006/relationships/customXml" Target="../ink/ink1577.xml"/><Relationship Id="rId76" Type="http://schemas.openxmlformats.org/officeDocument/2006/relationships/image" Target="../media/image1622.png"/><Relationship Id="rId97" Type="http://schemas.openxmlformats.org/officeDocument/2006/relationships/customXml" Target="../ink/ink1598.xml"/><Relationship Id="rId104" Type="http://schemas.openxmlformats.org/officeDocument/2006/relationships/image" Target="../media/image1636.png"/><Relationship Id="rId120" Type="http://schemas.openxmlformats.org/officeDocument/2006/relationships/image" Target="../media/image1644.png"/><Relationship Id="rId125" Type="http://schemas.openxmlformats.org/officeDocument/2006/relationships/customXml" Target="../ink/ink1612.xml"/><Relationship Id="rId141" Type="http://schemas.openxmlformats.org/officeDocument/2006/relationships/customXml" Target="../ink/ink1620.xml"/><Relationship Id="rId146" Type="http://schemas.openxmlformats.org/officeDocument/2006/relationships/image" Target="../media/image1657.png"/><Relationship Id="rId167" Type="http://schemas.openxmlformats.org/officeDocument/2006/relationships/customXml" Target="../ink/ink1633.xml"/><Relationship Id="rId7" Type="http://schemas.openxmlformats.org/officeDocument/2006/relationships/customXml" Target="../ink/ink1553.xml"/><Relationship Id="rId71" Type="http://schemas.openxmlformats.org/officeDocument/2006/relationships/customXml" Target="../ink/ink1585.xml"/><Relationship Id="rId92" Type="http://schemas.openxmlformats.org/officeDocument/2006/relationships/image" Target="../media/image1630.png"/><Relationship Id="rId162" Type="http://schemas.openxmlformats.org/officeDocument/2006/relationships/image" Target="../media/image1665.png"/><Relationship Id="rId2" Type="http://schemas.openxmlformats.org/officeDocument/2006/relationships/notesSlide" Target="../notesSlides/notesSlide17.xml"/><Relationship Id="rId29" Type="http://schemas.openxmlformats.org/officeDocument/2006/relationships/customXml" Target="../ink/ink1564.xml"/><Relationship Id="rId24" Type="http://schemas.openxmlformats.org/officeDocument/2006/relationships/image" Target="../media/image1596.png"/><Relationship Id="rId40" Type="http://schemas.openxmlformats.org/officeDocument/2006/relationships/image" Target="../media/image1604.png"/><Relationship Id="rId45" Type="http://schemas.openxmlformats.org/officeDocument/2006/relationships/customXml" Target="../ink/ink1572.xml"/><Relationship Id="rId66" Type="http://schemas.openxmlformats.org/officeDocument/2006/relationships/image" Target="../media/image1617.png"/><Relationship Id="rId87" Type="http://schemas.openxmlformats.org/officeDocument/2006/relationships/customXml" Target="../ink/ink1593.xml"/><Relationship Id="rId110" Type="http://schemas.openxmlformats.org/officeDocument/2006/relationships/image" Target="../media/image1639.png"/><Relationship Id="rId115" Type="http://schemas.openxmlformats.org/officeDocument/2006/relationships/customXml" Target="../ink/ink1607.xml"/><Relationship Id="rId131" Type="http://schemas.openxmlformats.org/officeDocument/2006/relationships/customXml" Target="../ink/ink1615.xml"/><Relationship Id="rId136" Type="http://schemas.openxmlformats.org/officeDocument/2006/relationships/image" Target="../media/image1652.png"/><Relationship Id="rId157" Type="http://schemas.openxmlformats.org/officeDocument/2006/relationships/customXml" Target="../ink/ink1628.xml"/><Relationship Id="rId61" Type="http://schemas.openxmlformats.org/officeDocument/2006/relationships/customXml" Target="../ink/ink1580.xml"/><Relationship Id="rId82" Type="http://schemas.openxmlformats.org/officeDocument/2006/relationships/image" Target="../media/image1625.png"/><Relationship Id="rId152" Type="http://schemas.openxmlformats.org/officeDocument/2006/relationships/image" Target="../media/image1660.png"/><Relationship Id="rId19" Type="http://schemas.openxmlformats.org/officeDocument/2006/relationships/customXml" Target="../ink/ink1559.xml"/><Relationship Id="rId14" Type="http://schemas.openxmlformats.org/officeDocument/2006/relationships/image" Target="../media/image1591.png"/><Relationship Id="rId30" Type="http://schemas.openxmlformats.org/officeDocument/2006/relationships/image" Target="../media/image1599.png"/><Relationship Id="rId35" Type="http://schemas.openxmlformats.org/officeDocument/2006/relationships/customXml" Target="../ink/ink1567.xml"/><Relationship Id="rId56" Type="http://schemas.openxmlformats.org/officeDocument/2006/relationships/image" Target="../media/image1612.png"/><Relationship Id="rId77" Type="http://schemas.openxmlformats.org/officeDocument/2006/relationships/customXml" Target="../ink/ink1588.xml"/><Relationship Id="rId100" Type="http://schemas.openxmlformats.org/officeDocument/2006/relationships/image" Target="../media/image1634.png"/><Relationship Id="rId105" Type="http://schemas.openxmlformats.org/officeDocument/2006/relationships/customXml" Target="../ink/ink1602.xml"/><Relationship Id="rId126" Type="http://schemas.openxmlformats.org/officeDocument/2006/relationships/image" Target="../media/image1647.png"/><Relationship Id="rId147" Type="http://schemas.openxmlformats.org/officeDocument/2006/relationships/customXml" Target="../ink/ink1623.xml"/><Relationship Id="rId168" Type="http://schemas.openxmlformats.org/officeDocument/2006/relationships/image" Target="../media/image1668.png"/><Relationship Id="rId8" Type="http://schemas.openxmlformats.org/officeDocument/2006/relationships/image" Target="../media/image1588.png"/><Relationship Id="rId51" Type="http://schemas.openxmlformats.org/officeDocument/2006/relationships/customXml" Target="../ink/ink1575.xml"/><Relationship Id="rId72" Type="http://schemas.openxmlformats.org/officeDocument/2006/relationships/image" Target="../media/image1620.png"/><Relationship Id="rId93" Type="http://schemas.openxmlformats.org/officeDocument/2006/relationships/customXml" Target="../ink/ink1596.xml"/><Relationship Id="rId98" Type="http://schemas.openxmlformats.org/officeDocument/2006/relationships/image" Target="../media/image1633.png"/><Relationship Id="rId121" Type="http://schemas.openxmlformats.org/officeDocument/2006/relationships/customXml" Target="../ink/ink1610.xml"/><Relationship Id="rId142" Type="http://schemas.openxmlformats.org/officeDocument/2006/relationships/image" Target="../media/image1655.png"/><Relationship Id="rId163" Type="http://schemas.openxmlformats.org/officeDocument/2006/relationships/customXml" Target="../ink/ink1631.xml"/><Relationship Id="rId3" Type="http://schemas.openxmlformats.org/officeDocument/2006/relationships/customXml" Target="../ink/ink1551.xml"/><Relationship Id="rId25" Type="http://schemas.openxmlformats.org/officeDocument/2006/relationships/customXml" Target="../ink/ink1562.xml"/><Relationship Id="rId46" Type="http://schemas.openxmlformats.org/officeDocument/2006/relationships/image" Target="../media/image1607.png"/><Relationship Id="rId67" Type="http://schemas.openxmlformats.org/officeDocument/2006/relationships/customXml" Target="../ink/ink1583.xml"/><Relationship Id="rId116" Type="http://schemas.openxmlformats.org/officeDocument/2006/relationships/image" Target="../media/image1642.png"/><Relationship Id="rId137" Type="http://schemas.openxmlformats.org/officeDocument/2006/relationships/customXml" Target="../ink/ink1618.xml"/><Relationship Id="rId158" Type="http://schemas.openxmlformats.org/officeDocument/2006/relationships/image" Target="../media/image1663.png"/><Relationship Id="rId20" Type="http://schemas.openxmlformats.org/officeDocument/2006/relationships/image" Target="../media/image1594.png"/><Relationship Id="rId41" Type="http://schemas.openxmlformats.org/officeDocument/2006/relationships/customXml" Target="../ink/ink1570.xml"/><Relationship Id="rId62" Type="http://schemas.openxmlformats.org/officeDocument/2006/relationships/image" Target="../media/image1615.png"/><Relationship Id="rId83" Type="http://schemas.openxmlformats.org/officeDocument/2006/relationships/customXml" Target="../ink/ink1591.xml"/><Relationship Id="rId88" Type="http://schemas.openxmlformats.org/officeDocument/2006/relationships/image" Target="../media/image1628.png"/><Relationship Id="rId111" Type="http://schemas.openxmlformats.org/officeDocument/2006/relationships/customXml" Target="../ink/ink1605.xml"/><Relationship Id="rId132" Type="http://schemas.openxmlformats.org/officeDocument/2006/relationships/image" Target="../media/image1650.png"/><Relationship Id="rId153" Type="http://schemas.openxmlformats.org/officeDocument/2006/relationships/customXml" Target="../ink/ink1626.xml"/><Relationship Id="rId15" Type="http://schemas.openxmlformats.org/officeDocument/2006/relationships/customXml" Target="../ink/ink1557.xml"/><Relationship Id="rId36" Type="http://schemas.openxmlformats.org/officeDocument/2006/relationships/image" Target="../media/image1602.png"/><Relationship Id="rId57" Type="http://schemas.openxmlformats.org/officeDocument/2006/relationships/customXml" Target="../ink/ink1578.xml"/><Relationship Id="rId106" Type="http://schemas.openxmlformats.org/officeDocument/2006/relationships/image" Target="../media/image1637.png"/><Relationship Id="rId127" Type="http://schemas.openxmlformats.org/officeDocument/2006/relationships/customXml" Target="../ink/ink1613.xml"/><Relationship Id="rId10" Type="http://schemas.openxmlformats.org/officeDocument/2006/relationships/image" Target="../media/image1589.png"/><Relationship Id="rId31" Type="http://schemas.openxmlformats.org/officeDocument/2006/relationships/customXml" Target="../ink/ink1565.xml"/><Relationship Id="rId52" Type="http://schemas.openxmlformats.org/officeDocument/2006/relationships/image" Target="../media/image1610.png"/><Relationship Id="rId73" Type="http://schemas.openxmlformats.org/officeDocument/2006/relationships/customXml" Target="../ink/ink1586.xml"/><Relationship Id="rId78" Type="http://schemas.openxmlformats.org/officeDocument/2006/relationships/image" Target="../media/image1623.png"/><Relationship Id="rId94" Type="http://schemas.openxmlformats.org/officeDocument/2006/relationships/image" Target="../media/image1631.png"/><Relationship Id="rId99" Type="http://schemas.openxmlformats.org/officeDocument/2006/relationships/customXml" Target="../ink/ink1599.xml"/><Relationship Id="rId101" Type="http://schemas.openxmlformats.org/officeDocument/2006/relationships/customXml" Target="../ink/ink1600.xml"/><Relationship Id="rId122" Type="http://schemas.openxmlformats.org/officeDocument/2006/relationships/image" Target="../media/image1645.png"/><Relationship Id="rId143" Type="http://schemas.openxmlformats.org/officeDocument/2006/relationships/customXml" Target="../ink/ink1621.xml"/><Relationship Id="rId148" Type="http://schemas.openxmlformats.org/officeDocument/2006/relationships/image" Target="../media/image1658.png"/><Relationship Id="rId164" Type="http://schemas.openxmlformats.org/officeDocument/2006/relationships/image" Target="../media/image1666.png"/><Relationship Id="rId169" Type="http://schemas.openxmlformats.org/officeDocument/2006/relationships/customXml" Target="../ink/ink1634.xml"/><Relationship Id="rId4" Type="http://schemas.openxmlformats.org/officeDocument/2006/relationships/image" Target="../media/image1586.png"/><Relationship Id="rId9" Type="http://schemas.openxmlformats.org/officeDocument/2006/relationships/customXml" Target="../ink/ink1554.xml"/><Relationship Id="rId26" Type="http://schemas.openxmlformats.org/officeDocument/2006/relationships/image" Target="../media/image1597.png"/><Relationship Id="rId47" Type="http://schemas.openxmlformats.org/officeDocument/2006/relationships/customXml" Target="../ink/ink1573.xml"/><Relationship Id="rId68" Type="http://schemas.openxmlformats.org/officeDocument/2006/relationships/image" Target="../media/image1618.png"/><Relationship Id="rId89" Type="http://schemas.openxmlformats.org/officeDocument/2006/relationships/customXml" Target="../ink/ink1594.xml"/><Relationship Id="rId112" Type="http://schemas.openxmlformats.org/officeDocument/2006/relationships/image" Target="../media/image1640.png"/><Relationship Id="rId133" Type="http://schemas.openxmlformats.org/officeDocument/2006/relationships/customXml" Target="../ink/ink1616.xml"/><Relationship Id="rId154" Type="http://schemas.openxmlformats.org/officeDocument/2006/relationships/image" Target="../media/image1661.png"/><Relationship Id="rId16" Type="http://schemas.openxmlformats.org/officeDocument/2006/relationships/image" Target="../media/image1592.png"/><Relationship Id="rId37" Type="http://schemas.openxmlformats.org/officeDocument/2006/relationships/customXml" Target="../ink/ink1568.xml"/><Relationship Id="rId58" Type="http://schemas.openxmlformats.org/officeDocument/2006/relationships/image" Target="../media/image1613.png"/><Relationship Id="rId79" Type="http://schemas.openxmlformats.org/officeDocument/2006/relationships/customXml" Target="../ink/ink1589.xml"/><Relationship Id="rId102" Type="http://schemas.openxmlformats.org/officeDocument/2006/relationships/image" Target="../media/image1635.png"/><Relationship Id="rId123" Type="http://schemas.openxmlformats.org/officeDocument/2006/relationships/customXml" Target="../ink/ink1611.xml"/><Relationship Id="rId144" Type="http://schemas.openxmlformats.org/officeDocument/2006/relationships/image" Target="../media/image1656.png"/><Relationship Id="rId90" Type="http://schemas.openxmlformats.org/officeDocument/2006/relationships/image" Target="../media/image1629.png"/><Relationship Id="rId165" Type="http://schemas.openxmlformats.org/officeDocument/2006/relationships/customXml" Target="../ink/ink1632.xml"/><Relationship Id="rId27" Type="http://schemas.openxmlformats.org/officeDocument/2006/relationships/customXml" Target="../ink/ink1563.xml"/><Relationship Id="rId48" Type="http://schemas.openxmlformats.org/officeDocument/2006/relationships/image" Target="../media/image1608.png"/><Relationship Id="rId69" Type="http://schemas.openxmlformats.org/officeDocument/2006/relationships/customXml" Target="../ink/ink1584.xml"/><Relationship Id="rId113" Type="http://schemas.openxmlformats.org/officeDocument/2006/relationships/customXml" Target="../ink/ink1606.xml"/><Relationship Id="rId134" Type="http://schemas.openxmlformats.org/officeDocument/2006/relationships/image" Target="../media/image1651.png"/><Relationship Id="rId80" Type="http://schemas.openxmlformats.org/officeDocument/2006/relationships/image" Target="../media/image1624.png"/><Relationship Id="rId155" Type="http://schemas.openxmlformats.org/officeDocument/2006/relationships/customXml" Target="../ink/ink1627.xml"/><Relationship Id="rId17" Type="http://schemas.openxmlformats.org/officeDocument/2006/relationships/customXml" Target="../ink/ink1558.xml"/><Relationship Id="rId38" Type="http://schemas.openxmlformats.org/officeDocument/2006/relationships/image" Target="../media/image1603.png"/><Relationship Id="rId59" Type="http://schemas.openxmlformats.org/officeDocument/2006/relationships/customXml" Target="../ink/ink1579.xml"/><Relationship Id="rId103" Type="http://schemas.openxmlformats.org/officeDocument/2006/relationships/customXml" Target="../ink/ink1601.xml"/><Relationship Id="rId124" Type="http://schemas.openxmlformats.org/officeDocument/2006/relationships/image" Target="../media/image1646.png"/></Relationships>
</file>

<file path=ppt/slides/_rels/slide24.xml.rels><?xml version="1.0" encoding="UTF-8" standalone="yes"?>
<Relationships xmlns="http://schemas.openxmlformats.org/package/2006/relationships"><Relationship Id="rId26" Type="http://schemas.openxmlformats.org/officeDocument/2006/relationships/customXml" Target="../ink/ink1647.xml"/><Relationship Id="rId21" Type="http://schemas.openxmlformats.org/officeDocument/2006/relationships/image" Target="../media/image1679.png"/><Relationship Id="rId42" Type="http://schemas.openxmlformats.org/officeDocument/2006/relationships/customXml" Target="../ink/ink1655.xml"/><Relationship Id="rId47" Type="http://schemas.openxmlformats.org/officeDocument/2006/relationships/image" Target="../media/image376.png"/><Relationship Id="rId63" Type="http://schemas.openxmlformats.org/officeDocument/2006/relationships/image" Target="../media/image1699.png"/><Relationship Id="rId68" Type="http://schemas.openxmlformats.org/officeDocument/2006/relationships/customXml" Target="../ink/ink1668.xml"/><Relationship Id="rId84" Type="http://schemas.openxmlformats.org/officeDocument/2006/relationships/customXml" Target="../ink/ink1676.xml"/><Relationship Id="rId89" Type="http://schemas.openxmlformats.org/officeDocument/2006/relationships/image" Target="../media/image1712.png"/><Relationship Id="rId16" Type="http://schemas.openxmlformats.org/officeDocument/2006/relationships/customXml" Target="../ink/ink1642.xml"/><Relationship Id="rId11" Type="http://schemas.openxmlformats.org/officeDocument/2006/relationships/image" Target="../media/image1674.png"/><Relationship Id="rId32" Type="http://schemas.openxmlformats.org/officeDocument/2006/relationships/customXml" Target="../ink/ink1650.xml"/><Relationship Id="rId37" Type="http://schemas.openxmlformats.org/officeDocument/2006/relationships/image" Target="../media/image1687.png"/><Relationship Id="rId53" Type="http://schemas.openxmlformats.org/officeDocument/2006/relationships/image" Target="../media/image1694.png"/><Relationship Id="rId58" Type="http://schemas.openxmlformats.org/officeDocument/2006/relationships/customXml" Target="../ink/ink1663.xml"/><Relationship Id="rId74" Type="http://schemas.openxmlformats.org/officeDocument/2006/relationships/customXml" Target="../ink/ink1671.xml"/><Relationship Id="rId79" Type="http://schemas.openxmlformats.org/officeDocument/2006/relationships/image" Target="../media/image1707.png"/><Relationship Id="rId5" Type="http://schemas.openxmlformats.org/officeDocument/2006/relationships/image" Target="../media/image13000.png"/><Relationship Id="rId14" Type="http://schemas.openxmlformats.org/officeDocument/2006/relationships/customXml" Target="../ink/ink1641.xml"/><Relationship Id="rId22" Type="http://schemas.openxmlformats.org/officeDocument/2006/relationships/customXml" Target="../ink/ink1645.xml"/><Relationship Id="rId27" Type="http://schemas.openxmlformats.org/officeDocument/2006/relationships/image" Target="../media/image1682.png"/><Relationship Id="rId30" Type="http://schemas.openxmlformats.org/officeDocument/2006/relationships/customXml" Target="../ink/ink1649.xml"/><Relationship Id="rId35" Type="http://schemas.openxmlformats.org/officeDocument/2006/relationships/image" Target="../media/image1686.png"/><Relationship Id="rId43" Type="http://schemas.openxmlformats.org/officeDocument/2006/relationships/image" Target="../media/image1690.png"/><Relationship Id="rId48" Type="http://schemas.openxmlformats.org/officeDocument/2006/relationships/customXml" Target="../ink/ink1658.xml"/><Relationship Id="rId56" Type="http://schemas.openxmlformats.org/officeDocument/2006/relationships/customXml" Target="../ink/ink1662.xml"/><Relationship Id="rId64" Type="http://schemas.openxmlformats.org/officeDocument/2006/relationships/customXml" Target="../ink/ink1666.xml"/><Relationship Id="rId69" Type="http://schemas.openxmlformats.org/officeDocument/2006/relationships/image" Target="../media/image1702.png"/><Relationship Id="rId77" Type="http://schemas.openxmlformats.org/officeDocument/2006/relationships/image" Target="../media/image1706.png"/><Relationship Id="rId8" Type="http://schemas.openxmlformats.org/officeDocument/2006/relationships/customXml" Target="../ink/ink1638.xml"/><Relationship Id="rId51" Type="http://schemas.openxmlformats.org/officeDocument/2006/relationships/image" Target="../media/image1693.png"/><Relationship Id="rId72" Type="http://schemas.openxmlformats.org/officeDocument/2006/relationships/customXml" Target="../ink/ink1670.xml"/><Relationship Id="rId80" Type="http://schemas.openxmlformats.org/officeDocument/2006/relationships/customXml" Target="../ink/ink1674.xml"/><Relationship Id="rId85" Type="http://schemas.openxmlformats.org/officeDocument/2006/relationships/image" Target="../media/image1710.png"/><Relationship Id="rId3" Type="http://schemas.openxmlformats.org/officeDocument/2006/relationships/image" Target="../media/image1672.png"/><Relationship Id="rId12" Type="http://schemas.openxmlformats.org/officeDocument/2006/relationships/customXml" Target="../ink/ink1640.xml"/><Relationship Id="rId17" Type="http://schemas.openxmlformats.org/officeDocument/2006/relationships/image" Target="../media/image1677.png"/><Relationship Id="rId25" Type="http://schemas.openxmlformats.org/officeDocument/2006/relationships/image" Target="../media/image1681.png"/><Relationship Id="rId33" Type="http://schemas.openxmlformats.org/officeDocument/2006/relationships/image" Target="../media/image1685.png"/><Relationship Id="rId38" Type="http://schemas.openxmlformats.org/officeDocument/2006/relationships/customXml" Target="../ink/ink1653.xml"/><Relationship Id="rId46" Type="http://schemas.openxmlformats.org/officeDocument/2006/relationships/customXml" Target="../ink/ink1657.xml"/><Relationship Id="rId59" Type="http://schemas.openxmlformats.org/officeDocument/2006/relationships/image" Target="../media/image1697.png"/><Relationship Id="rId67" Type="http://schemas.openxmlformats.org/officeDocument/2006/relationships/image" Target="../media/image1701.png"/><Relationship Id="rId20" Type="http://schemas.openxmlformats.org/officeDocument/2006/relationships/customXml" Target="../ink/ink1644.xml"/><Relationship Id="rId41" Type="http://schemas.openxmlformats.org/officeDocument/2006/relationships/image" Target="../media/image1689.png"/><Relationship Id="rId54" Type="http://schemas.openxmlformats.org/officeDocument/2006/relationships/customXml" Target="../ink/ink1661.xml"/><Relationship Id="rId62" Type="http://schemas.openxmlformats.org/officeDocument/2006/relationships/customXml" Target="../ink/ink1665.xml"/><Relationship Id="rId70" Type="http://schemas.openxmlformats.org/officeDocument/2006/relationships/customXml" Target="../ink/ink1669.xml"/><Relationship Id="rId75" Type="http://schemas.openxmlformats.org/officeDocument/2006/relationships/image" Target="../media/image1705.png"/><Relationship Id="rId83" Type="http://schemas.openxmlformats.org/officeDocument/2006/relationships/image" Target="../media/image1709.png"/><Relationship Id="rId88" Type="http://schemas.openxmlformats.org/officeDocument/2006/relationships/customXml" Target="../ink/ink1678.xml"/><Relationship Id="rId1" Type="http://schemas.openxmlformats.org/officeDocument/2006/relationships/slideLayout" Target="../slideLayouts/slideLayout7.xml"/><Relationship Id="rId6" Type="http://schemas.openxmlformats.org/officeDocument/2006/relationships/customXml" Target="../ink/ink1637.xml"/><Relationship Id="rId15" Type="http://schemas.openxmlformats.org/officeDocument/2006/relationships/image" Target="../media/image1676.png"/><Relationship Id="rId23" Type="http://schemas.openxmlformats.org/officeDocument/2006/relationships/image" Target="../media/image1680.png"/><Relationship Id="rId28" Type="http://schemas.openxmlformats.org/officeDocument/2006/relationships/customXml" Target="../ink/ink1648.xml"/><Relationship Id="rId36" Type="http://schemas.openxmlformats.org/officeDocument/2006/relationships/customXml" Target="../ink/ink1652.xml"/><Relationship Id="rId49" Type="http://schemas.openxmlformats.org/officeDocument/2006/relationships/image" Target="../media/image1692.png"/><Relationship Id="rId57" Type="http://schemas.openxmlformats.org/officeDocument/2006/relationships/image" Target="../media/image1696.png"/><Relationship Id="rId10" Type="http://schemas.openxmlformats.org/officeDocument/2006/relationships/customXml" Target="../ink/ink1639.xml"/><Relationship Id="rId31" Type="http://schemas.openxmlformats.org/officeDocument/2006/relationships/image" Target="../media/image1684.png"/><Relationship Id="rId44" Type="http://schemas.openxmlformats.org/officeDocument/2006/relationships/customXml" Target="../ink/ink1656.xml"/><Relationship Id="rId52" Type="http://schemas.openxmlformats.org/officeDocument/2006/relationships/customXml" Target="../ink/ink1660.xml"/><Relationship Id="rId60" Type="http://schemas.openxmlformats.org/officeDocument/2006/relationships/customXml" Target="../ink/ink1664.xml"/><Relationship Id="rId65" Type="http://schemas.openxmlformats.org/officeDocument/2006/relationships/image" Target="../media/image1700.png"/><Relationship Id="rId73" Type="http://schemas.openxmlformats.org/officeDocument/2006/relationships/image" Target="../media/image1704.png"/><Relationship Id="rId78" Type="http://schemas.openxmlformats.org/officeDocument/2006/relationships/customXml" Target="../ink/ink1673.xml"/><Relationship Id="rId81" Type="http://schemas.openxmlformats.org/officeDocument/2006/relationships/image" Target="../media/image1708.png"/><Relationship Id="rId86" Type="http://schemas.openxmlformats.org/officeDocument/2006/relationships/customXml" Target="../ink/ink1677.xml"/><Relationship Id="rId4" Type="http://schemas.openxmlformats.org/officeDocument/2006/relationships/customXml" Target="../ink/ink1636.xml"/><Relationship Id="rId9" Type="http://schemas.openxmlformats.org/officeDocument/2006/relationships/image" Target="../media/image1673.png"/><Relationship Id="rId13" Type="http://schemas.openxmlformats.org/officeDocument/2006/relationships/image" Target="../media/image1675.png"/><Relationship Id="rId18" Type="http://schemas.openxmlformats.org/officeDocument/2006/relationships/customXml" Target="../ink/ink1643.xml"/><Relationship Id="rId39" Type="http://schemas.openxmlformats.org/officeDocument/2006/relationships/image" Target="../media/image1688.png"/><Relationship Id="rId34" Type="http://schemas.openxmlformats.org/officeDocument/2006/relationships/customXml" Target="../ink/ink1651.xml"/><Relationship Id="rId50" Type="http://schemas.openxmlformats.org/officeDocument/2006/relationships/customXml" Target="../ink/ink1659.xml"/><Relationship Id="rId55" Type="http://schemas.openxmlformats.org/officeDocument/2006/relationships/image" Target="../media/image1695.png"/><Relationship Id="rId76" Type="http://schemas.openxmlformats.org/officeDocument/2006/relationships/customXml" Target="../ink/ink1672.xml"/><Relationship Id="rId7" Type="http://schemas.openxmlformats.org/officeDocument/2006/relationships/image" Target="../media/image13100.png"/><Relationship Id="rId71" Type="http://schemas.openxmlformats.org/officeDocument/2006/relationships/image" Target="../media/image1703.png"/><Relationship Id="rId2" Type="http://schemas.openxmlformats.org/officeDocument/2006/relationships/image" Target="../media/image1671.png"/><Relationship Id="rId29" Type="http://schemas.openxmlformats.org/officeDocument/2006/relationships/image" Target="../media/image1683.png"/><Relationship Id="rId24" Type="http://schemas.openxmlformats.org/officeDocument/2006/relationships/customXml" Target="../ink/ink1646.xml"/><Relationship Id="rId40" Type="http://schemas.openxmlformats.org/officeDocument/2006/relationships/customXml" Target="../ink/ink1654.xml"/><Relationship Id="rId45" Type="http://schemas.openxmlformats.org/officeDocument/2006/relationships/image" Target="../media/image1691.png"/><Relationship Id="rId66" Type="http://schemas.openxmlformats.org/officeDocument/2006/relationships/customXml" Target="../ink/ink1667.xml"/><Relationship Id="rId87" Type="http://schemas.openxmlformats.org/officeDocument/2006/relationships/image" Target="../media/image1711.png"/><Relationship Id="rId61" Type="http://schemas.openxmlformats.org/officeDocument/2006/relationships/image" Target="../media/image1698.png"/><Relationship Id="rId82" Type="http://schemas.openxmlformats.org/officeDocument/2006/relationships/customXml" Target="../ink/ink1675.xml"/><Relationship Id="rId19" Type="http://schemas.openxmlformats.org/officeDocument/2006/relationships/image" Target="../media/image1678.png"/></Relationships>
</file>

<file path=ppt/slides/_rels/slide25.xml.rels><?xml version="1.0" encoding="UTF-8" standalone="yes"?>
<Relationships xmlns="http://schemas.openxmlformats.org/package/2006/relationships"><Relationship Id="rId117" Type="http://schemas.openxmlformats.org/officeDocument/2006/relationships/image" Target="../media/image1770.png"/><Relationship Id="rId21" Type="http://schemas.openxmlformats.org/officeDocument/2006/relationships/image" Target="../media/image1722.png"/><Relationship Id="rId42" Type="http://schemas.openxmlformats.org/officeDocument/2006/relationships/customXml" Target="../ink/ink1698.xml"/><Relationship Id="rId63" Type="http://schemas.openxmlformats.org/officeDocument/2006/relationships/image" Target="../media/image1743.png"/><Relationship Id="rId84" Type="http://schemas.openxmlformats.org/officeDocument/2006/relationships/customXml" Target="../ink/ink1719.xml"/><Relationship Id="rId16" Type="http://schemas.openxmlformats.org/officeDocument/2006/relationships/customXml" Target="../ink/ink1685.xml"/><Relationship Id="rId107" Type="http://schemas.openxmlformats.org/officeDocument/2006/relationships/image" Target="../media/image1765.png"/><Relationship Id="rId11" Type="http://schemas.openxmlformats.org/officeDocument/2006/relationships/image" Target="../media/image1717.png"/><Relationship Id="rId32" Type="http://schemas.openxmlformats.org/officeDocument/2006/relationships/customXml" Target="../ink/ink1693.xml"/><Relationship Id="rId37" Type="http://schemas.openxmlformats.org/officeDocument/2006/relationships/image" Target="../media/image1730.png"/><Relationship Id="rId53" Type="http://schemas.openxmlformats.org/officeDocument/2006/relationships/image" Target="../media/image1738.png"/><Relationship Id="rId58" Type="http://schemas.openxmlformats.org/officeDocument/2006/relationships/customXml" Target="../ink/ink1706.xml"/><Relationship Id="rId74" Type="http://schemas.openxmlformats.org/officeDocument/2006/relationships/customXml" Target="../ink/ink1714.xml"/><Relationship Id="rId79" Type="http://schemas.openxmlformats.org/officeDocument/2006/relationships/image" Target="../media/image1751.png"/><Relationship Id="rId102" Type="http://schemas.openxmlformats.org/officeDocument/2006/relationships/customXml" Target="../ink/ink1728.xml"/><Relationship Id="rId123" Type="http://schemas.openxmlformats.org/officeDocument/2006/relationships/image" Target="../media/image1773.png"/><Relationship Id="rId128" Type="http://schemas.openxmlformats.org/officeDocument/2006/relationships/customXml" Target="../ink/ink1741.xml"/><Relationship Id="rId5" Type="http://schemas.openxmlformats.org/officeDocument/2006/relationships/image" Target="../media/image1714.png"/><Relationship Id="rId90" Type="http://schemas.openxmlformats.org/officeDocument/2006/relationships/customXml" Target="../ink/ink1722.xml"/><Relationship Id="rId95" Type="http://schemas.openxmlformats.org/officeDocument/2006/relationships/image" Target="../media/image1759.png"/><Relationship Id="rId22" Type="http://schemas.openxmlformats.org/officeDocument/2006/relationships/customXml" Target="../ink/ink1688.xml"/><Relationship Id="rId27" Type="http://schemas.openxmlformats.org/officeDocument/2006/relationships/image" Target="../media/image1725.png"/><Relationship Id="rId43" Type="http://schemas.openxmlformats.org/officeDocument/2006/relationships/image" Target="../media/image1733.png"/><Relationship Id="rId48" Type="http://schemas.openxmlformats.org/officeDocument/2006/relationships/customXml" Target="../ink/ink1701.xml"/><Relationship Id="rId64" Type="http://schemas.openxmlformats.org/officeDocument/2006/relationships/customXml" Target="../ink/ink1709.xml"/><Relationship Id="rId69" Type="http://schemas.openxmlformats.org/officeDocument/2006/relationships/image" Target="../media/image1746.png"/><Relationship Id="rId113" Type="http://schemas.openxmlformats.org/officeDocument/2006/relationships/image" Target="../media/image1768.png"/><Relationship Id="rId118" Type="http://schemas.openxmlformats.org/officeDocument/2006/relationships/customXml" Target="../ink/ink1736.xml"/><Relationship Id="rId134" Type="http://schemas.openxmlformats.org/officeDocument/2006/relationships/customXml" Target="../ink/ink1744.xml"/><Relationship Id="rId80" Type="http://schemas.openxmlformats.org/officeDocument/2006/relationships/customXml" Target="../ink/ink1717.xml"/><Relationship Id="rId85" Type="http://schemas.openxmlformats.org/officeDocument/2006/relationships/image" Target="../media/image1754.png"/><Relationship Id="rId12" Type="http://schemas.openxmlformats.org/officeDocument/2006/relationships/customXml" Target="../ink/ink1683.xml"/><Relationship Id="rId17" Type="http://schemas.openxmlformats.org/officeDocument/2006/relationships/image" Target="../media/image1720.png"/><Relationship Id="rId33" Type="http://schemas.openxmlformats.org/officeDocument/2006/relationships/image" Target="../media/image1728.png"/><Relationship Id="rId38" Type="http://schemas.openxmlformats.org/officeDocument/2006/relationships/customXml" Target="../ink/ink1696.xml"/><Relationship Id="rId59" Type="http://schemas.openxmlformats.org/officeDocument/2006/relationships/image" Target="../media/image1741.png"/><Relationship Id="rId103" Type="http://schemas.openxmlformats.org/officeDocument/2006/relationships/image" Target="../media/image1763.png"/><Relationship Id="rId108" Type="http://schemas.openxmlformats.org/officeDocument/2006/relationships/customXml" Target="../ink/ink1731.xml"/><Relationship Id="rId124" Type="http://schemas.openxmlformats.org/officeDocument/2006/relationships/customXml" Target="../ink/ink1739.xml"/><Relationship Id="rId129" Type="http://schemas.openxmlformats.org/officeDocument/2006/relationships/image" Target="../media/image1776.png"/><Relationship Id="rId54" Type="http://schemas.openxmlformats.org/officeDocument/2006/relationships/customXml" Target="../ink/ink1704.xml"/><Relationship Id="rId70" Type="http://schemas.openxmlformats.org/officeDocument/2006/relationships/customXml" Target="../ink/ink1712.xml"/><Relationship Id="rId75" Type="http://schemas.openxmlformats.org/officeDocument/2006/relationships/image" Target="../media/image1749.png"/><Relationship Id="rId91" Type="http://schemas.openxmlformats.org/officeDocument/2006/relationships/image" Target="../media/image1757.png"/><Relationship Id="rId96" Type="http://schemas.openxmlformats.org/officeDocument/2006/relationships/customXml" Target="../ink/ink1725.xml"/><Relationship Id="rId1" Type="http://schemas.openxmlformats.org/officeDocument/2006/relationships/slideLayout" Target="../slideLayouts/slideLayout7.xml"/><Relationship Id="rId6" Type="http://schemas.openxmlformats.org/officeDocument/2006/relationships/customXml" Target="../ink/ink1680.xml"/><Relationship Id="rId23" Type="http://schemas.openxmlformats.org/officeDocument/2006/relationships/image" Target="../media/image1723.png"/><Relationship Id="rId28" Type="http://schemas.openxmlformats.org/officeDocument/2006/relationships/customXml" Target="../ink/ink1691.xml"/><Relationship Id="rId49" Type="http://schemas.openxmlformats.org/officeDocument/2006/relationships/image" Target="../media/image1736.png"/><Relationship Id="rId114" Type="http://schemas.openxmlformats.org/officeDocument/2006/relationships/customXml" Target="../ink/ink1734.xml"/><Relationship Id="rId119" Type="http://schemas.openxmlformats.org/officeDocument/2006/relationships/image" Target="../media/image1771.png"/><Relationship Id="rId44" Type="http://schemas.openxmlformats.org/officeDocument/2006/relationships/customXml" Target="../ink/ink1699.xml"/><Relationship Id="rId60" Type="http://schemas.openxmlformats.org/officeDocument/2006/relationships/customXml" Target="../ink/ink1707.xml"/><Relationship Id="rId65" Type="http://schemas.openxmlformats.org/officeDocument/2006/relationships/image" Target="../media/image1744.png"/><Relationship Id="rId81" Type="http://schemas.openxmlformats.org/officeDocument/2006/relationships/image" Target="../media/image1752.png"/><Relationship Id="rId86" Type="http://schemas.openxmlformats.org/officeDocument/2006/relationships/customXml" Target="../ink/ink1720.xml"/><Relationship Id="rId130" Type="http://schemas.openxmlformats.org/officeDocument/2006/relationships/customXml" Target="../ink/ink1742.xml"/><Relationship Id="rId135" Type="http://schemas.openxmlformats.org/officeDocument/2006/relationships/image" Target="../media/image1779.png"/><Relationship Id="rId13" Type="http://schemas.openxmlformats.org/officeDocument/2006/relationships/image" Target="../media/image1718.png"/><Relationship Id="rId18" Type="http://schemas.openxmlformats.org/officeDocument/2006/relationships/customXml" Target="../ink/ink1686.xml"/><Relationship Id="rId39" Type="http://schemas.openxmlformats.org/officeDocument/2006/relationships/image" Target="../media/image1731.png"/><Relationship Id="rId109" Type="http://schemas.openxmlformats.org/officeDocument/2006/relationships/image" Target="../media/image1766.png"/><Relationship Id="rId34" Type="http://schemas.openxmlformats.org/officeDocument/2006/relationships/customXml" Target="../ink/ink1694.xml"/><Relationship Id="rId50" Type="http://schemas.openxmlformats.org/officeDocument/2006/relationships/customXml" Target="../ink/ink1702.xml"/><Relationship Id="rId55" Type="http://schemas.openxmlformats.org/officeDocument/2006/relationships/image" Target="../media/image1739.png"/><Relationship Id="rId76" Type="http://schemas.openxmlformats.org/officeDocument/2006/relationships/customXml" Target="../ink/ink1715.xml"/><Relationship Id="rId97" Type="http://schemas.openxmlformats.org/officeDocument/2006/relationships/image" Target="../media/image1760.png"/><Relationship Id="rId104" Type="http://schemas.openxmlformats.org/officeDocument/2006/relationships/customXml" Target="../ink/ink1729.xml"/><Relationship Id="rId120" Type="http://schemas.openxmlformats.org/officeDocument/2006/relationships/customXml" Target="../ink/ink1737.xml"/><Relationship Id="rId125" Type="http://schemas.openxmlformats.org/officeDocument/2006/relationships/image" Target="../media/image1774.png"/><Relationship Id="rId7" Type="http://schemas.openxmlformats.org/officeDocument/2006/relationships/image" Target="../media/image1715.png"/><Relationship Id="rId71" Type="http://schemas.openxmlformats.org/officeDocument/2006/relationships/image" Target="../media/image1747.png"/><Relationship Id="rId92" Type="http://schemas.openxmlformats.org/officeDocument/2006/relationships/customXml" Target="../ink/ink1723.xml"/><Relationship Id="rId2" Type="http://schemas.openxmlformats.org/officeDocument/2006/relationships/notesSlide" Target="../notesSlides/notesSlide18.xml"/><Relationship Id="rId29" Type="http://schemas.openxmlformats.org/officeDocument/2006/relationships/image" Target="../media/image1726.png"/><Relationship Id="rId24" Type="http://schemas.openxmlformats.org/officeDocument/2006/relationships/customXml" Target="../ink/ink1689.xml"/><Relationship Id="rId40" Type="http://schemas.openxmlformats.org/officeDocument/2006/relationships/customXml" Target="../ink/ink1697.xml"/><Relationship Id="rId45" Type="http://schemas.openxmlformats.org/officeDocument/2006/relationships/image" Target="../media/image1734.png"/><Relationship Id="rId66" Type="http://schemas.openxmlformats.org/officeDocument/2006/relationships/customXml" Target="../ink/ink1710.xml"/><Relationship Id="rId87" Type="http://schemas.openxmlformats.org/officeDocument/2006/relationships/image" Target="../media/image1755.png"/><Relationship Id="rId110" Type="http://schemas.openxmlformats.org/officeDocument/2006/relationships/customXml" Target="../ink/ink1732.xml"/><Relationship Id="rId115" Type="http://schemas.openxmlformats.org/officeDocument/2006/relationships/image" Target="../media/image1769.png"/><Relationship Id="rId131" Type="http://schemas.openxmlformats.org/officeDocument/2006/relationships/image" Target="../media/image1777.png"/><Relationship Id="rId61" Type="http://schemas.openxmlformats.org/officeDocument/2006/relationships/image" Target="../media/image1742.png"/><Relationship Id="rId82" Type="http://schemas.openxmlformats.org/officeDocument/2006/relationships/customXml" Target="../ink/ink1718.xml"/><Relationship Id="rId19" Type="http://schemas.openxmlformats.org/officeDocument/2006/relationships/image" Target="../media/image1721.png"/><Relationship Id="rId14" Type="http://schemas.openxmlformats.org/officeDocument/2006/relationships/customXml" Target="../ink/ink1684.xml"/><Relationship Id="rId30" Type="http://schemas.openxmlformats.org/officeDocument/2006/relationships/customXml" Target="../ink/ink1692.xml"/><Relationship Id="rId35" Type="http://schemas.openxmlformats.org/officeDocument/2006/relationships/image" Target="../media/image1729.png"/><Relationship Id="rId56" Type="http://schemas.openxmlformats.org/officeDocument/2006/relationships/customXml" Target="../ink/ink1705.xml"/><Relationship Id="rId77" Type="http://schemas.openxmlformats.org/officeDocument/2006/relationships/image" Target="../media/image1750.png"/><Relationship Id="rId100" Type="http://schemas.openxmlformats.org/officeDocument/2006/relationships/customXml" Target="../ink/ink1727.xml"/><Relationship Id="rId105" Type="http://schemas.openxmlformats.org/officeDocument/2006/relationships/image" Target="../media/image1764.png"/><Relationship Id="rId126" Type="http://schemas.openxmlformats.org/officeDocument/2006/relationships/customXml" Target="../ink/ink1740.xml"/><Relationship Id="rId8" Type="http://schemas.openxmlformats.org/officeDocument/2006/relationships/customXml" Target="../ink/ink1681.xml"/><Relationship Id="rId51" Type="http://schemas.openxmlformats.org/officeDocument/2006/relationships/image" Target="../media/image1737.png"/><Relationship Id="rId72" Type="http://schemas.openxmlformats.org/officeDocument/2006/relationships/customXml" Target="../ink/ink1713.xml"/><Relationship Id="rId93" Type="http://schemas.openxmlformats.org/officeDocument/2006/relationships/image" Target="../media/image1758.png"/><Relationship Id="rId98" Type="http://schemas.openxmlformats.org/officeDocument/2006/relationships/customXml" Target="../ink/ink1726.xml"/><Relationship Id="rId121" Type="http://schemas.openxmlformats.org/officeDocument/2006/relationships/image" Target="../media/image1772.png"/><Relationship Id="rId3" Type="http://schemas.openxmlformats.org/officeDocument/2006/relationships/image" Target="../media/image1713.png"/><Relationship Id="rId25" Type="http://schemas.openxmlformats.org/officeDocument/2006/relationships/image" Target="../media/image1724.png"/><Relationship Id="rId46" Type="http://schemas.openxmlformats.org/officeDocument/2006/relationships/customXml" Target="../ink/ink1700.xml"/><Relationship Id="rId67" Type="http://schemas.openxmlformats.org/officeDocument/2006/relationships/image" Target="../media/image1745.png"/><Relationship Id="rId116" Type="http://schemas.openxmlformats.org/officeDocument/2006/relationships/customXml" Target="../ink/ink1735.xml"/><Relationship Id="rId20" Type="http://schemas.openxmlformats.org/officeDocument/2006/relationships/customXml" Target="../ink/ink1687.xml"/><Relationship Id="rId41" Type="http://schemas.openxmlformats.org/officeDocument/2006/relationships/image" Target="../media/image1732.png"/><Relationship Id="rId62" Type="http://schemas.openxmlformats.org/officeDocument/2006/relationships/customXml" Target="../ink/ink1708.xml"/><Relationship Id="rId83" Type="http://schemas.openxmlformats.org/officeDocument/2006/relationships/image" Target="../media/image1753.png"/><Relationship Id="rId88" Type="http://schemas.openxmlformats.org/officeDocument/2006/relationships/customXml" Target="../ink/ink1721.xml"/><Relationship Id="rId111" Type="http://schemas.openxmlformats.org/officeDocument/2006/relationships/image" Target="../media/image1767.png"/><Relationship Id="rId132" Type="http://schemas.openxmlformats.org/officeDocument/2006/relationships/customXml" Target="../ink/ink1743.xml"/><Relationship Id="rId15" Type="http://schemas.openxmlformats.org/officeDocument/2006/relationships/image" Target="../media/image1719.png"/><Relationship Id="rId36" Type="http://schemas.openxmlformats.org/officeDocument/2006/relationships/customXml" Target="../ink/ink1695.xml"/><Relationship Id="rId57" Type="http://schemas.openxmlformats.org/officeDocument/2006/relationships/image" Target="../media/image1740.png"/><Relationship Id="rId106" Type="http://schemas.openxmlformats.org/officeDocument/2006/relationships/customXml" Target="../ink/ink1730.xml"/><Relationship Id="rId127" Type="http://schemas.openxmlformats.org/officeDocument/2006/relationships/image" Target="../media/image1775.png"/><Relationship Id="rId10" Type="http://schemas.openxmlformats.org/officeDocument/2006/relationships/customXml" Target="../ink/ink1682.xml"/><Relationship Id="rId31" Type="http://schemas.openxmlformats.org/officeDocument/2006/relationships/image" Target="../media/image1727.png"/><Relationship Id="rId52" Type="http://schemas.openxmlformats.org/officeDocument/2006/relationships/customXml" Target="../ink/ink1703.xml"/><Relationship Id="rId73" Type="http://schemas.openxmlformats.org/officeDocument/2006/relationships/image" Target="../media/image1748.png"/><Relationship Id="rId78" Type="http://schemas.openxmlformats.org/officeDocument/2006/relationships/customXml" Target="../ink/ink1716.xml"/><Relationship Id="rId94" Type="http://schemas.openxmlformats.org/officeDocument/2006/relationships/customXml" Target="../ink/ink1724.xml"/><Relationship Id="rId99" Type="http://schemas.openxmlformats.org/officeDocument/2006/relationships/image" Target="../media/image1761.png"/><Relationship Id="rId101" Type="http://schemas.openxmlformats.org/officeDocument/2006/relationships/image" Target="../media/image1762.png"/><Relationship Id="rId122" Type="http://schemas.openxmlformats.org/officeDocument/2006/relationships/customXml" Target="../ink/ink1738.xml"/><Relationship Id="rId4" Type="http://schemas.openxmlformats.org/officeDocument/2006/relationships/customXml" Target="../ink/ink1679.xml"/><Relationship Id="rId9" Type="http://schemas.openxmlformats.org/officeDocument/2006/relationships/image" Target="../media/image1716.png"/><Relationship Id="rId26" Type="http://schemas.openxmlformats.org/officeDocument/2006/relationships/customXml" Target="../ink/ink1690.xml"/><Relationship Id="rId47" Type="http://schemas.openxmlformats.org/officeDocument/2006/relationships/image" Target="../media/image1735.png"/><Relationship Id="rId68" Type="http://schemas.openxmlformats.org/officeDocument/2006/relationships/customXml" Target="../ink/ink1711.xml"/><Relationship Id="rId89" Type="http://schemas.openxmlformats.org/officeDocument/2006/relationships/image" Target="../media/image1756.png"/><Relationship Id="rId112" Type="http://schemas.openxmlformats.org/officeDocument/2006/relationships/customXml" Target="../ink/ink1733.xml"/><Relationship Id="rId133" Type="http://schemas.openxmlformats.org/officeDocument/2006/relationships/image" Target="../media/image1778.png"/></Relationships>
</file>

<file path=ppt/slides/_rels/slide26.xml.rels><?xml version="1.0" encoding="UTF-8" standalone="yes"?>
<Relationships xmlns="http://schemas.openxmlformats.org/package/2006/relationships"><Relationship Id="rId117" Type="http://schemas.openxmlformats.org/officeDocument/2006/relationships/image" Target="../media/image1837.png"/><Relationship Id="rId21" Type="http://schemas.openxmlformats.org/officeDocument/2006/relationships/image" Target="../media/image1789.png"/><Relationship Id="rId42" Type="http://schemas.openxmlformats.org/officeDocument/2006/relationships/customXml" Target="../ink/ink1764.xml"/><Relationship Id="rId47" Type="http://schemas.openxmlformats.org/officeDocument/2006/relationships/image" Target="../media/image1802.png"/><Relationship Id="rId63" Type="http://schemas.openxmlformats.org/officeDocument/2006/relationships/image" Target="../media/image1810.png"/><Relationship Id="rId68" Type="http://schemas.openxmlformats.org/officeDocument/2006/relationships/customXml" Target="../ink/ink1777.xml"/><Relationship Id="rId84" Type="http://schemas.openxmlformats.org/officeDocument/2006/relationships/customXml" Target="../ink/ink1785.xml"/><Relationship Id="rId89" Type="http://schemas.openxmlformats.org/officeDocument/2006/relationships/image" Target="../media/image1823.png"/><Relationship Id="rId112" Type="http://schemas.openxmlformats.org/officeDocument/2006/relationships/customXml" Target="../ink/ink1799.xml"/><Relationship Id="rId16" Type="http://schemas.openxmlformats.org/officeDocument/2006/relationships/customXml" Target="../ink/ink1751.xml"/><Relationship Id="rId107" Type="http://schemas.openxmlformats.org/officeDocument/2006/relationships/image" Target="../media/image1832.png"/><Relationship Id="rId11" Type="http://schemas.openxmlformats.org/officeDocument/2006/relationships/image" Target="../media/image1784.png"/><Relationship Id="rId32" Type="http://schemas.openxmlformats.org/officeDocument/2006/relationships/customXml" Target="../ink/ink1759.xml"/><Relationship Id="rId37" Type="http://schemas.openxmlformats.org/officeDocument/2006/relationships/image" Target="../media/image1797.png"/><Relationship Id="rId53" Type="http://schemas.openxmlformats.org/officeDocument/2006/relationships/image" Target="../media/image1805.png"/><Relationship Id="rId58" Type="http://schemas.openxmlformats.org/officeDocument/2006/relationships/customXml" Target="../ink/ink1772.xml"/><Relationship Id="rId74" Type="http://schemas.openxmlformats.org/officeDocument/2006/relationships/customXml" Target="../ink/ink1780.xml"/><Relationship Id="rId79" Type="http://schemas.openxmlformats.org/officeDocument/2006/relationships/image" Target="../media/image1818.png"/><Relationship Id="rId102" Type="http://schemas.openxmlformats.org/officeDocument/2006/relationships/customXml" Target="../ink/ink1794.xml"/><Relationship Id="rId123" Type="http://schemas.openxmlformats.org/officeDocument/2006/relationships/image" Target="../media/image1840.png"/><Relationship Id="rId128" Type="http://schemas.openxmlformats.org/officeDocument/2006/relationships/customXml" Target="../ink/ink1807.xml"/><Relationship Id="rId5" Type="http://schemas.openxmlformats.org/officeDocument/2006/relationships/image" Target="../media/image1781.png"/><Relationship Id="rId90" Type="http://schemas.openxmlformats.org/officeDocument/2006/relationships/customXml" Target="../ink/ink1788.xml"/><Relationship Id="rId95" Type="http://schemas.openxmlformats.org/officeDocument/2006/relationships/image" Target="../media/image1826.png"/><Relationship Id="rId22" Type="http://schemas.openxmlformats.org/officeDocument/2006/relationships/customXml" Target="../ink/ink1754.xml"/><Relationship Id="rId27" Type="http://schemas.openxmlformats.org/officeDocument/2006/relationships/image" Target="../media/image1792.png"/><Relationship Id="rId43" Type="http://schemas.openxmlformats.org/officeDocument/2006/relationships/image" Target="../media/image1800.png"/><Relationship Id="rId48" Type="http://schemas.openxmlformats.org/officeDocument/2006/relationships/customXml" Target="../ink/ink1767.xml"/><Relationship Id="rId64" Type="http://schemas.openxmlformats.org/officeDocument/2006/relationships/customXml" Target="../ink/ink1775.xml"/><Relationship Id="rId69" Type="http://schemas.openxmlformats.org/officeDocument/2006/relationships/image" Target="../media/image1813.png"/><Relationship Id="rId113" Type="http://schemas.openxmlformats.org/officeDocument/2006/relationships/image" Target="../media/image1835.png"/><Relationship Id="rId118" Type="http://schemas.openxmlformats.org/officeDocument/2006/relationships/customXml" Target="../ink/ink1802.xml"/><Relationship Id="rId80" Type="http://schemas.openxmlformats.org/officeDocument/2006/relationships/customXml" Target="../ink/ink1783.xml"/><Relationship Id="rId85" Type="http://schemas.openxmlformats.org/officeDocument/2006/relationships/image" Target="../media/image1821.png"/><Relationship Id="rId12" Type="http://schemas.openxmlformats.org/officeDocument/2006/relationships/customXml" Target="../ink/ink1749.xml"/><Relationship Id="rId17" Type="http://schemas.openxmlformats.org/officeDocument/2006/relationships/image" Target="../media/image1787.png"/><Relationship Id="rId33" Type="http://schemas.openxmlformats.org/officeDocument/2006/relationships/image" Target="../media/image1795.png"/><Relationship Id="rId38" Type="http://schemas.openxmlformats.org/officeDocument/2006/relationships/customXml" Target="../ink/ink1762.xml"/><Relationship Id="rId59" Type="http://schemas.openxmlformats.org/officeDocument/2006/relationships/image" Target="../media/image1808.png"/><Relationship Id="rId103" Type="http://schemas.openxmlformats.org/officeDocument/2006/relationships/image" Target="../media/image1830.png"/><Relationship Id="rId108" Type="http://schemas.openxmlformats.org/officeDocument/2006/relationships/customXml" Target="../ink/ink1797.xml"/><Relationship Id="rId124" Type="http://schemas.openxmlformats.org/officeDocument/2006/relationships/customXml" Target="../ink/ink1805.xml"/><Relationship Id="rId129" Type="http://schemas.openxmlformats.org/officeDocument/2006/relationships/image" Target="../media/image1843.png"/><Relationship Id="rId54" Type="http://schemas.openxmlformats.org/officeDocument/2006/relationships/customXml" Target="../ink/ink1770.xml"/><Relationship Id="rId70" Type="http://schemas.openxmlformats.org/officeDocument/2006/relationships/customXml" Target="../ink/ink1778.xml"/><Relationship Id="rId75" Type="http://schemas.openxmlformats.org/officeDocument/2006/relationships/image" Target="../media/image1816.png"/><Relationship Id="rId91" Type="http://schemas.openxmlformats.org/officeDocument/2006/relationships/image" Target="../media/image1824.png"/><Relationship Id="rId96" Type="http://schemas.openxmlformats.org/officeDocument/2006/relationships/customXml" Target="../ink/ink1791.xml"/><Relationship Id="rId1" Type="http://schemas.openxmlformats.org/officeDocument/2006/relationships/slideLayout" Target="../slideLayouts/slideLayout7.xml"/><Relationship Id="rId6" Type="http://schemas.openxmlformats.org/officeDocument/2006/relationships/customXml" Target="../ink/ink1746.xml"/><Relationship Id="rId23" Type="http://schemas.openxmlformats.org/officeDocument/2006/relationships/image" Target="../media/image1790.png"/><Relationship Id="rId28" Type="http://schemas.openxmlformats.org/officeDocument/2006/relationships/customXml" Target="../ink/ink1757.xml"/><Relationship Id="rId49" Type="http://schemas.openxmlformats.org/officeDocument/2006/relationships/image" Target="../media/image1803.png"/><Relationship Id="rId114" Type="http://schemas.openxmlformats.org/officeDocument/2006/relationships/customXml" Target="../ink/ink1800.xml"/><Relationship Id="rId119" Type="http://schemas.openxmlformats.org/officeDocument/2006/relationships/image" Target="../media/image1838.png"/><Relationship Id="rId44" Type="http://schemas.openxmlformats.org/officeDocument/2006/relationships/customXml" Target="../ink/ink1765.xml"/><Relationship Id="rId60" Type="http://schemas.openxmlformats.org/officeDocument/2006/relationships/customXml" Target="../ink/ink1773.xml"/><Relationship Id="rId65" Type="http://schemas.openxmlformats.org/officeDocument/2006/relationships/image" Target="../media/image1811.png"/><Relationship Id="rId81" Type="http://schemas.openxmlformats.org/officeDocument/2006/relationships/image" Target="../media/image1819.png"/><Relationship Id="rId86" Type="http://schemas.openxmlformats.org/officeDocument/2006/relationships/customXml" Target="../ink/ink1786.xml"/><Relationship Id="rId13" Type="http://schemas.openxmlformats.org/officeDocument/2006/relationships/image" Target="../media/image1785.png"/><Relationship Id="rId18" Type="http://schemas.openxmlformats.org/officeDocument/2006/relationships/customXml" Target="../ink/ink1752.xml"/><Relationship Id="rId39" Type="http://schemas.openxmlformats.org/officeDocument/2006/relationships/image" Target="../media/image1798.png"/><Relationship Id="rId109" Type="http://schemas.openxmlformats.org/officeDocument/2006/relationships/image" Target="../media/image1833.png"/><Relationship Id="rId34" Type="http://schemas.openxmlformats.org/officeDocument/2006/relationships/customXml" Target="../ink/ink1760.xml"/><Relationship Id="rId50" Type="http://schemas.openxmlformats.org/officeDocument/2006/relationships/customXml" Target="../ink/ink1768.xml"/><Relationship Id="rId55" Type="http://schemas.openxmlformats.org/officeDocument/2006/relationships/image" Target="../media/image1806.png"/><Relationship Id="rId76" Type="http://schemas.openxmlformats.org/officeDocument/2006/relationships/customXml" Target="../ink/ink1781.xml"/><Relationship Id="rId97" Type="http://schemas.openxmlformats.org/officeDocument/2006/relationships/image" Target="../media/image1827.png"/><Relationship Id="rId104" Type="http://schemas.openxmlformats.org/officeDocument/2006/relationships/customXml" Target="../ink/ink1795.xml"/><Relationship Id="rId120" Type="http://schemas.openxmlformats.org/officeDocument/2006/relationships/customXml" Target="../ink/ink1803.xml"/><Relationship Id="rId125" Type="http://schemas.openxmlformats.org/officeDocument/2006/relationships/image" Target="../media/image1841.png"/><Relationship Id="rId7" Type="http://schemas.openxmlformats.org/officeDocument/2006/relationships/image" Target="../media/image1782.png"/><Relationship Id="rId71" Type="http://schemas.openxmlformats.org/officeDocument/2006/relationships/image" Target="../media/image1814.png"/><Relationship Id="rId92" Type="http://schemas.openxmlformats.org/officeDocument/2006/relationships/customXml" Target="../ink/ink1789.xml"/><Relationship Id="rId2" Type="http://schemas.openxmlformats.org/officeDocument/2006/relationships/notesSlide" Target="../notesSlides/notesSlide19.xml"/><Relationship Id="rId29" Type="http://schemas.openxmlformats.org/officeDocument/2006/relationships/image" Target="../media/image1793.png"/><Relationship Id="rId24" Type="http://schemas.openxmlformats.org/officeDocument/2006/relationships/customXml" Target="../ink/ink1755.xml"/><Relationship Id="rId40" Type="http://schemas.openxmlformats.org/officeDocument/2006/relationships/customXml" Target="../ink/ink1763.xml"/><Relationship Id="rId45" Type="http://schemas.openxmlformats.org/officeDocument/2006/relationships/image" Target="../media/image1801.png"/><Relationship Id="rId66" Type="http://schemas.openxmlformats.org/officeDocument/2006/relationships/customXml" Target="../ink/ink1776.xml"/><Relationship Id="rId87" Type="http://schemas.openxmlformats.org/officeDocument/2006/relationships/image" Target="../media/image1822.png"/><Relationship Id="rId110" Type="http://schemas.openxmlformats.org/officeDocument/2006/relationships/customXml" Target="../ink/ink1798.xml"/><Relationship Id="rId115" Type="http://schemas.openxmlformats.org/officeDocument/2006/relationships/image" Target="../media/image1836.png"/><Relationship Id="rId61" Type="http://schemas.openxmlformats.org/officeDocument/2006/relationships/image" Target="../media/image1809.png"/><Relationship Id="rId82" Type="http://schemas.openxmlformats.org/officeDocument/2006/relationships/customXml" Target="../ink/ink1784.xml"/><Relationship Id="rId19" Type="http://schemas.openxmlformats.org/officeDocument/2006/relationships/image" Target="../media/image1788.png"/><Relationship Id="rId14" Type="http://schemas.openxmlformats.org/officeDocument/2006/relationships/customXml" Target="../ink/ink1750.xml"/><Relationship Id="rId30" Type="http://schemas.openxmlformats.org/officeDocument/2006/relationships/customXml" Target="../ink/ink1758.xml"/><Relationship Id="rId35" Type="http://schemas.openxmlformats.org/officeDocument/2006/relationships/image" Target="../media/image1796.png"/><Relationship Id="rId56" Type="http://schemas.openxmlformats.org/officeDocument/2006/relationships/customXml" Target="../ink/ink1771.xml"/><Relationship Id="rId77" Type="http://schemas.openxmlformats.org/officeDocument/2006/relationships/image" Target="../media/image1817.png"/><Relationship Id="rId100" Type="http://schemas.openxmlformats.org/officeDocument/2006/relationships/customXml" Target="../ink/ink1793.xml"/><Relationship Id="rId105" Type="http://schemas.openxmlformats.org/officeDocument/2006/relationships/image" Target="../media/image1831.png"/><Relationship Id="rId126" Type="http://schemas.openxmlformats.org/officeDocument/2006/relationships/customXml" Target="../ink/ink1806.xml"/><Relationship Id="rId8" Type="http://schemas.openxmlformats.org/officeDocument/2006/relationships/customXml" Target="../ink/ink1747.xml"/><Relationship Id="rId51" Type="http://schemas.openxmlformats.org/officeDocument/2006/relationships/image" Target="../media/image1804.png"/><Relationship Id="rId72" Type="http://schemas.openxmlformats.org/officeDocument/2006/relationships/customXml" Target="../ink/ink1779.xml"/><Relationship Id="rId93" Type="http://schemas.openxmlformats.org/officeDocument/2006/relationships/image" Target="../media/image1825.png"/><Relationship Id="rId98" Type="http://schemas.openxmlformats.org/officeDocument/2006/relationships/customXml" Target="../ink/ink1792.xml"/><Relationship Id="rId121" Type="http://schemas.openxmlformats.org/officeDocument/2006/relationships/image" Target="../media/image1839.png"/><Relationship Id="rId3" Type="http://schemas.openxmlformats.org/officeDocument/2006/relationships/image" Target="../media/image1780.png"/><Relationship Id="rId25" Type="http://schemas.openxmlformats.org/officeDocument/2006/relationships/image" Target="../media/image1791.png"/><Relationship Id="rId46" Type="http://schemas.openxmlformats.org/officeDocument/2006/relationships/customXml" Target="../ink/ink1766.xml"/><Relationship Id="rId67" Type="http://schemas.openxmlformats.org/officeDocument/2006/relationships/image" Target="../media/image1812.png"/><Relationship Id="rId116" Type="http://schemas.openxmlformats.org/officeDocument/2006/relationships/customXml" Target="../ink/ink1801.xml"/><Relationship Id="rId20" Type="http://schemas.openxmlformats.org/officeDocument/2006/relationships/customXml" Target="../ink/ink1753.xml"/><Relationship Id="rId41" Type="http://schemas.openxmlformats.org/officeDocument/2006/relationships/image" Target="../media/image1799.png"/><Relationship Id="rId62" Type="http://schemas.openxmlformats.org/officeDocument/2006/relationships/customXml" Target="../ink/ink1774.xml"/><Relationship Id="rId83" Type="http://schemas.openxmlformats.org/officeDocument/2006/relationships/image" Target="../media/image1820.png"/><Relationship Id="rId88" Type="http://schemas.openxmlformats.org/officeDocument/2006/relationships/customXml" Target="../ink/ink1787.xml"/><Relationship Id="rId111" Type="http://schemas.openxmlformats.org/officeDocument/2006/relationships/image" Target="../media/image1834.png"/><Relationship Id="rId15" Type="http://schemas.openxmlformats.org/officeDocument/2006/relationships/image" Target="../media/image1786.png"/><Relationship Id="rId36" Type="http://schemas.openxmlformats.org/officeDocument/2006/relationships/customXml" Target="../ink/ink1761.xml"/><Relationship Id="rId57" Type="http://schemas.openxmlformats.org/officeDocument/2006/relationships/image" Target="../media/image1807.png"/><Relationship Id="rId106" Type="http://schemas.openxmlformats.org/officeDocument/2006/relationships/customXml" Target="../ink/ink1796.xml"/><Relationship Id="rId127" Type="http://schemas.openxmlformats.org/officeDocument/2006/relationships/image" Target="../media/image1842.png"/><Relationship Id="rId10" Type="http://schemas.openxmlformats.org/officeDocument/2006/relationships/customXml" Target="../ink/ink1748.xml"/><Relationship Id="rId31" Type="http://schemas.openxmlformats.org/officeDocument/2006/relationships/image" Target="../media/image1794.png"/><Relationship Id="rId52" Type="http://schemas.openxmlformats.org/officeDocument/2006/relationships/customXml" Target="../ink/ink1769.xml"/><Relationship Id="rId73" Type="http://schemas.openxmlformats.org/officeDocument/2006/relationships/image" Target="../media/image1815.png"/><Relationship Id="rId78" Type="http://schemas.openxmlformats.org/officeDocument/2006/relationships/customXml" Target="../ink/ink1782.xml"/><Relationship Id="rId94" Type="http://schemas.openxmlformats.org/officeDocument/2006/relationships/customXml" Target="../ink/ink1790.xml"/><Relationship Id="rId99" Type="http://schemas.openxmlformats.org/officeDocument/2006/relationships/image" Target="../media/image1828.png"/><Relationship Id="rId101" Type="http://schemas.openxmlformats.org/officeDocument/2006/relationships/image" Target="../media/image1829.png"/><Relationship Id="rId122" Type="http://schemas.openxmlformats.org/officeDocument/2006/relationships/customXml" Target="../ink/ink1804.xml"/><Relationship Id="rId4" Type="http://schemas.openxmlformats.org/officeDocument/2006/relationships/customXml" Target="../ink/ink1745.xml"/><Relationship Id="rId9" Type="http://schemas.openxmlformats.org/officeDocument/2006/relationships/image" Target="../media/image1783.png"/><Relationship Id="rId26" Type="http://schemas.openxmlformats.org/officeDocument/2006/relationships/customXml" Target="../ink/ink1756.xml"/></Relationships>
</file>

<file path=ppt/slides/_rels/slide27.xml.rels><?xml version="1.0" encoding="UTF-8" standalone="yes"?>
<Relationships xmlns="http://schemas.openxmlformats.org/package/2006/relationships"><Relationship Id="rId26" Type="http://schemas.openxmlformats.org/officeDocument/2006/relationships/customXml" Target="../ink/ink1817.xml"/><Relationship Id="rId21" Type="http://schemas.openxmlformats.org/officeDocument/2006/relationships/image" Target="../media/image1853.png"/><Relationship Id="rId42" Type="http://schemas.openxmlformats.org/officeDocument/2006/relationships/customXml" Target="../ink/ink1825.xml"/><Relationship Id="rId47" Type="http://schemas.openxmlformats.org/officeDocument/2006/relationships/image" Target="../media/image1866.png"/><Relationship Id="rId63" Type="http://schemas.openxmlformats.org/officeDocument/2006/relationships/image" Target="../media/image1874.png"/><Relationship Id="rId68" Type="http://schemas.openxmlformats.org/officeDocument/2006/relationships/customXml" Target="../ink/ink1838.xml"/><Relationship Id="rId84" Type="http://schemas.openxmlformats.org/officeDocument/2006/relationships/customXml" Target="../ink/ink1846.xml"/><Relationship Id="rId89" Type="http://schemas.openxmlformats.org/officeDocument/2006/relationships/image" Target="../media/image1887.png"/><Relationship Id="rId16" Type="http://schemas.openxmlformats.org/officeDocument/2006/relationships/customXml" Target="../ink/ink1812.xml"/><Relationship Id="rId11" Type="http://schemas.openxmlformats.org/officeDocument/2006/relationships/image" Target="../media/image1848.png"/><Relationship Id="rId32" Type="http://schemas.openxmlformats.org/officeDocument/2006/relationships/customXml" Target="../ink/ink1820.xml"/><Relationship Id="rId37" Type="http://schemas.openxmlformats.org/officeDocument/2006/relationships/image" Target="../media/image1861.png"/><Relationship Id="rId53" Type="http://schemas.openxmlformats.org/officeDocument/2006/relationships/image" Target="../media/image1869.png"/><Relationship Id="rId58" Type="http://schemas.openxmlformats.org/officeDocument/2006/relationships/customXml" Target="../ink/ink1833.xml"/><Relationship Id="rId74" Type="http://schemas.openxmlformats.org/officeDocument/2006/relationships/customXml" Target="../ink/ink1841.xml"/><Relationship Id="rId79" Type="http://schemas.openxmlformats.org/officeDocument/2006/relationships/image" Target="../media/image1882.png"/><Relationship Id="rId5" Type="http://schemas.openxmlformats.org/officeDocument/2006/relationships/image" Target="../media/image1846.jpg"/><Relationship Id="rId90" Type="http://schemas.openxmlformats.org/officeDocument/2006/relationships/customXml" Target="../ink/ink1849.xml"/><Relationship Id="rId95" Type="http://schemas.openxmlformats.org/officeDocument/2006/relationships/image" Target="../media/image1890.png"/><Relationship Id="rId22" Type="http://schemas.openxmlformats.org/officeDocument/2006/relationships/customXml" Target="../ink/ink1815.xml"/><Relationship Id="rId27" Type="http://schemas.openxmlformats.org/officeDocument/2006/relationships/image" Target="../media/image1856.png"/><Relationship Id="rId43" Type="http://schemas.openxmlformats.org/officeDocument/2006/relationships/image" Target="../media/image1864.png"/><Relationship Id="rId48" Type="http://schemas.openxmlformats.org/officeDocument/2006/relationships/customXml" Target="../ink/ink1828.xml"/><Relationship Id="rId64" Type="http://schemas.openxmlformats.org/officeDocument/2006/relationships/customXml" Target="../ink/ink1836.xml"/><Relationship Id="rId69" Type="http://schemas.openxmlformats.org/officeDocument/2006/relationships/image" Target="../media/image1877.png"/><Relationship Id="rId80" Type="http://schemas.openxmlformats.org/officeDocument/2006/relationships/customXml" Target="../ink/ink1844.xml"/><Relationship Id="rId85" Type="http://schemas.openxmlformats.org/officeDocument/2006/relationships/image" Target="../media/image1885.png"/><Relationship Id="rId3" Type="http://schemas.openxmlformats.org/officeDocument/2006/relationships/image" Target="../media/image1844.jpeg"/><Relationship Id="rId12" Type="http://schemas.openxmlformats.org/officeDocument/2006/relationships/customXml" Target="../ink/ink1810.xml"/><Relationship Id="rId17" Type="http://schemas.openxmlformats.org/officeDocument/2006/relationships/image" Target="../media/image1851.png"/><Relationship Id="rId25" Type="http://schemas.openxmlformats.org/officeDocument/2006/relationships/image" Target="../media/image1855.png"/><Relationship Id="rId33" Type="http://schemas.openxmlformats.org/officeDocument/2006/relationships/image" Target="../media/image1859.png"/><Relationship Id="rId38" Type="http://schemas.openxmlformats.org/officeDocument/2006/relationships/customXml" Target="../ink/ink1823.xml"/><Relationship Id="rId46" Type="http://schemas.openxmlformats.org/officeDocument/2006/relationships/customXml" Target="../ink/ink1827.xml"/><Relationship Id="rId59" Type="http://schemas.openxmlformats.org/officeDocument/2006/relationships/image" Target="../media/image1872.png"/><Relationship Id="rId67" Type="http://schemas.openxmlformats.org/officeDocument/2006/relationships/image" Target="../media/image1876.png"/><Relationship Id="rId20" Type="http://schemas.openxmlformats.org/officeDocument/2006/relationships/customXml" Target="../ink/ink1814.xml"/><Relationship Id="rId41" Type="http://schemas.openxmlformats.org/officeDocument/2006/relationships/image" Target="../media/image1863.png"/><Relationship Id="rId54" Type="http://schemas.openxmlformats.org/officeDocument/2006/relationships/customXml" Target="../ink/ink1831.xml"/><Relationship Id="rId62" Type="http://schemas.openxmlformats.org/officeDocument/2006/relationships/customXml" Target="../ink/ink1835.xml"/><Relationship Id="rId70" Type="http://schemas.openxmlformats.org/officeDocument/2006/relationships/customXml" Target="../ink/ink1839.xml"/><Relationship Id="rId75" Type="http://schemas.openxmlformats.org/officeDocument/2006/relationships/image" Target="../media/image1880.png"/><Relationship Id="rId83" Type="http://schemas.openxmlformats.org/officeDocument/2006/relationships/image" Target="../media/image1884.png"/><Relationship Id="rId88" Type="http://schemas.openxmlformats.org/officeDocument/2006/relationships/customXml" Target="../ink/ink1848.xml"/><Relationship Id="rId91" Type="http://schemas.openxmlformats.org/officeDocument/2006/relationships/image" Target="../media/image1888.png"/><Relationship Id="rId96" Type="http://schemas.openxmlformats.org/officeDocument/2006/relationships/customXml" Target="../ink/ink1852.xml"/><Relationship Id="rId1" Type="http://schemas.openxmlformats.org/officeDocument/2006/relationships/slideLayout" Target="../slideLayouts/slideLayout7.xml"/><Relationship Id="rId6" Type="http://schemas.openxmlformats.org/officeDocument/2006/relationships/image" Target="../media/image928.png"/><Relationship Id="rId15" Type="http://schemas.openxmlformats.org/officeDocument/2006/relationships/image" Target="../media/image1850.png"/><Relationship Id="rId23" Type="http://schemas.openxmlformats.org/officeDocument/2006/relationships/image" Target="../media/image1854.png"/><Relationship Id="rId28" Type="http://schemas.openxmlformats.org/officeDocument/2006/relationships/customXml" Target="../ink/ink1818.xml"/><Relationship Id="rId36" Type="http://schemas.openxmlformats.org/officeDocument/2006/relationships/customXml" Target="../ink/ink1822.xml"/><Relationship Id="rId49" Type="http://schemas.openxmlformats.org/officeDocument/2006/relationships/image" Target="../media/image1867.png"/><Relationship Id="rId57" Type="http://schemas.openxmlformats.org/officeDocument/2006/relationships/image" Target="../media/image1871.png"/><Relationship Id="rId10" Type="http://schemas.openxmlformats.org/officeDocument/2006/relationships/customXml" Target="../ink/ink1809.xml"/><Relationship Id="rId31" Type="http://schemas.openxmlformats.org/officeDocument/2006/relationships/image" Target="../media/image1858.png"/><Relationship Id="rId44" Type="http://schemas.openxmlformats.org/officeDocument/2006/relationships/customXml" Target="../ink/ink1826.xml"/><Relationship Id="rId52" Type="http://schemas.openxmlformats.org/officeDocument/2006/relationships/customXml" Target="../ink/ink1830.xml"/><Relationship Id="rId60" Type="http://schemas.openxmlformats.org/officeDocument/2006/relationships/customXml" Target="../ink/ink1834.xml"/><Relationship Id="rId65" Type="http://schemas.openxmlformats.org/officeDocument/2006/relationships/image" Target="../media/image1875.png"/><Relationship Id="rId73" Type="http://schemas.openxmlformats.org/officeDocument/2006/relationships/image" Target="../media/image1879.png"/><Relationship Id="rId78" Type="http://schemas.openxmlformats.org/officeDocument/2006/relationships/customXml" Target="../ink/ink1843.xml"/><Relationship Id="rId81" Type="http://schemas.openxmlformats.org/officeDocument/2006/relationships/image" Target="../media/image1883.png"/><Relationship Id="rId86" Type="http://schemas.openxmlformats.org/officeDocument/2006/relationships/customXml" Target="../ink/ink1847.xml"/><Relationship Id="rId94" Type="http://schemas.openxmlformats.org/officeDocument/2006/relationships/customXml" Target="../ink/ink1851.xml"/><Relationship Id="rId99" Type="http://schemas.openxmlformats.org/officeDocument/2006/relationships/image" Target="../media/image1892.png"/><Relationship Id="rId4" Type="http://schemas.openxmlformats.org/officeDocument/2006/relationships/image" Target="../media/image1845.jpg"/><Relationship Id="rId9" Type="http://schemas.openxmlformats.org/officeDocument/2006/relationships/image" Target="../media/image1847.png"/><Relationship Id="rId13" Type="http://schemas.openxmlformats.org/officeDocument/2006/relationships/image" Target="../media/image1849.png"/><Relationship Id="rId18" Type="http://schemas.openxmlformats.org/officeDocument/2006/relationships/customXml" Target="../ink/ink1813.xml"/><Relationship Id="rId39" Type="http://schemas.openxmlformats.org/officeDocument/2006/relationships/image" Target="../media/image1862.png"/><Relationship Id="rId34" Type="http://schemas.openxmlformats.org/officeDocument/2006/relationships/customXml" Target="../ink/ink1821.xml"/><Relationship Id="rId50" Type="http://schemas.openxmlformats.org/officeDocument/2006/relationships/customXml" Target="../ink/ink1829.xml"/><Relationship Id="rId55" Type="http://schemas.openxmlformats.org/officeDocument/2006/relationships/image" Target="../media/image1870.png"/><Relationship Id="rId76" Type="http://schemas.openxmlformats.org/officeDocument/2006/relationships/customXml" Target="../ink/ink1842.xml"/><Relationship Id="rId97" Type="http://schemas.openxmlformats.org/officeDocument/2006/relationships/image" Target="../media/image1891.png"/><Relationship Id="rId7" Type="http://schemas.openxmlformats.org/officeDocument/2006/relationships/image" Target="../media/image929.png"/><Relationship Id="rId71" Type="http://schemas.openxmlformats.org/officeDocument/2006/relationships/image" Target="../media/image1878.png"/><Relationship Id="rId92" Type="http://schemas.openxmlformats.org/officeDocument/2006/relationships/customXml" Target="../ink/ink1850.xml"/><Relationship Id="rId2" Type="http://schemas.openxmlformats.org/officeDocument/2006/relationships/notesSlide" Target="../notesSlides/notesSlide20.xml"/><Relationship Id="rId29" Type="http://schemas.openxmlformats.org/officeDocument/2006/relationships/image" Target="../media/image1857.png"/><Relationship Id="rId24" Type="http://schemas.openxmlformats.org/officeDocument/2006/relationships/customXml" Target="../ink/ink1816.xml"/><Relationship Id="rId40" Type="http://schemas.openxmlformats.org/officeDocument/2006/relationships/customXml" Target="../ink/ink1824.xml"/><Relationship Id="rId45" Type="http://schemas.openxmlformats.org/officeDocument/2006/relationships/image" Target="../media/image1865.png"/><Relationship Id="rId66" Type="http://schemas.openxmlformats.org/officeDocument/2006/relationships/customXml" Target="../ink/ink1837.xml"/><Relationship Id="rId87" Type="http://schemas.openxmlformats.org/officeDocument/2006/relationships/image" Target="../media/image1886.png"/><Relationship Id="rId61" Type="http://schemas.openxmlformats.org/officeDocument/2006/relationships/image" Target="../media/image1873.png"/><Relationship Id="rId82" Type="http://schemas.openxmlformats.org/officeDocument/2006/relationships/customXml" Target="../ink/ink1845.xml"/><Relationship Id="rId19" Type="http://schemas.openxmlformats.org/officeDocument/2006/relationships/image" Target="../media/image1852.png"/><Relationship Id="rId14" Type="http://schemas.openxmlformats.org/officeDocument/2006/relationships/customXml" Target="../ink/ink1811.xml"/><Relationship Id="rId30" Type="http://schemas.openxmlformats.org/officeDocument/2006/relationships/customXml" Target="../ink/ink1819.xml"/><Relationship Id="rId35" Type="http://schemas.openxmlformats.org/officeDocument/2006/relationships/image" Target="../media/image1860.png"/><Relationship Id="rId56" Type="http://schemas.openxmlformats.org/officeDocument/2006/relationships/customXml" Target="../ink/ink1832.xml"/><Relationship Id="rId77" Type="http://schemas.openxmlformats.org/officeDocument/2006/relationships/image" Target="../media/image1881.png"/><Relationship Id="rId8" Type="http://schemas.openxmlformats.org/officeDocument/2006/relationships/customXml" Target="../ink/ink1808.xml"/><Relationship Id="rId51" Type="http://schemas.openxmlformats.org/officeDocument/2006/relationships/image" Target="../media/image1868.png"/><Relationship Id="rId72" Type="http://schemas.openxmlformats.org/officeDocument/2006/relationships/customXml" Target="../ink/ink1840.xml"/><Relationship Id="rId93" Type="http://schemas.openxmlformats.org/officeDocument/2006/relationships/image" Target="../media/image1889.png"/><Relationship Id="rId98" Type="http://schemas.openxmlformats.org/officeDocument/2006/relationships/customXml" Target="../ink/ink1853.xml"/></Relationships>
</file>

<file path=ppt/slides/_rels/slide28.xml.rels><?xml version="1.0" encoding="UTF-8" standalone="yes"?>
<Relationships xmlns="http://schemas.openxmlformats.org/package/2006/relationships"><Relationship Id="rId117" Type="http://schemas.openxmlformats.org/officeDocument/2006/relationships/image" Target="../media/image1949.png"/><Relationship Id="rId21" Type="http://schemas.openxmlformats.org/officeDocument/2006/relationships/image" Target="../media/image1901.png"/><Relationship Id="rId42" Type="http://schemas.openxmlformats.org/officeDocument/2006/relationships/customXml" Target="../ink/ink1865.xml"/><Relationship Id="rId63" Type="http://schemas.openxmlformats.org/officeDocument/2006/relationships/image" Target="../media/image1922.png"/><Relationship Id="rId84" Type="http://schemas.openxmlformats.org/officeDocument/2006/relationships/customXml" Target="../ink/ink1886.xml"/><Relationship Id="rId138" Type="http://schemas.openxmlformats.org/officeDocument/2006/relationships/customXml" Target="../ink/ink1913.xml"/><Relationship Id="rId107" Type="http://schemas.openxmlformats.org/officeDocument/2006/relationships/image" Target="../media/image1944.png"/><Relationship Id="rId11" Type="http://schemas.openxmlformats.org/officeDocument/2006/relationships/image" Target="../media/image1898.png"/><Relationship Id="rId32" Type="http://schemas.openxmlformats.org/officeDocument/2006/relationships/customXml" Target="../ink/ink1860.xml"/><Relationship Id="rId53" Type="http://schemas.openxmlformats.org/officeDocument/2006/relationships/image" Target="../media/image1917.png"/><Relationship Id="rId74" Type="http://schemas.openxmlformats.org/officeDocument/2006/relationships/customXml" Target="../ink/ink1881.xml"/><Relationship Id="rId128" Type="http://schemas.openxmlformats.org/officeDocument/2006/relationships/customXml" Target="../ink/ink1908.xml"/><Relationship Id="rId5" Type="http://schemas.openxmlformats.org/officeDocument/2006/relationships/oleObject" Target="../embeddings/oleObject8.bin"/><Relationship Id="rId90" Type="http://schemas.openxmlformats.org/officeDocument/2006/relationships/customXml" Target="../ink/ink1889.xml"/><Relationship Id="rId95" Type="http://schemas.openxmlformats.org/officeDocument/2006/relationships/image" Target="../media/image1938.png"/><Relationship Id="rId22" Type="http://schemas.openxmlformats.org/officeDocument/2006/relationships/customXml" Target="../ink/ink1855.xml"/><Relationship Id="rId27" Type="http://schemas.openxmlformats.org/officeDocument/2006/relationships/image" Target="../media/image1904.png"/><Relationship Id="rId43" Type="http://schemas.openxmlformats.org/officeDocument/2006/relationships/image" Target="../media/image1912.png"/><Relationship Id="rId48" Type="http://schemas.openxmlformats.org/officeDocument/2006/relationships/customXml" Target="../ink/ink1868.xml"/><Relationship Id="rId64" Type="http://schemas.openxmlformats.org/officeDocument/2006/relationships/customXml" Target="../ink/ink1876.xml"/><Relationship Id="rId69" Type="http://schemas.openxmlformats.org/officeDocument/2006/relationships/image" Target="../media/image1925.png"/><Relationship Id="rId113" Type="http://schemas.openxmlformats.org/officeDocument/2006/relationships/image" Target="../media/image1947.png"/><Relationship Id="rId118" Type="http://schemas.openxmlformats.org/officeDocument/2006/relationships/customXml" Target="../ink/ink1903.xml"/><Relationship Id="rId134" Type="http://schemas.openxmlformats.org/officeDocument/2006/relationships/customXml" Target="../ink/ink1911.xml"/><Relationship Id="rId139" Type="http://schemas.openxmlformats.org/officeDocument/2006/relationships/image" Target="../media/image1960.png"/><Relationship Id="rId80" Type="http://schemas.openxmlformats.org/officeDocument/2006/relationships/customXml" Target="../ink/ink1884.xml"/><Relationship Id="rId85" Type="http://schemas.openxmlformats.org/officeDocument/2006/relationships/image" Target="../media/image1933.png"/><Relationship Id="rId12" Type="http://schemas.openxmlformats.org/officeDocument/2006/relationships/oleObject" Target="../embeddings/oleObject10.bin"/><Relationship Id="rId17" Type="http://schemas.openxmlformats.org/officeDocument/2006/relationships/oleObject" Target="../embeddings/oleObject13.bin"/><Relationship Id="rId33" Type="http://schemas.openxmlformats.org/officeDocument/2006/relationships/image" Target="../media/image1907.png"/><Relationship Id="rId38" Type="http://schemas.openxmlformats.org/officeDocument/2006/relationships/customXml" Target="../ink/ink1863.xml"/><Relationship Id="rId59" Type="http://schemas.openxmlformats.org/officeDocument/2006/relationships/image" Target="../media/image1920.png"/><Relationship Id="rId103" Type="http://schemas.openxmlformats.org/officeDocument/2006/relationships/image" Target="../media/image1942.png"/><Relationship Id="rId108" Type="http://schemas.openxmlformats.org/officeDocument/2006/relationships/customXml" Target="../ink/ink1898.xml"/><Relationship Id="rId124" Type="http://schemas.openxmlformats.org/officeDocument/2006/relationships/customXml" Target="../ink/ink1906.xml"/><Relationship Id="rId129" Type="http://schemas.openxmlformats.org/officeDocument/2006/relationships/image" Target="../media/image1955.png"/><Relationship Id="rId54" Type="http://schemas.openxmlformats.org/officeDocument/2006/relationships/customXml" Target="../ink/ink1871.xml"/><Relationship Id="rId70" Type="http://schemas.openxmlformats.org/officeDocument/2006/relationships/customXml" Target="../ink/ink1879.xml"/><Relationship Id="rId75" Type="http://schemas.openxmlformats.org/officeDocument/2006/relationships/image" Target="../media/image1928.png"/><Relationship Id="rId91" Type="http://schemas.openxmlformats.org/officeDocument/2006/relationships/image" Target="../media/image1936.png"/><Relationship Id="rId96" Type="http://schemas.openxmlformats.org/officeDocument/2006/relationships/customXml" Target="../ink/ink1892.xml"/><Relationship Id="rId140" Type="http://schemas.openxmlformats.org/officeDocument/2006/relationships/customXml" Target="../ink/ink1914.xml"/><Relationship Id="rId145" Type="http://schemas.openxmlformats.org/officeDocument/2006/relationships/image" Target="../media/image1963.png"/><Relationship Id="rId1" Type="http://schemas.openxmlformats.org/officeDocument/2006/relationships/slideLayout" Target="../slideLayouts/slideLayout7.xml"/><Relationship Id="rId6" Type="http://schemas.openxmlformats.org/officeDocument/2006/relationships/image" Target="../media/image1894.emf"/><Relationship Id="rId23" Type="http://schemas.openxmlformats.org/officeDocument/2006/relationships/image" Target="../media/image1902.png"/><Relationship Id="rId28" Type="http://schemas.openxmlformats.org/officeDocument/2006/relationships/customXml" Target="../ink/ink1858.xml"/><Relationship Id="rId49" Type="http://schemas.openxmlformats.org/officeDocument/2006/relationships/image" Target="../media/image1915.png"/><Relationship Id="rId114" Type="http://schemas.openxmlformats.org/officeDocument/2006/relationships/customXml" Target="../ink/ink1901.xml"/><Relationship Id="rId119" Type="http://schemas.openxmlformats.org/officeDocument/2006/relationships/image" Target="../media/image1950.png"/><Relationship Id="rId44" Type="http://schemas.openxmlformats.org/officeDocument/2006/relationships/customXml" Target="../ink/ink1866.xml"/><Relationship Id="rId60" Type="http://schemas.openxmlformats.org/officeDocument/2006/relationships/customXml" Target="../ink/ink1874.xml"/><Relationship Id="rId65" Type="http://schemas.openxmlformats.org/officeDocument/2006/relationships/image" Target="../media/image1923.png"/><Relationship Id="rId81" Type="http://schemas.openxmlformats.org/officeDocument/2006/relationships/image" Target="../media/image1931.png"/><Relationship Id="rId86" Type="http://schemas.openxmlformats.org/officeDocument/2006/relationships/customXml" Target="../ink/ink1887.xml"/><Relationship Id="rId130" Type="http://schemas.openxmlformats.org/officeDocument/2006/relationships/customXml" Target="../ink/ink1909.xml"/><Relationship Id="rId135" Type="http://schemas.openxmlformats.org/officeDocument/2006/relationships/image" Target="../media/image1958.png"/><Relationship Id="rId13" Type="http://schemas.openxmlformats.org/officeDocument/2006/relationships/image" Target="../media/image1899.emf"/><Relationship Id="rId18" Type="http://schemas.openxmlformats.org/officeDocument/2006/relationships/oleObject" Target="../embeddings/oleObject14.bin"/><Relationship Id="rId39" Type="http://schemas.openxmlformats.org/officeDocument/2006/relationships/image" Target="../media/image1910.png"/><Relationship Id="rId109" Type="http://schemas.openxmlformats.org/officeDocument/2006/relationships/image" Target="../media/image1945.png"/><Relationship Id="rId34" Type="http://schemas.openxmlformats.org/officeDocument/2006/relationships/customXml" Target="../ink/ink1861.xml"/><Relationship Id="rId50" Type="http://schemas.openxmlformats.org/officeDocument/2006/relationships/customXml" Target="../ink/ink1869.xml"/><Relationship Id="rId55" Type="http://schemas.openxmlformats.org/officeDocument/2006/relationships/image" Target="../media/image1918.png"/><Relationship Id="rId76" Type="http://schemas.openxmlformats.org/officeDocument/2006/relationships/customXml" Target="../ink/ink1882.xml"/><Relationship Id="rId97" Type="http://schemas.openxmlformats.org/officeDocument/2006/relationships/image" Target="../media/image1939.png"/><Relationship Id="rId104" Type="http://schemas.openxmlformats.org/officeDocument/2006/relationships/customXml" Target="../ink/ink1896.xml"/><Relationship Id="rId120" Type="http://schemas.openxmlformats.org/officeDocument/2006/relationships/customXml" Target="../ink/ink1904.xml"/><Relationship Id="rId125" Type="http://schemas.openxmlformats.org/officeDocument/2006/relationships/image" Target="../media/image1953.png"/><Relationship Id="rId141" Type="http://schemas.openxmlformats.org/officeDocument/2006/relationships/image" Target="../media/image1961.png"/><Relationship Id="rId7" Type="http://schemas.openxmlformats.org/officeDocument/2006/relationships/oleObject" Target="../embeddings/oleObject9.bin"/><Relationship Id="rId71" Type="http://schemas.openxmlformats.org/officeDocument/2006/relationships/image" Target="../media/image1926.png"/><Relationship Id="rId92" Type="http://schemas.openxmlformats.org/officeDocument/2006/relationships/customXml" Target="../ink/ink1890.xml"/><Relationship Id="rId2" Type="http://schemas.openxmlformats.org/officeDocument/2006/relationships/notesSlide" Target="../notesSlides/notesSlide21.xml"/><Relationship Id="rId29" Type="http://schemas.openxmlformats.org/officeDocument/2006/relationships/image" Target="../media/image1905.png"/><Relationship Id="rId24" Type="http://schemas.openxmlformats.org/officeDocument/2006/relationships/customXml" Target="../ink/ink1856.xml"/><Relationship Id="rId40" Type="http://schemas.openxmlformats.org/officeDocument/2006/relationships/customXml" Target="../ink/ink1864.xml"/><Relationship Id="rId45" Type="http://schemas.openxmlformats.org/officeDocument/2006/relationships/image" Target="../media/image1913.png"/><Relationship Id="rId66" Type="http://schemas.openxmlformats.org/officeDocument/2006/relationships/customXml" Target="../ink/ink1877.xml"/><Relationship Id="rId87" Type="http://schemas.openxmlformats.org/officeDocument/2006/relationships/image" Target="../media/image1934.png"/><Relationship Id="rId110" Type="http://schemas.openxmlformats.org/officeDocument/2006/relationships/customXml" Target="../ink/ink1899.xml"/><Relationship Id="rId115" Type="http://schemas.openxmlformats.org/officeDocument/2006/relationships/image" Target="../media/image1948.png"/><Relationship Id="rId131" Type="http://schemas.openxmlformats.org/officeDocument/2006/relationships/image" Target="../media/image1956.png"/><Relationship Id="rId136" Type="http://schemas.openxmlformats.org/officeDocument/2006/relationships/customXml" Target="../ink/ink1912.xml"/><Relationship Id="rId61" Type="http://schemas.openxmlformats.org/officeDocument/2006/relationships/image" Target="../media/image1921.png"/><Relationship Id="rId82" Type="http://schemas.openxmlformats.org/officeDocument/2006/relationships/customXml" Target="../ink/ink1885.xml"/><Relationship Id="rId19" Type="http://schemas.openxmlformats.org/officeDocument/2006/relationships/oleObject" Target="../embeddings/oleObject15.bin"/><Relationship Id="rId14" Type="http://schemas.openxmlformats.org/officeDocument/2006/relationships/oleObject" Target="../embeddings/oleObject11.bin"/><Relationship Id="rId30" Type="http://schemas.openxmlformats.org/officeDocument/2006/relationships/customXml" Target="../ink/ink1859.xml"/><Relationship Id="rId35" Type="http://schemas.openxmlformats.org/officeDocument/2006/relationships/image" Target="../media/image1908.png"/><Relationship Id="rId56" Type="http://schemas.openxmlformats.org/officeDocument/2006/relationships/customXml" Target="../ink/ink1872.xml"/><Relationship Id="rId77" Type="http://schemas.openxmlformats.org/officeDocument/2006/relationships/image" Target="../media/image1929.png"/><Relationship Id="rId100" Type="http://schemas.openxmlformats.org/officeDocument/2006/relationships/customXml" Target="../ink/ink1894.xml"/><Relationship Id="rId105" Type="http://schemas.openxmlformats.org/officeDocument/2006/relationships/image" Target="../media/image1943.png"/><Relationship Id="rId126" Type="http://schemas.openxmlformats.org/officeDocument/2006/relationships/customXml" Target="../ink/ink1907.xml"/><Relationship Id="rId8" Type="http://schemas.openxmlformats.org/officeDocument/2006/relationships/image" Target="../media/image1895.emf"/><Relationship Id="rId51" Type="http://schemas.openxmlformats.org/officeDocument/2006/relationships/image" Target="../media/image1916.png"/><Relationship Id="rId72" Type="http://schemas.openxmlformats.org/officeDocument/2006/relationships/customXml" Target="../ink/ink1880.xml"/><Relationship Id="rId93" Type="http://schemas.openxmlformats.org/officeDocument/2006/relationships/image" Target="../media/image1937.png"/><Relationship Id="rId98" Type="http://schemas.openxmlformats.org/officeDocument/2006/relationships/customXml" Target="../ink/ink1893.xml"/><Relationship Id="rId121" Type="http://schemas.openxmlformats.org/officeDocument/2006/relationships/image" Target="../media/image1951.png"/><Relationship Id="rId142" Type="http://schemas.openxmlformats.org/officeDocument/2006/relationships/customXml" Target="../ink/ink1915.xml"/><Relationship Id="rId3" Type="http://schemas.openxmlformats.org/officeDocument/2006/relationships/oleObject" Target="../embeddings/oleObject7.bin"/><Relationship Id="rId25" Type="http://schemas.openxmlformats.org/officeDocument/2006/relationships/image" Target="../media/image1903.png"/><Relationship Id="rId46" Type="http://schemas.openxmlformats.org/officeDocument/2006/relationships/customXml" Target="../ink/ink1867.xml"/><Relationship Id="rId67" Type="http://schemas.openxmlformats.org/officeDocument/2006/relationships/image" Target="../media/image1924.png"/><Relationship Id="rId116" Type="http://schemas.openxmlformats.org/officeDocument/2006/relationships/customXml" Target="../ink/ink1902.xml"/><Relationship Id="rId137" Type="http://schemas.openxmlformats.org/officeDocument/2006/relationships/image" Target="../media/image1959.png"/><Relationship Id="rId20" Type="http://schemas.openxmlformats.org/officeDocument/2006/relationships/customXml" Target="../ink/ink1854.xml"/><Relationship Id="rId41" Type="http://schemas.openxmlformats.org/officeDocument/2006/relationships/image" Target="../media/image1911.png"/><Relationship Id="rId62" Type="http://schemas.openxmlformats.org/officeDocument/2006/relationships/customXml" Target="../ink/ink1875.xml"/><Relationship Id="rId83" Type="http://schemas.openxmlformats.org/officeDocument/2006/relationships/image" Target="../media/image1932.png"/><Relationship Id="rId88" Type="http://schemas.openxmlformats.org/officeDocument/2006/relationships/customXml" Target="../ink/ink1888.xml"/><Relationship Id="rId111" Type="http://schemas.openxmlformats.org/officeDocument/2006/relationships/image" Target="../media/image1946.png"/><Relationship Id="rId132" Type="http://schemas.openxmlformats.org/officeDocument/2006/relationships/customXml" Target="../ink/ink1910.xml"/><Relationship Id="rId15" Type="http://schemas.openxmlformats.org/officeDocument/2006/relationships/oleObject" Target="../embeddings/oleObject12.bin"/><Relationship Id="rId36" Type="http://schemas.openxmlformats.org/officeDocument/2006/relationships/customXml" Target="../ink/ink1862.xml"/><Relationship Id="rId57" Type="http://schemas.openxmlformats.org/officeDocument/2006/relationships/image" Target="../media/image1919.png"/><Relationship Id="rId106" Type="http://schemas.openxmlformats.org/officeDocument/2006/relationships/customXml" Target="../ink/ink1897.xml"/><Relationship Id="rId127" Type="http://schemas.openxmlformats.org/officeDocument/2006/relationships/image" Target="../media/image1954.png"/><Relationship Id="rId10" Type="http://schemas.openxmlformats.org/officeDocument/2006/relationships/image" Target="../media/image1897.png"/><Relationship Id="rId31" Type="http://schemas.openxmlformats.org/officeDocument/2006/relationships/image" Target="../media/image1906.png"/><Relationship Id="rId52" Type="http://schemas.openxmlformats.org/officeDocument/2006/relationships/customXml" Target="../ink/ink1870.xml"/><Relationship Id="rId73" Type="http://schemas.openxmlformats.org/officeDocument/2006/relationships/image" Target="../media/image1927.png"/><Relationship Id="rId78" Type="http://schemas.openxmlformats.org/officeDocument/2006/relationships/customXml" Target="../ink/ink1883.xml"/><Relationship Id="rId94" Type="http://schemas.openxmlformats.org/officeDocument/2006/relationships/customXml" Target="../ink/ink1891.xml"/><Relationship Id="rId99" Type="http://schemas.openxmlformats.org/officeDocument/2006/relationships/image" Target="../media/image1940.png"/><Relationship Id="rId101" Type="http://schemas.openxmlformats.org/officeDocument/2006/relationships/image" Target="../media/image1941.png"/><Relationship Id="rId122" Type="http://schemas.openxmlformats.org/officeDocument/2006/relationships/customXml" Target="../ink/ink1905.xml"/><Relationship Id="rId143" Type="http://schemas.openxmlformats.org/officeDocument/2006/relationships/image" Target="../media/image1962.png"/><Relationship Id="rId4" Type="http://schemas.openxmlformats.org/officeDocument/2006/relationships/image" Target="../media/image1893.emf"/><Relationship Id="rId9" Type="http://schemas.openxmlformats.org/officeDocument/2006/relationships/image" Target="../media/image1896.png"/><Relationship Id="rId26" Type="http://schemas.openxmlformats.org/officeDocument/2006/relationships/customXml" Target="../ink/ink1857.xml"/><Relationship Id="rId47" Type="http://schemas.openxmlformats.org/officeDocument/2006/relationships/image" Target="../media/image1914.png"/><Relationship Id="rId68" Type="http://schemas.openxmlformats.org/officeDocument/2006/relationships/customXml" Target="../ink/ink1878.xml"/><Relationship Id="rId89" Type="http://schemas.openxmlformats.org/officeDocument/2006/relationships/image" Target="../media/image1935.png"/><Relationship Id="rId112" Type="http://schemas.openxmlformats.org/officeDocument/2006/relationships/customXml" Target="../ink/ink1900.xml"/><Relationship Id="rId133" Type="http://schemas.openxmlformats.org/officeDocument/2006/relationships/image" Target="../media/image1957.png"/><Relationship Id="rId16" Type="http://schemas.openxmlformats.org/officeDocument/2006/relationships/image" Target="../media/image1900.emf"/><Relationship Id="rId37" Type="http://schemas.openxmlformats.org/officeDocument/2006/relationships/image" Target="../media/image1909.png"/><Relationship Id="rId58" Type="http://schemas.openxmlformats.org/officeDocument/2006/relationships/customXml" Target="../ink/ink1873.xml"/><Relationship Id="rId79" Type="http://schemas.openxmlformats.org/officeDocument/2006/relationships/image" Target="../media/image1930.png"/><Relationship Id="rId102" Type="http://schemas.openxmlformats.org/officeDocument/2006/relationships/customXml" Target="../ink/ink1895.xml"/><Relationship Id="rId123" Type="http://schemas.openxmlformats.org/officeDocument/2006/relationships/image" Target="../media/image1952.png"/><Relationship Id="rId144" Type="http://schemas.openxmlformats.org/officeDocument/2006/relationships/customXml" Target="../ink/ink1916.xml"/></Relationships>
</file>

<file path=ppt/slides/_rels/slide29.xml.rels><?xml version="1.0" encoding="UTF-8" standalone="yes"?>
<Relationships xmlns="http://schemas.openxmlformats.org/package/2006/relationships"><Relationship Id="rId8" Type="http://schemas.openxmlformats.org/officeDocument/2006/relationships/customXml" Target="../ink/ink1919.xml"/><Relationship Id="rId13" Type="http://schemas.openxmlformats.org/officeDocument/2006/relationships/image" Target="../media/image1969.png"/><Relationship Id="rId3" Type="http://schemas.openxmlformats.org/officeDocument/2006/relationships/image" Target="../media/image1964.PNG"/><Relationship Id="rId7" Type="http://schemas.openxmlformats.org/officeDocument/2006/relationships/image" Target="../media/image1966.png"/><Relationship Id="rId12" Type="http://schemas.openxmlformats.org/officeDocument/2006/relationships/customXml" Target="../ink/ink192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customXml" Target="../ink/ink1918.xml"/><Relationship Id="rId11" Type="http://schemas.openxmlformats.org/officeDocument/2006/relationships/image" Target="../media/image1968.png"/><Relationship Id="rId5" Type="http://schemas.openxmlformats.org/officeDocument/2006/relationships/image" Target="../media/image1965.png"/><Relationship Id="rId10" Type="http://schemas.openxmlformats.org/officeDocument/2006/relationships/customXml" Target="../ink/ink1920.xml"/><Relationship Id="rId4" Type="http://schemas.openxmlformats.org/officeDocument/2006/relationships/customXml" Target="../ink/ink1917.xml"/><Relationship Id="rId9" Type="http://schemas.openxmlformats.org/officeDocument/2006/relationships/image" Target="../media/image1967.png"/></Relationships>
</file>

<file path=ppt/slides/_rels/slide3.xml.rels><?xml version="1.0" encoding="UTF-8" standalone="yes"?>
<Relationships xmlns="http://schemas.openxmlformats.org/package/2006/relationships"><Relationship Id="rId26" Type="http://schemas.openxmlformats.org/officeDocument/2006/relationships/image" Target="../media/image125.png"/><Relationship Id="rId21" Type="http://schemas.openxmlformats.org/officeDocument/2006/relationships/customXml" Target="../ink/ink122.xml"/><Relationship Id="rId42" Type="http://schemas.openxmlformats.org/officeDocument/2006/relationships/image" Target="../media/image133.png"/><Relationship Id="rId47" Type="http://schemas.openxmlformats.org/officeDocument/2006/relationships/customXml" Target="../ink/ink135.xml"/><Relationship Id="rId63" Type="http://schemas.openxmlformats.org/officeDocument/2006/relationships/customXml" Target="../ink/ink143.xml"/><Relationship Id="rId68" Type="http://schemas.openxmlformats.org/officeDocument/2006/relationships/image" Target="../media/image146.png"/><Relationship Id="rId7" Type="http://schemas.openxmlformats.org/officeDocument/2006/relationships/customXml" Target="../ink/ink115.xml"/><Relationship Id="rId2" Type="http://schemas.openxmlformats.org/officeDocument/2006/relationships/notesSlide" Target="../notesSlides/notesSlide2.xml"/><Relationship Id="rId16" Type="http://schemas.openxmlformats.org/officeDocument/2006/relationships/image" Target="../media/image120.png"/><Relationship Id="rId29" Type="http://schemas.openxmlformats.org/officeDocument/2006/relationships/customXml" Target="../ink/ink126.xml"/><Relationship Id="rId11" Type="http://schemas.openxmlformats.org/officeDocument/2006/relationships/customXml" Target="../ink/ink117.xml"/><Relationship Id="rId24" Type="http://schemas.openxmlformats.org/officeDocument/2006/relationships/image" Target="../media/image124.png"/><Relationship Id="rId32" Type="http://schemas.openxmlformats.org/officeDocument/2006/relationships/image" Target="../media/image128.png"/><Relationship Id="rId37" Type="http://schemas.openxmlformats.org/officeDocument/2006/relationships/customXml" Target="../ink/ink130.xml"/><Relationship Id="rId40" Type="http://schemas.openxmlformats.org/officeDocument/2006/relationships/image" Target="../media/image132.png"/><Relationship Id="rId45" Type="http://schemas.openxmlformats.org/officeDocument/2006/relationships/customXml" Target="../ink/ink134.xml"/><Relationship Id="rId53" Type="http://schemas.openxmlformats.org/officeDocument/2006/relationships/customXml" Target="../ink/ink138.xml"/><Relationship Id="rId58" Type="http://schemas.openxmlformats.org/officeDocument/2006/relationships/image" Target="../media/image141.png"/><Relationship Id="rId66" Type="http://schemas.openxmlformats.org/officeDocument/2006/relationships/image" Target="../media/image145.png"/><Relationship Id="rId5" Type="http://schemas.openxmlformats.org/officeDocument/2006/relationships/customXml" Target="../ink/ink114.xml"/><Relationship Id="rId61" Type="http://schemas.openxmlformats.org/officeDocument/2006/relationships/customXml" Target="../ink/ink142.xml"/><Relationship Id="rId19" Type="http://schemas.openxmlformats.org/officeDocument/2006/relationships/customXml" Target="../ink/ink121.xml"/><Relationship Id="rId14" Type="http://schemas.openxmlformats.org/officeDocument/2006/relationships/image" Target="../media/image119.png"/><Relationship Id="rId22" Type="http://schemas.openxmlformats.org/officeDocument/2006/relationships/image" Target="../media/image123.png"/><Relationship Id="rId27" Type="http://schemas.openxmlformats.org/officeDocument/2006/relationships/customXml" Target="../ink/ink125.xml"/><Relationship Id="rId30" Type="http://schemas.openxmlformats.org/officeDocument/2006/relationships/image" Target="../media/image127.png"/><Relationship Id="rId35" Type="http://schemas.openxmlformats.org/officeDocument/2006/relationships/customXml" Target="../ink/ink129.xml"/><Relationship Id="rId43" Type="http://schemas.openxmlformats.org/officeDocument/2006/relationships/customXml" Target="../ink/ink133.xml"/><Relationship Id="rId48" Type="http://schemas.openxmlformats.org/officeDocument/2006/relationships/image" Target="../media/image136.png"/><Relationship Id="rId56" Type="http://schemas.openxmlformats.org/officeDocument/2006/relationships/image" Target="../media/image140.png"/><Relationship Id="rId64" Type="http://schemas.openxmlformats.org/officeDocument/2006/relationships/image" Target="../media/image144.png"/><Relationship Id="rId69" Type="http://schemas.openxmlformats.org/officeDocument/2006/relationships/customXml" Target="../ink/ink146.xml"/><Relationship Id="rId8" Type="http://schemas.openxmlformats.org/officeDocument/2006/relationships/image" Target="../media/image116.png"/><Relationship Id="rId51" Type="http://schemas.openxmlformats.org/officeDocument/2006/relationships/customXml" Target="../ink/ink137.xml"/><Relationship Id="rId3" Type="http://schemas.openxmlformats.org/officeDocument/2006/relationships/customXml" Target="../ink/ink113.xml"/><Relationship Id="rId12" Type="http://schemas.openxmlformats.org/officeDocument/2006/relationships/image" Target="../media/image118.png"/><Relationship Id="rId17" Type="http://schemas.openxmlformats.org/officeDocument/2006/relationships/customXml" Target="../ink/ink120.xml"/><Relationship Id="rId25" Type="http://schemas.openxmlformats.org/officeDocument/2006/relationships/customXml" Target="../ink/ink124.xml"/><Relationship Id="rId33" Type="http://schemas.openxmlformats.org/officeDocument/2006/relationships/customXml" Target="../ink/ink128.xml"/><Relationship Id="rId38" Type="http://schemas.openxmlformats.org/officeDocument/2006/relationships/image" Target="../media/image131.png"/><Relationship Id="rId46" Type="http://schemas.openxmlformats.org/officeDocument/2006/relationships/image" Target="../media/image135.png"/><Relationship Id="rId59" Type="http://schemas.openxmlformats.org/officeDocument/2006/relationships/customXml" Target="../ink/ink141.xml"/><Relationship Id="rId67" Type="http://schemas.openxmlformats.org/officeDocument/2006/relationships/customXml" Target="../ink/ink145.xml"/><Relationship Id="rId20" Type="http://schemas.openxmlformats.org/officeDocument/2006/relationships/image" Target="../media/image122.png"/><Relationship Id="rId41" Type="http://schemas.openxmlformats.org/officeDocument/2006/relationships/customXml" Target="../ink/ink132.xml"/><Relationship Id="rId54" Type="http://schemas.openxmlformats.org/officeDocument/2006/relationships/image" Target="../media/image139.png"/><Relationship Id="rId62" Type="http://schemas.openxmlformats.org/officeDocument/2006/relationships/image" Target="../media/image143.png"/><Relationship Id="rId70"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15.png"/><Relationship Id="rId15" Type="http://schemas.openxmlformats.org/officeDocument/2006/relationships/customXml" Target="../ink/ink119.xml"/><Relationship Id="rId23" Type="http://schemas.openxmlformats.org/officeDocument/2006/relationships/customXml" Target="../ink/ink123.xml"/><Relationship Id="rId28" Type="http://schemas.openxmlformats.org/officeDocument/2006/relationships/image" Target="../media/image126.png"/><Relationship Id="rId36" Type="http://schemas.openxmlformats.org/officeDocument/2006/relationships/image" Target="../media/image130.png"/><Relationship Id="rId49" Type="http://schemas.openxmlformats.org/officeDocument/2006/relationships/customXml" Target="../ink/ink136.xml"/><Relationship Id="rId57" Type="http://schemas.openxmlformats.org/officeDocument/2006/relationships/customXml" Target="../ink/ink140.xml"/><Relationship Id="rId10" Type="http://schemas.openxmlformats.org/officeDocument/2006/relationships/image" Target="../media/image117.png"/><Relationship Id="rId31" Type="http://schemas.openxmlformats.org/officeDocument/2006/relationships/customXml" Target="../ink/ink127.xml"/><Relationship Id="rId44" Type="http://schemas.openxmlformats.org/officeDocument/2006/relationships/image" Target="../media/image134.png"/><Relationship Id="rId52" Type="http://schemas.openxmlformats.org/officeDocument/2006/relationships/image" Target="../media/image138.png"/><Relationship Id="rId60" Type="http://schemas.openxmlformats.org/officeDocument/2006/relationships/image" Target="../media/image142.png"/><Relationship Id="rId65" Type="http://schemas.openxmlformats.org/officeDocument/2006/relationships/customXml" Target="../ink/ink144.xml"/><Relationship Id="rId4" Type="http://schemas.openxmlformats.org/officeDocument/2006/relationships/image" Target="../media/image114.png"/><Relationship Id="rId9" Type="http://schemas.openxmlformats.org/officeDocument/2006/relationships/customXml" Target="../ink/ink116.xml"/><Relationship Id="rId13" Type="http://schemas.openxmlformats.org/officeDocument/2006/relationships/customXml" Target="../ink/ink118.xml"/><Relationship Id="rId18" Type="http://schemas.openxmlformats.org/officeDocument/2006/relationships/image" Target="../media/image121.png"/><Relationship Id="rId39" Type="http://schemas.openxmlformats.org/officeDocument/2006/relationships/customXml" Target="../ink/ink131.xml"/><Relationship Id="rId34" Type="http://schemas.openxmlformats.org/officeDocument/2006/relationships/image" Target="../media/image129.png"/><Relationship Id="rId50" Type="http://schemas.openxmlformats.org/officeDocument/2006/relationships/image" Target="../media/image137.png"/><Relationship Id="rId55" Type="http://schemas.openxmlformats.org/officeDocument/2006/relationships/customXml" Target="../ink/ink139.xml"/></Relationships>
</file>

<file path=ppt/slides/_rels/slide30.xml.rels><?xml version="1.0" encoding="UTF-8" standalone="yes"?>
<Relationships xmlns="http://schemas.openxmlformats.org/package/2006/relationships"><Relationship Id="rId13" Type="http://schemas.openxmlformats.org/officeDocument/2006/relationships/image" Target="../media/image1976.png"/><Relationship Id="rId18" Type="http://schemas.openxmlformats.org/officeDocument/2006/relationships/customXml" Target="../ink/ink1927.xml"/><Relationship Id="rId26" Type="http://schemas.openxmlformats.org/officeDocument/2006/relationships/customXml" Target="../ink/ink1931.xml"/><Relationship Id="rId3" Type="http://schemas.openxmlformats.org/officeDocument/2006/relationships/image" Target="../media/image1971.jpg"/><Relationship Id="rId21" Type="http://schemas.openxmlformats.org/officeDocument/2006/relationships/image" Target="../media/image1980.png"/><Relationship Id="rId7" Type="http://schemas.openxmlformats.org/officeDocument/2006/relationships/image" Target="../media/image1973.emf"/><Relationship Id="rId12" Type="http://schemas.openxmlformats.org/officeDocument/2006/relationships/customXml" Target="../ink/ink1924.xml"/><Relationship Id="rId17" Type="http://schemas.openxmlformats.org/officeDocument/2006/relationships/image" Target="../media/image1978.png"/><Relationship Id="rId25" Type="http://schemas.openxmlformats.org/officeDocument/2006/relationships/image" Target="../media/image1982.png"/><Relationship Id="rId33" Type="http://schemas.openxmlformats.org/officeDocument/2006/relationships/image" Target="../media/image1986.png"/><Relationship Id="rId2" Type="http://schemas.openxmlformats.org/officeDocument/2006/relationships/image" Target="../media/image1970.jpeg"/><Relationship Id="rId16" Type="http://schemas.openxmlformats.org/officeDocument/2006/relationships/customXml" Target="../ink/ink1926.xml"/><Relationship Id="rId20" Type="http://schemas.openxmlformats.org/officeDocument/2006/relationships/customXml" Target="../ink/ink1928.xml"/><Relationship Id="rId29" Type="http://schemas.openxmlformats.org/officeDocument/2006/relationships/image" Target="../media/image1984.png"/><Relationship Id="rId1" Type="http://schemas.openxmlformats.org/officeDocument/2006/relationships/slideLayout" Target="../slideLayouts/slideLayout7.xml"/><Relationship Id="rId6" Type="http://schemas.openxmlformats.org/officeDocument/2006/relationships/oleObject" Target="../embeddings/oleObject17.bin"/><Relationship Id="rId11" Type="http://schemas.openxmlformats.org/officeDocument/2006/relationships/image" Target="../media/image1975.png"/><Relationship Id="rId24" Type="http://schemas.openxmlformats.org/officeDocument/2006/relationships/customXml" Target="../ink/ink1930.xml"/><Relationship Id="rId32" Type="http://schemas.openxmlformats.org/officeDocument/2006/relationships/customXml" Target="../ink/ink1934.xml"/><Relationship Id="rId5" Type="http://schemas.openxmlformats.org/officeDocument/2006/relationships/image" Target="../media/image1972.emf"/><Relationship Id="rId15" Type="http://schemas.openxmlformats.org/officeDocument/2006/relationships/image" Target="../media/image1977.png"/><Relationship Id="rId23" Type="http://schemas.openxmlformats.org/officeDocument/2006/relationships/image" Target="../media/image1981.png"/><Relationship Id="rId28" Type="http://schemas.openxmlformats.org/officeDocument/2006/relationships/customXml" Target="../ink/ink1932.xml"/><Relationship Id="rId10" Type="http://schemas.openxmlformats.org/officeDocument/2006/relationships/customXml" Target="../ink/ink1923.xml"/><Relationship Id="rId19" Type="http://schemas.openxmlformats.org/officeDocument/2006/relationships/image" Target="../media/image1979.png"/><Relationship Id="rId31" Type="http://schemas.openxmlformats.org/officeDocument/2006/relationships/image" Target="../media/image1985.png"/><Relationship Id="rId4" Type="http://schemas.openxmlformats.org/officeDocument/2006/relationships/oleObject" Target="../embeddings/oleObject16.bin"/><Relationship Id="rId9" Type="http://schemas.openxmlformats.org/officeDocument/2006/relationships/image" Target="../media/image1974.png"/><Relationship Id="rId14" Type="http://schemas.openxmlformats.org/officeDocument/2006/relationships/customXml" Target="../ink/ink1925.xml"/><Relationship Id="rId22" Type="http://schemas.openxmlformats.org/officeDocument/2006/relationships/customXml" Target="../ink/ink1929.xml"/><Relationship Id="rId27" Type="http://schemas.openxmlformats.org/officeDocument/2006/relationships/image" Target="../media/image1983.png"/><Relationship Id="rId30" Type="http://schemas.openxmlformats.org/officeDocument/2006/relationships/customXml" Target="../ink/ink1933.xml"/><Relationship Id="rId8" Type="http://schemas.openxmlformats.org/officeDocument/2006/relationships/customXml" Target="../ink/ink1922.xml"/></Relationships>
</file>

<file path=ppt/slides/_rels/slide31.xml.rels><?xml version="1.0" encoding="UTF-8" standalone="yes"?>
<Relationships xmlns="http://schemas.openxmlformats.org/package/2006/relationships"><Relationship Id="rId117" Type="http://schemas.openxmlformats.org/officeDocument/2006/relationships/image" Target="../media/image2045.png"/><Relationship Id="rId21" Type="http://schemas.openxmlformats.org/officeDocument/2006/relationships/image" Target="../media/image1997.png"/><Relationship Id="rId42" Type="http://schemas.openxmlformats.org/officeDocument/2006/relationships/customXml" Target="../ink/ink1953.xml"/><Relationship Id="rId63" Type="http://schemas.openxmlformats.org/officeDocument/2006/relationships/image" Target="../media/image2018.png"/><Relationship Id="rId84" Type="http://schemas.openxmlformats.org/officeDocument/2006/relationships/customXml" Target="../ink/ink1974.xml"/><Relationship Id="rId138" Type="http://schemas.openxmlformats.org/officeDocument/2006/relationships/customXml" Target="../ink/ink2001.xml"/><Relationship Id="rId107" Type="http://schemas.openxmlformats.org/officeDocument/2006/relationships/image" Target="../media/image2040.png"/><Relationship Id="rId11" Type="http://schemas.openxmlformats.org/officeDocument/2006/relationships/image" Target="../media/image1992.png"/><Relationship Id="rId32" Type="http://schemas.openxmlformats.org/officeDocument/2006/relationships/customXml" Target="../ink/ink1948.xml"/><Relationship Id="rId37" Type="http://schemas.openxmlformats.org/officeDocument/2006/relationships/image" Target="../media/image2005.png"/><Relationship Id="rId53" Type="http://schemas.openxmlformats.org/officeDocument/2006/relationships/image" Target="../media/image2013.png"/><Relationship Id="rId58" Type="http://schemas.openxmlformats.org/officeDocument/2006/relationships/customXml" Target="../ink/ink1961.xml"/><Relationship Id="rId74" Type="http://schemas.openxmlformats.org/officeDocument/2006/relationships/customXml" Target="../ink/ink1969.xml"/><Relationship Id="rId79" Type="http://schemas.openxmlformats.org/officeDocument/2006/relationships/image" Target="../media/image2026.png"/><Relationship Id="rId102" Type="http://schemas.openxmlformats.org/officeDocument/2006/relationships/customXml" Target="../ink/ink1983.xml"/><Relationship Id="rId123" Type="http://schemas.openxmlformats.org/officeDocument/2006/relationships/image" Target="../media/image2048.png"/><Relationship Id="rId128" Type="http://schemas.openxmlformats.org/officeDocument/2006/relationships/customXml" Target="../ink/ink1996.xml"/><Relationship Id="rId5" Type="http://schemas.openxmlformats.org/officeDocument/2006/relationships/image" Target="../media/image1989.png"/><Relationship Id="rId90" Type="http://schemas.openxmlformats.org/officeDocument/2006/relationships/customXml" Target="../ink/ink1977.xml"/><Relationship Id="rId95" Type="http://schemas.openxmlformats.org/officeDocument/2006/relationships/image" Target="../media/image2034.png"/><Relationship Id="rId22" Type="http://schemas.openxmlformats.org/officeDocument/2006/relationships/customXml" Target="../ink/ink1943.xml"/><Relationship Id="rId27" Type="http://schemas.openxmlformats.org/officeDocument/2006/relationships/image" Target="../media/image2000.png"/><Relationship Id="rId43" Type="http://schemas.openxmlformats.org/officeDocument/2006/relationships/image" Target="../media/image2008.png"/><Relationship Id="rId48" Type="http://schemas.openxmlformats.org/officeDocument/2006/relationships/customXml" Target="../ink/ink1956.xml"/><Relationship Id="rId64" Type="http://schemas.openxmlformats.org/officeDocument/2006/relationships/customXml" Target="../ink/ink1964.xml"/><Relationship Id="rId69" Type="http://schemas.openxmlformats.org/officeDocument/2006/relationships/image" Target="../media/image2021.png"/><Relationship Id="rId113" Type="http://schemas.openxmlformats.org/officeDocument/2006/relationships/image" Target="../media/image2043.png"/><Relationship Id="rId118" Type="http://schemas.openxmlformats.org/officeDocument/2006/relationships/customXml" Target="../ink/ink1991.xml"/><Relationship Id="rId134" Type="http://schemas.openxmlformats.org/officeDocument/2006/relationships/customXml" Target="../ink/ink1999.xml"/><Relationship Id="rId139" Type="http://schemas.openxmlformats.org/officeDocument/2006/relationships/image" Target="../media/image2056.png"/><Relationship Id="rId80" Type="http://schemas.openxmlformats.org/officeDocument/2006/relationships/customXml" Target="../ink/ink1972.xml"/><Relationship Id="rId85" Type="http://schemas.openxmlformats.org/officeDocument/2006/relationships/image" Target="../media/image2029.png"/><Relationship Id="rId12" Type="http://schemas.openxmlformats.org/officeDocument/2006/relationships/customXml" Target="../ink/ink1938.xml"/><Relationship Id="rId17" Type="http://schemas.openxmlformats.org/officeDocument/2006/relationships/image" Target="../media/image1995.png"/><Relationship Id="rId33" Type="http://schemas.openxmlformats.org/officeDocument/2006/relationships/image" Target="../media/image2003.png"/><Relationship Id="rId38" Type="http://schemas.openxmlformats.org/officeDocument/2006/relationships/customXml" Target="../ink/ink1951.xml"/><Relationship Id="rId59" Type="http://schemas.openxmlformats.org/officeDocument/2006/relationships/image" Target="../media/image2016.png"/><Relationship Id="rId103" Type="http://schemas.openxmlformats.org/officeDocument/2006/relationships/image" Target="../media/image2038.png"/><Relationship Id="rId108" Type="http://schemas.openxmlformats.org/officeDocument/2006/relationships/customXml" Target="../ink/ink1986.xml"/><Relationship Id="rId124" Type="http://schemas.openxmlformats.org/officeDocument/2006/relationships/customXml" Target="../ink/ink1994.xml"/><Relationship Id="rId129" Type="http://schemas.openxmlformats.org/officeDocument/2006/relationships/image" Target="../media/image2051.png"/><Relationship Id="rId54" Type="http://schemas.openxmlformats.org/officeDocument/2006/relationships/customXml" Target="../ink/ink1959.xml"/><Relationship Id="rId70" Type="http://schemas.openxmlformats.org/officeDocument/2006/relationships/customXml" Target="../ink/ink1967.xml"/><Relationship Id="rId75" Type="http://schemas.openxmlformats.org/officeDocument/2006/relationships/image" Target="../media/image2024.png"/><Relationship Id="rId91" Type="http://schemas.openxmlformats.org/officeDocument/2006/relationships/image" Target="../media/image2032.png"/><Relationship Id="rId96" Type="http://schemas.openxmlformats.org/officeDocument/2006/relationships/customXml" Target="../ink/ink1980.xml"/><Relationship Id="rId140" Type="http://schemas.openxmlformats.org/officeDocument/2006/relationships/customXml" Target="../ink/ink2002.xml"/><Relationship Id="rId1" Type="http://schemas.openxmlformats.org/officeDocument/2006/relationships/slideLayout" Target="../slideLayouts/slideLayout7.xml"/><Relationship Id="rId6" Type="http://schemas.openxmlformats.org/officeDocument/2006/relationships/customXml" Target="../ink/ink1935.xml"/><Relationship Id="rId23" Type="http://schemas.openxmlformats.org/officeDocument/2006/relationships/image" Target="../media/image1998.png"/><Relationship Id="rId28" Type="http://schemas.openxmlformats.org/officeDocument/2006/relationships/customXml" Target="../ink/ink1946.xml"/><Relationship Id="rId49" Type="http://schemas.openxmlformats.org/officeDocument/2006/relationships/image" Target="../media/image2011.png"/><Relationship Id="rId114" Type="http://schemas.openxmlformats.org/officeDocument/2006/relationships/customXml" Target="../ink/ink1989.xml"/><Relationship Id="rId119" Type="http://schemas.openxmlformats.org/officeDocument/2006/relationships/image" Target="../media/image2046.png"/><Relationship Id="rId44" Type="http://schemas.openxmlformats.org/officeDocument/2006/relationships/customXml" Target="../ink/ink1954.xml"/><Relationship Id="rId60" Type="http://schemas.openxmlformats.org/officeDocument/2006/relationships/customXml" Target="../ink/ink1962.xml"/><Relationship Id="rId65" Type="http://schemas.openxmlformats.org/officeDocument/2006/relationships/image" Target="../media/image2019.png"/><Relationship Id="rId81" Type="http://schemas.openxmlformats.org/officeDocument/2006/relationships/image" Target="../media/image2027.png"/><Relationship Id="rId86" Type="http://schemas.openxmlformats.org/officeDocument/2006/relationships/customXml" Target="../ink/ink1975.xml"/><Relationship Id="rId130" Type="http://schemas.openxmlformats.org/officeDocument/2006/relationships/customXml" Target="../ink/ink1997.xml"/><Relationship Id="rId135" Type="http://schemas.openxmlformats.org/officeDocument/2006/relationships/image" Target="../media/image2054.png"/><Relationship Id="rId13" Type="http://schemas.openxmlformats.org/officeDocument/2006/relationships/image" Target="../media/image1993.png"/><Relationship Id="rId18" Type="http://schemas.openxmlformats.org/officeDocument/2006/relationships/customXml" Target="../ink/ink1941.xml"/><Relationship Id="rId39" Type="http://schemas.openxmlformats.org/officeDocument/2006/relationships/image" Target="../media/image2006.png"/><Relationship Id="rId109" Type="http://schemas.openxmlformats.org/officeDocument/2006/relationships/image" Target="../media/image2041.png"/><Relationship Id="rId34" Type="http://schemas.openxmlformats.org/officeDocument/2006/relationships/customXml" Target="../ink/ink1949.xml"/><Relationship Id="rId50" Type="http://schemas.openxmlformats.org/officeDocument/2006/relationships/customXml" Target="../ink/ink1957.xml"/><Relationship Id="rId55" Type="http://schemas.openxmlformats.org/officeDocument/2006/relationships/image" Target="../media/image2014.png"/><Relationship Id="rId76" Type="http://schemas.openxmlformats.org/officeDocument/2006/relationships/customXml" Target="../ink/ink1970.xml"/><Relationship Id="rId97" Type="http://schemas.openxmlformats.org/officeDocument/2006/relationships/image" Target="../media/image2035.png"/><Relationship Id="rId104" Type="http://schemas.openxmlformats.org/officeDocument/2006/relationships/customXml" Target="../ink/ink1984.xml"/><Relationship Id="rId120" Type="http://schemas.openxmlformats.org/officeDocument/2006/relationships/customXml" Target="../ink/ink1992.xml"/><Relationship Id="rId125" Type="http://schemas.openxmlformats.org/officeDocument/2006/relationships/image" Target="../media/image2049.png"/><Relationship Id="rId141" Type="http://schemas.openxmlformats.org/officeDocument/2006/relationships/image" Target="../media/image2057.png"/><Relationship Id="rId7" Type="http://schemas.openxmlformats.org/officeDocument/2006/relationships/image" Target="../media/image1990.png"/><Relationship Id="rId71" Type="http://schemas.openxmlformats.org/officeDocument/2006/relationships/image" Target="../media/image2022.png"/><Relationship Id="rId92" Type="http://schemas.openxmlformats.org/officeDocument/2006/relationships/customXml" Target="../ink/ink1978.xml"/><Relationship Id="rId2" Type="http://schemas.openxmlformats.org/officeDocument/2006/relationships/notesSlide" Target="../notesSlides/notesSlide23.xml"/><Relationship Id="rId29" Type="http://schemas.openxmlformats.org/officeDocument/2006/relationships/image" Target="../media/image2001.png"/><Relationship Id="rId24" Type="http://schemas.openxmlformats.org/officeDocument/2006/relationships/customXml" Target="../ink/ink1944.xml"/><Relationship Id="rId40" Type="http://schemas.openxmlformats.org/officeDocument/2006/relationships/customXml" Target="../ink/ink1952.xml"/><Relationship Id="rId45" Type="http://schemas.openxmlformats.org/officeDocument/2006/relationships/image" Target="../media/image2009.png"/><Relationship Id="rId66" Type="http://schemas.openxmlformats.org/officeDocument/2006/relationships/customXml" Target="../ink/ink1965.xml"/><Relationship Id="rId87" Type="http://schemas.openxmlformats.org/officeDocument/2006/relationships/image" Target="../media/image2030.png"/><Relationship Id="rId110" Type="http://schemas.openxmlformats.org/officeDocument/2006/relationships/customXml" Target="../ink/ink1987.xml"/><Relationship Id="rId115" Type="http://schemas.openxmlformats.org/officeDocument/2006/relationships/image" Target="../media/image2044.png"/><Relationship Id="rId131" Type="http://schemas.openxmlformats.org/officeDocument/2006/relationships/image" Target="../media/image2052.png"/><Relationship Id="rId136" Type="http://schemas.openxmlformats.org/officeDocument/2006/relationships/customXml" Target="../ink/ink2000.xml"/><Relationship Id="rId61" Type="http://schemas.openxmlformats.org/officeDocument/2006/relationships/image" Target="../media/image2017.png"/><Relationship Id="rId82" Type="http://schemas.openxmlformats.org/officeDocument/2006/relationships/customXml" Target="../ink/ink1973.xml"/><Relationship Id="rId19" Type="http://schemas.openxmlformats.org/officeDocument/2006/relationships/image" Target="../media/image1996.png"/><Relationship Id="rId14" Type="http://schemas.openxmlformats.org/officeDocument/2006/relationships/customXml" Target="../ink/ink1939.xml"/><Relationship Id="rId30" Type="http://schemas.openxmlformats.org/officeDocument/2006/relationships/customXml" Target="../ink/ink1947.xml"/><Relationship Id="rId35" Type="http://schemas.openxmlformats.org/officeDocument/2006/relationships/image" Target="../media/image2004.png"/><Relationship Id="rId56" Type="http://schemas.openxmlformats.org/officeDocument/2006/relationships/customXml" Target="../ink/ink1960.xml"/><Relationship Id="rId77" Type="http://schemas.openxmlformats.org/officeDocument/2006/relationships/image" Target="../media/image2025.png"/><Relationship Id="rId100" Type="http://schemas.openxmlformats.org/officeDocument/2006/relationships/customXml" Target="../ink/ink1982.xml"/><Relationship Id="rId105" Type="http://schemas.openxmlformats.org/officeDocument/2006/relationships/image" Target="../media/image2039.png"/><Relationship Id="rId126" Type="http://schemas.openxmlformats.org/officeDocument/2006/relationships/customXml" Target="../ink/ink1995.xml"/><Relationship Id="rId8" Type="http://schemas.openxmlformats.org/officeDocument/2006/relationships/customXml" Target="../ink/ink1936.xml"/><Relationship Id="rId51" Type="http://schemas.openxmlformats.org/officeDocument/2006/relationships/image" Target="../media/image2012.png"/><Relationship Id="rId72" Type="http://schemas.openxmlformats.org/officeDocument/2006/relationships/customXml" Target="../ink/ink1968.xml"/><Relationship Id="rId93" Type="http://schemas.openxmlformats.org/officeDocument/2006/relationships/image" Target="../media/image2033.png"/><Relationship Id="rId98" Type="http://schemas.openxmlformats.org/officeDocument/2006/relationships/customXml" Target="../ink/ink1981.xml"/><Relationship Id="rId121" Type="http://schemas.openxmlformats.org/officeDocument/2006/relationships/image" Target="../media/image2047.png"/><Relationship Id="rId3" Type="http://schemas.openxmlformats.org/officeDocument/2006/relationships/image" Target="../media/image1987.png"/><Relationship Id="rId25" Type="http://schemas.openxmlformats.org/officeDocument/2006/relationships/image" Target="../media/image1999.png"/><Relationship Id="rId46" Type="http://schemas.openxmlformats.org/officeDocument/2006/relationships/customXml" Target="../ink/ink1955.xml"/><Relationship Id="rId67" Type="http://schemas.openxmlformats.org/officeDocument/2006/relationships/image" Target="../media/image2020.png"/><Relationship Id="rId116" Type="http://schemas.openxmlformats.org/officeDocument/2006/relationships/customXml" Target="../ink/ink1990.xml"/><Relationship Id="rId137" Type="http://schemas.openxmlformats.org/officeDocument/2006/relationships/image" Target="../media/image2055.png"/><Relationship Id="rId20" Type="http://schemas.openxmlformats.org/officeDocument/2006/relationships/customXml" Target="../ink/ink1942.xml"/><Relationship Id="rId41" Type="http://schemas.openxmlformats.org/officeDocument/2006/relationships/image" Target="../media/image2007.png"/><Relationship Id="rId62" Type="http://schemas.openxmlformats.org/officeDocument/2006/relationships/customXml" Target="../ink/ink1963.xml"/><Relationship Id="rId83" Type="http://schemas.openxmlformats.org/officeDocument/2006/relationships/image" Target="../media/image2028.png"/><Relationship Id="rId88" Type="http://schemas.openxmlformats.org/officeDocument/2006/relationships/customXml" Target="../ink/ink1976.xml"/><Relationship Id="rId111" Type="http://schemas.openxmlformats.org/officeDocument/2006/relationships/image" Target="../media/image2042.png"/><Relationship Id="rId132" Type="http://schemas.openxmlformats.org/officeDocument/2006/relationships/customXml" Target="../ink/ink1998.xml"/><Relationship Id="rId15" Type="http://schemas.openxmlformats.org/officeDocument/2006/relationships/image" Target="../media/image1994.png"/><Relationship Id="rId36" Type="http://schemas.openxmlformats.org/officeDocument/2006/relationships/customXml" Target="../ink/ink1950.xml"/><Relationship Id="rId57" Type="http://schemas.openxmlformats.org/officeDocument/2006/relationships/image" Target="../media/image2015.png"/><Relationship Id="rId106" Type="http://schemas.openxmlformats.org/officeDocument/2006/relationships/customXml" Target="../ink/ink1985.xml"/><Relationship Id="rId127" Type="http://schemas.openxmlformats.org/officeDocument/2006/relationships/image" Target="../media/image2050.png"/><Relationship Id="rId10" Type="http://schemas.openxmlformats.org/officeDocument/2006/relationships/customXml" Target="../ink/ink1937.xml"/><Relationship Id="rId31" Type="http://schemas.openxmlformats.org/officeDocument/2006/relationships/image" Target="../media/image2002.png"/><Relationship Id="rId52" Type="http://schemas.openxmlformats.org/officeDocument/2006/relationships/customXml" Target="../ink/ink1958.xml"/><Relationship Id="rId73" Type="http://schemas.openxmlformats.org/officeDocument/2006/relationships/image" Target="../media/image2023.png"/><Relationship Id="rId78" Type="http://schemas.openxmlformats.org/officeDocument/2006/relationships/customXml" Target="../ink/ink1971.xml"/><Relationship Id="rId94" Type="http://schemas.openxmlformats.org/officeDocument/2006/relationships/customXml" Target="../ink/ink1979.xml"/><Relationship Id="rId99" Type="http://schemas.openxmlformats.org/officeDocument/2006/relationships/image" Target="../media/image2036.png"/><Relationship Id="rId101" Type="http://schemas.openxmlformats.org/officeDocument/2006/relationships/image" Target="../media/image2037.png"/><Relationship Id="rId122" Type="http://schemas.openxmlformats.org/officeDocument/2006/relationships/customXml" Target="../ink/ink1993.xml"/><Relationship Id="rId4" Type="http://schemas.openxmlformats.org/officeDocument/2006/relationships/image" Target="../media/image1988.png"/><Relationship Id="rId9" Type="http://schemas.openxmlformats.org/officeDocument/2006/relationships/image" Target="../media/image1991.png"/><Relationship Id="rId26" Type="http://schemas.openxmlformats.org/officeDocument/2006/relationships/customXml" Target="../ink/ink1945.xml"/><Relationship Id="rId47" Type="http://schemas.openxmlformats.org/officeDocument/2006/relationships/image" Target="../media/image2010.png"/><Relationship Id="rId68" Type="http://schemas.openxmlformats.org/officeDocument/2006/relationships/customXml" Target="../ink/ink1966.xml"/><Relationship Id="rId89" Type="http://schemas.openxmlformats.org/officeDocument/2006/relationships/image" Target="../media/image2031.png"/><Relationship Id="rId112" Type="http://schemas.openxmlformats.org/officeDocument/2006/relationships/customXml" Target="../ink/ink1988.xml"/><Relationship Id="rId133" Type="http://schemas.openxmlformats.org/officeDocument/2006/relationships/image" Target="../media/image2053.png"/><Relationship Id="rId16" Type="http://schemas.openxmlformats.org/officeDocument/2006/relationships/customXml" Target="../ink/ink1940.xml"/></Relationships>
</file>

<file path=ppt/slides/_rels/slide32.xml.rels><?xml version="1.0" encoding="UTF-8" standalone="yes"?>
<Relationships xmlns="http://schemas.openxmlformats.org/package/2006/relationships"><Relationship Id="rId117" Type="http://schemas.openxmlformats.org/officeDocument/2006/relationships/image" Target="../media/image2115.png"/><Relationship Id="rId21" Type="http://schemas.openxmlformats.org/officeDocument/2006/relationships/image" Target="../media/image2067.png"/><Relationship Id="rId42" Type="http://schemas.openxmlformats.org/officeDocument/2006/relationships/customXml" Target="../ink/ink2021.xml"/><Relationship Id="rId63" Type="http://schemas.openxmlformats.org/officeDocument/2006/relationships/image" Target="../media/image2088.png"/><Relationship Id="rId84" Type="http://schemas.openxmlformats.org/officeDocument/2006/relationships/customXml" Target="../ink/ink2042.xml"/><Relationship Id="rId16" Type="http://schemas.openxmlformats.org/officeDocument/2006/relationships/customXml" Target="../ink/ink2008.xml"/><Relationship Id="rId107" Type="http://schemas.openxmlformats.org/officeDocument/2006/relationships/image" Target="../media/image2110.png"/><Relationship Id="rId11" Type="http://schemas.openxmlformats.org/officeDocument/2006/relationships/image" Target="../media/image2062.png"/><Relationship Id="rId32" Type="http://schemas.openxmlformats.org/officeDocument/2006/relationships/customXml" Target="../ink/ink2016.xml"/><Relationship Id="rId37" Type="http://schemas.openxmlformats.org/officeDocument/2006/relationships/image" Target="../media/image2075.png"/><Relationship Id="rId53" Type="http://schemas.openxmlformats.org/officeDocument/2006/relationships/image" Target="../media/image2083.png"/><Relationship Id="rId58" Type="http://schemas.openxmlformats.org/officeDocument/2006/relationships/customXml" Target="../ink/ink2029.xml"/><Relationship Id="rId74" Type="http://schemas.openxmlformats.org/officeDocument/2006/relationships/customXml" Target="../ink/ink2037.xml"/><Relationship Id="rId79" Type="http://schemas.openxmlformats.org/officeDocument/2006/relationships/image" Target="../media/image2096.png"/><Relationship Id="rId102" Type="http://schemas.openxmlformats.org/officeDocument/2006/relationships/customXml" Target="../ink/ink2051.xml"/><Relationship Id="rId123" Type="http://schemas.openxmlformats.org/officeDocument/2006/relationships/image" Target="../media/image2118.png"/><Relationship Id="rId128" Type="http://schemas.openxmlformats.org/officeDocument/2006/relationships/customXml" Target="../ink/ink2064.xml"/><Relationship Id="rId5" Type="http://schemas.openxmlformats.org/officeDocument/2006/relationships/image" Target="../media/image2059.png"/><Relationship Id="rId90" Type="http://schemas.openxmlformats.org/officeDocument/2006/relationships/customXml" Target="../ink/ink2045.xml"/><Relationship Id="rId95" Type="http://schemas.openxmlformats.org/officeDocument/2006/relationships/image" Target="../media/image2104.png"/><Relationship Id="rId22" Type="http://schemas.openxmlformats.org/officeDocument/2006/relationships/customXml" Target="../ink/ink2011.xml"/><Relationship Id="rId27" Type="http://schemas.openxmlformats.org/officeDocument/2006/relationships/image" Target="../media/image2070.png"/><Relationship Id="rId43" Type="http://schemas.openxmlformats.org/officeDocument/2006/relationships/image" Target="../media/image2078.png"/><Relationship Id="rId48" Type="http://schemas.openxmlformats.org/officeDocument/2006/relationships/customXml" Target="../ink/ink2024.xml"/><Relationship Id="rId64" Type="http://schemas.openxmlformats.org/officeDocument/2006/relationships/customXml" Target="../ink/ink2032.xml"/><Relationship Id="rId69" Type="http://schemas.openxmlformats.org/officeDocument/2006/relationships/image" Target="../media/image2091.png"/><Relationship Id="rId113" Type="http://schemas.openxmlformats.org/officeDocument/2006/relationships/image" Target="../media/image2113.png"/><Relationship Id="rId118" Type="http://schemas.openxmlformats.org/officeDocument/2006/relationships/customXml" Target="../ink/ink2059.xml"/><Relationship Id="rId134" Type="http://schemas.openxmlformats.org/officeDocument/2006/relationships/customXml" Target="../ink/ink2067.xml"/><Relationship Id="rId80" Type="http://schemas.openxmlformats.org/officeDocument/2006/relationships/customXml" Target="../ink/ink2040.xml"/><Relationship Id="rId85" Type="http://schemas.openxmlformats.org/officeDocument/2006/relationships/image" Target="../media/image2099.png"/><Relationship Id="rId12" Type="http://schemas.openxmlformats.org/officeDocument/2006/relationships/customXml" Target="../ink/ink2006.xml"/><Relationship Id="rId17" Type="http://schemas.openxmlformats.org/officeDocument/2006/relationships/image" Target="../media/image2065.png"/><Relationship Id="rId33" Type="http://schemas.openxmlformats.org/officeDocument/2006/relationships/image" Target="../media/image2073.png"/><Relationship Id="rId38" Type="http://schemas.openxmlformats.org/officeDocument/2006/relationships/customXml" Target="../ink/ink2019.xml"/><Relationship Id="rId59" Type="http://schemas.openxmlformats.org/officeDocument/2006/relationships/image" Target="../media/image2086.png"/><Relationship Id="rId103" Type="http://schemas.openxmlformats.org/officeDocument/2006/relationships/image" Target="../media/image2108.png"/><Relationship Id="rId108" Type="http://schemas.openxmlformats.org/officeDocument/2006/relationships/customXml" Target="../ink/ink2054.xml"/><Relationship Id="rId124" Type="http://schemas.openxmlformats.org/officeDocument/2006/relationships/customXml" Target="../ink/ink2062.xml"/><Relationship Id="rId129" Type="http://schemas.openxmlformats.org/officeDocument/2006/relationships/image" Target="../media/image2121.png"/><Relationship Id="rId54" Type="http://schemas.openxmlformats.org/officeDocument/2006/relationships/customXml" Target="../ink/ink2027.xml"/><Relationship Id="rId70" Type="http://schemas.openxmlformats.org/officeDocument/2006/relationships/customXml" Target="../ink/ink2035.xml"/><Relationship Id="rId75" Type="http://schemas.openxmlformats.org/officeDocument/2006/relationships/image" Target="../media/image2094.png"/><Relationship Id="rId91" Type="http://schemas.openxmlformats.org/officeDocument/2006/relationships/image" Target="../media/image2102.png"/><Relationship Id="rId96" Type="http://schemas.openxmlformats.org/officeDocument/2006/relationships/customXml" Target="../ink/ink2048.xml"/><Relationship Id="rId1" Type="http://schemas.openxmlformats.org/officeDocument/2006/relationships/tags" Target="../tags/tag1.xml"/><Relationship Id="rId6" Type="http://schemas.openxmlformats.org/officeDocument/2006/relationships/customXml" Target="../ink/ink2003.xml"/><Relationship Id="rId23" Type="http://schemas.openxmlformats.org/officeDocument/2006/relationships/image" Target="../media/image2068.png"/><Relationship Id="rId28" Type="http://schemas.openxmlformats.org/officeDocument/2006/relationships/customXml" Target="../ink/ink2014.xml"/><Relationship Id="rId49" Type="http://schemas.openxmlformats.org/officeDocument/2006/relationships/image" Target="../media/image2081.png"/><Relationship Id="rId114" Type="http://schemas.openxmlformats.org/officeDocument/2006/relationships/customXml" Target="../ink/ink2057.xml"/><Relationship Id="rId119" Type="http://schemas.openxmlformats.org/officeDocument/2006/relationships/image" Target="../media/image2116.png"/><Relationship Id="rId44" Type="http://schemas.openxmlformats.org/officeDocument/2006/relationships/customXml" Target="../ink/ink2022.xml"/><Relationship Id="rId60" Type="http://schemas.openxmlformats.org/officeDocument/2006/relationships/customXml" Target="../ink/ink2030.xml"/><Relationship Id="rId65" Type="http://schemas.openxmlformats.org/officeDocument/2006/relationships/image" Target="../media/image2089.png"/><Relationship Id="rId81" Type="http://schemas.openxmlformats.org/officeDocument/2006/relationships/image" Target="../media/image2097.png"/><Relationship Id="rId86" Type="http://schemas.openxmlformats.org/officeDocument/2006/relationships/customXml" Target="../ink/ink2043.xml"/><Relationship Id="rId130" Type="http://schemas.openxmlformats.org/officeDocument/2006/relationships/customXml" Target="../ink/ink2065.xml"/><Relationship Id="rId135" Type="http://schemas.openxmlformats.org/officeDocument/2006/relationships/image" Target="../media/image2124.png"/><Relationship Id="rId13" Type="http://schemas.openxmlformats.org/officeDocument/2006/relationships/image" Target="../media/image2063.png"/><Relationship Id="rId18" Type="http://schemas.openxmlformats.org/officeDocument/2006/relationships/customXml" Target="../ink/ink2009.xml"/><Relationship Id="rId39" Type="http://schemas.openxmlformats.org/officeDocument/2006/relationships/image" Target="../media/image2076.png"/><Relationship Id="rId109" Type="http://schemas.openxmlformats.org/officeDocument/2006/relationships/image" Target="../media/image2111.png"/><Relationship Id="rId34" Type="http://schemas.openxmlformats.org/officeDocument/2006/relationships/customXml" Target="../ink/ink2017.xml"/><Relationship Id="rId50" Type="http://schemas.openxmlformats.org/officeDocument/2006/relationships/customXml" Target="../ink/ink2025.xml"/><Relationship Id="rId55" Type="http://schemas.openxmlformats.org/officeDocument/2006/relationships/image" Target="../media/image2084.png"/><Relationship Id="rId76" Type="http://schemas.openxmlformats.org/officeDocument/2006/relationships/customXml" Target="../ink/ink2038.xml"/><Relationship Id="rId97" Type="http://schemas.openxmlformats.org/officeDocument/2006/relationships/image" Target="../media/image2105.png"/><Relationship Id="rId104" Type="http://schemas.openxmlformats.org/officeDocument/2006/relationships/customXml" Target="../ink/ink2052.xml"/><Relationship Id="rId120" Type="http://schemas.openxmlformats.org/officeDocument/2006/relationships/customXml" Target="../ink/ink2060.xml"/><Relationship Id="rId125" Type="http://schemas.openxmlformats.org/officeDocument/2006/relationships/image" Target="../media/image2119.png"/><Relationship Id="rId7" Type="http://schemas.openxmlformats.org/officeDocument/2006/relationships/image" Target="../media/image2060.png"/><Relationship Id="rId71" Type="http://schemas.openxmlformats.org/officeDocument/2006/relationships/image" Target="../media/image2092.png"/><Relationship Id="rId92" Type="http://schemas.openxmlformats.org/officeDocument/2006/relationships/customXml" Target="../ink/ink2046.xml"/><Relationship Id="rId2" Type="http://schemas.openxmlformats.org/officeDocument/2006/relationships/slideLayout" Target="../slideLayouts/slideLayout7.xml"/><Relationship Id="rId29" Type="http://schemas.openxmlformats.org/officeDocument/2006/relationships/image" Target="../media/image2071.png"/><Relationship Id="rId24" Type="http://schemas.openxmlformats.org/officeDocument/2006/relationships/customXml" Target="../ink/ink2012.xml"/><Relationship Id="rId40" Type="http://schemas.openxmlformats.org/officeDocument/2006/relationships/customXml" Target="../ink/ink2020.xml"/><Relationship Id="rId45" Type="http://schemas.openxmlformats.org/officeDocument/2006/relationships/image" Target="../media/image2079.png"/><Relationship Id="rId66" Type="http://schemas.openxmlformats.org/officeDocument/2006/relationships/customXml" Target="../ink/ink2033.xml"/><Relationship Id="rId87" Type="http://schemas.openxmlformats.org/officeDocument/2006/relationships/image" Target="../media/image2100.png"/><Relationship Id="rId110" Type="http://schemas.openxmlformats.org/officeDocument/2006/relationships/customXml" Target="../ink/ink2055.xml"/><Relationship Id="rId115" Type="http://schemas.openxmlformats.org/officeDocument/2006/relationships/image" Target="../media/image2114.png"/><Relationship Id="rId131" Type="http://schemas.openxmlformats.org/officeDocument/2006/relationships/image" Target="../media/image2122.png"/><Relationship Id="rId61" Type="http://schemas.openxmlformats.org/officeDocument/2006/relationships/image" Target="../media/image2087.png"/><Relationship Id="rId82" Type="http://schemas.openxmlformats.org/officeDocument/2006/relationships/customXml" Target="../ink/ink2041.xml"/><Relationship Id="rId19" Type="http://schemas.openxmlformats.org/officeDocument/2006/relationships/image" Target="../media/image2066.png"/><Relationship Id="rId14" Type="http://schemas.openxmlformats.org/officeDocument/2006/relationships/customXml" Target="../ink/ink2007.xml"/><Relationship Id="rId30" Type="http://schemas.openxmlformats.org/officeDocument/2006/relationships/customXml" Target="../ink/ink2015.xml"/><Relationship Id="rId35" Type="http://schemas.openxmlformats.org/officeDocument/2006/relationships/image" Target="../media/image2074.png"/><Relationship Id="rId56" Type="http://schemas.openxmlformats.org/officeDocument/2006/relationships/customXml" Target="../ink/ink2028.xml"/><Relationship Id="rId77" Type="http://schemas.openxmlformats.org/officeDocument/2006/relationships/image" Target="../media/image2095.png"/><Relationship Id="rId100" Type="http://schemas.openxmlformats.org/officeDocument/2006/relationships/customXml" Target="../ink/ink2050.xml"/><Relationship Id="rId105" Type="http://schemas.openxmlformats.org/officeDocument/2006/relationships/image" Target="../media/image2109.png"/><Relationship Id="rId126" Type="http://schemas.openxmlformats.org/officeDocument/2006/relationships/customXml" Target="../ink/ink2063.xml"/><Relationship Id="rId8" Type="http://schemas.openxmlformats.org/officeDocument/2006/relationships/customXml" Target="../ink/ink2004.xml"/><Relationship Id="rId51" Type="http://schemas.openxmlformats.org/officeDocument/2006/relationships/image" Target="../media/image2082.png"/><Relationship Id="rId72" Type="http://schemas.openxmlformats.org/officeDocument/2006/relationships/customXml" Target="../ink/ink2036.xml"/><Relationship Id="rId93" Type="http://schemas.openxmlformats.org/officeDocument/2006/relationships/image" Target="../media/image2103.png"/><Relationship Id="rId98" Type="http://schemas.openxmlformats.org/officeDocument/2006/relationships/customXml" Target="../ink/ink2049.xml"/><Relationship Id="rId121" Type="http://schemas.openxmlformats.org/officeDocument/2006/relationships/image" Target="../media/image2117.png"/><Relationship Id="rId3" Type="http://schemas.openxmlformats.org/officeDocument/2006/relationships/notesSlide" Target="../notesSlides/notesSlide24.xml"/><Relationship Id="rId25" Type="http://schemas.openxmlformats.org/officeDocument/2006/relationships/image" Target="../media/image2069.png"/><Relationship Id="rId46" Type="http://schemas.openxmlformats.org/officeDocument/2006/relationships/customXml" Target="../ink/ink2023.xml"/><Relationship Id="rId67" Type="http://schemas.openxmlformats.org/officeDocument/2006/relationships/image" Target="../media/image2090.png"/><Relationship Id="rId116" Type="http://schemas.openxmlformats.org/officeDocument/2006/relationships/customXml" Target="../ink/ink2058.xml"/><Relationship Id="rId20" Type="http://schemas.openxmlformats.org/officeDocument/2006/relationships/customXml" Target="../ink/ink2010.xml"/><Relationship Id="rId41" Type="http://schemas.openxmlformats.org/officeDocument/2006/relationships/image" Target="../media/image2077.png"/><Relationship Id="rId62" Type="http://schemas.openxmlformats.org/officeDocument/2006/relationships/customXml" Target="../ink/ink2031.xml"/><Relationship Id="rId83" Type="http://schemas.openxmlformats.org/officeDocument/2006/relationships/image" Target="../media/image2098.png"/><Relationship Id="rId88" Type="http://schemas.openxmlformats.org/officeDocument/2006/relationships/customXml" Target="../ink/ink2044.xml"/><Relationship Id="rId111" Type="http://schemas.openxmlformats.org/officeDocument/2006/relationships/image" Target="../media/image2112.png"/><Relationship Id="rId132" Type="http://schemas.openxmlformats.org/officeDocument/2006/relationships/customXml" Target="../ink/ink2066.xml"/><Relationship Id="rId15" Type="http://schemas.openxmlformats.org/officeDocument/2006/relationships/image" Target="../media/image2064.png"/><Relationship Id="rId36" Type="http://schemas.openxmlformats.org/officeDocument/2006/relationships/customXml" Target="../ink/ink2018.xml"/><Relationship Id="rId57" Type="http://schemas.openxmlformats.org/officeDocument/2006/relationships/image" Target="../media/image2085.png"/><Relationship Id="rId106" Type="http://schemas.openxmlformats.org/officeDocument/2006/relationships/customXml" Target="../ink/ink2053.xml"/><Relationship Id="rId127" Type="http://schemas.openxmlformats.org/officeDocument/2006/relationships/image" Target="../media/image2120.png"/><Relationship Id="rId10" Type="http://schemas.openxmlformats.org/officeDocument/2006/relationships/customXml" Target="../ink/ink2005.xml"/><Relationship Id="rId31" Type="http://schemas.openxmlformats.org/officeDocument/2006/relationships/image" Target="../media/image2072.png"/><Relationship Id="rId52" Type="http://schemas.openxmlformats.org/officeDocument/2006/relationships/customXml" Target="../ink/ink2026.xml"/><Relationship Id="rId73" Type="http://schemas.openxmlformats.org/officeDocument/2006/relationships/image" Target="../media/image2093.png"/><Relationship Id="rId78" Type="http://schemas.openxmlformats.org/officeDocument/2006/relationships/customXml" Target="../ink/ink2039.xml"/><Relationship Id="rId94" Type="http://schemas.openxmlformats.org/officeDocument/2006/relationships/customXml" Target="../ink/ink2047.xml"/><Relationship Id="rId99" Type="http://schemas.openxmlformats.org/officeDocument/2006/relationships/image" Target="../media/image2106.png"/><Relationship Id="rId101" Type="http://schemas.openxmlformats.org/officeDocument/2006/relationships/image" Target="../media/image2107.png"/><Relationship Id="rId122" Type="http://schemas.openxmlformats.org/officeDocument/2006/relationships/customXml" Target="../ink/ink2061.xml"/><Relationship Id="rId4" Type="http://schemas.openxmlformats.org/officeDocument/2006/relationships/image" Target="../media/image2058.png"/><Relationship Id="rId9" Type="http://schemas.openxmlformats.org/officeDocument/2006/relationships/image" Target="../media/image2061.png"/><Relationship Id="rId26" Type="http://schemas.openxmlformats.org/officeDocument/2006/relationships/customXml" Target="../ink/ink2013.xml"/><Relationship Id="rId47" Type="http://schemas.openxmlformats.org/officeDocument/2006/relationships/image" Target="../media/image2080.png"/><Relationship Id="rId68" Type="http://schemas.openxmlformats.org/officeDocument/2006/relationships/customXml" Target="../ink/ink2034.xml"/><Relationship Id="rId89" Type="http://schemas.openxmlformats.org/officeDocument/2006/relationships/image" Target="../media/image2101.png"/><Relationship Id="rId112" Type="http://schemas.openxmlformats.org/officeDocument/2006/relationships/customXml" Target="../ink/ink2056.xml"/><Relationship Id="rId133" Type="http://schemas.openxmlformats.org/officeDocument/2006/relationships/image" Target="../media/image2123.png"/></Relationships>
</file>

<file path=ppt/slides/_rels/slide33.xml.rels><?xml version="1.0" encoding="UTF-8" standalone="yes"?>
<Relationships xmlns="http://schemas.openxmlformats.org/package/2006/relationships"><Relationship Id="rId117" Type="http://schemas.openxmlformats.org/officeDocument/2006/relationships/image" Target="../media/image2183.png"/><Relationship Id="rId21" Type="http://schemas.openxmlformats.org/officeDocument/2006/relationships/image" Target="../media/image2135.png"/><Relationship Id="rId42" Type="http://schemas.openxmlformats.org/officeDocument/2006/relationships/customXml" Target="../ink/ink2085.xml"/><Relationship Id="rId63" Type="http://schemas.openxmlformats.org/officeDocument/2006/relationships/image" Target="../media/image2156.png"/><Relationship Id="rId84" Type="http://schemas.openxmlformats.org/officeDocument/2006/relationships/customXml" Target="../ink/ink2106.xml"/><Relationship Id="rId138" Type="http://schemas.openxmlformats.org/officeDocument/2006/relationships/customXml" Target="../ink/ink2133.xml"/><Relationship Id="rId159" Type="http://schemas.openxmlformats.org/officeDocument/2006/relationships/image" Target="../media/image2204.png"/><Relationship Id="rId170" Type="http://schemas.openxmlformats.org/officeDocument/2006/relationships/customXml" Target="../ink/ink2149.xml"/><Relationship Id="rId191" Type="http://schemas.openxmlformats.org/officeDocument/2006/relationships/image" Target="../media/image2220.png"/><Relationship Id="rId205" Type="http://schemas.openxmlformats.org/officeDocument/2006/relationships/image" Target="../media/image2227.png"/><Relationship Id="rId107" Type="http://schemas.openxmlformats.org/officeDocument/2006/relationships/image" Target="../media/image2178.png"/><Relationship Id="rId11" Type="http://schemas.openxmlformats.org/officeDocument/2006/relationships/image" Target="../media/image2130.png"/><Relationship Id="rId32" Type="http://schemas.openxmlformats.org/officeDocument/2006/relationships/customXml" Target="../ink/ink2080.xml"/><Relationship Id="rId53" Type="http://schemas.openxmlformats.org/officeDocument/2006/relationships/image" Target="../media/image2151.png"/><Relationship Id="rId74" Type="http://schemas.openxmlformats.org/officeDocument/2006/relationships/customXml" Target="../ink/ink2101.xml"/><Relationship Id="rId128" Type="http://schemas.openxmlformats.org/officeDocument/2006/relationships/customXml" Target="../ink/ink2128.xml"/><Relationship Id="rId149" Type="http://schemas.openxmlformats.org/officeDocument/2006/relationships/image" Target="../media/image2199.png"/><Relationship Id="rId5" Type="http://schemas.openxmlformats.org/officeDocument/2006/relationships/image" Target="../media/image2126.emf"/><Relationship Id="rId95" Type="http://schemas.openxmlformats.org/officeDocument/2006/relationships/image" Target="../media/image2172.png"/><Relationship Id="rId160" Type="http://schemas.openxmlformats.org/officeDocument/2006/relationships/customXml" Target="../ink/ink2144.xml"/><Relationship Id="rId181" Type="http://schemas.openxmlformats.org/officeDocument/2006/relationships/image" Target="../media/image2215.png"/><Relationship Id="rId22" Type="http://schemas.openxmlformats.org/officeDocument/2006/relationships/customXml" Target="../ink/ink2075.xml"/><Relationship Id="rId43" Type="http://schemas.openxmlformats.org/officeDocument/2006/relationships/image" Target="../media/image2146.png"/><Relationship Id="rId64" Type="http://schemas.openxmlformats.org/officeDocument/2006/relationships/customXml" Target="../ink/ink2096.xml"/><Relationship Id="rId118" Type="http://schemas.openxmlformats.org/officeDocument/2006/relationships/customXml" Target="../ink/ink2123.xml"/><Relationship Id="rId139" Type="http://schemas.openxmlformats.org/officeDocument/2006/relationships/image" Target="../media/image2194.png"/><Relationship Id="rId85" Type="http://schemas.openxmlformats.org/officeDocument/2006/relationships/image" Target="../media/image2167.png"/><Relationship Id="rId150" Type="http://schemas.openxmlformats.org/officeDocument/2006/relationships/customXml" Target="../ink/ink2139.xml"/><Relationship Id="rId171" Type="http://schemas.openxmlformats.org/officeDocument/2006/relationships/image" Target="../media/image2210.png"/><Relationship Id="rId192" Type="http://schemas.openxmlformats.org/officeDocument/2006/relationships/customXml" Target="../ink/ink2160.xml"/><Relationship Id="rId12" Type="http://schemas.openxmlformats.org/officeDocument/2006/relationships/customXml" Target="../ink/ink2070.xml"/><Relationship Id="rId33" Type="http://schemas.openxmlformats.org/officeDocument/2006/relationships/image" Target="../media/image2141.png"/><Relationship Id="rId108" Type="http://schemas.openxmlformats.org/officeDocument/2006/relationships/customXml" Target="../ink/ink2118.xml"/><Relationship Id="rId129" Type="http://schemas.openxmlformats.org/officeDocument/2006/relationships/image" Target="../media/image2189.png"/><Relationship Id="rId54" Type="http://schemas.openxmlformats.org/officeDocument/2006/relationships/customXml" Target="../ink/ink2091.xml"/><Relationship Id="rId75" Type="http://schemas.openxmlformats.org/officeDocument/2006/relationships/image" Target="../media/image2162.png"/><Relationship Id="rId96" Type="http://schemas.openxmlformats.org/officeDocument/2006/relationships/customXml" Target="../ink/ink2112.xml"/><Relationship Id="rId140" Type="http://schemas.openxmlformats.org/officeDocument/2006/relationships/customXml" Target="../ink/ink2134.xml"/><Relationship Id="rId161" Type="http://schemas.openxmlformats.org/officeDocument/2006/relationships/image" Target="../media/image2205.png"/><Relationship Id="rId182" Type="http://schemas.openxmlformats.org/officeDocument/2006/relationships/customXml" Target="../ink/ink2155.xml"/><Relationship Id="rId6" Type="http://schemas.openxmlformats.org/officeDocument/2006/relationships/image" Target="../media/image2127.jpeg"/><Relationship Id="rId23" Type="http://schemas.openxmlformats.org/officeDocument/2006/relationships/image" Target="../media/image2136.png"/><Relationship Id="rId119" Type="http://schemas.openxmlformats.org/officeDocument/2006/relationships/image" Target="../media/image2184.png"/><Relationship Id="rId44" Type="http://schemas.openxmlformats.org/officeDocument/2006/relationships/customXml" Target="../ink/ink2086.xml"/><Relationship Id="rId65" Type="http://schemas.openxmlformats.org/officeDocument/2006/relationships/image" Target="../media/image2157.png"/><Relationship Id="rId86" Type="http://schemas.openxmlformats.org/officeDocument/2006/relationships/customXml" Target="../ink/ink2107.xml"/><Relationship Id="rId130" Type="http://schemas.openxmlformats.org/officeDocument/2006/relationships/customXml" Target="../ink/ink2129.xml"/><Relationship Id="rId151" Type="http://schemas.openxmlformats.org/officeDocument/2006/relationships/image" Target="../media/image2200.png"/><Relationship Id="rId172" Type="http://schemas.openxmlformats.org/officeDocument/2006/relationships/customXml" Target="../ink/ink2150.xml"/><Relationship Id="rId193" Type="http://schemas.openxmlformats.org/officeDocument/2006/relationships/image" Target="../media/image2221.png"/><Relationship Id="rId13" Type="http://schemas.openxmlformats.org/officeDocument/2006/relationships/image" Target="../media/image2131.png"/><Relationship Id="rId109" Type="http://schemas.openxmlformats.org/officeDocument/2006/relationships/image" Target="../media/image2179.png"/><Relationship Id="rId34" Type="http://schemas.openxmlformats.org/officeDocument/2006/relationships/customXml" Target="../ink/ink2081.xml"/><Relationship Id="rId55" Type="http://schemas.openxmlformats.org/officeDocument/2006/relationships/image" Target="../media/image2152.png"/><Relationship Id="rId76" Type="http://schemas.openxmlformats.org/officeDocument/2006/relationships/customXml" Target="../ink/ink2102.xml"/><Relationship Id="rId97" Type="http://schemas.openxmlformats.org/officeDocument/2006/relationships/image" Target="../media/image2173.png"/><Relationship Id="rId120" Type="http://schemas.openxmlformats.org/officeDocument/2006/relationships/customXml" Target="../ink/ink2124.xml"/><Relationship Id="rId141" Type="http://schemas.openxmlformats.org/officeDocument/2006/relationships/image" Target="../media/image2195.png"/><Relationship Id="rId7" Type="http://schemas.openxmlformats.org/officeDocument/2006/relationships/image" Target="../media/image2128.png"/><Relationship Id="rId162" Type="http://schemas.openxmlformats.org/officeDocument/2006/relationships/customXml" Target="../ink/ink2145.xml"/><Relationship Id="rId183" Type="http://schemas.openxmlformats.org/officeDocument/2006/relationships/image" Target="../media/image2216.png"/><Relationship Id="rId24" Type="http://schemas.openxmlformats.org/officeDocument/2006/relationships/customXml" Target="../ink/ink2076.xml"/><Relationship Id="rId40" Type="http://schemas.openxmlformats.org/officeDocument/2006/relationships/customXml" Target="../ink/ink2084.xml"/><Relationship Id="rId45" Type="http://schemas.openxmlformats.org/officeDocument/2006/relationships/image" Target="../media/image2147.png"/><Relationship Id="rId66" Type="http://schemas.openxmlformats.org/officeDocument/2006/relationships/customXml" Target="../ink/ink2097.xml"/><Relationship Id="rId87" Type="http://schemas.openxmlformats.org/officeDocument/2006/relationships/image" Target="../media/image2168.png"/><Relationship Id="rId110" Type="http://schemas.openxmlformats.org/officeDocument/2006/relationships/customXml" Target="../ink/ink2119.xml"/><Relationship Id="rId115" Type="http://schemas.openxmlformats.org/officeDocument/2006/relationships/image" Target="../media/image2182.png"/><Relationship Id="rId131" Type="http://schemas.openxmlformats.org/officeDocument/2006/relationships/image" Target="../media/image2190.png"/><Relationship Id="rId136" Type="http://schemas.openxmlformats.org/officeDocument/2006/relationships/customXml" Target="../ink/ink2132.xml"/><Relationship Id="rId157" Type="http://schemas.openxmlformats.org/officeDocument/2006/relationships/image" Target="../media/image2203.png"/><Relationship Id="rId178" Type="http://schemas.openxmlformats.org/officeDocument/2006/relationships/customXml" Target="../ink/ink2153.xml"/><Relationship Id="rId61" Type="http://schemas.openxmlformats.org/officeDocument/2006/relationships/image" Target="../media/image2155.png"/><Relationship Id="rId82" Type="http://schemas.openxmlformats.org/officeDocument/2006/relationships/customXml" Target="../ink/ink2105.xml"/><Relationship Id="rId152" Type="http://schemas.openxmlformats.org/officeDocument/2006/relationships/customXml" Target="../ink/ink2140.xml"/><Relationship Id="rId173" Type="http://schemas.openxmlformats.org/officeDocument/2006/relationships/image" Target="../media/image2211.png"/><Relationship Id="rId194" Type="http://schemas.openxmlformats.org/officeDocument/2006/relationships/customXml" Target="../ink/ink2161.xml"/><Relationship Id="rId199" Type="http://schemas.openxmlformats.org/officeDocument/2006/relationships/image" Target="../media/image2224.png"/><Relationship Id="rId203" Type="http://schemas.openxmlformats.org/officeDocument/2006/relationships/image" Target="../media/image2226.png"/><Relationship Id="rId19" Type="http://schemas.openxmlformats.org/officeDocument/2006/relationships/image" Target="../media/image2134.png"/><Relationship Id="rId14" Type="http://schemas.openxmlformats.org/officeDocument/2006/relationships/customXml" Target="../ink/ink2071.xml"/><Relationship Id="rId30" Type="http://schemas.openxmlformats.org/officeDocument/2006/relationships/customXml" Target="../ink/ink2079.xml"/><Relationship Id="rId35" Type="http://schemas.openxmlformats.org/officeDocument/2006/relationships/image" Target="../media/image2142.png"/><Relationship Id="rId56" Type="http://schemas.openxmlformats.org/officeDocument/2006/relationships/customXml" Target="../ink/ink2092.xml"/><Relationship Id="rId77" Type="http://schemas.openxmlformats.org/officeDocument/2006/relationships/image" Target="../media/image2163.png"/><Relationship Id="rId100" Type="http://schemas.openxmlformats.org/officeDocument/2006/relationships/customXml" Target="../ink/ink2114.xml"/><Relationship Id="rId105" Type="http://schemas.openxmlformats.org/officeDocument/2006/relationships/image" Target="../media/image2177.png"/><Relationship Id="rId126" Type="http://schemas.openxmlformats.org/officeDocument/2006/relationships/customXml" Target="../ink/ink2127.xml"/><Relationship Id="rId147" Type="http://schemas.openxmlformats.org/officeDocument/2006/relationships/image" Target="../media/image2198.png"/><Relationship Id="rId168" Type="http://schemas.openxmlformats.org/officeDocument/2006/relationships/customXml" Target="../ink/ink2148.xml"/><Relationship Id="rId8" Type="http://schemas.openxmlformats.org/officeDocument/2006/relationships/customXml" Target="../ink/ink2068.xml"/><Relationship Id="rId51" Type="http://schemas.openxmlformats.org/officeDocument/2006/relationships/image" Target="../media/image2150.png"/><Relationship Id="rId72" Type="http://schemas.openxmlformats.org/officeDocument/2006/relationships/customXml" Target="../ink/ink2100.xml"/><Relationship Id="rId93" Type="http://schemas.openxmlformats.org/officeDocument/2006/relationships/image" Target="../media/image2171.png"/><Relationship Id="rId98" Type="http://schemas.openxmlformats.org/officeDocument/2006/relationships/customXml" Target="../ink/ink2113.xml"/><Relationship Id="rId121" Type="http://schemas.openxmlformats.org/officeDocument/2006/relationships/image" Target="../media/image2185.png"/><Relationship Id="rId142" Type="http://schemas.openxmlformats.org/officeDocument/2006/relationships/customXml" Target="../ink/ink2135.xml"/><Relationship Id="rId163" Type="http://schemas.openxmlformats.org/officeDocument/2006/relationships/image" Target="../media/image2206.png"/><Relationship Id="rId184" Type="http://schemas.openxmlformats.org/officeDocument/2006/relationships/customXml" Target="../ink/ink2156.xml"/><Relationship Id="rId189" Type="http://schemas.openxmlformats.org/officeDocument/2006/relationships/image" Target="../media/image2219.png"/><Relationship Id="rId3" Type="http://schemas.openxmlformats.org/officeDocument/2006/relationships/image" Target="../media/image2125.jpeg"/><Relationship Id="rId25" Type="http://schemas.openxmlformats.org/officeDocument/2006/relationships/image" Target="../media/image2137.png"/><Relationship Id="rId46" Type="http://schemas.openxmlformats.org/officeDocument/2006/relationships/customXml" Target="../ink/ink2087.xml"/><Relationship Id="rId67" Type="http://schemas.openxmlformats.org/officeDocument/2006/relationships/image" Target="../media/image2158.png"/><Relationship Id="rId116" Type="http://schemas.openxmlformats.org/officeDocument/2006/relationships/customXml" Target="../ink/ink2122.xml"/><Relationship Id="rId137" Type="http://schemas.openxmlformats.org/officeDocument/2006/relationships/image" Target="../media/image2193.png"/><Relationship Id="rId158" Type="http://schemas.openxmlformats.org/officeDocument/2006/relationships/customXml" Target="../ink/ink2143.xml"/><Relationship Id="rId20" Type="http://schemas.openxmlformats.org/officeDocument/2006/relationships/customXml" Target="../ink/ink2074.xml"/><Relationship Id="rId41" Type="http://schemas.openxmlformats.org/officeDocument/2006/relationships/image" Target="../media/image2145.png"/><Relationship Id="rId62" Type="http://schemas.openxmlformats.org/officeDocument/2006/relationships/customXml" Target="../ink/ink2095.xml"/><Relationship Id="rId83" Type="http://schemas.openxmlformats.org/officeDocument/2006/relationships/image" Target="../media/image2166.png"/><Relationship Id="rId88" Type="http://schemas.openxmlformats.org/officeDocument/2006/relationships/customXml" Target="../ink/ink2108.xml"/><Relationship Id="rId111" Type="http://schemas.openxmlformats.org/officeDocument/2006/relationships/image" Target="../media/image2180.png"/><Relationship Id="rId132" Type="http://schemas.openxmlformats.org/officeDocument/2006/relationships/customXml" Target="../ink/ink2130.xml"/><Relationship Id="rId153" Type="http://schemas.openxmlformats.org/officeDocument/2006/relationships/image" Target="../media/image2201.png"/><Relationship Id="rId174" Type="http://schemas.openxmlformats.org/officeDocument/2006/relationships/customXml" Target="../ink/ink2151.xml"/><Relationship Id="rId179" Type="http://schemas.openxmlformats.org/officeDocument/2006/relationships/image" Target="../media/image2214.png"/><Relationship Id="rId195" Type="http://schemas.openxmlformats.org/officeDocument/2006/relationships/image" Target="../media/image2222.png"/><Relationship Id="rId190" Type="http://schemas.openxmlformats.org/officeDocument/2006/relationships/customXml" Target="../ink/ink2159.xml"/><Relationship Id="rId204" Type="http://schemas.openxmlformats.org/officeDocument/2006/relationships/customXml" Target="../ink/ink2166.xml"/><Relationship Id="rId15" Type="http://schemas.openxmlformats.org/officeDocument/2006/relationships/image" Target="../media/image2132.png"/><Relationship Id="rId36" Type="http://schemas.openxmlformats.org/officeDocument/2006/relationships/customXml" Target="../ink/ink2082.xml"/><Relationship Id="rId57" Type="http://schemas.openxmlformats.org/officeDocument/2006/relationships/image" Target="../media/image2153.png"/><Relationship Id="rId106" Type="http://schemas.openxmlformats.org/officeDocument/2006/relationships/customXml" Target="../ink/ink2117.xml"/><Relationship Id="rId127" Type="http://schemas.openxmlformats.org/officeDocument/2006/relationships/image" Target="../media/image2188.png"/><Relationship Id="rId10" Type="http://schemas.openxmlformats.org/officeDocument/2006/relationships/customXml" Target="../ink/ink2069.xml"/><Relationship Id="rId31" Type="http://schemas.openxmlformats.org/officeDocument/2006/relationships/image" Target="../media/image2140.png"/><Relationship Id="rId52" Type="http://schemas.openxmlformats.org/officeDocument/2006/relationships/customXml" Target="../ink/ink2090.xml"/><Relationship Id="rId73" Type="http://schemas.openxmlformats.org/officeDocument/2006/relationships/image" Target="../media/image2161.png"/><Relationship Id="rId78" Type="http://schemas.openxmlformats.org/officeDocument/2006/relationships/customXml" Target="../ink/ink2103.xml"/><Relationship Id="rId94" Type="http://schemas.openxmlformats.org/officeDocument/2006/relationships/customXml" Target="../ink/ink2111.xml"/><Relationship Id="rId99" Type="http://schemas.openxmlformats.org/officeDocument/2006/relationships/image" Target="../media/image2174.png"/><Relationship Id="rId101" Type="http://schemas.openxmlformats.org/officeDocument/2006/relationships/image" Target="../media/image2175.png"/><Relationship Id="rId122" Type="http://schemas.openxmlformats.org/officeDocument/2006/relationships/customXml" Target="../ink/ink2125.xml"/><Relationship Id="rId143" Type="http://schemas.openxmlformats.org/officeDocument/2006/relationships/image" Target="../media/image2196.png"/><Relationship Id="rId148" Type="http://schemas.openxmlformats.org/officeDocument/2006/relationships/customXml" Target="../ink/ink2138.xml"/><Relationship Id="rId164" Type="http://schemas.openxmlformats.org/officeDocument/2006/relationships/customXml" Target="../ink/ink2146.xml"/><Relationship Id="rId169" Type="http://schemas.openxmlformats.org/officeDocument/2006/relationships/image" Target="../media/image2209.png"/><Relationship Id="rId185" Type="http://schemas.openxmlformats.org/officeDocument/2006/relationships/image" Target="../media/image2217.png"/><Relationship Id="rId4" Type="http://schemas.openxmlformats.org/officeDocument/2006/relationships/oleObject" Target="../embeddings/oleObject18.bin"/><Relationship Id="rId9" Type="http://schemas.openxmlformats.org/officeDocument/2006/relationships/image" Target="../media/image2129.png"/><Relationship Id="rId180" Type="http://schemas.openxmlformats.org/officeDocument/2006/relationships/customXml" Target="../ink/ink2154.xml"/><Relationship Id="rId26" Type="http://schemas.openxmlformats.org/officeDocument/2006/relationships/customXml" Target="../ink/ink2077.xml"/><Relationship Id="rId47" Type="http://schemas.openxmlformats.org/officeDocument/2006/relationships/image" Target="../media/image2148.png"/><Relationship Id="rId68" Type="http://schemas.openxmlformats.org/officeDocument/2006/relationships/customXml" Target="../ink/ink2098.xml"/><Relationship Id="rId89" Type="http://schemas.openxmlformats.org/officeDocument/2006/relationships/image" Target="../media/image2169.png"/><Relationship Id="rId112" Type="http://schemas.openxmlformats.org/officeDocument/2006/relationships/customXml" Target="../ink/ink2120.xml"/><Relationship Id="rId133" Type="http://schemas.openxmlformats.org/officeDocument/2006/relationships/image" Target="../media/image2191.png"/><Relationship Id="rId154" Type="http://schemas.openxmlformats.org/officeDocument/2006/relationships/customXml" Target="../ink/ink2141.xml"/><Relationship Id="rId175" Type="http://schemas.openxmlformats.org/officeDocument/2006/relationships/image" Target="../media/image2212.png"/><Relationship Id="rId196" Type="http://schemas.openxmlformats.org/officeDocument/2006/relationships/customXml" Target="../ink/ink2162.xml"/><Relationship Id="rId200" Type="http://schemas.openxmlformats.org/officeDocument/2006/relationships/customXml" Target="../ink/ink2164.xml"/><Relationship Id="rId16" Type="http://schemas.openxmlformats.org/officeDocument/2006/relationships/customXml" Target="../ink/ink2072.xml"/><Relationship Id="rId37" Type="http://schemas.openxmlformats.org/officeDocument/2006/relationships/image" Target="../media/image2143.png"/><Relationship Id="rId58" Type="http://schemas.openxmlformats.org/officeDocument/2006/relationships/customXml" Target="../ink/ink2093.xml"/><Relationship Id="rId79" Type="http://schemas.openxmlformats.org/officeDocument/2006/relationships/image" Target="../media/image2164.png"/><Relationship Id="rId102" Type="http://schemas.openxmlformats.org/officeDocument/2006/relationships/customXml" Target="../ink/ink2115.xml"/><Relationship Id="rId123" Type="http://schemas.openxmlformats.org/officeDocument/2006/relationships/image" Target="../media/image2186.png"/><Relationship Id="rId144" Type="http://schemas.openxmlformats.org/officeDocument/2006/relationships/customXml" Target="../ink/ink2136.xml"/><Relationship Id="rId90" Type="http://schemas.openxmlformats.org/officeDocument/2006/relationships/customXml" Target="../ink/ink2109.xml"/><Relationship Id="rId165" Type="http://schemas.openxmlformats.org/officeDocument/2006/relationships/image" Target="../media/image2207.png"/><Relationship Id="rId186" Type="http://schemas.openxmlformats.org/officeDocument/2006/relationships/customXml" Target="../ink/ink2157.xml"/><Relationship Id="rId27" Type="http://schemas.openxmlformats.org/officeDocument/2006/relationships/image" Target="../media/image2138.png"/><Relationship Id="rId48" Type="http://schemas.openxmlformats.org/officeDocument/2006/relationships/customXml" Target="../ink/ink2088.xml"/><Relationship Id="rId69" Type="http://schemas.openxmlformats.org/officeDocument/2006/relationships/image" Target="../media/image2159.png"/><Relationship Id="rId113" Type="http://schemas.openxmlformats.org/officeDocument/2006/relationships/image" Target="../media/image2181.png"/><Relationship Id="rId134" Type="http://schemas.openxmlformats.org/officeDocument/2006/relationships/customXml" Target="../ink/ink2131.xml"/><Relationship Id="rId80" Type="http://schemas.openxmlformats.org/officeDocument/2006/relationships/customXml" Target="../ink/ink2104.xml"/><Relationship Id="rId155" Type="http://schemas.openxmlformats.org/officeDocument/2006/relationships/image" Target="../media/image2202.png"/><Relationship Id="rId176" Type="http://schemas.openxmlformats.org/officeDocument/2006/relationships/customXml" Target="../ink/ink2152.xml"/><Relationship Id="rId197" Type="http://schemas.openxmlformats.org/officeDocument/2006/relationships/image" Target="../media/image2223.png"/><Relationship Id="rId201" Type="http://schemas.openxmlformats.org/officeDocument/2006/relationships/image" Target="../media/image2225.png"/><Relationship Id="rId17" Type="http://schemas.openxmlformats.org/officeDocument/2006/relationships/image" Target="../media/image2133.png"/><Relationship Id="rId38" Type="http://schemas.openxmlformats.org/officeDocument/2006/relationships/customXml" Target="../ink/ink2083.xml"/><Relationship Id="rId59" Type="http://schemas.openxmlformats.org/officeDocument/2006/relationships/image" Target="../media/image2154.png"/><Relationship Id="rId103" Type="http://schemas.openxmlformats.org/officeDocument/2006/relationships/image" Target="../media/image2176.png"/><Relationship Id="rId124" Type="http://schemas.openxmlformats.org/officeDocument/2006/relationships/customXml" Target="../ink/ink2126.xml"/><Relationship Id="rId70" Type="http://schemas.openxmlformats.org/officeDocument/2006/relationships/customXml" Target="../ink/ink2099.xml"/><Relationship Id="rId91" Type="http://schemas.openxmlformats.org/officeDocument/2006/relationships/image" Target="../media/image2170.png"/><Relationship Id="rId145" Type="http://schemas.openxmlformats.org/officeDocument/2006/relationships/image" Target="../media/image2197.png"/><Relationship Id="rId166" Type="http://schemas.openxmlformats.org/officeDocument/2006/relationships/customXml" Target="../ink/ink2147.xml"/><Relationship Id="rId187" Type="http://schemas.openxmlformats.org/officeDocument/2006/relationships/image" Target="../media/image2218.png"/><Relationship Id="rId1" Type="http://schemas.openxmlformats.org/officeDocument/2006/relationships/slideLayout" Target="../slideLayouts/slideLayout7.xml"/><Relationship Id="rId28" Type="http://schemas.openxmlformats.org/officeDocument/2006/relationships/customXml" Target="../ink/ink2078.xml"/><Relationship Id="rId49" Type="http://schemas.openxmlformats.org/officeDocument/2006/relationships/image" Target="../media/image2149.png"/><Relationship Id="rId114" Type="http://schemas.openxmlformats.org/officeDocument/2006/relationships/customXml" Target="../ink/ink2121.xml"/><Relationship Id="rId60" Type="http://schemas.openxmlformats.org/officeDocument/2006/relationships/customXml" Target="../ink/ink2094.xml"/><Relationship Id="rId81" Type="http://schemas.openxmlformats.org/officeDocument/2006/relationships/image" Target="../media/image2165.png"/><Relationship Id="rId135" Type="http://schemas.openxmlformats.org/officeDocument/2006/relationships/image" Target="../media/image2192.png"/><Relationship Id="rId156" Type="http://schemas.openxmlformats.org/officeDocument/2006/relationships/customXml" Target="../ink/ink2142.xml"/><Relationship Id="rId177" Type="http://schemas.openxmlformats.org/officeDocument/2006/relationships/image" Target="../media/image2213.png"/><Relationship Id="rId198" Type="http://schemas.openxmlformats.org/officeDocument/2006/relationships/customXml" Target="../ink/ink2163.xml"/><Relationship Id="rId202" Type="http://schemas.openxmlformats.org/officeDocument/2006/relationships/customXml" Target="../ink/ink2165.xml"/><Relationship Id="rId18" Type="http://schemas.openxmlformats.org/officeDocument/2006/relationships/customXml" Target="../ink/ink2073.xml"/><Relationship Id="rId39" Type="http://schemas.openxmlformats.org/officeDocument/2006/relationships/image" Target="../media/image2144.png"/><Relationship Id="rId50" Type="http://schemas.openxmlformats.org/officeDocument/2006/relationships/customXml" Target="../ink/ink2089.xml"/><Relationship Id="rId104" Type="http://schemas.openxmlformats.org/officeDocument/2006/relationships/customXml" Target="../ink/ink2116.xml"/><Relationship Id="rId125" Type="http://schemas.openxmlformats.org/officeDocument/2006/relationships/image" Target="../media/image2187.png"/><Relationship Id="rId146" Type="http://schemas.openxmlformats.org/officeDocument/2006/relationships/customXml" Target="../ink/ink2137.xml"/><Relationship Id="rId167" Type="http://schemas.openxmlformats.org/officeDocument/2006/relationships/image" Target="../media/image2208.png"/><Relationship Id="rId188" Type="http://schemas.openxmlformats.org/officeDocument/2006/relationships/customXml" Target="../ink/ink2158.xml"/><Relationship Id="rId71" Type="http://schemas.openxmlformats.org/officeDocument/2006/relationships/image" Target="../media/image2160.png"/><Relationship Id="rId92" Type="http://schemas.openxmlformats.org/officeDocument/2006/relationships/customXml" Target="../ink/ink2110.xml"/><Relationship Id="rId2" Type="http://schemas.openxmlformats.org/officeDocument/2006/relationships/notesSlide" Target="../notesSlides/notesSlide25.xml"/><Relationship Id="rId29" Type="http://schemas.openxmlformats.org/officeDocument/2006/relationships/image" Target="../media/image2139.png"/></Relationships>
</file>

<file path=ppt/slides/_rels/slide34.xml.rels><?xml version="1.0" encoding="UTF-8" standalone="yes"?>
<Relationships xmlns="http://schemas.openxmlformats.org/package/2006/relationships"><Relationship Id="rId117" Type="http://schemas.openxmlformats.org/officeDocument/2006/relationships/image" Target="../media/image2285.png"/><Relationship Id="rId21" Type="http://schemas.openxmlformats.org/officeDocument/2006/relationships/image" Target="../media/image2237.png"/><Relationship Id="rId42" Type="http://schemas.openxmlformats.org/officeDocument/2006/relationships/customXml" Target="../ink/ink2186.xml"/><Relationship Id="rId63" Type="http://schemas.openxmlformats.org/officeDocument/2006/relationships/image" Target="../media/image2258.png"/><Relationship Id="rId84" Type="http://schemas.openxmlformats.org/officeDocument/2006/relationships/customXml" Target="../ink/ink2207.xml"/><Relationship Id="rId138" Type="http://schemas.openxmlformats.org/officeDocument/2006/relationships/customXml" Target="../ink/ink2234.xml"/><Relationship Id="rId107" Type="http://schemas.openxmlformats.org/officeDocument/2006/relationships/image" Target="../media/image2280.png"/><Relationship Id="rId11" Type="http://schemas.openxmlformats.org/officeDocument/2006/relationships/image" Target="../media/image2232.png"/><Relationship Id="rId32" Type="http://schemas.openxmlformats.org/officeDocument/2006/relationships/customXml" Target="../ink/ink2181.xml"/><Relationship Id="rId53" Type="http://schemas.openxmlformats.org/officeDocument/2006/relationships/image" Target="../media/image2253.png"/><Relationship Id="rId74" Type="http://schemas.openxmlformats.org/officeDocument/2006/relationships/customXml" Target="../ink/ink2202.xml"/><Relationship Id="rId128" Type="http://schemas.openxmlformats.org/officeDocument/2006/relationships/customXml" Target="../ink/ink2229.xml"/><Relationship Id="rId5" Type="http://schemas.openxmlformats.org/officeDocument/2006/relationships/image" Target="../media/image2229.png"/><Relationship Id="rId90" Type="http://schemas.openxmlformats.org/officeDocument/2006/relationships/customXml" Target="../ink/ink2210.xml"/><Relationship Id="rId95" Type="http://schemas.openxmlformats.org/officeDocument/2006/relationships/image" Target="../media/image2274.png"/><Relationship Id="rId22" Type="http://schemas.openxmlformats.org/officeDocument/2006/relationships/customXml" Target="../ink/ink2176.xml"/><Relationship Id="rId27" Type="http://schemas.openxmlformats.org/officeDocument/2006/relationships/image" Target="../media/image2240.png"/><Relationship Id="rId43" Type="http://schemas.openxmlformats.org/officeDocument/2006/relationships/image" Target="../media/image2248.png"/><Relationship Id="rId48" Type="http://schemas.openxmlformats.org/officeDocument/2006/relationships/customXml" Target="../ink/ink2189.xml"/><Relationship Id="rId64" Type="http://schemas.openxmlformats.org/officeDocument/2006/relationships/customXml" Target="../ink/ink2197.xml"/><Relationship Id="rId69" Type="http://schemas.openxmlformats.org/officeDocument/2006/relationships/image" Target="../media/image2261.png"/><Relationship Id="rId113" Type="http://schemas.openxmlformats.org/officeDocument/2006/relationships/image" Target="../media/image2283.png"/><Relationship Id="rId118" Type="http://schemas.openxmlformats.org/officeDocument/2006/relationships/customXml" Target="../ink/ink2224.xml"/><Relationship Id="rId134" Type="http://schemas.openxmlformats.org/officeDocument/2006/relationships/customXml" Target="../ink/ink2232.xml"/><Relationship Id="rId139" Type="http://schemas.openxmlformats.org/officeDocument/2006/relationships/image" Target="../media/image2296.png"/><Relationship Id="rId80" Type="http://schemas.openxmlformats.org/officeDocument/2006/relationships/customXml" Target="../ink/ink2205.xml"/><Relationship Id="rId85" Type="http://schemas.openxmlformats.org/officeDocument/2006/relationships/image" Target="../media/image2269.png"/><Relationship Id="rId12" Type="http://schemas.openxmlformats.org/officeDocument/2006/relationships/customXml" Target="../ink/ink2171.xml"/><Relationship Id="rId17" Type="http://schemas.openxmlformats.org/officeDocument/2006/relationships/image" Target="../media/image2235.png"/><Relationship Id="rId33" Type="http://schemas.openxmlformats.org/officeDocument/2006/relationships/image" Target="../media/image2243.png"/><Relationship Id="rId38" Type="http://schemas.openxmlformats.org/officeDocument/2006/relationships/customXml" Target="../ink/ink2184.xml"/><Relationship Id="rId59" Type="http://schemas.openxmlformats.org/officeDocument/2006/relationships/image" Target="../media/image2256.png"/><Relationship Id="rId103" Type="http://schemas.openxmlformats.org/officeDocument/2006/relationships/image" Target="../media/image2278.png"/><Relationship Id="rId108" Type="http://schemas.openxmlformats.org/officeDocument/2006/relationships/customXml" Target="../ink/ink2219.xml"/><Relationship Id="rId124" Type="http://schemas.openxmlformats.org/officeDocument/2006/relationships/customXml" Target="../ink/ink2227.xml"/><Relationship Id="rId129" Type="http://schemas.openxmlformats.org/officeDocument/2006/relationships/image" Target="../media/image2291.png"/><Relationship Id="rId54" Type="http://schemas.openxmlformats.org/officeDocument/2006/relationships/customXml" Target="../ink/ink2192.xml"/><Relationship Id="rId70" Type="http://schemas.openxmlformats.org/officeDocument/2006/relationships/customXml" Target="../ink/ink2200.xml"/><Relationship Id="rId75" Type="http://schemas.openxmlformats.org/officeDocument/2006/relationships/image" Target="../media/image2264.png"/><Relationship Id="rId91" Type="http://schemas.openxmlformats.org/officeDocument/2006/relationships/image" Target="../media/image2272.png"/><Relationship Id="rId96" Type="http://schemas.openxmlformats.org/officeDocument/2006/relationships/customXml" Target="../ink/ink2213.xml"/><Relationship Id="rId140" Type="http://schemas.openxmlformats.org/officeDocument/2006/relationships/customXml" Target="../ink/ink2235.xml"/><Relationship Id="rId145" Type="http://schemas.openxmlformats.org/officeDocument/2006/relationships/image" Target="../media/image2299.png"/><Relationship Id="rId1" Type="http://schemas.openxmlformats.org/officeDocument/2006/relationships/slideLayout" Target="../slideLayouts/slideLayout7.xml"/><Relationship Id="rId6" Type="http://schemas.openxmlformats.org/officeDocument/2006/relationships/customXml" Target="../ink/ink2168.xml"/><Relationship Id="rId23" Type="http://schemas.openxmlformats.org/officeDocument/2006/relationships/image" Target="../media/image2238.png"/><Relationship Id="rId28" Type="http://schemas.openxmlformats.org/officeDocument/2006/relationships/customXml" Target="../ink/ink2179.xml"/><Relationship Id="rId49" Type="http://schemas.openxmlformats.org/officeDocument/2006/relationships/image" Target="../media/image2251.png"/><Relationship Id="rId114" Type="http://schemas.openxmlformats.org/officeDocument/2006/relationships/customXml" Target="../ink/ink2222.xml"/><Relationship Id="rId119" Type="http://schemas.openxmlformats.org/officeDocument/2006/relationships/image" Target="../media/image2286.png"/><Relationship Id="rId44" Type="http://schemas.openxmlformats.org/officeDocument/2006/relationships/customXml" Target="../ink/ink2187.xml"/><Relationship Id="rId60" Type="http://schemas.openxmlformats.org/officeDocument/2006/relationships/customXml" Target="../ink/ink2195.xml"/><Relationship Id="rId65" Type="http://schemas.openxmlformats.org/officeDocument/2006/relationships/image" Target="../media/image2259.png"/><Relationship Id="rId81" Type="http://schemas.openxmlformats.org/officeDocument/2006/relationships/image" Target="../media/image2267.png"/><Relationship Id="rId86" Type="http://schemas.openxmlformats.org/officeDocument/2006/relationships/customXml" Target="../ink/ink2208.xml"/><Relationship Id="rId130" Type="http://schemas.openxmlformats.org/officeDocument/2006/relationships/customXml" Target="../ink/ink2230.xml"/><Relationship Id="rId135" Type="http://schemas.openxmlformats.org/officeDocument/2006/relationships/image" Target="../media/image2294.png"/><Relationship Id="rId13" Type="http://schemas.openxmlformats.org/officeDocument/2006/relationships/image" Target="../media/image2233.png"/><Relationship Id="rId18" Type="http://schemas.openxmlformats.org/officeDocument/2006/relationships/customXml" Target="../ink/ink2174.xml"/><Relationship Id="rId39" Type="http://schemas.openxmlformats.org/officeDocument/2006/relationships/image" Target="../media/image2246.png"/><Relationship Id="rId109" Type="http://schemas.openxmlformats.org/officeDocument/2006/relationships/image" Target="../media/image2281.png"/><Relationship Id="rId34" Type="http://schemas.openxmlformats.org/officeDocument/2006/relationships/customXml" Target="../ink/ink2182.xml"/><Relationship Id="rId50" Type="http://schemas.openxmlformats.org/officeDocument/2006/relationships/customXml" Target="../ink/ink2190.xml"/><Relationship Id="rId55" Type="http://schemas.openxmlformats.org/officeDocument/2006/relationships/image" Target="../media/image2254.png"/><Relationship Id="rId76" Type="http://schemas.openxmlformats.org/officeDocument/2006/relationships/customXml" Target="../ink/ink2203.xml"/><Relationship Id="rId97" Type="http://schemas.openxmlformats.org/officeDocument/2006/relationships/image" Target="../media/image2275.png"/><Relationship Id="rId104" Type="http://schemas.openxmlformats.org/officeDocument/2006/relationships/customXml" Target="../ink/ink2217.xml"/><Relationship Id="rId120" Type="http://schemas.openxmlformats.org/officeDocument/2006/relationships/customXml" Target="../ink/ink2225.xml"/><Relationship Id="rId125" Type="http://schemas.openxmlformats.org/officeDocument/2006/relationships/image" Target="../media/image2289.png"/><Relationship Id="rId141" Type="http://schemas.openxmlformats.org/officeDocument/2006/relationships/image" Target="../media/image2297.png"/><Relationship Id="rId7" Type="http://schemas.openxmlformats.org/officeDocument/2006/relationships/image" Target="../media/image2230.png"/><Relationship Id="rId71" Type="http://schemas.openxmlformats.org/officeDocument/2006/relationships/image" Target="../media/image2262.png"/><Relationship Id="rId92" Type="http://schemas.openxmlformats.org/officeDocument/2006/relationships/customXml" Target="../ink/ink2211.xml"/><Relationship Id="rId2" Type="http://schemas.openxmlformats.org/officeDocument/2006/relationships/image" Target="../media/image2228.jpg"/><Relationship Id="rId29" Type="http://schemas.openxmlformats.org/officeDocument/2006/relationships/image" Target="../media/image2241.png"/><Relationship Id="rId24" Type="http://schemas.openxmlformats.org/officeDocument/2006/relationships/customXml" Target="../ink/ink2177.xml"/><Relationship Id="rId40" Type="http://schemas.openxmlformats.org/officeDocument/2006/relationships/customXml" Target="../ink/ink2185.xml"/><Relationship Id="rId45" Type="http://schemas.openxmlformats.org/officeDocument/2006/relationships/image" Target="../media/image2249.png"/><Relationship Id="rId66" Type="http://schemas.openxmlformats.org/officeDocument/2006/relationships/customXml" Target="../ink/ink2198.xml"/><Relationship Id="rId87" Type="http://schemas.openxmlformats.org/officeDocument/2006/relationships/image" Target="../media/image2270.png"/><Relationship Id="rId110" Type="http://schemas.openxmlformats.org/officeDocument/2006/relationships/customXml" Target="../ink/ink2220.xml"/><Relationship Id="rId115" Type="http://schemas.openxmlformats.org/officeDocument/2006/relationships/image" Target="../media/image2284.png"/><Relationship Id="rId131" Type="http://schemas.openxmlformats.org/officeDocument/2006/relationships/image" Target="../media/image2292.png"/><Relationship Id="rId136" Type="http://schemas.openxmlformats.org/officeDocument/2006/relationships/customXml" Target="../ink/ink2233.xml"/><Relationship Id="rId61" Type="http://schemas.openxmlformats.org/officeDocument/2006/relationships/image" Target="../media/image2257.png"/><Relationship Id="rId82" Type="http://schemas.openxmlformats.org/officeDocument/2006/relationships/customXml" Target="../ink/ink2206.xml"/><Relationship Id="rId19" Type="http://schemas.openxmlformats.org/officeDocument/2006/relationships/image" Target="../media/image2236.png"/><Relationship Id="rId14" Type="http://schemas.openxmlformats.org/officeDocument/2006/relationships/customXml" Target="../ink/ink2172.xml"/><Relationship Id="rId30" Type="http://schemas.openxmlformats.org/officeDocument/2006/relationships/customXml" Target="../ink/ink2180.xml"/><Relationship Id="rId35" Type="http://schemas.openxmlformats.org/officeDocument/2006/relationships/image" Target="../media/image2244.png"/><Relationship Id="rId56" Type="http://schemas.openxmlformats.org/officeDocument/2006/relationships/customXml" Target="../ink/ink2193.xml"/><Relationship Id="rId77" Type="http://schemas.openxmlformats.org/officeDocument/2006/relationships/image" Target="../media/image2265.png"/><Relationship Id="rId100" Type="http://schemas.openxmlformats.org/officeDocument/2006/relationships/customXml" Target="../ink/ink2215.xml"/><Relationship Id="rId105" Type="http://schemas.openxmlformats.org/officeDocument/2006/relationships/image" Target="../media/image2279.png"/><Relationship Id="rId126" Type="http://schemas.openxmlformats.org/officeDocument/2006/relationships/customXml" Target="../ink/ink2228.xml"/><Relationship Id="rId8" Type="http://schemas.openxmlformats.org/officeDocument/2006/relationships/customXml" Target="../ink/ink2169.xml"/><Relationship Id="rId51" Type="http://schemas.openxmlformats.org/officeDocument/2006/relationships/image" Target="../media/image2252.png"/><Relationship Id="rId72" Type="http://schemas.openxmlformats.org/officeDocument/2006/relationships/customXml" Target="../ink/ink2201.xml"/><Relationship Id="rId93" Type="http://schemas.openxmlformats.org/officeDocument/2006/relationships/image" Target="../media/image2273.png"/><Relationship Id="rId98" Type="http://schemas.openxmlformats.org/officeDocument/2006/relationships/customXml" Target="../ink/ink2214.xml"/><Relationship Id="rId121" Type="http://schemas.openxmlformats.org/officeDocument/2006/relationships/image" Target="../media/image2287.png"/><Relationship Id="rId142" Type="http://schemas.openxmlformats.org/officeDocument/2006/relationships/customXml" Target="../ink/ink2236.xml"/><Relationship Id="rId3" Type="http://schemas.openxmlformats.org/officeDocument/2006/relationships/image" Target="file:///C:\Documents%20and%20Settings\rajesh.ACEPRO\Desktop\Freeman\Chapter%2048\Unlabeled\48_05_B_vs_T_cell_receptor-U.jpg" TargetMode="External"/><Relationship Id="rId25" Type="http://schemas.openxmlformats.org/officeDocument/2006/relationships/image" Target="../media/image2239.png"/><Relationship Id="rId46" Type="http://schemas.openxmlformats.org/officeDocument/2006/relationships/customXml" Target="../ink/ink2188.xml"/><Relationship Id="rId67" Type="http://schemas.openxmlformats.org/officeDocument/2006/relationships/image" Target="../media/image2260.png"/><Relationship Id="rId116" Type="http://schemas.openxmlformats.org/officeDocument/2006/relationships/customXml" Target="../ink/ink2223.xml"/><Relationship Id="rId137" Type="http://schemas.openxmlformats.org/officeDocument/2006/relationships/image" Target="../media/image2295.png"/><Relationship Id="rId20" Type="http://schemas.openxmlformats.org/officeDocument/2006/relationships/customXml" Target="../ink/ink2175.xml"/><Relationship Id="rId41" Type="http://schemas.openxmlformats.org/officeDocument/2006/relationships/image" Target="../media/image2247.png"/><Relationship Id="rId62" Type="http://schemas.openxmlformats.org/officeDocument/2006/relationships/customXml" Target="../ink/ink2196.xml"/><Relationship Id="rId83" Type="http://schemas.openxmlformats.org/officeDocument/2006/relationships/image" Target="../media/image2268.png"/><Relationship Id="rId88" Type="http://schemas.openxmlformats.org/officeDocument/2006/relationships/customXml" Target="../ink/ink2209.xml"/><Relationship Id="rId111" Type="http://schemas.openxmlformats.org/officeDocument/2006/relationships/image" Target="../media/image2282.png"/><Relationship Id="rId132" Type="http://schemas.openxmlformats.org/officeDocument/2006/relationships/customXml" Target="../ink/ink2231.xml"/><Relationship Id="rId15" Type="http://schemas.openxmlformats.org/officeDocument/2006/relationships/image" Target="../media/image2234.png"/><Relationship Id="rId36" Type="http://schemas.openxmlformats.org/officeDocument/2006/relationships/customXml" Target="../ink/ink2183.xml"/><Relationship Id="rId57" Type="http://schemas.openxmlformats.org/officeDocument/2006/relationships/image" Target="../media/image2255.png"/><Relationship Id="rId106" Type="http://schemas.openxmlformats.org/officeDocument/2006/relationships/customXml" Target="../ink/ink2218.xml"/><Relationship Id="rId127" Type="http://schemas.openxmlformats.org/officeDocument/2006/relationships/image" Target="../media/image2290.png"/><Relationship Id="rId10" Type="http://schemas.openxmlformats.org/officeDocument/2006/relationships/customXml" Target="../ink/ink2170.xml"/><Relationship Id="rId31" Type="http://schemas.openxmlformats.org/officeDocument/2006/relationships/image" Target="../media/image2242.png"/><Relationship Id="rId52" Type="http://schemas.openxmlformats.org/officeDocument/2006/relationships/customXml" Target="../ink/ink2191.xml"/><Relationship Id="rId73" Type="http://schemas.openxmlformats.org/officeDocument/2006/relationships/image" Target="../media/image2263.png"/><Relationship Id="rId78" Type="http://schemas.openxmlformats.org/officeDocument/2006/relationships/customXml" Target="../ink/ink2204.xml"/><Relationship Id="rId94" Type="http://schemas.openxmlformats.org/officeDocument/2006/relationships/customXml" Target="../ink/ink2212.xml"/><Relationship Id="rId99" Type="http://schemas.openxmlformats.org/officeDocument/2006/relationships/image" Target="../media/image2276.png"/><Relationship Id="rId101" Type="http://schemas.openxmlformats.org/officeDocument/2006/relationships/image" Target="../media/image2277.png"/><Relationship Id="rId122" Type="http://schemas.openxmlformats.org/officeDocument/2006/relationships/customXml" Target="../ink/ink2226.xml"/><Relationship Id="rId143" Type="http://schemas.openxmlformats.org/officeDocument/2006/relationships/image" Target="../media/image2298.png"/><Relationship Id="rId4" Type="http://schemas.openxmlformats.org/officeDocument/2006/relationships/customXml" Target="../ink/ink2167.xml"/><Relationship Id="rId9" Type="http://schemas.openxmlformats.org/officeDocument/2006/relationships/image" Target="../media/image2231.png"/><Relationship Id="rId26" Type="http://schemas.openxmlformats.org/officeDocument/2006/relationships/customXml" Target="../ink/ink2178.xml"/><Relationship Id="rId47" Type="http://schemas.openxmlformats.org/officeDocument/2006/relationships/image" Target="../media/image2250.png"/><Relationship Id="rId68" Type="http://schemas.openxmlformats.org/officeDocument/2006/relationships/customXml" Target="../ink/ink2199.xml"/><Relationship Id="rId89" Type="http://schemas.openxmlformats.org/officeDocument/2006/relationships/image" Target="../media/image2271.png"/><Relationship Id="rId112" Type="http://schemas.openxmlformats.org/officeDocument/2006/relationships/customXml" Target="../ink/ink2221.xml"/><Relationship Id="rId133" Type="http://schemas.openxmlformats.org/officeDocument/2006/relationships/image" Target="../media/image2293.png"/><Relationship Id="rId16" Type="http://schemas.openxmlformats.org/officeDocument/2006/relationships/customXml" Target="../ink/ink2173.xml"/><Relationship Id="rId37" Type="http://schemas.openxmlformats.org/officeDocument/2006/relationships/image" Target="../media/image2245.png"/><Relationship Id="rId58" Type="http://schemas.openxmlformats.org/officeDocument/2006/relationships/customXml" Target="../ink/ink2194.xml"/><Relationship Id="rId79" Type="http://schemas.openxmlformats.org/officeDocument/2006/relationships/image" Target="../media/image2266.png"/><Relationship Id="rId102" Type="http://schemas.openxmlformats.org/officeDocument/2006/relationships/customXml" Target="../ink/ink2216.xml"/><Relationship Id="rId123" Type="http://schemas.openxmlformats.org/officeDocument/2006/relationships/image" Target="../media/image2288.png"/><Relationship Id="rId144" Type="http://schemas.openxmlformats.org/officeDocument/2006/relationships/customXml" Target="../ink/ink2237.xml"/></Relationships>
</file>

<file path=ppt/slides/_rels/slide35.xml.rels><?xml version="1.0" encoding="UTF-8" standalone="yes"?>
<Relationships xmlns="http://schemas.openxmlformats.org/package/2006/relationships"><Relationship Id="rId117" Type="http://schemas.openxmlformats.org/officeDocument/2006/relationships/customXml" Target="../ink/ink2294.xml"/><Relationship Id="rId21" Type="http://schemas.openxmlformats.org/officeDocument/2006/relationships/customXml" Target="../ink/ink2246.xml"/><Relationship Id="rId63" Type="http://schemas.openxmlformats.org/officeDocument/2006/relationships/customXml" Target="../ink/ink2267.xml"/><Relationship Id="rId159" Type="http://schemas.openxmlformats.org/officeDocument/2006/relationships/customXml" Target="../ink/ink2315.xml"/><Relationship Id="rId170" Type="http://schemas.openxmlformats.org/officeDocument/2006/relationships/image" Target="../media/image2383.png"/><Relationship Id="rId226" Type="http://schemas.openxmlformats.org/officeDocument/2006/relationships/image" Target="../media/image2411.png"/><Relationship Id="rId107" Type="http://schemas.openxmlformats.org/officeDocument/2006/relationships/customXml" Target="../ink/ink2289.xml"/><Relationship Id="rId11" Type="http://schemas.openxmlformats.org/officeDocument/2006/relationships/customXml" Target="../ink/ink2241.xml"/><Relationship Id="rId32" Type="http://schemas.openxmlformats.org/officeDocument/2006/relationships/image" Target="../media/image2314.png"/><Relationship Id="rId53" Type="http://schemas.openxmlformats.org/officeDocument/2006/relationships/customXml" Target="../ink/ink2262.xml"/><Relationship Id="rId74" Type="http://schemas.openxmlformats.org/officeDocument/2006/relationships/image" Target="../media/image2335.png"/><Relationship Id="rId128" Type="http://schemas.openxmlformats.org/officeDocument/2006/relationships/image" Target="../media/image2362.png"/><Relationship Id="rId149" Type="http://schemas.openxmlformats.org/officeDocument/2006/relationships/customXml" Target="../ink/ink2310.xml"/><Relationship Id="rId5" Type="http://schemas.openxmlformats.org/officeDocument/2006/relationships/customXml" Target="../ink/ink2238.xml"/><Relationship Id="rId95" Type="http://schemas.openxmlformats.org/officeDocument/2006/relationships/customXml" Target="../ink/ink2283.xml"/><Relationship Id="rId160" Type="http://schemas.openxmlformats.org/officeDocument/2006/relationships/image" Target="../media/image2378.png"/><Relationship Id="rId181" Type="http://schemas.openxmlformats.org/officeDocument/2006/relationships/customXml" Target="../ink/ink2326.xml"/><Relationship Id="rId216" Type="http://schemas.openxmlformats.org/officeDocument/2006/relationships/image" Target="../media/image2406.png"/><Relationship Id="rId237" Type="http://schemas.openxmlformats.org/officeDocument/2006/relationships/customXml" Target="../ink/ink2354.xml"/><Relationship Id="rId258" Type="http://schemas.openxmlformats.org/officeDocument/2006/relationships/image" Target="../media/image2427.png"/><Relationship Id="rId22" Type="http://schemas.openxmlformats.org/officeDocument/2006/relationships/image" Target="../media/image2309.png"/><Relationship Id="rId43" Type="http://schemas.openxmlformats.org/officeDocument/2006/relationships/customXml" Target="../ink/ink2257.xml"/><Relationship Id="rId64" Type="http://schemas.openxmlformats.org/officeDocument/2006/relationships/image" Target="../media/image2330.png"/><Relationship Id="rId118" Type="http://schemas.openxmlformats.org/officeDocument/2006/relationships/image" Target="../media/image2357.png"/><Relationship Id="rId139" Type="http://schemas.openxmlformats.org/officeDocument/2006/relationships/customXml" Target="../ink/ink2305.xml"/><Relationship Id="rId85" Type="http://schemas.openxmlformats.org/officeDocument/2006/relationships/customXml" Target="../ink/ink2278.xml"/><Relationship Id="rId150" Type="http://schemas.openxmlformats.org/officeDocument/2006/relationships/image" Target="../media/image2373.png"/><Relationship Id="rId171" Type="http://schemas.openxmlformats.org/officeDocument/2006/relationships/customXml" Target="../ink/ink2321.xml"/><Relationship Id="rId192" Type="http://schemas.openxmlformats.org/officeDocument/2006/relationships/image" Target="../media/image2394.png"/><Relationship Id="rId206" Type="http://schemas.openxmlformats.org/officeDocument/2006/relationships/image" Target="../media/image2401.png"/><Relationship Id="rId227" Type="http://schemas.openxmlformats.org/officeDocument/2006/relationships/customXml" Target="../ink/ink2349.xml"/><Relationship Id="rId248" Type="http://schemas.openxmlformats.org/officeDocument/2006/relationships/image" Target="../media/image2422.png"/><Relationship Id="rId12" Type="http://schemas.openxmlformats.org/officeDocument/2006/relationships/image" Target="../media/image2304.png"/><Relationship Id="rId33" Type="http://schemas.openxmlformats.org/officeDocument/2006/relationships/customXml" Target="../ink/ink2252.xml"/><Relationship Id="rId108" Type="http://schemas.openxmlformats.org/officeDocument/2006/relationships/image" Target="../media/image2352.png"/><Relationship Id="rId129" Type="http://schemas.openxmlformats.org/officeDocument/2006/relationships/customXml" Target="../ink/ink2300.xml"/><Relationship Id="rId54" Type="http://schemas.openxmlformats.org/officeDocument/2006/relationships/image" Target="../media/image2325.png"/><Relationship Id="rId75" Type="http://schemas.openxmlformats.org/officeDocument/2006/relationships/customXml" Target="../ink/ink2273.xml"/><Relationship Id="rId96" Type="http://schemas.openxmlformats.org/officeDocument/2006/relationships/image" Target="../media/image2346.png"/><Relationship Id="rId140" Type="http://schemas.openxmlformats.org/officeDocument/2006/relationships/image" Target="../media/image2368.png"/><Relationship Id="rId161" Type="http://schemas.openxmlformats.org/officeDocument/2006/relationships/customXml" Target="../ink/ink2316.xml"/><Relationship Id="rId182" Type="http://schemas.openxmlformats.org/officeDocument/2006/relationships/image" Target="../media/image2389.png"/><Relationship Id="rId217" Type="http://schemas.openxmlformats.org/officeDocument/2006/relationships/customXml" Target="../ink/ink2344.xml"/><Relationship Id="rId6" Type="http://schemas.openxmlformats.org/officeDocument/2006/relationships/image" Target="../media/image2301.png"/><Relationship Id="rId238" Type="http://schemas.openxmlformats.org/officeDocument/2006/relationships/image" Target="../media/image2417.png"/><Relationship Id="rId259" Type="http://schemas.openxmlformats.org/officeDocument/2006/relationships/customXml" Target="../ink/ink2365.xml"/><Relationship Id="rId23" Type="http://schemas.openxmlformats.org/officeDocument/2006/relationships/customXml" Target="../ink/ink2247.xml"/><Relationship Id="rId119" Type="http://schemas.openxmlformats.org/officeDocument/2006/relationships/customXml" Target="../ink/ink2295.xml"/><Relationship Id="rId44" Type="http://schemas.openxmlformats.org/officeDocument/2006/relationships/image" Target="../media/image2320.png"/><Relationship Id="rId65" Type="http://schemas.openxmlformats.org/officeDocument/2006/relationships/customXml" Target="../ink/ink2268.xml"/><Relationship Id="rId86" Type="http://schemas.openxmlformats.org/officeDocument/2006/relationships/image" Target="../media/image2341.png"/><Relationship Id="rId130" Type="http://schemas.openxmlformats.org/officeDocument/2006/relationships/image" Target="../media/image2363.png"/><Relationship Id="rId151" Type="http://schemas.openxmlformats.org/officeDocument/2006/relationships/customXml" Target="../ink/ink2311.xml"/><Relationship Id="rId172" Type="http://schemas.openxmlformats.org/officeDocument/2006/relationships/image" Target="../media/image2384.png"/><Relationship Id="rId193" Type="http://schemas.openxmlformats.org/officeDocument/2006/relationships/customXml" Target="../ink/ink2332.xml"/><Relationship Id="rId207" Type="http://schemas.openxmlformats.org/officeDocument/2006/relationships/customXml" Target="../ink/ink2339.xml"/><Relationship Id="rId228" Type="http://schemas.openxmlformats.org/officeDocument/2006/relationships/image" Target="../media/image2412.png"/><Relationship Id="rId249" Type="http://schemas.openxmlformats.org/officeDocument/2006/relationships/customXml" Target="../ink/ink2360.xml"/><Relationship Id="rId13" Type="http://schemas.openxmlformats.org/officeDocument/2006/relationships/customXml" Target="../ink/ink2242.xml"/><Relationship Id="rId109" Type="http://schemas.openxmlformats.org/officeDocument/2006/relationships/customXml" Target="../ink/ink2290.xml"/><Relationship Id="rId260" Type="http://schemas.openxmlformats.org/officeDocument/2006/relationships/image" Target="../media/image2428.png"/><Relationship Id="rId34" Type="http://schemas.openxmlformats.org/officeDocument/2006/relationships/image" Target="../media/image2315.png"/><Relationship Id="rId55" Type="http://schemas.openxmlformats.org/officeDocument/2006/relationships/customXml" Target="../ink/ink2263.xml"/><Relationship Id="rId76" Type="http://schemas.openxmlformats.org/officeDocument/2006/relationships/image" Target="../media/image2336.png"/><Relationship Id="rId97" Type="http://schemas.openxmlformats.org/officeDocument/2006/relationships/customXml" Target="../ink/ink2284.xml"/><Relationship Id="rId120" Type="http://schemas.openxmlformats.org/officeDocument/2006/relationships/image" Target="../media/image2358.png"/><Relationship Id="rId141" Type="http://schemas.openxmlformats.org/officeDocument/2006/relationships/customXml" Target="../ink/ink2306.xml"/><Relationship Id="rId7" Type="http://schemas.openxmlformats.org/officeDocument/2006/relationships/customXml" Target="../ink/ink2239.xml"/><Relationship Id="rId162" Type="http://schemas.openxmlformats.org/officeDocument/2006/relationships/image" Target="../media/image2379.png"/><Relationship Id="rId183" Type="http://schemas.openxmlformats.org/officeDocument/2006/relationships/customXml" Target="../ink/ink2327.xml"/><Relationship Id="rId218" Type="http://schemas.openxmlformats.org/officeDocument/2006/relationships/image" Target="../media/image2407.png"/><Relationship Id="rId239" Type="http://schemas.openxmlformats.org/officeDocument/2006/relationships/customXml" Target="../ink/ink2355.xml"/><Relationship Id="rId250" Type="http://schemas.openxmlformats.org/officeDocument/2006/relationships/image" Target="../media/image2423.png"/><Relationship Id="rId24" Type="http://schemas.openxmlformats.org/officeDocument/2006/relationships/image" Target="../media/image2310.png"/><Relationship Id="rId45" Type="http://schemas.openxmlformats.org/officeDocument/2006/relationships/customXml" Target="../ink/ink2258.xml"/><Relationship Id="rId66" Type="http://schemas.openxmlformats.org/officeDocument/2006/relationships/image" Target="../media/image2331.png"/><Relationship Id="rId87" Type="http://schemas.openxmlformats.org/officeDocument/2006/relationships/customXml" Target="../ink/ink2279.xml"/><Relationship Id="rId110" Type="http://schemas.openxmlformats.org/officeDocument/2006/relationships/image" Target="../media/image2353.png"/><Relationship Id="rId131" Type="http://schemas.openxmlformats.org/officeDocument/2006/relationships/customXml" Target="../ink/ink2301.xml"/><Relationship Id="rId152" Type="http://schemas.openxmlformats.org/officeDocument/2006/relationships/image" Target="../media/image2374.png"/><Relationship Id="rId173" Type="http://schemas.openxmlformats.org/officeDocument/2006/relationships/customXml" Target="../ink/ink2322.xml"/><Relationship Id="rId194" Type="http://schemas.openxmlformats.org/officeDocument/2006/relationships/image" Target="../media/image2395.png"/><Relationship Id="rId208" Type="http://schemas.openxmlformats.org/officeDocument/2006/relationships/image" Target="../media/image2402.png"/><Relationship Id="rId229" Type="http://schemas.openxmlformats.org/officeDocument/2006/relationships/customXml" Target="../ink/ink2350.xml"/><Relationship Id="rId240" Type="http://schemas.openxmlformats.org/officeDocument/2006/relationships/image" Target="../media/image2418.png"/><Relationship Id="rId261" Type="http://schemas.openxmlformats.org/officeDocument/2006/relationships/customXml" Target="../ink/ink2366.xml"/><Relationship Id="rId14" Type="http://schemas.openxmlformats.org/officeDocument/2006/relationships/image" Target="../media/image2305.png"/><Relationship Id="rId35" Type="http://schemas.openxmlformats.org/officeDocument/2006/relationships/customXml" Target="../ink/ink2253.xml"/><Relationship Id="rId56" Type="http://schemas.openxmlformats.org/officeDocument/2006/relationships/image" Target="../media/image2326.png"/><Relationship Id="rId77" Type="http://schemas.openxmlformats.org/officeDocument/2006/relationships/customXml" Target="../ink/ink2274.xml"/><Relationship Id="rId100" Type="http://schemas.openxmlformats.org/officeDocument/2006/relationships/image" Target="../media/image2348.png"/><Relationship Id="rId8" Type="http://schemas.openxmlformats.org/officeDocument/2006/relationships/image" Target="../media/image2302.png"/><Relationship Id="rId98" Type="http://schemas.openxmlformats.org/officeDocument/2006/relationships/image" Target="../media/image2347.png"/><Relationship Id="rId121" Type="http://schemas.openxmlformats.org/officeDocument/2006/relationships/customXml" Target="../ink/ink2296.xml"/><Relationship Id="rId142" Type="http://schemas.openxmlformats.org/officeDocument/2006/relationships/image" Target="../media/image2369.png"/><Relationship Id="rId163" Type="http://schemas.openxmlformats.org/officeDocument/2006/relationships/customXml" Target="../ink/ink2317.xml"/><Relationship Id="rId184" Type="http://schemas.openxmlformats.org/officeDocument/2006/relationships/image" Target="../media/image2390.png"/><Relationship Id="rId219" Type="http://schemas.openxmlformats.org/officeDocument/2006/relationships/customXml" Target="../ink/ink2345.xml"/><Relationship Id="rId230" Type="http://schemas.openxmlformats.org/officeDocument/2006/relationships/image" Target="../media/image2413.png"/><Relationship Id="rId251" Type="http://schemas.openxmlformats.org/officeDocument/2006/relationships/customXml" Target="../ink/ink2361.xml"/><Relationship Id="rId25" Type="http://schemas.openxmlformats.org/officeDocument/2006/relationships/customXml" Target="../ink/ink2248.xml"/><Relationship Id="rId46" Type="http://schemas.openxmlformats.org/officeDocument/2006/relationships/image" Target="../media/image2321.png"/><Relationship Id="rId67" Type="http://schemas.openxmlformats.org/officeDocument/2006/relationships/customXml" Target="../ink/ink2269.xml"/><Relationship Id="rId88" Type="http://schemas.openxmlformats.org/officeDocument/2006/relationships/image" Target="../media/image2342.png"/><Relationship Id="rId111" Type="http://schemas.openxmlformats.org/officeDocument/2006/relationships/customXml" Target="../ink/ink2291.xml"/><Relationship Id="rId132" Type="http://schemas.openxmlformats.org/officeDocument/2006/relationships/image" Target="../media/image2364.png"/><Relationship Id="rId153" Type="http://schemas.openxmlformats.org/officeDocument/2006/relationships/customXml" Target="../ink/ink2312.xml"/><Relationship Id="rId174" Type="http://schemas.openxmlformats.org/officeDocument/2006/relationships/image" Target="../media/image2385.png"/><Relationship Id="rId195" Type="http://schemas.openxmlformats.org/officeDocument/2006/relationships/customXml" Target="../ink/ink2333.xml"/><Relationship Id="rId209" Type="http://schemas.openxmlformats.org/officeDocument/2006/relationships/customXml" Target="../ink/ink2340.xml"/><Relationship Id="rId220" Type="http://schemas.openxmlformats.org/officeDocument/2006/relationships/image" Target="../media/image2408.png"/><Relationship Id="rId241" Type="http://schemas.openxmlformats.org/officeDocument/2006/relationships/customXml" Target="../ink/ink2356.xml"/><Relationship Id="rId15" Type="http://schemas.openxmlformats.org/officeDocument/2006/relationships/customXml" Target="../ink/ink2243.xml"/><Relationship Id="rId36" Type="http://schemas.openxmlformats.org/officeDocument/2006/relationships/image" Target="../media/image2316.png"/><Relationship Id="rId57" Type="http://schemas.openxmlformats.org/officeDocument/2006/relationships/customXml" Target="../ink/ink2264.xml"/><Relationship Id="rId262" Type="http://schemas.openxmlformats.org/officeDocument/2006/relationships/image" Target="../media/image2429.png"/><Relationship Id="rId78" Type="http://schemas.openxmlformats.org/officeDocument/2006/relationships/image" Target="../media/image2337.png"/><Relationship Id="rId99" Type="http://schemas.openxmlformats.org/officeDocument/2006/relationships/customXml" Target="../ink/ink2285.xml"/><Relationship Id="rId101" Type="http://schemas.openxmlformats.org/officeDocument/2006/relationships/customXml" Target="../ink/ink2286.xml"/><Relationship Id="rId122" Type="http://schemas.openxmlformats.org/officeDocument/2006/relationships/image" Target="../media/image2359.png"/><Relationship Id="rId143" Type="http://schemas.openxmlformats.org/officeDocument/2006/relationships/customXml" Target="../ink/ink2307.xml"/><Relationship Id="rId164" Type="http://schemas.openxmlformats.org/officeDocument/2006/relationships/image" Target="../media/image2380.png"/><Relationship Id="rId185" Type="http://schemas.openxmlformats.org/officeDocument/2006/relationships/customXml" Target="../ink/ink2328.xml"/><Relationship Id="rId9" Type="http://schemas.openxmlformats.org/officeDocument/2006/relationships/customXml" Target="../ink/ink2240.xml"/><Relationship Id="rId210" Type="http://schemas.openxmlformats.org/officeDocument/2006/relationships/image" Target="../media/image2403.png"/><Relationship Id="rId26" Type="http://schemas.openxmlformats.org/officeDocument/2006/relationships/image" Target="../media/image2311.png"/><Relationship Id="rId231" Type="http://schemas.openxmlformats.org/officeDocument/2006/relationships/customXml" Target="../ink/ink2351.xml"/><Relationship Id="rId252" Type="http://schemas.openxmlformats.org/officeDocument/2006/relationships/image" Target="../media/image2424.png"/><Relationship Id="rId47" Type="http://schemas.openxmlformats.org/officeDocument/2006/relationships/customXml" Target="../ink/ink2259.xml"/><Relationship Id="rId68" Type="http://schemas.openxmlformats.org/officeDocument/2006/relationships/image" Target="../media/image2332.png"/><Relationship Id="rId89" Type="http://schemas.openxmlformats.org/officeDocument/2006/relationships/customXml" Target="../ink/ink2280.xml"/><Relationship Id="rId112" Type="http://schemas.openxmlformats.org/officeDocument/2006/relationships/image" Target="../media/image2354.png"/><Relationship Id="rId133" Type="http://schemas.openxmlformats.org/officeDocument/2006/relationships/customXml" Target="../ink/ink2302.xml"/><Relationship Id="rId154" Type="http://schemas.openxmlformats.org/officeDocument/2006/relationships/image" Target="../media/image2375.png"/><Relationship Id="rId175" Type="http://schemas.openxmlformats.org/officeDocument/2006/relationships/customXml" Target="../ink/ink2323.xml"/><Relationship Id="rId196" Type="http://schemas.openxmlformats.org/officeDocument/2006/relationships/image" Target="../media/image2396.png"/><Relationship Id="rId200" Type="http://schemas.openxmlformats.org/officeDocument/2006/relationships/image" Target="../media/image2398.png"/><Relationship Id="rId16" Type="http://schemas.openxmlformats.org/officeDocument/2006/relationships/image" Target="../media/image2306.png"/><Relationship Id="rId221" Type="http://schemas.openxmlformats.org/officeDocument/2006/relationships/customXml" Target="../ink/ink2346.xml"/><Relationship Id="rId242" Type="http://schemas.openxmlformats.org/officeDocument/2006/relationships/image" Target="../media/image2419.png"/><Relationship Id="rId263" Type="http://schemas.openxmlformats.org/officeDocument/2006/relationships/customXml" Target="../ink/ink2367.xml"/><Relationship Id="rId37" Type="http://schemas.openxmlformats.org/officeDocument/2006/relationships/customXml" Target="../ink/ink2254.xml"/><Relationship Id="rId58" Type="http://schemas.openxmlformats.org/officeDocument/2006/relationships/image" Target="../media/image2327.png"/><Relationship Id="rId79" Type="http://schemas.openxmlformats.org/officeDocument/2006/relationships/customXml" Target="../ink/ink2275.xml"/><Relationship Id="rId102" Type="http://schemas.openxmlformats.org/officeDocument/2006/relationships/image" Target="../media/image2349.png"/><Relationship Id="rId123" Type="http://schemas.openxmlformats.org/officeDocument/2006/relationships/customXml" Target="../ink/ink2297.xml"/><Relationship Id="rId144" Type="http://schemas.openxmlformats.org/officeDocument/2006/relationships/image" Target="../media/image2370.png"/><Relationship Id="rId90" Type="http://schemas.openxmlformats.org/officeDocument/2006/relationships/image" Target="../media/image2343.png"/><Relationship Id="rId165" Type="http://schemas.openxmlformats.org/officeDocument/2006/relationships/customXml" Target="../ink/ink2318.xml"/><Relationship Id="rId186" Type="http://schemas.openxmlformats.org/officeDocument/2006/relationships/image" Target="../media/image2391.png"/><Relationship Id="rId211" Type="http://schemas.openxmlformats.org/officeDocument/2006/relationships/customXml" Target="../ink/ink2341.xml"/><Relationship Id="rId232" Type="http://schemas.openxmlformats.org/officeDocument/2006/relationships/image" Target="../media/image2414.png"/><Relationship Id="rId253" Type="http://schemas.openxmlformats.org/officeDocument/2006/relationships/customXml" Target="../ink/ink2362.xml"/><Relationship Id="rId27" Type="http://schemas.openxmlformats.org/officeDocument/2006/relationships/customXml" Target="../ink/ink2249.xml"/><Relationship Id="rId48" Type="http://schemas.openxmlformats.org/officeDocument/2006/relationships/image" Target="../media/image2322.png"/><Relationship Id="rId69" Type="http://schemas.openxmlformats.org/officeDocument/2006/relationships/customXml" Target="../ink/ink2270.xml"/><Relationship Id="rId113" Type="http://schemas.openxmlformats.org/officeDocument/2006/relationships/customXml" Target="../ink/ink2292.xml"/><Relationship Id="rId134" Type="http://schemas.openxmlformats.org/officeDocument/2006/relationships/image" Target="../media/image2365.png"/><Relationship Id="rId80" Type="http://schemas.openxmlformats.org/officeDocument/2006/relationships/image" Target="../media/image2338.png"/><Relationship Id="rId155" Type="http://schemas.openxmlformats.org/officeDocument/2006/relationships/customXml" Target="../ink/ink2313.xml"/><Relationship Id="rId176" Type="http://schemas.openxmlformats.org/officeDocument/2006/relationships/image" Target="../media/image2386.png"/><Relationship Id="rId197" Type="http://schemas.openxmlformats.org/officeDocument/2006/relationships/customXml" Target="../ink/ink2334.xml"/><Relationship Id="rId201" Type="http://schemas.openxmlformats.org/officeDocument/2006/relationships/customXml" Target="../ink/ink2336.xml"/><Relationship Id="rId222" Type="http://schemas.openxmlformats.org/officeDocument/2006/relationships/image" Target="../media/image2409.png"/><Relationship Id="rId243" Type="http://schemas.openxmlformats.org/officeDocument/2006/relationships/customXml" Target="../ink/ink2357.xml"/><Relationship Id="rId264" Type="http://schemas.openxmlformats.org/officeDocument/2006/relationships/image" Target="../media/image2430.png"/><Relationship Id="rId17" Type="http://schemas.openxmlformats.org/officeDocument/2006/relationships/customXml" Target="../ink/ink2244.xml"/><Relationship Id="rId38" Type="http://schemas.openxmlformats.org/officeDocument/2006/relationships/image" Target="../media/image2317.png"/><Relationship Id="rId59" Type="http://schemas.openxmlformats.org/officeDocument/2006/relationships/customXml" Target="../ink/ink2265.xml"/><Relationship Id="rId103" Type="http://schemas.openxmlformats.org/officeDocument/2006/relationships/customXml" Target="../ink/ink2287.xml"/><Relationship Id="rId124" Type="http://schemas.openxmlformats.org/officeDocument/2006/relationships/image" Target="../media/image2360.png"/><Relationship Id="rId70" Type="http://schemas.openxmlformats.org/officeDocument/2006/relationships/image" Target="../media/image2333.png"/><Relationship Id="rId91" Type="http://schemas.openxmlformats.org/officeDocument/2006/relationships/customXml" Target="../ink/ink2281.xml"/><Relationship Id="rId145" Type="http://schemas.openxmlformats.org/officeDocument/2006/relationships/customXml" Target="../ink/ink2308.xml"/><Relationship Id="rId166" Type="http://schemas.openxmlformats.org/officeDocument/2006/relationships/image" Target="../media/image2381.png"/><Relationship Id="rId187" Type="http://schemas.openxmlformats.org/officeDocument/2006/relationships/customXml" Target="../ink/ink2329.xml"/><Relationship Id="rId1" Type="http://schemas.openxmlformats.org/officeDocument/2006/relationships/slideLayout" Target="../slideLayouts/slideLayout7.xml"/><Relationship Id="rId212" Type="http://schemas.openxmlformats.org/officeDocument/2006/relationships/image" Target="../media/image2404.png"/><Relationship Id="rId233" Type="http://schemas.openxmlformats.org/officeDocument/2006/relationships/customXml" Target="../ink/ink2352.xml"/><Relationship Id="rId254" Type="http://schemas.openxmlformats.org/officeDocument/2006/relationships/image" Target="../media/image2425.png"/><Relationship Id="rId28" Type="http://schemas.openxmlformats.org/officeDocument/2006/relationships/image" Target="../media/image2312.png"/><Relationship Id="rId49" Type="http://schemas.openxmlformats.org/officeDocument/2006/relationships/customXml" Target="../ink/ink2260.xml"/><Relationship Id="rId114" Type="http://schemas.openxmlformats.org/officeDocument/2006/relationships/image" Target="../media/image2355.png"/><Relationship Id="rId60" Type="http://schemas.openxmlformats.org/officeDocument/2006/relationships/image" Target="../media/image2328.png"/><Relationship Id="rId81" Type="http://schemas.openxmlformats.org/officeDocument/2006/relationships/customXml" Target="../ink/ink2276.xml"/><Relationship Id="rId135" Type="http://schemas.openxmlformats.org/officeDocument/2006/relationships/customXml" Target="../ink/ink2303.xml"/><Relationship Id="rId156" Type="http://schemas.openxmlformats.org/officeDocument/2006/relationships/image" Target="../media/image2376.png"/><Relationship Id="rId177" Type="http://schemas.openxmlformats.org/officeDocument/2006/relationships/customXml" Target="../ink/ink2324.xml"/><Relationship Id="rId198" Type="http://schemas.openxmlformats.org/officeDocument/2006/relationships/image" Target="../media/image2397.png"/><Relationship Id="rId202" Type="http://schemas.openxmlformats.org/officeDocument/2006/relationships/image" Target="../media/image2399.png"/><Relationship Id="rId223" Type="http://schemas.openxmlformats.org/officeDocument/2006/relationships/customXml" Target="../ink/ink2347.xml"/><Relationship Id="rId244" Type="http://schemas.openxmlformats.org/officeDocument/2006/relationships/image" Target="../media/image2420.png"/><Relationship Id="rId18" Type="http://schemas.openxmlformats.org/officeDocument/2006/relationships/image" Target="../media/image2307.png"/><Relationship Id="rId39" Type="http://schemas.openxmlformats.org/officeDocument/2006/relationships/customXml" Target="../ink/ink2255.xml"/><Relationship Id="rId265" Type="http://schemas.openxmlformats.org/officeDocument/2006/relationships/customXml" Target="../ink/ink2368.xml"/><Relationship Id="rId50" Type="http://schemas.openxmlformats.org/officeDocument/2006/relationships/image" Target="../media/image2323.png"/><Relationship Id="rId104" Type="http://schemas.openxmlformats.org/officeDocument/2006/relationships/image" Target="../media/image2350.png"/><Relationship Id="rId125" Type="http://schemas.openxmlformats.org/officeDocument/2006/relationships/customXml" Target="../ink/ink2298.xml"/><Relationship Id="rId146" Type="http://schemas.openxmlformats.org/officeDocument/2006/relationships/image" Target="../media/image2371.png"/><Relationship Id="rId167" Type="http://schemas.openxmlformats.org/officeDocument/2006/relationships/customXml" Target="../ink/ink2319.xml"/><Relationship Id="rId188" Type="http://schemas.openxmlformats.org/officeDocument/2006/relationships/image" Target="../media/image2392.png"/><Relationship Id="rId71" Type="http://schemas.openxmlformats.org/officeDocument/2006/relationships/customXml" Target="../ink/ink2271.xml"/><Relationship Id="rId92" Type="http://schemas.openxmlformats.org/officeDocument/2006/relationships/image" Target="../media/image2344.png"/><Relationship Id="rId213" Type="http://schemas.openxmlformats.org/officeDocument/2006/relationships/customXml" Target="../ink/ink2342.xml"/><Relationship Id="rId234" Type="http://schemas.openxmlformats.org/officeDocument/2006/relationships/image" Target="../media/image2415.png"/><Relationship Id="rId2" Type="http://schemas.openxmlformats.org/officeDocument/2006/relationships/notesSlide" Target="../notesSlides/notesSlide26.xml"/><Relationship Id="rId29" Type="http://schemas.openxmlformats.org/officeDocument/2006/relationships/customXml" Target="../ink/ink2250.xml"/><Relationship Id="rId255" Type="http://schemas.openxmlformats.org/officeDocument/2006/relationships/customXml" Target="../ink/ink2363.xml"/><Relationship Id="rId40" Type="http://schemas.openxmlformats.org/officeDocument/2006/relationships/image" Target="../media/image2318.png"/><Relationship Id="rId115" Type="http://schemas.openxmlformats.org/officeDocument/2006/relationships/customXml" Target="../ink/ink2293.xml"/><Relationship Id="rId136" Type="http://schemas.openxmlformats.org/officeDocument/2006/relationships/image" Target="../media/image2366.png"/><Relationship Id="rId157" Type="http://schemas.openxmlformats.org/officeDocument/2006/relationships/customXml" Target="../ink/ink2314.xml"/><Relationship Id="rId178" Type="http://schemas.openxmlformats.org/officeDocument/2006/relationships/image" Target="../media/image2387.png"/><Relationship Id="rId61" Type="http://schemas.openxmlformats.org/officeDocument/2006/relationships/customXml" Target="../ink/ink2266.xml"/><Relationship Id="rId82" Type="http://schemas.openxmlformats.org/officeDocument/2006/relationships/image" Target="../media/image2339.png"/><Relationship Id="rId199" Type="http://schemas.openxmlformats.org/officeDocument/2006/relationships/customXml" Target="../ink/ink2335.xml"/><Relationship Id="rId203" Type="http://schemas.openxmlformats.org/officeDocument/2006/relationships/customXml" Target="../ink/ink2337.xml"/><Relationship Id="rId19" Type="http://schemas.openxmlformats.org/officeDocument/2006/relationships/customXml" Target="../ink/ink2245.xml"/><Relationship Id="rId224" Type="http://schemas.openxmlformats.org/officeDocument/2006/relationships/image" Target="../media/image2410.png"/><Relationship Id="rId245" Type="http://schemas.openxmlformats.org/officeDocument/2006/relationships/customXml" Target="../ink/ink2358.xml"/><Relationship Id="rId266" Type="http://schemas.openxmlformats.org/officeDocument/2006/relationships/image" Target="../media/image2431.png"/><Relationship Id="rId30" Type="http://schemas.openxmlformats.org/officeDocument/2006/relationships/image" Target="../media/image2313.png"/><Relationship Id="rId105" Type="http://schemas.openxmlformats.org/officeDocument/2006/relationships/customXml" Target="../ink/ink2288.xml"/><Relationship Id="rId126" Type="http://schemas.openxmlformats.org/officeDocument/2006/relationships/image" Target="../media/image2361.png"/><Relationship Id="rId147" Type="http://schemas.openxmlformats.org/officeDocument/2006/relationships/customXml" Target="../ink/ink2309.xml"/><Relationship Id="rId168" Type="http://schemas.openxmlformats.org/officeDocument/2006/relationships/image" Target="../media/image2382.png"/><Relationship Id="rId51" Type="http://schemas.openxmlformats.org/officeDocument/2006/relationships/customXml" Target="../ink/ink2261.xml"/><Relationship Id="rId72" Type="http://schemas.openxmlformats.org/officeDocument/2006/relationships/image" Target="../media/image2334.png"/><Relationship Id="rId93" Type="http://schemas.openxmlformats.org/officeDocument/2006/relationships/customXml" Target="../ink/ink2282.xml"/><Relationship Id="rId189" Type="http://schemas.openxmlformats.org/officeDocument/2006/relationships/customXml" Target="../ink/ink2330.xml"/><Relationship Id="rId3" Type="http://schemas.openxmlformats.org/officeDocument/2006/relationships/oleObject" Target="../embeddings/oleObject19.bin"/><Relationship Id="rId214" Type="http://schemas.openxmlformats.org/officeDocument/2006/relationships/image" Target="../media/image2405.png"/><Relationship Id="rId235" Type="http://schemas.openxmlformats.org/officeDocument/2006/relationships/customXml" Target="../ink/ink2353.xml"/><Relationship Id="rId256" Type="http://schemas.openxmlformats.org/officeDocument/2006/relationships/image" Target="../media/image2426.png"/><Relationship Id="rId116" Type="http://schemas.openxmlformats.org/officeDocument/2006/relationships/image" Target="../media/image2356.png"/><Relationship Id="rId137" Type="http://schemas.openxmlformats.org/officeDocument/2006/relationships/customXml" Target="../ink/ink2304.xml"/><Relationship Id="rId158" Type="http://schemas.openxmlformats.org/officeDocument/2006/relationships/image" Target="../media/image2377.png"/><Relationship Id="rId20" Type="http://schemas.openxmlformats.org/officeDocument/2006/relationships/image" Target="../media/image2308.png"/><Relationship Id="rId41" Type="http://schemas.openxmlformats.org/officeDocument/2006/relationships/customXml" Target="../ink/ink2256.xml"/><Relationship Id="rId62" Type="http://schemas.openxmlformats.org/officeDocument/2006/relationships/image" Target="../media/image2329.png"/><Relationship Id="rId83" Type="http://schemas.openxmlformats.org/officeDocument/2006/relationships/customXml" Target="../ink/ink2277.xml"/><Relationship Id="rId179" Type="http://schemas.openxmlformats.org/officeDocument/2006/relationships/customXml" Target="../ink/ink2325.xml"/><Relationship Id="rId190" Type="http://schemas.openxmlformats.org/officeDocument/2006/relationships/image" Target="../media/image2393.png"/><Relationship Id="rId204" Type="http://schemas.openxmlformats.org/officeDocument/2006/relationships/image" Target="../media/image2400.png"/><Relationship Id="rId225" Type="http://schemas.openxmlformats.org/officeDocument/2006/relationships/customXml" Target="../ink/ink2348.xml"/><Relationship Id="rId246" Type="http://schemas.openxmlformats.org/officeDocument/2006/relationships/image" Target="../media/image2421.png"/><Relationship Id="rId106" Type="http://schemas.openxmlformats.org/officeDocument/2006/relationships/image" Target="../media/image2351.png"/><Relationship Id="rId127" Type="http://schemas.openxmlformats.org/officeDocument/2006/relationships/customXml" Target="../ink/ink2299.xml"/><Relationship Id="rId10" Type="http://schemas.openxmlformats.org/officeDocument/2006/relationships/image" Target="../media/image2303.png"/><Relationship Id="rId31" Type="http://schemas.openxmlformats.org/officeDocument/2006/relationships/customXml" Target="../ink/ink2251.xml"/><Relationship Id="rId52" Type="http://schemas.openxmlformats.org/officeDocument/2006/relationships/image" Target="../media/image2324.png"/><Relationship Id="rId73" Type="http://schemas.openxmlformats.org/officeDocument/2006/relationships/customXml" Target="../ink/ink2272.xml"/><Relationship Id="rId94" Type="http://schemas.openxmlformats.org/officeDocument/2006/relationships/image" Target="../media/image2345.png"/><Relationship Id="rId148" Type="http://schemas.openxmlformats.org/officeDocument/2006/relationships/image" Target="../media/image2372.png"/><Relationship Id="rId169" Type="http://schemas.openxmlformats.org/officeDocument/2006/relationships/customXml" Target="../ink/ink2320.xml"/><Relationship Id="rId4" Type="http://schemas.openxmlformats.org/officeDocument/2006/relationships/image" Target="../media/image2300.emf"/><Relationship Id="rId180" Type="http://schemas.openxmlformats.org/officeDocument/2006/relationships/image" Target="../media/image2388.png"/><Relationship Id="rId215" Type="http://schemas.openxmlformats.org/officeDocument/2006/relationships/customXml" Target="../ink/ink2343.xml"/><Relationship Id="rId236" Type="http://schemas.openxmlformats.org/officeDocument/2006/relationships/image" Target="../media/image2416.png"/><Relationship Id="rId257" Type="http://schemas.openxmlformats.org/officeDocument/2006/relationships/customXml" Target="../ink/ink2364.xml"/><Relationship Id="rId42" Type="http://schemas.openxmlformats.org/officeDocument/2006/relationships/image" Target="../media/image2319.png"/><Relationship Id="rId84" Type="http://schemas.openxmlformats.org/officeDocument/2006/relationships/image" Target="../media/image2340.png"/><Relationship Id="rId138" Type="http://schemas.openxmlformats.org/officeDocument/2006/relationships/image" Target="../media/image2367.png"/><Relationship Id="rId191" Type="http://schemas.openxmlformats.org/officeDocument/2006/relationships/customXml" Target="../ink/ink2331.xml"/><Relationship Id="rId205" Type="http://schemas.openxmlformats.org/officeDocument/2006/relationships/customXml" Target="../ink/ink2338.xml"/><Relationship Id="rId247" Type="http://schemas.openxmlformats.org/officeDocument/2006/relationships/customXml" Target="../ink/ink2359.xml"/></Relationships>
</file>

<file path=ppt/slides/_rels/slide36.xml.rels><?xml version="1.0" encoding="UTF-8" standalone="yes"?>
<Relationships xmlns="http://schemas.openxmlformats.org/package/2006/relationships"><Relationship Id="rId117" Type="http://schemas.openxmlformats.org/officeDocument/2006/relationships/image" Target="../media/image2490.png"/><Relationship Id="rId21" Type="http://schemas.openxmlformats.org/officeDocument/2006/relationships/image" Target="../media/image2442.png"/><Relationship Id="rId42" Type="http://schemas.openxmlformats.org/officeDocument/2006/relationships/customXml" Target="../ink/ink2388.xml"/><Relationship Id="rId63" Type="http://schemas.openxmlformats.org/officeDocument/2006/relationships/image" Target="../media/image2463.png"/><Relationship Id="rId84" Type="http://schemas.openxmlformats.org/officeDocument/2006/relationships/customXml" Target="../ink/ink2409.xml"/><Relationship Id="rId138" Type="http://schemas.openxmlformats.org/officeDocument/2006/relationships/customXml" Target="../ink/ink2436.xml"/><Relationship Id="rId159" Type="http://schemas.openxmlformats.org/officeDocument/2006/relationships/image" Target="../media/image2511.png"/><Relationship Id="rId170" Type="http://schemas.openxmlformats.org/officeDocument/2006/relationships/customXml" Target="../ink/ink2452.xml"/><Relationship Id="rId191" Type="http://schemas.openxmlformats.org/officeDocument/2006/relationships/image" Target="../media/image2527.png"/><Relationship Id="rId107" Type="http://schemas.openxmlformats.org/officeDocument/2006/relationships/image" Target="../media/image2485.png"/><Relationship Id="rId11" Type="http://schemas.openxmlformats.org/officeDocument/2006/relationships/image" Target="../media/image2437.png"/><Relationship Id="rId32" Type="http://schemas.openxmlformats.org/officeDocument/2006/relationships/customXml" Target="../ink/ink2383.xml"/><Relationship Id="rId53" Type="http://schemas.openxmlformats.org/officeDocument/2006/relationships/image" Target="../media/image2458.png"/><Relationship Id="rId74" Type="http://schemas.openxmlformats.org/officeDocument/2006/relationships/customXml" Target="../ink/ink2404.xml"/><Relationship Id="rId128" Type="http://schemas.openxmlformats.org/officeDocument/2006/relationships/customXml" Target="../ink/ink2431.xml"/><Relationship Id="rId149" Type="http://schemas.openxmlformats.org/officeDocument/2006/relationships/image" Target="../media/image2506.png"/><Relationship Id="rId5" Type="http://schemas.openxmlformats.org/officeDocument/2006/relationships/image" Target="../media/image2434.png"/><Relationship Id="rId95" Type="http://schemas.openxmlformats.org/officeDocument/2006/relationships/image" Target="../media/image2479.png"/><Relationship Id="rId160" Type="http://schemas.openxmlformats.org/officeDocument/2006/relationships/customXml" Target="../ink/ink2447.xml"/><Relationship Id="rId181" Type="http://schemas.openxmlformats.org/officeDocument/2006/relationships/image" Target="../media/image2522.png"/><Relationship Id="rId22" Type="http://schemas.openxmlformats.org/officeDocument/2006/relationships/customXml" Target="../ink/ink2378.xml"/><Relationship Id="rId43" Type="http://schemas.openxmlformats.org/officeDocument/2006/relationships/image" Target="../media/image2453.png"/><Relationship Id="rId64" Type="http://schemas.openxmlformats.org/officeDocument/2006/relationships/customXml" Target="../ink/ink2399.xml"/><Relationship Id="rId118" Type="http://schemas.openxmlformats.org/officeDocument/2006/relationships/customXml" Target="../ink/ink2426.xml"/><Relationship Id="rId139" Type="http://schemas.openxmlformats.org/officeDocument/2006/relationships/image" Target="../media/image2501.png"/><Relationship Id="rId85" Type="http://schemas.openxmlformats.org/officeDocument/2006/relationships/image" Target="../media/image2474.png"/><Relationship Id="rId150" Type="http://schemas.openxmlformats.org/officeDocument/2006/relationships/customXml" Target="../ink/ink2442.xml"/><Relationship Id="rId171" Type="http://schemas.openxmlformats.org/officeDocument/2006/relationships/image" Target="../media/image2517.png"/><Relationship Id="rId192" Type="http://schemas.openxmlformats.org/officeDocument/2006/relationships/customXml" Target="../ink/ink2463.xml"/><Relationship Id="rId12" Type="http://schemas.openxmlformats.org/officeDocument/2006/relationships/customXml" Target="../ink/ink2373.xml"/><Relationship Id="rId33" Type="http://schemas.openxmlformats.org/officeDocument/2006/relationships/image" Target="../media/image2448.png"/><Relationship Id="rId108" Type="http://schemas.openxmlformats.org/officeDocument/2006/relationships/customXml" Target="../ink/ink2421.xml"/><Relationship Id="rId129" Type="http://schemas.openxmlformats.org/officeDocument/2006/relationships/image" Target="../media/image2496.png"/><Relationship Id="rId54" Type="http://schemas.openxmlformats.org/officeDocument/2006/relationships/customXml" Target="../ink/ink2394.xml"/><Relationship Id="rId75" Type="http://schemas.openxmlformats.org/officeDocument/2006/relationships/image" Target="../media/image2469.png"/><Relationship Id="rId96" Type="http://schemas.openxmlformats.org/officeDocument/2006/relationships/customXml" Target="../ink/ink2415.xml"/><Relationship Id="rId140" Type="http://schemas.openxmlformats.org/officeDocument/2006/relationships/customXml" Target="../ink/ink2437.xml"/><Relationship Id="rId161" Type="http://schemas.openxmlformats.org/officeDocument/2006/relationships/image" Target="../media/image2512.png"/><Relationship Id="rId182" Type="http://schemas.openxmlformats.org/officeDocument/2006/relationships/customXml" Target="../ink/ink2458.xml"/><Relationship Id="rId6" Type="http://schemas.openxmlformats.org/officeDocument/2006/relationships/customXml" Target="../ink/ink2370.xml"/><Relationship Id="rId23" Type="http://schemas.openxmlformats.org/officeDocument/2006/relationships/image" Target="../media/image2443.png"/><Relationship Id="rId119" Type="http://schemas.openxmlformats.org/officeDocument/2006/relationships/image" Target="../media/image2491.png"/><Relationship Id="rId44" Type="http://schemas.openxmlformats.org/officeDocument/2006/relationships/customXml" Target="../ink/ink2389.xml"/><Relationship Id="rId65" Type="http://schemas.openxmlformats.org/officeDocument/2006/relationships/image" Target="../media/image2464.png"/><Relationship Id="rId86" Type="http://schemas.openxmlformats.org/officeDocument/2006/relationships/customXml" Target="../ink/ink2410.xml"/><Relationship Id="rId130" Type="http://schemas.openxmlformats.org/officeDocument/2006/relationships/customXml" Target="../ink/ink2432.xml"/><Relationship Id="rId151" Type="http://schemas.openxmlformats.org/officeDocument/2006/relationships/image" Target="../media/image2507.png"/><Relationship Id="rId172" Type="http://schemas.openxmlformats.org/officeDocument/2006/relationships/customXml" Target="../ink/ink2453.xml"/><Relationship Id="rId193" Type="http://schemas.openxmlformats.org/officeDocument/2006/relationships/image" Target="../media/image2528.png"/><Relationship Id="rId13" Type="http://schemas.openxmlformats.org/officeDocument/2006/relationships/image" Target="../media/image2438.png"/><Relationship Id="rId109" Type="http://schemas.openxmlformats.org/officeDocument/2006/relationships/image" Target="../media/image2486.png"/><Relationship Id="rId34" Type="http://schemas.openxmlformats.org/officeDocument/2006/relationships/customXml" Target="../ink/ink2384.xml"/><Relationship Id="rId50" Type="http://schemas.openxmlformats.org/officeDocument/2006/relationships/customXml" Target="../ink/ink2392.xml"/><Relationship Id="rId55" Type="http://schemas.openxmlformats.org/officeDocument/2006/relationships/image" Target="../media/image2459.png"/><Relationship Id="rId76" Type="http://schemas.openxmlformats.org/officeDocument/2006/relationships/customXml" Target="../ink/ink2405.xml"/><Relationship Id="rId97" Type="http://schemas.openxmlformats.org/officeDocument/2006/relationships/image" Target="../media/image2480.png"/><Relationship Id="rId104" Type="http://schemas.openxmlformats.org/officeDocument/2006/relationships/customXml" Target="../ink/ink2419.xml"/><Relationship Id="rId120" Type="http://schemas.openxmlformats.org/officeDocument/2006/relationships/customXml" Target="../ink/ink2427.xml"/><Relationship Id="rId125" Type="http://schemas.openxmlformats.org/officeDocument/2006/relationships/image" Target="../media/image2494.png"/><Relationship Id="rId141" Type="http://schemas.openxmlformats.org/officeDocument/2006/relationships/image" Target="../media/image2502.png"/><Relationship Id="rId146" Type="http://schemas.openxmlformats.org/officeDocument/2006/relationships/customXml" Target="../ink/ink2440.xml"/><Relationship Id="rId167" Type="http://schemas.openxmlformats.org/officeDocument/2006/relationships/image" Target="../media/image2515.png"/><Relationship Id="rId188" Type="http://schemas.openxmlformats.org/officeDocument/2006/relationships/customXml" Target="../ink/ink2461.xml"/><Relationship Id="rId7" Type="http://schemas.openxmlformats.org/officeDocument/2006/relationships/image" Target="../media/image2435.png"/><Relationship Id="rId71" Type="http://schemas.openxmlformats.org/officeDocument/2006/relationships/image" Target="../media/image2467.png"/><Relationship Id="rId92" Type="http://schemas.openxmlformats.org/officeDocument/2006/relationships/customXml" Target="../ink/ink2413.xml"/><Relationship Id="rId162" Type="http://schemas.openxmlformats.org/officeDocument/2006/relationships/customXml" Target="../ink/ink2448.xml"/><Relationship Id="rId183" Type="http://schemas.openxmlformats.org/officeDocument/2006/relationships/image" Target="../media/image2523.png"/><Relationship Id="rId2" Type="http://schemas.openxmlformats.org/officeDocument/2006/relationships/image" Target="../media/image2432.png"/><Relationship Id="rId29" Type="http://schemas.openxmlformats.org/officeDocument/2006/relationships/image" Target="../media/image2446.png"/><Relationship Id="rId24" Type="http://schemas.openxmlformats.org/officeDocument/2006/relationships/customXml" Target="../ink/ink2379.xml"/><Relationship Id="rId40" Type="http://schemas.openxmlformats.org/officeDocument/2006/relationships/customXml" Target="../ink/ink2387.xml"/><Relationship Id="rId45" Type="http://schemas.openxmlformats.org/officeDocument/2006/relationships/image" Target="../media/image2454.png"/><Relationship Id="rId66" Type="http://schemas.openxmlformats.org/officeDocument/2006/relationships/customXml" Target="../ink/ink2400.xml"/><Relationship Id="rId87" Type="http://schemas.openxmlformats.org/officeDocument/2006/relationships/image" Target="../media/image2475.png"/><Relationship Id="rId110" Type="http://schemas.openxmlformats.org/officeDocument/2006/relationships/customXml" Target="../ink/ink2422.xml"/><Relationship Id="rId115" Type="http://schemas.openxmlformats.org/officeDocument/2006/relationships/image" Target="../media/image2489.png"/><Relationship Id="rId131" Type="http://schemas.openxmlformats.org/officeDocument/2006/relationships/image" Target="../media/image2497.png"/><Relationship Id="rId136" Type="http://schemas.openxmlformats.org/officeDocument/2006/relationships/customXml" Target="../ink/ink2435.xml"/><Relationship Id="rId157" Type="http://schemas.openxmlformats.org/officeDocument/2006/relationships/image" Target="../media/image2510.png"/><Relationship Id="rId178" Type="http://schemas.openxmlformats.org/officeDocument/2006/relationships/customXml" Target="../ink/ink2456.xml"/><Relationship Id="rId61" Type="http://schemas.openxmlformats.org/officeDocument/2006/relationships/image" Target="../media/image2462.png"/><Relationship Id="rId82" Type="http://schemas.openxmlformats.org/officeDocument/2006/relationships/customXml" Target="../ink/ink2408.xml"/><Relationship Id="rId152" Type="http://schemas.openxmlformats.org/officeDocument/2006/relationships/customXml" Target="../ink/ink2443.xml"/><Relationship Id="rId173" Type="http://schemas.openxmlformats.org/officeDocument/2006/relationships/image" Target="../media/image2518.png"/><Relationship Id="rId194" Type="http://schemas.openxmlformats.org/officeDocument/2006/relationships/customXml" Target="../ink/ink2464.xml"/><Relationship Id="rId19" Type="http://schemas.openxmlformats.org/officeDocument/2006/relationships/image" Target="../media/image2441.png"/><Relationship Id="rId14" Type="http://schemas.openxmlformats.org/officeDocument/2006/relationships/customXml" Target="../ink/ink2374.xml"/><Relationship Id="rId30" Type="http://schemas.openxmlformats.org/officeDocument/2006/relationships/customXml" Target="../ink/ink2382.xml"/><Relationship Id="rId35" Type="http://schemas.openxmlformats.org/officeDocument/2006/relationships/image" Target="../media/image2449.png"/><Relationship Id="rId56" Type="http://schemas.openxmlformats.org/officeDocument/2006/relationships/customXml" Target="../ink/ink2395.xml"/><Relationship Id="rId77" Type="http://schemas.openxmlformats.org/officeDocument/2006/relationships/image" Target="../media/image2470.png"/><Relationship Id="rId100" Type="http://schemas.openxmlformats.org/officeDocument/2006/relationships/customXml" Target="../ink/ink2417.xml"/><Relationship Id="rId105" Type="http://schemas.openxmlformats.org/officeDocument/2006/relationships/image" Target="../media/image2484.png"/><Relationship Id="rId126" Type="http://schemas.openxmlformats.org/officeDocument/2006/relationships/customXml" Target="../ink/ink2430.xml"/><Relationship Id="rId147" Type="http://schemas.openxmlformats.org/officeDocument/2006/relationships/image" Target="../media/image2505.png"/><Relationship Id="rId168" Type="http://schemas.openxmlformats.org/officeDocument/2006/relationships/customXml" Target="../ink/ink2451.xml"/><Relationship Id="rId8" Type="http://schemas.openxmlformats.org/officeDocument/2006/relationships/customXml" Target="../ink/ink2371.xml"/><Relationship Id="rId51" Type="http://schemas.openxmlformats.org/officeDocument/2006/relationships/image" Target="../media/image2457.png"/><Relationship Id="rId72" Type="http://schemas.openxmlformats.org/officeDocument/2006/relationships/customXml" Target="../ink/ink2403.xml"/><Relationship Id="rId93" Type="http://schemas.openxmlformats.org/officeDocument/2006/relationships/image" Target="../media/image2478.png"/><Relationship Id="rId98" Type="http://schemas.openxmlformats.org/officeDocument/2006/relationships/customXml" Target="../ink/ink2416.xml"/><Relationship Id="rId121" Type="http://schemas.openxmlformats.org/officeDocument/2006/relationships/image" Target="../media/image2492.png"/><Relationship Id="rId142" Type="http://schemas.openxmlformats.org/officeDocument/2006/relationships/customXml" Target="../ink/ink2438.xml"/><Relationship Id="rId163" Type="http://schemas.openxmlformats.org/officeDocument/2006/relationships/image" Target="../media/image2513.png"/><Relationship Id="rId184" Type="http://schemas.openxmlformats.org/officeDocument/2006/relationships/customXml" Target="../ink/ink2459.xml"/><Relationship Id="rId189" Type="http://schemas.openxmlformats.org/officeDocument/2006/relationships/image" Target="../media/image2526.png"/><Relationship Id="rId3" Type="http://schemas.openxmlformats.org/officeDocument/2006/relationships/image" Target="../media/image2433.png"/><Relationship Id="rId25" Type="http://schemas.openxmlformats.org/officeDocument/2006/relationships/image" Target="../media/image2444.png"/><Relationship Id="rId46" Type="http://schemas.openxmlformats.org/officeDocument/2006/relationships/customXml" Target="../ink/ink2390.xml"/><Relationship Id="rId67" Type="http://schemas.openxmlformats.org/officeDocument/2006/relationships/image" Target="../media/image2465.png"/><Relationship Id="rId116" Type="http://schemas.openxmlformats.org/officeDocument/2006/relationships/customXml" Target="../ink/ink2425.xml"/><Relationship Id="rId137" Type="http://schemas.openxmlformats.org/officeDocument/2006/relationships/image" Target="../media/image2500.png"/><Relationship Id="rId158" Type="http://schemas.openxmlformats.org/officeDocument/2006/relationships/customXml" Target="../ink/ink2446.xml"/><Relationship Id="rId20" Type="http://schemas.openxmlformats.org/officeDocument/2006/relationships/customXml" Target="../ink/ink2377.xml"/><Relationship Id="rId41" Type="http://schemas.openxmlformats.org/officeDocument/2006/relationships/image" Target="../media/image2452.png"/><Relationship Id="rId62" Type="http://schemas.openxmlformats.org/officeDocument/2006/relationships/customXml" Target="../ink/ink2398.xml"/><Relationship Id="rId83" Type="http://schemas.openxmlformats.org/officeDocument/2006/relationships/image" Target="../media/image2473.png"/><Relationship Id="rId88" Type="http://schemas.openxmlformats.org/officeDocument/2006/relationships/customXml" Target="../ink/ink2411.xml"/><Relationship Id="rId111" Type="http://schemas.openxmlformats.org/officeDocument/2006/relationships/image" Target="../media/image2487.png"/><Relationship Id="rId132" Type="http://schemas.openxmlformats.org/officeDocument/2006/relationships/customXml" Target="../ink/ink2433.xml"/><Relationship Id="rId153" Type="http://schemas.openxmlformats.org/officeDocument/2006/relationships/image" Target="../media/image2508.png"/><Relationship Id="rId174" Type="http://schemas.openxmlformats.org/officeDocument/2006/relationships/customXml" Target="../ink/ink2454.xml"/><Relationship Id="rId179" Type="http://schemas.openxmlformats.org/officeDocument/2006/relationships/image" Target="../media/image2521.png"/><Relationship Id="rId195" Type="http://schemas.openxmlformats.org/officeDocument/2006/relationships/image" Target="../media/image2529.png"/><Relationship Id="rId190" Type="http://schemas.openxmlformats.org/officeDocument/2006/relationships/customXml" Target="../ink/ink2462.xml"/><Relationship Id="rId15" Type="http://schemas.openxmlformats.org/officeDocument/2006/relationships/image" Target="../media/image2439.png"/><Relationship Id="rId36" Type="http://schemas.openxmlformats.org/officeDocument/2006/relationships/customXml" Target="../ink/ink2385.xml"/><Relationship Id="rId57" Type="http://schemas.openxmlformats.org/officeDocument/2006/relationships/image" Target="../media/image2460.png"/><Relationship Id="rId106" Type="http://schemas.openxmlformats.org/officeDocument/2006/relationships/customXml" Target="../ink/ink2420.xml"/><Relationship Id="rId127" Type="http://schemas.openxmlformats.org/officeDocument/2006/relationships/image" Target="../media/image2495.png"/><Relationship Id="rId10" Type="http://schemas.openxmlformats.org/officeDocument/2006/relationships/customXml" Target="../ink/ink2372.xml"/><Relationship Id="rId31" Type="http://schemas.openxmlformats.org/officeDocument/2006/relationships/image" Target="../media/image2447.png"/><Relationship Id="rId52" Type="http://schemas.openxmlformats.org/officeDocument/2006/relationships/customXml" Target="../ink/ink2393.xml"/><Relationship Id="rId73" Type="http://schemas.openxmlformats.org/officeDocument/2006/relationships/image" Target="../media/image2468.png"/><Relationship Id="rId78" Type="http://schemas.openxmlformats.org/officeDocument/2006/relationships/customXml" Target="../ink/ink2406.xml"/><Relationship Id="rId94" Type="http://schemas.openxmlformats.org/officeDocument/2006/relationships/customXml" Target="../ink/ink2414.xml"/><Relationship Id="rId99" Type="http://schemas.openxmlformats.org/officeDocument/2006/relationships/image" Target="../media/image2481.png"/><Relationship Id="rId101" Type="http://schemas.openxmlformats.org/officeDocument/2006/relationships/image" Target="../media/image2482.png"/><Relationship Id="rId122" Type="http://schemas.openxmlformats.org/officeDocument/2006/relationships/customXml" Target="../ink/ink2428.xml"/><Relationship Id="rId143" Type="http://schemas.openxmlformats.org/officeDocument/2006/relationships/image" Target="../media/image2503.png"/><Relationship Id="rId148" Type="http://schemas.openxmlformats.org/officeDocument/2006/relationships/customXml" Target="../ink/ink2441.xml"/><Relationship Id="rId164" Type="http://schemas.openxmlformats.org/officeDocument/2006/relationships/customXml" Target="../ink/ink2449.xml"/><Relationship Id="rId169" Type="http://schemas.openxmlformats.org/officeDocument/2006/relationships/image" Target="../media/image2516.png"/><Relationship Id="rId185" Type="http://schemas.openxmlformats.org/officeDocument/2006/relationships/image" Target="../media/image2524.png"/><Relationship Id="rId4" Type="http://schemas.openxmlformats.org/officeDocument/2006/relationships/customXml" Target="../ink/ink2369.xml"/><Relationship Id="rId9" Type="http://schemas.openxmlformats.org/officeDocument/2006/relationships/image" Target="../media/image2436.png"/><Relationship Id="rId180" Type="http://schemas.openxmlformats.org/officeDocument/2006/relationships/customXml" Target="../ink/ink2457.xml"/><Relationship Id="rId26" Type="http://schemas.openxmlformats.org/officeDocument/2006/relationships/customXml" Target="../ink/ink2380.xml"/><Relationship Id="rId47" Type="http://schemas.openxmlformats.org/officeDocument/2006/relationships/image" Target="../media/image2455.png"/><Relationship Id="rId68" Type="http://schemas.openxmlformats.org/officeDocument/2006/relationships/customXml" Target="../ink/ink2401.xml"/><Relationship Id="rId89" Type="http://schemas.openxmlformats.org/officeDocument/2006/relationships/image" Target="../media/image2476.png"/><Relationship Id="rId112" Type="http://schemas.openxmlformats.org/officeDocument/2006/relationships/customXml" Target="../ink/ink2423.xml"/><Relationship Id="rId133" Type="http://schemas.openxmlformats.org/officeDocument/2006/relationships/image" Target="../media/image2498.png"/><Relationship Id="rId154" Type="http://schemas.openxmlformats.org/officeDocument/2006/relationships/customXml" Target="../ink/ink2444.xml"/><Relationship Id="rId175" Type="http://schemas.openxmlformats.org/officeDocument/2006/relationships/image" Target="../media/image2519.png"/><Relationship Id="rId16" Type="http://schemas.openxmlformats.org/officeDocument/2006/relationships/customXml" Target="../ink/ink2375.xml"/><Relationship Id="rId37" Type="http://schemas.openxmlformats.org/officeDocument/2006/relationships/image" Target="../media/image2450.png"/><Relationship Id="rId58" Type="http://schemas.openxmlformats.org/officeDocument/2006/relationships/customXml" Target="../ink/ink2396.xml"/><Relationship Id="rId79" Type="http://schemas.openxmlformats.org/officeDocument/2006/relationships/image" Target="../media/image2471.png"/><Relationship Id="rId102" Type="http://schemas.openxmlformats.org/officeDocument/2006/relationships/customXml" Target="../ink/ink2418.xml"/><Relationship Id="rId123" Type="http://schemas.openxmlformats.org/officeDocument/2006/relationships/image" Target="../media/image2493.png"/><Relationship Id="rId144" Type="http://schemas.openxmlformats.org/officeDocument/2006/relationships/customXml" Target="../ink/ink2439.xml"/><Relationship Id="rId90" Type="http://schemas.openxmlformats.org/officeDocument/2006/relationships/customXml" Target="../ink/ink2412.xml"/><Relationship Id="rId165" Type="http://schemas.openxmlformats.org/officeDocument/2006/relationships/image" Target="../media/image2514.png"/><Relationship Id="rId186" Type="http://schemas.openxmlformats.org/officeDocument/2006/relationships/customXml" Target="../ink/ink2460.xml"/><Relationship Id="rId27" Type="http://schemas.openxmlformats.org/officeDocument/2006/relationships/image" Target="../media/image2445.png"/><Relationship Id="rId48" Type="http://schemas.openxmlformats.org/officeDocument/2006/relationships/customXml" Target="../ink/ink2391.xml"/><Relationship Id="rId69" Type="http://schemas.openxmlformats.org/officeDocument/2006/relationships/image" Target="../media/image2466.png"/><Relationship Id="rId113" Type="http://schemas.openxmlformats.org/officeDocument/2006/relationships/image" Target="../media/image2488.png"/><Relationship Id="rId134" Type="http://schemas.openxmlformats.org/officeDocument/2006/relationships/customXml" Target="../ink/ink2434.xml"/><Relationship Id="rId80" Type="http://schemas.openxmlformats.org/officeDocument/2006/relationships/customXml" Target="../ink/ink2407.xml"/><Relationship Id="rId155" Type="http://schemas.openxmlformats.org/officeDocument/2006/relationships/image" Target="../media/image2509.png"/><Relationship Id="rId176" Type="http://schemas.openxmlformats.org/officeDocument/2006/relationships/customXml" Target="../ink/ink2455.xml"/><Relationship Id="rId17" Type="http://schemas.openxmlformats.org/officeDocument/2006/relationships/image" Target="../media/image2440.png"/><Relationship Id="rId38" Type="http://schemas.openxmlformats.org/officeDocument/2006/relationships/customXml" Target="../ink/ink2386.xml"/><Relationship Id="rId59" Type="http://schemas.openxmlformats.org/officeDocument/2006/relationships/image" Target="../media/image2461.png"/><Relationship Id="rId103" Type="http://schemas.openxmlformats.org/officeDocument/2006/relationships/image" Target="../media/image2483.png"/><Relationship Id="rId124" Type="http://schemas.openxmlformats.org/officeDocument/2006/relationships/customXml" Target="../ink/ink2429.xml"/><Relationship Id="rId70" Type="http://schemas.openxmlformats.org/officeDocument/2006/relationships/customXml" Target="../ink/ink2402.xml"/><Relationship Id="rId91" Type="http://schemas.openxmlformats.org/officeDocument/2006/relationships/image" Target="../media/image2477.png"/><Relationship Id="rId145" Type="http://schemas.openxmlformats.org/officeDocument/2006/relationships/image" Target="../media/image2504.png"/><Relationship Id="rId166" Type="http://schemas.openxmlformats.org/officeDocument/2006/relationships/customXml" Target="../ink/ink2450.xml"/><Relationship Id="rId187" Type="http://schemas.openxmlformats.org/officeDocument/2006/relationships/image" Target="../media/image2525.png"/><Relationship Id="rId1" Type="http://schemas.openxmlformats.org/officeDocument/2006/relationships/slideLayout" Target="../slideLayouts/slideLayout7.xml"/><Relationship Id="rId28" Type="http://schemas.openxmlformats.org/officeDocument/2006/relationships/customXml" Target="../ink/ink2381.xml"/><Relationship Id="rId49" Type="http://schemas.openxmlformats.org/officeDocument/2006/relationships/image" Target="../media/image2456.png"/><Relationship Id="rId114" Type="http://schemas.openxmlformats.org/officeDocument/2006/relationships/customXml" Target="../ink/ink2424.xml"/><Relationship Id="rId60" Type="http://schemas.openxmlformats.org/officeDocument/2006/relationships/customXml" Target="../ink/ink2397.xml"/><Relationship Id="rId81" Type="http://schemas.openxmlformats.org/officeDocument/2006/relationships/image" Target="../media/image2472.png"/><Relationship Id="rId135" Type="http://schemas.openxmlformats.org/officeDocument/2006/relationships/image" Target="../media/image2499.png"/><Relationship Id="rId156" Type="http://schemas.openxmlformats.org/officeDocument/2006/relationships/customXml" Target="../ink/ink2445.xml"/><Relationship Id="rId177" Type="http://schemas.openxmlformats.org/officeDocument/2006/relationships/image" Target="../media/image2520.png"/><Relationship Id="rId18" Type="http://schemas.openxmlformats.org/officeDocument/2006/relationships/customXml" Target="../ink/ink2376.xml"/><Relationship Id="rId39" Type="http://schemas.openxmlformats.org/officeDocument/2006/relationships/image" Target="../media/image2451.png"/></Relationships>
</file>

<file path=ppt/slides/_rels/slide4.xml.rels><?xml version="1.0" encoding="UTF-8" standalone="yes"?>
<Relationships xmlns="http://schemas.openxmlformats.org/package/2006/relationships"><Relationship Id="rId26" Type="http://schemas.openxmlformats.org/officeDocument/2006/relationships/image" Target="../media/image160.png"/><Relationship Id="rId21" Type="http://schemas.openxmlformats.org/officeDocument/2006/relationships/customXml" Target="../ink/ink155.xml"/><Relationship Id="rId42" Type="http://schemas.openxmlformats.org/officeDocument/2006/relationships/image" Target="../media/image168.png"/><Relationship Id="rId47" Type="http://schemas.openxmlformats.org/officeDocument/2006/relationships/customXml" Target="../ink/ink168.xml"/><Relationship Id="rId63" Type="http://schemas.openxmlformats.org/officeDocument/2006/relationships/customXml" Target="../ink/ink176.xml"/><Relationship Id="rId68" Type="http://schemas.openxmlformats.org/officeDocument/2006/relationships/image" Target="../media/image181.png"/><Relationship Id="rId84" Type="http://schemas.openxmlformats.org/officeDocument/2006/relationships/image" Target="../media/image189.png"/><Relationship Id="rId89" Type="http://schemas.openxmlformats.org/officeDocument/2006/relationships/customXml" Target="../ink/ink189.xml"/><Relationship Id="rId16" Type="http://schemas.openxmlformats.org/officeDocument/2006/relationships/image" Target="../media/image155.png"/><Relationship Id="rId11" Type="http://schemas.openxmlformats.org/officeDocument/2006/relationships/customXml" Target="../ink/ink150.xml"/><Relationship Id="rId32" Type="http://schemas.openxmlformats.org/officeDocument/2006/relationships/image" Target="../media/image163.png"/><Relationship Id="rId37" Type="http://schemas.openxmlformats.org/officeDocument/2006/relationships/customXml" Target="../ink/ink163.xml"/><Relationship Id="rId53" Type="http://schemas.openxmlformats.org/officeDocument/2006/relationships/customXml" Target="../ink/ink171.xml"/><Relationship Id="rId58" Type="http://schemas.openxmlformats.org/officeDocument/2006/relationships/image" Target="../media/image176.png"/><Relationship Id="rId74" Type="http://schemas.openxmlformats.org/officeDocument/2006/relationships/image" Target="../media/image184.png"/><Relationship Id="rId79" Type="http://schemas.openxmlformats.org/officeDocument/2006/relationships/customXml" Target="../ink/ink184.xml"/><Relationship Id="rId5" Type="http://schemas.openxmlformats.org/officeDocument/2006/relationships/customXml" Target="../ink/ink147.xml"/><Relationship Id="rId90" Type="http://schemas.openxmlformats.org/officeDocument/2006/relationships/image" Target="../media/image192.png"/><Relationship Id="rId95" Type="http://schemas.openxmlformats.org/officeDocument/2006/relationships/customXml" Target="../ink/ink192.xml"/><Relationship Id="rId22" Type="http://schemas.openxmlformats.org/officeDocument/2006/relationships/image" Target="../media/image158.png"/><Relationship Id="rId27" Type="http://schemas.openxmlformats.org/officeDocument/2006/relationships/customXml" Target="../ink/ink158.xml"/><Relationship Id="rId43" Type="http://schemas.openxmlformats.org/officeDocument/2006/relationships/customXml" Target="../ink/ink166.xml"/><Relationship Id="rId48" Type="http://schemas.openxmlformats.org/officeDocument/2006/relationships/image" Target="../media/image171.png"/><Relationship Id="rId64" Type="http://schemas.openxmlformats.org/officeDocument/2006/relationships/image" Target="../media/image179.png"/><Relationship Id="rId69" Type="http://schemas.openxmlformats.org/officeDocument/2006/relationships/customXml" Target="../ink/ink179.xml"/><Relationship Id="rId80" Type="http://schemas.openxmlformats.org/officeDocument/2006/relationships/image" Target="../media/image187.png"/><Relationship Id="rId85" Type="http://schemas.openxmlformats.org/officeDocument/2006/relationships/customXml" Target="../ink/ink187.xml"/><Relationship Id="rId3"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customXml" Target="../ink/ink153.xml"/><Relationship Id="rId25" Type="http://schemas.openxmlformats.org/officeDocument/2006/relationships/customXml" Target="../ink/ink157.xml"/><Relationship Id="rId33" Type="http://schemas.openxmlformats.org/officeDocument/2006/relationships/customXml" Target="../ink/ink161.xml"/><Relationship Id="rId38" Type="http://schemas.openxmlformats.org/officeDocument/2006/relationships/image" Target="../media/image166.png"/><Relationship Id="rId46" Type="http://schemas.openxmlformats.org/officeDocument/2006/relationships/image" Target="../media/image170.png"/><Relationship Id="rId59" Type="http://schemas.openxmlformats.org/officeDocument/2006/relationships/customXml" Target="../ink/ink174.xml"/><Relationship Id="rId67" Type="http://schemas.openxmlformats.org/officeDocument/2006/relationships/customXml" Target="../ink/ink178.xml"/><Relationship Id="rId20" Type="http://schemas.openxmlformats.org/officeDocument/2006/relationships/image" Target="../media/image157.png"/><Relationship Id="rId41" Type="http://schemas.openxmlformats.org/officeDocument/2006/relationships/customXml" Target="../ink/ink165.xml"/><Relationship Id="rId54" Type="http://schemas.openxmlformats.org/officeDocument/2006/relationships/image" Target="../media/image174.png"/><Relationship Id="rId62" Type="http://schemas.openxmlformats.org/officeDocument/2006/relationships/image" Target="../media/image178.png"/><Relationship Id="rId70" Type="http://schemas.openxmlformats.org/officeDocument/2006/relationships/image" Target="../media/image182.png"/><Relationship Id="rId75" Type="http://schemas.openxmlformats.org/officeDocument/2006/relationships/customXml" Target="../ink/ink182.xml"/><Relationship Id="rId83" Type="http://schemas.openxmlformats.org/officeDocument/2006/relationships/customXml" Target="../ink/ink186.xml"/><Relationship Id="rId88" Type="http://schemas.openxmlformats.org/officeDocument/2006/relationships/image" Target="../media/image191.png"/><Relationship Id="rId91" Type="http://schemas.openxmlformats.org/officeDocument/2006/relationships/customXml" Target="../ink/ink190.xml"/><Relationship Id="rId96"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50.png"/><Relationship Id="rId15" Type="http://schemas.openxmlformats.org/officeDocument/2006/relationships/customXml" Target="../ink/ink152.xml"/><Relationship Id="rId23" Type="http://schemas.openxmlformats.org/officeDocument/2006/relationships/customXml" Target="../ink/ink156.xml"/><Relationship Id="rId28" Type="http://schemas.openxmlformats.org/officeDocument/2006/relationships/image" Target="../media/image161.png"/><Relationship Id="rId36" Type="http://schemas.openxmlformats.org/officeDocument/2006/relationships/image" Target="../media/image165.png"/><Relationship Id="rId49" Type="http://schemas.openxmlformats.org/officeDocument/2006/relationships/customXml" Target="../ink/ink169.xml"/><Relationship Id="rId57" Type="http://schemas.openxmlformats.org/officeDocument/2006/relationships/customXml" Target="../ink/ink173.xml"/><Relationship Id="rId10" Type="http://schemas.openxmlformats.org/officeDocument/2006/relationships/image" Target="../media/image152.png"/><Relationship Id="rId31" Type="http://schemas.openxmlformats.org/officeDocument/2006/relationships/customXml" Target="../ink/ink160.xml"/><Relationship Id="rId44" Type="http://schemas.openxmlformats.org/officeDocument/2006/relationships/image" Target="../media/image169.png"/><Relationship Id="rId52" Type="http://schemas.openxmlformats.org/officeDocument/2006/relationships/image" Target="../media/image173.png"/><Relationship Id="rId60" Type="http://schemas.openxmlformats.org/officeDocument/2006/relationships/image" Target="../media/image177.png"/><Relationship Id="rId65" Type="http://schemas.openxmlformats.org/officeDocument/2006/relationships/customXml" Target="../ink/ink177.xml"/><Relationship Id="rId73" Type="http://schemas.openxmlformats.org/officeDocument/2006/relationships/customXml" Target="../ink/ink181.xml"/><Relationship Id="rId78" Type="http://schemas.openxmlformats.org/officeDocument/2006/relationships/image" Target="../media/image186.png"/><Relationship Id="rId81" Type="http://schemas.openxmlformats.org/officeDocument/2006/relationships/customXml" Target="../ink/ink185.xml"/><Relationship Id="rId86" Type="http://schemas.openxmlformats.org/officeDocument/2006/relationships/image" Target="../media/image190.png"/><Relationship Id="rId94" Type="http://schemas.openxmlformats.org/officeDocument/2006/relationships/image" Target="../media/image194.png"/><Relationship Id="rId99" Type="http://schemas.openxmlformats.org/officeDocument/2006/relationships/customXml" Target="../ink/ink194.xml"/><Relationship Id="rId4" Type="http://schemas.openxmlformats.org/officeDocument/2006/relationships/image" Target="../media/image149.jpeg"/><Relationship Id="rId9" Type="http://schemas.openxmlformats.org/officeDocument/2006/relationships/customXml" Target="../ink/ink149.xml"/><Relationship Id="rId13" Type="http://schemas.openxmlformats.org/officeDocument/2006/relationships/customXml" Target="../ink/ink151.xml"/><Relationship Id="rId18" Type="http://schemas.openxmlformats.org/officeDocument/2006/relationships/image" Target="../media/image156.png"/><Relationship Id="rId39" Type="http://schemas.openxmlformats.org/officeDocument/2006/relationships/customXml" Target="../ink/ink164.xml"/><Relationship Id="rId34" Type="http://schemas.openxmlformats.org/officeDocument/2006/relationships/image" Target="../media/image164.png"/><Relationship Id="rId50" Type="http://schemas.openxmlformats.org/officeDocument/2006/relationships/image" Target="../media/image172.png"/><Relationship Id="rId55" Type="http://schemas.openxmlformats.org/officeDocument/2006/relationships/customXml" Target="../ink/ink172.xml"/><Relationship Id="rId76" Type="http://schemas.openxmlformats.org/officeDocument/2006/relationships/image" Target="../media/image185.png"/><Relationship Id="rId97" Type="http://schemas.openxmlformats.org/officeDocument/2006/relationships/customXml" Target="../ink/ink193.xml"/><Relationship Id="rId7" Type="http://schemas.openxmlformats.org/officeDocument/2006/relationships/customXml" Target="../ink/ink148.xml"/><Relationship Id="rId71" Type="http://schemas.openxmlformats.org/officeDocument/2006/relationships/customXml" Target="../ink/ink180.xml"/><Relationship Id="rId92" Type="http://schemas.openxmlformats.org/officeDocument/2006/relationships/image" Target="../media/image193.png"/><Relationship Id="rId2" Type="http://schemas.openxmlformats.org/officeDocument/2006/relationships/notesSlide" Target="../notesSlides/notesSlide3.xml"/><Relationship Id="rId29" Type="http://schemas.openxmlformats.org/officeDocument/2006/relationships/customXml" Target="../ink/ink159.xml"/><Relationship Id="rId24" Type="http://schemas.openxmlformats.org/officeDocument/2006/relationships/image" Target="../media/image159.png"/><Relationship Id="rId40" Type="http://schemas.openxmlformats.org/officeDocument/2006/relationships/image" Target="../media/image167.png"/><Relationship Id="rId45" Type="http://schemas.openxmlformats.org/officeDocument/2006/relationships/customXml" Target="../ink/ink167.xml"/><Relationship Id="rId66" Type="http://schemas.openxmlformats.org/officeDocument/2006/relationships/image" Target="../media/image180.png"/><Relationship Id="rId87" Type="http://schemas.openxmlformats.org/officeDocument/2006/relationships/customXml" Target="../ink/ink188.xml"/><Relationship Id="rId61" Type="http://schemas.openxmlformats.org/officeDocument/2006/relationships/customXml" Target="../ink/ink175.xml"/><Relationship Id="rId82" Type="http://schemas.openxmlformats.org/officeDocument/2006/relationships/image" Target="../media/image188.png"/><Relationship Id="rId19" Type="http://schemas.openxmlformats.org/officeDocument/2006/relationships/customXml" Target="../ink/ink154.xml"/><Relationship Id="rId14" Type="http://schemas.openxmlformats.org/officeDocument/2006/relationships/image" Target="../media/image154.png"/><Relationship Id="rId30" Type="http://schemas.openxmlformats.org/officeDocument/2006/relationships/image" Target="../media/image162.png"/><Relationship Id="rId35" Type="http://schemas.openxmlformats.org/officeDocument/2006/relationships/customXml" Target="../ink/ink162.xml"/><Relationship Id="rId56" Type="http://schemas.openxmlformats.org/officeDocument/2006/relationships/image" Target="../media/image175.png"/><Relationship Id="rId77" Type="http://schemas.openxmlformats.org/officeDocument/2006/relationships/customXml" Target="../ink/ink183.xml"/><Relationship Id="rId100" Type="http://schemas.openxmlformats.org/officeDocument/2006/relationships/image" Target="../media/image197.png"/><Relationship Id="rId8" Type="http://schemas.openxmlformats.org/officeDocument/2006/relationships/image" Target="../media/image151.png"/><Relationship Id="rId51" Type="http://schemas.openxmlformats.org/officeDocument/2006/relationships/customXml" Target="../ink/ink170.xml"/><Relationship Id="rId72" Type="http://schemas.openxmlformats.org/officeDocument/2006/relationships/image" Target="../media/image183.png"/><Relationship Id="rId93" Type="http://schemas.openxmlformats.org/officeDocument/2006/relationships/customXml" Target="../ink/ink191.xml"/><Relationship Id="rId98" Type="http://schemas.openxmlformats.org/officeDocument/2006/relationships/image" Target="../media/image196.png"/></Relationships>
</file>

<file path=ppt/slides/_rels/slide5.xml.rels><?xml version="1.0" encoding="UTF-8" standalone="yes"?>
<Relationships xmlns="http://schemas.openxmlformats.org/package/2006/relationships"><Relationship Id="rId117" Type="http://schemas.openxmlformats.org/officeDocument/2006/relationships/customXml" Target="../ink/ink252.xml"/><Relationship Id="rId21" Type="http://schemas.openxmlformats.org/officeDocument/2006/relationships/customXml" Target="../ink/ink204.xml"/><Relationship Id="rId63" Type="http://schemas.openxmlformats.org/officeDocument/2006/relationships/customXml" Target="../ink/ink225.xml"/><Relationship Id="rId159" Type="http://schemas.openxmlformats.org/officeDocument/2006/relationships/customXml" Target="../ink/ink273.xml"/><Relationship Id="rId170" Type="http://schemas.openxmlformats.org/officeDocument/2006/relationships/image" Target="../media/image279.png"/><Relationship Id="rId226" Type="http://schemas.openxmlformats.org/officeDocument/2006/relationships/image" Target="../media/image307.png"/><Relationship Id="rId268" Type="http://schemas.openxmlformats.org/officeDocument/2006/relationships/image" Target="../media/image328.png"/><Relationship Id="rId32" Type="http://schemas.openxmlformats.org/officeDocument/2006/relationships/image" Target="../media/image210.png"/><Relationship Id="rId74" Type="http://schemas.openxmlformats.org/officeDocument/2006/relationships/image" Target="../media/image231.png"/><Relationship Id="rId128" Type="http://schemas.openxmlformats.org/officeDocument/2006/relationships/image" Target="../media/image258.png"/><Relationship Id="rId5" Type="http://schemas.openxmlformats.org/officeDocument/2006/relationships/customXml" Target="../ink/ink196.xml"/><Relationship Id="rId181" Type="http://schemas.openxmlformats.org/officeDocument/2006/relationships/customXml" Target="../ink/ink284.xml"/><Relationship Id="rId237" Type="http://schemas.openxmlformats.org/officeDocument/2006/relationships/customXml" Target="../ink/ink312.xml"/><Relationship Id="rId279" Type="http://schemas.openxmlformats.org/officeDocument/2006/relationships/customXml" Target="../ink/ink333.xml"/><Relationship Id="rId43" Type="http://schemas.openxmlformats.org/officeDocument/2006/relationships/customXml" Target="../ink/ink215.xml"/><Relationship Id="rId139" Type="http://schemas.openxmlformats.org/officeDocument/2006/relationships/customXml" Target="../ink/ink263.xml"/><Relationship Id="rId290" Type="http://schemas.openxmlformats.org/officeDocument/2006/relationships/image" Target="../media/image339.png"/><Relationship Id="rId85" Type="http://schemas.openxmlformats.org/officeDocument/2006/relationships/customXml" Target="../ink/ink236.xml"/><Relationship Id="rId150" Type="http://schemas.openxmlformats.org/officeDocument/2006/relationships/image" Target="../media/image269.png"/><Relationship Id="rId192" Type="http://schemas.openxmlformats.org/officeDocument/2006/relationships/image" Target="../media/image290.png"/><Relationship Id="rId206" Type="http://schemas.openxmlformats.org/officeDocument/2006/relationships/image" Target="../media/image297.png"/><Relationship Id="rId248" Type="http://schemas.openxmlformats.org/officeDocument/2006/relationships/image" Target="../media/image318.png"/><Relationship Id="rId12" Type="http://schemas.openxmlformats.org/officeDocument/2006/relationships/image" Target="../media/image200.png"/><Relationship Id="rId33" Type="http://schemas.openxmlformats.org/officeDocument/2006/relationships/customXml" Target="../ink/ink210.xml"/><Relationship Id="rId108" Type="http://schemas.openxmlformats.org/officeDocument/2006/relationships/image" Target="../media/image248.png"/><Relationship Id="rId129" Type="http://schemas.openxmlformats.org/officeDocument/2006/relationships/customXml" Target="../ink/ink258.xml"/><Relationship Id="rId280" Type="http://schemas.openxmlformats.org/officeDocument/2006/relationships/image" Target="../media/image334.png"/><Relationship Id="rId54" Type="http://schemas.openxmlformats.org/officeDocument/2006/relationships/image" Target="../media/image221.png"/><Relationship Id="rId75" Type="http://schemas.openxmlformats.org/officeDocument/2006/relationships/customXml" Target="../ink/ink231.xml"/><Relationship Id="rId96" Type="http://schemas.openxmlformats.org/officeDocument/2006/relationships/image" Target="../media/image242.png"/><Relationship Id="rId140" Type="http://schemas.openxmlformats.org/officeDocument/2006/relationships/image" Target="../media/image264.png"/><Relationship Id="rId161" Type="http://schemas.openxmlformats.org/officeDocument/2006/relationships/customXml" Target="../ink/ink274.xml"/><Relationship Id="rId182" Type="http://schemas.openxmlformats.org/officeDocument/2006/relationships/image" Target="../media/image285.png"/><Relationship Id="rId217" Type="http://schemas.openxmlformats.org/officeDocument/2006/relationships/customXml" Target="../ink/ink302.xml"/><Relationship Id="rId6" Type="http://schemas.openxmlformats.org/officeDocument/2006/relationships/image" Target="../media/image14710.png"/><Relationship Id="rId238" Type="http://schemas.openxmlformats.org/officeDocument/2006/relationships/image" Target="../media/image313.png"/><Relationship Id="rId259" Type="http://schemas.openxmlformats.org/officeDocument/2006/relationships/customXml" Target="../ink/ink323.xml"/><Relationship Id="rId23" Type="http://schemas.openxmlformats.org/officeDocument/2006/relationships/customXml" Target="../ink/ink205.xml"/><Relationship Id="rId119" Type="http://schemas.openxmlformats.org/officeDocument/2006/relationships/customXml" Target="../ink/ink253.xml"/><Relationship Id="rId270" Type="http://schemas.openxmlformats.org/officeDocument/2006/relationships/image" Target="../media/image329.png"/><Relationship Id="rId291" Type="http://schemas.openxmlformats.org/officeDocument/2006/relationships/customXml" Target="../ink/ink339.xml"/><Relationship Id="rId44" Type="http://schemas.openxmlformats.org/officeDocument/2006/relationships/image" Target="../media/image216.png"/><Relationship Id="rId65" Type="http://schemas.openxmlformats.org/officeDocument/2006/relationships/customXml" Target="../ink/ink226.xml"/><Relationship Id="rId86" Type="http://schemas.openxmlformats.org/officeDocument/2006/relationships/image" Target="../media/image237.png"/><Relationship Id="rId130" Type="http://schemas.openxmlformats.org/officeDocument/2006/relationships/image" Target="../media/image259.png"/><Relationship Id="rId151" Type="http://schemas.openxmlformats.org/officeDocument/2006/relationships/customXml" Target="../ink/ink269.xml"/><Relationship Id="rId172" Type="http://schemas.openxmlformats.org/officeDocument/2006/relationships/image" Target="../media/image280.png"/><Relationship Id="rId193" Type="http://schemas.openxmlformats.org/officeDocument/2006/relationships/customXml" Target="../ink/ink290.xml"/><Relationship Id="rId207" Type="http://schemas.openxmlformats.org/officeDocument/2006/relationships/customXml" Target="../ink/ink297.xml"/><Relationship Id="rId228" Type="http://schemas.openxmlformats.org/officeDocument/2006/relationships/image" Target="../media/image308.png"/><Relationship Id="rId249" Type="http://schemas.openxmlformats.org/officeDocument/2006/relationships/customXml" Target="../ink/ink318.xml"/><Relationship Id="rId13" Type="http://schemas.openxmlformats.org/officeDocument/2006/relationships/customXml" Target="../ink/ink200.xml"/><Relationship Id="rId109" Type="http://schemas.openxmlformats.org/officeDocument/2006/relationships/customXml" Target="../ink/ink248.xml"/><Relationship Id="rId260" Type="http://schemas.openxmlformats.org/officeDocument/2006/relationships/image" Target="../media/image324.png"/><Relationship Id="rId281" Type="http://schemas.openxmlformats.org/officeDocument/2006/relationships/customXml" Target="../ink/ink334.xml"/><Relationship Id="rId34" Type="http://schemas.openxmlformats.org/officeDocument/2006/relationships/image" Target="../media/image211.png"/><Relationship Id="rId55" Type="http://schemas.openxmlformats.org/officeDocument/2006/relationships/customXml" Target="../ink/ink221.xml"/><Relationship Id="rId76" Type="http://schemas.openxmlformats.org/officeDocument/2006/relationships/image" Target="../media/image232.png"/><Relationship Id="rId97" Type="http://schemas.openxmlformats.org/officeDocument/2006/relationships/customXml" Target="../ink/ink242.xml"/><Relationship Id="rId120" Type="http://schemas.openxmlformats.org/officeDocument/2006/relationships/image" Target="../media/image254.png"/><Relationship Id="rId141" Type="http://schemas.openxmlformats.org/officeDocument/2006/relationships/customXml" Target="../ink/ink264.xml"/><Relationship Id="rId7" Type="http://schemas.openxmlformats.org/officeDocument/2006/relationships/customXml" Target="../ink/ink197.xml"/><Relationship Id="rId162" Type="http://schemas.openxmlformats.org/officeDocument/2006/relationships/image" Target="../media/image275.png"/><Relationship Id="rId183" Type="http://schemas.openxmlformats.org/officeDocument/2006/relationships/customXml" Target="../ink/ink285.xml"/><Relationship Id="rId218" Type="http://schemas.openxmlformats.org/officeDocument/2006/relationships/image" Target="../media/image303.png"/><Relationship Id="rId239" Type="http://schemas.openxmlformats.org/officeDocument/2006/relationships/customXml" Target="../ink/ink313.xml"/><Relationship Id="rId250" Type="http://schemas.openxmlformats.org/officeDocument/2006/relationships/image" Target="../media/image319.png"/><Relationship Id="rId271" Type="http://schemas.openxmlformats.org/officeDocument/2006/relationships/customXml" Target="../ink/ink329.xml"/><Relationship Id="rId292" Type="http://schemas.openxmlformats.org/officeDocument/2006/relationships/image" Target="../media/image340.png"/><Relationship Id="rId24" Type="http://schemas.openxmlformats.org/officeDocument/2006/relationships/image" Target="../media/image206.png"/><Relationship Id="rId45" Type="http://schemas.openxmlformats.org/officeDocument/2006/relationships/customXml" Target="../ink/ink216.xml"/><Relationship Id="rId66" Type="http://schemas.openxmlformats.org/officeDocument/2006/relationships/image" Target="../media/image227.png"/><Relationship Id="rId87" Type="http://schemas.openxmlformats.org/officeDocument/2006/relationships/customXml" Target="../ink/ink237.xml"/><Relationship Id="rId110" Type="http://schemas.openxmlformats.org/officeDocument/2006/relationships/image" Target="../media/image249.png"/><Relationship Id="rId131" Type="http://schemas.openxmlformats.org/officeDocument/2006/relationships/customXml" Target="../ink/ink259.xml"/><Relationship Id="rId152" Type="http://schemas.openxmlformats.org/officeDocument/2006/relationships/image" Target="../media/image270.png"/><Relationship Id="rId173" Type="http://schemas.openxmlformats.org/officeDocument/2006/relationships/customXml" Target="../ink/ink280.xml"/><Relationship Id="rId194" Type="http://schemas.openxmlformats.org/officeDocument/2006/relationships/image" Target="../media/image291.png"/><Relationship Id="rId208" Type="http://schemas.openxmlformats.org/officeDocument/2006/relationships/image" Target="../media/image298.png"/><Relationship Id="rId229" Type="http://schemas.openxmlformats.org/officeDocument/2006/relationships/customXml" Target="../ink/ink308.xml"/><Relationship Id="rId240" Type="http://schemas.openxmlformats.org/officeDocument/2006/relationships/image" Target="../media/image314.png"/><Relationship Id="rId261" Type="http://schemas.openxmlformats.org/officeDocument/2006/relationships/customXml" Target="../ink/ink324.xml"/><Relationship Id="rId14" Type="http://schemas.openxmlformats.org/officeDocument/2006/relationships/image" Target="../media/image201.png"/><Relationship Id="rId35" Type="http://schemas.openxmlformats.org/officeDocument/2006/relationships/customXml" Target="../ink/ink211.xml"/><Relationship Id="rId56" Type="http://schemas.openxmlformats.org/officeDocument/2006/relationships/image" Target="../media/image222.png"/><Relationship Id="rId77" Type="http://schemas.openxmlformats.org/officeDocument/2006/relationships/customXml" Target="../ink/ink232.xml"/><Relationship Id="rId100" Type="http://schemas.openxmlformats.org/officeDocument/2006/relationships/image" Target="../media/image244.png"/><Relationship Id="rId282" Type="http://schemas.openxmlformats.org/officeDocument/2006/relationships/image" Target="../media/image335.png"/><Relationship Id="rId8" Type="http://schemas.openxmlformats.org/officeDocument/2006/relationships/image" Target="../media/image198.png"/><Relationship Id="rId98" Type="http://schemas.openxmlformats.org/officeDocument/2006/relationships/image" Target="../media/image243.png"/><Relationship Id="rId121" Type="http://schemas.openxmlformats.org/officeDocument/2006/relationships/customXml" Target="../ink/ink254.xml"/><Relationship Id="rId142" Type="http://schemas.openxmlformats.org/officeDocument/2006/relationships/image" Target="../media/image265.png"/><Relationship Id="rId163" Type="http://schemas.openxmlformats.org/officeDocument/2006/relationships/customXml" Target="../ink/ink275.xml"/><Relationship Id="rId184" Type="http://schemas.openxmlformats.org/officeDocument/2006/relationships/image" Target="../media/image286.png"/><Relationship Id="rId219" Type="http://schemas.openxmlformats.org/officeDocument/2006/relationships/customXml" Target="../ink/ink303.xml"/><Relationship Id="rId230" Type="http://schemas.openxmlformats.org/officeDocument/2006/relationships/image" Target="../media/image309.png"/><Relationship Id="rId251" Type="http://schemas.openxmlformats.org/officeDocument/2006/relationships/customXml" Target="../ink/ink319.xml"/><Relationship Id="rId25" Type="http://schemas.openxmlformats.org/officeDocument/2006/relationships/customXml" Target="../ink/ink206.xml"/><Relationship Id="rId46" Type="http://schemas.openxmlformats.org/officeDocument/2006/relationships/image" Target="../media/image217.png"/><Relationship Id="rId67" Type="http://schemas.openxmlformats.org/officeDocument/2006/relationships/customXml" Target="../ink/ink227.xml"/><Relationship Id="rId272" Type="http://schemas.openxmlformats.org/officeDocument/2006/relationships/image" Target="../media/image330.png"/><Relationship Id="rId293" Type="http://schemas.openxmlformats.org/officeDocument/2006/relationships/customXml" Target="../ink/ink340.xml"/><Relationship Id="rId88" Type="http://schemas.openxmlformats.org/officeDocument/2006/relationships/image" Target="../media/image238.png"/><Relationship Id="rId111" Type="http://schemas.openxmlformats.org/officeDocument/2006/relationships/customXml" Target="../ink/ink249.xml"/><Relationship Id="rId132" Type="http://schemas.openxmlformats.org/officeDocument/2006/relationships/image" Target="../media/image260.png"/><Relationship Id="rId153" Type="http://schemas.openxmlformats.org/officeDocument/2006/relationships/customXml" Target="../ink/ink270.xml"/><Relationship Id="rId174" Type="http://schemas.openxmlformats.org/officeDocument/2006/relationships/image" Target="../media/image281.png"/><Relationship Id="rId195" Type="http://schemas.openxmlformats.org/officeDocument/2006/relationships/customXml" Target="../ink/ink291.xml"/><Relationship Id="rId209" Type="http://schemas.openxmlformats.org/officeDocument/2006/relationships/customXml" Target="../ink/ink298.xml"/><Relationship Id="rId220" Type="http://schemas.openxmlformats.org/officeDocument/2006/relationships/image" Target="../media/image304.png"/><Relationship Id="rId241" Type="http://schemas.openxmlformats.org/officeDocument/2006/relationships/customXml" Target="../ink/ink314.xml"/><Relationship Id="rId15" Type="http://schemas.openxmlformats.org/officeDocument/2006/relationships/customXml" Target="../ink/ink201.xml"/><Relationship Id="rId36" Type="http://schemas.openxmlformats.org/officeDocument/2006/relationships/image" Target="../media/image212.png"/><Relationship Id="rId57" Type="http://schemas.openxmlformats.org/officeDocument/2006/relationships/customXml" Target="../ink/ink222.xml"/><Relationship Id="rId262" Type="http://schemas.openxmlformats.org/officeDocument/2006/relationships/image" Target="../media/image325.png"/><Relationship Id="rId283" Type="http://schemas.openxmlformats.org/officeDocument/2006/relationships/customXml" Target="../ink/ink335.xml"/><Relationship Id="rId78" Type="http://schemas.openxmlformats.org/officeDocument/2006/relationships/image" Target="../media/image233.png"/><Relationship Id="rId99" Type="http://schemas.openxmlformats.org/officeDocument/2006/relationships/customXml" Target="../ink/ink243.xml"/><Relationship Id="rId101" Type="http://schemas.openxmlformats.org/officeDocument/2006/relationships/customXml" Target="../ink/ink244.xml"/><Relationship Id="rId122" Type="http://schemas.openxmlformats.org/officeDocument/2006/relationships/image" Target="../media/image255.png"/><Relationship Id="rId143" Type="http://schemas.openxmlformats.org/officeDocument/2006/relationships/customXml" Target="../ink/ink265.xml"/><Relationship Id="rId164" Type="http://schemas.openxmlformats.org/officeDocument/2006/relationships/image" Target="../media/image276.png"/><Relationship Id="rId185" Type="http://schemas.openxmlformats.org/officeDocument/2006/relationships/customXml" Target="../ink/ink286.xml"/><Relationship Id="rId9" Type="http://schemas.openxmlformats.org/officeDocument/2006/relationships/customXml" Target="../ink/ink198.xml"/><Relationship Id="rId210" Type="http://schemas.openxmlformats.org/officeDocument/2006/relationships/image" Target="../media/image299.png"/><Relationship Id="rId26" Type="http://schemas.openxmlformats.org/officeDocument/2006/relationships/image" Target="../media/image207.png"/><Relationship Id="rId231" Type="http://schemas.openxmlformats.org/officeDocument/2006/relationships/customXml" Target="../ink/ink309.xml"/><Relationship Id="rId252" Type="http://schemas.openxmlformats.org/officeDocument/2006/relationships/image" Target="../media/image320.png"/><Relationship Id="rId273" Type="http://schemas.openxmlformats.org/officeDocument/2006/relationships/customXml" Target="../ink/ink330.xml"/><Relationship Id="rId294" Type="http://schemas.openxmlformats.org/officeDocument/2006/relationships/image" Target="../media/image341.png"/><Relationship Id="rId47" Type="http://schemas.openxmlformats.org/officeDocument/2006/relationships/customXml" Target="../ink/ink217.xml"/><Relationship Id="rId68" Type="http://schemas.openxmlformats.org/officeDocument/2006/relationships/image" Target="../media/image228.png"/><Relationship Id="rId89" Type="http://schemas.openxmlformats.org/officeDocument/2006/relationships/customXml" Target="../ink/ink238.xml"/><Relationship Id="rId112" Type="http://schemas.openxmlformats.org/officeDocument/2006/relationships/image" Target="../media/image250.png"/><Relationship Id="rId133" Type="http://schemas.openxmlformats.org/officeDocument/2006/relationships/customXml" Target="../ink/ink260.xml"/><Relationship Id="rId154" Type="http://schemas.openxmlformats.org/officeDocument/2006/relationships/image" Target="../media/image271.png"/><Relationship Id="rId175" Type="http://schemas.openxmlformats.org/officeDocument/2006/relationships/customXml" Target="../ink/ink281.xml"/><Relationship Id="rId196" Type="http://schemas.openxmlformats.org/officeDocument/2006/relationships/image" Target="../media/image292.png"/><Relationship Id="rId200" Type="http://schemas.openxmlformats.org/officeDocument/2006/relationships/image" Target="../media/image294.png"/><Relationship Id="rId16" Type="http://schemas.openxmlformats.org/officeDocument/2006/relationships/image" Target="../media/image202.png"/><Relationship Id="rId221" Type="http://schemas.openxmlformats.org/officeDocument/2006/relationships/customXml" Target="../ink/ink304.xml"/><Relationship Id="rId242" Type="http://schemas.openxmlformats.org/officeDocument/2006/relationships/image" Target="../media/image315.png"/><Relationship Id="rId263" Type="http://schemas.openxmlformats.org/officeDocument/2006/relationships/customXml" Target="../ink/ink325.xml"/><Relationship Id="rId284" Type="http://schemas.openxmlformats.org/officeDocument/2006/relationships/image" Target="../media/image336.png"/><Relationship Id="rId37" Type="http://schemas.openxmlformats.org/officeDocument/2006/relationships/customXml" Target="../ink/ink212.xml"/><Relationship Id="rId58" Type="http://schemas.openxmlformats.org/officeDocument/2006/relationships/image" Target="../media/image223.png"/><Relationship Id="rId79" Type="http://schemas.openxmlformats.org/officeDocument/2006/relationships/customXml" Target="../ink/ink233.xml"/><Relationship Id="rId102" Type="http://schemas.openxmlformats.org/officeDocument/2006/relationships/image" Target="../media/image245.png"/><Relationship Id="rId123" Type="http://schemas.openxmlformats.org/officeDocument/2006/relationships/customXml" Target="../ink/ink255.xml"/><Relationship Id="rId144" Type="http://schemas.openxmlformats.org/officeDocument/2006/relationships/image" Target="../media/image266.png"/><Relationship Id="rId90" Type="http://schemas.openxmlformats.org/officeDocument/2006/relationships/image" Target="../media/image239.png"/><Relationship Id="rId165" Type="http://schemas.openxmlformats.org/officeDocument/2006/relationships/customXml" Target="../ink/ink276.xml"/><Relationship Id="rId186" Type="http://schemas.openxmlformats.org/officeDocument/2006/relationships/image" Target="../media/image287.png"/><Relationship Id="rId211" Type="http://schemas.openxmlformats.org/officeDocument/2006/relationships/customXml" Target="../ink/ink299.xml"/><Relationship Id="rId232" Type="http://schemas.openxmlformats.org/officeDocument/2006/relationships/image" Target="../media/image310.png"/><Relationship Id="rId253" Type="http://schemas.openxmlformats.org/officeDocument/2006/relationships/customXml" Target="../ink/ink320.xml"/><Relationship Id="rId274" Type="http://schemas.openxmlformats.org/officeDocument/2006/relationships/image" Target="../media/image331.png"/><Relationship Id="rId27" Type="http://schemas.openxmlformats.org/officeDocument/2006/relationships/customXml" Target="../ink/ink207.xml"/><Relationship Id="rId48" Type="http://schemas.openxmlformats.org/officeDocument/2006/relationships/image" Target="../media/image218.png"/><Relationship Id="rId69" Type="http://schemas.openxmlformats.org/officeDocument/2006/relationships/customXml" Target="../ink/ink228.xml"/><Relationship Id="rId113" Type="http://schemas.openxmlformats.org/officeDocument/2006/relationships/customXml" Target="../ink/ink250.xml"/><Relationship Id="rId134" Type="http://schemas.openxmlformats.org/officeDocument/2006/relationships/image" Target="../media/image261.png"/><Relationship Id="rId80" Type="http://schemas.openxmlformats.org/officeDocument/2006/relationships/image" Target="../media/image234.png"/><Relationship Id="rId155" Type="http://schemas.openxmlformats.org/officeDocument/2006/relationships/customXml" Target="../ink/ink271.xml"/><Relationship Id="rId176" Type="http://schemas.openxmlformats.org/officeDocument/2006/relationships/image" Target="../media/image282.png"/><Relationship Id="rId197" Type="http://schemas.openxmlformats.org/officeDocument/2006/relationships/customXml" Target="../ink/ink292.xml"/><Relationship Id="rId201" Type="http://schemas.openxmlformats.org/officeDocument/2006/relationships/customXml" Target="../ink/ink294.xml"/><Relationship Id="rId222" Type="http://schemas.openxmlformats.org/officeDocument/2006/relationships/image" Target="../media/image305.png"/><Relationship Id="rId243" Type="http://schemas.openxmlformats.org/officeDocument/2006/relationships/customXml" Target="../ink/ink315.xml"/><Relationship Id="rId264" Type="http://schemas.openxmlformats.org/officeDocument/2006/relationships/image" Target="../media/image326.png"/><Relationship Id="rId285" Type="http://schemas.openxmlformats.org/officeDocument/2006/relationships/customXml" Target="../ink/ink336.xml"/><Relationship Id="rId17" Type="http://schemas.openxmlformats.org/officeDocument/2006/relationships/customXml" Target="../ink/ink202.xml"/><Relationship Id="rId38" Type="http://schemas.openxmlformats.org/officeDocument/2006/relationships/image" Target="../media/image213.png"/><Relationship Id="rId59" Type="http://schemas.openxmlformats.org/officeDocument/2006/relationships/customXml" Target="../ink/ink223.xml"/><Relationship Id="rId103" Type="http://schemas.openxmlformats.org/officeDocument/2006/relationships/customXml" Target="../ink/ink245.xml"/><Relationship Id="rId124" Type="http://schemas.openxmlformats.org/officeDocument/2006/relationships/image" Target="../media/image256.png"/><Relationship Id="rId70" Type="http://schemas.openxmlformats.org/officeDocument/2006/relationships/image" Target="../media/image229.png"/><Relationship Id="rId91" Type="http://schemas.openxmlformats.org/officeDocument/2006/relationships/customXml" Target="../ink/ink239.xml"/><Relationship Id="rId145" Type="http://schemas.openxmlformats.org/officeDocument/2006/relationships/customXml" Target="../ink/ink266.xml"/><Relationship Id="rId166" Type="http://schemas.openxmlformats.org/officeDocument/2006/relationships/image" Target="../media/image277.png"/><Relationship Id="rId187" Type="http://schemas.openxmlformats.org/officeDocument/2006/relationships/customXml" Target="../ink/ink287.xml"/><Relationship Id="rId1" Type="http://schemas.openxmlformats.org/officeDocument/2006/relationships/slideLayout" Target="../slideLayouts/slideLayout7.xml"/><Relationship Id="rId212" Type="http://schemas.openxmlformats.org/officeDocument/2006/relationships/image" Target="../media/image300.png"/><Relationship Id="rId233" Type="http://schemas.openxmlformats.org/officeDocument/2006/relationships/customXml" Target="../ink/ink310.xml"/><Relationship Id="rId254" Type="http://schemas.openxmlformats.org/officeDocument/2006/relationships/image" Target="../media/image321.png"/><Relationship Id="rId28" Type="http://schemas.openxmlformats.org/officeDocument/2006/relationships/image" Target="../media/image208.png"/><Relationship Id="rId49" Type="http://schemas.openxmlformats.org/officeDocument/2006/relationships/customXml" Target="../ink/ink218.xml"/><Relationship Id="rId114" Type="http://schemas.openxmlformats.org/officeDocument/2006/relationships/image" Target="../media/image251.png"/><Relationship Id="rId275" Type="http://schemas.openxmlformats.org/officeDocument/2006/relationships/customXml" Target="../ink/ink331.xml"/><Relationship Id="rId60" Type="http://schemas.openxmlformats.org/officeDocument/2006/relationships/image" Target="../media/image224.png"/><Relationship Id="rId81" Type="http://schemas.openxmlformats.org/officeDocument/2006/relationships/customXml" Target="../ink/ink234.xml"/><Relationship Id="rId135" Type="http://schemas.openxmlformats.org/officeDocument/2006/relationships/customXml" Target="../ink/ink261.xml"/><Relationship Id="rId156" Type="http://schemas.openxmlformats.org/officeDocument/2006/relationships/image" Target="../media/image272.png"/><Relationship Id="rId177" Type="http://schemas.openxmlformats.org/officeDocument/2006/relationships/customXml" Target="../ink/ink282.xml"/><Relationship Id="rId198" Type="http://schemas.openxmlformats.org/officeDocument/2006/relationships/image" Target="../media/image293.png"/><Relationship Id="rId202" Type="http://schemas.openxmlformats.org/officeDocument/2006/relationships/image" Target="../media/image295.png"/><Relationship Id="rId223" Type="http://schemas.openxmlformats.org/officeDocument/2006/relationships/customXml" Target="../ink/ink305.xml"/><Relationship Id="rId244" Type="http://schemas.openxmlformats.org/officeDocument/2006/relationships/image" Target="../media/image316.png"/><Relationship Id="rId18" Type="http://schemas.openxmlformats.org/officeDocument/2006/relationships/image" Target="../media/image203.png"/><Relationship Id="rId39" Type="http://schemas.openxmlformats.org/officeDocument/2006/relationships/customXml" Target="../ink/ink213.xml"/><Relationship Id="rId265" Type="http://schemas.openxmlformats.org/officeDocument/2006/relationships/customXml" Target="../ink/ink326.xml"/><Relationship Id="rId286" Type="http://schemas.openxmlformats.org/officeDocument/2006/relationships/image" Target="../media/image337.png"/><Relationship Id="rId50" Type="http://schemas.openxmlformats.org/officeDocument/2006/relationships/image" Target="../media/image219.png"/><Relationship Id="rId104" Type="http://schemas.openxmlformats.org/officeDocument/2006/relationships/image" Target="../media/image246.png"/><Relationship Id="rId125" Type="http://schemas.openxmlformats.org/officeDocument/2006/relationships/customXml" Target="../ink/ink256.xml"/><Relationship Id="rId146" Type="http://schemas.openxmlformats.org/officeDocument/2006/relationships/image" Target="../media/image267.png"/><Relationship Id="rId167" Type="http://schemas.openxmlformats.org/officeDocument/2006/relationships/customXml" Target="../ink/ink277.xml"/><Relationship Id="rId188" Type="http://schemas.openxmlformats.org/officeDocument/2006/relationships/image" Target="../media/image288.png"/><Relationship Id="rId71" Type="http://schemas.openxmlformats.org/officeDocument/2006/relationships/customXml" Target="../ink/ink229.xml"/><Relationship Id="rId92" Type="http://schemas.openxmlformats.org/officeDocument/2006/relationships/image" Target="../media/image240.png"/><Relationship Id="rId213" Type="http://schemas.openxmlformats.org/officeDocument/2006/relationships/customXml" Target="../ink/ink300.xml"/><Relationship Id="rId234" Type="http://schemas.openxmlformats.org/officeDocument/2006/relationships/image" Target="../media/image311.png"/><Relationship Id="rId2" Type="http://schemas.openxmlformats.org/officeDocument/2006/relationships/notesSlide" Target="../notesSlides/notesSlide4.xml"/><Relationship Id="rId29" Type="http://schemas.openxmlformats.org/officeDocument/2006/relationships/customXml" Target="../ink/ink208.xml"/><Relationship Id="rId255" Type="http://schemas.openxmlformats.org/officeDocument/2006/relationships/customXml" Target="../ink/ink321.xml"/><Relationship Id="rId276" Type="http://schemas.openxmlformats.org/officeDocument/2006/relationships/image" Target="../media/image332.png"/><Relationship Id="rId40" Type="http://schemas.openxmlformats.org/officeDocument/2006/relationships/image" Target="../media/image214.png"/><Relationship Id="rId115" Type="http://schemas.openxmlformats.org/officeDocument/2006/relationships/customXml" Target="../ink/ink251.xml"/><Relationship Id="rId136" Type="http://schemas.openxmlformats.org/officeDocument/2006/relationships/image" Target="../media/image262.png"/><Relationship Id="rId157" Type="http://schemas.openxmlformats.org/officeDocument/2006/relationships/customXml" Target="../ink/ink272.xml"/><Relationship Id="rId178" Type="http://schemas.openxmlformats.org/officeDocument/2006/relationships/image" Target="../media/image283.png"/><Relationship Id="rId61" Type="http://schemas.openxmlformats.org/officeDocument/2006/relationships/customXml" Target="../ink/ink224.xml"/><Relationship Id="rId82" Type="http://schemas.openxmlformats.org/officeDocument/2006/relationships/image" Target="../media/image235.png"/><Relationship Id="rId199" Type="http://schemas.openxmlformats.org/officeDocument/2006/relationships/customXml" Target="../ink/ink293.xml"/><Relationship Id="rId203" Type="http://schemas.openxmlformats.org/officeDocument/2006/relationships/customXml" Target="../ink/ink295.xml"/><Relationship Id="rId19" Type="http://schemas.openxmlformats.org/officeDocument/2006/relationships/customXml" Target="../ink/ink203.xml"/><Relationship Id="rId224" Type="http://schemas.openxmlformats.org/officeDocument/2006/relationships/image" Target="../media/image306.png"/><Relationship Id="rId245" Type="http://schemas.openxmlformats.org/officeDocument/2006/relationships/customXml" Target="../ink/ink316.xml"/><Relationship Id="rId266" Type="http://schemas.openxmlformats.org/officeDocument/2006/relationships/image" Target="../media/image327.png"/><Relationship Id="rId287" Type="http://schemas.openxmlformats.org/officeDocument/2006/relationships/customXml" Target="../ink/ink337.xml"/><Relationship Id="rId30" Type="http://schemas.openxmlformats.org/officeDocument/2006/relationships/image" Target="../media/image209.png"/><Relationship Id="rId105" Type="http://schemas.openxmlformats.org/officeDocument/2006/relationships/customXml" Target="../ink/ink246.xml"/><Relationship Id="rId126" Type="http://schemas.openxmlformats.org/officeDocument/2006/relationships/image" Target="../media/image257.png"/><Relationship Id="rId147" Type="http://schemas.openxmlformats.org/officeDocument/2006/relationships/customXml" Target="../ink/ink267.xml"/><Relationship Id="rId168" Type="http://schemas.openxmlformats.org/officeDocument/2006/relationships/image" Target="../media/image278.png"/><Relationship Id="rId51" Type="http://schemas.openxmlformats.org/officeDocument/2006/relationships/customXml" Target="../ink/ink219.xml"/><Relationship Id="rId72" Type="http://schemas.openxmlformats.org/officeDocument/2006/relationships/image" Target="../media/image230.png"/><Relationship Id="rId93" Type="http://schemas.openxmlformats.org/officeDocument/2006/relationships/customXml" Target="../ink/ink240.xml"/><Relationship Id="rId189" Type="http://schemas.openxmlformats.org/officeDocument/2006/relationships/customXml" Target="../ink/ink288.xml"/><Relationship Id="rId3" Type="http://schemas.openxmlformats.org/officeDocument/2006/relationships/customXml" Target="../ink/ink195.xml"/><Relationship Id="rId214" Type="http://schemas.openxmlformats.org/officeDocument/2006/relationships/image" Target="../media/image301.png"/><Relationship Id="rId235" Type="http://schemas.openxmlformats.org/officeDocument/2006/relationships/customXml" Target="../ink/ink311.xml"/><Relationship Id="rId256" Type="http://schemas.openxmlformats.org/officeDocument/2006/relationships/image" Target="../media/image322.png"/><Relationship Id="rId277" Type="http://schemas.openxmlformats.org/officeDocument/2006/relationships/customXml" Target="../ink/ink332.xml"/><Relationship Id="rId116" Type="http://schemas.openxmlformats.org/officeDocument/2006/relationships/image" Target="../media/image252.png"/><Relationship Id="rId137" Type="http://schemas.openxmlformats.org/officeDocument/2006/relationships/customXml" Target="../ink/ink262.xml"/><Relationship Id="rId158" Type="http://schemas.openxmlformats.org/officeDocument/2006/relationships/image" Target="../media/image273.png"/><Relationship Id="rId20" Type="http://schemas.openxmlformats.org/officeDocument/2006/relationships/image" Target="../media/image204.png"/><Relationship Id="rId41" Type="http://schemas.openxmlformats.org/officeDocument/2006/relationships/customXml" Target="../ink/ink214.xml"/><Relationship Id="rId62" Type="http://schemas.openxmlformats.org/officeDocument/2006/relationships/image" Target="../media/image225.png"/><Relationship Id="rId83" Type="http://schemas.openxmlformats.org/officeDocument/2006/relationships/customXml" Target="../ink/ink235.xml"/><Relationship Id="rId179" Type="http://schemas.openxmlformats.org/officeDocument/2006/relationships/customXml" Target="../ink/ink283.xml"/><Relationship Id="rId190" Type="http://schemas.openxmlformats.org/officeDocument/2006/relationships/image" Target="../media/image289.png"/><Relationship Id="rId204" Type="http://schemas.openxmlformats.org/officeDocument/2006/relationships/image" Target="../media/image296.png"/><Relationship Id="rId225" Type="http://schemas.openxmlformats.org/officeDocument/2006/relationships/customXml" Target="../ink/ink306.xml"/><Relationship Id="rId246" Type="http://schemas.openxmlformats.org/officeDocument/2006/relationships/image" Target="../media/image317.png"/><Relationship Id="rId267" Type="http://schemas.openxmlformats.org/officeDocument/2006/relationships/customXml" Target="../ink/ink327.xml"/><Relationship Id="rId288" Type="http://schemas.openxmlformats.org/officeDocument/2006/relationships/image" Target="../media/image338.png"/><Relationship Id="rId106" Type="http://schemas.openxmlformats.org/officeDocument/2006/relationships/image" Target="../media/image247.png"/><Relationship Id="rId127" Type="http://schemas.openxmlformats.org/officeDocument/2006/relationships/customXml" Target="../ink/ink257.xml"/><Relationship Id="rId10" Type="http://schemas.openxmlformats.org/officeDocument/2006/relationships/image" Target="../media/image199.png"/><Relationship Id="rId31" Type="http://schemas.openxmlformats.org/officeDocument/2006/relationships/customXml" Target="../ink/ink209.xml"/><Relationship Id="rId52" Type="http://schemas.openxmlformats.org/officeDocument/2006/relationships/image" Target="../media/image220.png"/><Relationship Id="rId73" Type="http://schemas.openxmlformats.org/officeDocument/2006/relationships/customXml" Target="../ink/ink230.xml"/><Relationship Id="rId94" Type="http://schemas.openxmlformats.org/officeDocument/2006/relationships/image" Target="../media/image241.png"/><Relationship Id="rId148" Type="http://schemas.openxmlformats.org/officeDocument/2006/relationships/image" Target="../media/image268.png"/><Relationship Id="rId169" Type="http://schemas.openxmlformats.org/officeDocument/2006/relationships/customXml" Target="../ink/ink278.xml"/><Relationship Id="rId4" Type="http://schemas.openxmlformats.org/officeDocument/2006/relationships/image" Target="../media/image14610.png"/><Relationship Id="rId180" Type="http://schemas.openxmlformats.org/officeDocument/2006/relationships/image" Target="../media/image284.png"/><Relationship Id="rId215" Type="http://schemas.openxmlformats.org/officeDocument/2006/relationships/customXml" Target="../ink/ink301.xml"/><Relationship Id="rId236" Type="http://schemas.openxmlformats.org/officeDocument/2006/relationships/image" Target="../media/image312.png"/><Relationship Id="rId257" Type="http://schemas.openxmlformats.org/officeDocument/2006/relationships/customXml" Target="../ink/ink322.xml"/><Relationship Id="rId278" Type="http://schemas.openxmlformats.org/officeDocument/2006/relationships/image" Target="../media/image333.png"/><Relationship Id="rId42" Type="http://schemas.openxmlformats.org/officeDocument/2006/relationships/image" Target="../media/image215.png"/><Relationship Id="rId84" Type="http://schemas.openxmlformats.org/officeDocument/2006/relationships/image" Target="../media/image236.png"/><Relationship Id="rId138" Type="http://schemas.openxmlformats.org/officeDocument/2006/relationships/image" Target="../media/image263.png"/><Relationship Id="rId191" Type="http://schemas.openxmlformats.org/officeDocument/2006/relationships/customXml" Target="../ink/ink289.xml"/><Relationship Id="rId205" Type="http://schemas.openxmlformats.org/officeDocument/2006/relationships/customXml" Target="../ink/ink296.xml"/><Relationship Id="rId247" Type="http://schemas.openxmlformats.org/officeDocument/2006/relationships/customXml" Target="../ink/ink317.xml"/><Relationship Id="rId107" Type="http://schemas.openxmlformats.org/officeDocument/2006/relationships/customXml" Target="../ink/ink247.xml"/><Relationship Id="rId289" Type="http://schemas.openxmlformats.org/officeDocument/2006/relationships/customXml" Target="../ink/ink338.xml"/><Relationship Id="rId11" Type="http://schemas.openxmlformats.org/officeDocument/2006/relationships/customXml" Target="../ink/ink199.xml"/><Relationship Id="rId53" Type="http://schemas.openxmlformats.org/officeDocument/2006/relationships/customXml" Target="../ink/ink220.xml"/><Relationship Id="rId149" Type="http://schemas.openxmlformats.org/officeDocument/2006/relationships/customXml" Target="../ink/ink268.xml"/><Relationship Id="rId95" Type="http://schemas.openxmlformats.org/officeDocument/2006/relationships/customXml" Target="../ink/ink241.xml"/><Relationship Id="rId160" Type="http://schemas.openxmlformats.org/officeDocument/2006/relationships/image" Target="../media/image274.png"/><Relationship Id="rId216" Type="http://schemas.openxmlformats.org/officeDocument/2006/relationships/image" Target="../media/image302.png"/><Relationship Id="rId258" Type="http://schemas.openxmlformats.org/officeDocument/2006/relationships/image" Target="../media/image323.png"/><Relationship Id="rId22" Type="http://schemas.openxmlformats.org/officeDocument/2006/relationships/image" Target="../media/image205.png"/><Relationship Id="rId64" Type="http://schemas.openxmlformats.org/officeDocument/2006/relationships/image" Target="../media/image226.png"/><Relationship Id="rId118" Type="http://schemas.openxmlformats.org/officeDocument/2006/relationships/image" Target="../media/image253.png"/><Relationship Id="rId171" Type="http://schemas.openxmlformats.org/officeDocument/2006/relationships/customXml" Target="../ink/ink279.xml"/><Relationship Id="rId227" Type="http://schemas.openxmlformats.org/officeDocument/2006/relationships/customXml" Target="../ink/ink307.xml"/><Relationship Id="rId269" Type="http://schemas.openxmlformats.org/officeDocument/2006/relationships/customXml" Target="../ink/ink328.xml"/></Relationships>
</file>

<file path=ppt/slides/_rels/slide6.xml.rels><?xml version="1.0" encoding="UTF-8" standalone="yes"?>
<Relationships xmlns="http://schemas.openxmlformats.org/package/2006/relationships"><Relationship Id="rId26" Type="http://schemas.openxmlformats.org/officeDocument/2006/relationships/customXml" Target="../ink/ink350.xml"/><Relationship Id="rId117" Type="http://schemas.openxmlformats.org/officeDocument/2006/relationships/image" Target="../media/image399.png"/><Relationship Id="rId21" Type="http://schemas.openxmlformats.org/officeDocument/2006/relationships/image" Target="../media/image351.png"/><Relationship Id="rId42" Type="http://schemas.openxmlformats.org/officeDocument/2006/relationships/customXml" Target="../ink/ink358.xml"/><Relationship Id="rId47" Type="http://schemas.openxmlformats.org/officeDocument/2006/relationships/image" Target="../media/image364.png"/><Relationship Id="rId63" Type="http://schemas.openxmlformats.org/officeDocument/2006/relationships/image" Target="../media/image372.png"/><Relationship Id="rId68" Type="http://schemas.openxmlformats.org/officeDocument/2006/relationships/customXml" Target="../ink/ink371.xml"/><Relationship Id="rId84" Type="http://schemas.openxmlformats.org/officeDocument/2006/relationships/customXml" Target="../ink/ink379.xml"/><Relationship Id="rId89" Type="http://schemas.openxmlformats.org/officeDocument/2006/relationships/image" Target="../media/image385.png"/><Relationship Id="rId112" Type="http://schemas.openxmlformats.org/officeDocument/2006/relationships/customXml" Target="../ink/ink393.xml"/><Relationship Id="rId16" Type="http://schemas.openxmlformats.org/officeDocument/2006/relationships/customXml" Target="../ink/ink345.xml"/><Relationship Id="rId107" Type="http://schemas.openxmlformats.org/officeDocument/2006/relationships/image" Target="../media/image394.png"/><Relationship Id="rId11" Type="http://schemas.openxmlformats.org/officeDocument/2006/relationships/image" Target="../media/image346.png"/><Relationship Id="rId32" Type="http://schemas.openxmlformats.org/officeDocument/2006/relationships/customXml" Target="../ink/ink353.xml"/><Relationship Id="rId37" Type="http://schemas.openxmlformats.org/officeDocument/2006/relationships/image" Target="../media/image359.png"/><Relationship Id="rId53" Type="http://schemas.openxmlformats.org/officeDocument/2006/relationships/image" Target="../media/image367.png"/><Relationship Id="rId58" Type="http://schemas.openxmlformats.org/officeDocument/2006/relationships/customXml" Target="../ink/ink366.xml"/><Relationship Id="rId74" Type="http://schemas.openxmlformats.org/officeDocument/2006/relationships/customXml" Target="../ink/ink374.xml"/><Relationship Id="rId79" Type="http://schemas.openxmlformats.org/officeDocument/2006/relationships/image" Target="../media/image380.png"/><Relationship Id="rId102" Type="http://schemas.openxmlformats.org/officeDocument/2006/relationships/customXml" Target="../ink/ink388.xml"/><Relationship Id="rId5" Type="http://schemas.openxmlformats.org/officeDocument/2006/relationships/image" Target="../media/image342.png"/><Relationship Id="rId90" Type="http://schemas.openxmlformats.org/officeDocument/2006/relationships/customXml" Target="../ink/ink382.xml"/><Relationship Id="rId95" Type="http://schemas.openxmlformats.org/officeDocument/2006/relationships/image" Target="../media/image388.png"/><Relationship Id="rId22" Type="http://schemas.openxmlformats.org/officeDocument/2006/relationships/customXml" Target="../ink/ink348.xml"/><Relationship Id="rId27" Type="http://schemas.openxmlformats.org/officeDocument/2006/relationships/image" Target="../media/image354.png"/><Relationship Id="rId43" Type="http://schemas.openxmlformats.org/officeDocument/2006/relationships/image" Target="../media/image362.png"/><Relationship Id="rId48" Type="http://schemas.openxmlformats.org/officeDocument/2006/relationships/customXml" Target="../ink/ink361.xml"/><Relationship Id="rId64" Type="http://schemas.openxmlformats.org/officeDocument/2006/relationships/customXml" Target="../ink/ink369.xml"/><Relationship Id="rId69" Type="http://schemas.openxmlformats.org/officeDocument/2006/relationships/image" Target="../media/image375.png"/><Relationship Id="rId113" Type="http://schemas.openxmlformats.org/officeDocument/2006/relationships/image" Target="../media/image397.png"/><Relationship Id="rId118" Type="http://schemas.openxmlformats.org/officeDocument/2006/relationships/customXml" Target="../ink/ink396.xml"/><Relationship Id="rId80" Type="http://schemas.openxmlformats.org/officeDocument/2006/relationships/customXml" Target="../ink/ink377.xml"/><Relationship Id="rId85" Type="http://schemas.openxmlformats.org/officeDocument/2006/relationships/image" Target="../media/image383.png"/><Relationship Id="rId12" Type="http://schemas.openxmlformats.org/officeDocument/2006/relationships/customXml" Target="../ink/ink343.xml"/><Relationship Id="rId17" Type="http://schemas.openxmlformats.org/officeDocument/2006/relationships/image" Target="../media/image349.png"/><Relationship Id="rId33" Type="http://schemas.openxmlformats.org/officeDocument/2006/relationships/image" Target="../media/image357.png"/><Relationship Id="rId38" Type="http://schemas.openxmlformats.org/officeDocument/2006/relationships/customXml" Target="../ink/ink356.xml"/><Relationship Id="rId59" Type="http://schemas.openxmlformats.org/officeDocument/2006/relationships/image" Target="../media/image370.png"/><Relationship Id="rId103" Type="http://schemas.openxmlformats.org/officeDocument/2006/relationships/image" Target="../media/image392.png"/><Relationship Id="rId108" Type="http://schemas.openxmlformats.org/officeDocument/2006/relationships/customXml" Target="../ink/ink391.xml"/><Relationship Id="rId54" Type="http://schemas.openxmlformats.org/officeDocument/2006/relationships/customXml" Target="../ink/ink364.xml"/><Relationship Id="rId70" Type="http://schemas.openxmlformats.org/officeDocument/2006/relationships/customXml" Target="../ink/ink372.xml"/><Relationship Id="rId75" Type="http://schemas.openxmlformats.org/officeDocument/2006/relationships/image" Target="../media/image378.png"/><Relationship Id="rId91" Type="http://schemas.openxmlformats.org/officeDocument/2006/relationships/image" Target="../media/image386.png"/><Relationship Id="rId96" Type="http://schemas.openxmlformats.org/officeDocument/2006/relationships/customXml" Target="../ink/ink385.xml"/><Relationship Id="rId1" Type="http://schemas.microsoft.com/office/2007/relationships/media" Target="../media/media1.mp4"/><Relationship Id="rId6" Type="http://schemas.openxmlformats.org/officeDocument/2006/relationships/image" Target="../media/image343.png"/><Relationship Id="rId23" Type="http://schemas.openxmlformats.org/officeDocument/2006/relationships/image" Target="../media/image352.png"/><Relationship Id="rId28" Type="http://schemas.openxmlformats.org/officeDocument/2006/relationships/customXml" Target="../ink/ink351.xml"/><Relationship Id="rId49" Type="http://schemas.openxmlformats.org/officeDocument/2006/relationships/image" Target="../media/image365.png"/><Relationship Id="rId114" Type="http://schemas.openxmlformats.org/officeDocument/2006/relationships/customXml" Target="../ink/ink394.xml"/><Relationship Id="rId119" Type="http://schemas.openxmlformats.org/officeDocument/2006/relationships/image" Target="../media/image400.png"/><Relationship Id="rId10" Type="http://schemas.openxmlformats.org/officeDocument/2006/relationships/customXml" Target="../ink/ink342.xml"/><Relationship Id="rId31" Type="http://schemas.openxmlformats.org/officeDocument/2006/relationships/image" Target="../media/image356.png"/><Relationship Id="rId44" Type="http://schemas.openxmlformats.org/officeDocument/2006/relationships/customXml" Target="../ink/ink359.xml"/><Relationship Id="rId52" Type="http://schemas.openxmlformats.org/officeDocument/2006/relationships/customXml" Target="../ink/ink363.xml"/><Relationship Id="rId60" Type="http://schemas.openxmlformats.org/officeDocument/2006/relationships/customXml" Target="../ink/ink367.xml"/><Relationship Id="rId65" Type="http://schemas.openxmlformats.org/officeDocument/2006/relationships/image" Target="../media/image373.png"/><Relationship Id="rId73" Type="http://schemas.openxmlformats.org/officeDocument/2006/relationships/image" Target="../media/image377.png"/><Relationship Id="rId78" Type="http://schemas.openxmlformats.org/officeDocument/2006/relationships/customXml" Target="../ink/ink376.xml"/><Relationship Id="rId81" Type="http://schemas.openxmlformats.org/officeDocument/2006/relationships/image" Target="../media/image381.png"/><Relationship Id="rId86" Type="http://schemas.openxmlformats.org/officeDocument/2006/relationships/customXml" Target="../ink/ink380.xml"/><Relationship Id="rId94" Type="http://schemas.openxmlformats.org/officeDocument/2006/relationships/customXml" Target="../ink/ink384.xml"/><Relationship Id="rId99" Type="http://schemas.openxmlformats.org/officeDocument/2006/relationships/image" Target="../media/image390.png"/><Relationship Id="rId101" Type="http://schemas.openxmlformats.org/officeDocument/2006/relationships/image" Target="../media/image391.png"/><Relationship Id="rId4" Type="http://schemas.openxmlformats.org/officeDocument/2006/relationships/notesSlide" Target="../notesSlides/notesSlide5.xml"/><Relationship Id="rId9" Type="http://schemas.openxmlformats.org/officeDocument/2006/relationships/image" Target="../media/image345.png"/><Relationship Id="rId13" Type="http://schemas.openxmlformats.org/officeDocument/2006/relationships/image" Target="../media/image347.png"/><Relationship Id="rId18" Type="http://schemas.openxmlformats.org/officeDocument/2006/relationships/customXml" Target="../ink/ink346.xml"/><Relationship Id="rId39" Type="http://schemas.openxmlformats.org/officeDocument/2006/relationships/image" Target="../media/image360.png"/><Relationship Id="rId109" Type="http://schemas.openxmlformats.org/officeDocument/2006/relationships/image" Target="../media/image395.png"/><Relationship Id="rId34" Type="http://schemas.openxmlformats.org/officeDocument/2006/relationships/customXml" Target="../ink/ink354.xml"/><Relationship Id="rId50" Type="http://schemas.openxmlformats.org/officeDocument/2006/relationships/customXml" Target="../ink/ink362.xml"/><Relationship Id="rId55" Type="http://schemas.openxmlformats.org/officeDocument/2006/relationships/image" Target="../media/image368.png"/><Relationship Id="rId76" Type="http://schemas.openxmlformats.org/officeDocument/2006/relationships/customXml" Target="../ink/ink375.xml"/><Relationship Id="rId97" Type="http://schemas.openxmlformats.org/officeDocument/2006/relationships/image" Target="../media/image389.png"/><Relationship Id="rId104" Type="http://schemas.openxmlformats.org/officeDocument/2006/relationships/customXml" Target="../ink/ink389.xml"/><Relationship Id="rId7" Type="http://schemas.openxmlformats.org/officeDocument/2006/relationships/image" Target="../media/image344.png"/><Relationship Id="rId71" Type="http://schemas.openxmlformats.org/officeDocument/2006/relationships/image" Target="../media/image376.png"/><Relationship Id="rId92" Type="http://schemas.openxmlformats.org/officeDocument/2006/relationships/customXml" Target="../ink/ink383.xml"/><Relationship Id="rId2" Type="http://schemas.openxmlformats.org/officeDocument/2006/relationships/video" Target="../media/media1.mp4"/><Relationship Id="rId29" Type="http://schemas.openxmlformats.org/officeDocument/2006/relationships/image" Target="../media/image355.png"/><Relationship Id="rId24" Type="http://schemas.openxmlformats.org/officeDocument/2006/relationships/customXml" Target="../ink/ink349.xml"/><Relationship Id="rId40" Type="http://schemas.openxmlformats.org/officeDocument/2006/relationships/customXml" Target="../ink/ink357.xml"/><Relationship Id="rId45" Type="http://schemas.openxmlformats.org/officeDocument/2006/relationships/image" Target="../media/image363.png"/><Relationship Id="rId66" Type="http://schemas.openxmlformats.org/officeDocument/2006/relationships/customXml" Target="../ink/ink370.xml"/><Relationship Id="rId87" Type="http://schemas.openxmlformats.org/officeDocument/2006/relationships/image" Target="../media/image384.png"/><Relationship Id="rId110" Type="http://schemas.openxmlformats.org/officeDocument/2006/relationships/customXml" Target="../ink/ink392.xml"/><Relationship Id="rId115" Type="http://schemas.openxmlformats.org/officeDocument/2006/relationships/image" Target="../media/image398.png"/><Relationship Id="rId61" Type="http://schemas.openxmlformats.org/officeDocument/2006/relationships/image" Target="../media/image371.png"/><Relationship Id="rId82" Type="http://schemas.openxmlformats.org/officeDocument/2006/relationships/customXml" Target="../ink/ink378.xml"/><Relationship Id="rId19" Type="http://schemas.openxmlformats.org/officeDocument/2006/relationships/image" Target="../media/image350.png"/><Relationship Id="rId14" Type="http://schemas.openxmlformats.org/officeDocument/2006/relationships/customXml" Target="../ink/ink344.xml"/><Relationship Id="rId30" Type="http://schemas.openxmlformats.org/officeDocument/2006/relationships/customXml" Target="../ink/ink352.xml"/><Relationship Id="rId35" Type="http://schemas.openxmlformats.org/officeDocument/2006/relationships/image" Target="../media/image358.png"/><Relationship Id="rId56" Type="http://schemas.openxmlformats.org/officeDocument/2006/relationships/customXml" Target="../ink/ink365.xml"/><Relationship Id="rId77" Type="http://schemas.openxmlformats.org/officeDocument/2006/relationships/image" Target="../media/image379.png"/><Relationship Id="rId100" Type="http://schemas.openxmlformats.org/officeDocument/2006/relationships/customXml" Target="../ink/ink387.xml"/><Relationship Id="rId105" Type="http://schemas.openxmlformats.org/officeDocument/2006/relationships/image" Target="../media/image393.png"/><Relationship Id="rId8" Type="http://schemas.openxmlformats.org/officeDocument/2006/relationships/customXml" Target="../ink/ink341.xml"/><Relationship Id="rId51" Type="http://schemas.openxmlformats.org/officeDocument/2006/relationships/image" Target="../media/image366.png"/><Relationship Id="rId72" Type="http://schemas.openxmlformats.org/officeDocument/2006/relationships/customXml" Target="../ink/ink373.xml"/><Relationship Id="rId93" Type="http://schemas.openxmlformats.org/officeDocument/2006/relationships/image" Target="../media/image387.png"/><Relationship Id="rId98" Type="http://schemas.openxmlformats.org/officeDocument/2006/relationships/customXml" Target="../ink/ink386.xml"/><Relationship Id="rId3" Type="http://schemas.openxmlformats.org/officeDocument/2006/relationships/slideLayout" Target="../slideLayouts/slideLayout7.xml"/><Relationship Id="rId25" Type="http://schemas.openxmlformats.org/officeDocument/2006/relationships/image" Target="../media/image353.png"/><Relationship Id="rId46" Type="http://schemas.openxmlformats.org/officeDocument/2006/relationships/customXml" Target="../ink/ink360.xml"/><Relationship Id="rId67" Type="http://schemas.openxmlformats.org/officeDocument/2006/relationships/image" Target="../media/image374.png"/><Relationship Id="rId116" Type="http://schemas.openxmlformats.org/officeDocument/2006/relationships/customXml" Target="../ink/ink395.xml"/><Relationship Id="rId20" Type="http://schemas.openxmlformats.org/officeDocument/2006/relationships/customXml" Target="../ink/ink347.xml"/><Relationship Id="rId41" Type="http://schemas.openxmlformats.org/officeDocument/2006/relationships/image" Target="../media/image361.png"/><Relationship Id="rId62" Type="http://schemas.openxmlformats.org/officeDocument/2006/relationships/customXml" Target="../ink/ink368.xml"/><Relationship Id="rId83" Type="http://schemas.openxmlformats.org/officeDocument/2006/relationships/image" Target="../media/image382.png"/><Relationship Id="rId88" Type="http://schemas.openxmlformats.org/officeDocument/2006/relationships/customXml" Target="../ink/ink381.xml"/><Relationship Id="rId111" Type="http://schemas.openxmlformats.org/officeDocument/2006/relationships/image" Target="../media/image396.png"/><Relationship Id="rId15" Type="http://schemas.openxmlformats.org/officeDocument/2006/relationships/image" Target="../media/image348.png"/><Relationship Id="rId36" Type="http://schemas.openxmlformats.org/officeDocument/2006/relationships/customXml" Target="../ink/ink355.xml"/><Relationship Id="rId57" Type="http://schemas.openxmlformats.org/officeDocument/2006/relationships/image" Target="../media/image369.png"/><Relationship Id="rId106" Type="http://schemas.openxmlformats.org/officeDocument/2006/relationships/customXml" Target="../ink/ink390.xml"/></Relationships>
</file>

<file path=ppt/slides/_rels/slide7.xml.rels><?xml version="1.0" encoding="UTF-8" standalone="yes"?>
<Relationships xmlns="http://schemas.openxmlformats.org/package/2006/relationships"><Relationship Id="rId117" Type="http://schemas.openxmlformats.org/officeDocument/2006/relationships/customXml" Target="../ink/ink453.xml"/><Relationship Id="rId299" Type="http://schemas.openxmlformats.org/officeDocument/2006/relationships/customXml" Target="../ink/ink544.xml"/><Relationship Id="rId21" Type="http://schemas.openxmlformats.org/officeDocument/2006/relationships/customXml" Target="../ink/ink405.xml"/><Relationship Id="rId63" Type="http://schemas.openxmlformats.org/officeDocument/2006/relationships/customXml" Target="../ink/ink426.xml"/><Relationship Id="rId159" Type="http://schemas.openxmlformats.org/officeDocument/2006/relationships/customXml" Target="../ink/ink474.xml"/><Relationship Id="rId324" Type="http://schemas.openxmlformats.org/officeDocument/2006/relationships/image" Target="../media/image560.png"/><Relationship Id="rId170" Type="http://schemas.openxmlformats.org/officeDocument/2006/relationships/image" Target="../media/image483.png"/><Relationship Id="rId226" Type="http://schemas.openxmlformats.org/officeDocument/2006/relationships/image" Target="../media/image511.png"/><Relationship Id="rId268" Type="http://schemas.openxmlformats.org/officeDocument/2006/relationships/image" Target="../media/image532.png"/><Relationship Id="rId32" Type="http://schemas.openxmlformats.org/officeDocument/2006/relationships/image" Target="../media/image415.png"/><Relationship Id="rId74" Type="http://schemas.openxmlformats.org/officeDocument/2006/relationships/image" Target="../media/image435.png"/><Relationship Id="rId128" Type="http://schemas.openxmlformats.org/officeDocument/2006/relationships/image" Target="../media/image462.png"/><Relationship Id="rId335" Type="http://schemas.openxmlformats.org/officeDocument/2006/relationships/customXml" Target="../ink/ink562.xml"/><Relationship Id="rId5" Type="http://schemas.openxmlformats.org/officeDocument/2006/relationships/customXml" Target="../ink/ink397.xml"/><Relationship Id="rId181" Type="http://schemas.openxmlformats.org/officeDocument/2006/relationships/customXml" Target="../ink/ink485.xml"/><Relationship Id="rId237" Type="http://schemas.openxmlformats.org/officeDocument/2006/relationships/customXml" Target="../ink/ink513.xml"/><Relationship Id="rId279" Type="http://schemas.openxmlformats.org/officeDocument/2006/relationships/customXml" Target="../ink/ink534.xml"/><Relationship Id="rId43" Type="http://schemas.openxmlformats.org/officeDocument/2006/relationships/customXml" Target="../ink/ink416.xml"/><Relationship Id="rId139" Type="http://schemas.openxmlformats.org/officeDocument/2006/relationships/customXml" Target="../ink/ink464.xml"/><Relationship Id="rId290" Type="http://schemas.openxmlformats.org/officeDocument/2006/relationships/image" Target="../media/image543.png"/><Relationship Id="rId304" Type="http://schemas.openxmlformats.org/officeDocument/2006/relationships/image" Target="../media/image550.png"/><Relationship Id="rId346" Type="http://schemas.openxmlformats.org/officeDocument/2006/relationships/image" Target="../media/image571.png"/><Relationship Id="rId85" Type="http://schemas.openxmlformats.org/officeDocument/2006/relationships/customXml" Target="../ink/ink437.xml"/><Relationship Id="rId150" Type="http://schemas.openxmlformats.org/officeDocument/2006/relationships/image" Target="../media/image473.png"/><Relationship Id="rId192" Type="http://schemas.openxmlformats.org/officeDocument/2006/relationships/image" Target="../media/image494.png"/><Relationship Id="rId206" Type="http://schemas.openxmlformats.org/officeDocument/2006/relationships/image" Target="../media/image501.png"/><Relationship Id="rId248" Type="http://schemas.openxmlformats.org/officeDocument/2006/relationships/image" Target="../media/image522.png"/><Relationship Id="rId12" Type="http://schemas.openxmlformats.org/officeDocument/2006/relationships/image" Target="../media/image405.png"/><Relationship Id="rId108" Type="http://schemas.openxmlformats.org/officeDocument/2006/relationships/image" Target="../media/image452.png"/><Relationship Id="rId315" Type="http://schemas.openxmlformats.org/officeDocument/2006/relationships/customXml" Target="../ink/ink552.xml"/><Relationship Id="rId357" Type="http://schemas.openxmlformats.org/officeDocument/2006/relationships/customXml" Target="../ink/ink573.xml"/><Relationship Id="rId54" Type="http://schemas.openxmlformats.org/officeDocument/2006/relationships/image" Target="../media/image426.png"/><Relationship Id="rId96" Type="http://schemas.openxmlformats.org/officeDocument/2006/relationships/image" Target="../media/image446.png"/><Relationship Id="rId161" Type="http://schemas.openxmlformats.org/officeDocument/2006/relationships/customXml" Target="../ink/ink475.xml"/><Relationship Id="rId217" Type="http://schemas.openxmlformats.org/officeDocument/2006/relationships/customXml" Target="../ink/ink503.xml"/><Relationship Id="rId259" Type="http://schemas.openxmlformats.org/officeDocument/2006/relationships/customXml" Target="../ink/ink524.xml"/><Relationship Id="rId23" Type="http://schemas.openxmlformats.org/officeDocument/2006/relationships/customXml" Target="../ink/ink406.xml"/><Relationship Id="rId119" Type="http://schemas.openxmlformats.org/officeDocument/2006/relationships/customXml" Target="../ink/ink454.xml"/><Relationship Id="rId270" Type="http://schemas.openxmlformats.org/officeDocument/2006/relationships/image" Target="../media/image533.png"/><Relationship Id="rId326" Type="http://schemas.openxmlformats.org/officeDocument/2006/relationships/image" Target="../media/image561.png"/><Relationship Id="rId65" Type="http://schemas.openxmlformats.org/officeDocument/2006/relationships/customXml" Target="../ink/ink427.xml"/><Relationship Id="rId130" Type="http://schemas.openxmlformats.org/officeDocument/2006/relationships/image" Target="../media/image463.png"/><Relationship Id="rId172" Type="http://schemas.openxmlformats.org/officeDocument/2006/relationships/image" Target="../media/image484.png"/><Relationship Id="rId228" Type="http://schemas.openxmlformats.org/officeDocument/2006/relationships/image" Target="../media/image512.png"/><Relationship Id="rId281" Type="http://schemas.openxmlformats.org/officeDocument/2006/relationships/customXml" Target="../ink/ink535.xml"/><Relationship Id="rId337" Type="http://schemas.openxmlformats.org/officeDocument/2006/relationships/customXml" Target="../ink/ink563.xml"/><Relationship Id="rId34" Type="http://schemas.openxmlformats.org/officeDocument/2006/relationships/image" Target="../media/image416.png"/><Relationship Id="rId76" Type="http://schemas.openxmlformats.org/officeDocument/2006/relationships/image" Target="../media/image436.png"/><Relationship Id="rId141" Type="http://schemas.openxmlformats.org/officeDocument/2006/relationships/customXml" Target="../ink/ink465.xml"/><Relationship Id="rId7" Type="http://schemas.openxmlformats.org/officeDocument/2006/relationships/customXml" Target="../ink/ink398.xml"/><Relationship Id="rId183" Type="http://schemas.openxmlformats.org/officeDocument/2006/relationships/customXml" Target="../ink/ink486.xml"/><Relationship Id="rId239" Type="http://schemas.openxmlformats.org/officeDocument/2006/relationships/customXml" Target="../ink/ink514.xml"/><Relationship Id="rId250" Type="http://schemas.openxmlformats.org/officeDocument/2006/relationships/image" Target="../media/image523.png"/><Relationship Id="rId292" Type="http://schemas.openxmlformats.org/officeDocument/2006/relationships/image" Target="../media/image544.png"/><Relationship Id="rId306" Type="http://schemas.openxmlformats.org/officeDocument/2006/relationships/image" Target="../media/image551.png"/><Relationship Id="rId45" Type="http://schemas.openxmlformats.org/officeDocument/2006/relationships/customXml" Target="../ink/ink417.xml"/><Relationship Id="rId87" Type="http://schemas.openxmlformats.org/officeDocument/2006/relationships/customXml" Target="../ink/ink438.xml"/><Relationship Id="rId110" Type="http://schemas.openxmlformats.org/officeDocument/2006/relationships/image" Target="../media/image453.png"/><Relationship Id="rId348" Type="http://schemas.openxmlformats.org/officeDocument/2006/relationships/image" Target="../media/image572.png"/><Relationship Id="rId152" Type="http://schemas.openxmlformats.org/officeDocument/2006/relationships/image" Target="../media/image474.png"/><Relationship Id="rId194" Type="http://schemas.openxmlformats.org/officeDocument/2006/relationships/image" Target="../media/image495.png"/><Relationship Id="rId208" Type="http://schemas.openxmlformats.org/officeDocument/2006/relationships/image" Target="../media/image502.png"/><Relationship Id="rId261" Type="http://schemas.openxmlformats.org/officeDocument/2006/relationships/customXml" Target="../ink/ink525.xml"/><Relationship Id="rId14" Type="http://schemas.openxmlformats.org/officeDocument/2006/relationships/image" Target="../media/image406.png"/><Relationship Id="rId56" Type="http://schemas.openxmlformats.org/officeDocument/2006/relationships/image" Target="../media/image427.png"/><Relationship Id="rId317" Type="http://schemas.openxmlformats.org/officeDocument/2006/relationships/customXml" Target="../ink/ink553.xml"/><Relationship Id="rId359" Type="http://schemas.openxmlformats.org/officeDocument/2006/relationships/customXml" Target="../ink/ink574.xml"/><Relationship Id="rId98" Type="http://schemas.openxmlformats.org/officeDocument/2006/relationships/image" Target="../media/image447.png"/><Relationship Id="rId121" Type="http://schemas.openxmlformats.org/officeDocument/2006/relationships/customXml" Target="../ink/ink455.xml"/><Relationship Id="rId163" Type="http://schemas.openxmlformats.org/officeDocument/2006/relationships/customXml" Target="../ink/ink476.xml"/><Relationship Id="rId219" Type="http://schemas.openxmlformats.org/officeDocument/2006/relationships/customXml" Target="../ink/ink504.xml"/><Relationship Id="rId230" Type="http://schemas.openxmlformats.org/officeDocument/2006/relationships/image" Target="../media/image513.png"/><Relationship Id="rId25" Type="http://schemas.openxmlformats.org/officeDocument/2006/relationships/customXml" Target="../ink/ink407.xml"/><Relationship Id="rId46" Type="http://schemas.openxmlformats.org/officeDocument/2006/relationships/image" Target="../media/image422.png"/><Relationship Id="rId67" Type="http://schemas.openxmlformats.org/officeDocument/2006/relationships/customXml" Target="../ink/ink428.xml"/><Relationship Id="rId272" Type="http://schemas.openxmlformats.org/officeDocument/2006/relationships/image" Target="../media/image534.png"/><Relationship Id="rId293" Type="http://schemas.openxmlformats.org/officeDocument/2006/relationships/customXml" Target="../ink/ink541.xml"/><Relationship Id="rId307" Type="http://schemas.openxmlformats.org/officeDocument/2006/relationships/customXml" Target="../ink/ink548.xml"/><Relationship Id="rId328" Type="http://schemas.openxmlformats.org/officeDocument/2006/relationships/image" Target="../media/image562.png"/><Relationship Id="rId349" Type="http://schemas.openxmlformats.org/officeDocument/2006/relationships/customXml" Target="../ink/ink569.xml"/><Relationship Id="rId88" Type="http://schemas.openxmlformats.org/officeDocument/2006/relationships/image" Target="../media/image442.png"/><Relationship Id="rId111" Type="http://schemas.openxmlformats.org/officeDocument/2006/relationships/customXml" Target="../ink/ink450.xml"/><Relationship Id="rId132" Type="http://schemas.openxmlformats.org/officeDocument/2006/relationships/image" Target="../media/image464.png"/><Relationship Id="rId153" Type="http://schemas.openxmlformats.org/officeDocument/2006/relationships/customXml" Target="../ink/ink471.xml"/><Relationship Id="rId174" Type="http://schemas.openxmlformats.org/officeDocument/2006/relationships/image" Target="../media/image485.png"/><Relationship Id="rId195" Type="http://schemas.openxmlformats.org/officeDocument/2006/relationships/customXml" Target="../ink/ink492.xml"/><Relationship Id="rId209" Type="http://schemas.openxmlformats.org/officeDocument/2006/relationships/customXml" Target="../ink/ink499.xml"/><Relationship Id="rId360" Type="http://schemas.openxmlformats.org/officeDocument/2006/relationships/image" Target="../media/image578.png"/><Relationship Id="rId220" Type="http://schemas.openxmlformats.org/officeDocument/2006/relationships/image" Target="../media/image508.png"/><Relationship Id="rId241" Type="http://schemas.openxmlformats.org/officeDocument/2006/relationships/customXml" Target="../ink/ink515.xml"/><Relationship Id="rId15" Type="http://schemas.openxmlformats.org/officeDocument/2006/relationships/customXml" Target="../ink/ink402.xml"/><Relationship Id="rId36" Type="http://schemas.openxmlformats.org/officeDocument/2006/relationships/image" Target="../media/image417.png"/><Relationship Id="rId57" Type="http://schemas.openxmlformats.org/officeDocument/2006/relationships/customXml" Target="../ink/ink423.xml"/><Relationship Id="rId262" Type="http://schemas.openxmlformats.org/officeDocument/2006/relationships/image" Target="../media/image529.png"/><Relationship Id="rId283" Type="http://schemas.openxmlformats.org/officeDocument/2006/relationships/customXml" Target="../ink/ink536.xml"/><Relationship Id="rId318" Type="http://schemas.openxmlformats.org/officeDocument/2006/relationships/image" Target="../media/image557.png"/><Relationship Id="rId339" Type="http://schemas.openxmlformats.org/officeDocument/2006/relationships/customXml" Target="../ink/ink564.xml"/><Relationship Id="rId78" Type="http://schemas.openxmlformats.org/officeDocument/2006/relationships/image" Target="../media/image437.png"/><Relationship Id="rId99" Type="http://schemas.openxmlformats.org/officeDocument/2006/relationships/customXml" Target="../ink/ink444.xml"/><Relationship Id="rId101" Type="http://schemas.openxmlformats.org/officeDocument/2006/relationships/customXml" Target="../ink/ink445.xml"/><Relationship Id="rId122" Type="http://schemas.openxmlformats.org/officeDocument/2006/relationships/image" Target="../media/image459.png"/><Relationship Id="rId143" Type="http://schemas.openxmlformats.org/officeDocument/2006/relationships/customXml" Target="../ink/ink466.xml"/><Relationship Id="rId164" Type="http://schemas.openxmlformats.org/officeDocument/2006/relationships/image" Target="../media/image480.png"/><Relationship Id="rId185" Type="http://schemas.openxmlformats.org/officeDocument/2006/relationships/customXml" Target="../ink/ink487.xml"/><Relationship Id="rId350" Type="http://schemas.openxmlformats.org/officeDocument/2006/relationships/image" Target="../media/image573.png"/><Relationship Id="rId9" Type="http://schemas.openxmlformats.org/officeDocument/2006/relationships/customXml" Target="../ink/ink399.xml"/><Relationship Id="rId210" Type="http://schemas.openxmlformats.org/officeDocument/2006/relationships/image" Target="../media/image503.png"/><Relationship Id="rId26" Type="http://schemas.openxmlformats.org/officeDocument/2006/relationships/image" Target="../media/image412.png"/><Relationship Id="rId231" Type="http://schemas.openxmlformats.org/officeDocument/2006/relationships/customXml" Target="../ink/ink510.xml"/><Relationship Id="rId252" Type="http://schemas.openxmlformats.org/officeDocument/2006/relationships/image" Target="../media/image524.png"/><Relationship Id="rId273" Type="http://schemas.openxmlformats.org/officeDocument/2006/relationships/customXml" Target="../ink/ink531.xml"/><Relationship Id="rId294" Type="http://schemas.openxmlformats.org/officeDocument/2006/relationships/image" Target="../media/image545.png"/><Relationship Id="rId308" Type="http://schemas.openxmlformats.org/officeDocument/2006/relationships/image" Target="../media/image552.png"/><Relationship Id="rId329" Type="http://schemas.openxmlformats.org/officeDocument/2006/relationships/customXml" Target="../ink/ink559.xml"/><Relationship Id="rId47" Type="http://schemas.openxmlformats.org/officeDocument/2006/relationships/customXml" Target="../ink/ink418.xml"/><Relationship Id="rId68" Type="http://schemas.openxmlformats.org/officeDocument/2006/relationships/image" Target="../media/image432.png"/><Relationship Id="rId89" Type="http://schemas.openxmlformats.org/officeDocument/2006/relationships/customXml" Target="../ink/ink439.xml"/><Relationship Id="rId112" Type="http://schemas.openxmlformats.org/officeDocument/2006/relationships/image" Target="../media/image454.png"/><Relationship Id="rId133" Type="http://schemas.openxmlformats.org/officeDocument/2006/relationships/customXml" Target="../ink/ink461.xml"/><Relationship Id="rId154" Type="http://schemas.openxmlformats.org/officeDocument/2006/relationships/image" Target="../media/image475.png"/><Relationship Id="rId175" Type="http://schemas.openxmlformats.org/officeDocument/2006/relationships/customXml" Target="../ink/ink482.xml"/><Relationship Id="rId340" Type="http://schemas.openxmlformats.org/officeDocument/2006/relationships/image" Target="../media/image568.png"/><Relationship Id="rId196" Type="http://schemas.openxmlformats.org/officeDocument/2006/relationships/image" Target="../media/image496.png"/><Relationship Id="rId200" Type="http://schemas.openxmlformats.org/officeDocument/2006/relationships/image" Target="../media/image498.png"/><Relationship Id="rId16" Type="http://schemas.openxmlformats.org/officeDocument/2006/relationships/image" Target="../media/image407.png"/><Relationship Id="rId221" Type="http://schemas.openxmlformats.org/officeDocument/2006/relationships/customXml" Target="../ink/ink505.xml"/><Relationship Id="rId242" Type="http://schemas.openxmlformats.org/officeDocument/2006/relationships/image" Target="../media/image519.png"/><Relationship Id="rId263" Type="http://schemas.openxmlformats.org/officeDocument/2006/relationships/customXml" Target="../ink/ink526.xml"/><Relationship Id="rId284" Type="http://schemas.openxmlformats.org/officeDocument/2006/relationships/image" Target="../media/image540.png"/><Relationship Id="rId319" Type="http://schemas.openxmlformats.org/officeDocument/2006/relationships/customXml" Target="../ink/ink554.xml"/><Relationship Id="rId37" Type="http://schemas.openxmlformats.org/officeDocument/2006/relationships/customXml" Target="../ink/ink413.xml"/><Relationship Id="rId58" Type="http://schemas.openxmlformats.org/officeDocument/2006/relationships/image" Target="../media/image428.png"/><Relationship Id="rId79" Type="http://schemas.openxmlformats.org/officeDocument/2006/relationships/customXml" Target="../ink/ink434.xml"/><Relationship Id="rId102" Type="http://schemas.openxmlformats.org/officeDocument/2006/relationships/image" Target="../media/image449.png"/><Relationship Id="rId123" Type="http://schemas.openxmlformats.org/officeDocument/2006/relationships/customXml" Target="../ink/ink456.xml"/><Relationship Id="rId144" Type="http://schemas.openxmlformats.org/officeDocument/2006/relationships/image" Target="../media/image470.png"/><Relationship Id="rId330" Type="http://schemas.openxmlformats.org/officeDocument/2006/relationships/image" Target="../media/image563.png"/><Relationship Id="rId90" Type="http://schemas.openxmlformats.org/officeDocument/2006/relationships/image" Target="../media/image443.png"/><Relationship Id="rId165" Type="http://schemas.openxmlformats.org/officeDocument/2006/relationships/customXml" Target="../ink/ink477.xml"/><Relationship Id="rId186" Type="http://schemas.openxmlformats.org/officeDocument/2006/relationships/image" Target="../media/image491.png"/><Relationship Id="rId351" Type="http://schemas.openxmlformats.org/officeDocument/2006/relationships/customXml" Target="../ink/ink570.xml"/><Relationship Id="rId211" Type="http://schemas.openxmlformats.org/officeDocument/2006/relationships/customXml" Target="../ink/ink500.xml"/><Relationship Id="rId232" Type="http://schemas.openxmlformats.org/officeDocument/2006/relationships/image" Target="../media/image514.png"/><Relationship Id="rId253" Type="http://schemas.openxmlformats.org/officeDocument/2006/relationships/customXml" Target="../ink/ink521.xml"/><Relationship Id="rId274" Type="http://schemas.openxmlformats.org/officeDocument/2006/relationships/image" Target="../media/image535.png"/><Relationship Id="rId295" Type="http://schemas.openxmlformats.org/officeDocument/2006/relationships/customXml" Target="../ink/ink542.xml"/><Relationship Id="rId309" Type="http://schemas.openxmlformats.org/officeDocument/2006/relationships/customXml" Target="../ink/ink549.xml"/><Relationship Id="rId27" Type="http://schemas.openxmlformats.org/officeDocument/2006/relationships/customXml" Target="../ink/ink408.xml"/><Relationship Id="rId48" Type="http://schemas.openxmlformats.org/officeDocument/2006/relationships/image" Target="../media/image423.png"/><Relationship Id="rId69" Type="http://schemas.openxmlformats.org/officeDocument/2006/relationships/customXml" Target="../ink/ink429.xml"/><Relationship Id="rId113" Type="http://schemas.openxmlformats.org/officeDocument/2006/relationships/customXml" Target="../ink/ink451.xml"/><Relationship Id="rId134" Type="http://schemas.openxmlformats.org/officeDocument/2006/relationships/image" Target="../media/image465.png"/><Relationship Id="rId320" Type="http://schemas.openxmlformats.org/officeDocument/2006/relationships/image" Target="../media/image558.png"/><Relationship Id="rId80" Type="http://schemas.openxmlformats.org/officeDocument/2006/relationships/image" Target="../media/image438.png"/><Relationship Id="rId155" Type="http://schemas.openxmlformats.org/officeDocument/2006/relationships/customXml" Target="../ink/ink472.xml"/><Relationship Id="rId176" Type="http://schemas.openxmlformats.org/officeDocument/2006/relationships/image" Target="../media/image486.png"/><Relationship Id="rId197" Type="http://schemas.openxmlformats.org/officeDocument/2006/relationships/customXml" Target="../ink/ink493.xml"/><Relationship Id="rId341" Type="http://schemas.openxmlformats.org/officeDocument/2006/relationships/customXml" Target="../ink/ink565.xml"/><Relationship Id="rId201" Type="http://schemas.openxmlformats.org/officeDocument/2006/relationships/customXml" Target="../ink/ink495.xml"/><Relationship Id="rId222" Type="http://schemas.openxmlformats.org/officeDocument/2006/relationships/image" Target="../media/image509.png"/><Relationship Id="rId243" Type="http://schemas.openxmlformats.org/officeDocument/2006/relationships/customXml" Target="../ink/ink516.xml"/><Relationship Id="rId264" Type="http://schemas.openxmlformats.org/officeDocument/2006/relationships/image" Target="../media/image530.png"/><Relationship Id="rId285" Type="http://schemas.openxmlformats.org/officeDocument/2006/relationships/customXml" Target="../ink/ink537.xml"/><Relationship Id="rId17" Type="http://schemas.openxmlformats.org/officeDocument/2006/relationships/customXml" Target="../ink/ink403.xml"/><Relationship Id="rId38" Type="http://schemas.openxmlformats.org/officeDocument/2006/relationships/image" Target="../media/image418.png"/><Relationship Id="rId59" Type="http://schemas.openxmlformats.org/officeDocument/2006/relationships/customXml" Target="../ink/ink424.xml"/><Relationship Id="rId103" Type="http://schemas.openxmlformats.org/officeDocument/2006/relationships/customXml" Target="../ink/ink446.xml"/><Relationship Id="rId124" Type="http://schemas.openxmlformats.org/officeDocument/2006/relationships/image" Target="../media/image460.png"/><Relationship Id="rId310" Type="http://schemas.openxmlformats.org/officeDocument/2006/relationships/image" Target="../media/image553.png"/><Relationship Id="rId70" Type="http://schemas.openxmlformats.org/officeDocument/2006/relationships/image" Target="../media/image433.png"/><Relationship Id="rId91" Type="http://schemas.openxmlformats.org/officeDocument/2006/relationships/customXml" Target="../ink/ink440.xml"/><Relationship Id="rId145" Type="http://schemas.openxmlformats.org/officeDocument/2006/relationships/customXml" Target="../ink/ink467.xml"/><Relationship Id="rId166" Type="http://schemas.openxmlformats.org/officeDocument/2006/relationships/image" Target="../media/image481.png"/><Relationship Id="rId187" Type="http://schemas.openxmlformats.org/officeDocument/2006/relationships/customXml" Target="../ink/ink488.xml"/><Relationship Id="rId331" Type="http://schemas.openxmlformats.org/officeDocument/2006/relationships/customXml" Target="../ink/ink560.xml"/><Relationship Id="rId352" Type="http://schemas.openxmlformats.org/officeDocument/2006/relationships/image" Target="../media/image574.png"/><Relationship Id="rId1" Type="http://schemas.openxmlformats.org/officeDocument/2006/relationships/slideLayout" Target="../slideLayouts/slideLayout7.xml"/><Relationship Id="rId212" Type="http://schemas.openxmlformats.org/officeDocument/2006/relationships/image" Target="../media/image504.png"/><Relationship Id="rId233" Type="http://schemas.openxmlformats.org/officeDocument/2006/relationships/customXml" Target="../ink/ink511.xml"/><Relationship Id="rId254" Type="http://schemas.openxmlformats.org/officeDocument/2006/relationships/image" Target="../media/image525.png"/><Relationship Id="rId28" Type="http://schemas.openxmlformats.org/officeDocument/2006/relationships/image" Target="../media/image413.png"/><Relationship Id="rId49" Type="http://schemas.openxmlformats.org/officeDocument/2006/relationships/customXml" Target="../ink/ink419.xml"/><Relationship Id="rId114" Type="http://schemas.openxmlformats.org/officeDocument/2006/relationships/image" Target="../media/image455.png"/><Relationship Id="rId275" Type="http://schemas.openxmlformats.org/officeDocument/2006/relationships/customXml" Target="../ink/ink532.xml"/><Relationship Id="rId296" Type="http://schemas.openxmlformats.org/officeDocument/2006/relationships/image" Target="../media/image546.png"/><Relationship Id="rId300" Type="http://schemas.openxmlformats.org/officeDocument/2006/relationships/image" Target="../media/image548.png"/><Relationship Id="rId60" Type="http://schemas.openxmlformats.org/officeDocument/2006/relationships/image" Target="../media/image429.png"/><Relationship Id="rId81" Type="http://schemas.openxmlformats.org/officeDocument/2006/relationships/customXml" Target="../ink/ink435.xml"/><Relationship Id="rId135" Type="http://schemas.openxmlformats.org/officeDocument/2006/relationships/customXml" Target="../ink/ink462.xml"/><Relationship Id="rId156" Type="http://schemas.openxmlformats.org/officeDocument/2006/relationships/image" Target="../media/image476.png"/><Relationship Id="rId177" Type="http://schemas.openxmlformats.org/officeDocument/2006/relationships/customXml" Target="../ink/ink483.xml"/><Relationship Id="rId198" Type="http://schemas.openxmlformats.org/officeDocument/2006/relationships/image" Target="../media/image497.png"/><Relationship Id="rId321" Type="http://schemas.openxmlformats.org/officeDocument/2006/relationships/customXml" Target="../ink/ink555.xml"/><Relationship Id="rId342" Type="http://schemas.openxmlformats.org/officeDocument/2006/relationships/image" Target="../media/image569.png"/><Relationship Id="rId202" Type="http://schemas.openxmlformats.org/officeDocument/2006/relationships/image" Target="../media/image499.png"/><Relationship Id="rId223" Type="http://schemas.openxmlformats.org/officeDocument/2006/relationships/customXml" Target="../ink/ink506.xml"/><Relationship Id="rId244" Type="http://schemas.openxmlformats.org/officeDocument/2006/relationships/image" Target="../media/image520.png"/><Relationship Id="rId18" Type="http://schemas.openxmlformats.org/officeDocument/2006/relationships/image" Target="../media/image408.png"/><Relationship Id="rId39" Type="http://schemas.openxmlformats.org/officeDocument/2006/relationships/customXml" Target="../ink/ink414.xml"/><Relationship Id="rId265" Type="http://schemas.openxmlformats.org/officeDocument/2006/relationships/customXml" Target="../ink/ink527.xml"/><Relationship Id="rId286" Type="http://schemas.openxmlformats.org/officeDocument/2006/relationships/image" Target="../media/image541.png"/><Relationship Id="rId50" Type="http://schemas.openxmlformats.org/officeDocument/2006/relationships/image" Target="../media/image424.png"/><Relationship Id="rId104" Type="http://schemas.openxmlformats.org/officeDocument/2006/relationships/image" Target="../media/image450.png"/><Relationship Id="rId125" Type="http://schemas.openxmlformats.org/officeDocument/2006/relationships/customXml" Target="../ink/ink457.xml"/><Relationship Id="rId146" Type="http://schemas.openxmlformats.org/officeDocument/2006/relationships/image" Target="../media/image471.png"/><Relationship Id="rId167" Type="http://schemas.openxmlformats.org/officeDocument/2006/relationships/customXml" Target="../ink/ink478.xml"/><Relationship Id="rId188" Type="http://schemas.openxmlformats.org/officeDocument/2006/relationships/image" Target="../media/image492.png"/><Relationship Id="rId311" Type="http://schemas.openxmlformats.org/officeDocument/2006/relationships/customXml" Target="../ink/ink550.xml"/><Relationship Id="rId332" Type="http://schemas.openxmlformats.org/officeDocument/2006/relationships/image" Target="../media/image564.png"/><Relationship Id="rId353" Type="http://schemas.openxmlformats.org/officeDocument/2006/relationships/customXml" Target="../ink/ink571.xml"/><Relationship Id="rId71" Type="http://schemas.openxmlformats.org/officeDocument/2006/relationships/customXml" Target="../ink/ink430.xml"/><Relationship Id="rId92" Type="http://schemas.openxmlformats.org/officeDocument/2006/relationships/image" Target="../media/image444.png"/><Relationship Id="rId213" Type="http://schemas.openxmlformats.org/officeDocument/2006/relationships/customXml" Target="../ink/ink501.xml"/><Relationship Id="rId234" Type="http://schemas.openxmlformats.org/officeDocument/2006/relationships/image" Target="../media/image515.png"/><Relationship Id="rId2" Type="http://schemas.openxmlformats.org/officeDocument/2006/relationships/notesSlide" Target="../notesSlides/notesSlide6.xml"/><Relationship Id="rId29" Type="http://schemas.openxmlformats.org/officeDocument/2006/relationships/customXml" Target="../ink/ink409.xml"/><Relationship Id="rId255" Type="http://schemas.openxmlformats.org/officeDocument/2006/relationships/customXml" Target="../ink/ink522.xml"/><Relationship Id="rId276" Type="http://schemas.openxmlformats.org/officeDocument/2006/relationships/image" Target="../media/image536.png"/><Relationship Id="rId297" Type="http://schemas.openxmlformats.org/officeDocument/2006/relationships/customXml" Target="../ink/ink543.xml"/><Relationship Id="rId40" Type="http://schemas.openxmlformats.org/officeDocument/2006/relationships/image" Target="../media/image419.png"/><Relationship Id="rId115" Type="http://schemas.openxmlformats.org/officeDocument/2006/relationships/customXml" Target="../ink/ink452.xml"/><Relationship Id="rId136" Type="http://schemas.openxmlformats.org/officeDocument/2006/relationships/image" Target="../media/image466.png"/><Relationship Id="rId157" Type="http://schemas.openxmlformats.org/officeDocument/2006/relationships/customXml" Target="../ink/ink473.xml"/><Relationship Id="rId178" Type="http://schemas.openxmlformats.org/officeDocument/2006/relationships/image" Target="../media/image487.png"/><Relationship Id="rId301" Type="http://schemas.openxmlformats.org/officeDocument/2006/relationships/customXml" Target="../ink/ink545.xml"/><Relationship Id="rId322" Type="http://schemas.openxmlformats.org/officeDocument/2006/relationships/image" Target="../media/image559.png"/><Relationship Id="rId343" Type="http://schemas.openxmlformats.org/officeDocument/2006/relationships/customXml" Target="../ink/ink566.xml"/><Relationship Id="rId61" Type="http://schemas.openxmlformats.org/officeDocument/2006/relationships/customXml" Target="../ink/ink425.xml"/><Relationship Id="rId82" Type="http://schemas.openxmlformats.org/officeDocument/2006/relationships/image" Target="../media/image439.png"/><Relationship Id="rId199" Type="http://schemas.openxmlformats.org/officeDocument/2006/relationships/customXml" Target="../ink/ink494.xml"/><Relationship Id="rId203" Type="http://schemas.openxmlformats.org/officeDocument/2006/relationships/customXml" Target="../ink/ink496.xml"/><Relationship Id="rId19" Type="http://schemas.openxmlformats.org/officeDocument/2006/relationships/customXml" Target="../ink/ink404.xml"/><Relationship Id="rId224" Type="http://schemas.openxmlformats.org/officeDocument/2006/relationships/image" Target="../media/image510.png"/><Relationship Id="rId245" Type="http://schemas.openxmlformats.org/officeDocument/2006/relationships/customXml" Target="../ink/ink517.xml"/><Relationship Id="rId266" Type="http://schemas.openxmlformats.org/officeDocument/2006/relationships/image" Target="../media/image531.png"/><Relationship Id="rId287" Type="http://schemas.openxmlformats.org/officeDocument/2006/relationships/customXml" Target="../ink/ink538.xml"/><Relationship Id="rId30" Type="http://schemas.openxmlformats.org/officeDocument/2006/relationships/image" Target="../media/image414.png"/><Relationship Id="rId105" Type="http://schemas.openxmlformats.org/officeDocument/2006/relationships/customXml" Target="../ink/ink447.xml"/><Relationship Id="rId126" Type="http://schemas.openxmlformats.org/officeDocument/2006/relationships/image" Target="../media/image461.png"/><Relationship Id="rId147" Type="http://schemas.openxmlformats.org/officeDocument/2006/relationships/customXml" Target="../ink/ink468.xml"/><Relationship Id="rId168" Type="http://schemas.openxmlformats.org/officeDocument/2006/relationships/image" Target="../media/image482.png"/><Relationship Id="rId312" Type="http://schemas.openxmlformats.org/officeDocument/2006/relationships/image" Target="../media/image554.png"/><Relationship Id="rId333" Type="http://schemas.openxmlformats.org/officeDocument/2006/relationships/customXml" Target="../ink/ink561.xml"/><Relationship Id="rId354" Type="http://schemas.openxmlformats.org/officeDocument/2006/relationships/image" Target="../media/image575.png"/><Relationship Id="rId51" Type="http://schemas.openxmlformats.org/officeDocument/2006/relationships/customXml" Target="../ink/ink420.xml"/><Relationship Id="rId72" Type="http://schemas.openxmlformats.org/officeDocument/2006/relationships/image" Target="../media/image434.png"/><Relationship Id="rId93" Type="http://schemas.openxmlformats.org/officeDocument/2006/relationships/customXml" Target="../ink/ink441.xml"/><Relationship Id="rId189" Type="http://schemas.openxmlformats.org/officeDocument/2006/relationships/customXml" Target="../ink/ink489.xml"/><Relationship Id="rId3" Type="http://schemas.openxmlformats.org/officeDocument/2006/relationships/oleObject" Target="../embeddings/oleObject2.bin"/><Relationship Id="rId214" Type="http://schemas.openxmlformats.org/officeDocument/2006/relationships/image" Target="../media/image505.png"/><Relationship Id="rId235" Type="http://schemas.openxmlformats.org/officeDocument/2006/relationships/customXml" Target="../ink/ink512.xml"/><Relationship Id="rId256" Type="http://schemas.openxmlformats.org/officeDocument/2006/relationships/image" Target="../media/image526.png"/><Relationship Id="rId277" Type="http://schemas.openxmlformats.org/officeDocument/2006/relationships/customXml" Target="../ink/ink533.xml"/><Relationship Id="rId298" Type="http://schemas.openxmlformats.org/officeDocument/2006/relationships/image" Target="../media/image547.png"/><Relationship Id="rId116" Type="http://schemas.openxmlformats.org/officeDocument/2006/relationships/image" Target="../media/image456.png"/><Relationship Id="rId137" Type="http://schemas.openxmlformats.org/officeDocument/2006/relationships/customXml" Target="../ink/ink463.xml"/><Relationship Id="rId158" Type="http://schemas.openxmlformats.org/officeDocument/2006/relationships/image" Target="../media/image477.png"/><Relationship Id="rId302" Type="http://schemas.openxmlformats.org/officeDocument/2006/relationships/image" Target="../media/image549.png"/><Relationship Id="rId323" Type="http://schemas.openxmlformats.org/officeDocument/2006/relationships/customXml" Target="../ink/ink556.xml"/><Relationship Id="rId344" Type="http://schemas.openxmlformats.org/officeDocument/2006/relationships/image" Target="../media/image570.png"/><Relationship Id="rId20" Type="http://schemas.openxmlformats.org/officeDocument/2006/relationships/image" Target="../media/image409.png"/><Relationship Id="rId41" Type="http://schemas.openxmlformats.org/officeDocument/2006/relationships/customXml" Target="../ink/ink415.xml"/><Relationship Id="rId62" Type="http://schemas.openxmlformats.org/officeDocument/2006/relationships/image" Target="../media/image376.png"/><Relationship Id="rId83" Type="http://schemas.openxmlformats.org/officeDocument/2006/relationships/customXml" Target="../ink/ink436.xml"/><Relationship Id="rId179" Type="http://schemas.openxmlformats.org/officeDocument/2006/relationships/customXml" Target="../ink/ink484.xml"/><Relationship Id="rId190" Type="http://schemas.openxmlformats.org/officeDocument/2006/relationships/image" Target="../media/image493.png"/><Relationship Id="rId204" Type="http://schemas.openxmlformats.org/officeDocument/2006/relationships/image" Target="../media/image500.png"/><Relationship Id="rId225" Type="http://schemas.openxmlformats.org/officeDocument/2006/relationships/customXml" Target="../ink/ink507.xml"/><Relationship Id="rId246" Type="http://schemas.openxmlformats.org/officeDocument/2006/relationships/image" Target="../media/image521.png"/><Relationship Id="rId267" Type="http://schemas.openxmlformats.org/officeDocument/2006/relationships/customXml" Target="../ink/ink528.xml"/><Relationship Id="rId288" Type="http://schemas.openxmlformats.org/officeDocument/2006/relationships/image" Target="../media/image542.png"/><Relationship Id="rId106" Type="http://schemas.openxmlformats.org/officeDocument/2006/relationships/image" Target="../media/image451.png"/><Relationship Id="rId127" Type="http://schemas.openxmlformats.org/officeDocument/2006/relationships/customXml" Target="../ink/ink458.xml"/><Relationship Id="rId313" Type="http://schemas.openxmlformats.org/officeDocument/2006/relationships/customXml" Target="../ink/ink551.xml"/><Relationship Id="rId10" Type="http://schemas.openxmlformats.org/officeDocument/2006/relationships/image" Target="../media/image404.png"/><Relationship Id="rId31" Type="http://schemas.openxmlformats.org/officeDocument/2006/relationships/customXml" Target="../ink/ink410.xml"/><Relationship Id="rId52" Type="http://schemas.openxmlformats.org/officeDocument/2006/relationships/image" Target="../media/image425.png"/><Relationship Id="rId73" Type="http://schemas.openxmlformats.org/officeDocument/2006/relationships/customXml" Target="../ink/ink431.xml"/><Relationship Id="rId94" Type="http://schemas.openxmlformats.org/officeDocument/2006/relationships/image" Target="../media/image445.png"/><Relationship Id="rId148" Type="http://schemas.openxmlformats.org/officeDocument/2006/relationships/image" Target="../media/image472.png"/><Relationship Id="rId169" Type="http://schemas.openxmlformats.org/officeDocument/2006/relationships/customXml" Target="../ink/ink479.xml"/><Relationship Id="rId334" Type="http://schemas.openxmlformats.org/officeDocument/2006/relationships/image" Target="../media/image565.png"/><Relationship Id="rId355" Type="http://schemas.openxmlformats.org/officeDocument/2006/relationships/customXml" Target="../ink/ink572.xml"/><Relationship Id="rId4" Type="http://schemas.openxmlformats.org/officeDocument/2006/relationships/image" Target="../media/image401.emf"/><Relationship Id="rId180" Type="http://schemas.openxmlformats.org/officeDocument/2006/relationships/image" Target="../media/image488.png"/><Relationship Id="rId215" Type="http://schemas.openxmlformats.org/officeDocument/2006/relationships/customXml" Target="../ink/ink502.xml"/><Relationship Id="rId236" Type="http://schemas.openxmlformats.org/officeDocument/2006/relationships/image" Target="../media/image516.png"/><Relationship Id="rId257" Type="http://schemas.openxmlformats.org/officeDocument/2006/relationships/customXml" Target="../ink/ink523.xml"/><Relationship Id="rId278" Type="http://schemas.openxmlformats.org/officeDocument/2006/relationships/image" Target="../media/image537.png"/><Relationship Id="rId303" Type="http://schemas.openxmlformats.org/officeDocument/2006/relationships/customXml" Target="../ink/ink546.xml"/><Relationship Id="rId42" Type="http://schemas.openxmlformats.org/officeDocument/2006/relationships/image" Target="../media/image420.png"/><Relationship Id="rId84" Type="http://schemas.openxmlformats.org/officeDocument/2006/relationships/image" Target="../media/image440.png"/><Relationship Id="rId138" Type="http://schemas.openxmlformats.org/officeDocument/2006/relationships/image" Target="../media/image467.png"/><Relationship Id="rId345" Type="http://schemas.openxmlformats.org/officeDocument/2006/relationships/customXml" Target="../ink/ink567.xml"/><Relationship Id="rId191" Type="http://schemas.openxmlformats.org/officeDocument/2006/relationships/customXml" Target="../ink/ink490.xml"/><Relationship Id="rId205" Type="http://schemas.openxmlformats.org/officeDocument/2006/relationships/customXml" Target="../ink/ink497.xml"/><Relationship Id="rId247" Type="http://schemas.openxmlformats.org/officeDocument/2006/relationships/customXml" Target="../ink/ink518.xml"/><Relationship Id="rId107" Type="http://schemas.openxmlformats.org/officeDocument/2006/relationships/customXml" Target="../ink/ink448.xml"/><Relationship Id="rId289" Type="http://schemas.openxmlformats.org/officeDocument/2006/relationships/customXml" Target="../ink/ink539.xml"/><Relationship Id="rId11" Type="http://schemas.openxmlformats.org/officeDocument/2006/relationships/customXml" Target="../ink/ink400.xml"/><Relationship Id="rId53" Type="http://schemas.openxmlformats.org/officeDocument/2006/relationships/customXml" Target="../ink/ink421.xml"/><Relationship Id="rId149" Type="http://schemas.openxmlformats.org/officeDocument/2006/relationships/customXml" Target="../ink/ink469.xml"/><Relationship Id="rId314" Type="http://schemas.openxmlformats.org/officeDocument/2006/relationships/image" Target="../media/image555.png"/><Relationship Id="rId356" Type="http://schemas.openxmlformats.org/officeDocument/2006/relationships/image" Target="../media/image576.png"/><Relationship Id="rId95" Type="http://schemas.openxmlformats.org/officeDocument/2006/relationships/customXml" Target="../ink/ink442.xml"/><Relationship Id="rId160" Type="http://schemas.openxmlformats.org/officeDocument/2006/relationships/image" Target="../media/image478.png"/><Relationship Id="rId216" Type="http://schemas.openxmlformats.org/officeDocument/2006/relationships/image" Target="../media/image506.png"/><Relationship Id="rId258" Type="http://schemas.openxmlformats.org/officeDocument/2006/relationships/image" Target="../media/image527.png"/><Relationship Id="rId22" Type="http://schemas.openxmlformats.org/officeDocument/2006/relationships/image" Target="../media/image410.png"/><Relationship Id="rId64" Type="http://schemas.openxmlformats.org/officeDocument/2006/relationships/image" Target="../media/image430.png"/><Relationship Id="rId118" Type="http://schemas.openxmlformats.org/officeDocument/2006/relationships/image" Target="../media/image457.png"/><Relationship Id="rId325" Type="http://schemas.openxmlformats.org/officeDocument/2006/relationships/customXml" Target="../ink/ink557.xml"/><Relationship Id="rId171" Type="http://schemas.openxmlformats.org/officeDocument/2006/relationships/customXml" Target="../ink/ink480.xml"/><Relationship Id="rId227" Type="http://schemas.openxmlformats.org/officeDocument/2006/relationships/customXml" Target="../ink/ink508.xml"/><Relationship Id="rId269" Type="http://schemas.openxmlformats.org/officeDocument/2006/relationships/customXml" Target="../ink/ink529.xml"/><Relationship Id="rId33" Type="http://schemas.openxmlformats.org/officeDocument/2006/relationships/customXml" Target="../ink/ink411.xml"/><Relationship Id="rId129" Type="http://schemas.openxmlformats.org/officeDocument/2006/relationships/customXml" Target="../ink/ink459.xml"/><Relationship Id="rId280" Type="http://schemas.openxmlformats.org/officeDocument/2006/relationships/image" Target="../media/image538.png"/><Relationship Id="rId336" Type="http://schemas.openxmlformats.org/officeDocument/2006/relationships/image" Target="../media/image566.png"/><Relationship Id="rId75" Type="http://schemas.openxmlformats.org/officeDocument/2006/relationships/customXml" Target="../ink/ink432.xml"/><Relationship Id="rId140" Type="http://schemas.openxmlformats.org/officeDocument/2006/relationships/image" Target="../media/image468.png"/><Relationship Id="rId182" Type="http://schemas.openxmlformats.org/officeDocument/2006/relationships/image" Target="../media/image489.png"/><Relationship Id="rId6" Type="http://schemas.openxmlformats.org/officeDocument/2006/relationships/image" Target="../media/image402.png"/><Relationship Id="rId238" Type="http://schemas.openxmlformats.org/officeDocument/2006/relationships/image" Target="../media/image517.png"/><Relationship Id="rId291" Type="http://schemas.openxmlformats.org/officeDocument/2006/relationships/customXml" Target="../ink/ink540.xml"/><Relationship Id="rId305" Type="http://schemas.openxmlformats.org/officeDocument/2006/relationships/customXml" Target="../ink/ink547.xml"/><Relationship Id="rId347" Type="http://schemas.openxmlformats.org/officeDocument/2006/relationships/customXml" Target="../ink/ink568.xml"/><Relationship Id="rId44" Type="http://schemas.openxmlformats.org/officeDocument/2006/relationships/image" Target="../media/image421.png"/><Relationship Id="rId86" Type="http://schemas.openxmlformats.org/officeDocument/2006/relationships/image" Target="../media/image441.png"/><Relationship Id="rId151" Type="http://schemas.openxmlformats.org/officeDocument/2006/relationships/customXml" Target="../ink/ink470.xml"/><Relationship Id="rId193" Type="http://schemas.openxmlformats.org/officeDocument/2006/relationships/customXml" Target="../ink/ink491.xml"/><Relationship Id="rId207" Type="http://schemas.openxmlformats.org/officeDocument/2006/relationships/customXml" Target="../ink/ink498.xml"/><Relationship Id="rId249" Type="http://schemas.openxmlformats.org/officeDocument/2006/relationships/customXml" Target="../ink/ink519.xml"/><Relationship Id="rId13" Type="http://schemas.openxmlformats.org/officeDocument/2006/relationships/customXml" Target="../ink/ink401.xml"/><Relationship Id="rId109" Type="http://schemas.openxmlformats.org/officeDocument/2006/relationships/customXml" Target="../ink/ink449.xml"/><Relationship Id="rId260" Type="http://schemas.openxmlformats.org/officeDocument/2006/relationships/image" Target="../media/image528.png"/><Relationship Id="rId316" Type="http://schemas.openxmlformats.org/officeDocument/2006/relationships/image" Target="../media/image556.png"/><Relationship Id="rId55" Type="http://schemas.openxmlformats.org/officeDocument/2006/relationships/customXml" Target="../ink/ink422.xml"/><Relationship Id="rId97" Type="http://schemas.openxmlformats.org/officeDocument/2006/relationships/customXml" Target="../ink/ink443.xml"/><Relationship Id="rId120" Type="http://schemas.openxmlformats.org/officeDocument/2006/relationships/image" Target="../media/image458.png"/><Relationship Id="rId358" Type="http://schemas.openxmlformats.org/officeDocument/2006/relationships/image" Target="../media/image577.png"/><Relationship Id="rId162" Type="http://schemas.openxmlformats.org/officeDocument/2006/relationships/image" Target="../media/image479.png"/><Relationship Id="rId218" Type="http://schemas.openxmlformats.org/officeDocument/2006/relationships/image" Target="../media/image507.png"/><Relationship Id="rId271" Type="http://schemas.openxmlformats.org/officeDocument/2006/relationships/customXml" Target="../ink/ink530.xml"/><Relationship Id="rId24" Type="http://schemas.openxmlformats.org/officeDocument/2006/relationships/image" Target="../media/image411.png"/><Relationship Id="rId66" Type="http://schemas.openxmlformats.org/officeDocument/2006/relationships/image" Target="../media/image431.png"/><Relationship Id="rId131" Type="http://schemas.openxmlformats.org/officeDocument/2006/relationships/customXml" Target="../ink/ink460.xml"/><Relationship Id="rId327" Type="http://schemas.openxmlformats.org/officeDocument/2006/relationships/customXml" Target="../ink/ink558.xml"/><Relationship Id="rId173" Type="http://schemas.openxmlformats.org/officeDocument/2006/relationships/customXml" Target="../ink/ink481.xml"/><Relationship Id="rId229" Type="http://schemas.openxmlformats.org/officeDocument/2006/relationships/customXml" Target="../ink/ink509.xml"/><Relationship Id="rId240" Type="http://schemas.openxmlformats.org/officeDocument/2006/relationships/image" Target="../media/image518.png"/><Relationship Id="rId35" Type="http://schemas.openxmlformats.org/officeDocument/2006/relationships/customXml" Target="../ink/ink412.xml"/><Relationship Id="rId77" Type="http://schemas.openxmlformats.org/officeDocument/2006/relationships/customXml" Target="../ink/ink433.xml"/><Relationship Id="rId100" Type="http://schemas.openxmlformats.org/officeDocument/2006/relationships/image" Target="../media/image448.png"/><Relationship Id="rId282" Type="http://schemas.openxmlformats.org/officeDocument/2006/relationships/image" Target="../media/image539.png"/><Relationship Id="rId338" Type="http://schemas.openxmlformats.org/officeDocument/2006/relationships/image" Target="../media/image567.png"/><Relationship Id="rId8" Type="http://schemas.openxmlformats.org/officeDocument/2006/relationships/image" Target="../media/image403.png"/><Relationship Id="rId142" Type="http://schemas.openxmlformats.org/officeDocument/2006/relationships/image" Target="../media/image469.png"/><Relationship Id="rId184" Type="http://schemas.openxmlformats.org/officeDocument/2006/relationships/image" Target="../media/image490.png"/><Relationship Id="rId251" Type="http://schemas.openxmlformats.org/officeDocument/2006/relationships/customXml" Target="../ink/ink520.xml"/></Relationships>
</file>

<file path=ppt/slides/_rels/slide8.xml.rels><?xml version="1.0" encoding="UTF-8" standalone="yes"?>
<Relationships xmlns="http://schemas.openxmlformats.org/package/2006/relationships"><Relationship Id="rId117" Type="http://schemas.openxmlformats.org/officeDocument/2006/relationships/customXml" Target="../ink/ink630.xml"/><Relationship Id="rId21" Type="http://schemas.openxmlformats.org/officeDocument/2006/relationships/customXml" Target="../ink/ink582.xml"/><Relationship Id="rId42" Type="http://schemas.openxmlformats.org/officeDocument/2006/relationships/image" Target="../media/image601.png"/><Relationship Id="rId63" Type="http://schemas.openxmlformats.org/officeDocument/2006/relationships/customXml" Target="../ink/ink603.xml"/><Relationship Id="rId84" Type="http://schemas.openxmlformats.org/officeDocument/2006/relationships/image" Target="../media/image622.png"/><Relationship Id="rId138" Type="http://schemas.openxmlformats.org/officeDocument/2006/relationships/image" Target="../media/image649.png"/><Relationship Id="rId159" Type="http://schemas.openxmlformats.org/officeDocument/2006/relationships/customXml" Target="../ink/ink651.xml"/><Relationship Id="rId170" Type="http://schemas.openxmlformats.org/officeDocument/2006/relationships/image" Target="../media/image664.png"/><Relationship Id="rId107" Type="http://schemas.openxmlformats.org/officeDocument/2006/relationships/customXml" Target="../ink/ink625.xml"/><Relationship Id="rId11" Type="http://schemas.openxmlformats.org/officeDocument/2006/relationships/customXml" Target="../ink/ink577.xml"/><Relationship Id="rId32" Type="http://schemas.openxmlformats.org/officeDocument/2006/relationships/image" Target="../media/image596.png"/><Relationship Id="rId53" Type="http://schemas.openxmlformats.org/officeDocument/2006/relationships/customXml" Target="../ink/ink598.xml"/><Relationship Id="rId74" Type="http://schemas.openxmlformats.org/officeDocument/2006/relationships/image" Target="../media/image617.png"/><Relationship Id="rId128" Type="http://schemas.openxmlformats.org/officeDocument/2006/relationships/image" Target="../media/image644.png"/><Relationship Id="rId149" Type="http://schemas.openxmlformats.org/officeDocument/2006/relationships/customXml" Target="../ink/ink646.xml"/><Relationship Id="rId5" Type="http://schemas.openxmlformats.org/officeDocument/2006/relationships/image" Target="../media/image582.jpeg"/><Relationship Id="rId95" Type="http://schemas.openxmlformats.org/officeDocument/2006/relationships/customXml" Target="../ink/ink619.xml"/><Relationship Id="rId160" Type="http://schemas.openxmlformats.org/officeDocument/2006/relationships/image" Target="../media/image659.png"/><Relationship Id="rId181" Type="http://schemas.openxmlformats.org/officeDocument/2006/relationships/customXml" Target="../ink/ink662.xml"/><Relationship Id="rId22" Type="http://schemas.openxmlformats.org/officeDocument/2006/relationships/image" Target="../media/image591.png"/><Relationship Id="rId43" Type="http://schemas.openxmlformats.org/officeDocument/2006/relationships/customXml" Target="../ink/ink593.xml"/><Relationship Id="rId64" Type="http://schemas.openxmlformats.org/officeDocument/2006/relationships/image" Target="../media/image612.png"/><Relationship Id="rId118" Type="http://schemas.openxmlformats.org/officeDocument/2006/relationships/image" Target="../media/image639.png"/><Relationship Id="rId139" Type="http://schemas.openxmlformats.org/officeDocument/2006/relationships/customXml" Target="../ink/ink641.xml"/><Relationship Id="rId85" Type="http://schemas.openxmlformats.org/officeDocument/2006/relationships/customXml" Target="../ink/ink614.xml"/><Relationship Id="rId150" Type="http://schemas.openxmlformats.org/officeDocument/2006/relationships/image" Target="../media/image654.png"/><Relationship Id="rId171" Type="http://schemas.openxmlformats.org/officeDocument/2006/relationships/customXml" Target="../ink/ink657.xml"/><Relationship Id="rId12" Type="http://schemas.openxmlformats.org/officeDocument/2006/relationships/image" Target="../media/image586.png"/><Relationship Id="rId33" Type="http://schemas.openxmlformats.org/officeDocument/2006/relationships/customXml" Target="../ink/ink588.xml"/><Relationship Id="rId108" Type="http://schemas.openxmlformats.org/officeDocument/2006/relationships/image" Target="../media/image634.png"/><Relationship Id="rId129" Type="http://schemas.openxmlformats.org/officeDocument/2006/relationships/customXml" Target="../ink/ink636.xml"/><Relationship Id="rId54" Type="http://schemas.openxmlformats.org/officeDocument/2006/relationships/image" Target="../media/image607.png"/><Relationship Id="rId75" Type="http://schemas.openxmlformats.org/officeDocument/2006/relationships/customXml" Target="../ink/ink609.xml"/><Relationship Id="rId96" Type="http://schemas.openxmlformats.org/officeDocument/2006/relationships/image" Target="../media/image628.png"/><Relationship Id="rId140" Type="http://schemas.openxmlformats.org/officeDocument/2006/relationships/image" Target="../media/image650.png"/><Relationship Id="rId161" Type="http://schemas.openxmlformats.org/officeDocument/2006/relationships/customXml" Target="../ink/ink652.xml"/><Relationship Id="rId182" Type="http://schemas.openxmlformats.org/officeDocument/2006/relationships/image" Target="../media/image670.png"/><Relationship Id="rId6" Type="http://schemas.openxmlformats.org/officeDocument/2006/relationships/image" Target="../media/image583.webp"/><Relationship Id="rId23" Type="http://schemas.openxmlformats.org/officeDocument/2006/relationships/customXml" Target="../ink/ink583.xml"/><Relationship Id="rId119" Type="http://schemas.openxmlformats.org/officeDocument/2006/relationships/customXml" Target="../ink/ink631.xml"/><Relationship Id="rId44" Type="http://schemas.openxmlformats.org/officeDocument/2006/relationships/image" Target="../media/image602.png"/><Relationship Id="rId60" Type="http://schemas.openxmlformats.org/officeDocument/2006/relationships/image" Target="../media/image610.png"/><Relationship Id="rId65" Type="http://schemas.openxmlformats.org/officeDocument/2006/relationships/customXml" Target="../ink/ink604.xml"/><Relationship Id="rId81" Type="http://schemas.openxmlformats.org/officeDocument/2006/relationships/customXml" Target="../ink/ink612.xml"/><Relationship Id="rId86" Type="http://schemas.openxmlformats.org/officeDocument/2006/relationships/image" Target="../media/image623.png"/><Relationship Id="rId130" Type="http://schemas.openxmlformats.org/officeDocument/2006/relationships/image" Target="../media/image645.png"/><Relationship Id="rId135" Type="http://schemas.openxmlformats.org/officeDocument/2006/relationships/customXml" Target="../ink/ink639.xml"/><Relationship Id="rId151" Type="http://schemas.openxmlformats.org/officeDocument/2006/relationships/customXml" Target="../ink/ink647.xml"/><Relationship Id="rId156" Type="http://schemas.openxmlformats.org/officeDocument/2006/relationships/image" Target="../media/image657.png"/><Relationship Id="rId177" Type="http://schemas.openxmlformats.org/officeDocument/2006/relationships/customXml" Target="../ink/ink660.xml"/><Relationship Id="rId172" Type="http://schemas.openxmlformats.org/officeDocument/2006/relationships/image" Target="../media/image665.png"/><Relationship Id="rId13" Type="http://schemas.openxmlformats.org/officeDocument/2006/relationships/customXml" Target="../ink/ink578.xml"/><Relationship Id="rId18" Type="http://schemas.openxmlformats.org/officeDocument/2006/relationships/image" Target="../media/image589.png"/><Relationship Id="rId39" Type="http://schemas.openxmlformats.org/officeDocument/2006/relationships/customXml" Target="../ink/ink591.xml"/><Relationship Id="rId109" Type="http://schemas.openxmlformats.org/officeDocument/2006/relationships/customXml" Target="../ink/ink626.xml"/><Relationship Id="rId34" Type="http://schemas.openxmlformats.org/officeDocument/2006/relationships/image" Target="../media/image597.png"/><Relationship Id="rId50" Type="http://schemas.openxmlformats.org/officeDocument/2006/relationships/image" Target="../media/image605.png"/><Relationship Id="rId55" Type="http://schemas.openxmlformats.org/officeDocument/2006/relationships/customXml" Target="../ink/ink599.xml"/><Relationship Id="rId76" Type="http://schemas.openxmlformats.org/officeDocument/2006/relationships/image" Target="../media/image618.png"/><Relationship Id="rId97" Type="http://schemas.openxmlformats.org/officeDocument/2006/relationships/customXml" Target="../ink/ink620.xml"/><Relationship Id="rId104" Type="http://schemas.openxmlformats.org/officeDocument/2006/relationships/image" Target="../media/image632.png"/><Relationship Id="rId120" Type="http://schemas.openxmlformats.org/officeDocument/2006/relationships/image" Target="../media/image640.png"/><Relationship Id="rId125" Type="http://schemas.openxmlformats.org/officeDocument/2006/relationships/customXml" Target="../ink/ink634.xml"/><Relationship Id="rId141" Type="http://schemas.openxmlformats.org/officeDocument/2006/relationships/customXml" Target="../ink/ink642.xml"/><Relationship Id="rId146" Type="http://schemas.openxmlformats.org/officeDocument/2006/relationships/image" Target="../media/image652.png"/><Relationship Id="rId167" Type="http://schemas.openxmlformats.org/officeDocument/2006/relationships/customXml" Target="../ink/ink655.xml"/><Relationship Id="rId7" Type="http://schemas.openxmlformats.org/officeDocument/2006/relationships/customXml" Target="../ink/ink575.xml"/><Relationship Id="rId71" Type="http://schemas.openxmlformats.org/officeDocument/2006/relationships/customXml" Target="../ink/ink607.xml"/><Relationship Id="rId92" Type="http://schemas.openxmlformats.org/officeDocument/2006/relationships/image" Target="../media/image626.png"/><Relationship Id="rId162" Type="http://schemas.openxmlformats.org/officeDocument/2006/relationships/image" Target="../media/image660.png"/><Relationship Id="rId183" Type="http://schemas.openxmlformats.org/officeDocument/2006/relationships/customXml" Target="../ink/ink663.xml"/><Relationship Id="rId2" Type="http://schemas.openxmlformats.org/officeDocument/2006/relationships/image" Target="../media/image579.jpeg"/><Relationship Id="rId29" Type="http://schemas.openxmlformats.org/officeDocument/2006/relationships/customXml" Target="../ink/ink586.xml"/><Relationship Id="rId24" Type="http://schemas.openxmlformats.org/officeDocument/2006/relationships/image" Target="../media/image592.png"/><Relationship Id="rId40" Type="http://schemas.openxmlformats.org/officeDocument/2006/relationships/image" Target="../media/image600.png"/><Relationship Id="rId45" Type="http://schemas.openxmlformats.org/officeDocument/2006/relationships/customXml" Target="../ink/ink594.xml"/><Relationship Id="rId66" Type="http://schemas.openxmlformats.org/officeDocument/2006/relationships/image" Target="../media/image613.png"/><Relationship Id="rId87" Type="http://schemas.openxmlformats.org/officeDocument/2006/relationships/customXml" Target="../ink/ink615.xml"/><Relationship Id="rId110" Type="http://schemas.openxmlformats.org/officeDocument/2006/relationships/image" Target="../media/image635.png"/><Relationship Id="rId115" Type="http://schemas.openxmlformats.org/officeDocument/2006/relationships/customXml" Target="../ink/ink629.xml"/><Relationship Id="rId131" Type="http://schemas.openxmlformats.org/officeDocument/2006/relationships/customXml" Target="../ink/ink637.xml"/><Relationship Id="rId136" Type="http://schemas.openxmlformats.org/officeDocument/2006/relationships/image" Target="../media/image648.png"/><Relationship Id="rId157" Type="http://schemas.openxmlformats.org/officeDocument/2006/relationships/customXml" Target="../ink/ink650.xml"/><Relationship Id="rId178" Type="http://schemas.openxmlformats.org/officeDocument/2006/relationships/image" Target="../media/image668.png"/><Relationship Id="rId61" Type="http://schemas.openxmlformats.org/officeDocument/2006/relationships/customXml" Target="../ink/ink602.xml"/><Relationship Id="rId82" Type="http://schemas.openxmlformats.org/officeDocument/2006/relationships/image" Target="../media/image621.png"/><Relationship Id="rId152" Type="http://schemas.openxmlformats.org/officeDocument/2006/relationships/image" Target="../media/image655.png"/><Relationship Id="rId173" Type="http://schemas.openxmlformats.org/officeDocument/2006/relationships/customXml" Target="../ink/ink658.xml"/><Relationship Id="rId19" Type="http://schemas.openxmlformats.org/officeDocument/2006/relationships/customXml" Target="../ink/ink581.xml"/><Relationship Id="rId14" Type="http://schemas.openxmlformats.org/officeDocument/2006/relationships/image" Target="../media/image587.png"/><Relationship Id="rId30" Type="http://schemas.openxmlformats.org/officeDocument/2006/relationships/image" Target="../media/image595.png"/><Relationship Id="rId35" Type="http://schemas.openxmlformats.org/officeDocument/2006/relationships/customXml" Target="../ink/ink589.xml"/><Relationship Id="rId56" Type="http://schemas.openxmlformats.org/officeDocument/2006/relationships/image" Target="../media/image608.png"/><Relationship Id="rId77" Type="http://schemas.openxmlformats.org/officeDocument/2006/relationships/customXml" Target="../ink/ink610.xml"/><Relationship Id="rId100" Type="http://schemas.openxmlformats.org/officeDocument/2006/relationships/image" Target="../media/image630.png"/><Relationship Id="rId105" Type="http://schemas.openxmlformats.org/officeDocument/2006/relationships/customXml" Target="../ink/ink624.xml"/><Relationship Id="rId126" Type="http://schemas.openxmlformats.org/officeDocument/2006/relationships/image" Target="../media/image643.png"/><Relationship Id="rId147" Type="http://schemas.openxmlformats.org/officeDocument/2006/relationships/customXml" Target="../ink/ink645.xml"/><Relationship Id="rId168" Type="http://schemas.openxmlformats.org/officeDocument/2006/relationships/image" Target="../media/image663.png"/><Relationship Id="rId8" Type="http://schemas.openxmlformats.org/officeDocument/2006/relationships/image" Target="../media/image584.png"/><Relationship Id="rId51" Type="http://schemas.openxmlformats.org/officeDocument/2006/relationships/customXml" Target="../ink/ink597.xml"/><Relationship Id="rId72" Type="http://schemas.openxmlformats.org/officeDocument/2006/relationships/image" Target="../media/image616.png"/><Relationship Id="rId93" Type="http://schemas.openxmlformats.org/officeDocument/2006/relationships/customXml" Target="../ink/ink618.xml"/><Relationship Id="rId98" Type="http://schemas.openxmlformats.org/officeDocument/2006/relationships/image" Target="../media/image629.png"/><Relationship Id="rId121" Type="http://schemas.openxmlformats.org/officeDocument/2006/relationships/customXml" Target="../ink/ink632.xml"/><Relationship Id="rId142" Type="http://schemas.openxmlformats.org/officeDocument/2006/relationships/image" Target="../media/image376.png"/><Relationship Id="rId163" Type="http://schemas.openxmlformats.org/officeDocument/2006/relationships/customXml" Target="../ink/ink653.xml"/><Relationship Id="rId184" Type="http://schemas.openxmlformats.org/officeDocument/2006/relationships/image" Target="../media/image671.png"/><Relationship Id="rId3" Type="http://schemas.openxmlformats.org/officeDocument/2006/relationships/image" Target="../media/image580.png"/><Relationship Id="rId25" Type="http://schemas.openxmlformats.org/officeDocument/2006/relationships/customXml" Target="../ink/ink584.xml"/><Relationship Id="rId46" Type="http://schemas.openxmlformats.org/officeDocument/2006/relationships/image" Target="../media/image603.png"/><Relationship Id="rId67" Type="http://schemas.openxmlformats.org/officeDocument/2006/relationships/customXml" Target="../ink/ink605.xml"/><Relationship Id="rId116" Type="http://schemas.openxmlformats.org/officeDocument/2006/relationships/image" Target="../media/image638.png"/><Relationship Id="rId137" Type="http://schemas.openxmlformats.org/officeDocument/2006/relationships/customXml" Target="../ink/ink640.xml"/><Relationship Id="rId158" Type="http://schemas.openxmlformats.org/officeDocument/2006/relationships/image" Target="../media/image658.png"/><Relationship Id="rId20" Type="http://schemas.openxmlformats.org/officeDocument/2006/relationships/image" Target="../media/image590.png"/><Relationship Id="rId41" Type="http://schemas.openxmlformats.org/officeDocument/2006/relationships/customXml" Target="../ink/ink592.xml"/><Relationship Id="rId62" Type="http://schemas.openxmlformats.org/officeDocument/2006/relationships/image" Target="../media/image611.png"/><Relationship Id="rId83" Type="http://schemas.openxmlformats.org/officeDocument/2006/relationships/customXml" Target="../ink/ink613.xml"/><Relationship Id="rId88" Type="http://schemas.openxmlformats.org/officeDocument/2006/relationships/image" Target="../media/image624.png"/><Relationship Id="rId111" Type="http://schemas.openxmlformats.org/officeDocument/2006/relationships/customXml" Target="../ink/ink627.xml"/><Relationship Id="rId132" Type="http://schemas.openxmlformats.org/officeDocument/2006/relationships/image" Target="../media/image646.png"/><Relationship Id="rId153" Type="http://schemas.openxmlformats.org/officeDocument/2006/relationships/customXml" Target="../ink/ink648.xml"/><Relationship Id="rId174" Type="http://schemas.openxmlformats.org/officeDocument/2006/relationships/image" Target="../media/image666.png"/><Relationship Id="rId179" Type="http://schemas.openxmlformats.org/officeDocument/2006/relationships/customXml" Target="../ink/ink661.xml"/><Relationship Id="rId15" Type="http://schemas.openxmlformats.org/officeDocument/2006/relationships/customXml" Target="../ink/ink579.xml"/><Relationship Id="rId36" Type="http://schemas.openxmlformats.org/officeDocument/2006/relationships/image" Target="../media/image598.png"/><Relationship Id="rId57" Type="http://schemas.openxmlformats.org/officeDocument/2006/relationships/customXml" Target="../ink/ink600.xml"/><Relationship Id="rId106" Type="http://schemas.openxmlformats.org/officeDocument/2006/relationships/image" Target="../media/image633.png"/><Relationship Id="rId127" Type="http://schemas.openxmlformats.org/officeDocument/2006/relationships/customXml" Target="../ink/ink635.xml"/><Relationship Id="rId10" Type="http://schemas.openxmlformats.org/officeDocument/2006/relationships/image" Target="../media/image585.png"/><Relationship Id="rId31" Type="http://schemas.openxmlformats.org/officeDocument/2006/relationships/customXml" Target="../ink/ink587.xml"/><Relationship Id="rId52" Type="http://schemas.openxmlformats.org/officeDocument/2006/relationships/image" Target="../media/image606.png"/><Relationship Id="rId73" Type="http://schemas.openxmlformats.org/officeDocument/2006/relationships/customXml" Target="../ink/ink608.xml"/><Relationship Id="rId78" Type="http://schemas.openxmlformats.org/officeDocument/2006/relationships/image" Target="../media/image619.png"/><Relationship Id="rId94" Type="http://schemas.openxmlformats.org/officeDocument/2006/relationships/image" Target="../media/image627.png"/><Relationship Id="rId99" Type="http://schemas.openxmlformats.org/officeDocument/2006/relationships/customXml" Target="../ink/ink621.xml"/><Relationship Id="rId101" Type="http://schemas.openxmlformats.org/officeDocument/2006/relationships/customXml" Target="../ink/ink622.xml"/><Relationship Id="rId122" Type="http://schemas.openxmlformats.org/officeDocument/2006/relationships/image" Target="../media/image641.png"/><Relationship Id="rId143" Type="http://schemas.openxmlformats.org/officeDocument/2006/relationships/customXml" Target="../ink/ink643.xml"/><Relationship Id="rId148" Type="http://schemas.openxmlformats.org/officeDocument/2006/relationships/image" Target="../media/image653.png"/><Relationship Id="rId164" Type="http://schemas.openxmlformats.org/officeDocument/2006/relationships/image" Target="../media/image661.png"/><Relationship Id="rId169" Type="http://schemas.openxmlformats.org/officeDocument/2006/relationships/customXml" Target="../ink/ink656.xml"/><Relationship Id="rId4" Type="http://schemas.openxmlformats.org/officeDocument/2006/relationships/image" Target="../media/image581.png"/><Relationship Id="rId9" Type="http://schemas.openxmlformats.org/officeDocument/2006/relationships/customXml" Target="../ink/ink576.xml"/><Relationship Id="rId180" Type="http://schemas.openxmlformats.org/officeDocument/2006/relationships/image" Target="../media/image669.png"/><Relationship Id="rId26" Type="http://schemas.openxmlformats.org/officeDocument/2006/relationships/image" Target="../media/image593.png"/><Relationship Id="rId47" Type="http://schemas.openxmlformats.org/officeDocument/2006/relationships/customXml" Target="../ink/ink595.xml"/><Relationship Id="rId68" Type="http://schemas.openxmlformats.org/officeDocument/2006/relationships/image" Target="../media/image614.png"/><Relationship Id="rId89" Type="http://schemas.openxmlformats.org/officeDocument/2006/relationships/customXml" Target="../ink/ink616.xml"/><Relationship Id="rId112" Type="http://schemas.openxmlformats.org/officeDocument/2006/relationships/image" Target="../media/image636.png"/><Relationship Id="rId133" Type="http://schemas.openxmlformats.org/officeDocument/2006/relationships/customXml" Target="../ink/ink638.xml"/><Relationship Id="rId154" Type="http://schemas.openxmlformats.org/officeDocument/2006/relationships/image" Target="../media/image656.png"/><Relationship Id="rId175" Type="http://schemas.openxmlformats.org/officeDocument/2006/relationships/customXml" Target="../ink/ink659.xml"/><Relationship Id="rId16" Type="http://schemas.openxmlformats.org/officeDocument/2006/relationships/image" Target="../media/image588.png"/><Relationship Id="rId37" Type="http://schemas.openxmlformats.org/officeDocument/2006/relationships/customXml" Target="../ink/ink590.xml"/><Relationship Id="rId58" Type="http://schemas.openxmlformats.org/officeDocument/2006/relationships/image" Target="../media/image609.png"/><Relationship Id="rId79" Type="http://schemas.openxmlformats.org/officeDocument/2006/relationships/customXml" Target="../ink/ink611.xml"/><Relationship Id="rId102" Type="http://schemas.openxmlformats.org/officeDocument/2006/relationships/image" Target="../media/image631.png"/><Relationship Id="rId123" Type="http://schemas.openxmlformats.org/officeDocument/2006/relationships/customXml" Target="../ink/ink633.xml"/><Relationship Id="rId144" Type="http://schemas.openxmlformats.org/officeDocument/2006/relationships/image" Target="../media/image651.png"/><Relationship Id="rId90" Type="http://schemas.openxmlformats.org/officeDocument/2006/relationships/image" Target="../media/image625.png"/><Relationship Id="rId165" Type="http://schemas.openxmlformats.org/officeDocument/2006/relationships/customXml" Target="../ink/ink654.xml"/><Relationship Id="rId27" Type="http://schemas.openxmlformats.org/officeDocument/2006/relationships/customXml" Target="../ink/ink585.xml"/><Relationship Id="rId48" Type="http://schemas.openxmlformats.org/officeDocument/2006/relationships/image" Target="../media/image604.png"/><Relationship Id="rId69" Type="http://schemas.openxmlformats.org/officeDocument/2006/relationships/customXml" Target="../ink/ink606.xml"/><Relationship Id="rId113" Type="http://schemas.openxmlformats.org/officeDocument/2006/relationships/customXml" Target="../ink/ink628.xml"/><Relationship Id="rId134" Type="http://schemas.openxmlformats.org/officeDocument/2006/relationships/image" Target="../media/image647.png"/><Relationship Id="rId80" Type="http://schemas.openxmlformats.org/officeDocument/2006/relationships/image" Target="../media/image620.png"/><Relationship Id="rId155" Type="http://schemas.openxmlformats.org/officeDocument/2006/relationships/customXml" Target="../ink/ink649.xml"/><Relationship Id="rId176" Type="http://schemas.openxmlformats.org/officeDocument/2006/relationships/image" Target="../media/image667.png"/><Relationship Id="rId17" Type="http://schemas.openxmlformats.org/officeDocument/2006/relationships/customXml" Target="../ink/ink580.xml"/><Relationship Id="rId38" Type="http://schemas.openxmlformats.org/officeDocument/2006/relationships/image" Target="../media/image599.png"/><Relationship Id="rId59" Type="http://schemas.openxmlformats.org/officeDocument/2006/relationships/customXml" Target="../ink/ink601.xml"/><Relationship Id="rId103" Type="http://schemas.openxmlformats.org/officeDocument/2006/relationships/customXml" Target="../ink/ink623.xml"/><Relationship Id="rId124" Type="http://schemas.openxmlformats.org/officeDocument/2006/relationships/image" Target="../media/image642.png"/><Relationship Id="rId70" Type="http://schemas.openxmlformats.org/officeDocument/2006/relationships/image" Target="../media/image615.png"/><Relationship Id="rId91" Type="http://schemas.openxmlformats.org/officeDocument/2006/relationships/customXml" Target="../ink/ink617.xml"/><Relationship Id="rId145" Type="http://schemas.openxmlformats.org/officeDocument/2006/relationships/customXml" Target="../ink/ink644.xml"/><Relationship Id="rId166" Type="http://schemas.openxmlformats.org/officeDocument/2006/relationships/image" Target="../media/image662.png"/><Relationship Id="rId1" Type="http://schemas.openxmlformats.org/officeDocument/2006/relationships/slideLayout" Target="../slideLayouts/slideLayout7.xml"/><Relationship Id="rId28" Type="http://schemas.openxmlformats.org/officeDocument/2006/relationships/image" Target="../media/image594.png"/><Relationship Id="rId49" Type="http://schemas.openxmlformats.org/officeDocument/2006/relationships/customXml" Target="../ink/ink596.xml"/><Relationship Id="rId114" Type="http://schemas.openxmlformats.org/officeDocument/2006/relationships/image" Target="../media/image637.png"/></Relationships>
</file>

<file path=ppt/slides/_rels/slide9.xml.rels><?xml version="1.0" encoding="UTF-8" standalone="yes"?>
<Relationships xmlns="http://schemas.openxmlformats.org/package/2006/relationships"><Relationship Id="rId117" Type="http://schemas.openxmlformats.org/officeDocument/2006/relationships/customXml" Target="../ink/ink718.xml"/><Relationship Id="rId21" Type="http://schemas.openxmlformats.org/officeDocument/2006/relationships/customXml" Target="../ink/ink670.xml"/><Relationship Id="rId42" Type="http://schemas.openxmlformats.org/officeDocument/2006/relationships/image" Target="../media/image692.png"/><Relationship Id="rId63" Type="http://schemas.openxmlformats.org/officeDocument/2006/relationships/customXml" Target="../ink/ink691.xml"/><Relationship Id="rId84" Type="http://schemas.openxmlformats.org/officeDocument/2006/relationships/image" Target="../media/image713.png"/><Relationship Id="rId138" Type="http://schemas.openxmlformats.org/officeDocument/2006/relationships/image" Target="../media/image740.png"/><Relationship Id="rId159" Type="http://schemas.openxmlformats.org/officeDocument/2006/relationships/customXml" Target="../ink/ink739.xml"/><Relationship Id="rId170" Type="http://schemas.openxmlformats.org/officeDocument/2006/relationships/image" Target="../media/image756.png"/><Relationship Id="rId191" Type="http://schemas.openxmlformats.org/officeDocument/2006/relationships/customXml" Target="../ink/ink755.xml"/><Relationship Id="rId205" Type="http://schemas.openxmlformats.org/officeDocument/2006/relationships/customXml" Target="../ink/ink762.xml"/><Relationship Id="rId107" Type="http://schemas.openxmlformats.org/officeDocument/2006/relationships/customXml" Target="../ink/ink713.xml"/><Relationship Id="rId11" Type="http://schemas.openxmlformats.org/officeDocument/2006/relationships/customXml" Target="../ink/ink665.xml"/><Relationship Id="rId32" Type="http://schemas.openxmlformats.org/officeDocument/2006/relationships/image" Target="../media/image687.png"/><Relationship Id="rId53" Type="http://schemas.openxmlformats.org/officeDocument/2006/relationships/customXml" Target="../ink/ink686.xml"/><Relationship Id="rId74" Type="http://schemas.openxmlformats.org/officeDocument/2006/relationships/image" Target="../media/image708.png"/><Relationship Id="rId128" Type="http://schemas.openxmlformats.org/officeDocument/2006/relationships/image" Target="../media/image735.png"/><Relationship Id="rId149" Type="http://schemas.openxmlformats.org/officeDocument/2006/relationships/customXml" Target="../ink/ink734.xml"/><Relationship Id="rId5" Type="http://schemas.openxmlformats.org/officeDocument/2006/relationships/oleObject" Target="../embeddings/oleObject3.bin"/><Relationship Id="rId95" Type="http://schemas.openxmlformats.org/officeDocument/2006/relationships/customXml" Target="../ink/ink707.xml"/><Relationship Id="rId160" Type="http://schemas.openxmlformats.org/officeDocument/2006/relationships/image" Target="../media/image751.png"/><Relationship Id="rId181" Type="http://schemas.openxmlformats.org/officeDocument/2006/relationships/customXml" Target="../ink/ink750.xml"/><Relationship Id="rId216" Type="http://schemas.openxmlformats.org/officeDocument/2006/relationships/image" Target="../media/image779.png"/><Relationship Id="rId22" Type="http://schemas.openxmlformats.org/officeDocument/2006/relationships/image" Target="../media/image682.png"/><Relationship Id="rId43" Type="http://schemas.openxmlformats.org/officeDocument/2006/relationships/customXml" Target="../ink/ink681.xml"/><Relationship Id="rId64" Type="http://schemas.openxmlformats.org/officeDocument/2006/relationships/image" Target="../media/image703.png"/><Relationship Id="rId118" Type="http://schemas.openxmlformats.org/officeDocument/2006/relationships/image" Target="../media/image730.png"/><Relationship Id="rId139" Type="http://schemas.openxmlformats.org/officeDocument/2006/relationships/customXml" Target="../ink/ink729.xml"/><Relationship Id="rId85" Type="http://schemas.openxmlformats.org/officeDocument/2006/relationships/customXml" Target="../ink/ink702.xml"/><Relationship Id="rId150" Type="http://schemas.openxmlformats.org/officeDocument/2006/relationships/image" Target="../media/image746.png"/><Relationship Id="rId171" Type="http://schemas.openxmlformats.org/officeDocument/2006/relationships/customXml" Target="../ink/ink745.xml"/><Relationship Id="rId192" Type="http://schemas.openxmlformats.org/officeDocument/2006/relationships/image" Target="../media/image767.png"/><Relationship Id="rId206" Type="http://schemas.openxmlformats.org/officeDocument/2006/relationships/image" Target="../media/image774.png"/><Relationship Id="rId12" Type="http://schemas.openxmlformats.org/officeDocument/2006/relationships/image" Target="../media/image677.png"/><Relationship Id="rId33" Type="http://schemas.openxmlformats.org/officeDocument/2006/relationships/customXml" Target="../ink/ink676.xml"/><Relationship Id="rId108" Type="http://schemas.openxmlformats.org/officeDocument/2006/relationships/image" Target="../media/image725.png"/><Relationship Id="rId129" Type="http://schemas.openxmlformats.org/officeDocument/2006/relationships/customXml" Target="../ink/ink724.xml"/><Relationship Id="rId54" Type="http://schemas.openxmlformats.org/officeDocument/2006/relationships/image" Target="../media/image698.png"/><Relationship Id="rId75" Type="http://schemas.openxmlformats.org/officeDocument/2006/relationships/customXml" Target="../ink/ink697.xml"/><Relationship Id="rId96" Type="http://schemas.openxmlformats.org/officeDocument/2006/relationships/image" Target="../media/image719.png"/><Relationship Id="rId140" Type="http://schemas.openxmlformats.org/officeDocument/2006/relationships/image" Target="../media/image741.png"/><Relationship Id="rId161" Type="http://schemas.openxmlformats.org/officeDocument/2006/relationships/customXml" Target="../ink/ink740.xml"/><Relationship Id="rId182" Type="http://schemas.openxmlformats.org/officeDocument/2006/relationships/image" Target="../media/image762.png"/><Relationship Id="rId217" Type="http://schemas.openxmlformats.org/officeDocument/2006/relationships/customXml" Target="../ink/ink768.xml"/><Relationship Id="rId6" Type="http://schemas.openxmlformats.org/officeDocument/2006/relationships/image" Target="../media/image674.emf"/><Relationship Id="rId23" Type="http://schemas.openxmlformats.org/officeDocument/2006/relationships/customXml" Target="../ink/ink671.xml"/><Relationship Id="rId119" Type="http://schemas.openxmlformats.org/officeDocument/2006/relationships/customXml" Target="../ink/ink719.xml"/><Relationship Id="rId44" Type="http://schemas.openxmlformats.org/officeDocument/2006/relationships/image" Target="../media/image693.png"/><Relationship Id="rId65" Type="http://schemas.openxmlformats.org/officeDocument/2006/relationships/customXml" Target="../ink/ink692.xml"/><Relationship Id="rId86" Type="http://schemas.openxmlformats.org/officeDocument/2006/relationships/image" Target="../media/image714.png"/><Relationship Id="rId130" Type="http://schemas.openxmlformats.org/officeDocument/2006/relationships/image" Target="../media/image736.png"/><Relationship Id="rId151" Type="http://schemas.openxmlformats.org/officeDocument/2006/relationships/customXml" Target="../ink/ink735.xml"/><Relationship Id="rId172" Type="http://schemas.openxmlformats.org/officeDocument/2006/relationships/image" Target="../media/image757.png"/><Relationship Id="rId193" Type="http://schemas.openxmlformats.org/officeDocument/2006/relationships/customXml" Target="../ink/ink756.xml"/><Relationship Id="rId207" Type="http://schemas.openxmlformats.org/officeDocument/2006/relationships/customXml" Target="../ink/ink763.xml"/><Relationship Id="rId13" Type="http://schemas.openxmlformats.org/officeDocument/2006/relationships/customXml" Target="../ink/ink666.xml"/><Relationship Id="rId109" Type="http://schemas.openxmlformats.org/officeDocument/2006/relationships/customXml" Target="../ink/ink714.xml"/><Relationship Id="rId34" Type="http://schemas.openxmlformats.org/officeDocument/2006/relationships/image" Target="../media/image688.png"/><Relationship Id="rId55" Type="http://schemas.openxmlformats.org/officeDocument/2006/relationships/customXml" Target="../ink/ink687.xml"/><Relationship Id="rId76" Type="http://schemas.openxmlformats.org/officeDocument/2006/relationships/image" Target="../media/image709.png"/><Relationship Id="rId97" Type="http://schemas.openxmlformats.org/officeDocument/2006/relationships/customXml" Target="../ink/ink708.xml"/><Relationship Id="rId120" Type="http://schemas.openxmlformats.org/officeDocument/2006/relationships/image" Target="../media/image731.png"/><Relationship Id="rId141" Type="http://schemas.openxmlformats.org/officeDocument/2006/relationships/customXml" Target="../ink/ink730.xml"/><Relationship Id="rId7" Type="http://schemas.openxmlformats.org/officeDocument/2006/relationships/oleObject" Target="../embeddings/oleObject4.bin"/><Relationship Id="rId162" Type="http://schemas.openxmlformats.org/officeDocument/2006/relationships/image" Target="../media/image752.png"/><Relationship Id="rId183" Type="http://schemas.openxmlformats.org/officeDocument/2006/relationships/customXml" Target="../ink/ink751.xml"/><Relationship Id="rId218" Type="http://schemas.openxmlformats.org/officeDocument/2006/relationships/image" Target="../media/image780.png"/><Relationship Id="rId24" Type="http://schemas.openxmlformats.org/officeDocument/2006/relationships/image" Target="../media/image683.png"/><Relationship Id="rId45" Type="http://schemas.openxmlformats.org/officeDocument/2006/relationships/customXml" Target="../ink/ink682.xml"/><Relationship Id="rId66" Type="http://schemas.openxmlformats.org/officeDocument/2006/relationships/image" Target="../media/image704.png"/><Relationship Id="rId87" Type="http://schemas.openxmlformats.org/officeDocument/2006/relationships/customXml" Target="../ink/ink703.xml"/><Relationship Id="rId110" Type="http://schemas.openxmlformats.org/officeDocument/2006/relationships/image" Target="../media/image726.png"/><Relationship Id="rId131" Type="http://schemas.openxmlformats.org/officeDocument/2006/relationships/customXml" Target="../ink/ink725.xml"/><Relationship Id="rId152" Type="http://schemas.openxmlformats.org/officeDocument/2006/relationships/image" Target="../media/image747.png"/><Relationship Id="rId173" Type="http://schemas.openxmlformats.org/officeDocument/2006/relationships/customXml" Target="../ink/ink746.xml"/><Relationship Id="rId194" Type="http://schemas.openxmlformats.org/officeDocument/2006/relationships/image" Target="../media/image768.png"/><Relationship Id="rId208" Type="http://schemas.openxmlformats.org/officeDocument/2006/relationships/image" Target="../media/image775.png"/><Relationship Id="rId14" Type="http://schemas.openxmlformats.org/officeDocument/2006/relationships/image" Target="../media/image678.png"/><Relationship Id="rId30" Type="http://schemas.openxmlformats.org/officeDocument/2006/relationships/image" Target="../media/image686.png"/><Relationship Id="rId35" Type="http://schemas.openxmlformats.org/officeDocument/2006/relationships/customXml" Target="../ink/ink677.xml"/><Relationship Id="rId56" Type="http://schemas.openxmlformats.org/officeDocument/2006/relationships/image" Target="../media/image699.png"/><Relationship Id="rId77" Type="http://schemas.openxmlformats.org/officeDocument/2006/relationships/customXml" Target="../ink/ink698.xml"/><Relationship Id="rId100" Type="http://schemas.openxmlformats.org/officeDocument/2006/relationships/image" Target="../media/image721.png"/><Relationship Id="rId105" Type="http://schemas.openxmlformats.org/officeDocument/2006/relationships/customXml" Target="../ink/ink712.xml"/><Relationship Id="rId126" Type="http://schemas.openxmlformats.org/officeDocument/2006/relationships/image" Target="../media/image734.png"/><Relationship Id="rId147" Type="http://schemas.openxmlformats.org/officeDocument/2006/relationships/customXml" Target="../ink/ink733.xml"/><Relationship Id="rId168" Type="http://schemas.openxmlformats.org/officeDocument/2006/relationships/image" Target="../media/image755.png"/><Relationship Id="rId8" Type="http://schemas.openxmlformats.org/officeDocument/2006/relationships/image" Target="../media/image675.emf"/><Relationship Id="rId51" Type="http://schemas.openxmlformats.org/officeDocument/2006/relationships/customXml" Target="../ink/ink685.xml"/><Relationship Id="rId72" Type="http://schemas.openxmlformats.org/officeDocument/2006/relationships/image" Target="../media/image707.png"/><Relationship Id="rId93" Type="http://schemas.openxmlformats.org/officeDocument/2006/relationships/customXml" Target="../ink/ink706.xml"/><Relationship Id="rId98" Type="http://schemas.openxmlformats.org/officeDocument/2006/relationships/image" Target="../media/image720.png"/><Relationship Id="rId121" Type="http://schemas.openxmlformats.org/officeDocument/2006/relationships/customXml" Target="../ink/ink720.xml"/><Relationship Id="rId142" Type="http://schemas.openxmlformats.org/officeDocument/2006/relationships/image" Target="../media/image742.png"/><Relationship Id="rId163" Type="http://schemas.openxmlformats.org/officeDocument/2006/relationships/customXml" Target="../ink/ink741.xml"/><Relationship Id="rId184" Type="http://schemas.openxmlformats.org/officeDocument/2006/relationships/image" Target="../media/image763.png"/><Relationship Id="rId189" Type="http://schemas.openxmlformats.org/officeDocument/2006/relationships/customXml" Target="../ink/ink754.xml"/><Relationship Id="rId3" Type="http://schemas.openxmlformats.org/officeDocument/2006/relationships/image" Target="../media/image672.png"/><Relationship Id="rId214" Type="http://schemas.openxmlformats.org/officeDocument/2006/relationships/image" Target="../media/image778.png"/><Relationship Id="rId25" Type="http://schemas.openxmlformats.org/officeDocument/2006/relationships/customXml" Target="../ink/ink672.xml"/><Relationship Id="rId46" Type="http://schemas.openxmlformats.org/officeDocument/2006/relationships/image" Target="../media/image694.png"/><Relationship Id="rId67" Type="http://schemas.openxmlformats.org/officeDocument/2006/relationships/customXml" Target="../ink/ink693.xml"/><Relationship Id="rId116" Type="http://schemas.openxmlformats.org/officeDocument/2006/relationships/image" Target="../media/image729.png"/><Relationship Id="rId137" Type="http://schemas.openxmlformats.org/officeDocument/2006/relationships/customXml" Target="../ink/ink728.xml"/><Relationship Id="rId158" Type="http://schemas.openxmlformats.org/officeDocument/2006/relationships/image" Target="../media/image750.png"/><Relationship Id="rId20" Type="http://schemas.openxmlformats.org/officeDocument/2006/relationships/image" Target="../media/image681.png"/><Relationship Id="rId41" Type="http://schemas.openxmlformats.org/officeDocument/2006/relationships/customXml" Target="../ink/ink680.xml"/><Relationship Id="rId62" Type="http://schemas.openxmlformats.org/officeDocument/2006/relationships/image" Target="../media/image702.png"/><Relationship Id="rId83" Type="http://schemas.openxmlformats.org/officeDocument/2006/relationships/customXml" Target="../ink/ink701.xml"/><Relationship Id="rId88" Type="http://schemas.openxmlformats.org/officeDocument/2006/relationships/image" Target="../media/image715.png"/><Relationship Id="rId111" Type="http://schemas.openxmlformats.org/officeDocument/2006/relationships/customXml" Target="../ink/ink715.xml"/><Relationship Id="rId132" Type="http://schemas.openxmlformats.org/officeDocument/2006/relationships/image" Target="../media/image737.png"/><Relationship Id="rId153" Type="http://schemas.openxmlformats.org/officeDocument/2006/relationships/customXml" Target="../ink/ink736.xml"/><Relationship Id="rId174" Type="http://schemas.openxmlformats.org/officeDocument/2006/relationships/image" Target="../media/image758.png"/><Relationship Id="rId179" Type="http://schemas.openxmlformats.org/officeDocument/2006/relationships/customXml" Target="../ink/ink749.xml"/><Relationship Id="rId195" Type="http://schemas.openxmlformats.org/officeDocument/2006/relationships/customXml" Target="../ink/ink757.xml"/><Relationship Id="rId209" Type="http://schemas.openxmlformats.org/officeDocument/2006/relationships/customXml" Target="../ink/ink764.xml"/><Relationship Id="rId190" Type="http://schemas.openxmlformats.org/officeDocument/2006/relationships/image" Target="../media/image766.png"/><Relationship Id="rId204" Type="http://schemas.openxmlformats.org/officeDocument/2006/relationships/image" Target="../media/image773.png"/><Relationship Id="rId15" Type="http://schemas.openxmlformats.org/officeDocument/2006/relationships/customXml" Target="../ink/ink667.xml"/><Relationship Id="rId36" Type="http://schemas.openxmlformats.org/officeDocument/2006/relationships/image" Target="../media/image689.png"/><Relationship Id="rId57" Type="http://schemas.openxmlformats.org/officeDocument/2006/relationships/customXml" Target="../ink/ink688.xml"/><Relationship Id="rId106" Type="http://schemas.openxmlformats.org/officeDocument/2006/relationships/image" Target="../media/image724.png"/><Relationship Id="rId127" Type="http://schemas.openxmlformats.org/officeDocument/2006/relationships/customXml" Target="../ink/ink723.xml"/><Relationship Id="rId10" Type="http://schemas.openxmlformats.org/officeDocument/2006/relationships/image" Target="../media/image676.png"/><Relationship Id="rId31" Type="http://schemas.openxmlformats.org/officeDocument/2006/relationships/customXml" Target="../ink/ink675.xml"/><Relationship Id="rId52" Type="http://schemas.openxmlformats.org/officeDocument/2006/relationships/image" Target="../media/image697.png"/><Relationship Id="rId73" Type="http://schemas.openxmlformats.org/officeDocument/2006/relationships/customXml" Target="../ink/ink696.xml"/><Relationship Id="rId78" Type="http://schemas.openxmlformats.org/officeDocument/2006/relationships/image" Target="../media/image710.png"/><Relationship Id="rId94" Type="http://schemas.openxmlformats.org/officeDocument/2006/relationships/image" Target="../media/image718.png"/><Relationship Id="rId99" Type="http://schemas.openxmlformats.org/officeDocument/2006/relationships/customXml" Target="../ink/ink709.xml"/><Relationship Id="rId101" Type="http://schemas.openxmlformats.org/officeDocument/2006/relationships/customXml" Target="../ink/ink710.xml"/><Relationship Id="rId122" Type="http://schemas.openxmlformats.org/officeDocument/2006/relationships/image" Target="../media/image732.png"/><Relationship Id="rId143" Type="http://schemas.openxmlformats.org/officeDocument/2006/relationships/customXml" Target="../ink/ink731.xml"/><Relationship Id="rId148" Type="http://schemas.openxmlformats.org/officeDocument/2006/relationships/image" Target="../media/image745.png"/><Relationship Id="rId164" Type="http://schemas.openxmlformats.org/officeDocument/2006/relationships/image" Target="../media/image753.png"/><Relationship Id="rId169" Type="http://schemas.openxmlformats.org/officeDocument/2006/relationships/customXml" Target="../ink/ink744.xml"/><Relationship Id="rId185" Type="http://schemas.openxmlformats.org/officeDocument/2006/relationships/customXml" Target="../ink/ink752.xml"/><Relationship Id="rId4" Type="http://schemas.openxmlformats.org/officeDocument/2006/relationships/image" Target="../media/image673.png"/><Relationship Id="rId9" Type="http://schemas.openxmlformats.org/officeDocument/2006/relationships/customXml" Target="../ink/ink664.xml"/><Relationship Id="rId180" Type="http://schemas.openxmlformats.org/officeDocument/2006/relationships/image" Target="../media/image761.png"/><Relationship Id="rId210" Type="http://schemas.openxmlformats.org/officeDocument/2006/relationships/image" Target="../media/image776.png"/><Relationship Id="rId215" Type="http://schemas.openxmlformats.org/officeDocument/2006/relationships/customXml" Target="../ink/ink767.xml"/><Relationship Id="rId26" Type="http://schemas.openxmlformats.org/officeDocument/2006/relationships/image" Target="../media/image684.png"/><Relationship Id="rId47" Type="http://schemas.openxmlformats.org/officeDocument/2006/relationships/customXml" Target="../ink/ink683.xml"/><Relationship Id="rId68" Type="http://schemas.openxmlformats.org/officeDocument/2006/relationships/image" Target="../media/image705.png"/><Relationship Id="rId89" Type="http://schemas.openxmlformats.org/officeDocument/2006/relationships/customXml" Target="../ink/ink704.xml"/><Relationship Id="rId112" Type="http://schemas.openxmlformats.org/officeDocument/2006/relationships/image" Target="../media/image727.png"/><Relationship Id="rId133" Type="http://schemas.openxmlformats.org/officeDocument/2006/relationships/customXml" Target="../ink/ink726.xml"/><Relationship Id="rId154" Type="http://schemas.openxmlformats.org/officeDocument/2006/relationships/image" Target="../media/image748.png"/><Relationship Id="rId175" Type="http://schemas.openxmlformats.org/officeDocument/2006/relationships/customXml" Target="../ink/ink747.xml"/><Relationship Id="rId196" Type="http://schemas.openxmlformats.org/officeDocument/2006/relationships/image" Target="../media/image769.png"/><Relationship Id="rId200" Type="http://schemas.openxmlformats.org/officeDocument/2006/relationships/image" Target="../media/image771.png"/><Relationship Id="rId16" Type="http://schemas.openxmlformats.org/officeDocument/2006/relationships/image" Target="../media/image679.png"/><Relationship Id="rId37" Type="http://schemas.openxmlformats.org/officeDocument/2006/relationships/customXml" Target="../ink/ink678.xml"/><Relationship Id="rId58" Type="http://schemas.openxmlformats.org/officeDocument/2006/relationships/image" Target="../media/image700.png"/><Relationship Id="rId79" Type="http://schemas.openxmlformats.org/officeDocument/2006/relationships/customXml" Target="../ink/ink699.xml"/><Relationship Id="rId102" Type="http://schemas.openxmlformats.org/officeDocument/2006/relationships/image" Target="../media/image722.png"/><Relationship Id="rId123" Type="http://schemas.openxmlformats.org/officeDocument/2006/relationships/customXml" Target="../ink/ink721.xml"/><Relationship Id="rId144" Type="http://schemas.openxmlformats.org/officeDocument/2006/relationships/image" Target="../media/image743.png"/><Relationship Id="rId90" Type="http://schemas.openxmlformats.org/officeDocument/2006/relationships/image" Target="../media/image716.png"/><Relationship Id="rId165" Type="http://schemas.openxmlformats.org/officeDocument/2006/relationships/customXml" Target="../ink/ink742.xml"/><Relationship Id="rId186" Type="http://schemas.openxmlformats.org/officeDocument/2006/relationships/image" Target="../media/image764.png"/><Relationship Id="rId211" Type="http://schemas.openxmlformats.org/officeDocument/2006/relationships/customXml" Target="../ink/ink765.xml"/><Relationship Id="rId27" Type="http://schemas.openxmlformats.org/officeDocument/2006/relationships/customXml" Target="../ink/ink673.xml"/><Relationship Id="rId48" Type="http://schemas.openxmlformats.org/officeDocument/2006/relationships/image" Target="../media/image695.png"/><Relationship Id="rId69" Type="http://schemas.openxmlformats.org/officeDocument/2006/relationships/customXml" Target="../ink/ink694.xml"/><Relationship Id="rId113" Type="http://schemas.openxmlformats.org/officeDocument/2006/relationships/customXml" Target="../ink/ink716.xml"/><Relationship Id="rId134" Type="http://schemas.openxmlformats.org/officeDocument/2006/relationships/image" Target="../media/image738.png"/><Relationship Id="rId80" Type="http://schemas.openxmlformats.org/officeDocument/2006/relationships/image" Target="../media/image711.png"/><Relationship Id="rId155" Type="http://schemas.openxmlformats.org/officeDocument/2006/relationships/customXml" Target="../ink/ink737.xml"/><Relationship Id="rId176" Type="http://schemas.openxmlformats.org/officeDocument/2006/relationships/image" Target="../media/image759.png"/><Relationship Id="rId197" Type="http://schemas.openxmlformats.org/officeDocument/2006/relationships/customXml" Target="../ink/ink758.xml"/><Relationship Id="rId201" Type="http://schemas.openxmlformats.org/officeDocument/2006/relationships/customXml" Target="../ink/ink760.xml"/><Relationship Id="rId17" Type="http://schemas.openxmlformats.org/officeDocument/2006/relationships/customXml" Target="../ink/ink668.xml"/><Relationship Id="rId38" Type="http://schemas.openxmlformats.org/officeDocument/2006/relationships/image" Target="../media/image690.png"/><Relationship Id="rId59" Type="http://schemas.openxmlformats.org/officeDocument/2006/relationships/customXml" Target="../ink/ink689.xml"/><Relationship Id="rId103" Type="http://schemas.openxmlformats.org/officeDocument/2006/relationships/customXml" Target="../ink/ink711.xml"/><Relationship Id="rId124" Type="http://schemas.openxmlformats.org/officeDocument/2006/relationships/image" Target="../media/image733.png"/><Relationship Id="rId70" Type="http://schemas.openxmlformats.org/officeDocument/2006/relationships/image" Target="../media/image706.png"/><Relationship Id="rId91" Type="http://schemas.openxmlformats.org/officeDocument/2006/relationships/customXml" Target="../ink/ink705.xml"/><Relationship Id="rId145" Type="http://schemas.openxmlformats.org/officeDocument/2006/relationships/customXml" Target="../ink/ink732.xml"/><Relationship Id="rId166" Type="http://schemas.openxmlformats.org/officeDocument/2006/relationships/image" Target="../media/image754.png"/><Relationship Id="rId187" Type="http://schemas.openxmlformats.org/officeDocument/2006/relationships/customXml" Target="../ink/ink753.xml"/><Relationship Id="rId1" Type="http://schemas.openxmlformats.org/officeDocument/2006/relationships/slideLayout" Target="../slideLayouts/slideLayout7.xml"/><Relationship Id="rId212" Type="http://schemas.openxmlformats.org/officeDocument/2006/relationships/image" Target="../media/image777.png"/><Relationship Id="rId28" Type="http://schemas.openxmlformats.org/officeDocument/2006/relationships/image" Target="../media/image685.png"/><Relationship Id="rId49" Type="http://schemas.openxmlformats.org/officeDocument/2006/relationships/customXml" Target="../ink/ink684.xml"/><Relationship Id="rId114" Type="http://schemas.openxmlformats.org/officeDocument/2006/relationships/image" Target="../media/image728.png"/><Relationship Id="rId60" Type="http://schemas.openxmlformats.org/officeDocument/2006/relationships/image" Target="../media/image701.png"/><Relationship Id="rId81" Type="http://schemas.openxmlformats.org/officeDocument/2006/relationships/customXml" Target="../ink/ink700.xml"/><Relationship Id="rId135" Type="http://schemas.openxmlformats.org/officeDocument/2006/relationships/customXml" Target="../ink/ink727.xml"/><Relationship Id="rId156" Type="http://schemas.openxmlformats.org/officeDocument/2006/relationships/image" Target="../media/image749.png"/><Relationship Id="rId177" Type="http://schemas.openxmlformats.org/officeDocument/2006/relationships/customXml" Target="../ink/ink748.xml"/><Relationship Id="rId198" Type="http://schemas.openxmlformats.org/officeDocument/2006/relationships/image" Target="../media/image770.png"/><Relationship Id="rId202" Type="http://schemas.openxmlformats.org/officeDocument/2006/relationships/image" Target="../media/image772.png"/><Relationship Id="rId18" Type="http://schemas.openxmlformats.org/officeDocument/2006/relationships/image" Target="../media/image680.png"/><Relationship Id="rId39" Type="http://schemas.openxmlformats.org/officeDocument/2006/relationships/customXml" Target="../ink/ink679.xml"/><Relationship Id="rId50" Type="http://schemas.openxmlformats.org/officeDocument/2006/relationships/image" Target="../media/image696.png"/><Relationship Id="rId104" Type="http://schemas.openxmlformats.org/officeDocument/2006/relationships/image" Target="../media/image723.png"/><Relationship Id="rId125" Type="http://schemas.openxmlformats.org/officeDocument/2006/relationships/customXml" Target="../ink/ink722.xml"/><Relationship Id="rId146" Type="http://schemas.openxmlformats.org/officeDocument/2006/relationships/image" Target="../media/image744.png"/><Relationship Id="rId167" Type="http://schemas.openxmlformats.org/officeDocument/2006/relationships/customXml" Target="../ink/ink743.xml"/><Relationship Id="rId188" Type="http://schemas.openxmlformats.org/officeDocument/2006/relationships/image" Target="../media/image765.png"/><Relationship Id="rId71" Type="http://schemas.openxmlformats.org/officeDocument/2006/relationships/customXml" Target="../ink/ink695.xml"/><Relationship Id="rId92" Type="http://schemas.openxmlformats.org/officeDocument/2006/relationships/image" Target="../media/image717.png"/><Relationship Id="rId213" Type="http://schemas.openxmlformats.org/officeDocument/2006/relationships/customXml" Target="../ink/ink766.xml"/><Relationship Id="rId2" Type="http://schemas.openxmlformats.org/officeDocument/2006/relationships/notesSlide" Target="../notesSlides/notesSlide7.xml"/><Relationship Id="rId29" Type="http://schemas.openxmlformats.org/officeDocument/2006/relationships/customXml" Target="../ink/ink674.xml"/><Relationship Id="rId40" Type="http://schemas.openxmlformats.org/officeDocument/2006/relationships/image" Target="../media/image691.png"/><Relationship Id="rId115" Type="http://schemas.openxmlformats.org/officeDocument/2006/relationships/customXml" Target="../ink/ink717.xml"/><Relationship Id="rId136" Type="http://schemas.openxmlformats.org/officeDocument/2006/relationships/image" Target="../media/image739.png"/><Relationship Id="rId157" Type="http://schemas.openxmlformats.org/officeDocument/2006/relationships/customXml" Target="../ink/ink738.xml"/><Relationship Id="rId178" Type="http://schemas.openxmlformats.org/officeDocument/2006/relationships/image" Target="../media/image760.png"/><Relationship Id="rId61" Type="http://schemas.openxmlformats.org/officeDocument/2006/relationships/customXml" Target="../ink/ink690.xml"/><Relationship Id="rId82" Type="http://schemas.openxmlformats.org/officeDocument/2006/relationships/image" Target="../media/image712.png"/><Relationship Id="rId199" Type="http://schemas.openxmlformats.org/officeDocument/2006/relationships/customXml" Target="../ink/ink759.xml"/><Relationship Id="rId203" Type="http://schemas.openxmlformats.org/officeDocument/2006/relationships/customXml" Target="../ink/ink761.xml"/><Relationship Id="rId19" Type="http://schemas.openxmlformats.org/officeDocument/2006/relationships/customXml" Target="../ink/ink6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0905" y="51000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4</a:t>
            </a:r>
            <a:br>
              <a:rPr lang="en-US" sz="3600" b="1" dirty="0">
                <a:latin typeface="Arial" panose="020B0604020202020204" pitchFamily="34" charset="0"/>
              </a:rPr>
            </a:br>
            <a:r>
              <a:rPr lang="en-US" sz="3600" b="1" dirty="0">
                <a:latin typeface="Arial" panose="020B0604020202020204" pitchFamily="34" charset="0"/>
              </a:rPr>
              <a:t>DNA Technologies, Immunology</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1015663"/>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Review of DNA polymerases</a:t>
            </a:r>
          </a:p>
          <a:p>
            <a:pPr marL="285744" indent="-285744">
              <a:buFont typeface="Arial" panose="020B0604020202020204" pitchFamily="34" charset="0"/>
              <a:buChar char="•"/>
            </a:pPr>
            <a:r>
              <a:rPr lang="en-US" sz="2000" dirty="0">
                <a:latin typeface="Arial" panose="020B0604020202020204" pitchFamily="34" charset="0"/>
              </a:rPr>
              <a:t>DNA Sequencing</a:t>
            </a:r>
          </a:p>
          <a:p>
            <a:pPr marL="285744" indent="-285744">
              <a:buFont typeface="Arial" panose="020B0604020202020204" pitchFamily="34" charset="0"/>
              <a:buChar char="•"/>
            </a:pPr>
            <a:r>
              <a:rPr lang="en-US" sz="2000" dirty="0">
                <a:latin typeface="Arial" panose="020B0604020202020204" pitchFamily="34" charset="0"/>
              </a:rPr>
              <a:t>Polymerase chain reaction (PCR) &amp; Applications</a:t>
            </a:r>
          </a:p>
        </p:txBody>
      </p:sp>
      <p:sp>
        <p:nvSpPr>
          <p:cNvPr id="3" name="Date Placeholder 2">
            <a:extLst>
              <a:ext uri="{FF2B5EF4-FFF2-40B4-BE49-F238E27FC236}">
                <a16:creationId xmlns:a16="http://schemas.microsoft.com/office/drawing/2014/main" id="{956DC268-7E4D-0DB7-8E52-2A0DB6B8322E}"/>
              </a:ext>
            </a:extLst>
          </p:cNvPr>
          <p:cNvSpPr>
            <a:spLocks noGrp="1"/>
          </p:cNvSpPr>
          <p:nvPr>
            <p:ph type="dt" sz="half" idx="10"/>
          </p:nvPr>
        </p:nvSpPr>
        <p:spPr/>
        <p:txBody>
          <a:bodyPr/>
          <a:lstStyle/>
          <a:p>
            <a:fld id="{71CD656A-C98C-46F9-9730-7DA9F0BFB6A6}" type="datetime1">
              <a:rPr lang="en-US" smtClean="0"/>
              <a:t>9/7/2024</a:t>
            </a:fld>
            <a:endParaRPr lang="en-US"/>
          </a:p>
        </p:txBody>
      </p:sp>
      <p:sp>
        <p:nvSpPr>
          <p:cNvPr id="4" name="Footer Placeholder 3">
            <a:extLst>
              <a:ext uri="{FF2B5EF4-FFF2-40B4-BE49-F238E27FC236}">
                <a16:creationId xmlns:a16="http://schemas.microsoft.com/office/drawing/2014/main" id="{748385BD-781D-61BC-CEE1-9E64E2D6C47D}"/>
              </a:ext>
            </a:extLst>
          </p:cNvPr>
          <p:cNvSpPr>
            <a:spLocks noGrp="1"/>
          </p:cNvSpPr>
          <p:nvPr>
            <p:ph type="ftr" sz="quarter" idx="11"/>
          </p:nvPr>
        </p:nvSpPr>
        <p:spPr/>
        <p:txBody>
          <a:bodyPr/>
          <a:lstStyle/>
          <a:p>
            <a:r>
              <a:rPr lang="en-US"/>
              <a:t>Drugs and Disease F2024 - Lecture 4</a:t>
            </a:r>
          </a:p>
        </p:txBody>
      </p:sp>
      <p:sp>
        <p:nvSpPr>
          <p:cNvPr id="5" name="Slide Number Placeholder 4">
            <a:extLst>
              <a:ext uri="{FF2B5EF4-FFF2-40B4-BE49-F238E27FC236}">
                <a16:creationId xmlns:a16="http://schemas.microsoft.com/office/drawing/2014/main" id="{838CB095-80E0-A1B0-44BB-0B73CD4E833D}"/>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6" name="TextBox 5">
            <a:extLst>
              <a:ext uri="{FF2B5EF4-FFF2-40B4-BE49-F238E27FC236}">
                <a16:creationId xmlns:a16="http://schemas.microsoft.com/office/drawing/2014/main" id="{7A0E0980-345A-A337-3304-18CA30B3D601}"/>
              </a:ext>
            </a:extLst>
          </p:cNvPr>
          <p:cNvSpPr txBox="1"/>
          <p:nvPr/>
        </p:nvSpPr>
        <p:spPr>
          <a:xfrm>
            <a:off x="2641980" y="4329718"/>
            <a:ext cx="8347157" cy="1015663"/>
          </a:xfrm>
          <a:prstGeom prst="rect">
            <a:avLst/>
          </a:prstGeom>
          <a:noFill/>
          <a:ln>
            <a:solidFill>
              <a:schemeClr val="accent2"/>
            </a:solidFill>
          </a:ln>
        </p:spPr>
        <p:txBody>
          <a:bodyPr wrap="none" rtlCol="0">
            <a:spAutoFit/>
          </a:bodyPr>
          <a:lstStyle/>
          <a:p>
            <a:pPr algn="ctr"/>
            <a:r>
              <a:rPr lang="en-US" sz="2000" dirty="0">
                <a:solidFill>
                  <a:srgbClr val="C00000"/>
                </a:solidFill>
                <a:latin typeface="Arial" panose="020B0604020202020204" pitchFamily="34" charset="0"/>
                <a:cs typeface="Arial" panose="020B0604020202020204" pitchFamily="34" charset="0"/>
              </a:rPr>
              <a:t>Please view the posted video on Enzyme Kinetics before our next class.</a:t>
            </a:r>
          </a:p>
          <a:p>
            <a:pPr algn="ctr"/>
            <a:endParaRPr lang="en-US" sz="2000" dirty="0">
              <a:solidFill>
                <a:srgbClr val="C00000"/>
              </a:solidFill>
              <a:latin typeface="Arial" panose="020B0604020202020204" pitchFamily="34" charset="0"/>
              <a:cs typeface="Arial" panose="020B0604020202020204" pitchFamily="34" charset="0"/>
            </a:endParaRPr>
          </a:p>
          <a:p>
            <a:pPr algn="ctr"/>
            <a:r>
              <a:rPr lang="en-US" sz="2000" dirty="0">
                <a:solidFill>
                  <a:srgbClr val="C00000"/>
                </a:solidFill>
                <a:latin typeface="Arial" panose="020B0604020202020204" pitchFamily="34" charset="0"/>
                <a:cs typeface="Arial" panose="020B0604020202020204" pitchFamily="34" charset="0"/>
              </a:rPr>
              <a:t>Please send me your presentation topics as soon as you can.</a:t>
            </a:r>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8B0C1B94-A57C-8D14-A9D2-70BF6424CD62}"/>
                  </a:ext>
                </a:extLst>
              </p14:cNvPr>
              <p14:cNvContentPartPr/>
              <p14:nvPr/>
            </p14:nvContentPartPr>
            <p14:xfrm>
              <a:off x="446233" y="6625256"/>
              <a:ext cx="600480" cy="243360"/>
            </p14:xfrm>
          </p:contentPart>
        </mc:Choice>
        <mc:Fallback>
          <p:pic>
            <p:nvPicPr>
              <p:cNvPr id="7" name="Ink 6">
                <a:extLst>
                  <a:ext uri="{FF2B5EF4-FFF2-40B4-BE49-F238E27FC236}">
                    <a16:creationId xmlns:a16="http://schemas.microsoft.com/office/drawing/2014/main" id="{8B0C1B94-A57C-8D14-A9D2-70BF6424CD62}"/>
                  </a:ext>
                </a:extLst>
              </p:cNvPr>
              <p:cNvPicPr/>
              <p:nvPr/>
            </p:nvPicPr>
            <p:blipFill>
              <a:blip r:embed="rId4"/>
              <a:stretch>
                <a:fillRect/>
              </a:stretch>
            </p:blipFill>
            <p:spPr>
              <a:xfrm>
                <a:off x="437593" y="6616256"/>
                <a:ext cx="618120" cy="261000"/>
              </a:xfrm>
              <a:prstGeom prst="rect">
                <a:avLst/>
              </a:prstGeom>
            </p:spPr>
          </p:pic>
        </mc:Fallback>
      </mc:AlternateContent>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AA7F8D-1AC6-4E17-B60A-71FC297901E6}"/>
              </a:ext>
            </a:extLst>
          </p:cNvPr>
          <p:cNvSpPr txBox="1"/>
          <p:nvPr/>
        </p:nvSpPr>
        <p:spPr>
          <a:xfrm>
            <a:off x="2891519" y="79557"/>
            <a:ext cx="9039847" cy="506164"/>
          </a:xfrm>
          <a:prstGeom prst="rect">
            <a:avLst/>
          </a:prstGeom>
          <a:noFill/>
        </p:spPr>
        <p:txBody>
          <a:bodyPr wrap="none" rtlCol="0">
            <a:spAutoFit/>
          </a:bodyPr>
          <a:lstStyle/>
          <a:p>
            <a:r>
              <a:rPr lang="en-US" sz="2689" dirty="0">
                <a:latin typeface="Arial" panose="020B0604020202020204" pitchFamily="34" charset="0"/>
              </a:rPr>
              <a:t>DNA Sequencing – Generation of Fluorescent Fragments </a:t>
            </a:r>
          </a:p>
        </p:txBody>
      </p:sp>
      <mc:AlternateContent xmlns:mc="http://schemas.openxmlformats.org/markup-compatibility/2006" xmlns:p14="http://schemas.microsoft.com/office/powerpoint/2010/main">
        <mc:Choice Requires="p14">
          <p:contentPart p14:bwMode="auto" r:id="rId3">
            <p14:nvContentPartPr>
              <p14:cNvPr id="69" name="Ink 68">
                <a:extLst>
                  <a:ext uri="{FF2B5EF4-FFF2-40B4-BE49-F238E27FC236}">
                    <a16:creationId xmlns:a16="http://schemas.microsoft.com/office/drawing/2014/main" id="{2CAF46B5-D82C-4A23-B66B-AC1F3D3FB56D}"/>
                  </a:ext>
                </a:extLst>
              </p14:cNvPr>
              <p14:cNvContentPartPr/>
              <p14:nvPr/>
            </p14:nvContentPartPr>
            <p14:xfrm>
              <a:off x="4358475" y="6994982"/>
              <a:ext cx="2076" cy="7261"/>
            </p14:xfrm>
          </p:contentPart>
        </mc:Choice>
        <mc:Fallback xmlns="">
          <p:pic>
            <p:nvPicPr>
              <p:cNvPr id="69" name="Ink 68">
                <a:extLst>
                  <a:ext uri="{FF2B5EF4-FFF2-40B4-BE49-F238E27FC236}">
                    <a16:creationId xmlns:a16="http://schemas.microsoft.com/office/drawing/2014/main" id="{2CAF46B5-D82C-4A23-B66B-AC1F3D3FB56D}"/>
                  </a:ext>
                </a:extLst>
              </p:cNvPr>
              <p:cNvPicPr/>
              <p:nvPr/>
            </p:nvPicPr>
            <p:blipFill>
              <a:blip r:embed="rId4"/>
              <a:stretch>
                <a:fillRect/>
              </a:stretch>
            </p:blipFill>
            <p:spPr>
              <a:xfrm>
                <a:off x="4349825" y="6985906"/>
                <a:ext cx="19030" cy="25050"/>
              </a:xfrm>
              <a:prstGeom prst="rect">
                <a:avLst/>
              </a:prstGeom>
            </p:spPr>
          </p:pic>
        </mc:Fallback>
      </mc:AlternateContent>
      <p:sp>
        <p:nvSpPr>
          <p:cNvPr id="50" name="TextBox 49">
            <a:extLst>
              <a:ext uri="{FF2B5EF4-FFF2-40B4-BE49-F238E27FC236}">
                <a16:creationId xmlns:a16="http://schemas.microsoft.com/office/drawing/2014/main" id="{EA13920A-824C-48FB-BAC5-AE1A89C74856}"/>
              </a:ext>
            </a:extLst>
          </p:cNvPr>
          <p:cNvSpPr txBox="1"/>
          <p:nvPr/>
        </p:nvSpPr>
        <p:spPr>
          <a:xfrm>
            <a:off x="9946888" y="4293253"/>
            <a:ext cx="3084674" cy="2241639"/>
          </a:xfrm>
          <a:prstGeom prst="rect">
            <a:avLst/>
          </a:prstGeom>
          <a:noFill/>
        </p:spPr>
        <p:txBody>
          <a:bodyPr wrap="square" rtlCol="0">
            <a:spAutoFit/>
          </a:bodyPr>
          <a:lstStyle/>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b="1" dirty="0">
                <a:latin typeface="Arial" panose="020B0604020202020204" pitchFamily="34" charset="0"/>
              </a:rPr>
              <a:t>G</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G-T-A-A-T-C-C-</a:t>
            </a:r>
            <a:r>
              <a:rPr lang="en-US" sz="1600" b="1" dirty="0">
                <a:latin typeface="Arial" panose="020B0604020202020204" pitchFamily="34" charset="0"/>
              </a:rPr>
              <a:t>G</a:t>
            </a:r>
          </a:p>
        </p:txBody>
      </p:sp>
      <p:grpSp>
        <p:nvGrpSpPr>
          <p:cNvPr id="3" name="Group 2">
            <a:extLst>
              <a:ext uri="{FF2B5EF4-FFF2-40B4-BE49-F238E27FC236}">
                <a16:creationId xmlns:a16="http://schemas.microsoft.com/office/drawing/2014/main" id="{B2A86376-7AB2-90E9-95C3-5A9915867899}"/>
              </a:ext>
            </a:extLst>
          </p:cNvPr>
          <p:cNvGrpSpPr/>
          <p:nvPr/>
        </p:nvGrpSpPr>
        <p:grpSpPr>
          <a:xfrm>
            <a:off x="236902" y="746920"/>
            <a:ext cx="10149630" cy="6034809"/>
            <a:chOff x="402457" y="288175"/>
            <a:chExt cx="10509916" cy="6249029"/>
          </a:xfrm>
        </p:grpSpPr>
        <p:sp>
          <p:nvSpPr>
            <p:cNvPr id="4" name="TextBox 3">
              <a:extLst>
                <a:ext uri="{FF2B5EF4-FFF2-40B4-BE49-F238E27FC236}">
                  <a16:creationId xmlns:a16="http://schemas.microsoft.com/office/drawing/2014/main" id="{9568F594-2B7A-47F3-BC54-78BE1DAAF3FF}"/>
                </a:ext>
              </a:extLst>
            </p:cNvPr>
            <p:cNvSpPr txBox="1"/>
            <p:nvPr/>
          </p:nvSpPr>
          <p:spPr>
            <a:xfrm>
              <a:off x="402457" y="1072412"/>
              <a:ext cx="4553352" cy="605533"/>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p>
            <a:p>
              <a:r>
                <a:rPr lang="en-US" sz="1600" b="1" dirty="0">
                  <a:latin typeface="Courier New" panose="02070309020205020404" pitchFamily="49" charset="0"/>
                  <a:cs typeface="Courier New" panose="02070309020205020404" pitchFamily="49" charset="0"/>
                </a:rPr>
                <a:t>3’-A-G-G-T-A-T-A-C-C-A-T-T-A-G-G-C</a:t>
              </a:r>
            </a:p>
          </p:txBody>
        </p:sp>
        <p:cxnSp>
          <p:nvCxnSpPr>
            <p:cNvPr id="17" name="Straight Arrow Connector 16">
              <a:extLst>
                <a:ext uri="{FF2B5EF4-FFF2-40B4-BE49-F238E27FC236}">
                  <a16:creationId xmlns:a16="http://schemas.microsoft.com/office/drawing/2014/main" id="{335311ED-607F-424F-B8DB-6571758BF19B}"/>
                </a:ext>
              </a:extLst>
            </p:cNvPr>
            <p:cNvCxnSpPr>
              <a:cxnSpLocks/>
              <a:stCxn id="4" idx="3"/>
            </p:cNvCxnSpPr>
            <p:nvPr/>
          </p:nvCxnSpPr>
          <p:spPr>
            <a:xfrm flipV="1">
              <a:off x="4955809" y="977050"/>
              <a:ext cx="1017834" cy="39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54FBBF-38BD-419B-8CE6-F5D4AD9595AC}"/>
                </a:ext>
              </a:extLst>
            </p:cNvPr>
            <p:cNvCxnSpPr>
              <a:cxnSpLocks/>
              <a:stCxn id="4" idx="3"/>
            </p:cNvCxnSpPr>
            <p:nvPr/>
          </p:nvCxnSpPr>
          <p:spPr>
            <a:xfrm>
              <a:off x="4955809" y="1375179"/>
              <a:ext cx="696787" cy="282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C457E8-A115-4D59-A4E2-7D627B88038B}"/>
                </a:ext>
              </a:extLst>
            </p:cNvPr>
            <p:cNvCxnSpPr>
              <a:cxnSpLocks/>
            </p:cNvCxnSpPr>
            <p:nvPr/>
          </p:nvCxnSpPr>
          <p:spPr>
            <a:xfrm flipV="1">
              <a:off x="4966411" y="2720212"/>
              <a:ext cx="655729" cy="410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11085-111C-467B-8FCC-0EC7EE3B7103}"/>
                </a:ext>
              </a:extLst>
            </p:cNvPr>
            <p:cNvCxnSpPr>
              <a:cxnSpLocks/>
            </p:cNvCxnSpPr>
            <p:nvPr/>
          </p:nvCxnSpPr>
          <p:spPr>
            <a:xfrm>
              <a:off x="4966411" y="3130545"/>
              <a:ext cx="698630" cy="49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F10C4A-81F5-4021-BB07-0DE8326A50C0}"/>
                </a:ext>
              </a:extLst>
            </p:cNvPr>
            <p:cNvCxnSpPr>
              <a:cxnSpLocks/>
            </p:cNvCxnSpPr>
            <p:nvPr/>
          </p:nvCxnSpPr>
          <p:spPr>
            <a:xfrm flipV="1">
              <a:off x="4995537" y="4566734"/>
              <a:ext cx="634249" cy="345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5F8C4-9264-49E1-BF5A-FAE9F0390C0C}"/>
                </a:ext>
              </a:extLst>
            </p:cNvPr>
            <p:cNvCxnSpPr>
              <a:cxnSpLocks/>
            </p:cNvCxnSpPr>
            <p:nvPr/>
          </p:nvCxnSpPr>
          <p:spPr>
            <a:xfrm>
              <a:off x="4995537" y="4911837"/>
              <a:ext cx="669504" cy="4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Arrow: Right 33">
              <a:extLst>
                <a:ext uri="{FF2B5EF4-FFF2-40B4-BE49-F238E27FC236}">
                  <a16:creationId xmlns:a16="http://schemas.microsoft.com/office/drawing/2014/main" id="{F5533F6F-E9A6-4CCF-8BF1-DA8104B56F4E}"/>
                </a:ext>
              </a:extLst>
            </p:cNvPr>
            <p:cNvSpPr/>
            <p:nvPr/>
          </p:nvSpPr>
          <p:spPr>
            <a:xfrm rot="9141578">
              <a:off x="4192996" y="2181424"/>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5" name="Arrow: Right 34">
              <a:extLst>
                <a:ext uri="{FF2B5EF4-FFF2-40B4-BE49-F238E27FC236}">
                  <a16:creationId xmlns:a16="http://schemas.microsoft.com/office/drawing/2014/main" id="{F49B7AA7-BE10-4A6A-81FA-1DBB109BD9DD}"/>
                </a:ext>
              </a:extLst>
            </p:cNvPr>
            <p:cNvSpPr/>
            <p:nvPr/>
          </p:nvSpPr>
          <p:spPr>
            <a:xfrm rot="9141578">
              <a:off x="4193371" y="4013505"/>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6" name="TextBox 35">
              <a:extLst>
                <a:ext uri="{FF2B5EF4-FFF2-40B4-BE49-F238E27FC236}">
                  <a16:creationId xmlns:a16="http://schemas.microsoft.com/office/drawing/2014/main" id="{3BB5CFAF-AD09-425F-9F14-60AAE61B1E34}"/>
                </a:ext>
              </a:extLst>
            </p:cNvPr>
            <p:cNvSpPr txBox="1"/>
            <p:nvPr/>
          </p:nvSpPr>
          <p:spPr>
            <a:xfrm>
              <a:off x="2450676" y="1600792"/>
              <a:ext cx="2134971" cy="399041"/>
            </a:xfrm>
            <a:prstGeom prst="rect">
              <a:avLst/>
            </a:prstGeom>
            <a:noFill/>
          </p:spPr>
          <p:txBody>
            <a:bodyPr wrap="none" rtlCol="0">
              <a:spAutoFit/>
            </a:bodyPr>
            <a:lstStyle/>
            <a:p>
              <a:r>
                <a:rPr lang="en-US" sz="1904" dirty="0">
                  <a:latin typeface="Arial" panose="020B0604020202020204" pitchFamily="34" charset="0"/>
                </a:rPr>
                <a:t>(1000 molecules)</a:t>
              </a:r>
            </a:p>
          </p:txBody>
        </p:sp>
        <p:sp>
          <p:nvSpPr>
            <p:cNvPr id="37" name="TextBox 36">
              <a:extLst>
                <a:ext uri="{FF2B5EF4-FFF2-40B4-BE49-F238E27FC236}">
                  <a16:creationId xmlns:a16="http://schemas.microsoft.com/office/drawing/2014/main" id="{7FEE70BC-1B25-4E0B-AE3C-D62BEF26FB51}"/>
                </a:ext>
              </a:extLst>
            </p:cNvPr>
            <p:cNvSpPr txBox="1"/>
            <p:nvPr/>
          </p:nvSpPr>
          <p:spPr>
            <a:xfrm>
              <a:off x="5608077" y="654909"/>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38" name="TextBox 37">
              <a:extLst>
                <a:ext uri="{FF2B5EF4-FFF2-40B4-BE49-F238E27FC236}">
                  <a16:creationId xmlns:a16="http://schemas.microsoft.com/office/drawing/2014/main" id="{1527972E-1DD3-45C8-9E83-D793944EC852}"/>
                </a:ext>
              </a:extLst>
            </p:cNvPr>
            <p:cNvSpPr txBox="1"/>
            <p:nvPr/>
          </p:nvSpPr>
          <p:spPr>
            <a:xfrm>
              <a:off x="5507049" y="1298207"/>
              <a:ext cx="783807" cy="399041"/>
            </a:xfrm>
            <a:prstGeom prst="rect">
              <a:avLst/>
            </a:prstGeom>
            <a:noFill/>
          </p:spPr>
          <p:txBody>
            <a:bodyPr wrap="none" rtlCol="0">
              <a:spAutoFit/>
            </a:bodyPr>
            <a:lstStyle/>
            <a:p>
              <a:r>
                <a:rPr lang="en-US" sz="1904" dirty="0">
                  <a:latin typeface="Arial" panose="020B0604020202020204" pitchFamily="34" charset="0"/>
                </a:rPr>
                <a:t>(990)</a:t>
              </a:r>
            </a:p>
          </p:txBody>
        </p:sp>
        <p:sp>
          <p:nvSpPr>
            <p:cNvPr id="39" name="TextBox 38">
              <a:extLst>
                <a:ext uri="{FF2B5EF4-FFF2-40B4-BE49-F238E27FC236}">
                  <a16:creationId xmlns:a16="http://schemas.microsoft.com/office/drawing/2014/main" id="{E4ADAF10-8117-46F7-81CD-1F594231F855}"/>
                </a:ext>
              </a:extLst>
            </p:cNvPr>
            <p:cNvSpPr txBox="1"/>
            <p:nvPr/>
          </p:nvSpPr>
          <p:spPr>
            <a:xfrm>
              <a:off x="2628285" y="3400490"/>
              <a:ext cx="1993878" cy="399041"/>
            </a:xfrm>
            <a:prstGeom prst="rect">
              <a:avLst/>
            </a:prstGeom>
            <a:noFill/>
          </p:spPr>
          <p:txBody>
            <a:bodyPr wrap="none" rtlCol="0">
              <a:spAutoFit/>
            </a:bodyPr>
            <a:lstStyle/>
            <a:p>
              <a:r>
                <a:rPr lang="en-US" sz="1904" dirty="0">
                  <a:latin typeface="Arial" panose="020B0604020202020204" pitchFamily="34" charset="0"/>
                </a:rPr>
                <a:t>(990 molecules)</a:t>
              </a:r>
            </a:p>
          </p:txBody>
        </p:sp>
        <p:sp>
          <p:nvSpPr>
            <p:cNvPr id="40" name="TextBox 39">
              <a:extLst>
                <a:ext uri="{FF2B5EF4-FFF2-40B4-BE49-F238E27FC236}">
                  <a16:creationId xmlns:a16="http://schemas.microsoft.com/office/drawing/2014/main" id="{C73DFEB9-7271-4A66-A85B-A826F5C95224}"/>
                </a:ext>
              </a:extLst>
            </p:cNvPr>
            <p:cNvSpPr txBox="1"/>
            <p:nvPr/>
          </p:nvSpPr>
          <p:spPr>
            <a:xfrm>
              <a:off x="5536115" y="2409391"/>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1" name="TextBox 40">
              <a:extLst>
                <a:ext uri="{FF2B5EF4-FFF2-40B4-BE49-F238E27FC236}">
                  <a16:creationId xmlns:a16="http://schemas.microsoft.com/office/drawing/2014/main" id="{BB883731-9AEA-46D3-86A6-EC05E8B172EF}"/>
                </a:ext>
              </a:extLst>
            </p:cNvPr>
            <p:cNvSpPr txBox="1"/>
            <p:nvPr/>
          </p:nvSpPr>
          <p:spPr>
            <a:xfrm>
              <a:off x="5593756" y="3355339"/>
              <a:ext cx="783807" cy="399041"/>
            </a:xfrm>
            <a:prstGeom prst="rect">
              <a:avLst/>
            </a:prstGeom>
            <a:noFill/>
          </p:spPr>
          <p:txBody>
            <a:bodyPr wrap="none" rtlCol="0">
              <a:spAutoFit/>
            </a:bodyPr>
            <a:lstStyle/>
            <a:p>
              <a:r>
                <a:rPr lang="en-US" sz="1904" dirty="0">
                  <a:latin typeface="Arial" panose="020B0604020202020204" pitchFamily="34" charset="0"/>
                </a:rPr>
                <a:t>(980)</a:t>
              </a:r>
            </a:p>
          </p:txBody>
        </p:sp>
        <p:sp>
          <p:nvSpPr>
            <p:cNvPr id="42" name="TextBox 41">
              <a:extLst>
                <a:ext uri="{FF2B5EF4-FFF2-40B4-BE49-F238E27FC236}">
                  <a16:creationId xmlns:a16="http://schemas.microsoft.com/office/drawing/2014/main" id="{2DECCC41-2683-4325-B439-DB1CA0520725}"/>
                </a:ext>
              </a:extLst>
            </p:cNvPr>
            <p:cNvSpPr txBox="1"/>
            <p:nvPr/>
          </p:nvSpPr>
          <p:spPr>
            <a:xfrm>
              <a:off x="2628285" y="5231472"/>
              <a:ext cx="1993878" cy="399041"/>
            </a:xfrm>
            <a:prstGeom prst="rect">
              <a:avLst/>
            </a:prstGeom>
            <a:noFill/>
          </p:spPr>
          <p:txBody>
            <a:bodyPr wrap="none" rtlCol="0">
              <a:spAutoFit/>
            </a:bodyPr>
            <a:lstStyle/>
            <a:p>
              <a:r>
                <a:rPr lang="en-US" sz="1904" dirty="0">
                  <a:latin typeface="Arial" panose="020B0604020202020204" pitchFamily="34" charset="0"/>
                </a:rPr>
                <a:t>(980 molecules)</a:t>
              </a:r>
            </a:p>
          </p:txBody>
        </p:sp>
        <p:sp>
          <p:nvSpPr>
            <p:cNvPr id="43" name="TextBox 42">
              <a:extLst>
                <a:ext uri="{FF2B5EF4-FFF2-40B4-BE49-F238E27FC236}">
                  <a16:creationId xmlns:a16="http://schemas.microsoft.com/office/drawing/2014/main" id="{040B914C-D795-4A94-8D71-2FF1EC95E39F}"/>
                </a:ext>
              </a:extLst>
            </p:cNvPr>
            <p:cNvSpPr txBox="1"/>
            <p:nvPr/>
          </p:nvSpPr>
          <p:spPr>
            <a:xfrm>
              <a:off x="5600648" y="4287648"/>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4" name="TextBox 43">
              <a:extLst>
                <a:ext uri="{FF2B5EF4-FFF2-40B4-BE49-F238E27FC236}">
                  <a16:creationId xmlns:a16="http://schemas.microsoft.com/office/drawing/2014/main" id="{E267BEC6-D1A6-45CA-A5C1-11B491C82029}"/>
                </a:ext>
              </a:extLst>
            </p:cNvPr>
            <p:cNvSpPr txBox="1"/>
            <p:nvPr/>
          </p:nvSpPr>
          <p:spPr>
            <a:xfrm>
              <a:off x="5615204" y="5121161"/>
              <a:ext cx="783807" cy="399041"/>
            </a:xfrm>
            <a:prstGeom prst="rect">
              <a:avLst/>
            </a:prstGeom>
            <a:noFill/>
          </p:spPr>
          <p:txBody>
            <a:bodyPr wrap="none" rtlCol="0">
              <a:spAutoFit/>
            </a:bodyPr>
            <a:lstStyle/>
            <a:p>
              <a:r>
                <a:rPr lang="en-US" sz="1904" dirty="0">
                  <a:latin typeface="Arial" panose="020B0604020202020204" pitchFamily="34" charset="0"/>
                </a:rPr>
                <a:t>(970)</a:t>
              </a:r>
            </a:p>
          </p:txBody>
        </p:sp>
        <p:sp>
          <p:nvSpPr>
            <p:cNvPr id="45" name="Arrow: Right 44">
              <a:extLst>
                <a:ext uri="{FF2B5EF4-FFF2-40B4-BE49-F238E27FC236}">
                  <a16:creationId xmlns:a16="http://schemas.microsoft.com/office/drawing/2014/main" id="{FB46EE41-B645-461E-8D2D-773929975AB5}"/>
                </a:ext>
              </a:extLst>
            </p:cNvPr>
            <p:cNvSpPr/>
            <p:nvPr/>
          </p:nvSpPr>
          <p:spPr>
            <a:xfrm rot="8683009">
              <a:off x="4303824" y="5785323"/>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47" name="TextBox 46">
              <a:extLst>
                <a:ext uri="{FF2B5EF4-FFF2-40B4-BE49-F238E27FC236}">
                  <a16:creationId xmlns:a16="http://schemas.microsoft.com/office/drawing/2014/main" id="{3FB30943-CC53-4446-A7AA-C0D4F6C73B86}"/>
                </a:ext>
              </a:extLst>
            </p:cNvPr>
            <p:cNvSpPr txBox="1"/>
            <p:nvPr/>
          </p:nvSpPr>
          <p:spPr>
            <a:xfrm>
              <a:off x="7293424" y="288175"/>
              <a:ext cx="2632279" cy="399041"/>
            </a:xfrm>
            <a:prstGeom prst="rect">
              <a:avLst/>
            </a:prstGeom>
            <a:noFill/>
          </p:spPr>
          <p:txBody>
            <a:bodyPr wrap="none" rtlCol="0">
              <a:spAutoFit/>
            </a:bodyPr>
            <a:lstStyle/>
            <a:p>
              <a:r>
                <a:rPr lang="en-US" sz="1904" dirty="0">
                  <a:latin typeface="Arial" panose="020B0604020202020204" pitchFamily="34" charset="0"/>
                </a:rPr>
                <a:t>Length=7, Black fluor.</a:t>
              </a:r>
            </a:p>
          </p:txBody>
        </p:sp>
        <p:sp>
          <p:nvSpPr>
            <p:cNvPr id="48" name="TextBox 47">
              <a:extLst>
                <a:ext uri="{FF2B5EF4-FFF2-40B4-BE49-F238E27FC236}">
                  <a16:creationId xmlns:a16="http://schemas.microsoft.com/office/drawing/2014/main" id="{9D53867C-A070-4473-8EB5-E66CF1A2A8C8}"/>
                </a:ext>
              </a:extLst>
            </p:cNvPr>
            <p:cNvSpPr txBox="1"/>
            <p:nvPr/>
          </p:nvSpPr>
          <p:spPr>
            <a:xfrm>
              <a:off x="7955933" y="2059076"/>
              <a:ext cx="2956440" cy="399041"/>
            </a:xfrm>
            <a:prstGeom prst="rect">
              <a:avLst/>
            </a:prstGeom>
            <a:noFill/>
          </p:spPr>
          <p:txBody>
            <a:bodyPr wrap="square" rtlCol="0">
              <a:spAutoFit/>
            </a:bodyPr>
            <a:lstStyle/>
            <a:p>
              <a:r>
                <a:rPr lang="en-US" sz="1904" dirty="0">
                  <a:solidFill>
                    <a:srgbClr val="FF0000"/>
                  </a:solidFill>
                  <a:latin typeface="Arial" panose="020B0604020202020204" pitchFamily="34" charset="0"/>
                </a:rPr>
                <a:t>Length=8, Red fluor.</a:t>
              </a:r>
            </a:p>
          </p:txBody>
        </p:sp>
        <p:sp>
          <p:nvSpPr>
            <p:cNvPr id="49" name="TextBox 48">
              <a:extLst>
                <a:ext uri="{FF2B5EF4-FFF2-40B4-BE49-F238E27FC236}">
                  <a16:creationId xmlns:a16="http://schemas.microsoft.com/office/drawing/2014/main" id="{D605CDEA-29BE-424E-82AD-460E18B9799A}"/>
                </a:ext>
              </a:extLst>
            </p:cNvPr>
            <p:cNvSpPr txBox="1"/>
            <p:nvPr/>
          </p:nvSpPr>
          <p:spPr>
            <a:xfrm>
              <a:off x="7628119" y="4019092"/>
              <a:ext cx="2661160" cy="399041"/>
            </a:xfrm>
            <a:prstGeom prst="rect">
              <a:avLst/>
            </a:prstGeom>
            <a:noFill/>
          </p:spPr>
          <p:txBody>
            <a:bodyPr wrap="none" rtlCol="0">
              <a:spAutoFit/>
            </a:bodyPr>
            <a:lstStyle/>
            <a:p>
              <a:r>
                <a:rPr lang="en-US" sz="1904" dirty="0">
                  <a:solidFill>
                    <a:srgbClr val="04CC0E"/>
                  </a:solidFill>
                  <a:latin typeface="Arial" panose="020B0604020202020204" pitchFamily="34" charset="0"/>
                </a:rPr>
                <a:t>Length=9, Green fluor</a:t>
              </a:r>
            </a:p>
          </p:txBody>
        </p:sp>
        <p:sp>
          <p:nvSpPr>
            <p:cNvPr id="6" name="Arrow: Right 5">
              <a:extLst>
                <a:ext uri="{FF2B5EF4-FFF2-40B4-BE49-F238E27FC236}">
                  <a16:creationId xmlns:a16="http://schemas.microsoft.com/office/drawing/2014/main" id="{C6E9FA77-DA84-4587-BE41-522F941C7AEB}"/>
                </a:ext>
              </a:extLst>
            </p:cNvPr>
            <p:cNvSpPr/>
            <p:nvPr/>
          </p:nvSpPr>
          <p:spPr>
            <a:xfrm>
              <a:off x="5522653" y="6233272"/>
              <a:ext cx="4294280" cy="30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7" name="TextBox 6">
            <a:extLst>
              <a:ext uri="{FF2B5EF4-FFF2-40B4-BE49-F238E27FC236}">
                <a16:creationId xmlns:a16="http://schemas.microsoft.com/office/drawing/2014/main" id="{103DC31B-D39B-47EE-80EA-D360E87AF869}"/>
              </a:ext>
            </a:extLst>
          </p:cNvPr>
          <p:cNvSpPr txBox="1"/>
          <p:nvPr/>
        </p:nvSpPr>
        <p:spPr>
          <a:xfrm>
            <a:off x="9950924" y="819535"/>
            <a:ext cx="2796337" cy="3296415"/>
          </a:xfrm>
          <a:prstGeom prst="rect">
            <a:avLst/>
          </a:prstGeom>
          <a:noFill/>
        </p:spPr>
        <p:txBody>
          <a:bodyPr wrap="square" rtlCol="0">
            <a:spAutoFit/>
          </a:bodyPr>
          <a:lstStyle/>
          <a:p>
            <a:pPr>
              <a:spcBef>
                <a:spcPts val="579"/>
              </a:spcBef>
            </a:pPr>
            <a:r>
              <a:rPr lang="en-US" sz="1932" b="1" i="1" dirty="0">
                <a:latin typeface="Arial" panose="020B0604020202020204" pitchFamily="34" charset="0"/>
                <a:cs typeface="Arial" panose="020B0604020202020204" pitchFamily="34" charset="0"/>
              </a:rPr>
              <a:t>All</a:t>
            </a:r>
            <a:r>
              <a:rPr lang="en-US" sz="1932" b="1" dirty="0">
                <a:latin typeface="Arial" panose="020B0604020202020204" pitchFamily="34" charset="0"/>
                <a:cs typeface="Arial" panose="020B0604020202020204" pitchFamily="34" charset="0"/>
              </a:rPr>
              <a:t> Possible Fragments are Made: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begins with the primer</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ends with a </a:t>
            </a:r>
            <a:r>
              <a:rPr lang="en-US" sz="1932" i="1" dirty="0">
                <a:latin typeface="Arial" panose="020B0604020202020204" pitchFamily="34" charset="0"/>
                <a:cs typeface="Arial" panose="020B0604020202020204" pitchFamily="34" charset="0"/>
              </a:rPr>
              <a:t>known</a:t>
            </a:r>
            <a:r>
              <a:rPr lang="en-US" sz="1932" dirty="0">
                <a:latin typeface="Arial" panose="020B0604020202020204" pitchFamily="34" charset="0"/>
                <a:cs typeface="Arial" panose="020B0604020202020204" pitchFamily="34" charset="0"/>
              </a:rPr>
              <a:t>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based on the color of the fluorescence.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is one longer than the previous.</a:t>
            </a:r>
          </a:p>
        </p:txBody>
      </p:sp>
      <p:sp>
        <p:nvSpPr>
          <p:cNvPr id="8" name="TextBox 7">
            <a:extLst>
              <a:ext uri="{FF2B5EF4-FFF2-40B4-BE49-F238E27FC236}">
                <a16:creationId xmlns:a16="http://schemas.microsoft.com/office/drawing/2014/main" id="{0D800867-34ED-50BB-7CA9-A3B628B93CCD}"/>
              </a:ext>
            </a:extLst>
          </p:cNvPr>
          <p:cNvSpPr txBox="1"/>
          <p:nvPr/>
        </p:nvSpPr>
        <p:spPr>
          <a:xfrm>
            <a:off x="10125470" y="6532659"/>
            <a:ext cx="912429"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Primer</a:t>
            </a:r>
          </a:p>
        </p:txBody>
      </p:sp>
      <p:sp>
        <p:nvSpPr>
          <p:cNvPr id="9" name="TextBox 8">
            <a:extLst>
              <a:ext uri="{FF2B5EF4-FFF2-40B4-BE49-F238E27FC236}">
                <a16:creationId xmlns:a16="http://schemas.microsoft.com/office/drawing/2014/main" id="{10384988-5148-6851-191C-E324EB668A62}"/>
              </a:ext>
            </a:extLst>
          </p:cNvPr>
          <p:cNvSpPr txBox="1"/>
          <p:nvPr/>
        </p:nvSpPr>
        <p:spPr>
          <a:xfrm>
            <a:off x="11216481" y="6554673"/>
            <a:ext cx="1726755"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Added by Pol.</a:t>
            </a:r>
          </a:p>
        </p:txBody>
      </p:sp>
      <p:sp>
        <p:nvSpPr>
          <p:cNvPr id="10" name="Left Brace 9">
            <a:extLst>
              <a:ext uri="{FF2B5EF4-FFF2-40B4-BE49-F238E27FC236}">
                <a16:creationId xmlns:a16="http://schemas.microsoft.com/office/drawing/2014/main" id="{FA778F3B-A03E-C0F6-1F03-5E4CE9F317BD}"/>
              </a:ext>
            </a:extLst>
          </p:cNvPr>
          <p:cNvSpPr/>
          <p:nvPr/>
        </p:nvSpPr>
        <p:spPr>
          <a:xfrm rot="16200000">
            <a:off x="11979860" y="5730933"/>
            <a:ext cx="173103" cy="16532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38"/>
          </a:p>
        </p:txBody>
      </p:sp>
      <p:pic>
        <p:nvPicPr>
          <p:cNvPr id="2" name="Picture 1" descr="A picture containing text, night sky&#10;&#10;Description automatically generated">
            <a:extLst>
              <a:ext uri="{FF2B5EF4-FFF2-40B4-BE49-F238E27FC236}">
                <a16:creationId xmlns:a16="http://schemas.microsoft.com/office/drawing/2014/main" id="{4C330A70-A576-6516-DB0D-7EB4A8D10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99" y="108984"/>
            <a:ext cx="1357608" cy="1357608"/>
          </a:xfrm>
          <a:prstGeom prst="rect">
            <a:avLst/>
          </a:prstGeom>
        </p:spPr>
      </p:pic>
      <p:sp>
        <p:nvSpPr>
          <p:cNvPr id="5" name="TextBox 4">
            <a:extLst>
              <a:ext uri="{FF2B5EF4-FFF2-40B4-BE49-F238E27FC236}">
                <a16:creationId xmlns:a16="http://schemas.microsoft.com/office/drawing/2014/main" id="{BC0E4719-5DB6-8FA7-1E6E-9F490D9397C6}"/>
              </a:ext>
            </a:extLst>
          </p:cNvPr>
          <p:cNvSpPr txBox="1"/>
          <p:nvPr/>
        </p:nvSpPr>
        <p:spPr>
          <a:xfrm>
            <a:off x="1360707" y="107930"/>
            <a:ext cx="1629677" cy="1200329"/>
          </a:xfrm>
          <a:prstGeom prst="rect">
            <a:avLst/>
          </a:prstGeom>
          <a:noFill/>
        </p:spPr>
        <p:txBody>
          <a:bodyPr wrap="none" rtlCol="0">
            <a:spAutoFit/>
          </a:bodyPr>
          <a:lstStyle/>
          <a:p>
            <a:pPr algn="l"/>
            <a:r>
              <a:rPr lang="en-US" sz="1800" b="1" dirty="0">
                <a:latin typeface="Arial" panose="020B0604020202020204" pitchFamily="34" charset="0"/>
                <a:cs typeface="Arial" panose="020B0604020202020204" pitchFamily="34" charset="0"/>
              </a:rPr>
              <a:t>Template</a:t>
            </a:r>
          </a:p>
          <a:p>
            <a:pPr algn="l"/>
            <a:r>
              <a:rPr lang="en-US" sz="1800" b="1" dirty="0">
                <a:latin typeface="Arial" panose="020B0604020202020204" pitchFamily="34" charset="0"/>
                <a:cs typeface="Arial" panose="020B0604020202020204" pitchFamily="34" charset="0"/>
              </a:rPr>
              <a:t>Primer</a:t>
            </a:r>
          </a:p>
          <a:p>
            <a:pPr algn="l"/>
            <a:r>
              <a:rPr lang="en-US" sz="1800" b="1" dirty="0">
                <a:latin typeface="Arial" panose="020B0604020202020204" pitchFamily="34" charset="0"/>
                <a:cs typeface="Arial" panose="020B0604020202020204" pitchFamily="34" charset="0"/>
              </a:rPr>
              <a:t>DNA Pol</a:t>
            </a:r>
          </a:p>
          <a:p>
            <a:pPr algn="l"/>
            <a:r>
              <a:rPr lang="en-US" sz="1800" b="1" dirty="0" err="1">
                <a:latin typeface="Arial" panose="020B0604020202020204" pitchFamily="34" charset="0"/>
                <a:cs typeface="Arial" panose="020B0604020202020204" pitchFamily="34" charset="0"/>
              </a:rPr>
              <a:t>dTNP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ddNTP</a:t>
            </a:r>
            <a:endParaRPr lang="en-US" sz="1800" b="1" dirty="0">
              <a:latin typeface="Arial" panose="020B0604020202020204" pitchFamily="34" charset="0"/>
              <a:cs typeface="Arial" panose="020B0604020202020204" pitchFamily="34" charset="0"/>
            </a:endParaRPr>
          </a:p>
        </p:txBody>
      </p:sp>
      <p:sp>
        <p:nvSpPr>
          <p:cNvPr id="18" name="Date Placeholder 17">
            <a:extLst>
              <a:ext uri="{FF2B5EF4-FFF2-40B4-BE49-F238E27FC236}">
                <a16:creationId xmlns:a16="http://schemas.microsoft.com/office/drawing/2014/main" id="{44D859BF-7F60-4149-0D26-D31B89B75B4D}"/>
              </a:ext>
            </a:extLst>
          </p:cNvPr>
          <p:cNvSpPr>
            <a:spLocks noGrp="1"/>
          </p:cNvSpPr>
          <p:nvPr>
            <p:ph type="dt" sz="half" idx="10"/>
          </p:nvPr>
        </p:nvSpPr>
        <p:spPr/>
        <p:txBody>
          <a:bodyPr/>
          <a:lstStyle/>
          <a:p>
            <a:fld id="{EB493E6C-DA8D-463E-AB21-ECD9F13761EB}" type="datetime1">
              <a:rPr lang="en-US" smtClean="0"/>
              <a:t>9/7/2024</a:t>
            </a:fld>
            <a:endParaRPr lang="en-US"/>
          </a:p>
        </p:txBody>
      </p:sp>
      <p:sp>
        <p:nvSpPr>
          <p:cNvPr id="26" name="Footer Placeholder 25">
            <a:extLst>
              <a:ext uri="{FF2B5EF4-FFF2-40B4-BE49-F238E27FC236}">
                <a16:creationId xmlns:a16="http://schemas.microsoft.com/office/drawing/2014/main" id="{523EE01E-BC06-805A-B30A-57C0A52C97A9}"/>
              </a:ext>
            </a:extLst>
          </p:cNvPr>
          <p:cNvSpPr>
            <a:spLocks noGrp="1"/>
          </p:cNvSpPr>
          <p:nvPr>
            <p:ph type="ftr" sz="quarter" idx="11"/>
          </p:nvPr>
        </p:nvSpPr>
        <p:spPr/>
        <p:txBody>
          <a:bodyPr/>
          <a:lstStyle/>
          <a:p>
            <a:r>
              <a:rPr lang="en-US"/>
              <a:t>Drugs and Disease F2024 - Lecture 4</a:t>
            </a:r>
          </a:p>
        </p:txBody>
      </p:sp>
      <p:sp>
        <p:nvSpPr>
          <p:cNvPr id="28" name="Slide Number Placeholder 27">
            <a:extLst>
              <a:ext uri="{FF2B5EF4-FFF2-40B4-BE49-F238E27FC236}">
                <a16:creationId xmlns:a16="http://schemas.microsoft.com/office/drawing/2014/main" id="{484E8F5F-0F8A-54AC-99D4-4DE0EBA50202}"/>
              </a:ext>
            </a:extLst>
          </p:cNvPr>
          <p:cNvSpPr>
            <a:spLocks noGrp="1"/>
          </p:cNvSpPr>
          <p:nvPr>
            <p:ph type="sldNum" sz="quarter" idx="12"/>
          </p:nvPr>
        </p:nvSpPr>
        <p:spPr/>
        <p:txBody>
          <a:bodyPr/>
          <a:lstStyle/>
          <a:p>
            <a:fld id="{DC3BB032-4020-48F4-953B-341806DC4A2B}" type="slidenum">
              <a:rPr lang="en-US" smtClean="0"/>
              <a:t>10</a:t>
            </a:fld>
            <a:endParaRPr lang="en-US"/>
          </a:p>
        </p:txBody>
      </p:sp>
      <p:sp>
        <p:nvSpPr>
          <p:cNvPr id="16" name="TextBox 15">
            <a:extLst>
              <a:ext uri="{FF2B5EF4-FFF2-40B4-BE49-F238E27FC236}">
                <a16:creationId xmlns:a16="http://schemas.microsoft.com/office/drawing/2014/main" id="{6C337328-C785-DF19-1897-8F266C02F045}"/>
              </a:ext>
            </a:extLst>
          </p:cNvPr>
          <p:cNvSpPr txBox="1"/>
          <p:nvPr/>
        </p:nvSpPr>
        <p:spPr>
          <a:xfrm>
            <a:off x="221505" y="298443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0" name="TextBox 29">
            <a:extLst>
              <a:ext uri="{FF2B5EF4-FFF2-40B4-BE49-F238E27FC236}">
                <a16:creationId xmlns:a16="http://schemas.microsoft.com/office/drawing/2014/main" id="{383DD3F1-AD17-B7F7-4D06-9D2A087AB20B}"/>
              </a:ext>
            </a:extLst>
          </p:cNvPr>
          <p:cNvSpPr txBox="1"/>
          <p:nvPr/>
        </p:nvSpPr>
        <p:spPr>
          <a:xfrm>
            <a:off x="233752" y="4793504"/>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2" name="TextBox 31">
            <a:extLst>
              <a:ext uri="{FF2B5EF4-FFF2-40B4-BE49-F238E27FC236}">
                <a16:creationId xmlns:a16="http://schemas.microsoft.com/office/drawing/2014/main" id="{437DD19F-4E5F-A18A-8EED-D75CC372A0AE}"/>
              </a:ext>
            </a:extLst>
          </p:cNvPr>
          <p:cNvSpPr txBox="1"/>
          <p:nvPr/>
        </p:nvSpPr>
        <p:spPr>
          <a:xfrm>
            <a:off x="221505" y="6359556"/>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1" name="TextBox 50">
            <a:extLst>
              <a:ext uri="{FF2B5EF4-FFF2-40B4-BE49-F238E27FC236}">
                <a16:creationId xmlns:a16="http://schemas.microsoft.com/office/drawing/2014/main" id="{43DE495D-FA64-7015-79D7-C0ACF269CAF1}"/>
              </a:ext>
            </a:extLst>
          </p:cNvPr>
          <p:cNvSpPr txBox="1"/>
          <p:nvPr/>
        </p:nvSpPr>
        <p:spPr>
          <a:xfrm>
            <a:off x="5536262" y="1802549"/>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2" name="TextBox 51">
            <a:extLst>
              <a:ext uri="{FF2B5EF4-FFF2-40B4-BE49-F238E27FC236}">
                <a16:creationId xmlns:a16="http://schemas.microsoft.com/office/drawing/2014/main" id="{CD94DC96-1A67-80B6-F6FD-F8174DF27F08}"/>
              </a:ext>
            </a:extLst>
          </p:cNvPr>
          <p:cNvSpPr txBox="1"/>
          <p:nvPr/>
        </p:nvSpPr>
        <p:spPr>
          <a:xfrm>
            <a:off x="5512754" y="1171678"/>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3" name="TextBox 52">
            <a:extLst>
              <a:ext uri="{FF2B5EF4-FFF2-40B4-BE49-F238E27FC236}">
                <a16:creationId xmlns:a16="http://schemas.microsoft.com/office/drawing/2014/main" id="{0E212844-268F-FD14-C885-FEA061FD37C4}"/>
              </a:ext>
            </a:extLst>
          </p:cNvPr>
          <p:cNvSpPr txBox="1"/>
          <p:nvPr/>
        </p:nvSpPr>
        <p:spPr>
          <a:xfrm>
            <a:off x="5436373" y="286667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dirty="0">
                <a:solidFill>
                  <a:srgbClr val="FF0000"/>
                </a:solidFill>
                <a:latin typeface="Courier New" panose="02070309020205020404" pitchFamily="49" charset="0"/>
                <a:cs typeface="Courier New" panose="02070309020205020404" pitchFamily="49" charset="0"/>
              </a:rPr>
              <a:t>T</a:t>
            </a:r>
            <a:r>
              <a:rPr lang="en-US" sz="1600" b="1" baseline="30000" dirty="0">
                <a:solidFill>
                  <a:srgbClr val="FF000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4" name="TextBox 53">
            <a:extLst>
              <a:ext uri="{FF2B5EF4-FFF2-40B4-BE49-F238E27FC236}">
                <a16:creationId xmlns:a16="http://schemas.microsoft.com/office/drawing/2014/main" id="{B2FE7BE9-C385-849D-0EE2-A58FA607C996}"/>
              </a:ext>
            </a:extLst>
          </p:cNvPr>
          <p:cNvSpPr txBox="1"/>
          <p:nvPr/>
        </p:nvSpPr>
        <p:spPr>
          <a:xfrm>
            <a:off x="5508820" y="3735177"/>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5" name="TextBox 54">
            <a:extLst>
              <a:ext uri="{FF2B5EF4-FFF2-40B4-BE49-F238E27FC236}">
                <a16:creationId xmlns:a16="http://schemas.microsoft.com/office/drawing/2014/main" id="{07530029-20BF-35A3-2541-04ADD4653DF5}"/>
              </a:ext>
            </a:extLst>
          </p:cNvPr>
          <p:cNvSpPr txBox="1"/>
          <p:nvPr/>
        </p:nvSpPr>
        <p:spPr>
          <a:xfrm>
            <a:off x="5225447" y="4753040"/>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dirty="0">
                <a:solidFill>
                  <a:srgbClr val="00B050"/>
                </a:solidFill>
                <a:latin typeface="Courier New" panose="02070309020205020404" pitchFamily="49" charset="0"/>
                <a:cs typeface="Courier New" panose="02070309020205020404" pitchFamily="49" charset="0"/>
              </a:rPr>
              <a:t>A</a:t>
            </a:r>
            <a:r>
              <a:rPr lang="en-US" sz="1600" b="1" baseline="30000" dirty="0">
                <a:solidFill>
                  <a:srgbClr val="00B05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6" name="TextBox 55">
            <a:extLst>
              <a:ext uri="{FF2B5EF4-FFF2-40B4-BE49-F238E27FC236}">
                <a16:creationId xmlns:a16="http://schemas.microsoft.com/office/drawing/2014/main" id="{04EBC7E0-0F34-405C-5122-5D67186127E0}"/>
              </a:ext>
            </a:extLst>
          </p:cNvPr>
          <p:cNvSpPr txBox="1"/>
          <p:nvPr/>
        </p:nvSpPr>
        <p:spPr>
          <a:xfrm>
            <a:off x="5303679" y="5629812"/>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grpSp>
        <p:nvGrpSpPr>
          <p:cNvPr id="20" name="Group 19">
            <a:extLst>
              <a:ext uri="{FF2B5EF4-FFF2-40B4-BE49-F238E27FC236}">
                <a16:creationId xmlns:a16="http://schemas.microsoft.com/office/drawing/2014/main" id="{CCB2148D-3FE8-C3FF-95B8-453902ECF200}"/>
              </a:ext>
            </a:extLst>
          </p:cNvPr>
          <p:cNvGrpSpPr/>
          <p:nvPr/>
        </p:nvGrpSpPr>
        <p:grpSpPr>
          <a:xfrm>
            <a:off x="329936" y="1128010"/>
            <a:ext cx="251280" cy="244440"/>
            <a:chOff x="329936" y="1128010"/>
            <a:chExt cx="251280" cy="244440"/>
          </a:xfrm>
        </p:grpSpPr>
        <mc:AlternateContent xmlns:mc="http://schemas.openxmlformats.org/markup-compatibility/2006">
          <mc:Choice xmlns:p14="http://schemas.microsoft.com/office/powerpoint/2010/main" Requires="p14">
            <p:contentPart p14:bwMode="auto" r:id="rId6">
              <p14:nvContentPartPr>
                <p14:cNvPr id="12" name="Ink 11">
                  <a:extLst>
                    <a:ext uri="{FF2B5EF4-FFF2-40B4-BE49-F238E27FC236}">
                      <a16:creationId xmlns:a16="http://schemas.microsoft.com/office/drawing/2014/main" id="{81E10B74-4B22-62C7-D0A9-65107691CE32}"/>
                    </a:ext>
                  </a:extLst>
                </p14:cNvPr>
                <p14:cNvContentPartPr/>
                <p14:nvPr/>
              </p14:nvContentPartPr>
              <p14:xfrm>
                <a:off x="329936" y="1128010"/>
                <a:ext cx="251280" cy="52560"/>
              </p14:xfrm>
            </p:contentPart>
          </mc:Choice>
          <mc:Fallback>
            <p:pic>
              <p:nvPicPr>
                <p:cNvPr id="12" name="Ink 11">
                  <a:extLst>
                    <a:ext uri="{FF2B5EF4-FFF2-40B4-BE49-F238E27FC236}">
                      <a16:creationId xmlns:a16="http://schemas.microsoft.com/office/drawing/2014/main" id="{81E10B74-4B22-62C7-D0A9-65107691CE32}"/>
                    </a:ext>
                  </a:extLst>
                </p:cNvPr>
                <p:cNvPicPr/>
                <p:nvPr/>
              </p:nvPicPr>
              <p:blipFill>
                <a:blip r:embed="rId7"/>
                <a:stretch>
                  <a:fillRect/>
                </a:stretch>
              </p:blipFill>
              <p:spPr>
                <a:xfrm>
                  <a:off x="320936" y="1119370"/>
                  <a:ext cx="26892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Ink 12">
                  <a:extLst>
                    <a:ext uri="{FF2B5EF4-FFF2-40B4-BE49-F238E27FC236}">
                      <a16:creationId xmlns:a16="http://schemas.microsoft.com/office/drawing/2014/main" id="{23E3F5D7-2141-F76F-C068-FCCE578DC951}"/>
                    </a:ext>
                  </a:extLst>
                </p14:cNvPr>
                <p14:cNvContentPartPr/>
                <p14:nvPr/>
              </p14:nvContentPartPr>
              <p14:xfrm>
                <a:off x="373136" y="1151770"/>
                <a:ext cx="68040" cy="146520"/>
              </p14:xfrm>
            </p:contentPart>
          </mc:Choice>
          <mc:Fallback>
            <p:pic>
              <p:nvPicPr>
                <p:cNvPr id="13" name="Ink 12">
                  <a:extLst>
                    <a:ext uri="{FF2B5EF4-FFF2-40B4-BE49-F238E27FC236}">
                      <a16:creationId xmlns:a16="http://schemas.microsoft.com/office/drawing/2014/main" id="{23E3F5D7-2141-F76F-C068-FCCE578DC951}"/>
                    </a:ext>
                  </a:extLst>
                </p:cNvPr>
                <p:cNvPicPr/>
                <p:nvPr/>
              </p:nvPicPr>
              <p:blipFill>
                <a:blip r:embed="rId9"/>
                <a:stretch>
                  <a:fillRect/>
                </a:stretch>
              </p:blipFill>
              <p:spPr>
                <a:xfrm>
                  <a:off x="364136" y="1143130"/>
                  <a:ext cx="8568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Ink 13">
                  <a:extLst>
                    <a:ext uri="{FF2B5EF4-FFF2-40B4-BE49-F238E27FC236}">
                      <a16:creationId xmlns:a16="http://schemas.microsoft.com/office/drawing/2014/main" id="{F63E5E71-D54F-F707-1DEC-26E5E699C544}"/>
                    </a:ext>
                  </a:extLst>
                </p14:cNvPr>
                <p14:cNvContentPartPr/>
                <p14:nvPr/>
              </p14:nvContentPartPr>
              <p14:xfrm>
                <a:off x="395456" y="1151770"/>
                <a:ext cx="69120" cy="167040"/>
              </p14:xfrm>
            </p:contentPart>
          </mc:Choice>
          <mc:Fallback>
            <p:pic>
              <p:nvPicPr>
                <p:cNvPr id="14" name="Ink 13">
                  <a:extLst>
                    <a:ext uri="{FF2B5EF4-FFF2-40B4-BE49-F238E27FC236}">
                      <a16:creationId xmlns:a16="http://schemas.microsoft.com/office/drawing/2014/main" id="{F63E5E71-D54F-F707-1DEC-26E5E699C544}"/>
                    </a:ext>
                  </a:extLst>
                </p:cNvPr>
                <p:cNvPicPr/>
                <p:nvPr/>
              </p:nvPicPr>
              <p:blipFill>
                <a:blip r:embed="rId11"/>
                <a:stretch>
                  <a:fillRect/>
                </a:stretch>
              </p:blipFill>
              <p:spPr>
                <a:xfrm>
                  <a:off x="386456" y="1143130"/>
                  <a:ext cx="8676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09F339F1-6BC0-122F-6EEC-A9BD43917B14}"/>
                    </a:ext>
                  </a:extLst>
                </p14:cNvPr>
                <p14:cNvContentPartPr/>
                <p14:nvPr/>
              </p14:nvContentPartPr>
              <p14:xfrm>
                <a:off x="412016" y="1200730"/>
                <a:ext cx="125280" cy="171720"/>
              </p14:xfrm>
            </p:contentPart>
          </mc:Choice>
          <mc:Fallback>
            <p:pic>
              <p:nvPicPr>
                <p:cNvPr id="15" name="Ink 14">
                  <a:extLst>
                    <a:ext uri="{FF2B5EF4-FFF2-40B4-BE49-F238E27FC236}">
                      <a16:creationId xmlns:a16="http://schemas.microsoft.com/office/drawing/2014/main" id="{09F339F1-6BC0-122F-6EEC-A9BD43917B14}"/>
                    </a:ext>
                  </a:extLst>
                </p:cNvPr>
                <p:cNvPicPr/>
                <p:nvPr/>
              </p:nvPicPr>
              <p:blipFill>
                <a:blip r:embed="rId13"/>
                <a:stretch>
                  <a:fillRect/>
                </a:stretch>
              </p:blipFill>
              <p:spPr>
                <a:xfrm>
                  <a:off x="403016" y="1191730"/>
                  <a:ext cx="142920" cy="189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21" name="Ink 20">
                <a:extLst>
                  <a:ext uri="{FF2B5EF4-FFF2-40B4-BE49-F238E27FC236}">
                    <a16:creationId xmlns:a16="http://schemas.microsoft.com/office/drawing/2014/main" id="{D768C20E-6CB0-78B7-307B-977D00BA1467}"/>
                  </a:ext>
                </a:extLst>
              </p14:cNvPr>
              <p14:cNvContentPartPr/>
              <p14:nvPr/>
            </p14:nvContentPartPr>
            <p14:xfrm>
              <a:off x="2533856" y="98770"/>
              <a:ext cx="197640" cy="157320"/>
            </p14:xfrm>
          </p:contentPart>
        </mc:Choice>
        <mc:Fallback>
          <p:pic>
            <p:nvPicPr>
              <p:cNvPr id="21" name="Ink 20">
                <a:extLst>
                  <a:ext uri="{FF2B5EF4-FFF2-40B4-BE49-F238E27FC236}">
                    <a16:creationId xmlns:a16="http://schemas.microsoft.com/office/drawing/2014/main" id="{D768C20E-6CB0-78B7-307B-977D00BA1467}"/>
                  </a:ext>
                </a:extLst>
              </p:cNvPr>
              <p:cNvPicPr/>
              <p:nvPr/>
            </p:nvPicPr>
            <p:blipFill>
              <a:blip r:embed="rId15"/>
              <a:stretch>
                <a:fillRect/>
              </a:stretch>
            </p:blipFill>
            <p:spPr>
              <a:xfrm>
                <a:off x="2525216" y="90130"/>
                <a:ext cx="21528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2" name="Ink 21">
                <a:extLst>
                  <a:ext uri="{FF2B5EF4-FFF2-40B4-BE49-F238E27FC236}">
                    <a16:creationId xmlns:a16="http://schemas.microsoft.com/office/drawing/2014/main" id="{FE99C764-A369-3373-E937-BC89C58D0A9A}"/>
                  </a:ext>
                </a:extLst>
              </p14:cNvPr>
              <p14:cNvContentPartPr/>
              <p14:nvPr/>
            </p14:nvContentPartPr>
            <p14:xfrm>
              <a:off x="2423696" y="494770"/>
              <a:ext cx="165960" cy="97200"/>
            </p14:xfrm>
          </p:contentPart>
        </mc:Choice>
        <mc:Fallback>
          <p:pic>
            <p:nvPicPr>
              <p:cNvPr id="22" name="Ink 21">
                <a:extLst>
                  <a:ext uri="{FF2B5EF4-FFF2-40B4-BE49-F238E27FC236}">
                    <a16:creationId xmlns:a16="http://schemas.microsoft.com/office/drawing/2014/main" id="{FE99C764-A369-3373-E937-BC89C58D0A9A}"/>
                  </a:ext>
                </a:extLst>
              </p:cNvPr>
              <p:cNvPicPr/>
              <p:nvPr/>
            </p:nvPicPr>
            <p:blipFill>
              <a:blip r:embed="rId17"/>
              <a:stretch>
                <a:fillRect/>
              </a:stretch>
            </p:blipFill>
            <p:spPr>
              <a:xfrm>
                <a:off x="2415056" y="486130"/>
                <a:ext cx="18360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3" name="Ink 22">
                <a:extLst>
                  <a:ext uri="{FF2B5EF4-FFF2-40B4-BE49-F238E27FC236}">
                    <a16:creationId xmlns:a16="http://schemas.microsoft.com/office/drawing/2014/main" id="{EF246308-EC84-74A8-5547-A8BFF5260B2F}"/>
                  </a:ext>
                </a:extLst>
              </p14:cNvPr>
              <p14:cNvContentPartPr/>
              <p14:nvPr/>
            </p14:nvContentPartPr>
            <p14:xfrm>
              <a:off x="2589656" y="728410"/>
              <a:ext cx="149040" cy="92880"/>
            </p14:xfrm>
          </p:contentPart>
        </mc:Choice>
        <mc:Fallback>
          <p:pic>
            <p:nvPicPr>
              <p:cNvPr id="23" name="Ink 22">
                <a:extLst>
                  <a:ext uri="{FF2B5EF4-FFF2-40B4-BE49-F238E27FC236}">
                    <a16:creationId xmlns:a16="http://schemas.microsoft.com/office/drawing/2014/main" id="{EF246308-EC84-74A8-5547-A8BFF5260B2F}"/>
                  </a:ext>
                </a:extLst>
              </p:cNvPr>
              <p:cNvPicPr/>
              <p:nvPr/>
            </p:nvPicPr>
            <p:blipFill>
              <a:blip r:embed="rId19"/>
              <a:stretch>
                <a:fillRect/>
              </a:stretch>
            </p:blipFill>
            <p:spPr>
              <a:xfrm>
                <a:off x="2580656" y="719770"/>
                <a:ext cx="166680" cy="110520"/>
              </a:xfrm>
              <a:prstGeom prst="rect">
                <a:avLst/>
              </a:prstGeom>
            </p:spPr>
          </p:pic>
        </mc:Fallback>
      </mc:AlternateContent>
      <p:grpSp>
        <p:nvGrpSpPr>
          <p:cNvPr id="58" name="Group 57">
            <a:extLst>
              <a:ext uri="{FF2B5EF4-FFF2-40B4-BE49-F238E27FC236}">
                <a16:creationId xmlns:a16="http://schemas.microsoft.com/office/drawing/2014/main" id="{6FFC30DD-522A-F31E-1077-F37B8E15ABB1}"/>
              </a:ext>
            </a:extLst>
          </p:cNvPr>
          <p:cNvGrpSpPr/>
          <p:nvPr/>
        </p:nvGrpSpPr>
        <p:grpSpPr>
          <a:xfrm>
            <a:off x="1610096" y="1019650"/>
            <a:ext cx="227160" cy="162720"/>
            <a:chOff x="1610096" y="1019650"/>
            <a:chExt cx="227160" cy="162720"/>
          </a:xfrm>
        </p:grpSpPr>
        <mc:AlternateContent xmlns:mc="http://schemas.openxmlformats.org/markup-compatibility/2006">
          <mc:Choice xmlns:p14="http://schemas.microsoft.com/office/powerpoint/2010/main" Requires="p14">
            <p:contentPart p14:bwMode="auto" r:id="rId20">
              <p14:nvContentPartPr>
                <p14:cNvPr id="24" name="Ink 23">
                  <a:extLst>
                    <a:ext uri="{FF2B5EF4-FFF2-40B4-BE49-F238E27FC236}">
                      <a16:creationId xmlns:a16="http://schemas.microsoft.com/office/drawing/2014/main" id="{EECC7D65-43D4-46B7-BBAC-04FC783A3EAA}"/>
                    </a:ext>
                  </a:extLst>
                </p14:cNvPr>
                <p14:cNvContentPartPr/>
                <p14:nvPr/>
              </p14:nvContentPartPr>
              <p14:xfrm>
                <a:off x="1610096" y="1111810"/>
                <a:ext cx="38880" cy="70560"/>
              </p14:xfrm>
            </p:contentPart>
          </mc:Choice>
          <mc:Fallback>
            <p:pic>
              <p:nvPicPr>
                <p:cNvPr id="24" name="Ink 23">
                  <a:extLst>
                    <a:ext uri="{FF2B5EF4-FFF2-40B4-BE49-F238E27FC236}">
                      <a16:creationId xmlns:a16="http://schemas.microsoft.com/office/drawing/2014/main" id="{EECC7D65-43D4-46B7-BBAC-04FC783A3EAA}"/>
                    </a:ext>
                  </a:extLst>
                </p:cNvPr>
                <p:cNvPicPr/>
                <p:nvPr/>
              </p:nvPicPr>
              <p:blipFill>
                <a:blip r:embed="rId21"/>
                <a:stretch>
                  <a:fillRect/>
                </a:stretch>
              </p:blipFill>
              <p:spPr>
                <a:xfrm>
                  <a:off x="1601456" y="1102810"/>
                  <a:ext cx="5652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5" name="Ink 24">
                  <a:extLst>
                    <a:ext uri="{FF2B5EF4-FFF2-40B4-BE49-F238E27FC236}">
                      <a16:creationId xmlns:a16="http://schemas.microsoft.com/office/drawing/2014/main" id="{5D364632-01DE-58B1-BD8B-2F5BB962E38C}"/>
                    </a:ext>
                  </a:extLst>
                </p14:cNvPr>
                <p14:cNvContentPartPr/>
                <p14:nvPr/>
              </p14:nvContentPartPr>
              <p14:xfrm>
                <a:off x="1616216" y="1019650"/>
                <a:ext cx="98640" cy="162720"/>
              </p14:xfrm>
            </p:contentPart>
          </mc:Choice>
          <mc:Fallback>
            <p:pic>
              <p:nvPicPr>
                <p:cNvPr id="25" name="Ink 24">
                  <a:extLst>
                    <a:ext uri="{FF2B5EF4-FFF2-40B4-BE49-F238E27FC236}">
                      <a16:creationId xmlns:a16="http://schemas.microsoft.com/office/drawing/2014/main" id="{5D364632-01DE-58B1-BD8B-2F5BB962E38C}"/>
                    </a:ext>
                  </a:extLst>
                </p:cNvPr>
                <p:cNvPicPr/>
                <p:nvPr/>
              </p:nvPicPr>
              <p:blipFill>
                <a:blip r:embed="rId23"/>
                <a:stretch>
                  <a:fillRect/>
                </a:stretch>
              </p:blipFill>
              <p:spPr>
                <a:xfrm>
                  <a:off x="1607576" y="1010650"/>
                  <a:ext cx="11628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6" name="Ink 45">
                  <a:extLst>
                    <a:ext uri="{FF2B5EF4-FFF2-40B4-BE49-F238E27FC236}">
                      <a16:creationId xmlns:a16="http://schemas.microsoft.com/office/drawing/2014/main" id="{C902EAA7-F9AA-AF1E-E24E-17294029214D}"/>
                    </a:ext>
                  </a:extLst>
                </p14:cNvPr>
                <p14:cNvContentPartPr/>
                <p14:nvPr/>
              </p14:nvContentPartPr>
              <p14:xfrm>
                <a:off x="1796936" y="1027930"/>
                <a:ext cx="30600" cy="149400"/>
              </p14:xfrm>
            </p:contentPart>
          </mc:Choice>
          <mc:Fallback>
            <p:pic>
              <p:nvPicPr>
                <p:cNvPr id="46" name="Ink 45">
                  <a:extLst>
                    <a:ext uri="{FF2B5EF4-FFF2-40B4-BE49-F238E27FC236}">
                      <a16:creationId xmlns:a16="http://schemas.microsoft.com/office/drawing/2014/main" id="{C902EAA7-F9AA-AF1E-E24E-17294029214D}"/>
                    </a:ext>
                  </a:extLst>
                </p:cNvPr>
                <p:cNvPicPr/>
                <p:nvPr/>
              </p:nvPicPr>
              <p:blipFill>
                <a:blip r:embed="rId25"/>
                <a:stretch>
                  <a:fillRect/>
                </a:stretch>
              </p:blipFill>
              <p:spPr>
                <a:xfrm>
                  <a:off x="1787936" y="1019290"/>
                  <a:ext cx="4824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57" name="Ink 56">
                  <a:extLst>
                    <a:ext uri="{FF2B5EF4-FFF2-40B4-BE49-F238E27FC236}">
                      <a16:creationId xmlns:a16="http://schemas.microsoft.com/office/drawing/2014/main" id="{0432F162-AC3C-61C3-8828-BCC5CAEB6A2B}"/>
                    </a:ext>
                  </a:extLst>
                </p14:cNvPr>
                <p14:cNvContentPartPr/>
                <p14:nvPr/>
              </p14:nvContentPartPr>
              <p14:xfrm>
                <a:off x="1735016" y="1029370"/>
                <a:ext cx="102240" cy="33480"/>
              </p14:xfrm>
            </p:contentPart>
          </mc:Choice>
          <mc:Fallback>
            <p:pic>
              <p:nvPicPr>
                <p:cNvPr id="57" name="Ink 56">
                  <a:extLst>
                    <a:ext uri="{FF2B5EF4-FFF2-40B4-BE49-F238E27FC236}">
                      <a16:creationId xmlns:a16="http://schemas.microsoft.com/office/drawing/2014/main" id="{0432F162-AC3C-61C3-8828-BCC5CAEB6A2B}"/>
                    </a:ext>
                  </a:extLst>
                </p:cNvPr>
                <p:cNvPicPr/>
                <p:nvPr/>
              </p:nvPicPr>
              <p:blipFill>
                <a:blip r:embed="rId27"/>
                <a:stretch>
                  <a:fillRect/>
                </a:stretch>
              </p:blipFill>
              <p:spPr>
                <a:xfrm>
                  <a:off x="1726376" y="1020370"/>
                  <a:ext cx="119880" cy="51120"/>
                </a:xfrm>
                <a:prstGeom prst="rect">
                  <a:avLst/>
                </a:prstGeom>
              </p:spPr>
            </p:pic>
          </mc:Fallback>
        </mc:AlternateContent>
      </p:grpSp>
      <p:grpSp>
        <p:nvGrpSpPr>
          <p:cNvPr id="65" name="Group 64">
            <a:extLst>
              <a:ext uri="{FF2B5EF4-FFF2-40B4-BE49-F238E27FC236}">
                <a16:creationId xmlns:a16="http://schemas.microsoft.com/office/drawing/2014/main" id="{D2AF844C-7DE0-0777-6EE0-1FF6B64B38DF}"/>
              </a:ext>
            </a:extLst>
          </p:cNvPr>
          <p:cNvGrpSpPr/>
          <p:nvPr/>
        </p:nvGrpSpPr>
        <p:grpSpPr>
          <a:xfrm>
            <a:off x="1668776" y="1312330"/>
            <a:ext cx="254520" cy="135360"/>
            <a:chOff x="1668776" y="1312330"/>
            <a:chExt cx="254520" cy="135360"/>
          </a:xfrm>
        </p:grpSpPr>
        <mc:AlternateContent xmlns:mc="http://schemas.openxmlformats.org/markup-compatibility/2006">
          <mc:Choice xmlns:p14="http://schemas.microsoft.com/office/powerpoint/2010/main" Requires="p14">
            <p:contentPart p14:bwMode="auto" r:id="rId28">
              <p14:nvContentPartPr>
                <p14:cNvPr id="59" name="Ink 58">
                  <a:extLst>
                    <a:ext uri="{FF2B5EF4-FFF2-40B4-BE49-F238E27FC236}">
                      <a16:creationId xmlns:a16="http://schemas.microsoft.com/office/drawing/2014/main" id="{6F8B3A0C-F268-375F-C6AD-7096CC3D11AB}"/>
                    </a:ext>
                  </a:extLst>
                </p14:cNvPr>
                <p14:cNvContentPartPr/>
                <p14:nvPr/>
              </p14:nvContentPartPr>
              <p14:xfrm>
                <a:off x="1668776" y="1322770"/>
                <a:ext cx="20160" cy="124920"/>
              </p14:xfrm>
            </p:contentPart>
          </mc:Choice>
          <mc:Fallback>
            <p:pic>
              <p:nvPicPr>
                <p:cNvPr id="59" name="Ink 58">
                  <a:extLst>
                    <a:ext uri="{FF2B5EF4-FFF2-40B4-BE49-F238E27FC236}">
                      <a16:creationId xmlns:a16="http://schemas.microsoft.com/office/drawing/2014/main" id="{6F8B3A0C-F268-375F-C6AD-7096CC3D11AB}"/>
                    </a:ext>
                  </a:extLst>
                </p:cNvPr>
                <p:cNvPicPr/>
                <p:nvPr/>
              </p:nvPicPr>
              <p:blipFill>
                <a:blip r:embed="rId29"/>
                <a:stretch>
                  <a:fillRect/>
                </a:stretch>
              </p:blipFill>
              <p:spPr>
                <a:xfrm>
                  <a:off x="1659776" y="1313770"/>
                  <a:ext cx="3780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60" name="Ink 59">
                  <a:extLst>
                    <a:ext uri="{FF2B5EF4-FFF2-40B4-BE49-F238E27FC236}">
                      <a16:creationId xmlns:a16="http://schemas.microsoft.com/office/drawing/2014/main" id="{3BD582C2-D2B6-F890-1E90-1E5BDA2CFAF6}"/>
                    </a:ext>
                  </a:extLst>
                </p14:cNvPr>
                <p14:cNvContentPartPr/>
                <p14:nvPr/>
              </p14:nvContentPartPr>
              <p14:xfrm>
                <a:off x="1739696" y="1330330"/>
                <a:ext cx="49680" cy="74160"/>
              </p14:xfrm>
            </p:contentPart>
          </mc:Choice>
          <mc:Fallback>
            <p:pic>
              <p:nvPicPr>
                <p:cNvPr id="60" name="Ink 59">
                  <a:extLst>
                    <a:ext uri="{FF2B5EF4-FFF2-40B4-BE49-F238E27FC236}">
                      <a16:creationId xmlns:a16="http://schemas.microsoft.com/office/drawing/2014/main" id="{3BD582C2-D2B6-F890-1E90-1E5BDA2CFAF6}"/>
                    </a:ext>
                  </a:extLst>
                </p:cNvPr>
                <p:cNvPicPr/>
                <p:nvPr/>
              </p:nvPicPr>
              <p:blipFill>
                <a:blip r:embed="rId31"/>
                <a:stretch>
                  <a:fillRect/>
                </a:stretch>
              </p:blipFill>
              <p:spPr>
                <a:xfrm>
                  <a:off x="1730696" y="1321690"/>
                  <a:ext cx="6732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61" name="Ink 60">
                  <a:extLst>
                    <a:ext uri="{FF2B5EF4-FFF2-40B4-BE49-F238E27FC236}">
                      <a16:creationId xmlns:a16="http://schemas.microsoft.com/office/drawing/2014/main" id="{E3171CC6-3DEC-1950-9010-4B747B7C6934}"/>
                    </a:ext>
                  </a:extLst>
                </p14:cNvPr>
                <p14:cNvContentPartPr/>
                <p14:nvPr/>
              </p14:nvContentPartPr>
              <p14:xfrm>
                <a:off x="1821416" y="1312330"/>
                <a:ext cx="101880" cy="79560"/>
              </p14:xfrm>
            </p:contentPart>
          </mc:Choice>
          <mc:Fallback>
            <p:pic>
              <p:nvPicPr>
                <p:cNvPr id="61" name="Ink 60">
                  <a:extLst>
                    <a:ext uri="{FF2B5EF4-FFF2-40B4-BE49-F238E27FC236}">
                      <a16:creationId xmlns:a16="http://schemas.microsoft.com/office/drawing/2014/main" id="{E3171CC6-3DEC-1950-9010-4B747B7C6934}"/>
                    </a:ext>
                  </a:extLst>
                </p:cNvPr>
                <p:cNvPicPr/>
                <p:nvPr/>
              </p:nvPicPr>
              <p:blipFill>
                <a:blip r:embed="rId33"/>
                <a:stretch>
                  <a:fillRect/>
                </a:stretch>
              </p:blipFill>
              <p:spPr>
                <a:xfrm>
                  <a:off x="1812776" y="1303330"/>
                  <a:ext cx="119520" cy="97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62" name="Ink 61">
                <a:extLst>
                  <a:ext uri="{FF2B5EF4-FFF2-40B4-BE49-F238E27FC236}">
                    <a16:creationId xmlns:a16="http://schemas.microsoft.com/office/drawing/2014/main" id="{FB766326-8B29-5F8B-B419-1F0A7CEE688F}"/>
                  </a:ext>
                </a:extLst>
              </p14:cNvPr>
              <p14:cNvContentPartPr/>
              <p14:nvPr/>
            </p14:nvContentPartPr>
            <p14:xfrm>
              <a:off x="2104016" y="1348690"/>
              <a:ext cx="3240" cy="8640"/>
            </p14:xfrm>
          </p:contentPart>
        </mc:Choice>
        <mc:Fallback>
          <p:pic>
            <p:nvPicPr>
              <p:cNvPr id="62" name="Ink 61">
                <a:extLst>
                  <a:ext uri="{FF2B5EF4-FFF2-40B4-BE49-F238E27FC236}">
                    <a16:creationId xmlns:a16="http://schemas.microsoft.com/office/drawing/2014/main" id="{FB766326-8B29-5F8B-B419-1F0A7CEE688F}"/>
                  </a:ext>
                </a:extLst>
              </p:cNvPr>
              <p:cNvPicPr/>
              <p:nvPr/>
            </p:nvPicPr>
            <p:blipFill>
              <a:blip r:embed="rId35"/>
              <a:stretch>
                <a:fillRect/>
              </a:stretch>
            </p:blipFill>
            <p:spPr>
              <a:xfrm>
                <a:off x="2095376" y="1339690"/>
                <a:ext cx="2088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63" name="Ink 62">
                <a:extLst>
                  <a:ext uri="{FF2B5EF4-FFF2-40B4-BE49-F238E27FC236}">
                    <a16:creationId xmlns:a16="http://schemas.microsoft.com/office/drawing/2014/main" id="{23A138D0-FE47-FD6E-0E02-E18324C6196A}"/>
                  </a:ext>
                </a:extLst>
              </p14:cNvPr>
              <p14:cNvContentPartPr/>
              <p14:nvPr/>
            </p14:nvContentPartPr>
            <p14:xfrm>
              <a:off x="2124536" y="1440850"/>
              <a:ext cx="10080" cy="15480"/>
            </p14:xfrm>
          </p:contentPart>
        </mc:Choice>
        <mc:Fallback>
          <p:pic>
            <p:nvPicPr>
              <p:cNvPr id="63" name="Ink 62">
                <a:extLst>
                  <a:ext uri="{FF2B5EF4-FFF2-40B4-BE49-F238E27FC236}">
                    <a16:creationId xmlns:a16="http://schemas.microsoft.com/office/drawing/2014/main" id="{23A138D0-FE47-FD6E-0E02-E18324C6196A}"/>
                  </a:ext>
                </a:extLst>
              </p:cNvPr>
              <p:cNvPicPr/>
              <p:nvPr/>
            </p:nvPicPr>
            <p:blipFill>
              <a:blip r:embed="rId37"/>
              <a:stretch>
                <a:fillRect/>
              </a:stretch>
            </p:blipFill>
            <p:spPr>
              <a:xfrm>
                <a:off x="2115896" y="1432210"/>
                <a:ext cx="2772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4" name="Ink 63">
                <a:extLst>
                  <a:ext uri="{FF2B5EF4-FFF2-40B4-BE49-F238E27FC236}">
                    <a16:creationId xmlns:a16="http://schemas.microsoft.com/office/drawing/2014/main" id="{81FFED6E-351B-BE9A-38BA-1B5D2C691F72}"/>
                  </a:ext>
                </a:extLst>
              </p14:cNvPr>
              <p14:cNvContentPartPr/>
              <p14:nvPr/>
            </p14:nvContentPartPr>
            <p14:xfrm>
              <a:off x="2537096" y="1331770"/>
              <a:ext cx="45720" cy="101880"/>
            </p14:xfrm>
          </p:contentPart>
        </mc:Choice>
        <mc:Fallback>
          <p:pic>
            <p:nvPicPr>
              <p:cNvPr id="64" name="Ink 63">
                <a:extLst>
                  <a:ext uri="{FF2B5EF4-FFF2-40B4-BE49-F238E27FC236}">
                    <a16:creationId xmlns:a16="http://schemas.microsoft.com/office/drawing/2014/main" id="{81FFED6E-351B-BE9A-38BA-1B5D2C691F72}"/>
                  </a:ext>
                </a:extLst>
              </p:cNvPr>
              <p:cNvPicPr/>
              <p:nvPr/>
            </p:nvPicPr>
            <p:blipFill>
              <a:blip r:embed="rId39"/>
              <a:stretch>
                <a:fillRect/>
              </a:stretch>
            </p:blipFill>
            <p:spPr>
              <a:xfrm>
                <a:off x="2528096" y="1322770"/>
                <a:ext cx="6336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66" name="Ink 65">
                <a:extLst>
                  <a:ext uri="{FF2B5EF4-FFF2-40B4-BE49-F238E27FC236}">
                    <a16:creationId xmlns:a16="http://schemas.microsoft.com/office/drawing/2014/main" id="{31D19254-0033-BC4D-15F0-10A3BA8B0813}"/>
                  </a:ext>
                </a:extLst>
              </p14:cNvPr>
              <p14:cNvContentPartPr/>
              <p14:nvPr/>
            </p14:nvContentPartPr>
            <p14:xfrm>
              <a:off x="2422616" y="2357770"/>
              <a:ext cx="425520" cy="40320"/>
            </p14:xfrm>
          </p:contentPart>
        </mc:Choice>
        <mc:Fallback>
          <p:pic>
            <p:nvPicPr>
              <p:cNvPr id="66" name="Ink 65">
                <a:extLst>
                  <a:ext uri="{FF2B5EF4-FFF2-40B4-BE49-F238E27FC236}">
                    <a16:creationId xmlns:a16="http://schemas.microsoft.com/office/drawing/2014/main" id="{31D19254-0033-BC4D-15F0-10A3BA8B0813}"/>
                  </a:ext>
                </a:extLst>
              </p:cNvPr>
              <p:cNvPicPr/>
              <p:nvPr/>
            </p:nvPicPr>
            <p:blipFill>
              <a:blip r:embed="rId41"/>
              <a:stretch>
                <a:fillRect/>
              </a:stretch>
            </p:blipFill>
            <p:spPr>
              <a:xfrm>
                <a:off x="2413976" y="2348770"/>
                <a:ext cx="44316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7" name="Ink 66">
                <a:extLst>
                  <a:ext uri="{FF2B5EF4-FFF2-40B4-BE49-F238E27FC236}">
                    <a16:creationId xmlns:a16="http://schemas.microsoft.com/office/drawing/2014/main" id="{FFB5B791-631A-CC0F-4A9D-11EABC8BC9C2}"/>
                  </a:ext>
                </a:extLst>
              </p14:cNvPr>
              <p14:cNvContentPartPr/>
              <p14:nvPr/>
            </p14:nvContentPartPr>
            <p14:xfrm>
              <a:off x="2691536" y="1481530"/>
              <a:ext cx="132120" cy="174960"/>
            </p14:xfrm>
          </p:contentPart>
        </mc:Choice>
        <mc:Fallback>
          <p:pic>
            <p:nvPicPr>
              <p:cNvPr id="67" name="Ink 66">
                <a:extLst>
                  <a:ext uri="{FF2B5EF4-FFF2-40B4-BE49-F238E27FC236}">
                    <a16:creationId xmlns:a16="http://schemas.microsoft.com/office/drawing/2014/main" id="{FFB5B791-631A-CC0F-4A9D-11EABC8BC9C2}"/>
                  </a:ext>
                </a:extLst>
              </p:cNvPr>
              <p:cNvPicPr/>
              <p:nvPr/>
            </p:nvPicPr>
            <p:blipFill>
              <a:blip r:embed="rId43"/>
              <a:stretch>
                <a:fillRect/>
              </a:stretch>
            </p:blipFill>
            <p:spPr>
              <a:xfrm>
                <a:off x="2682896" y="1472530"/>
                <a:ext cx="14976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68" name="Ink 67">
                <a:extLst>
                  <a:ext uri="{FF2B5EF4-FFF2-40B4-BE49-F238E27FC236}">
                    <a16:creationId xmlns:a16="http://schemas.microsoft.com/office/drawing/2014/main" id="{C570F25B-BF4B-7FF9-F846-F232136A236A}"/>
                  </a:ext>
                </a:extLst>
              </p14:cNvPr>
              <p14:cNvContentPartPr/>
              <p14:nvPr/>
            </p14:nvContentPartPr>
            <p14:xfrm>
              <a:off x="2655176" y="2036290"/>
              <a:ext cx="118440" cy="30960"/>
            </p14:xfrm>
          </p:contentPart>
        </mc:Choice>
        <mc:Fallback>
          <p:pic>
            <p:nvPicPr>
              <p:cNvPr id="68" name="Ink 67">
                <a:extLst>
                  <a:ext uri="{FF2B5EF4-FFF2-40B4-BE49-F238E27FC236}">
                    <a16:creationId xmlns:a16="http://schemas.microsoft.com/office/drawing/2014/main" id="{C570F25B-BF4B-7FF9-F846-F232136A236A}"/>
                  </a:ext>
                </a:extLst>
              </p:cNvPr>
              <p:cNvPicPr/>
              <p:nvPr/>
            </p:nvPicPr>
            <p:blipFill>
              <a:blip r:embed="rId45"/>
              <a:stretch>
                <a:fillRect/>
              </a:stretch>
            </p:blipFill>
            <p:spPr>
              <a:xfrm>
                <a:off x="2646536" y="2027650"/>
                <a:ext cx="136080" cy="48600"/>
              </a:xfrm>
              <a:prstGeom prst="rect">
                <a:avLst/>
              </a:prstGeom>
            </p:spPr>
          </p:pic>
        </mc:Fallback>
      </mc:AlternateContent>
      <p:grpSp>
        <p:nvGrpSpPr>
          <p:cNvPr id="77" name="Group 76">
            <a:extLst>
              <a:ext uri="{FF2B5EF4-FFF2-40B4-BE49-F238E27FC236}">
                <a16:creationId xmlns:a16="http://schemas.microsoft.com/office/drawing/2014/main" id="{163CE830-7CD8-635F-E473-A9E0C19CDC5C}"/>
              </a:ext>
            </a:extLst>
          </p:cNvPr>
          <p:cNvGrpSpPr/>
          <p:nvPr/>
        </p:nvGrpSpPr>
        <p:grpSpPr>
          <a:xfrm>
            <a:off x="4583696" y="1890490"/>
            <a:ext cx="491400" cy="408960"/>
            <a:chOff x="4583696" y="1890490"/>
            <a:chExt cx="491400" cy="408960"/>
          </a:xfrm>
        </p:grpSpPr>
        <mc:AlternateContent xmlns:mc="http://schemas.openxmlformats.org/markup-compatibility/2006">
          <mc:Choice xmlns:p14="http://schemas.microsoft.com/office/powerpoint/2010/main" Requires="p14">
            <p:contentPart p14:bwMode="auto" r:id="rId46">
              <p14:nvContentPartPr>
                <p14:cNvPr id="70" name="Ink 69">
                  <a:extLst>
                    <a:ext uri="{FF2B5EF4-FFF2-40B4-BE49-F238E27FC236}">
                      <a16:creationId xmlns:a16="http://schemas.microsoft.com/office/drawing/2014/main" id="{F64626F1-27AC-BFB8-3362-60926392AD37}"/>
                    </a:ext>
                  </a:extLst>
                </p14:cNvPr>
                <p14:cNvContentPartPr/>
                <p14:nvPr/>
              </p14:nvContentPartPr>
              <p14:xfrm>
                <a:off x="4583696" y="2174530"/>
                <a:ext cx="87480" cy="124920"/>
              </p14:xfrm>
            </p:contentPart>
          </mc:Choice>
          <mc:Fallback>
            <p:pic>
              <p:nvPicPr>
                <p:cNvPr id="70" name="Ink 69">
                  <a:extLst>
                    <a:ext uri="{FF2B5EF4-FFF2-40B4-BE49-F238E27FC236}">
                      <a16:creationId xmlns:a16="http://schemas.microsoft.com/office/drawing/2014/main" id="{F64626F1-27AC-BFB8-3362-60926392AD37}"/>
                    </a:ext>
                  </a:extLst>
                </p:cNvPr>
                <p:cNvPicPr/>
                <p:nvPr/>
              </p:nvPicPr>
              <p:blipFill>
                <a:blip r:embed="rId47"/>
                <a:stretch>
                  <a:fillRect/>
                </a:stretch>
              </p:blipFill>
              <p:spPr>
                <a:xfrm>
                  <a:off x="4574696" y="2165530"/>
                  <a:ext cx="1051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71" name="Ink 70">
                  <a:extLst>
                    <a:ext uri="{FF2B5EF4-FFF2-40B4-BE49-F238E27FC236}">
                      <a16:creationId xmlns:a16="http://schemas.microsoft.com/office/drawing/2014/main" id="{58C2077D-3296-83F9-AC06-64B6CA40D3E2}"/>
                    </a:ext>
                  </a:extLst>
                </p14:cNvPr>
                <p14:cNvContentPartPr/>
                <p14:nvPr/>
              </p14:nvContentPartPr>
              <p14:xfrm>
                <a:off x="4604936" y="2058250"/>
                <a:ext cx="108000" cy="198360"/>
              </p14:xfrm>
            </p:contentPart>
          </mc:Choice>
          <mc:Fallback>
            <p:pic>
              <p:nvPicPr>
                <p:cNvPr id="71" name="Ink 70">
                  <a:extLst>
                    <a:ext uri="{FF2B5EF4-FFF2-40B4-BE49-F238E27FC236}">
                      <a16:creationId xmlns:a16="http://schemas.microsoft.com/office/drawing/2014/main" id="{58C2077D-3296-83F9-AC06-64B6CA40D3E2}"/>
                    </a:ext>
                  </a:extLst>
                </p:cNvPr>
                <p:cNvPicPr/>
                <p:nvPr/>
              </p:nvPicPr>
              <p:blipFill>
                <a:blip r:embed="rId49"/>
                <a:stretch>
                  <a:fillRect/>
                </a:stretch>
              </p:blipFill>
              <p:spPr>
                <a:xfrm>
                  <a:off x="4596296" y="2049610"/>
                  <a:ext cx="12564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72" name="Ink 71">
                  <a:extLst>
                    <a:ext uri="{FF2B5EF4-FFF2-40B4-BE49-F238E27FC236}">
                      <a16:creationId xmlns:a16="http://schemas.microsoft.com/office/drawing/2014/main" id="{2A477E08-21BD-B7B8-97BB-473264AA942B}"/>
                    </a:ext>
                  </a:extLst>
                </p14:cNvPr>
                <p14:cNvContentPartPr/>
                <p14:nvPr/>
              </p14:nvContentPartPr>
              <p14:xfrm>
                <a:off x="4723376" y="2018650"/>
                <a:ext cx="120600" cy="178560"/>
              </p14:xfrm>
            </p:contentPart>
          </mc:Choice>
          <mc:Fallback>
            <p:pic>
              <p:nvPicPr>
                <p:cNvPr id="72" name="Ink 71">
                  <a:extLst>
                    <a:ext uri="{FF2B5EF4-FFF2-40B4-BE49-F238E27FC236}">
                      <a16:creationId xmlns:a16="http://schemas.microsoft.com/office/drawing/2014/main" id="{2A477E08-21BD-B7B8-97BB-473264AA942B}"/>
                    </a:ext>
                  </a:extLst>
                </p:cNvPr>
                <p:cNvPicPr/>
                <p:nvPr/>
              </p:nvPicPr>
              <p:blipFill>
                <a:blip r:embed="rId51"/>
                <a:stretch>
                  <a:fillRect/>
                </a:stretch>
              </p:blipFill>
              <p:spPr>
                <a:xfrm>
                  <a:off x="4714376" y="2009650"/>
                  <a:ext cx="13824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74" name="Ink 73">
                  <a:extLst>
                    <a:ext uri="{FF2B5EF4-FFF2-40B4-BE49-F238E27FC236}">
                      <a16:creationId xmlns:a16="http://schemas.microsoft.com/office/drawing/2014/main" id="{CF3BD41E-8477-AA0B-7BF1-D9501E330D43}"/>
                    </a:ext>
                  </a:extLst>
                </p14:cNvPr>
                <p14:cNvContentPartPr/>
                <p14:nvPr/>
              </p14:nvContentPartPr>
              <p14:xfrm>
                <a:off x="4881776" y="2009650"/>
                <a:ext cx="45720" cy="115560"/>
              </p14:xfrm>
            </p:contentPart>
          </mc:Choice>
          <mc:Fallback>
            <p:pic>
              <p:nvPicPr>
                <p:cNvPr id="74" name="Ink 73">
                  <a:extLst>
                    <a:ext uri="{FF2B5EF4-FFF2-40B4-BE49-F238E27FC236}">
                      <a16:creationId xmlns:a16="http://schemas.microsoft.com/office/drawing/2014/main" id="{CF3BD41E-8477-AA0B-7BF1-D9501E330D43}"/>
                    </a:ext>
                  </a:extLst>
                </p:cNvPr>
                <p:cNvPicPr/>
                <p:nvPr/>
              </p:nvPicPr>
              <p:blipFill>
                <a:blip r:embed="rId53"/>
                <a:stretch>
                  <a:fillRect/>
                </a:stretch>
              </p:blipFill>
              <p:spPr>
                <a:xfrm>
                  <a:off x="4872776" y="2000650"/>
                  <a:ext cx="6336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75" name="Ink 74">
                  <a:extLst>
                    <a:ext uri="{FF2B5EF4-FFF2-40B4-BE49-F238E27FC236}">
                      <a16:creationId xmlns:a16="http://schemas.microsoft.com/office/drawing/2014/main" id="{E09D14A1-0574-44F7-3919-7ACBC79F967E}"/>
                    </a:ext>
                  </a:extLst>
                </p14:cNvPr>
                <p14:cNvContentPartPr/>
                <p14:nvPr/>
              </p14:nvContentPartPr>
              <p14:xfrm>
                <a:off x="4843616" y="1951330"/>
                <a:ext cx="93240" cy="87840"/>
              </p14:xfrm>
            </p:contentPart>
          </mc:Choice>
          <mc:Fallback>
            <p:pic>
              <p:nvPicPr>
                <p:cNvPr id="75" name="Ink 74">
                  <a:extLst>
                    <a:ext uri="{FF2B5EF4-FFF2-40B4-BE49-F238E27FC236}">
                      <a16:creationId xmlns:a16="http://schemas.microsoft.com/office/drawing/2014/main" id="{E09D14A1-0574-44F7-3919-7ACBC79F967E}"/>
                    </a:ext>
                  </a:extLst>
                </p:cNvPr>
                <p:cNvPicPr/>
                <p:nvPr/>
              </p:nvPicPr>
              <p:blipFill>
                <a:blip r:embed="rId55"/>
                <a:stretch>
                  <a:fillRect/>
                </a:stretch>
              </p:blipFill>
              <p:spPr>
                <a:xfrm>
                  <a:off x="4834616" y="1942330"/>
                  <a:ext cx="11088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76" name="Ink 75">
                  <a:extLst>
                    <a:ext uri="{FF2B5EF4-FFF2-40B4-BE49-F238E27FC236}">
                      <a16:creationId xmlns:a16="http://schemas.microsoft.com/office/drawing/2014/main" id="{EA647FD3-AAD7-F883-0CA7-81162984D307}"/>
                    </a:ext>
                  </a:extLst>
                </p14:cNvPr>
                <p14:cNvContentPartPr/>
                <p14:nvPr/>
              </p14:nvContentPartPr>
              <p14:xfrm>
                <a:off x="4962056" y="1890490"/>
                <a:ext cx="113040" cy="218160"/>
              </p14:xfrm>
            </p:contentPart>
          </mc:Choice>
          <mc:Fallback>
            <p:pic>
              <p:nvPicPr>
                <p:cNvPr id="76" name="Ink 75">
                  <a:extLst>
                    <a:ext uri="{FF2B5EF4-FFF2-40B4-BE49-F238E27FC236}">
                      <a16:creationId xmlns:a16="http://schemas.microsoft.com/office/drawing/2014/main" id="{EA647FD3-AAD7-F883-0CA7-81162984D307}"/>
                    </a:ext>
                  </a:extLst>
                </p:cNvPr>
                <p:cNvPicPr/>
                <p:nvPr/>
              </p:nvPicPr>
              <p:blipFill>
                <a:blip r:embed="rId57"/>
                <a:stretch>
                  <a:fillRect/>
                </a:stretch>
              </p:blipFill>
              <p:spPr>
                <a:xfrm>
                  <a:off x="4953416" y="1881490"/>
                  <a:ext cx="130680" cy="235800"/>
                </a:xfrm>
                <a:prstGeom prst="rect">
                  <a:avLst/>
                </a:prstGeom>
              </p:spPr>
            </p:pic>
          </mc:Fallback>
        </mc:AlternateContent>
      </p:grpSp>
      <p:grpSp>
        <p:nvGrpSpPr>
          <p:cNvPr id="84" name="Group 83">
            <a:extLst>
              <a:ext uri="{FF2B5EF4-FFF2-40B4-BE49-F238E27FC236}">
                <a16:creationId xmlns:a16="http://schemas.microsoft.com/office/drawing/2014/main" id="{A256F9A2-87DC-BCE4-F36D-D071BD7D1375}"/>
              </a:ext>
            </a:extLst>
          </p:cNvPr>
          <p:cNvGrpSpPr/>
          <p:nvPr/>
        </p:nvGrpSpPr>
        <p:grpSpPr>
          <a:xfrm>
            <a:off x="7874456" y="1736410"/>
            <a:ext cx="1159920" cy="367920"/>
            <a:chOff x="7874456" y="1736410"/>
            <a:chExt cx="1159920" cy="367920"/>
          </a:xfrm>
        </p:grpSpPr>
        <mc:AlternateContent xmlns:mc="http://schemas.openxmlformats.org/markup-compatibility/2006">
          <mc:Choice xmlns:p14="http://schemas.microsoft.com/office/powerpoint/2010/main" Requires="p14">
            <p:contentPart p14:bwMode="auto" r:id="rId58">
              <p14:nvContentPartPr>
                <p14:cNvPr id="78" name="Ink 77">
                  <a:extLst>
                    <a:ext uri="{FF2B5EF4-FFF2-40B4-BE49-F238E27FC236}">
                      <a16:creationId xmlns:a16="http://schemas.microsoft.com/office/drawing/2014/main" id="{96B27435-07DB-9B9A-8E1F-B0BAD80D2B39}"/>
                    </a:ext>
                  </a:extLst>
                </p14:cNvPr>
                <p14:cNvContentPartPr/>
                <p14:nvPr/>
              </p14:nvContentPartPr>
              <p14:xfrm>
                <a:off x="7874456" y="1823530"/>
                <a:ext cx="489600" cy="280800"/>
              </p14:xfrm>
            </p:contentPart>
          </mc:Choice>
          <mc:Fallback>
            <p:pic>
              <p:nvPicPr>
                <p:cNvPr id="78" name="Ink 77">
                  <a:extLst>
                    <a:ext uri="{FF2B5EF4-FFF2-40B4-BE49-F238E27FC236}">
                      <a16:creationId xmlns:a16="http://schemas.microsoft.com/office/drawing/2014/main" id="{96B27435-07DB-9B9A-8E1F-B0BAD80D2B39}"/>
                    </a:ext>
                  </a:extLst>
                </p:cNvPr>
                <p:cNvPicPr/>
                <p:nvPr/>
              </p:nvPicPr>
              <p:blipFill>
                <a:blip r:embed="rId59"/>
                <a:stretch>
                  <a:fillRect/>
                </a:stretch>
              </p:blipFill>
              <p:spPr>
                <a:xfrm>
                  <a:off x="7865816" y="1814530"/>
                  <a:ext cx="507240" cy="29844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79" name="Ink 78">
                  <a:extLst>
                    <a:ext uri="{FF2B5EF4-FFF2-40B4-BE49-F238E27FC236}">
                      <a16:creationId xmlns:a16="http://schemas.microsoft.com/office/drawing/2014/main" id="{4544B178-0BBA-B655-63C3-F1017FC7249A}"/>
                    </a:ext>
                  </a:extLst>
                </p14:cNvPr>
                <p14:cNvContentPartPr/>
                <p14:nvPr/>
              </p14:nvContentPartPr>
              <p14:xfrm>
                <a:off x="8252816" y="1859530"/>
                <a:ext cx="135000" cy="45720"/>
              </p14:xfrm>
            </p:contentPart>
          </mc:Choice>
          <mc:Fallback>
            <p:pic>
              <p:nvPicPr>
                <p:cNvPr id="79" name="Ink 78">
                  <a:extLst>
                    <a:ext uri="{FF2B5EF4-FFF2-40B4-BE49-F238E27FC236}">
                      <a16:creationId xmlns:a16="http://schemas.microsoft.com/office/drawing/2014/main" id="{4544B178-0BBA-B655-63C3-F1017FC7249A}"/>
                    </a:ext>
                  </a:extLst>
                </p:cNvPr>
                <p:cNvPicPr/>
                <p:nvPr/>
              </p:nvPicPr>
              <p:blipFill>
                <a:blip r:embed="rId61"/>
                <a:stretch>
                  <a:fillRect/>
                </a:stretch>
              </p:blipFill>
              <p:spPr>
                <a:xfrm>
                  <a:off x="8243816" y="1850530"/>
                  <a:ext cx="15264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80" name="Ink 79">
                  <a:extLst>
                    <a:ext uri="{FF2B5EF4-FFF2-40B4-BE49-F238E27FC236}">
                      <a16:creationId xmlns:a16="http://schemas.microsoft.com/office/drawing/2014/main" id="{1174F0D5-380E-0CB3-25B8-8D36DFD995B8}"/>
                    </a:ext>
                  </a:extLst>
                </p14:cNvPr>
                <p14:cNvContentPartPr/>
                <p14:nvPr/>
              </p14:nvContentPartPr>
              <p14:xfrm>
                <a:off x="8483216" y="1748290"/>
                <a:ext cx="131040" cy="166320"/>
              </p14:xfrm>
            </p:contentPart>
          </mc:Choice>
          <mc:Fallback>
            <p:pic>
              <p:nvPicPr>
                <p:cNvPr id="80" name="Ink 79">
                  <a:extLst>
                    <a:ext uri="{FF2B5EF4-FFF2-40B4-BE49-F238E27FC236}">
                      <a16:creationId xmlns:a16="http://schemas.microsoft.com/office/drawing/2014/main" id="{1174F0D5-380E-0CB3-25B8-8D36DFD995B8}"/>
                    </a:ext>
                  </a:extLst>
                </p:cNvPr>
                <p:cNvPicPr/>
                <p:nvPr/>
              </p:nvPicPr>
              <p:blipFill>
                <a:blip r:embed="rId63"/>
                <a:stretch>
                  <a:fillRect/>
                </a:stretch>
              </p:blipFill>
              <p:spPr>
                <a:xfrm>
                  <a:off x="8474576" y="1739650"/>
                  <a:ext cx="14868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81" name="Ink 80">
                  <a:extLst>
                    <a:ext uri="{FF2B5EF4-FFF2-40B4-BE49-F238E27FC236}">
                      <a16:creationId xmlns:a16="http://schemas.microsoft.com/office/drawing/2014/main" id="{6724E359-A7F8-5ED1-9E95-C01B789EB52D}"/>
                    </a:ext>
                  </a:extLst>
                </p14:cNvPr>
                <p14:cNvContentPartPr/>
                <p14:nvPr/>
              </p14:nvContentPartPr>
              <p14:xfrm>
                <a:off x="8667176" y="1757290"/>
                <a:ext cx="96480" cy="126720"/>
              </p14:xfrm>
            </p:contentPart>
          </mc:Choice>
          <mc:Fallback>
            <p:pic>
              <p:nvPicPr>
                <p:cNvPr id="81" name="Ink 80">
                  <a:extLst>
                    <a:ext uri="{FF2B5EF4-FFF2-40B4-BE49-F238E27FC236}">
                      <a16:creationId xmlns:a16="http://schemas.microsoft.com/office/drawing/2014/main" id="{6724E359-A7F8-5ED1-9E95-C01B789EB52D}"/>
                    </a:ext>
                  </a:extLst>
                </p:cNvPr>
                <p:cNvPicPr/>
                <p:nvPr/>
              </p:nvPicPr>
              <p:blipFill>
                <a:blip r:embed="rId65"/>
                <a:stretch>
                  <a:fillRect/>
                </a:stretch>
              </p:blipFill>
              <p:spPr>
                <a:xfrm>
                  <a:off x="8658536" y="1748650"/>
                  <a:ext cx="11412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82" name="Ink 81">
                  <a:extLst>
                    <a:ext uri="{FF2B5EF4-FFF2-40B4-BE49-F238E27FC236}">
                      <a16:creationId xmlns:a16="http://schemas.microsoft.com/office/drawing/2014/main" id="{35DA9B52-6C33-3428-F23C-2E222A1030DE}"/>
                    </a:ext>
                  </a:extLst>
                </p14:cNvPr>
                <p14:cNvContentPartPr/>
                <p14:nvPr/>
              </p14:nvContentPartPr>
              <p14:xfrm>
                <a:off x="8808296" y="1736770"/>
                <a:ext cx="28080" cy="135720"/>
              </p14:xfrm>
            </p:contentPart>
          </mc:Choice>
          <mc:Fallback>
            <p:pic>
              <p:nvPicPr>
                <p:cNvPr id="82" name="Ink 81">
                  <a:extLst>
                    <a:ext uri="{FF2B5EF4-FFF2-40B4-BE49-F238E27FC236}">
                      <a16:creationId xmlns:a16="http://schemas.microsoft.com/office/drawing/2014/main" id="{35DA9B52-6C33-3428-F23C-2E222A1030DE}"/>
                    </a:ext>
                  </a:extLst>
                </p:cNvPr>
                <p:cNvPicPr/>
                <p:nvPr/>
              </p:nvPicPr>
              <p:blipFill>
                <a:blip r:embed="rId67"/>
                <a:stretch>
                  <a:fillRect/>
                </a:stretch>
              </p:blipFill>
              <p:spPr>
                <a:xfrm>
                  <a:off x="8799296" y="1728130"/>
                  <a:ext cx="4572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83" name="Ink 82">
                  <a:extLst>
                    <a:ext uri="{FF2B5EF4-FFF2-40B4-BE49-F238E27FC236}">
                      <a16:creationId xmlns:a16="http://schemas.microsoft.com/office/drawing/2014/main" id="{E48F1128-D5DF-C65E-03D3-D636B3362F0A}"/>
                    </a:ext>
                  </a:extLst>
                </p14:cNvPr>
                <p14:cNvContentPartPr/>
                <p14:nvPr/>
              </p14:nvContentPartPr>
              <p14:xfrm>
                <a:off x="8859416" y="1736410"/>
                <a:ext cx="174960" cy="124200"/>
              </p14:xfrm>
            </p:contentPart>
          </mc:Choice>
          <mc:Fallback>
            <p:pic>
              <p:nvPicPr>
                <p:cNvPr id="83" name="Ink 82">
                  <a:extLst>
                    <a:ext uri="{FF2B5EF4-FFF2-40B4-BE49-F238E27FC236}">
                      <a16:creationId xmlns:a16="http://schemas.microsoft.com/office/drawing/2014/main" id="{E48F1128-D5DF-C65E-03D3-D636B3362F0A}"/>
                    </a:ext>
                  </a:extLst>
                </p:cNvPr>
                <p:cNvPicPr/>
                <p:nvPr/>
              </p:nvPicPr>
              <p:blipFill>
                <a:blip r:embed="rId69"/>
                <a:stretch>
                  <a:fillRect/>
                </a:stretch>
              </p:blipFill>
              <p:spPr>
                <a:xfrm>
                  <a:off x="8850776" y="1727410"/>
                  <a:ext cx="192600" cy="141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0">
            <p14:nvContentPartPr>
              <p14:cNvPr id="85" name="Ink 84">
                <a:extLst>
                  <a:ext uri="{FF2B5EF4-FFF2-40B4-BE49-F238E27FC236}">
                    <a16:creationId xmlns:a16="http://schemas.microsoft.com/office/drawing/2014/main" id="{77F01968-4B33-FD25-1FDB-196FF8ED982B}"/>
                  </a:ext>
                </a:extLst>
              </p14:cNvPr>
              <p14:cNvContentPartPr/>
              <p14:nvPr/>
            </p14:nvContentPartPr>
            <p14:xfrm>
              <a:off x="5190656" y="1741090"/>
              <a:ext cx="656280" cy="357840"/>
            </p14:xfrm>
          </p:contentPart>
        </mc:Choice>
        <mc:Fallback>
          <p:pic>
            <p:nvPicPr>
              <p:cNvPr id="85" name="Ink 84">
                <a:extLst>
                  <a:ext uri="{FF2B5EF4-FFF2-40B4-BE49-F238E27FC236}">
                    <a16:creationId xmlns:a16="http://schemas.microsoft.com/office/drawing/2014/main" id="{77F01968-4B33-FD25-1FDB-196FF8ED982B}"/>
                  </a:ext>
                </a:extLst>
              </p:cNvPr>
              <p:cNvPicPr/>
              <p:nvPr/>
            </p:nvPicPr>
            <p:blipFill>
              <a:blip r:embed="rId71"/>
              <a:stretch>
                <a:fillRect/>
              </a:stretch>
            </p:blipFill>
            <p:spPr>
              <a:xfrm>
                <a:off x="5181656" y="1732450"/>
                <a:ext cx="673920" cy="375480"/>
              </a:xfrm>
              <a:prstGeom prst="rect">
                <a:avLst/>
              </a:prstGeom>
            </p:spPr>
          </p:pic>
        </mc:Fallback>
      </mc:AlternateContent>
      <p:grpSp>
        <p:nvGrpSpPr>
          <p:cNvPr id="93" name="Group 92">
            <a:extLst>
              <a:ext uri="{FF2B5EF4-FFF2-40B4-BE49-F238E27FC236}">
                <a16:creationId xmlns:a16="http://schemas.microsoft.com/office/drawing/2014/main" id="{7948F2DF-418C-00D8-F784-8919506315B7}"/>
              </a:ext>
            </a:extLst>
          </p:cNvPr>
          <p:cNvGrpSpPr/>
          <p:nvPr/>
        </p:nvGrpSpPr>
        <p:grpSpPr>
          <a:xfrm>
            <a:off x="4548776" y="921370"/>
            <a:ext cx="1236960" cy="623160"/>
            <a:chOff x="4548776" y="921370"/>
            <a:chExt cx="1236960" cy="623160"/>
          </a:xfrm>
        </p:grpSpPr>
        <mc:AlternateContent xmlns:mc="http://schemas.openxmlformats.org/markup-compatibility/2006">
          <mc:Choice xmlns:p14="http://schemas.microsoft.com/office/powerpoint/2010/main" Requires="p14">
            <p:contentPart p14:bwMode="auto" r:id="rId72">
              <p14:nvContentPartPr>
                <p14:cNvPr id="86" name="Ink 85">
                  <a:extLst>
                    <a:ext uri="{FF2B5EF4-FFF2-40B4-BE49-F238E27FC236}">
                      <a16:creationId xmlns:a16="http://schemas.microsoft.com/office/drawing/2014/main" id="{F8920F78-8C1E-7B2F-19DC-9FB726D17B4E}"/>
                    </a:ext>
                  </a:extLst>
                </p14:cNvPr>
                <p14:cNvContentPartPr/>
                <p14:nvPr/>
              </p14:nvContentPartPr>
              <p14:xfrm>
                <a:off x="4548776" y="1305850"/>
                <a:ext cx="104400" cy="238680"/>
              </p14:xfrm>
            </p:contentPart>
          </mc:Choice>
          <mc:Fallback>
            <p:pic>
              <p:nvPicPr>
                <p:cNvPr id="86" name="Ink 85">
                  <a:extLst>
                    <a:ext uri="{FF2B5EF4-FFF2-40B4-BE49-F238E27FC236}">
                      <a16:creationId xmlns:a16="http://schemas.microsoft.com/office/drawing/2014/main" id="{F8920F78-8C1E-7B2F-19DC-9FB726D17B4E}"/>
                    </a:ext>
                  </a:extLst>
                </p:cNvPr>
                <p:cNvPicPr/>
                <p:nvPr/>
              </p:nvPicPr>
              <p:blipFill>
                <a:blip r:embed="rId73"/>
                <a:stretch>
                  <a:fillRect/>
                </a:stretch>
              </p:blipFill>
              <p:spPr>
                <a:xfrm>
                  <a:off x="4540136" y="1297210"/>
                  <a:ext cx="12204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87" name="Ink 86">
                  <a:extLst>
                    <a:ext uri="{FF2B5EF4-FFF2-40B4-BE49-F238E27FC236}">
                      <a16:creationId xmlns:a16="http://schemas.microsoft.com/office/drawing/2014/main" id="{5E89009A-ECFA-837A-D1FC-D57A8832E47E}"/>
                    </a:ext>
                  </a:extLst>
                </p14:cNvPr>
                <p14:cNvContentPartPr/>
                <p14:nvPr/>
              </p14:nvContentPartPr>
              <p14:xfrm>
                <a:off x="4674416" y="1210810"/>
                <a:ext cx="168840" cy="234720"/>
              </p14:xfrm>
            </p:contentPart>
          </mc:Choice>
          <mc:Fallback>
            <p:pic>
              <p:nvPicPr>
                <p:cNvPr id="87" name="Ink 86">
                  <a:extLst>
                    <a:ext uri="{FF2B5EF4-FFF2-40B4-BE49-F238E27FC236}">
                      <a16:creationId xmlns:a16="http://schemas.microsoft.com/office/drawing/2014/main" id="{5E89009A-ECFA-837A-D1FC-D57A8832E47E}"/>
                    </a:ext>
                  </a:extLst>
                </p:cNvPr>
                <p:cNvPicPr/>
                <p:nvPr/>
              </p:nvPicPr>
              <p:blipFill>
                <a:blip r:embed="rId75"/>
                <a:stretch>
                  <a:fillRect/>
                </a:stretch>
              </p:blipFill>
              <p:spPr>
                <a:xfrm>
                  <a:off x="4665776" y="1201810"/>
                  <a:ext cx="18648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88" name="Ink 87">
                  <a:extLst>
                    <a:ext uri="{FF2B5EF4-FFF2-40B4-BE49-F238E27FC236}">
                      <a16:creationId xmlns:a16="http://schemas.microsoft.com/office/drawing/2014/main" id="{6E3F01B9-90A8-0A27-DACA-256A11A385DE}"/>
                    </a:ext>
                  </a:extLst>
                </p14:cNvPr>
                <p14:cNvContentPartPr/>
                <p14:nvPr/>
              </p14:nvContentPartPr>
              <p14:xfrm>
                <a:off x="4859816" y="1172650"/>
                <a:ext cx="109080" cy="145800"/>
              </p14:xfrm>
            </p:contentPart>
          </mc:Choice>
          <mc:Fallback>
            <p:pic>
              <p:nvPicPr>
                <p:cNvPr id="88" name="Ink 87">
                  <a:extLst>
                    <a:ext uri="{FF2B5EF4-FFF2-40B4-BE49-F238E27FC236}">
                      <a16:creationId xmlns:a16="http://schemas.microsoft.com/office/drawing/2014/main" id="{6E3F01B9-90A8-0A27-DACA-256A11A385DE}"/>
                    </a:ext>
                  </a:extLst>
                </p:cNvPr>
                <p:cNvPicPr/>
                <p:nvPr/>
              </p:nvPicPr>
              <p:blipFill>
                <a:blip r:embed="rId77"/>
                <a:stretch>
                  <a:fillRect/>
                </a:stretch>
              </p:blipFill>
              <p:spPr>
                <a:xfrm>
                  <a:off x="4851176" y="1164010"/>
                  <a:ext cx="12672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89" name="Ink 88">
                  <a:extLst>
                    <a:ext uri="{FF2B5EF4-FFF2-40B4-BE49-F238E27FC236}">
                      <a16:creationId xmlns:a16="http://schemas.microsoft.com/office/drawing/2014/main" id="{6211D473-5348-2AB5-4351-832BDEED8BEB}"/>
                    </a:ext>
                  </a:extLst>
                </p14:cNvPr>
                <p14:cNvContentPartPr/>
                <p14:nvPr/>
              </p14:nvContentPartPr>
              <p14:xfrm>
                <a:off x="4923176" y="1050250"/>
                <a:ext cx="140400" cy="168120"/>
              </p14:xfrm>
            </p:contentPart>
          </mc:Choice>
          <mc:Fallback>
            <p:pic>
              <p:nvPicPr>
                <p:cNvPr id="89" name="Ink 88">
                  <a:extLst>
                    <a:ext uri="{FF2B5EF4-FFF2-40B4-BE49-F238E27FC236}">
                      <a16:creationId xmlns:a16="http://schemas.microsoft.com/office/drawing/2014/main" id="{6211D473-5348-2AB5-4351-832BDEED8BEB}"/>
                    </a:ext>
                  </a:extLst>
                </p:cNvPr>
                <p:cNvPicPr/>
                <p:nvPr/>
              </p:nvPicPr>
              <p:blipFill>
                <a:blip r:embed="rId79"/>
                <a:stretch>
                  <a:fillRect/>
                </a:stretch>
              </p:blipFill>
              <p:spPr>
                <a:xfrm>
                  <a:off x="4914536" y="1041610"/>
                  <a:ext cx="15804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90" name="Ink 89">
                  <a:extLst>
                    <a:ext uri="{FF2B5EF4-FFF2-40B4-BE49-F238E27FC236}">
                      <a16:creationId xmlns:a16="http://schemas.microsoft.com/office/drawing/2014/main" id="{4375E894-3833-DC86-D06F-84581EE22334}"/>
                    </a:ext>
                  </a:extLst>
                </p14:cNvPr>
                <p14:cNvContentPartPr/>
                <p14:nvPr/>
              </p14:nvContentPartPr>
              <p14:xfrm>
                <a:off x="5091656" y="921370"/>
                <a:ext cx="109440" cy="208800"/>
              </p14:xfrm>
            </p:contentPart>
          </mc:Choice>
          <mc:Fallback>
            <p:pic>
              <p:nvPicPr>
                <p:cNvPr id="90" name="Ink 89">
                  <a:extLst>
                    <a:ext uri="{FF2B5EF4-FFF2-40B4-BE49-F238E27FC236}">
                      <a16:creationId xmlns:a16="http://schemas.microsoft.com/office/drawing/2014/main" id="{4375E894-3833-DC86-D06F-84581EE22334}"/>
                    </a:ext>
                  </a:extLst>
                </p:cNvPr>
                <p:cNvPicPr/>
                <p:nvPr/>
              </p:nvPicPr>
              <p:blipFill>
                <a:blip r:embed="rId81"/>
                <a:stretch>
                  <a:fillRect/>
                </a:stretch>
              </p:blipFill>
              <p:spPr>
                <a:xfrm>
                  <a:off x="5083016" y="912370"/>
                  <a:ext cx="12708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92" name="Ink 91">
                  <a:extLst>
                    <a:ext uri="{FF2B5EF4-FFF2-40B4-BE49-F238E27FC236}">
                      <a16:creationId xmlns:a16="http://schemas.microsoft.com/office/drawing/2014/main" id="{955045FE-3C43-17A3-6E61-30BA30B1A0FB}"/>
                    </a:ext>
                  </a:extLst>
                </p14:cNvPr>
                <p14:cNvContentPartPr/>
                <p14:nvPr/>
              </p14:nvContentPartPr>
              <p14:xfrm>
                <a:off x="5358776" y="1120450"/>
                <a:ext cx="426960" cy="397440"/>
              </p14:xfrm>
            </p:contentPart>
          </mc:Choice>
          <mc:Fallback>
            <p:pic>
              <p:nvPicPr>
                <p:cNvPr id="92" name="Ink 91">
                  <a:extLst>
                    <a:ext uri="{FF2B5EF4-FFF2-40B4-BE49-F238E27FC236}">
                      <a16:creationId xmlns:a16="http://schemas.microsoft.com/office/drawing/2014/main" id="{955045FE-3C43-17A3-6E61-30BA30B1A0FB}"/>
                    </a:ext>
                  </a:extLst>
                </p:cNvPr>
                <p:cNvPicPr/>
                <p:nvPr/>
              </p:nvPicPr>
              <p:blipFill>
                <a:blip r:embed="rId83"/>
                <a:stretch>
                  <a:fillRect/>
                </a:stretch>
              </p:blipFill>
              <p:spPr>
                <a:xfrm>
                  <a:off x="5350136" y="1111810"/>
                  <a:ext cx="444600" cy="415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4">
            <p14:nvContentPartPr>
              <p14:cNvPr id="100" name="Ink 99">
                <a:extLst>
                  <a:ext uri="{FF2B5EF4-FFF2-40B4-BE49-F238E27FC236}">
                    <a16:creationId xmlns:a16="http://schemas.microsoft.com/office/drawing/2014/main" id="{0A04A0F1-AC62-EE1B-6A9C-422D1A9CF6A9}"/>
                  </a:ext>
                </a:extLst>
              </p14:cNvPr>
              <p14:cNvContentPartPr/>
              <p14:nvPr/>
            </p14:nvContentPartPr>
            <p14:xfrm>
              <a:off x="7848896" y="1201810"/>
              <a:ext cx="317880" cy="275040"/>
            </p14:xfrm>
          </p:contentPart>
        </mc:Choice>
        <mc:Fallback>
          <p:pic>
            <p:nvPicPr>
              <p:cNvPr id="100" name="Ink 99">
                <a:extLst>
                  <a:ext uri="{FF2B5EF4-FFF2-40B4-BE49-F238E27FC236}">
                    <a16:creationId xmlns:a16="http://schemas.microsoft.com/office/drawing/2014/main" id="{0A04A0F1-AC62-EE1B-6A9C-422D1A9CF6A9}"/>
                  </a:ext>
                </a:extLst>
              </p:cNvPr>
              <p:cNvPicPr/>
              <p:nvPr/>
            </p:nvPicPr>
            <p:blipFill>
              <a:blip r:embed="rId85"/>
              <a:stretch>
                <a:fillRect/>
              </a:stretch>
            </p:blipFill>
            <p:spPr>
              <a:xfrm>
                <a:off x="7840256" y="1193170"/>
                <a:ext cx="335520" cy="2926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01" name="Ink 100">
                <a:extLst>
                  <a:ext uri="{FF2B5EF4-FFF2-40B4-BE49-F238E27FC236}">
                    <a16:creationId xmlns:a16="http://schemas.microsoft.com/office/drawing/2014/main" id="{613805E5-2607-65C2-6C93-59C054D2957B}"/>
                  </a:ext>
                </a:extLst>
              </p14:cNvPr>
              <p14:cNvContentPartPr/>
              <p14:nvPr/>
            </p14:nvContentPartPr>
            <p14:xfrm>
              <a:off x="7846376" y="1085890"/>
              <a:ext cx="154440" cy="29520"/>
            </p14:xfrm>
          </p:contentPart>
        </mc:Choice>
        <mc:Fallback>
          <p:pic>
            <p:nvPicPr>
              <p:cNvPr id="101" name="Ink 100">
                <a:extLst>
                  <a:ext uri="{FF2B5EF4-FFF2-40B4-BE49-F238E27FC236}">
                    <a16:creationId xmlns:a16="http://schemas.microsoft.com/office/drawing/2014/main" id="{613805E5-2607-65C2-6C93-59C054D2957B}"/>
                  </a:ext>
                </a:extLst>
              </p:cNvPr>
              <p:cNvPicPr/>
              <p:nvPr/>
            </p:nvPicPr>
            <p:blipFill>
              <a:blip r:embed="rId87"/>
              <a:stretch>
                <a:fillRect/>
              </a:stretch>
            </p:blipFill>
            <p:spPr>
              <a:xfrm>
                <a:off x="7837376" y="1077250"/>
                <a:ext cx="17208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02" name="Ink 101">
                <a:extLst>
                  <a:ext uri="{FF2B5EF4-FFF2-40B4-BE49-F238E27FC236}">
                    <a16:creationId xmlns:a16="http://schemas.microsoft.com/office/drawing/2014/main" id="{D80094E3-154E-83CB-5379-35147784E821}"/>
                  </a:ext>
                </a:extLst>
              </p14:cNvPr>
              <p14:cNvContentPartPr/>
              <p14:nvPr/>
            </p14:nvContentPartPr>
            <p14:xfrm>
              <a:off x="6991016" y="1070410"/>
              <a:ext cx="87120" cy="124920"/>
            </p14:xfrm>
          </p:contentPart>
        </mc:Choice>
        <mc:Fallback>
          <p:pic>
            <p:nvPicPr>
              <p:cNvPr id="102" name="Ink 101">
                <a:extLst>
                  <a:ext uri="{FF2B5EF4-FFF2-40B4-BE49-F238E27FC236}">
                    <a16:creationId xmlns:a16="http://schemas.microsoft.com/office/drawing/2014/main" id="{D80094E3-154E-83CB-5379-35147784E821}"/>
                  </a:ext>
                </a:extLst>
              </p:cNvPr>
              <p:cNvPicPr/>
              <p:nvPr/>
            </p:nvPicPr>
            <p:blipFill>
              <a:blip r:embed="rId89"/>
              <a:stretch>
                <a:fillRect/>
              </a:stretch>
            </p:blipFill>
            <p:spPr>
              <a:xfrm>
                <a:off x="6982016" y="1061770"/>
                <a:ext cx="10476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03" name="Ink 102">
                <a:extLst>
                  <a:ext uri="{FF2B5EF4-FFF2-40B4-BE49-F238E27FC236}">
                    <a16:creationId xmlns:a16="http://schemas.microsoft.com/office/drawing/2014/main" id="{0A6B43B9-C2D0-6AB5-2D16-E31279A4D0AF}"/>
                  </a:ext>
                </a:extLst>
              </p14:cNvPr>
              <p14:cNvContentPartPr/>
              <p14:nvPr/>
            </p14:nvContentPartPr>
            <p14:xfrm>
              <a:off x="7880936" y="1154650"/>
              <a:ext cx="15480" cy="59400"/>
            </p14:xfrm>
          </p:contentPart>
        </mc:Choice>
        <mc:Fallback>
          <p:pic>
            <p:nvPicPr>
              <p:cNvPr id="103" name="Ink 102">
                <a:extLst>
                  <a:ext uri="{FF2B5EF4-FFF2-40B4-BE49-F238E27FC236}">
                    <a16:creationId xmlns:a16="http://schemas.microsoft.com/office/drawing/2014/main" id="{0A6B43B9-C2D0-6AB5-2D16-E31279A4D0AF}"/>
                  </a:ext>
                </a:extLst>
              </p:cNvPr>
              <p:cNvPicPr/>
              <p:nvPr/>
            </p:nvPicPr>
            <p:blipFill>
              <a:blip r:embed="rId91"/>
              <a:stretch>
                <a:fillRect/>
              </a:stretch>
            </p:blipFill>
            <p:spPr>
              <a:xfrm>
                <a:off x="7871936" y="1145650"/>
                <a:ext cx="33120" cy="77040"/>
              </a:xfrm>
              <a:prstGeom prst="rect">
                <a:avLst/>
              </a:prstGeom>
            </p:spPr>
          </p:pic>
        </mc:Fallback>
      </mc:AlternateContent>
      <p:grpSp>
        <p:nvGrpSpPr>
          <p:cNvPr id="105" name="Group 104">
            <a:extLst>
              <a:ext uri="{FF2B5EF4-FFF2-40B4-BE49-F238E27FC236}">
                <a16:creationId xmlns:a16="http://schemas.microsoft.com/office/drawing/2014/main" id="{FA195527-F8D2-7481-BDFB-CFEC1C41CDA6}"/>
              </a:ext>
            </a:extLst>
          </p:cNvPr>
          <p:cNvGrpSpPr/>
          <p:nvPr/>
        </p:nvGrpSpPr>
        <p:grpSpPr>
          <a:xfrm>
            <a:off x="7993256" y="719410"/>
            <a:ext cx="1383120" cy="554760"/>
            <a:chOff x="7993256" y="719410"/>
            <a:chExt cx="1383120" cy="554760"/>
          </a:xfrm>
        </p:grpSpPr>
        <mc:AlternateContent xmlns:mc="http://schemas.openxmlformats.org/markup-compatibility/2006">
          <mc:Choice xmlns:p14="http://schemas.microsoft.com/office/powerpoint/2010/main" Requires="p14">
            <p:contentPart p14:bwMode="auto" r:id="rId92">
              <p14:nvContentPartPr>
                <p14:cNvPr id="94" name="Ink 93">
                  <a:extLst>
                    <a:ext uri="{FF2B5EF4-FFF2-40B4-BE49-F238E27FC236}">
                      <a16:creationId xmlns:a16="http://schemas.microsoft.com/office/drawing/2014/main" id="{A8932239-6D3E-0AC8-9C5B-40CD7C84E9F6}"/>
                    </a:ext>
                  </a:extLst>
                </p14:cNvPr>
                <p14:cNvContentPartPr/>
                <p14:nvPr/>
              </p14:nvContentPartPr>
              <p14:xfrm>
                <a:off x="8221856" y="1223770"/>
                <a:ext cx="72720" cy="50400"/>
              </p14:xfrm>
            </p:contentPart>
          </mc:Choice>
          <mc:Fallback>
            <p:pic>
              <p:nvPicPr>
                <p:cNvPr id="94" name="Ink 93">
                  <a:extLst>
                    <a:ext uri="{FF2B5EF4-FFF2-40B4-BE49-F238E27FC236}">
                      <a16:creationId xmlns:a16="http://schemas.microsoft.com/office/drawing/2014/main" id="{A8932239-6D3E-0AC8-9C5B-40CD7C84E9F6}"/>
                    </a:ext>
                  </a:extLst>
                </p:cNvPr>
                <p:cNvPicPr/>
                <p:nvPr/>
              </p:nvPicPr>
              <p:blipFill>
                <a:blip r:embed="rId93"/>
                <a:stretch>
                  <a:fillRect/>
                </a:stretch>
              </p:blipFill>
              <p:spPr>
                <a:xfrm>
                  <a:off x="8213216" y="1214770"/>
                  <a:ext cx="9036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95" name="Ink 94">
                  <a:extLst>
                    <a:ext uri="{FF2B5EF4-FFF2-40B4-BE49-F238E27FC236}">
                      <a16:creationId xmlns:a16="http://schemas.microsoft.com/office/drawing/2014/main" id="{C1EAAC7C-5499-1582-8F4F-68BEE7FABA0A}"/>
                    </a:ext>
                  </a:extLst>
                </p14:cNvPr>
                <p14:cNvContentPartPr/>
                <p14:nvPr/>
              </p14:nvContentPartPr>
              <p14:xfrm>
                <a:off x="8366936" y="1145650"/>
                <a:ext cx="59760" cy="121680"/>
              </p14:xfrm>
            </p:contentPart>
          </mc:Choice>
          <mc:Fallback>
            <p:pic>
              <p:nvPicPr>
                <p:cNvPr id="95" name="Ink 94">
                  <a:extLst>
                    <a:ext uri="{FF2B5EF4-FFF2-40B4-BE49-F238E27FC236}">
                      <a16:creationId xmlns:a16="http://schemas.microsoft.com/office/drawing/2014/main" id="{C1EAAC7C-5499-1582-8F4F-68BEE7FABA0A}"/>
                    </a:ext>
                  </a:extLst>
                </p:cNvPr>
                <p:cNvPicPr/>
                <p:nvPr/>
              </p:nvPicPr>
              <p:blipFill>
                <a:blip r:embed="rId95"/>
                <a:stretch>
                  <a:fillRect/>
                </a:stretch>
              </p:blipFill>
              <p:spPr>
                <a:xfrm>
                  <a:off x="8357936" y="1136650"/>
                  <a:ext cx="7740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96" name="Ink 95">
                  <a:extLst>
                    <a:ext uri="{FF2B5EF4-FFF2-40B4-BE49-F238E27FC236}">
                      <a16:creationId xmlns:a16="http://schemas.microsoft.com/office/drawing/2014/main" id="{8A3A97C8-C7CA-7631-7E34-761052C08789}"/>
                    </a:ext>
                  </a:extLst>
                </p14:cNvPr>
                <p14:cNvContentPartPr/>
                <p14:nvPr/>
              </p14:nvContentPartPr>
              <p14:xfrm>
                <a:off x="8428856" y="1084810"/>
                <a:ext cx="18000" cy="48600"/>
              </p14:xfrm>
            </p:contentPart>
          </mc:Choice>
          <mc:Fallback>
            <p:pic>
              <p:nvPicPr>
                <p:cNvPr id="96" name="Ink 95">
                  <a:extLst>
                    <a:ext uri="{FF2B5EF4-FFF2-40B4-BE49-F238E27FC236}">
                      <a16:creationId xmlns:a16="http://schemas.microsoft.com/office/drawing/2014/main" id="{8A3A97C8-C7CA-7631-7E34-761052C08789}"/>
                    </a:ext>
                  </a:extLst>
                </p:cNvPr>
                <p:cNvPicPr/>
                <p:nvPr/>
              </p:nvPicPr>
              <p:blipFill>
                <a:blip r:embed="rId97"/>
                <a:stretch>
                  <a:fillRect/>
                </a:stretch>
              </p:blipFill>
              <p:spPr>
                <a:xfrm>
                  <a:off x="8420216" y="1075810"/>
                  <a:ext cx="3564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97" name="Ink 96">
                  <a:extLst>
                    <a:ext uri="{FF2B5EF4-FFF2-40B4-BE49-F238E27FC236}">
                      <a16:creationId xmlns:a16="http://schemas.microsoft.com/office/drawing/2014/main" id="{FA7D0855-0506-4779-F98A-77E1A5169890}"/>
                    </a:ext>
                  </a:extLst>
                </p14:cNvPr>
                <p14:cNvContentPartPr/>
                <p14:nvPr/>
              </p14:nvContentPartPr>
              <p14:xfrm>
                <a:off x="8539376" y="1130170"/>
                <a:ext cx="19800" cy="107280"/>
              </p14:xfrm>
            </p:contentPart>
          </mc:Choice>
          <mc:Fallback>
            <p:pic>
              <p:nvPicPr>
                <p:cNvPr id="97" name="Ink 96">
                  <a:extLst>
                    <a:ext uri="{FF2B5EF4-FFF2-40B4-BE49-F238E27FC236}">
                      <a16:creationId xmlns:a16="http://schemas.microsoft.com/office/drawing/2014/main" id="{FA7D0855-0506-4779-F98A-77E1A5169890}"/>
                    </a:ext>
                  </a:extLst>
                </p:cNvPr>
                <p:cNvPicPr/>
                <p:nvPr/>
              </p:nvPicPr>
              <p:blipFill>
                <a:blip r:embed="rId99"/>
                <a:stretch>
                  <a:fillRect/>
                </a:stretch>
              </p:blipFill>
              <p:spPr>
                <a:xfrm>
                  <a:off x="8530736" y="1121170"/>
                  <a:ext cx="3744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98" name="Ink 97">
                  <a:extLst>
                    <a:ext uri="{FF2B5EF4-FFF2-40B4-BE49-F238E27FC236}">
                      <a16:creationId xmlns:a16="http://schemas.microsoft.com/office/drawing/2014/main" id="{8628112E-1E58-5C1C-178D-24335D0C7163}"/>
                    </a:ext>
                  </a:extLst>
                </p14:cNvPr>
                <p14:cNvContentPartPr/>
                <p14:nvPr/>
              </p14:nvContentPartPr>
              <p14:xfrm>
                <a:off x="8545136" y="1099210"/>
                <a:ext cx="113760" cy="123840"/>
              </p14:xfrm>
            </p:contentPart>
          </mc:Choice>
          <mc:Fallback>
            <p:pic>
              <p:nvPicPr>
                <p:cNvPr id="98" name="Ink 97">
                  <a:extLst>
                    <a:ext uri="{FF2B5EF4-FFF2-40B4-BE49-F238E27FC236}">
                      <a16:creationId xmlns:a16="http://schemas.microsoft.com/office/drawing/2014/main" id="{8628112E-1E58-5C1C-178D-24335D0C7163}"/>
                    </a:ext>
                  </a:extLst>
                </p:cNvPr>
                <p:cNvPicPr/>
                <p:nvPr/>
              </p:nvPicPr>
              <p:blipFill>
                <a:blip r:embed="rId101"/>
                <a:stretch>
                  <a:fillRect/>
                </a:stretch>
              </p:blipFill>
              <p:spPr>
                <a:xfrm>
                  <a:off x="8536136" y="1090570"/>
                  <a:ext cx="13140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4" name="Ink 103">
                  <a:extLst>
                    <a:ext uri="{FF2B5EF4-FFF2-40B4-BE49-F238E27FC236}">
                      <a16:creationId xmlns:a16="http://schemas.microsoft.com/office/drawing/2014/main" id="{88A452DD-391C-3CFC-8E91-FC958BC58A3E}"/>
                    </a:ext>
                  </a:extLst>
                </p14:cNvPr>
                <p14:cNvContentPartPr/>
                <p14:nvPr/>
              </p14:nvContentPartPr>
              <p14:xfrm>
                <a:off x="7993256" y="719410"/>
                <a:ext cx="1383120" cy="387720"/>
              </p14:xfrm>
            </p:contentPart>
          </mc:Choice>
          <mc:Fallback>
            <p:pic>
              <p:nvPicPr>
                <p:cNvPr id="104" name="Ink 103">
                  <a:extLst>
                    <a:ext uri="{FF2B5EF4-FFF2-40B4-BE49-F238E27FC236}">
                      <a16:creationId xmlns:a16="http://schemas.microsoft.com/office/drawing/2014/main" id="{88A452DD-391C-3CFC-8E91-FC958BC58A3E}"/>
                    </a:ext>
                  </a:extLst>
                </p:cNvPr>
                <p:cNvPicPr/>
                <p:nvPr/>
              </p:nvPicPr>
              <p:blipFill>
                <a:blip r:embed="rId103"/>
                <a:stretch>
                  <a:fillRect/>
                </a:stretch>
              </p:blipFill>
              <p:spPr>
                <a:xfrm>
                  <a:off x="7984256" y="710770"/>
                  <a:ext cx="1400760" cy="405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4">
            <p14:nvContentPartPr>
              <p14:cNvPr id="106" name="Ink 105">
                <a:extLst>
                  <a:ext uri="{FF2B5EF4-FFF2-40B4-BE49-F238E27FC236}">
                    <a16:creationId xmlns:a16="http://schemas.microsoft.com/office/drawing/2014/main" id="{27FF0125-F3BE-7AA6-A503-025E8E338820}"/>
                  </a:ext>
                </a:extLst>
              </p14:cNvPr>
              <p14:cNvContentPartPr/>
              <p14:nvPr/>
            </p14:nvContentPartPr>
            <p14:xfrm>
              <a:off x="5358776" y="1670530"/>
              <a:ext cx="446760" cy="447120"/>
            </p14:xfrm>
          </p:contentPart>
        </mc:Choice>
        <mc:Fallback>
          <p:pic>
            <p:nvPicPr>
              <p:cNvPr id="106" name="Ink 105">
                <a:extLst>
                  <a:ext uri="{FF2B5EF4-FFF2-40B4-BE49-F238E27FC236}">
                    <a16:creationId xmlns:a16="http://schemas.microsoft.com/office/drawing/2014/main" id="{27FF0125-F3BE-7AA6-A503-025E8E338820}"/>
                  </a:ext>
                </a:extLst>
              </p:cNvPr>
              <p:cNvPicPr/>
              <p:nvPr/>
            </p:nvPicPr>
            <p:blipFill>
              <a:blip r:embed="rId105"/>
              <a:stretch>
                <a:fillRect/>
              </a:stretch>
            </p:blipFill>
            <p:spPr>
              <a:xfrm>
                <a:off x="5349776" y="1661530"/>
                <a:ext cx="464400" cy="4647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11" name="Ink 110">
                <a:extLst>
                  <a:ext uri="{FF2B5EF4-FFF2-40B4-BE49-F238E27FC236}">
                    <a16:creationId xmlns:a16="http://schemas.microsoft.com/office/drawing/2014/main" id="{4A918408-407C-B2E5-28F7-5433A5D12A4C}"/>
                  </a:ext>
                </a:extLst>
              </p14:cNvPr>
              <p14:cNvContentPartPr/>
              <p14:nvPr/>
            </p14:nvContentPartPr>
            <p14:xfrm>
              <a:off x="2893856" y="3502930"/>
              <a:ext cx="115200" cy="19080"/>
            </p14:xfrm>
          </p:contentPart>
        </mc:Choice>
        <mc:Fallback>
          <p:pic>
            <p:nvPicPr>
              <p:cNvPr id="111" name="Ink 110">
                <a:extLst>
                  <a:ext uri="{FF2B5EF4-FFF2-40B4-BE49-F238E27FC236}">
                    <a16:creationId xmlns:a16="http://schemas.microsoft.com/office/drawing/2014/main" id="{4A918408-407C-B2E5-28F7-5433A5D12A4C}"/>
                  </a:ext>
                </a:extLst>
              </p:cNvPr>
              <p:cNvPicPr/>
              <p:nvPr/>
            </p:nvPicPr>
            <p:blipFill>
              <a:blip r:embed="rId107"/>
              <a:stretch>
                <a:fillRect/>
              </a:stretch>
            </p:blipFill>
            <p:spPr>
              <a:xfrm>
                <a:off x="2884856" y="3493930"/>
                <a:ext cx="13284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20" name="Ink 119">
                <a:extLst>
                  <a:ext uri="{FF2B5EF4-FFF2-40B4-BE49-F238E27FC236}">
                    <a16:creationId xmlns:a16="http://schemas.microsoft.com/office/drawing/2014/main" id="{E509563C-AF43-1503-DA6E-6098BD5B31D9}"/>
                  </a:ext>
                </a:extLst>
              </p14:cNvPr>
              <p14:cNvContentPartPr/>
              <p14:nvPr/>
            </p14:nvContentPartPr>
            <p14:xfrm>
              <a:off x="8128256" y="3712450"/>
              <a:ext cx="395640" cy="338040"/>
            </p14:xfrm>
          </p:contentPart>
        </mc:Choice>
        <mc:Fallback>
          <p:pic>
            <p:nvPicPr>
              <p:cNvPr id="120" name="Ink 119">
                <a:extLst>
                  <a:ext uri="{FF2B5EF4-FFF2-40B4-BE49-F238E27FC236}">
                    <a16:creationId xmlns:a16="http://schemas.microsoft.com/office/drawing/2014/main" id="{E509563C-AF43-1503-DA6E-6098BD5B31D9}"/>
                  </a:ext>
                </a:extLst>
              </p:cNvPr>
              <p:cNvPicPr/>
              <p:nvPr/>
            </p:nvPicPr>
            <p:blipFill>
              <a:blip r:embed="rId109"/>
              <a:stretch>
                <a:fillRect/>
              </a:stretch>
            </p:blipFill>
            <p:spPr>
              <a:xfrm>
                <a:off x="8119616" y="3703450"/>
                <a:ext cx="413280" cy="355680"/>
              </a:xfrm>
              <a:prstGeom prst="rect">
                <a:avLst/>
              </a:prstGeom>
            </p:spPr>
          </p:pic>
        </mc:Fallback>
      </mc:AlternateContent>
      <p:grpSp>
        <p:nvGrpSpPr>
          <p:cNvPr id="128" name="Group 127">
            <a:extLst>
              <a:ext uri="{FF2B5EF4-FFF2-40B4-BE49-F238E27FC236}">
                <a16:creationId xmlns:a16="http://schemas.microsoft.com/office/drawing/2014/main" id="{5216CDA9-9DDF-EFD1-7B71-10F126CC8F63}"/>
              </a:ext>
            </a:extLst>
          </p:cNvPr>
          <p:cNvGrpSpPr/>
          <p:nvPr/>
        </p:nvGrpSpPr>
        <p:grpSpPr>
          <a:xfrm>
            <a:off x="4439696" y="2650450"/>
            <a:ext cx="1002240" cy="1073880"/>
            <a:chOff x="4439696" y="2650450"/>
            <a:chExt cx="1002240" cy="1073880"/>
          </a:xfrm>
        </p:grpSpPr>
        <mc:AlternateContent xmlns:mc="http://schemas.openxmlformats.org/markup-compatibility/2006">
          <mc:Choice xmlns:p14="http://schemas.microsoft.com/office/powerpoint/2010/main" Requires="p14">
            <p:contentPart p14:bwMode="auto" r:id="rId110">
              <p14:nvContentPartPr>
                <p14:cNvPr id="107" name="Ink 106">
                  <a:extLst>
                    <a:ext uri="{FF2B5EF4-FFF2-40B4-BE49-F238E27FC236}">
                      <a16:creationId xmlns:a16="http://schemas.microsoft.com/office/drawing/2014/main" id="{70EAF115-7F8F-0409-AF59-C44B0184481A}"/>
                    </a:ext>
                  </a:extLst>
                </p14:cNvPr>
                <p14:cNvContentPartPr/>
                <p14:nvPr/>
              </p14:nvContentPartPr>
              <p14:xfrm>
                <a:off x="4439696" y="2884810"/>
                <a:ext cx="138960" cy="149040"/>
              </p14:xfrm>
            </p:contentPart>
          </mc:Choice>
          <mc:Fallback>
            <p:pic>
              <p:nvPicPr>
                <p:cNvPr id="107" name="Ink 106">
                  <a:extLst>
                    <a:ext uri="{FF2B5EF4-FFF2-40B4-BE49-F238E27FC236}">
                      <a16:creationId xmlns:a16="http://schemas.microsoft.com/office/drawing/2014/main" id="{70EAF115-7F8F-0409-AF59-C44B0184481A}"/>
                    </a:ext>
                  </a:extLst>
                </p:cNvPr>
                <p:cNvPicPr/>
                <p:nvPr/>
              </p:nvPicPr>
              <p:blipFill>
                <a:blip r:embed="rId111"/>
                <a:stretch>
                  <a:fillRect/>
                </a:stretch>
              </p:blipFill>
              <p:spPr>
                <a:xfrm>
                  <a:off x="4431056" y="2875810"/>
                  <a:ext cx="15660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08" name="Ink 107">
                  <a:extLst>
                    <a:ext uri="{FF2B5EF4-FFF2-40B4-BE49-F238E27FC236}">
                      <a16:creationId xmlns:a16="http://schemas.microsoft.com/office/drawing/2014/main" id="{DCB9B7AD-B559-03E0-BF1C-E954BA18EC19}"/>
                    </a:ext>
                  </a:extLst>
                </p14:cNvPr>
                <p14:cNvContentPartPr/>
                <p14:nvPr/>
              </p14:nvContentPartPr>
              <p14:xfrm>
                <a:off x="4570016" y="2789770"/>
                <a:ext cx="88560" cy="57240"/>
              </p14:xfrm>
            </p:contentPart>
          </mc:Choice>
          <mc:Fallback>
            <p:pic>
              <p:nvPicPr>
                <p:cNvPr id="108" name="Ink 107">
                  <a:extLst>
                    <a:ext uri="{FF2B5EF4-FFF2-40B4-BE49-F238E27FC236}">
                      <a16:creationId xmlns:a16="http://schemas.microsoft.com/office/drawing/2014/main" id="{DCB9B7AD-B559-03E0-BF1C-E954BA18EC19}"/>
                    </a:ext>
                  </a:extLst>
                </p:cNvPr>
                <p:cNvPicPr/>
                <p:nvPr/>
              </p:nvPicPr>
              <p:blipFill>
                <a:blip r:embed="rId113"/>
                <a:stretch>
                  <a:fillRect/>
                </a:stretch>
              </p:blipFill>
              <p:spPr>
                <a:xfrm>
                  <a:off x="4561376" y="2781130"/>
                  <a:ext cx="10620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09" name="Ink 108">
                  <a:extLst>
                    <a:ext uri="{FF2B5EF4-FFF2-40B4-BE49-F238E27FC236}">
                      <a16:creationId xmlns:a16="http://schemas.microsoft.com/office/drawing/2014/main" id="{43BBCE97-85B6-B377-363D-09C97446D6C0}"/>
                    </a:ext>
                  </a:extLst>
                </p14:cNvPr>
                <p14:cNvContentPartPr/>
                <p14:nvPr/>
              </p14:nvContentPartPr>
              <p14:xfrm>
                <a:off x="4656416" y="2650450"/>
                <a:ext cx="161280" cy="115920"/>
              </p14:xfrm>
            </p:contentPart>
          </mc:Choice>
          <mc:Fallback>
            <p:pic>
              <p:nvPicPr>
                <p:cNvPr id="109" name="Ink 108">
                  <a:extLst>
                    <a:ext uri="{FF2B5EF4-FFF2-40B4-BE49-F238E27FC236}">
                      <a16:creationId xmlns:a16="http://schemas.microsoft.com/office/drawing/2014/main" id="{43BBCE97-85B6-B377-363D-09C97446D6C0}"/>
                    </a:ext>
                  </a:extLst>
                </p:cNvPr>
                <p:cNvPicPr/>
                <p:nvPr/>
              </p:nvPicPr>
              <p:blipFill>
                <a:blip r:embed="rId115"/>
                <a:stretch>
                  <a:fillRect/>
                </a:stretch>
              </p:blipFill>
              <p:spPr>
                <a:xfrm>
                  <a:off x="4647776" y="2641810"/>
                  <a:ext cx="17892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12" name="Ink 111">
                  <a:extLst>
                    <a:ext uri="{FF2B5EF4-FFF2-40B4-BE49-F238E27FC236}">
                      <a16:creationId xmlns:a16="http://schemas.microsoft.com/office/drawing/2014/main" id="{164E0178-BE91-31FB-E853-2D9F311ABA93}"/>
                    </a:ext>
                  </a:extLst>
                </p14:cNvPr>
                <p14:cNvContentPartPr/>
                <p14:nvPr/>
              </p14:nvContentPartPr>
              <p14:xfrm>
                <a:off x="5041256" y="3642610"/>
                <a:ext cx="64800" cy="81720"/>
              </p14:xfrm>
            </p:contentPart>
          </mc:Choice>
          <mc:Fallback>
            <p:pic>
              <p:nvPicPr>
                <p:cNvPr id="112" name="Ink 111">
                  <a:extLst>
                    <a:ext uri="{FF2B5EF4-FFF2-40B4-BE49-F238E27FC236}">
                      <a16:creationId xmlns:a16="http://schemas.microsoft.com/office/drawing/2014/main" id="{164E0178-BE91-31FB-E853-2D9F311ABA93}"/>
                    </a:ext>
                  </a:extLst>
                </p:cNvPr>
                <p:cNvPicPr/>
                <p:nvPr/>
              </p:nvPicPr>
              <p:blipFill>
                <a:blip r:embed="rId117"/>
                <a:stretch>
                  <a:fillRect/>
                </a:stretch>
              </p:blipFill>
              <p:spPr>
                <a:xfrm>
                  <a:off x="5032256" y="3633610"/>
                  <a:ext cx="8244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13" name="Ink 112">
                  <a:extLst>
                    <a:ext uri="{FF2B5EF4-FFF2-40B4-BE49-F238E27FC236}">
                      <a16:creationId xmlns:a16="http://schemas.microsoft.com/office/drawing/2014/main" id="{DBFB32D8-711D-AC05-22B9-E5AA6F7D4041}"/>
                    </a:ext>
                  </a:extLst>
                </p14:cNvPr>
                <p14:cNvContentPartPr/>
                <p14:nvPr/>
              </p14:nvContentPartPr>
              <p14:xfrm>
                <a:off x="5029016" y="3518770"/>
                <a:ext cx="109080" cy="147960"/>
              </p14:xfrm>
            </p:contentPart>
          </mc:Choice>
          <mc:Fallback>
            <p:pic>
              <p:nvPicPr>
                <p:cNvPr id="113" name="Ink 112">
                  <a:extLst>
                    <a:ext uri="{FF2B5EF4-FFF2-40B4-BE49-F238E27FC236}">
                      <a16:creationId xmlns:a16="http://schemas.microsoft.com/office/drawing/2014/main" id="{DBFB32D8-711D-AC05-22B9-E5AA6F7D4041}"/>
                    </a:ext>
                  </a:extLst>
                </p:cNvPr>
                <p:cNvPicPr/>
                <p:nvPr/>
              </p:nvPicPr>
              <p:blipFill>
                <a:blip r:embed="rId119"/>
                <a:stretch>
                  <a:fillRect/>
                </a:stretch>
              </p:blipFill>
              <p:spPr>
                <a:xfrm>
                  <a:off x="5020016" y="3509770"/>
                  <a:ext cx="12672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14" name="Ink 113">
                  <a:extLst>
                    <a:ext uri="{FF2B5EF4-FFF2-40B4-BE49-F238E27FC236}">
                      <a16:creationId xmlns:a16="http://schemas.microsoft.com/office/drawing/2014/main" id="{D322CF30-E9F5-1962-4F50-7545B2078E86}"/>
                    </a:ext>
                  </a:extLst>
                </p14:cNvPr>
                <p14:cNvContentPartPr/>
                <p14:nvPr/>
              </p14:nvContentPartPr>
              <p14:xfrm>
                <a:off x="5186336" y="3527410"/>
                <a:ext cx="49680" cy="96840"/>
              </p14:xfrm>
            </p:contentPart>
          </mc:Choice>
          <mc:Fallback>
            <p:pic>
              <p:nvPicPr>
                <p:cNvPr id="114" name="Ink 113">
                  <a:extLst>
                    <a:ext uri="{FF2B5EF4-FFF2-40B4-BE49-F238E27FC236}">
                      <a16:creationId xmlns:a16="http://schemas.microsoft.com/office/drawing/2014/main" id="{D322CF30-E9F5-1962-4F50-7545B2078E86}"/>
                    </a:ext>
                  </a:extLst>
                </p:cNvPr>
                <p:cNvPicPr/>
                <p:nvPr/>
              </p:nvPicPr>
              <p:blipFill>
                <a:blip r:embed="rId121"/>
                <a:stretch>
                  <a:fillRect/>
                </a:stretch>
              </p:blipFill>
              <p:spPr>
                <a:xfrm>
                  <a:off x="5177696" y="3518410"/>
                  <a:ext cx="6732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15" name="Ink 114">
                  <a:extLst>
                    <a:ext uri="{FF2B5EF4-FFF2-40B4-BE49-F238E27FC236}">
                      <a16:creationId xmlns:a16="http://schemas.microsoft.com/office/drawing/2014/main" id="{64BE30B4-E727-0AE1-A406-BF4985BE6E5F}"/>
                    </a:ext>
                  </a:extLst>
                </p14:cNvPr>
                <p14:cNvContentPartPr/>
                <p14:nvPr/>
              </p14:nvContentPartPr>
              <p14:xfrm>
                <a:off x="5112896" y="3483490"/>
                <a:ext cx="129600" cy="81720"/>
              </p14:xfrm>
            </p:contentPart>
          </mc:Choice>
          <mc:Fallback>
            <p:pic>
              <p:nvPicPr>
                <p:cNvPr id="115" name="Ink 114">
                  <a:extLst>
                    <a:ext uri="{FF2B5EF4-FFF2-40B4-BE49-F238E27FC236}">
                      <a16:creationId xmlns:a16="http://schemas.microsoft.com/office/drawing/2014/main" id="{64BE30B4-E727-0AE1-A406-BF4985BE6E5F}"/>
                    </a:ext>
                  </a:extLst>
                </p:cNvPr>
                <p:cNvPicPr/>
                <p:nvPr/>
              </p:nvPicPr>
              <p:blipFill>
                <a:blip r:embed="rId123"/>
                <a:stretch>
                  <a:fillRect/>
                </a:stretch>
              </p:blipFill>
              <p:spPr>
                <a:xfrm>
                  <a:off x="5104256" y="3474850"/>
                  <a:ext cx="14724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16" name="Ink 115">
                  <a:extLst>
                    <a:ext uri="{FF2B5EF4-FFF2-40B4-BE49-F238E27FC236}">
                      <a16:creationId xmlns:a16="http://schemas.microsoft.com/office/drawing/2014/main" id="{A6C62E17-C0C3-4658-662C-14A28900ED95}"/>
                    </a:ext>
                  </a:extLst>
                </p14:cNvPr>
                <p14:cNvContentPartPr/>
                <p14:nvPr/>
              </p14:nvContentPartPr>
              <p14:xfrm>
                <a:off x="5287856" y="3472690"/>
                <a:ext cx="51840" cy="99720"/>
              </p14:xfrm>
            </p:contentPart>
          </mc:Choice>
          <mc:Fallback>
            <p:pic>
              <p:nvPicPr>
                <p:cNvPr id="116" name="Ink 115">
                  <a:extLst>
                    <a:ext uri="{FF2B5EF4-FFF2-40B4-BE49-F238E27FC236}">
                      <a16:creationId xmlns:a16="http://schemas.microsoft.com/office/drawing/2014/main" id="{A6C62E17-C0C3-4658-662C-14A28900ED95}"/>
                    </a:ext>
                  </a:extLst>
                </p:cNvPr>
                <p:cNvPicPr/>
                <p:nvPr/>
              </p:nvPicPr>
              <p:blipFill>
                <a:blip r:embed="rId125"/>
                <a:stretch>
                  <a:fillRect/>
                </a:stretch>
              </p:blipFill>
              <p:spPr>
                <a:xfrm>
                  <a:off x="5279216" y="3464050"/>
                  <a:ext cx="6948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17" name="Ink 116">
                  <a:extLst>
                    <a:ext uri="{FF2B5EF4-FFF2-40B4-BE49-F238E27FC236}">
                      <a16:creationId xmlns:a16="http://schemas.microsoft.com/office/drawing/2014/main" id="{F148B6BA-E9D7-2901-741A-4387508CA442}"/>
                    </a:ext>
                  </a:extLst>
                </p14:cNvPr>
                <p14:cNvContentPartPr/>
                <p14:nvPr/>
              </p14:nvContentPartPr>
              <p14:xfrm>
                <a:off x="5195696" y="3426970"/>
                <a:ext cx="141120" cy="93240"/>
              </p14:xfrm>
            </p:contentPart>
          </mc:Choice>
          <mc:Fallback>
            <p:pic>
              <p:nvPicPr>
                <p:cNvPr id="117" name="Ink 116">
                  <a:extLst>
                    <a:ext uri="{FF2B5EF4-FFF2-40B4-BE49-F238E27FC236}">
                      <a16:creationId xmlns:a16="http://schemas.microsoft.com/office/drawing/2014/main" id="{F148B6BA-E9D7-2901-741A-4387508CA442}"/>
                    </a:ext>
                  </a:extLst>
                </p:cNvPr>
                <p:cNvPicPr/>
                <p:nvPr/>
              </p:nvPicPr>
              <p:blipFill>
                <a:blip r:embed="rId127"/>
                <a:stretch>
                  <a:fillRect/>
                </a:stretch>
              </p:blipFill>
              <p:spPr>
                <a:xfrm>
                  <a:off x="5186696" y="3417970"/>
                  <a:ext cx="15876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18" name="Ink 117">
                  <a:extLst>
                    <a:ext uri="{FF2B5EF4-FFF2-40B4-BE49-F238E27FC236}">
                      <a16:creationId xmlns:a16="http://schemas.microsoft.com/office/drawing/2014/main" id="{20254C68-ACED-0666-008C-EEE2F50C68A3}"/>
                    </a:ext>
                  </a:extLst>
                </p14:cNvPr>
                <p14:cNvContentPartPr/>
                <p14:nvPr/>
              </p14:nvContentPartPr>
              <p14:xfrm>
                <a:off x="5349416" y="3376930"/>
                <a:ext cx="92520" cy="164520"/>
              </p14:xfrm>
            </p:contentPart>
          </mc:Choice>
          <mc:Fallback>
            <p:pic>
              <p:nvPicPr>
                <p:cNvPr id="118" name="Ink 117">
                  <a:extLst>
                    <a:ext uri="{FF2B5EF4-FFF2-40B4-BE49-F238E27FC236}">
                      <a16:creationId xmlns:a16="http://schemas.microsoft.com/office/drawing/2014/main" id="{20254C68-ACED-0666-008C-EEE2F50C68A3}"/>
                    </a:ext>
                  </a:extLst>
                </p:cNvPr>
                <p:cNvPicPr/>
                <p:nvPr/>
              </p:nvPicPr>
              <p:blipFill>
                <a:blip r:embed="rId129"/>
                <a:stretch>
                  <a:fillRect/>
                </a:stretch>
              </p:blipFill>
              <p:spPr>
                <a:xfrm>
                  <a:off x="5340776" y="3367930"/>
                  <a:ext cx="11016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21" name="Ink 120">
                  <a:extLst>
                    <a:ext uri="{FF2B5EF4-FFF2-40B4-BE49-F238E27FC236}">
                      <a16:creationId xmlns:a16="http://schemas.microsoft.com/office/drawing/2014/main" id="{0DA6A8A1-19EE-B0DF-212E-2248C4334007}"/>
                    </a:ext>
                  </a:extLst>
                </p14:cNvPr>
                <p14:cNvContentPartPr/>
                <p14:nvPr/>
              </p14:nvContentPartPr>
              <p14:xfrm>
                <a:off x="4681976" y="3258850"/>
                <a:ext cx="73440" cy="97200"/>
              </p14:xfrm>
            </p:contentPart>
          </mc:Choice>
          <mc:Fallback>
            <p:pic>
              <p:nvPicPr>
                <p:cNvPr id="121" name="Ink 120">
                  <a:extLst>
                    <a:ext uri="{FF2B5EF4-FFF2-40B4-BE49-F238E27FC236}">
                      <a16:creationId xmlns:a16="http://schemas.microsoft.com/office/drawing/2014/main" id="{0DA6A8A1-19EE-B0DF-212E-2248C4334007}"/>
                    </a:ext>
                  </a:extLst>
                </p:cNvPr>
                <p:cNvPicPr/>
                <p:nvPr/>
              </p:nvPicPr>
              <p:blipFill>
                <a:blip r:embed="rId131"/>
                <a:stretch>
                  <a:fillRect/>
                </a:stretch>
              </p:blipFill>
              <p:spPr>
                <a:xfrm>
                  <a:off x="4673336" y="3250210"/>
                  <a:ext cx="9108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22" name="Ink 121">
                  <a:extLst>
                    <a:ext uri="{FF2B5EF4-FFF2-40B4-BE49-F238E27FC236}">
                      <a16:creationId xmlns:a16="http://schemas.microsoft.com/office/drawing/2014/main" id="{4C8F251F-2A62-090D-0621-E51F7A7D13D7}"/>
                    </a:ext>
                  </a:extLst>
                </p14:cNvPr>
                <p14:cNvContentPartPr/>
                <p14:nvPr/>
              </p14:nvContentPartPr>
              <p14:xfrm>
                <a:off x="4669016" y="3128890"/>
                <a:ext cx="134280" cy="129600"/>
              </p14:xfrm>
            </p:contentPart>
          </mc:Choice>
          <mc:Fallback>
            <p:pic>
              <p:nvPicPr>
                <p:cNvPr id="122" name="Ink 121">
                  <a:extLst>
                    <a:ext uri="{FF2B5EF4-FFF2-40B4-BE49-F238E27FC236}">
                      <a16:creationId xmlns:a16="http://schemas.microsoft.com/office/drawing/2014/main" id="{4C8F251F-2A62-090D-0621-E51F7A7D13D7}"/>
                    </a:ext>
                  </a:extLst>
                </p:cNvPr>
                <p:cNvPicPr/>
                <p:nvPr/>
              </p:nvPicPr>
              <p:blipFill>
                <a:blip r:embed="rId133"/>
                <a:stretch>
                  <a:fillRect/>
                </a:stretch>
              </p:blipFill>
              <p:spPr>
                <a:xfrm>
                  <a:off x="4660376" y="3120250"/>
                  <a:ext cx="15192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23" name="Ink 122">
                  <a:extLst>
                    <a:ext uri="{FF2B5EF4-FFF2-40B4-BE49-F238E27FC236}">
                      <a16:creationId xmlns:a16="http://schemas.microsoft.com/office/drawing/2014/main" id="{5A134566-CBAD-ADDD-B738-7725B9F64032}"/>
                    </a:ext>
                  </a:extLst>
                </p14:cNvPr>
                <p14:cNvContentPartPr/>
                <p14:nvPr/>
              </p14:nvContentPartPr>
              <p14:xfrm>
                <a:off x="4801136" y="3050770"/>
                <a:ext cx="115200" cy="200880"/>
              </p14:xfrm>
            </p:contentPart>
          </mc:Choice>
          <mc:Fallback>
            <p:pic>
              <p:nvPicPr>
                <p:cNvPr id="123" name="Ink 122">
                  <a:extLst>
                    <a:ext uri="{FF2B5EF4-FFF2-40B4-BE49-F238E27FC236}">
                      <a16:creationId xmlns:a16="http://schemas.microsoft.com/office/drawing/2014/main" id="{5A134566-CBAD-ADDD-B738-7725B9F64032}"/>
                    </a:ext>
                  </a:extLst>
                </p:cNvPr>
                <p:cNvPicPr/>
                <p:nvPr/>
              </p:nvPicPr>
              <p:blipFill>
                <a:blip r:embed="rId135"/>
                <a:stretch>
                  <a:fillRect/>
                </a:stretch>
              </p:blipFill>
              <p:spPr>
                <a:xfrm>
                  <a:off x="4792496" y="3041770"/>
                  <a:ext cx="132840" cy="2185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24" name="Ink 123">
                  <a:extLst>
                    <a:ext uri="{FF2B5EF4-FFF2-40B4-BE49-F238E27FC236}">
                      <a16:creationId xmlns:a16="http://schemas.microsoft.com/office/drawing/2014/main" id="{AD9046B1-CFB0-0714-5C74-C5021A2617DB}"/>
                    </a:ext>
                  </a:extLst>
                </p14:cNvPr>
                <p14:cNvContentPartPr/>
                <p14:nvPr/>
              </p14:nvContentPartPr>
              <p14:xfrm>
                <a:off x="4948736" y="3043930"/>
                <a:ext cx="57240" cy="81360"/>
              </p14:xfrm>
            </p:contentPart>
          </mc:Choice>
          <mc:Fallback>
            <p:pic>
              <p:nvPicPr>
                <p:cNvPr id="124" name="Ink 123">
                  <a:extLst>
                    <a:ext uri="{FF2B5EF4-FFF2-40B4-BE49-F238E27FC236}">
                      <a16:creationId xmlns:a16="http://schemas.microsoft.com/office/drawing/2014/main" id="{AD9046B1-CFB0-0714-5C74-C5021A2617DB}"/>
                    </a:ext>
                  </a:extLst>
                </p:cNvPr>
                <p:cNvPicPr/>
                <p:nvPr/>
              </p:nvPicPr>
              <p:blipFill>
                <a:blip r:embed="rId137"/>
                <a:stretch>
                  <a:fillRect/>
                </a:stretch>
              </p:blipFill>
              <p:spPr>
                <a:xfrm>
                  <a:off x="4939736" y="3035290"/>
                  <a:ext cx="7488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25" name="Ink 124">
                  <a:extLst>
                    <a:ext uri="{FF2B5EF4-FFF2-40B4-BE49-F238E27FC236}">
                      <a16:creationId xmlns:a16="http://schemas.microsoft.com/office/drawing/2014/main" id="{F03CA819-D4B0-63A5-D225-3E9CC5C4B31C}"/>
                    </a:ext>
                  </a:extLst>
                </p14:cNvPr>
                <p14:cNvContentPartPr/>
                <p14:nvPr/>
              </p14:nvContentPartPr>
              <p14:xfrm>
                <a:off x="4898696" y="2989570"/>
                <a:ext cx="95040" cy="80640"/>
              </p14:xfrm>
            </p:contentPart>
          </mc:Choice>
          <mc:Fallback>
            <p:pic>
              <p:nvPicPr>
                <p:cNvPr id="125" name="Ink 124">
                  <a:extLst>
                    <a:ext uri="{FF2B5EF4-FFF2-40B4-BE49-F238E27FC236}">
                      <a16:creationId xmlns:a16="http://schemas.microsoft.com/office/drawing/2014/main" id="{F03CA819-D4B0-63A5-D225-3E9CC5C4B31C}"/>
                    </a:ext>
                  </a:extLst>
                </p:cNvPr>
                <p:cNvPicPr/>
                <p:nvPr/>
              </p:nvPicPr>
              <p:blipFill>
                <a:blip r:embed="rId139"/>
                <a:stretch>
                  <a:fillRect/>
                </a:stretch>
              </p:blipFill>
              <p:spPr>
                <a:xfrm>
                  <a:off x="4889696" y="2980930"/>
                  <a:ext cx="11268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26" name="Ink 125">
                  <a:extLst>
                    <a:ext uri="{FF2B5EF4-FFF2-40B4-BE49-F238E27FC236}">
                      <a16:creationId xmlns:a16="http://schemas.microsoft.com/office/drawing/2014/main" id="{009B5047-4A8D-ED11-402C-A728220618EB}"/>
                    </a:ext>
                  </a:extLst>
                </p14:cNvPr>
                <p14:cNvContentPartPr/>
                <p14:nvPr/>
              </p14:nvContentPartPr>
              <p14:xfrm>
                <a:off x="4940096" y="2923330"/>
                <a:ext cx="164520" cy="144720"/>
              </p14:xfrm>
            </p:contentPart>
          </mc:Choice>
          <mc:Fallback>
            <p:pic>
              <p:nvPicPr>
                <p:cNvPr id="126" name="Ink 125">
                  <a:extLst>
                    <a:ext uri="{FF2B5EF4-FFF2-40B4-BE49-F238E27FC236}">
                      <a16:creationId xmlns:a16="http://schemas.microsoft.com/office/drawing/2014/main" id="{009B5047-4A8D-ED11-402C-A728220618EB}"/>
                    </a:ext>
                  </a:extLst>
                </p:cNvPr>
                <p:cNvPicPr/>
                <p:nvPr/>
              </p:nvPicPr>
              <p:blipFill>
                <a:blip r:embed="rId141"/>
                <a:stretch>
                  <a:fillRect/>
                </a:stretch>
              </p:blipFill>
              <p:spPr>
                <a:xfrm>
                  <a:off x="4931456" y="2914330"/>
                  <a:ext cx="18216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27" name="Ink 126">
                  <a:extLst>
                    <a:ext uri="{FF2B5EF4-FFF2-40B4-BE49-F238E27FC236}">
                      <a16:creationId xmlns:a16="http://schemas.microsoft.com/office/drawing/2014/main" id="{34EF3683-76A4-7064-D972-39EE71FA6981}"/>
                    </a:ext>
                  </a:extLst>
                </p14:cNvPr>
                <p14:cNvContentPartPr/>
                <p14:nvPr/>
              </p14:nvContentPartPr>
              <p14:xfrm>
                <a:off x="5086976" y="2833690"/>
                <a:ext cx="109440" cy="198360"/>
              </p14:xfrm>
            </p:contentPart>
          </mc:Choice>
          <mc:Fallback>
            <p:pic>
              <p:nvPicPr>
                <p:cNvPr id="127" name="Ink 126">
                  <a:extLst>
                    <a:ext uri="{FF2B5EF4-FFF2-40B4-BE49-F238E27FC236}">
                      <a16:creationId xmlns:a16="http://schemas.microsoft.com/office/drawing/2014/main" id="{34EF3683-76A4-7064-D972-39EE71FA6981}"/>
                    </a:ext>
                  </a:extLst>
                </p:cNvPr>
                <p:cNvPicPr/>
                <p:nvPr/>
              </p:nvPicPr>
              <p:blipFill>
                <a:blip r:embed="rId143"/>
                <a:stretch>
                  <a:fillRect/>
                </a:stretch>
              </p:blipFill>
              <p:spPr>
                <a:xfrm>
                  <a:off x="5077976" y="2825050"/>
                  <a:ext cx="127080" cy="216000"/>
                </a:xfrm>
                <a:prstGeom prst="rect">
                  <a:avLst/>
                </a:prstGeom>
              </p:spPr>
            </p:pic>
          </mc:Fallback>
        </mc:AlternateContent>
      </p:grpSp>
      <p:grpSp>
        <p:nvGrpSpPr>
          <p:cNvPr id="135" name="Group 134">
            <a:extLst>
              <a:ext uri="{FF2B5EF4-FFF2-40B4-BE49-F238E27FC236}">
                <a16:creationId xmlns:a16="http://schemas.microsoft.com/office/drawing/2014/main" id="{6E63CB62-3299-306F-2E16-0C6FCE5D4FEB}"/>
              </a:ext>
            </a:extLst>
          </p:cNvPr>
          <p:cNvGrpSpPr/>
          <p:nvPr/>
        </p:nvGrpSpPr>
        <p:grpSpPr>
          <a:xfrm>
            <a:off x="8002256" y="2817130"/>
            <a:ext cx="979560" cy="346680"/>
            <a:chOff x="8002256" y="2817130"/>
            <a:chExt cx="979560" cy="346680"/>
          </a:xfrm>
        </p:grpSpPr>
        <mc:AlternateContent xmlns:mc="http://schemas.openxmlformats.org/markup-compatibility/2006">
          <mc:Choice xmlns:p14="http://schemas.microsoft.com/office/powerpoint/2010/main" Requires="p14">
            <p:contentPart p14:bwMode="auto" r:id="rId144">
              <p14:nvContentPartPr>
                <p14:cNvPr id="129" name="Ink 128">
                  <a:extLst>
                    <a:ext uri="{FF2B5EF4-FFF2-40B4-BE49-F238E27FC236}">
                      <a16:creationId xmlns:a16="http://schemas.microsoft.com/office/drawing/2014/main" id="{888855BE-C5C6-05F4-AC26-7E60B9275B48}"/>
                    </a:ext>
                  </a:extLst>
                </p14:cNvPr>
                <p14:cNvContentPartPr/>
                <p14:nvPr/>
              </p14:nvContentPartPr>
              <p14:xfrm>
                <a:off x="8337416" y="2898490"/>
                <a:ext cx="143280" cy="95400"/>
              </p14:xfrm>
            </p:contentPart>
          </mc:Choice>
          <mc:Fallback>
            <p:pic>
              <p:nvPicPr>
                <p:cNvPr id="129" name="Ink 128">
                  <a:extLst>
                    <a:ext uri="{FF2B5EF4-FFF2-40B4-BE49-F238E27FC236}">
                      <a16:creationId xmlns:a16="http://schemas.microsoft.com/office/drawing/2014/main" id="{888855BE-C5C6-05F4-AC26-7E60B9275B48}"/>
                    </a:ext>
                  </a:extLst>
                </p:cNvPr>
                <p:cNvPicPr/>
                <p:nvPr/>
              </p:nvPicPr>
              <p:blipFill>
                <a:blip r:embed="rId145"/>
                <a:stretch>
                  <a:fillRect/>
                </a:stretch>
              </p:blipFill>
              <p:spPr>
                <a:xfrm>
                  <a:off x="8328416" y="2889490"/>
                  <a:ext cx="160920" cy="11304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30" name="Ink 129">
                  <a:extLst>
                    <a:ext uri="{FF2B5EF4-FFF2-40B4-BE49-F238E27FC236}">
                      <a16:creationId xmlns:a16="http://schemas.microsoft.com/office/drawing/2014/main" id="{4ADA74D8-47D7-6406-845C-196E60EF7A2E}"/>
                    </a:ext>
                  </a:extLst>
                </p14:cNvPr>
                <p14:cNvContentPartPr/>
                <p14:nvPr/>
              </p14:nvContentPartPr>
              <p14:xfrm>
                <a:off x="8609216" y="2879050"/>
                <a:ext cx="127080" cy="131040"/>
              </p14:xfrm>
            </p:contentPart>
          </mc:Choice>
          <mc:Fallback>
            <p:pic>
              <p:nvPicPr>
                <p:cNvPr id="130" name="Ink 129">
                  <a:extLst>
                    <a:ext uri="{FF2B5EF4-FFF2-40B4-BE49-F238E27FC236}">
                      <a16:creationId xmlns:a16="http://schemas.microsoft.com/office/drawing/2014/main" id="{4ADA74D8-47D7-6406-845C-196E60EF7A2E}"/>
                    </a:ext>
                  </a:extLst>
                </p:cNvPr>
                <p:cNvPicPr/>
                <p:nvPr/>
              </p:nvPicPr>
              <p:blipFill>
                <a:blip r:embed="rId147"/>
                <a:stretch>
                  <a:fillRect/>
                </a:stretch>
              </p:blipFill>
              <p:spPr>
                <a:xfrm>
                  <a:off x="8600216" y="2870410"/>
                  <a:ext cx="14472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31" name="Ink 130">
                  <a:extLst>
                    <a:ext uri="{FF2B5EF4-FFF2-40B4-BE49-F238E27FC236}">
                      <a16:creationId xmlns:a16="http://schemas.microsoft.com/office/drawing/2014/main" id="{783C3858-7D7C-729A-7FE3-1817B231E037}"/>
                    </a:ext>
                  </a:extLst>
                </p14:cNvPr>
                <p14:cNvContentPartPr/>
                <p14:nvPr/>
              </p14:nvContentPartPr>
              <p14:xfrm>
                <a:off x="8745296" y="2817130"/>
                <a:ext cx="18360" cy="52920"/>
              </p14:xfrm>
            </p:contentPart>
          </mc:Choice>
          <mc:Fallback>
            <p:pic>
              <p:nvPicPr>
                <p:cNvPr id="131" name="Ink 130">
                  <a:extLst>
                    <a:ext uri="{FF2B5EF4-FFF2-40B4-BE49-F238E27FC236}">
                      <a16:creationId xmlns:a16="http://schemas.microsoft.com/office/drawing/2014/main" id="{783C3858-7D7C-729A-7FE3-1817B231E037}"/>
                    </a:ext>
                  </a:extLst>
                </p:cNvPr>
                <p:cNvPicPr/>
                <p:nvPr/>
              </p:nvPicPr>
              <p:blipFill>
                <a:blip r:embed="rId149"/>
                <a:stretch>
                  <a:fillRect/>
                </a:stretch>
              </p:blipFill>
              <p:spPr>
                <a:xfrm>
                  <a:off x="8736656" y="2808130"/>
                  <a:ext cx="3600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32" name="Ink 131">
                  <a:extLst>
                    <a:ext uri="{FF2B5EF4-FFF2-40B4-BE49-F238E27FC236}">
                      <a16:creationId xmlns:a16="http://schemas.microsoft.com/office/drawing/2014/main" id="{B22C8CE9-514B-4781-701E-02D28E284345}"/>
                    </a:ext>
                  </a:extLst>
                </p14:cNvPr>
                <p14:cNvContentPartPr/>
                <p14:nvPr/>
              </p14:nvContentPartPr>
              <p14:xfrm>
                <a:off x="8874536" y="2843050"/>
                <a:ext cx="8640" cy="89280"/>
              </p14:xfrm>
            </p:contentPart>
          </mc:Choice>
          <mc:Fallback>
            <p:pic>
              <p:nvPicPr>
                <p:cNvPr id="132" name="Ink 131">
                  <a:extLst>
                    <a:ext uri="{FF2B5EF4-FFF2-40B4-BE49-F238E27FC236}">
                      <a16:creationId xmlns:a16="http://schemas.microsoft.com/office/drawing/2014/main" id="{B22C8CE9-514B-4781-701E-02D28E284345}"/>
                    </a:ext>
                  </a:extLst>
                </p:cNvPr>
                <p:cNvPicPr/>
                <p:nvPr/>
              </p:nvPicPr>
              <p:blipFill>
                <a:blip r:embed="rId151"/>
                <a:stretch>
                  <a:fillRect/>
                </a:stretch>
              </p:blipFill>
              <p:spPr>
                <a:xfrm>
                  <a:off x="8865896" y="2834050"/>
                  <a:ext cx="2628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33" name="Ink 132">
                  <a:extLst>
                    <a:ext uri="{FF2B5EF4-FFF2-40B4-BE49-F238E27FC236}">
                      <a16:creationId xmlns:a16="http://schemas.microsoft.com/office/drawing/2014/main" id="{973EE0B0-5FBD-41F3-3217-3E0C99D20F47}"/>
                    </a:ext>
                  </a:extLst>
                </p14:cNvPr>
                <p14:cNvContentPartPr/>
                <p14:nvPr/>
              </p14:nvContentPartPr>
              <p14:xfrm>
                <a:off x="8875976" y="2829010"/>
                <a:ext cx="105840" cy="129960"/>
              </p14:xfrm>
            </p:contentPart>
          </mc:Choice>
          <mc:Fallback>
            <p:pic>
              <p:nvPicPr>
                <p:cNvPr id="133" name="Ink 132">
                  <a:extLst>
                    <a:ext uri="{FF2B5EF4-FFF2-40B4-BE49-F238E27FC236}">
                      <a16:creationId xmlns:a16="http://schemas.microsoft.com/office/drawing/2014/main" id="{973EE0B0-5FBD-41F3-3217-3E0C99D20F47}"/>
                    </a:ext>
                  </a:extLst>
                </p:cNvPr>
                <p:cNvPicPr/>
                <p:nvPr/>
              </p:nvPicPr>
              <p:blipFill>
                <a:blip r:embed="rId153"/>
                <a:stretch>
                  <a:fillRect/>
                </a:stretch>
              </p:blipFill>
              <p:spPr>
                <a:xfrm>
                  <a:off x="8866976" y="2820370"/>
                  <a:ext cx="12348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34" name="Ink 133">
                  <a:extLst>
                    <a:ext uri="{FF2B5EF4-FFF2-40B4-BE49-F238E27FC236}">
                      <a16:creationId xmlns:a16="http://schemas.microsoft.com/office/drawing/2014/main" id="{6DA7762B-F575-1A23-7D65-29C58E1EA58C}"/>
                    </a:ext>
                  </a:extLst>
                </p14:cNvPr>
                <p14:cNvContentPartPr/>
                <p14:nvPr/>
              </p14:nvContentPartPr>
              <p14:xfrm>
                <a:off x="8002256" y="2868610"/>
                <a:ext cx="360720" cy="295200"/>
              </p14:xfrm>
            </p:contentPart>
          </mc:Choice>
          <mc:Fallback>
            <p:pic>
              <p:nvPicPr>
                <p:cNvPr id="134" name="Ink 133">
                  <a:extLst>
                    <a:ext uri="{FF2B5EF4-FFF2-40B4-BE49-F238E27FC236}">
                      <a16:creationId xmlns:a16="http://schemas.microsoft.com/office/drawing/2014/main" id="{6DA7762B-F575-1A23-7D65-29C58E1EA58C}"/>
                    </a:ext>
                  </a:extLst>
                </p:cNvPr>
                <p:cNvPicPr/>
                <p:nvPr/>
              </p:nvPicPr>
              <p:blipFill>
                <a:blip r:embed="rId155"/>
                <a:stretch>
                  <a:fillRect/>
                </a:stretch>
              </p:blipFill>
              <p:spPr>
                <a:xfrm>
                  <a:off x="7993256" y="2859610"/>
                  <a:ext cx="378360" cy="312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6">
            <p14:nvContentPartPr>
              <p14:cNvPr id="136" name="Ink 135">
                <a:extLst>
                  <a:ext uri="{FF2B5EF4-FFF2-40B4-BE49-F238E27FC236}">
                    <a16:creationId xmlns:a16="http://schemas.microsoft.com/office/drawing/2014/main" id="{CB6E6307-88F9-7E15-0A4C-E8C335DEE9B2}"/>
                  </a:ext>
                </a:extLst>
              </p14:cNvPr>
              <p14:cNvContentPartPr/>
              <p14:nvPr/>
            </p14:nvContentPartPr>
            <p14:xfrm>
              <a:off x="6932696" y="2682130"/>
              <a:ext cx="100080" cy="166680"/>
            </p14:xfrm>
          </p:contentPart>
        </mc:Choice>
        <mc:Fallback>
          <p:pic>
            <p:nvPicPr>
              <p:cNvPr id="136" name="Ink 135">
                <a:extLst>
                  <a:ext uri="{FF2B5EF4-FFF2-40B4-BE49-F238E27FC236}">
                    <a16:creationId xmlns:a16="http://schemas.microsoft.com/office/drawing/2014/main" id="{CB6E6307-88F9-7E15-0A4C-E8C335DEE9B2}"/>
                  </a:ext>
                </a:extLst>
              </p:cNvPr>
              <p:cNvPicPr/>
              <p:nvPr/>
            </p:nvPicPr>
            <p:blipFill>
              <a:blip r:embed="rId157"/>
              <a:stretch>
                <a:fillRect/>
              </a:stretch>
            </p:blipFill>
            <p:spPr>
              <a:xfrm>
                <a:off x="6923696" y="2673490"/>
                <a:ext cx="11772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37" name="Ink 136">
                <a:extLst>
                  <a:ext uri="{FF2B5EF4-FFF2-40B4-BE49-F238E27FC236}">
                    <a16:creationId xmlns:a16="http://schemas.microsoft.com/office/drawing/2014/main" id="{2B55122D-A526-CCF1-5CC8-E7F6AB767332}"/>
                  </a:ext>
                </a:extLst>
              </p14:cNvPr>
              <p14:cNvContentPartPr/>
              <p14:nvPr/>
            </p14:nvContentPartPr>
            <p14:xfrm>
              <a:off x="7854296" y="2791570"/>
              <a:ext cx="28080" cy="61920"/>
            </p14:xfrm>
          </p:contentPart>
        </mc:Choice>
        <mc:Fallback>
          <p:pic>
            <p:nvPicPr>
              <p:cNvPr id="137" name="Ink 136">
                <a:extLst>
                  <a:ext uri="{FF2B5EF4-FFF2-40B4-BE49-F238E27FC236}">
                    <a16:creationId xmlns:a16="http://schemas.microsoft.com/office/drawing/2014/main" id="{2B55122D-A526-CCF1-5CC8-E7F6AB767332}"/>
                  </a:ext>
                </a:extLst>
              </p:cNvPr>
              <p:cNvPicPr/>
              <p:nvPr/>
            </p:nvPicPr>
            <p:blipFill>
              <a:blip r:embed="rId159"/>
              <a:stretch>
                <a:fillRect/>
              </a:stretch>
            </p:blipFill>
            <p:spPr>
              <a:xfrm>
                <a:off x="7845296" y="2782570"/>
                <a:ext cx="4572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38" name="Ink 137">
                <a:extLst>
                  <a:ext uri="{FF2B5EF4-FFF2-40B4-BE49-F238E27FC236}">
                    <a16:creationId xmlns:a16="http://schemas.microsoft.com/office/drawing/2014/main" id="{1103A89A-53C8-6007-4137-282B6419C9FA}"/>
                  </a:ext>
                </a:extLst>
              </p14:cNvPr>
              <p14:cNvContentPartPr/>
              <p14:nvPr/>
            </p14:nvContentPartPr>
            <p14:xfrm>
              <a:off x="8210696" y="2779690"/>
              <a:ext cx="10080" cy="76320"/>
            </p14:xfrm>
          </p:contentPart>
        </mc:Choice>
        <mc:Fallback>
          <p:pic>
            <p:nvPicPr>
              <p:cNvPr id="138" name="Ink 137">
                <a:extLst>
                  <a:ext uri="{FF2B5EF4-FFF2-40B4-BE49-F238E27FC236}">
                    <a16:creationId xmlns:a16="http://schemas.microsoft.com/office/drawing/2014/main" id="{1103A89A-53C8-6007-4137-282B6419C9FA}"/>
                  </a:ext>
                </a:extLst>
              </p:cNvPr>
              <p:cNvPicPr/>
              <p:nvPr/>
            </p:nvPicPr>
            <p:blipFill>
              <a:blip r:embed="rId161"/>
              <a:stretch>
                <a:fillRect/>
              </a:stretch>
            </p:blipFill>
            <p:spPr>
              <a:xfrm>
                <a:off x="8202056" y="2771050"/>
                <a:ext cx="2772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39" name="Ink 138">
                <a:extLst>
                  <a:ext uri="{FF2B5EF4-FFF2-40B4-BE49-F238E27FC236}">
                    <a16:creationId xmlns:a16="http://schemas.microsoft.com/office/drawing/2014/main" id="{13A5C0DB-E0EE-5BBC-25C7-27351D865AA9}"/>
                  </a:ext>
                </a:extLst>
              </p14:cNvPr>
              <p14:cNvContentPartPr/>
              <p14:nvPr/>
            </p14:nvContentPartPr>
            <p14:xfrm>
              <a:off x="5354096" y="3706690"/>
              <a:ext cx="528840" cy="356400"/>
            </p14:xfrm>
          </p:contentPart>
        </mc:Choice>
        <mc:Fallback>
          <p:pic>
            <p:nvPicPr>
              <p:cNvPr id="139" name="Ink 138">
                <a:extLst>
                  <a:ext uri="{FF2B5EF4-FFF2-40B4-BE49-F238E27FC236}">
                    <a16:creationId xmlns:a16="http://schemas.microsoft.com/office/drawing/2014/main" id="{13A5C0DB-E0EE-5BBC-25C7-27351D865AA9}"/>
                  </a:ext>
                </a:extLst>
              </p:cNvPr>
              <p:cNvPicPr/>
              <p:nvPr/>
            </p:nvPicPr>
            <p:blipFill>
              <a:blip r:embed="rId163"/>
              <a:stretch>
                <a:fillRect/>
              </a:stretch>
            </p:blipFill>
            <p:spPr>
              <a:xfrm>
                <a:off x="5345456" y="3698050"/>
                <a:ext cx="546480" cy="3740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44" name="Ink 143">
                <a:extLst>
                  <a:ext uri="{FF2B5EF4-FFF2-40B4-BE49-F238E27FC236}">
                    <a16:creationId xmlns:a16="http://schemas.microsoft.com/office/drawing/2014/main" id="{0399794F-71DE-DE5A-84A1-5B3BCBD12BF3}"/>
                  </a:ext>
                </a:extLst>
              </p14:cNvPr>
              <p14:cNvContentPartPr/>
              <p14:nvPr/>
            </p14:nvContentPartPr>
            <p14:xfrm>
              <a:off x="3148736" y="5309410"/>
              <a:ext cx="126720" cy="16560"/>
            </p14:xfrm>
          </p:contentPart>
        </mc:Choice>
        <mc:Fallback>
          <p:pic>
            <p:nvPicPr>
              <p:cNvPr id="144" name="Ink 143">
                <a:extLst>
                  <a:ext uri="{FF2B5EF4-FFF2-40B4-BE49-F238E27FC236}">
                    <a16:creationId xmlns:a16="http://schemas.microsoft.com/office/drawing/2014/main" id="{0399794F-71DE-DE5A-84A1-5B3BCBD12BF3}"/>
                  </a:ext>
                </a:extLst>
              </p:cNvPr>
              <p:cNvPicPr/>
              <p:nvPr/>
            </p:nvPicPr>
            <p:blipFill>
              <a:blip r:embed="rId165"/>
              <a:stretch>
                <a:fillRect/>
              </a:stretch>
            </p:blipFill>
            <p:spPr>
              <a:xfrm>
                <a:off x="3139736" y="5300770"/>
                <a:ext cx="144360" cy="34200"/>
              </a:xfrm>
              <a:prstGeom prst="rect">
                <a:avLst/>
              </a:prstGeom>
            </p:spPr>
          </p:pic>
        </mc:Fallback>
      </mc:AlternateContent>
      <p:grpSp>
        <p:nvGrpSpPr>
          <p:cNvPr id="152" name="Group 151">
            <a:extLst>
              <a:ext uri="{FF2B5EF4-FFF2-40B4-BE49-F238E27FC236}">
                <a16:creationId xmlns:a16="http://schemas.microsoft.com/office/drawing/2014/main" id="{4DF83F7B-95C8-3E0A-F0E1-74588553ECB5}"/>
              </a:ext>
            </a:extLst>
          </p:cNvPr>
          <p:cNvGrpSpPr/>
          <p:nvPr/>
        </p:nvGrpSpPr>
        <p:grpSpPr>
          <a:xfrm>
            <a:off x="4563536" y="5305090"/>
            <a:ext cx="482400" cy="470160"/>
            <a:chOff x="4563536" y="5305090"/>
            <a:chExt cx="482400" cy="470160"/>
          </a:xfrm>
        </p:grpSpPr>
        <mc:AlternateContent xmlns:mc="http://schemas.openxmlformats.org/markup-compatibility/2006">
          <mc:Choice xmlns:p14="http://schemas.microsoft.com/office/powerpoint/2010/main" Requires="p14">
            <p:contentPart p14:bwMode="auto" r:id="rId166">
              <p14:nvContentPartPr>
                <p14:cNvPr id="145" name="Ink 144">
                  <a:extLst>
                    <a:ext uri="{FF2B5EF4-FFF2-40B4-BE49-F238E27FC236}">
                      <a16:creationId xmlns:a16="http://schemas.microsoft.com/office/drawing/2014/main" id="{61618BF4-74A3-D04F-77DC-51898914AAFF}"/>
                    </a:ext>
                  </a:extLst>
                </p14:cNvPr>
                <p14:cNvContentPartPr/>
                <p14:nvPr/>
              </p14:nvContentPartPr>
              <p14:xfrm>
                <a:off x="4563536" y="5674810"/>
                <a:ext cx="77760" cy="100440"/>
              </p14:xfrm>
            </p:contentPart>
          </mc:Choice>
          <mc:Fallback>
            <p:pic>
              <p:nvPicPr>
                <p:cNvPr id="145" name="Ink 144">
                  <a:extLst>
                    <a:ext uri="{FF2B5EF4-FFF2-40B4-BE49-F238E27FC236}">
                      <a16:creationId xmlns:a16="http://schemas.microsoft.com/office/drawing/2014/main" id="{61618BF4-74A3-D04F-77DC-51898914AAFF}"/>
                    </a:ext>
                  </a:extLst>
                </p:cNvPr>
                <p:cNvPicPr/>
                <p:nvPr/>
              </p:nvPicPr>
              <p:blipFill>
                <a:blip r:embed="rId167"/>
                <a:stretch>
                  <a:fillRect/>
                </a:stretch>
              </p:blipFill>
              <p:spPr>
                <a:xfrm>
                  <a:off x="4554536" y="5665810"/>
                  <a:ext cx="9540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46" name="Ink 145">
                  <a:extLst>
                    <a:ext uri="{FF2B5EF4-FFF2-40B4-BE49-F238E27FC236}">
                      <a16:creationId xmlns:a16="http://schemas.microsoft.com/office/drawing/2014/main" id="{050D4E36-C5FF-6B1E-3C49-78B45C782A97}"/>
                    </a:ext>
                  </a:extLst>
                </p14:cNvPr>
                <p14:cNvContentPartPr/>
                <p14:nvPr/>
              </p14:nvContentPartPr>
              <p14:xfrm>
                <a:off x="4581536" y="5532970"/>
                <a:ext cx="90360" cy="175320"/>
              </p14:xfrm>
            </p:contentPart>
          </mc:Choice>
          <mc:Fallback>
            <p:pic>
              <p:nvPicPr>
                <p:cNvPr id="146" name="Ink 145">
                  <a:extLst>
                    <a:ext uri="{FF2B5EF4-FFF2-40B4-BE49-F238E27FC236}">
                      <a16:creationId xmlns:a16="http://schemas.microsoft.com/office/drawing/2014/main" id="{050D4E36-C5FF-6B1E-3C49-78B45C782A97}"/>
                    </a:ext>
                  </a:extLst>
                </p:cNvPr>
                <p:cNvPicPr/>
                <p:nvPr/>
              </p:nvPicPr>
              <p:blipFill>
                <a:blip r:embed="rId169"/>
                <a:stretch>
                  <a:fillRect/>
                </a:stretch>
              </p:blipFill>
              <p:spPr>
                <a:xfrm>
                  <a:off x="4572896" y="5524330"/>
                  <a:ext cx="10800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47" name="Ink 146">
                  <a:extLst>
                    <a:ext uri="{FF2B5EF4-FFF2-40B4-BE49-F238E27FC236}">
                      <a16:creationId xmlns:a16="http://schemas.microsoft.com/office/drawing/2014/main" id="{729971BC-E304-52DD-6C6A-F886BC8584D8}"/>
                    </a:ext>
                  </a:extLst>
                </p14:cNvPr>
                <p14:cNvContentPartPr/>
                <p14:nvPr/>
              </p14:nvContentPartPr>
              <p14:xfrm>
                <a:off x="4687736" y="5574010"/>
                <a:ext cx="2160" cy="3960"/>
              </p14:xfrm>
            </p:contentPart>
          </mc:Choice>
          <mc:Fallback>
            <p:pic>
              <p:nvPicPr>
                <p:cNvPr id="147" name="Ink 146">
                  <a:extLst>
                    <a:ext uri="{FF2B5EF4-FFF2-40B4-BE49-F238E27FC236}">
                      <a16:creationId xmlns:a16="http://schemas.microsoft.com/office/drawing/2014/main" id="{729971BC-E304-52DD-6C6A-F886BC8584D8}"/>
                    </a:ext>
                  </a:extLst>
                </p:cNvPr>
                <p:cNvPicPr/>
                <p:nvPr/>
              </p:nvPicPr>
              <p:blipFill>
                <a:blip r:embed="rId171"/>
                <a:stretch>
                  <a:fillRect/>
                </a:stretch>
              </p:blipFill>
              <p:spPr>
                <a:xfrm>
                  <a:off x="4679096" y="5565010"/>
                  <a:ext cx="1980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48" name="Ink 147">
                  <a:extLst>
                    <a:ext uri="{FF2B5EF4-FFF2-40B4-BE49-F238E27FC236}">
                      <a16:creationId xmlns:a16="http://schemas.microsoft.com/office/drawing/2014/main" id="{BD8308E7-AA48-7C08-C095-5BE94FC27F63}"/>
                    </a:ext>
                  </a:extLst>
                </p14:cNvPr>
                <p14:cNvContentPartPr/>
                <p14:nvPr/>
              </p14:nvContentPartPr>
              <p14:xfrm>
                <a:off x="4688816" y="5494810"/>
                <a:ext cx="122400" cy="168840"/>
              </p14:xfrm>
            </p:contentPart>
          </mc:Choice>
          <mc:Fallback>
            <p:pic>
              <p:nvPicPr>
                <p:cNvPr id="148" name="Ink 147">
                  <a:extLst>
                    <a:ext uri="{FF2B5EF4-FFF2-40B4-BE49-F238E27FC236}">
                      <a16:creationId xmlns:a16="http://schemas.microsoft.com/office/drawing/2014/main" id="{BD8308E7-AA48-7C08-C095-5BE94FC27F63}"/>
                    </a:ext>
                  </a:extLst>
                </p:cNvPr>
                <p:cNvPicPr/>
                <p:nvPr/>
              </p:nvPicPr>
              <p:blipFill>
                <a:blip r:embed="rId173"/>
                <a:stretch>
                  <a:fillRect/>
                </a:stretch>
              </p:blipFill>
              <p:spPr>
                <a:xfrm>
                  <a:off x="4679816" y="5486170"/>
                  <a:ext cx="14004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49" name="Ink 148">
                  <a:extLst>
                    <a:ext uri="{FF2B5EF4-FFF2-40B4-BE49-F238E27FC236}">
                      <a16:creationId xmlns:a16="http://schemas.microsoft.com/office/drawing/2014/main" id="{BDA05B83-8F82-0D93-E276-37B0896062FB}"/>
                    </a:ext>
                  </a:extLst>
                </p14:cNvPr>
                <p14:cNvContentPartPr/>
                <p14:nvPr/>
              </p14:nvContentPartPr>
              <p14:xfrm>
                <a:off x="4741016" y="5530450"/>
                <a:ext cx="77040" cy="46800"/>
              </p14:xfrm>
            </p:contentPart>
          </mc:Choice>
          <mc:Fallback>
            <p:pic>
              <p:nvPicPr>
                <p:cNvPr id="149" name="Ink 148">
                  <a:extLst>
                    <a:ext uri="{FF2B5EF4-FFF2-40B4-BE49-F238E27FC236}">
                      <a16:creationId xmlns:a16="http://schemas.microsoft.com/office/drawing/2014/main" id="{BDA05B83-8F82-0D93-E276-37B0896062FB}"/>
                    </a:ext>
                  </a:extLst>
                </p:cNvPr>
                <p:cNvPicPr/>
                <p:nvPr/>
              </p:nvPicPr>
              <p:blipFill>
                <a:blip r:embed="rId175"/>
                <a:stretch>
                  <a:fillRect/>
                </a:stretch>
              </p:blipFill>
              <p:spPr>
                <a:xfrm>
                  <a:off x="4732016" y="5521450"/>
                  <a:ext cx="9468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50" name="Ink 149">
                  <a:extLst>
                    <a:ext uri="{FF2B5EF4-FFF2-40B4-BE49-F238E27FC236}">
                      <a16:creationId xmlns:a16="http://schemas.microsoft.com/office/drawing/2014/main" id="{88B212C9-0FBF-D95C-BB5A-6086BEC35D40}"/>
                    </a:ext>
                  </a:extLst>
                </p14:cNvPr>
                <p14:cNvContentPartPr/>
                <p14:nvPr/>
              </p14:nvContentPartPr>
              <p14:xfrm>
                <a:off x="4786376" y="5385010"/>
                <a:ext cx="109080" cy="146160"/>
              </p14:xfrm>
            </p:contentPart>
          </mc:Choice>
          <mc:Fallback>
            <p:pic>
              <p:nvPicPr>
                <p:cNvPr id="150" name="Ink 149">
                  <a:extLst>
                    <a:ext uri="{FF2B5EF4-FFF2-40B4-BE49-F238E27FC236}">
                      <a16:creationId xmlns:a16="http://schemas.microsoft.com/office/drawing/2014/main" id="{88B212C9-0FBF-D95C-BB5A-6086BEC35D40}"/>
                    </a:ext>
                  </a:extLst>
                </p:cNvPr>
                <p:cNvPicPr/>
                <p:nvPr/>
              </p:nvPicPr>
              <p:blipFill>
                <a:blip r:embed="rId177"/>
                <a:stretch>
                  <a:fillRect/>
                </a:stretch>
              </p:blipFill>
              <p:spPr>
                <a:xfrm>
                  <a:off x="4777376" y="5376010"/>
                  <a:ext cx="12672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51" name="Ink 150">
                  <a:extLst>
                    <a:ext uri="{FF2B5EF4-FFF2-40B4-BE49-F238E27FC236}">
                      <a16:creationId xmlns:a16="http://schemas.microsoft.com/office/drawing/2014/main" id="{A85B5B6F-6AFF-E185-3334-42D08315445C}"/>
                    </a:ext>
                  </a:extLst>
                </p14:cNvPr>
                <p14:cNvContentPartPr/>
                <p14:nvPr/>
              </p14:nvContentPartPr>
              <p14:xfrm>
                <a:off x="4920296" y="5305090"/>
                <a:ext cx="125640" cy="178200"/>
              </p14:xfrm>
            </p:contentPart>
          </mc:Choice>
          <mc:Fallback>
            <p:pic>
              <p:nvPicPr>
                <p:cNvPr id="151" name="Ink 150">
                  <a:extLst>
                    <a:ext uri="{FF2B5EF4-FFF2-40B4-BE49-F238E27FC236}">
                      <a16:creationId xmlns:a16="http://schemas.microsoft.com/office/drawing/2014/main" id="{A85B5B6F-6AFF-E185-3334-42D08315445C}"/>
                    </a:ext>
                  </a:extLst>
                </p:cNvPr>
                <p:cNvPicPr/>
                <p:nvPr/>
              </p:nvPicPr>
              <p:blipFill>
                <a:blip r:embed="rId179"/>
                <a:stretch>
                  <a:fillRect/>
                </a:stretch>
              </p:blipFill>
              <p:spPr>
                <a:xfrm>
                  <a:off x="4911296" y="5296450"/>
                  <a:ext cx="143280" cy="195840"/>
                </a:xfrm>
                <a:prstGeom prst="rect">
                  <a:avLst/>
                </a:prstGeom>
              </p:spPr>
            </p:pic>
          </mc:Fallback>
        </mc:AlternateContent>
      </p:grpSp>
      <p:grpSp>
        <p:nvGrpSpPr>
          <p:cNvPr id="158" name="Group 157">
            <a:extLst>
              <a:ext uri="{FF2B5EF4-FFF2-40B4-BE49-F238E27FC236}">
                <a16:creationId xmlns:a16="http://schemas.microsoft.com/office/drawing/2014/main" id="{192355C7-32D6-7A11-E3D4-EE23F5937F30}"/>
              </a:ext>
            </a:extLst>
          </p:cNvPr>
          <p:cNvGrpSpPr/>
          <p:nvPr/>
        </p:nvGrpSpPr>
        <p:grpSpPr>
          <a:xfrm>
            <a:off x="8225456" y="5521450"/>
            <a:ext cx="837360" cy="363240"/>
            <a:chOff x="8225456" y="5521450"/>
            <a:chExt cx="837360" cy="363240"/>
          </a:xfrm>
        </p:grpSpPr>
        <mc:AlternateContent xmlns:mc="http://schemas.openxmlformats.org/markup-compatibility/2006">
          <mc:Choice xmlns:p14="http://schemas.microsoft.com/office/powerpoint/2010/main" Requires="p14">
            <p:contentPart p14:bwMode="auto" r:id="rId180">
              <p14:nvContentPartPr>
                <p14:cNvPr id="153" name="Ink 152">
                  <a:extLst>
                    <a:ext uri="{FF2B5EF4-FFF2-40B4-BE49-F238E27FC236}">
                      <a16:creationId xmlns:a16="http://schemas.microsoft.com/office/drawing/2014/main" id="{2A248268-357E-88F5-4C3E-07A9F7FEE551}"/>
                    </a:ext>
                  </a:extLst>
                </p14:cNvPr>
                <p14:cNvContentPartPr/>
                <p14:nvPr/>
              </p14:nvContentPartPr>
              <p14:xfrm>
                <a:off x="8225456" y="5634130"/>
                <a:ext cx="322920" cy="250560"/>
              </p14:xfrm>
            </p:contentPart>
          </mc:Choice>
          <mc:Fallback>
            <p:pic>
              <p:nvPicPr>
                <p:cNvPr id="153" name="Ink 152">
                  <a:extLst>
                    <a:ext uri="{FF2B5EF4-FFF2-40B4-BE49-F238E27FC236}">
                      <a16:creationId xmlns:a16="http://schemas.microsoft.com/office/drawing/2014/main" id="{2A248268-357E-88F5-4C3E-07A9F7FEE551}"/>
                    </a:ext>
                  </a:extLst>
                </p:cNvPr>
                <p:cNvPicPr/>
                <p:nvPr/>
              </p:nvPicPr>
              <p:blipFill>
                <a:blip r:embed="rId181"/>
                <a:stretch>
                  <a:fillRect/>
                </a:stretch>
              </p:blipFill>
              <p:spPr>
                <a:xfrm>
                  <a:off x="8216456" y="5625130"/>
                  <a:ext cx="34056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54" name="Ink 153">
                  <a:extLst>
                    <a:ext uri="{FF2B5EF4-FFF2-40B4-BE49-F238E27FC236}">
                      <a16:creationId xmlns:a16="http://schemas.microsoft.com/office/drawing/2014/main" id="{F41D7057-9FC7-70F6-FCB0-4E12098AB0E0}"/>
                    </a:ext>
                  </a:extLst>
                </p14:cNvPr>
                <p14:cNvContentPartPr/>
                <p14:nvPr/>
              </p14:nvContentPartPr>
              <p14:xfrm>
                <a:off x="8629376" y="5611450"/>
                <a:ext cx="98280" cy="140400"/>
              </p14:xfrm>
            </p:contentPart>
          </mc:Choice>
          <mc:Fallback>
            <p:pic>
              <p:nvPicPr>
                <p:cNvPr id="154" name="Ink 153">
                  <a:extLst>
                    <a:ext uri="{FF2B5EF4-FFF2-40B4-BE49-F238E27FC236}">
                      <a16:creationId xmlns:a16="http://schemas.microsoft.com/office/drawing/2014/main" id="{F41D7057-9FC7-70F6-FCB0-4E12098AB0E0}"/>
                    </a:ext>
                  </a:extLst>
                </p:cNvPr>
                <p:cNvPicPr/>
                <p:nvPr/>
              </p:nvPicPr>
              <p:blipFill>
                <a:blip r:embed="rId183"/>
                <a:stretch>
                  <a:fillRect/>
                </a:stretch>
              </p:blipFill>
              <p:spPr>
                <a:xfrm>
                  <a:off x="8620376" y="5602450"/>
                  <a:ext cx="11592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55" name="Ink 154">
                  <a:extLst>
                    <a:ext uri="{FF2B5EF4-FFF2-40B4-BE49-F238E27FC236}">
                      <a16:creationId xmlns:a16="http://schemas.microsoft.com/office/drawing/2014/main" id="{89F90A5F-A8DD-2F74-AA73-44DA452798E2}"/>
                    </a:ext>
                  </a:extLst>
                </p14:cNvPr>
                <p14:cNvContentPartPr/>
                <p14:nvPr/>
              </p14:nvContentPartPr>
              <p14:xfrm>
                <a:off x="8745296" y="5521450"/>
                <a:ext cx="18000" cy="64440"/>
              </p14:xfrm>
            </p:contentPart>
          </mc:Choice>
          <mc:Fallback>
            <p:pic>
              <p:nvPicPr>
                <p:cNvPr id="155" name="Ink 154">
                  <a:extLst>
                    <a:ext uri="{FF2B5EF4-FFF2-40B4-BE49-F238E27FC236}">
                      <a16:creationId xmlns:a16="http://schemas.microsoft.com/office/drawing/2014/main" id="{89F90A5F-A8DD-2F74-AA73-44DA452798E2}"/>
                    </a:ext>
                  </a:extLst>
                </p:cNvPr>
                <p:cNvPicPr/>
                <p:nvPr/>
              </p:nvPicPr>
              <p:blipFill>
                <a:blip r:embed="rId185"/>
                <a:stretch>
                  <a:fillRect/>
                </a:stretch>
              </p:blipFill>
              <p:spPr>
                <a:xfrm>
                  <a:off x="8736656" y="5512450"/>
                  <a:ext cx="35640" cy="8208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56" name="Ink 155">
                  <a:extLst>
                    <a:ext uri="{FF2B5EF4-FFF2-40B4-BE49-F238E27FC236}">
                      <a16:creationId xmlns:a16="http://schemas.microsoft.com/office/drawing/2014/main" id="{8F47DFC1-7943-EC4C-1DFD-21E7EA62D6D1}"/>
                    </a:ext>
                  </a:extLst>
                </p14:cNvPr>
                <p14:cNvContentPartPr/>
                <p14:nvPr/>
              </p14:nvContentPartPr>
              <p14:xfrm>
                <a:off x="8844656" y="5619010"/>
                <a:ext cx="65520" cy="119520"/>
              </p14:xfrm>
            </p:contentPart>
          </mc:Choice>
          <mc:Fallback>
            <p:pic>
              <p:nvPicPr>
                <p:cNvPr id="156" name="Ink 155">
                  <a:extLst>
                    <a:ext uri="{FF2B5EF4-FFF2-40B4-BE49-F238E27FC236}">
                      <a16:creationId xmlns:a16="http://schemas.microsoft.com/office/drawing/2014/main" id="{8F47DFC1-7943-EC4C-1DFD-21E7EA62D6D1}"/>
                    </a:ext>
                  </a:extLst>
                </p:cNvPr>
                <p:cNvPicPr/>
                <p:nvPr/>
              </p:nvPicPr>
              <p:blipFill>
                <a:blip r:embed="rId187"/>
                <a:stretch>
                  <a:fillRect/>
                </a:stretch>
              </p:blipFill>
              <p:spPr>
                <a:xfrm>
                  <a:off x="8835656" y="5610370"/>
                  <a:ext cx="8316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57" name="Ink 156">
                  <a:extLst>
                    <a:ext uri="{FF2B5EF4-FFF2-40B4-BE49-F238E27FC236}">
                      <a16:creationId xmlns:a16="http://schemas.microsoft.com/office/drawing/2014/main" id="{7D6317CE-8789-0D55-E04F-93A051EED07A}"/>
                    </a:ext>
                  </a:extLst>
                </p14:cNvPr>
                <p14:cNvContentPartPr/>
                <p14:nvPr/>
              </p14:nvContentPartPr>
              <p14:xfrm>
                <a:off x="8945816" y="5560330"/>
                <a:ext cx="117000" cy="168120"/>
              </p14:xfrm>
            </p:contentPart>
          </mc:Choice>
          <mc:Fallback>
            <p:pic>
              <p:nvPicPr>
                <p:cNvPr id="157" name="Ink 156">
                  <a:extLst>
                    <a:ext uri="{FF2B5EF4-FFF2-40B4-BE49-F238E27FC236}">
                      <a16:creationId xmlns:a16="http://schemas.microsoft.com/office/drawing/2014/main" id="{7D6317CE-8789-0D55-E04F-93A051EED07A}"/>
                    </a:ext>
                  </a:extLst>
                </p:cNvPr>
                <p:cNvPicPr/>
                <p:nvPr/>
              </p:nvPicPr>
              <p:blipFill>
                <a:blip r:embed="rId189"/>
                <a:stretch>
                  <a:fillRect/>
                </a:stretch>
              </p:blipFill>
              <p:spPr>
                <a:xfrm>
                  <a:off x="8936816" y="5551330"/>
                  <a:ext cx="134640" cy="185760"/>
                </a:xfrm>
                <a:prstGeom prst="rect">
                  <a:avLst/>
                </a:prstGeom>
              </p:spPr>
            </p:pic>
          </mc:Fallback>
        </mc:AlternateContent>
      </p:grpSp>
      <p:grpSp>
        <p:nvGrpSpPr>
          <p:cNvPr id="166" name="Group 165">
            <a:extLst>
              <a:ext uri="{FF2B5EF4-FFF2-40B4-BE49-F238E27FC236}">
                <a16:creationId xmlns:a16="http://schemas.microsoft.com/office/drawing/2014/main" id="{541C3FCA-EB0F-6AF3-F341-F2B45FAD8F4C}"/>
              </a:ext>
            </a:extLst>
          </p:cNvPr>
          <p:cNvGrpSpPr/>
          <p:nvPr/>
        </p:nvGrpSpPr>
        <p:grpSpPr>
          <a:xfrm>
            <a:off x="4359416" y="4464850"/>
            <a:ext cx="952560" cy="602640"/>
            <a:chOff x="4359416" y="4464850"/>
            <a:chExt cx="952560" cy="602640"/>
          </a:xfrm>
        </p:grpSpPr>
        <mc:AlternateContent xmlns:mc="http://schemas.openxmlformats.org/markup-compatibility/2006">
          <mc:Choice xmlns:p14="http://schemas.microsoft.com/office/powerpoint/2010/main" Requires="p14">
            <p:contentPart p14:bwMode="auto" r:id="rId190">
              <p14:nvContentPartPr>
                <p14:cNvPr id="140" name="Ink 139">
                  <a:extLst>
                    <a:ext uri="{FF2B5EF4-FFF2-40B4-BE49-F238E27FC236}">
                      <a16:creationId xmlns:a16="http://schemas.microsoft.com/office/drawing/2014/main" id="{D2DC9A6D-F0A6-F134-30B8-CBF0ABACA314}"/>
                    </a:ext>
                  </a:extLst>
                </p14:cNvPr>
                <p14:cNvContentPartPr/>
                <p14:nvPr/>
              </p14:nvContentPartPr>
              <p14:xfrm>
                <a:off x="4359416" y="4651330"/>
                <a:ext cx="125280" cy="171000"/>
              </p14:xfrm>
            </p:contentPart>
          </mc:Choice>
          <mc:Fallback>
            <p:pic>
              <p:nvPicPr>
                <p:cNvPr id="140" name="Ink 139">
                  <a:extLst>
                    <a:ext uri="{FF2B5EF4-FFF2-40B4-BE49-F238E27FC236}">
                      <a16:creationId xmlns:a16="http://schemas.microsoft.com/office/drawing/2014/main" id="{D2DC9A6D-F0A6-F134-30B8-CBF0ABACA314}"/>
                    </a:ext>
                  </a:extLst>
                </p:cNvPr>
                <p:cNvPicPr/>
                <p:nvPr/>
              </p:nvPicPr>
              <p:blipFill>
                <a:blip r:embed="rId191"/>
                <a:stretch>
                  <a:fillRect/>
                </a:stretch>
              </p:blipFill>
              <p:spPr>
                <a:xfrm>
                  <a:off x="4350416" y="4642330"/>
                  <a:ext cx="14292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41" name="Ink 140">
                  <a:extLst>
                    <a:ext uri="{FF2B5EF4-FFF2-40B4-BE49-F238E27FC236}">
                      <a16:creationId xmlns:a16="http://schemas.microsoft.com/office/drawing/2014/main" id="{762EE6B7-91EE-47F2-D285-C361CA7341AD}"/>
                    </a:ext>
                  </a:extLst>
                </p14:cNvPr>
                <p14:cNvContentPartPr/>
                <p14:nvPr/>
              </p14:nvContentPartPr>
              <p14:xfrm>
                <a:off x="4478216" y="4557730"/>
                <a:ext cx="85320" cy="88200"/>
              </p14:xfrm>
            </p:contentPart>
          </mc:Choice>
          <mc:Fallback>
            <p:pic>
              <p:nvPicPr>
                <p:cNvPr id="141" name="Ink 140">
                  <a:extLst>
                    <a:ext uri="{FF2B5EF4-FFF2-40B4-BE49-F238E27FC236}">
                      <a16:creationId xmlns:a16="http://schemas.microsoft.com/office/drawing/2014/main" id="{762EE6B7-91EE-47F2-D285-C361CA7341AD}"/>
                    </a:ext>
                  </a:extLst>
                </p:cNvPr>
                <p:cNvPicPr/>
                <p:nvPr/>
              </p:nvPicPr>
              <p:blipFill>
                <a:blip r:embed="rId193"/>
                <a:stretch>
                  <a:fillRect/>
                </a:stretch>
              </p:blipFill>
              <p:spPr>
                <a:xfrm>
                  <a:off x="4469576" y="4548730"/>
                  <a:ext cx="102960" cy="1058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42" name="Ink 141">
                  <a:extLst>
                    <a:ext uri="{FF2B5EF4-FFF2-40B4-BE49-F238E27FC236}">
                      <a16:creationId xmlns:a16="http://schemas.microsoft.com/office/drawing/2014/main" id="{B51E08E8-ED5F-97FC-A2CF-66883DA35CFE}"/>
                    </a:ext>
                  </a:extLst>
                </p14:cNvPr>
                <p14:cNvContentPartPr/>
                <p14:nvPr/>
              </p14:nvContentPartPr>
              <p14:xfrm>
                <a:off x="4604936" y="4464850"/>
                <a:ext cx="126720" cy="114840"/>
              </p14:xfrm>
            </p:contentPart>
          </mc:Choice>
          <mc:Fallback>
            <p:pic>
              <p:nvPicPr>
                <p:cNvPr id="142" name="Ink 141">
                  <a:extLst>
                    <a:ext uri="{FF2B5EF4-FFF2-40B4-BE49-F238E27FC236}">
                      <a16:creationId xmlns:a16="http://schemas.microsoft.com/office/drawing/2014/main" id="{B51E08E8-ED5F-97FC-A2CF-66883DA35CFE}"/>
                    </a:ext>
                  </a:extLst>
                </p:cNvPr>
                <p:cNvPicPr/>
                <p:nvPr/>
              </p:nvPicPr>
              <p:blipFill>
                <a:blip r:embed="rId195"/>
                <a:stretch>
                  <a:fillRect/>
                </a:stretch>
              </p:blipFill>
              <p:spPr>
                <a:xfrm>
                  <a:off x="4595936" y="4455850"/>
                  <a:ext cx="14436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59" name="Ink 158">
                  <a:extLst>
                    <a:ext uri="{FF2B5EF4-FFF2-40B4-BE49-F238E27FC236}">
                      <a16:creationId xmlns:a16="http://schemas.microsoft.com/office/drawing/2014/main" id="{145C4BDF-E43C-4C4A-3C4D-CA68E0D85DCA}"/>
                    </a:ext>
                  </a:extLst>
                </p14:cNvPr>
                <p14:cNvContentPartPr/>
                <p14:nvPr/>
              </p14:nvContentPartPr>
              <p14:xfrm>
                <a:off x="4665056" y="4957690"/>
                <a:ext cx="76320" cy="109800"/>
              </p14:xfrm>
            </p:contentPart>
          </mc:Choice>
          <mc:Fallback>
            <p:pic>
              <p:nvPicPr>
                <p:cNvPr id="159" name="Ink 158">
                  <a:extLst>
                    <a:ext uri="{FF2B5EF4-FFF2-40B4-BE49-F238E27FC236}">
                      <a16:creationId xmlns:a16="http://schemas.microsoft.com/office/drawing/2014/main" id="{145C4BDF-E43C-4C4A-3C4D-CA68E0D85DCA}"/>
                    </a:ext>
                  </a:extLst>
                </p:cNvPr>
                <p:cNvPicPr/>
                <p:nvPr/>
              </p:nvPicPr>
              <p:blipFill>
                <a:blip r:embed="rId197"/>
                <a:stretch>
                  <a:fillRect/>
                </a:stretch>
              </p:blipFill>
              <p:spPr>
                <a:xfrm>
                  <a:off x="4656056" y="4949050"/>
                  <a:ext cx="9396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60" name="Ink 159">
                  <a:extLst>
                    <a:ext uri="{FF2B5EF4-FFF2-40B4-BE49-F238E27FC236}">
                      <a16:creationId xmlns:a16="http://schemas.microsoft.com/office/drawing/2014/main" id="{ACF773B5-279D-8624-E3DC-896BB70256A1}"/>
                    </a:ext>
                  </a:extLst>
                </p14:cNvPr>
                <p14:cNvContentPartPr/>
                <p14:nvPr/>
              </p14:nvContentPartPr>
              <p14:xfrm>
                <a:off x="4653176" y="4853650"/>
                <a:ext cx="136080" cy="133920"/>
              </p14:xfrm>
            </p:contentPart>
          </mc:Choice>
          <mc:Fallback>
            <p:pic>
              <p:nvPicPr>
                <p:cNvPr id="160" name="Ink 159">
                  <a:extLst>
                    <a:ext uri="{FF2B5EF4-FFF2-40B4-BE49-F238E27FC236}">
                      <a16:creationId xmlns:a16="http://schemas.microsoft.com/office/drawing/2014/main" id="{ACF773B5-279D-8624-E3DC-896BB70256A1}"/>
                    </a:ext>
                  </a:extLst>
                </p:cNvPr>
                <p:cNvPicPr/>
                <p:nvPr/>
              </p:nvPicPr>
              <p:blipFill>
                <a:blip r:embed="rId199"/>
                <a:stretch>
                  <a:fillRect/>
                </a:stretch>
              </p:blipFill>
              <p:spPr>
                <a:xfrm>
                  <a:off x="4644176" y="4844650"/>
                  <a:ext cx="15372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61" name="Ink 160">
                  <a:extLst>
                    <a:ext uri="{FF2B5EF4-FFF2-40B4-BE49-F238E27FC236}">
                      <a16:creationId xmlns:a16="http://schemas.microsoft.com/office/drawing/2014/main" id="{D07A94D2-BE61-71FF-9C8C-4E75720648EC}"/>
                    </a:ext>
                  </a:extLst>
                </p14:cNvPr>
                <p14:cNvContentPartPr/>
                <p14:nvPr/>
              </p14:nvContentPartPr>
              <p14:xfrm>
                <a:off x="4801856" y="4768330"/>
                <a:ext cx="102960" cy="202320"/>
              </p14:xfrm>
            </p:contentPart>
          </mc:Choice>
          <mc:Fallback>
            <p:pic>
              <p:nvPicPr>
                <p:cNvPr id="161" name="Ink 160">
                  <a:extLst>
                    <a:ext uri="{FF2B5EF4-FFF2-40B4-BE49-F238E27FC236}">
                      <a16:creationId xmlns:a16="http://schemas.microsoft.com/office/drawing/2014/main" id="{D07A94D2-BE61-71FF-9C8C-4E75720648EC}"/>
                    </a:ext>
                  </a:extLst>
                </p:cNvPr>
                <p:cNvPicPr/>
                <p:nvPr/>
              </p:nvPicPr>
              <p:blipFill>
                <a:blip r:embed="rId201"/>
                <a:stretch>
                  <a:fillRect/>
                </a:stretch>
              </p:blipFill>
              <p:spPr>
                <a:xfrm>
                  <a:off x="4793216" y="4759330"/>
                  <a:ext cx="12060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62" name="Ink 161">
                  <a:extLst>
                    <a:ext uri="{FF2B5EF4-FFF2-40B4-BE49-F238E27FC236}">
                      <a16:creationId xmlns:a16="http://schemas.microsoft.com/office/drawing/2014/main" id="{E4799B45-3247-C6F0-BB2D-1635D53D1A6D}"/>
                    </a:ext>
                  </a:extLst>
                </p14:cNvPr>
                <p14:cNvContentPartPr/>
                <p14:nvPr/>
              </p14:nvContentPartPr>
              <p14:xfrm>
                <a:off x="4949816" y="4685170"/>
                <a:ext cx="131040" cy="162720"/>
              </p14:xfrm>
            </p:contentPart>
          </mc:Choice>
          <mc:Fallback>
            <p:pic>
              <p:nvPicPr>
                <p:cNvPr id="162" name="Ink 161">
                  <a:extLst>
                    <a:ext uri="{FF2B5EF4-FFF2-40B4-BE49-F238E27FC236}">
                      <a16:creationId xmlns:a16="http://schemas.microsoft.com/office/drawing/2014/main" id="{E4799B45-3247-C6F0-BB2D-1635D53D1A6D}"/>
                    </a:ext>
                  </a:extLst>
                </p:cNvPr>
                <p:cNvPicPr/>
                <p:nvPr/>
              </p:nvPicPr>
              <p:blipFill>
                <a:blip r:embed="rId203"/>
                <a:stretch>
                  <a:fillRect/>
                </a:stretch>
              </p:blipFill>
              <p:spPr>
                <a:xfrm>
                  <a:off x="4941176" y="4676170"/>
                  <a:ext cx="14868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63" name="Ink 162">
                  <a:extLst>
                    <a:ext uri="{FF2B5EF4-FFF2-40B4-BE49-F238E27FC236}">
                      <a16:creationId xmlns:a16="http://schemas.microsoft.com/office/drawing/2014/main" id="{2F7482D3-0CC3-1F75-1F22-49190410AE7A}"/>
                    </a:ext>
                  </a:extLst>
                </p14:cNvPr>
                <p14:cNvContentPartPr/>
                <p14:nvPr/>
              </p14:nvContentPartPr>
              <p14:xfrm>
                <a:off x="5011016" y="4738090"/>
                <a:ext cx="68760" cy="74160"/>
              </p14:xfrm>
            </p:contentPart>
          </mc:Choice>
          <mc:Fallback>
            <p:pic>
              <p:nvPicPr>
                <p:cNvPr id="163" name="Ink 162">
                  <a:extLst>
                    <a:ext uri="{FF2B5EF4-FFF2-40B4-BE49-F238E27FC236}">
                      <a16:creationId xmlns:a16="http://schemas.microsoft.com/office/drawing/2014/main" id="{2F7482D3-0CC3-1F75-1F22-49190410AE7A}"/>
                    </a:ext>
                  </a:extLst>
                </p:cNvPr>
                <p:cNvPicPr/>
                <p:nvPr/>
              </p:nvPicPr>
              <p:blipFill>
                <a:blip r:embed="rId205"/>
                <a:stretch>
                  <a:fillRect/>
                </a:stretch>
              </p:blipFill>
              <p:spPr>
                <a:xfrm>
                  <a:off x="5002016" y="4729450"/>
                  <a:ext cx="8640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64" name="Ink 163">
                  <a:extLst>
                    <a:ext uri="{FF2B5EF4-FFF2-40B4-BE49-F238E27FC236}">
                      <a16:creationId xmlns:a16="http://schemas.microsoft.com/office/drawing/2014/main" id="{F21DF4E8-633A-8072-6B06-F03746416E28}"/>
                    </a:ext>
                  </a:extLst>
                </p14:cNvPr>
                <p14:cNvContentPartPr/>
                <p14:nvPr/>
              </p14:nvContentPartPr>
              <p14:xfrm>
                <a:off x="5044496" y="4594090"/>
                <a:ext cx="108360" cy="149400"/>
              </p14:xfrm>
            </p:contentPart>
          </mc:Choice>
          <mc:Fallback>
            <p:pic>
              <p:nvPicPr>
                <p:cNvPr id="164" name="Ink 163">
                  <a:extLst>
                    <a:ext uri="{FF2B5EF4-FFF2-40B4-BE49-F238E27FC236}">
                      <a16:creationId xmlns:a16="http://schemas.microsoft.com/office/drawing/2014/main" id="{F21DF4E8-633A-8072-6B06-F03746416E28}"/>
                    </a:ext>
                  </a:extLst>
                </p:cNvPr>
                <p:cNvPicPr/>
                <p:nvPr/>
              </p:nvPicPr>
              <p:blipFill>
                <a:blip r:embed="rId207"/>
                <a:stretch>
                  <a:fillRect/>
                </a:stretch>
              </p:blipFill>
              <p:spPr>
                <a:xfrm>
                  <a:off x="5035856" y="4585090"/>
                  <a:ext cx="12600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65" name="Ink 164">
                  <a:extLst>
                    <a:ext uri="{FF2B5EF4-FFF2-40B4-BE49-F238E27FC236}">
                      <a16:creationId xmlns:a16="http://schemas.microsoft.com/office/drawing/2014/main" id="{C03790FB-F155-6669-04C1-89C217B10172}"/>
                    </a:ext>
                  </a:extLst>
                </p14:cNvPr>
                <p14:cNvContentPartPr/>
                <p14:nvPr/>
              </p14:nvContentPartPr>
              <p14:xfrm>
                <a:off x="5189576" y="4494370"/>
                <a:ext cx="122400" cy="187200"/>
              </p14:xfrm>
            </p:contentPart>
          </mc:Choice>
          <mc:Fallback>
            <p:pic>
              <p:nvPicPr>
                <p:cNvPr id="165" name="Ink 164">
                  <a:extLst>
                    <a:ext uri="{FF2B5EF4-FFF2-40B4-BE49-F238E27FC236}">
                      <a16:creationId xmlns:a16="http://schemas.microsoft.com/office/drawing/2014/main" id="{C03790FB-F155-6669-04C1-89C217B10172}"/>
                    </a:ext>
                  </a:extLst>
                </p:cNvPr>
                <p:cNvPicPr/>
                <p:nvPr/>
              </p:nvPicPr>
              <p:blipFill>
                <a:blip r:embed="rId209"/>
                <a:stretch>
                  <a:fillRect/>
                </a:stretch>
              </p:blipFill>
              <p:spPr>
                <a:xfrm>
                  <a:off x="5180936" y="4485370"/>
                  <a:ext cx="140040" cy="204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0">
            <p14:nvContentPartPr>
              <p14:cNvPr id="167" name="Ink 166">
                <a:extLst>
                  <a:ext uri="{FF2B5EF4-FFF2-40B4-BE49-F238E27FC236}">
                    <a16:creationId xmlns:a16="http://schemas.microsoft.com/office/drawing/2014/main" id="{29BA7CC8-983F-A00B-BC71-18DEB3BECC98}"/>
                  </a:ext>
                </a:extLst>
              </p14:cNvPr>
              <p14:cNvContentPartPr/>
              <p14:nvPr/>
            </p14:nvContentPartPr>
            <p14:xfrm>
              <a:off x="8137616" y="5048770"/>
              <a:ext cx="132480" cy="25200"/>
            </p14:xfrm>
          </p:contentPart>
        </mc:Choice>
        <mc:Fallback>
          <p:pic>
            <p:nvPicPr>
              <p:cNvPr id="167" name="Ink 166">
                <a:extLst>
                  <a:ext uri="{FF2B5EF4-FFF2-40B4-BE49-F238E27FC236}">
                    <a16:creationId xmlns:a16="http://schemas.microsoft.com/office/drawing/2014/main" id="{29BA7CC8-983F-A00B-BC71-18DEB3BECC98}"/>
                  </a:ext>
                </a:extLst>
              </p:cNvPr>
              <p:cNvPicPr/>
              <p:nvPr/>
            </p:nvPicPr>
            <p:blipFill>
              <a:blip r:embed="rId211"/>
              <a:stretch>
                <a:fillRect/>
              </a:stretch>
            </p:blipFill>
            <p:spPr>
              <a:xfrm>
                <a:off x="8128616" y="5039770"/>
                <a:ext cx="150120" cy="42840"/>
              </a:xfrm>
              <a:prstGeom prst="rect">
                <a:avLst/>
              </a:prstGeom>
            </p:spPr>
          </p:pic>
        </mc:Fallback>
      </mc:AlternateContent>
      <p:grpSp>
        <p:nvGrpSpPr>
          <p:cNvPr id="172" name="Group 171">
            <a:extLst>
              <a:ext uri="{FF2B5EF4-FFF2-40B4-BE49-F238E27FC236}">
                <a16:creationId xmlns:a16="http://schemas.microsoft.com/office/drawing/2014/main" id="{414CDF25-8756-6DAE-D35E-5CDBD1055D64}"/>
              </a:ext>
            </a:extLst>
          </p:cNvPr>
          <p:cNvGrpSpPr/>
          <p:nvPr/>
        </p:nvGrpSpPr>
        <p:grpSpPr>
          <a:xfrm>
            <a:off x="8571416" y="4722610"/>
            <a:ext cx="396000" cy="192240"/>
            <a:chOff x="8571416" y="4722610"/>
            <a:chExt cx="396000" cy="192240"/>
          </a:xfrm>
        </p:grpSpPr>
        <mc:AlternateContent xmlns:mc="http://schemas.openxmlformats.org/markup-compatibility/2006">
          <mc:Choice xmlns:p14="http://schemas.microsoft.com/office/powerpoint/2010/main" Requires="p14">
            <p:contentPart p14:bwMode="auto" r:id="rId212">
              <p14:nvContentPartPr>
                <p14:cNvPr id="168" name="Ink 167">
                  <a:extLst>
                    <a:ext uri="{FF2B5EF4-FFF2-40B4-BE49-F238E27FC236}">
                      <a16:creationId xmlns:a16="http://schemas.microsoft.com/office/drawing/2014/main" id="{20AF5F13-E15C-87C2-4E15-7ED6B77E4186}"/>
                    </a:ext>
                  </a:extLst>
                </p14:cNvPr>
                <p14:cNvContentPartPr/>
                <p14:nvPr/>
              </p14:nvContentPartPr>
              <p14:xfrm>
                <a:off x="8571416" y="4807210"/>
                <a:ext cx="111600" cy="107640"/>
              </p14:xfrm>
            </p:contentPart>
          </mc:Choice>
          <mc:Fallback>
            <p:pic>
              <p:nvPicPr>
                <p:cNvPr id="168" name="Ink 167">
                  <a:extLst>
                    <a:ext uri="{FF2B5EF4-FFF2-40B4-BE49-F238E27FC236}">
                      <a16:creationId xmlns:a16="http://schemas.microsoft.com/office/drawing/2014/main" id="{20AF5F13-E15C-87C2-4E15-7ED6B77E4186}"/>
                    </a:ext>
                  </a:extLst>
                </p:cNvPr>
                <p:cNvPicPr/>
                <p:nvPr/>
              </p:nvPicPr>
              <p:blipFill>
                <a:blip r:embed="rId213"/>
                <a:stretch>
                  <a:fillRect/>
                </a:stretch>
              </p:blipFill>
              <p:spPr>
                <a:xfrm>
                  <a:off x="8562776" y="4798570"/>
                  <a:ext cx="12924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69" name="Ink 168">
                  <a:extLst>
                    <a:ext uri="{FF2B5EF4-FFF2-40B4-BE49-F238E27FC236}">
                      <a16:creationId xmlns:a16="http://schemas.microsoft.com/office/drawing/2014/main" id="{859A9CB7-6DF5-4B6D-A642-A49CD7D66DD4}"/>
                    </a:ext>
                  </a:extLst>
                </p14:cNvPr>
                <p14:cNvContentPartPr/>
                <p14:nvPr/>
              </p14:nvContentPartPr>
              <p14:xfrm>
                <a:off x="8700656" y="4722610"/>
                <a:ext cx="17280" cy="58320"/>
              </p14:xfrm>
            </p:contentPart>
          </mc:Choice>
          <mc:Fallback>
            <p:pic>
              <p:nvPicPr>
                <p:cNvPr id="169" name="Ink 168">
                  <a:extLst>
                    <a:ext uri="{FF2B5EF4-FFF2-40B4-BE49-F238E27FC236}">
                      <a16:creationId xmlns:a16="http://schemas.microsoft.com/office/drawing/2014/main" id="{859A9CB7-6DF5-4B6D-A642-A49CD7D66DD4}"/>
                    </a:ext>
                  </a:extLst>
                </p:cNvPr>
                <p:cNvPicPr/>
                <p:nvPr/>
              </p:nvPicPr>
              <p:blipFill>
                <a:blip r:embed="rId215"/>
                <a:stretch>
                  <a:fillRect/>
                </a:stretch>
              </p:blipFill>
              <p:spPr>
                <a:xfrm>
                  <a:off x="8692016" y="4713610"/>
                  <a:ext cx="3492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70" name="Ink 169">
                  <a:extLst>
                    <a:ext uri="{FF2B5EF4-FFF2-40B4-BE49-F238E27FC236}">
                      <a16:creationId xmlns:a16="http://schemas.microsoft.com/office/drawing/2014/main" id="{DDC961EB-9288-536E-5241-E7C553F5274C}"/>
                    </a:ext>
                  </a:extLst>
                </p14:cNvPr>
                <p14:cNvContentPartPr/>
                <p14:nvPr/>
              </p14:nvContentPartPr>
              <p14:xfrm>
                <a:off x="8835296" y="4784170"/>
                <a:ext cx="8280" cy="98640"/>
              </p14:xfrm>
            </p:contentPart>
          </mc:Choice>
          <mc:Fallback>
            <p:pic>
              <p:nvPicPr>
                <p:cNvPr id="170" name="Ink 169">
                  <a:extLst>
                    <a:ext uri="{FF2B5EF4-FFF2-40B4-BE49-F238E27FC236}">
                      <a16:creationId xmlns:a16="http://schemas.microsoft.com/office/drawing/2014/main" id="{DDC961EB-9288-536E-5241-E7C553F5274C}"/>
                    </a:ext>
                  </a:extLst>
                </p:cNvPr>
                <p:cNvPicPr/>
                <p:nvPr/>
              </p:nvPicPr>
              <p:blipFill>
                <a:blip r:embed="rId217"/>
                <a:stretch>
                  <a:fillRect/>
                </a:stretch>
              </p:blipFill>
              <p:spPr>
                <a:xfrm>
                  <a:off x="8826656" y="4775170"/>
                  <a:ext cx="2592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71" name="Ink 170">
                  <a:extLst>
                    <a:ext uri="{FF2B5EF4-FFF2-40B4-BE49-F238E27FC236}">
                      <a16:creationId xmlns:a16="http://schemas.microsoft.com/office/drawing/2014/main" id="{3236BA62-08F6-DE9D-5378-73AD534C6E8D}"/>
                    </a:ext>
                  </a:extLst>
                </p14:cNvPr>
                <p14:cNvContentPartPr/>
                <p14:nvPr/>
              </p14:nvContentPartPr>
              <p14:xfrm>
                <a:off x="8847536" y="4729090"/>
                <a:ext cx="119880" cy="135720"/>
              </p14:xfrm>
            </p:contentPart>
          </mc:Choice>
          <mc:Fallback>
            <p:pic>
              <p:nvPicPr>
                <p:cNvPr id="171" name="Ink 170">
                  <a:extLst>
                    <a:ext uri="{FF2B5EF4-FFF2-40B4-BE49-F238E27FC236}">
                      <a16:creationId xmlns:a16="http://schemas.microsoft.com/office/drawing/2014/main" id="{3236BA62-08F6-DE9D-5378-73AD534C6E8D}"/>
                    </a:ext>
                  </a:extLst>
                </p:cNvPr>
                <p:cNvPicPr/>
                <p:nvPr/>
              </p:nvPicPr>
              <p:blipFill>
                <a:blip r:embed="rId219"/>
                <a:stretch>
                  <a:fillRect/>
                </a:stretch>
              </p:blipFill>
              <p:spPr>
                <a:xfrm>
                  <a:off x="8838536" y="4720450"/>
                  <a:ext cx="137520" cy="153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0">
            <p14:nvContentPartPr>
              <p14:cNvPr id="173" name="Ink 172">
                <a:extLst>
                  <a:ext uri="{FF2B5EF4-FFF2-40B4-BE49-F238E27FC236}">
                    <a16:creationId xmlns:a16="http://schemas.microsoft.com/office/drawing/2014/main" id="{CE54136A-056E-459D-ADC5-9E5B31E58655}"/>
                  </a:ext>
                </a:extLst>
              </p14:cNvPr>
              <p14:cNvContentPartPr/>
              <p14:nvPr/>
            </p14:nvContentPartPr>
            <p14:xfrm>
              <a:off x="8046176" y="4783090"/>
              <a:ext cx="341280" cy="288000"/>
            </p14:xfrm>
          </p:contentPart>
        </mc:Choice>
        <mc:Fallback>
          <p:pic>
            <p:nvPicPr>
              <p:cNvPr id="173" name="Ink 172">
                <a:extLst>
                  <a:ext uri="{FF2B5EF4-FFF2-40B4-BE49-F238E27FC236}">
                    <a16:creationId xmlns:a16="http://schemas.microsoft.com/office/drawing/2014/main" id="{CE54136A-056E-459D-ADC5-9E5B31E58655}"/>
                  </a:ext>
                </a:extLst>
              </p:cNvPr>
              <p:cNvPicPr/>
              <p:nvPr/>
            </p:nvPicPr>
            <p:blipFill>
              <a:blip r:embed="rId221"/>
              <a:stretch>
                <a:fillRect/>
              </a:stretch>
            </p:blipFill>
            <p:spPr>
              <a:xfrm>
                <a:off x="8037176" y="4774090"/>
                <a:ext cx="358920" cy="30564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74" name="Ink 173">
                <a:extLst>
                  <a:ext uri="{FF2B5EF4-FFF2-40B4-BE49-F238E27FC236}">
                    <a16:creationId xmlns:a16="http://schemas.microsoft.com/office/drawing/2014/main" id="{99FF89B0-741F-6F3F-5444-FA88E481C0FF}"/>
                  </a:ext>
                </a:extLst>
              </p14:cNvPr>
              <p14:cNvContentPartPr/>
              <p14:nvPr/>
            </p14:nvContentPartPr>
            <p14:xfrm>
              <a:off x="8203856" y="4644130"/>
              <a:ext cx="77040" cy="14760"/>
            </p14:xfrm>
          </p:contentPart>
        </mc:Choice>
        <mc:Fallback>
          <p:pic>
            <p:nvPicPr>
              <p:cNvPr id="174" name="Ink 173">
                <a:extLst>
                  <a:ext uri="{FF2B5EF4-FFF2-40B4-BE49-F238E27FC236}">
                    <a16:creationId xmlns:a16="http://schemas.microsoft.com/office/drawing/2014/main" id="{99FF89B0-741F-6F3F-5444-FA88E481C0FF}"/>
                  </a:ext>
                </a:extLst>
              </p:cNvPr>
              <p:cNvPicPr/>
              <p:nvPr/>
            </p:nvPicPr>
            <p:blipFill>
              <a:blip r:embed="rId223"/>
              <a:stretch>
                <a:fillRect/>
              </a:stretch>
            </p:blipFill>
            <p:spPr>
              <a:xfrm>
                <a:off x="8194856" y="4635130"/>
                <a:ext cx="9468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75" name="Ink 174">
                <a:extLst>
                  <a:ext uri="{FF2B5EF4-FFF2-40B4-BE49-F238E27FC236}">
                    <a16:creationId xmlns:a16="http://schemas.microsoft.com/office/drawing/2014/main" id="{803C424E-5A84-109B-21E2-7517F90E4B9D}"/>
                  </a:ext>
                </a:extLst>
              </p14:cNvPr>
              <p14:cNvContentPartPr/>
              <p14:nvPr/>
            </p14:nvContentPartPr>
            <p14:xfrm>
              <a:off x="6706256" y="4556650"/>
              <a:ext cx="87480" cy="158400"/>
            </p14:xfrm>
          </p:contentPart>
        </mc:Choice>
        <mc:Fallback>
          <p:pic>
            <p:nvPicPr>
              <p:cNvPr id="175" name="Ink 174">
                <a:extLst>
                  <a:ext uri="{FF2B5EF4-FFF2-40B4-BE49-F238E27FC236}">
                    <a16:creationId xmlns:a16="http://schemas.microsoft.com/office/drawing/2014/main" id="{803C424E-5A84-109B-21E2-7517F90E4B9D}"/>
                  </a:ext>
                </a:extLst>
              </p:cNvPr>
              <p:cNvPicPr/>
              <p:nvPr/>
            </p:nvPicPr>
            <p:blipFill>
              <a:blip r:embed="rId225"/>
              <a:stretch>
                <a:fillRect/>
              </a:stretch>
            </p:blipFill>
            <p:spPr>
              <a:xfrm>
                <a:off x="6697616" y="4547650"/>
                <a:ext cx="10512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76" name="Ink 175">
                <a:extLst>
                  <a:ext uri="{FF2B5EF4-FFF2-40B4-BE49-F238E27FC236}">
                    <a16:creationId xmlns:a16="http://schemas.microsoft.com/office/drawing/2014/main" id="{5B468D69-4FE2-8B61-D631-29891F5528A3}"/>
                  </a:ext>
                </a:extLst>
              </p14:cNvPr>
              <p14:cNvContentPartPr/>
              <p14:nvPr/>
            </p14:nvContentPartPr>
            <p14:xfrm>
              <a:off x="7656296" y="4708210"/>
              <a:ext cx="38880" cy="67680"/>
            </p14:xfrm>
          </p:contentPart>
        </mc:Choice>
        <mc:Fallback>
          <p:pic>
            <p:nvPicPr>
              <p:cNvPr id="176" name="Ink 175">
                <a:extLst>
                  <a:ext uri="{FF2B5EF4-FFF2-40B4-BE49-F238E27FC236}">
                    <a16:creationId xmlns:a16="http://schemas.microsoft.com/office/drawing/2014/main" id="{5B468D69-4FE2-8B61-D631-29891F5528A3}"/>
                  </a:ext>
                </a:extLst>
              </p:cNvPr>
              <p:cNvPicPr/>
              <p:nvPr/>
            </p:nvPicPr>
            <p:blipFill>
              <a:blip r:embed="rId227"/>
              <a:stretch>
                <a:fillRect/>
              </a:stretch>
            </p:blipFill>
            <p:spPr>
              <a:xfrm>
                <a:off x="7647296" y="4699570"/>
                <a:ext cx="56520" cy="85320"/>
              </a:xfrm>
              <a:prstGeom prst="rect">
                <a:avLst/>
              </a:prstGeom>
            </p:spPr>
          </p:pic>
        </mc:Fallback>
      </mc:AlternateContent>
      <p:grpSp>
        <p:nvGrpSpPr>
          <p:cNvPr id="179" name="Group 178">
            <a:extLst>
              <a:ext uri="{FF2B5EF4-FFF2-40B4-BE49-F238E27FC236}">
                <a16:creationId xmlns:a16="http://schemas.microsoft.com/office/drawing/2014/main" id="{51B39F21-D0A9-64DD-061D-3DBF0E309C86}"/>
              </a:ext>
            </a:extLst>
          </p:cNvPr>
          <p:cNvGrpSpPr/>
          <p:nvPr/>
        </p:nvGrpSpPr>
        <p:grpSpPr>
          <a:xfrm>
            <a:off x="7983536" y="4670050"/>
            <a:ext cx="173520" cy="89640"/>
            <a:chOff x="7983536" y="4670050"/>
            <a:chExt cx="173520" cy="89640"/>
          </a:xfrm>
        </p:grpSpPr>
        <mc:AlternateContent xmlns:mc="http://schemas.openxmlformats.org/markup-compatibility/2006">
          <mc:Choice xmlns:p14="http://schemas.microsoft.com/office/powerpoint/2010/main" Requires="p14">
            <p:contentPart p14:bwMode="auto" r:id="rId228">
              <p14:nvContentPartPr>
                <p14:cNvPr id="177" name="Ink 176">
                  <a:extLst>
                    <a:ext uri="{FF2B5EF4-FFF2-40B4-BE49-F238E27FC236}">
                      <a16:creationId xmlns:a16="http://schemas.microsoft.com/office/drawing/2014/main" id="{09951214-18AA-A80F-75B2-3E3680CE0656}"/>
                    </a:ext>
                  </a:extLst>
                </p14:cNvPr>
                <p14:cNvContentPartPr/>
                <p14:nvPr/>
              </p14:nvContentPartPr>
              <p14:xfrm>
                <a:off x="7983536" y="4671130"/>
                <a:ext cx="13680" cy="85320"/>
              </p14:xfrm>
            </p:contentPart>
          </mc:Choice>
          <mc:Fallback>
            <p:pic>
              <p:nvPicPr>
                <p:cNvPr id="177" name="Ink 176">
                  <a:extLst>
                    <a:ext uri="{FF2B5EF4-FFF2-40B4-BE49-F238E27FC236}">
                      <a16:creationId xmlns:a16="http://schemas.microsoft.com/office/drawing/2014/main" id="{09951214-18AA-A80F-75B2-3E3680CE0656}"/>
                    </a:ext>
                  </a:extLst>
                </p:cNvPr>
                <p:cNvPicPr/>
                <p:nvPr/>
              </p:nvPicPr>
              <p:blipFill>
                <a:blip r:embed="rId229"/>
                <a:stretch>
                  <a:fillRect/>
                </a:stretch>
              </p:blipFill>
              <p:spPr>
                <a:xfrm>
                  <a:off x="7974536" y="4662490"/>
                  <a:ext cx="3132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78" name="Ink 177">
                  <a:extLst>
                    <a:ext uri="{FF2B5EF4-FFF2-40B4-BE49-F238E27FC236}">
                      <a16:creationId xmlns:a16="http://schemas.microsoft.com/office/drawing/2014/main" id="{365CD452-63AF-6883-FA60-2BE84259C625}"/>
                    </a:ext>
                  </a:extLst>
                </p14:cNvPr>
                <p14:cNvContentPartPr/>
                <p14:nvPr/>
              </p14:nvContentPartPr>
              <p14:xfrm>
                <a:off x="8132216" y="4670050"/>
                <a:ext cx="24840" cy="89640"/>
              </p14:xfrm>
            </p:contentPart>
          </mc:Choice>
          <mc:Fallback>
            <p:pic>
              <p:nvPicPr>
                <p:cNvPr id="178" name="Ink 177">
                  <a:extLst>
                    <a:ext uri="{FF2B5EF4-FFF2-40B4-BE49-F238E27FC236}">
                      <a16:creationId xmlns:a16="http://schemas.microsoft.com/office/drawing/2014/main" id="{365CD452-63AF-6883-FA60-2BE84259C625}"/>
                    </a:ext>
                  </a:extLst>
                </p:cNvPr>
                <p:cNvPicPr/>
                <p:nvPr/>
              </p:nvPicPr>
              <p:blipFill>
                <a:blip r:embed="rId231"/>
                <a:stretch>
                  <a:fillRect/>
                </a:stretch>
              </p:blipFill>
              <p:spPr>
                <a:xfrm>
                  <a:off x="8123216" y="4661050"/>
                  <a:ext cx="42480" cy="107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2">
            <p14:nvContentPartPr>
              <p14:cNvPr id="192" name="Ink 191">
                <a:extLst>
                  <a:ext uri="{FF2B5EF4-FFF2-40B4-BE49-F238E27FC236}">
                    <a16:creationId xmlns:a16="http://schemas.microsoft.com/office/drawing/2014/main" id="{E44DA28B-1D0C-E545-0B1C-705F2214289D}"/>
                  </a:ext>
                </a:extLst>
              </p14:cNvPr>
              <p14:cNvContentPartPr/>
              <p14:nvPr/>
            </p14:nvContentPartPr>
            <p14:xfrm>
              <a:off x="10192136" y="6514330"/>
              <a:ext cx="793800" cy="398520"/>
            </p14:xfrm>
          </p:contentPart>
        </mc:Choice>
        <mc:Fallback>
          <p:pic>
            <p:nvPicPr>
              <p:cNvPr id="192" name="Ink 191">
                <a:extLst>
                  <a:ext uri="{FF2B5EF4-FFF2-40B4-BE49-F238E27FC236}">
                    <a16:creationId xmlns:a16="http://schemas.microsoft.com/office/drawing/2014/main" id="{E44DA28B-1D0C-E545-0B1C-705F2214289D}"/>
                  </a:ext>
                </a:extLst>
              </p:cNvPr>
              <p:cNvPicPr/>
              <p:nvPr/>
            </p:nvPicPr>
            <p:blipFill>
              <a:blip r:embed="rId233"/>
              <a:stretch>
                <a:fillRect/>
              </a:stretch>
            </p:blipFill>
            <p:spPr>
              <a:xfrm>
                <a:off x="10183136" y="6505330"/>
                <a:ext cx="811440" cy="416160"/>
              </a:xfrm>
              <a:prstGeom prst="rect">
                <a:avLst/>
              </a:prstGeom>
            </p:spPr>
          </p:pic>
        </mc:Fallback>
      </mc:AlternateContent>
      <p:grpSp>
        <p:nvGrpSpPr>
          <p:cNvPr id="204" name="Group 203">
            <a:extLst>
              <a:ext uri="{FF2B5EF4-FFF2-40B4-BE49-F238E27FC236}">
                <a16:creationId xmlns:a16="http://schemas.microsoft.com/office/drawing/2014/main" id="{E6DC4B3D-A931-36E0-D745-82B972F0DFDA}"/>
              </a:ext>
            </a:extLst>
          </p:cNvPr>
          <p:cNvGrpSpPr/>
          <p:nvPr/>
        </p:nvGrpSpPr>
        <p:grpSpPr>
          <a:xfrm>
            <a:off x="10640696" y="3978850"/>
            <a:ext cx="2230560" cy="2503080"/>
            <a:chOff x="10640696" y="3978850"/>
            <a:chExt cx="2230560" cy="2503080"/>
          </a:xfrm>
        </p:grpSpPr>
        <mc:AlternateContent xmlns:mc="http://schemas.openxmlformats.org/markup-compatibility/2006">
          <mc:Choice xmlns:p14="http://schemas.microsoft.com/office/powerpoint/2010/main" Requires="p14">
            <p:contentPart p14:bwMode="auto" r:id="rId234">
              <p14:nvContentPartPr>
                <p14:cNvPr id="180" name="Ink 179">
                  <a:extLst>
                    <a:ext uri="{FF2B5EF4-FFF2-40B4-BE49-F238E27FC236}">
                      <a16:creationId xmlns:a16="http://schemas.microsoft.com/office/drawing/2014/main" id="{32766D57-03A6-FBD3-90DC-1D47DCF13B60}"/>
                    </a:ext>
                  </a:extLst>
                </p14:cNvPr>
                <p14:cNvContentPartPr/>
                <p14:nvPr/>
              </p14:nvContentPartPr>
              <p14:xfrm>
                <a:off x="10640696" y="4091170"/>
                <a:ext cx="311400" cy="146160"/>
              </p14:xfrm>
            </p:contentPart>
          </mc:Choice>
          <mc:Fallback>
            <p:pic>
              <p:nvPicPr>
                <p:cNvPr id="180" name="Ink 179">
                  <a:extLst>
                    <a:ext uri="{FF2B5EF4-FFF2-40B4-BE49-F238E27FC236}">
                      <a16:creationId xmlns:a16="http://schemas.microsoft.com/office/drawing/2014/main" id="{32766D57-03A6-FBD3-90DC-1D47DCF13B60}"/>
                    </a:ext>
                  </a:extLst>
                </p:cNvPr>
                <p:cNvPicPr/>
                <p:nvPr/>
              </p:nvPicPr>
              <p:blipFill>
                <a:blip r:embed="rId235"/>
                <a:stretch>
                  <a:fillRect/>
                </a:stretch>
              </p:blipFill>
              <p:spPr>
                <a:xfrm>
                  <a:off x="10632056" y="4082530"/>
                  <a:ext cx="32904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81" name="Ink 180">
                  <a:extLst>
                    <a:ext uri="{FF2B5EF4-FFF2-40B4-BE49-F238E27FC236}">
                      <a16:creationId xmlns:a16="http://schemas.microsoft.com/office/drawing/2014/main" id="{27A7E4F1-AAAA-C6A0-6B45-DBBA016D6432}"/>
                    </a:ext>
                  </a:extLst>
                </p14:cNvPr>
                <p14:cNvContentPartPr/>
                <p14:nvPr/>
              </p14:nvContentPartPr>
              <p14:xfrm>
                <a:off x="10981976" y="4043650"/>
                <a:ext cx="172440" cy="172440"/>
              </p14:xfrm>
            </p:contentPart>
          </mc:Choice>
          <mc:Fallback>
            <p:pic>
              <p:nvPicPr>
                <p:cNvPr id="181" name="Ink 180">
                  <a:extLst>
                    <a:ext uri="{FF2B5EF4-FFF2-40B4-BE49-F238E27FC236}">
                      <a16:creationId xmlns:a16="http://schemas.microsoft.com/office/drawing/2014/main" id="{27A7E4F1-AAAA-C6A0-6B45-DBBA016D6432}"/>
                    </a:ext>
                  </a:extLst>
                </p:cNvPr>
                <p:cNvPicPr/>
                <p:nvPr/>
              </p:nvPicPr>
              <p:blipFill>
                <a:blip r:embed="rId237"/>
                <a:stretch>
                  <a:fillRect/>
                </a:stretch>
              </p:blipFill>
              <p:spPr>
                <a:xfrm>
                  <a:off x="10973336" y="4035010"/>
                  <a:ext cx="19008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82" name="Ink 181">
                  <a:extLst>
                    <a:ext uri="{FF2B5EF4-FFF2-40B4-BE49-F238E27FC236}">
                      <a16:creationId xmlns:a16="http://schemas.microsoft.com/office/drawing/2014/main" id="{B173F59F-A7E5-20DC-6142-464C781F11F1}"/>
                    </a:ext>
                  </a:extLst>
                </p14:cNvPr>
                <p14:cNvContentPartPr/>
                <p14:nvPr/>
              </p14:nvContentPartPr>
              <p14:xfrm>
                <a:off x="11360336" y="4073170"/>
                <a:ext cx="91080" cy="160920"/>
              </p14:xfrm>
            </p:contentPart>
          </mc:Choice>
          <mc:Fallback>
            <p:pic>
              <p:nvPicPr>
                <p:cNvPr id="182" name="Ink 181">
                  <a:extLst>
                    <a:ext uri="{FF2B5EF4-FFF2-40B4-BE49-F238E27FC236}">
                      <a16:creationId xmlns:a16="http://schemas.microsoft.com/office/drawing/2014/main" id="{B173F59F-A7E5-20DC-6142-464C781F11F1}"/>
                    </a:ext>
                  </a:extLst>
                </p:cNvPr>
                <p:cNvPicPr/>
                <p:nvPr/>
              </p:nvPicPr>
              <p:blipFill>
                <a:blip r:embed="rId239"/>
                <a:stretch>
                  <a:fillRect/>
                </a:stretch>
              </p:blipFill>
              <p:spPr>
                <a:xfrm>
                  <a:off x="11351696" y="4064530"/>
                  <a:ext cx="10872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83" name="Ink 182">
                  <a:extLst>
                    <a:ext uri="{FF2B5EF4-FFF2-40B4-BE49-F238E27FC236}">
                      <a16:creationId xmlns:a16="http://schemas.microsoft.com/office/drawing/2014/main" id="{19F4577A-4779-235E-BC09-D0944393235A}"/>
                    </a:ext>
                  </a:extLst>
                </p14:cNvPr>
                <p14:cNvContentPartPr/>
                <p14:nvPr/>
              </p14:nvContentPartPr>
              <p14:xfrm>
                <a:off x="11506136" y="4005850"/>
                <a:ext cx="134280" cy="217080"/>
              </p14:xfrm>
            </p:contentPart>
          </mc:Choice>
          <mc:Fallback>
            <p:pic>
              <p:nvPicPr>
                <p:cNvPr id="183" name="Ink 182">
                  <a:extLst>
                    <a:ext uri="{FF2B5EF4-FFF2-40B4-BE49-F238E27FC236}">
                      <a16:creationId xmlns:a16="http://schemas.microsoft.com/office/drawing/2014/main" id="{19F4577A-4779-235E-BC09-D0944393235A}"/>
                    </a:ext>
                  </a:extLst>
                </p:cNvPr>
                <p:cNvPicPr/>
                <p:nvPr/>
              </p:nvPicPr>
              <p:blipFill>
                <a:blip r:embed="rId241"/>
                <a:stretch>
                  <a:fillRect/>
                </a:stretch>
              </p:blipFill>
              <p:spPr>
                <a:xfrm>
                  <a:off x="11497136" y="3997210"/>
                  <a:ext cx="15192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84" name="Ink 183">
                  <a:extLst>
                    <a:ext uri="{FF2B5EF4-FFF2-40B4-BE49-F238E27FC236}">
                      <a16:creationId xmlns:a16="http://schemas.microsoft.com/office/drawing/2014/main" id="{8E7CECE1-C64D-0555-53F3-E5377B8D0EBF}"/>
                    </a:ext>
                  </a:extLst>
                </p14:cNvPr>
                <p14:cNvContentPartPr/>
                <p14:nvPr/>
              </p14:nvContentPartPr>
              <p14:xfrm>
                <a:off x="11612336" y="4089730"/>
                <a:ext cx="40680" cy="3960"/>
              </p14:xfrm>
            </p:contentPart>
          </mc:Choice>
          <mc:Fallback>
            <p:pic>
              <p:nvPicPr>
                <p:cNvPr id="184" name="Ink 183">
                  <a:extLst>
                    <a:ext uri="{FF2B5EF4-FFF2-40B4-BE49-F238E27FC236}">
                      <a16:creationId xmlns:a16="http://schemas.microsoft.com/office/drawing/2014/main" id="{8E7CECE1-C64D-0555-53F3-E5377B8D0EBF}"/>
                    </a:ext>
                  </a:extLst>
                </p:cNvPr>
                <p:cNvPicPr/>
                <p:nvPr/>
              </p:nvPicPr>
              <p:blipFill>
                <a:blip r:embed="rId243"/>
                <a:stretch>
                  <a:fillRect/>
                </a:stretch>
              </p:blipFill>
              <p:spPr>
                <a:xfrm>
                  <a:off x="11603336" y="4081090"/>
                  <a:ext cx="5832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85" name="Ink 184">
                  <a:extLst>
                    <a:ext uri="{FF2B5EF4-FFF2-40B4-BE49-F238E27FC236}">
                      <a16:creationId xmlns:a16="http://schemas.microsoft.com/office/drawing/2014/main" id="{3B6DB6B1-00FA-7CF5-C236-449A71ED8C3C}"/>
                    </a:ext>
                  </a:extLst>
                </p14:cNvPr>
                <p14:cNvContentPartPr/>
                <p14:nvPr/>
              </p14:nvContentPartPr>
              <p14:xfrm>
                <a:off x="11693336" y="4031410"/>
                <a:ext cx="140400" cy="167760"/>
              </p14:xfrm>
            </p:contentPart>
          </mc:Choice>
          <mc:Fallback>
            <p:pic>
              <p:nvPicPr>
                <p:cNvPr id="185" name="Ink 184">
                  <a:extLst>
                    <a:ext uri="{FF2B5EF4-FFF2-40B4-BE49-F238E27FC236}">
                      <a16:creationId xmlns:a16="http://schemas.microsoft.com/office/drawing/2014/main" id="{3B6DB6B1-00FA-7CF5-C236-449A71ED8C3C}"/>
                    </a:ext>
                  </a:extLst>
                </p:cNvPr>
                <p:cNvPicPr/>
                <p:nvPr/>
              </p:nvPicPr>
              <p:blipFill>
                <a:blip r:embed="rId245"/>
                <a:stretch>
                  <a:fillRect/>
                </a:stretch>
              </p:blipFill>
              <p:spPr>
                <a:xfrm>
                  <a:off x="11684336" y="4022770"/>
                  <a:ext cx="15804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86" name="Ink 185">
                  <a:extLst>
                    <a:ext uri="{FF2B5EF4-FFF2-40B4-BE49-F238E27FC236}">
                      <a16:creationId xmlns:a16="http://schemas.microsoft.com/office/drawing/2014/main" id="{5BBB489C-80E3-8C69-591A-2EA5376996AD}"/>
                    </a:ext>
                  </a:extLst>
                </p14:cNvPr>
                <p14:cNvContentPartPr/>
                <p14:nvPr/>
              </p14:nvContentPartPr>
              <p14:xfrm>
                <a:off x="11430536" y="4057690"/>
                <a:ext cx="363960" cy="142200"/>
              </p14:xfrm>
            </p:contentPart>
          </mc:Choice>
          <mc:Fallback>
            <p:pic>
              <p:nvPicPr>
                <p:cNvPr id="186" name="Ink 185">
                  <a:extLst>
                    <a:ext uri="{FF2B5EF4-FFF2-40B4-BE49-F238E27FC236}">
                      <a16:creationId xmlns:a16="http://schemas.microsoft.com/office/drawing/2014/main" id="{5BBB489C-80E3-8C69-591A-2EA5376996AD}"/>
                    </a:ext>
                  </a:extLst>
                </p:cNvPr>
                <p:cNvPicPr/>
                <p:nvPr/>
              </p:nvPicPr>
              <p:blipFill>
                <a:blip r:embed="rId247"/>
                <a:stretch>
                  <a:fillRect/>
                </a:stretch>
              </p:blipFill>
              <p:spPr>
                <a:xfrm>
                  <a:off x="11421896" y="4049050"/>
                  <a:ext cx="38160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87" name="Ink 186">
                  <a:extLst>
                    <a:ext uri="{FF2B5EF4-FFF2-40B4-BE49-F238E27FC236}">
                      <a16:creationId xmlns:a16="http://schemas.microsoft.com/office/drawing/2014/main" id="{166848EC-FF62-97F2-47A6-46C60F50B1EA}"/>
                    </a:ext>
                  </a:extLst>
                </p14:cNvPr>
                <p14:cNvContentPartPr/>
                <p14:nvPr/>
              </p14:nvContentPartPr>
              <p14:xfrm>
                <a:off x="11948216" y="4149130"/>
                <a:ext cx="112680" cy="135720"/>
              </p14:xfrm>
            </p:contentPart>
          </mc:Choice>
          <mc:Fallback>
            <p:pic>
              <p:nvPicPr>
                <p:cNvPr id="187" name="Ink 186">
                  <a:extLst>
                    <a:ext uri="{FF2B5EF4-FFF2-40B4-BE49-F238E27FC236}">
                      <a16:creationId xmlns:a16="http://schemas.microsoft.com/office/drawing/2014/main" id="{166848EC-FF62-97F2-47A6-46C60F50B1EA}"/>
                    </a:ext>
                  </a:extLst>
                </p:cNvPr>
                <p:cNvPicPr/>
                <p:nvPr/>
              </p:nvPicPr>
              <p:blipFill>
                <a:blip r:embed="rId249"/>
                <a:stretch>
                  <a:fillRect/>
                </a:stretch>
              </p:blipFill>
              <p:spPr>
                <a:xfrm>
                  <a:off x="11939216" y="4140130"/>
                  <a:ext cx="13032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88" name="Ink 187">
                  <a:extLst>
                    <a:ext uri="{FF2B5EF4-FFF2-40B4-BE49-F238E27FC236}">
                      <a16:creationId xmlns:a16="http://schemas.microsoft.com/office/drawing/2014/main" id="{EE481F05-7165-34CD-D783-846C58311B25}"/>
                    </a:ext>
                  </a:extLst>
                </p14:cNvPr>
                <p14:cNvContentPartPr/>
                <p14:nvPr/>
              </p14:nvContentPartPr>
              <p14:xfrm>
                <a:off x="12087536" y="4155970"/>
                <a:ext cx="126000" cy="96120"/>
              </p14:xfrm>
            </p:contentPart>
          </mc:Choice>
          <mc:Fallback>
            <p:pic>
              <p:nvPicPr>
                <p:cNvPr id="188" name="Ink 187">
                  <a:extLst>
                    <a:ext uri="{FF2B5EF4-FFF2-40B4-BE49-F238E27FC236}">
                      <a16:creationId xmlns:a16="http://schemas.microsoft.com/office/drawing/2014/main" id="{EE481F05-7165-34CD-D783-846C58311B25}"/>
                    </a:ext>
                  </a:extLst>
                </p:cNvPr>
                <p:cNvPicPr/>
                <p:nvPr/>
              </p:nvPicPr>
              <p:blipFill>
                <a:blip r:embed="rId251"/>
                <a:stretch>
                  <a:fillRect/>
                </a:stretch>
              </p:blipFill>
              <p:spPr>
                <a:xfrm>
                  <a:off x="12078536" y="4146970"/>
                  <a:ext cx="143640" cy="11376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89" name="Ink 188">
                  <a:extLst>
                    <a:ext uri="{FF2B5EF4-FFF2-40B4-BE49-F238E27FC236}">
                      <a16:creationId xmlns:a16="http://schemas.microsoft.com/office/drawing/2014/main" id="{351E2B5C-3286-EFD3-0BD2-17DC77BAFCE0}"/>
                    </a:ext>
                  </a:extLst>
                </p14:cNvPr>
                <p14:cNvContentPartPr/>
                <p14:nvPr/>
              </p14:nvContentPartPr>
              <p14:xfrm>
                <a:off x="12223256" y="3978850"/>
                <a:ext cx="448920" cy="292320"/>
              </p14:xfrm>
            </p:contentPart>
          </mc:Choice>
          <mc:Fallback>
            <p:pic>
              <p:nvPicPr>
                <p:cNvPr id="189" name="Ink 188">
                  <a:extLst>
                    <a:ext uri="{FF2B5EF4-FFF2-40B4-BE49-F238E27FC236}">
                      <a16:creationId xmlns:a16="http://schemas.microsoft.com/office/drawing/2014/main" id="{351E2B5C-3286-EFD3-0BD2-17DC77BAFCE0}"/>
                    </a:ext>
                  </a:extLst>
                </p:cNvPr>
                <p:cNvPicPr/>
                <p:nvPr/>
              </p:nvPicPr>
              <p:blipFill>
                <a:blip r:embed="rId253"/>
                <a:stretch>
                  <a:fillRect/>
                </a:stretch>
              </p:blipFill>
              <p:spPr>
                <a:xfrm>
                  <a:off x="12214616" y="3969850"/>
                  <a:ext cx="466560" cy="30996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90" name="Ink 189">
                  <a:extLst>
                    <a:ext uri="{FF2B5EF4-FFF2-40B4-BE49-F238E27FC236}">
                      <a16:creationId xmlns:a16="http://schemas.microsoft.com/office/drawing/2014/main" id="{0358E0C5-0FDC-6557-54B8-517C874C210D}"/>
                    </a:ext>
                  </a:extLst>
                </p14:cNvPr>
                <p14:cNvContentPartPr/>
                <p14:nvPr/>
              </p14:nvContentPartPr>
              <p14:xfrm>
                <a:off x="12595856" y="4066330"/>
                <a:ext cx="264960" cy="72720"/>
              </p14:xfrm>
            </p:contentPart>
          </mc:Choice>
          <mc:Fallback>
            <p:pic>
              <p:nvPicPr>
                <p:cNvPr id="190" name="Ink 189">
                  <a:extLst>
                    <a:ext uri="{FF2B5EF4-FFF2-40B4-BE49-F238E27FC236}">
                      <a16:creationId xmlns:a16="http://schemas.microsoft.com/office/drawing/2014/main" id="{0358E0C5-0FDC-6557-54B8-517C874C210D}"/>
                    </a:ext>
                  </a:extLst>
                </p:cNvPr>
                <p:cNvPicPr/>
                <p:nvPr/>
              </p:nvPicPr>
              <p:blipFill>
                <a:blip r:embed="rId255"/>
                <a:stretch>
                  <a:fillRect/>
                </a:stretch>
              </p:blipFill>
              <p:spPr>
                <a:xfrm>
                  <a:off x="12587216" y="4057330"/>
                  <a:ext cx="28260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93" name="Ink 192">
                  <a:extLst>
                    <a:ext uri="{FF2B5EF4-FFF2-40B4-BE49-F238E27FC236}">
                      <a16:creationId xmlns:a16="http://schemas.microsoft.com/office/drawing/2014/main" id="{CEE007C0-0352-3C56-0604-740AC7082417}"/>
                    </a:ext>
                  </a:extLst>
                </p14:cNvPr>
                <p14:cNvContentPartPr/>
                <p14:nvPr/>
              </p14:nvContentPartPr>
              <p14:xfrm>
                <a:off x="11653016" y="4417690"/>
                <a:ext cx="973800" cy="1295640"/>
              </p14:xfrm>
            </p:contentPart>
          </mc:Choice>
          <mc:Fallback>
            <p:pic>
              <p:nvPicPr>
                <p:cNvPr id="193" name="Ink 192">
                  <a:extLst>
                    <a:ext uri="{FF2B5EF4-FFF2-40B4-BE49-F238E27FC236}">
                      <a16:creationId xmlns:a16="http://schemas.microsoft.com/office/drawing/2014/main" id="{CEE007C0-0352-3C56-0604-740AC7082417}"/>
                    </a:ext>
                  </a:extLst>
                </p:cNvPr>
                <p:cNvPicPr/>
                <p:nvPr/>
              </p:nvPicPr>
              <p:blipFill>
                <a:blip r:embed="rId257"/>
                <a:stretch>
                  <a:fillRect/>
                </a:stretch>
              </p:blipFill>
              <p:spPr>
                <a:xfrm>
                  <a:off x="11644016" y="4409050"/>
                  <a:ext cx="991440" cy="131328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94" name="Ink 193">
                  <a:extLst>
                    <a:ext uri="{FF2B5EF4-FFF2-40B4-BE49-F238E27FC236}">
                      <a16:creationId xmlns:a16="http://schemas.microsoft.com/office/drawing/2014/main" id="{4ABC9E8B-54A1-3235-3990-245498DC0F9F}"/>
                    </a:ext>
                  </a:extLst>
                </p14:cNvPr>
                <p14:cNvContentPartPr/>
                <p14:nvPr/>
              </p14:nvContentPartPr>
              <p14:xfrm>
                <a:off x="12515936" y="5576170"/>
                <a:ext cx="159840" cy="138960"/>
              </p14:xfrm>
            </p:contentPart>
          </mc:Choice>
          <mc:Fallback>
            <p:pic>
              <p:nvPicPr>
                <p:cNvPr id="194" name="Ink 193">
                  <a:extLst>
                    <a:ext uri="{FF2B5EF4-FFF2-40B4-BE49-F238E27FC236}">
                      <a16:creationId xmlns:a16="http://schemas.microsoft.com/office/drawing/2014/main" id="{4ABC9E8B-54A1-3235-3990-245498DC0F9F}"/>
                    </a:ext>
                  </a:extLst>
                </p:cNvPr>
                <p:cNvPicPr/>
                <p:nvPr/>
              </p:nvPicPr>
              <p:blipFill>
                <a:blip r:embed="rId259"/>
                <a:stretch>
                  <a:fillRect/>
                </a:stretch>
              </p:blipFill>
              <p:spPr>
                <a:xfrm>
                  <a:off x="12507296" y="5567530"/>
                  <a:ext cx="17748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260">
              <p14:nvContentPartPr>
                <p14:cNvPr id="196" name="Ink 195">
                  <a:extLst>
                    <a:ext uri="{FF2B5EF4-FFF2-40B4-BE49-F238E27FC236}">
                      <a16:creationId xmlns:a16="http://schemas.microsoft.com/office/drawing/2014/main" id="{9F11039C-04EF-ACDE-0940-416863024A4E}"/>
                    </a:ext>
                  </a:extLst>
                </p14:cNvPr>
                <p14:cNvContentPartPr/>
                <p14:nvPr/>
              </p14:nvContentPartPr>
              <p14:xfrm>
                <a:off x="11205896" y="4348930"/>
                <a:ext cx="266760" cy="232560"/>
              </p14:xfrm>
            </p:contentPart>
          </mc:Choice>
          <mc:Fallback>
            <p:pic>
              <p:nvPicPr>
                <p:cNvPr id="196" name="Ink 195">
                  <a:extLst>
                    <a:ext uri="{FF2B5EF4-FFF2-40B4-BE49-F238E27FC236}">
                      <a16:creationId xmlns:a16="http://schemas.microsoft.com/office/drawing/2014/main" id="{9F11039C-04EF-ACDE-0940-416863024A4E}"/>
                    </a:ext>
                  </a:extLst>
                </p:cNvPr>
                <p:cNvPicPr/>
                <p:nvPr/>
              </p:nvPicPr>
              <p:blipFill>
                <a:blip r:embed="rId261"/>
                <a:stretch>
                  <a:fillRect/>
                </a:stretch>
              </p:blipFill>
              <p:spPr>
                <a:xfrm>
                  <a:off x="11197256" y="4339930"/>
                  <a:ext cx="284400"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97" name="Ink 196">
                  <a:extLst>
                    <a:ext uri="{FF2B5EF4-FFF2-40B4-BE49-F238E27FC236}">
                      <a16:creationId xmlns:a16="http://schemas.microsoft.com/office/drawing/2014/main" id="{01489F81-FF4E-04A7-E7CF-BD6C5A2A5386}"/>
                    </a:ext>
                  </a:extLst>
                </p14:cNvPr>
                <p14:cNvContentPartPr/>
                <p14:nvPr/>
              </p14:nvContentPartPr>
              <p14:xfrm>
                <a:off x="11367176" y="4564570"/>
                <a:ext cx="313560" cy="280440"/>
              </p14:xfrm>
            </p:contentPart>
          </mc:Choice>
          <mc:Fallback>
            <p:pic>
              <p:nvPicPr>
                <p:cNvPr id="197" name="Ink 196">
                  <a:extLst>
                    <a:ext uri="{FF2B5EF4-FFF2-40B4-BE49-F238E27FC236}">
                      <a16:creationId xmlns:a16="http://schemas.microsoft.com/office/drawing/2014/main" id="{01489F81-FF4E-04A7-E7CF-BD6C5A2A5386}"/>
                    </a:ext>
                  </a:extLst>
                </p:cNvPr>
                <p:cNvPicPr/>
                <p:nvPr/>
              </p:nvPicPr>
              <p:blipFill>
                <a:blip r:embed="rId263"/>
                <a:stretch>
                  <a:fillRect/>
                </a:stretch>
              </p:blipFill>
              <p:spPr>
                <a:xfrm>
                  <a:off x="11358536" y="4555570"/>
                  <a:ext cx="33120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98" name="Ink 197">
                  <a:extLst>
                    <a:ext uri="{FF2B5EF4-FFF2-40B4-BE49-F238E27FC236}">
                      <a16:creationId xmlns:a16="http://schemas.microsoft.com/office/drawing/2014/main" id="{8F92290B-1D0D-D841-0BA0-C6945541A659}"/>
                    </a:ext>
                  </a:extLst>
                </p14:cNvPr>
                <p14:cNvContentPartPr/>
                <p14:nvPr/>
              </p14:nvContentPartPr>
              <p14:xfrm>
                <a:off x="11642216" y="4853290"/>
                <a:ext cx="253440" cy="252360"/>
              </p14:xfrm>
            </p:contentPart>
          </mc:Choice>
          <mc:Fallback>
            <p:pic>
              <p:nvPicPr>
                <p:cNvPr id="198" name="Ink 197">
                  <a:extLst>
                    <a:ext uri="{FF2B5EF4-FFF2-40B4-BE49-F238E27FC236}">
                      <a16:creationId xmlns:a16="http://schemas.microsoft.com/office/drawing/2014/main" id="{8F92290B-1D0D-D841-0BA0-C6945541A659}"/>
                    </a:ext>
                  </a:extLst>
                </p:cNvPr>
                <p:cNvPicPr/>
                <p:nvPr/>
              </p:nvPicPr>
              <p:blipFill>
                <a:blip r:embed="rId265"/>
                <a:stretch>
                  <a:fillRect/>
                </a:stretch>
              </p:blipFill>
              <p:spPr>
                <a:xfrm>
                  <a:off x="11633216" y="4844290"/>
                  <a:ext cx="271080" cy="270000"/>
                </a:xfrm>
                <a:prstGeom prst="rect">
                  <a:avLst/>
                </a:prstGeom>
              </p:spPr>
            </p:pic>
          </mc:Fallback>
        </mc:AlternateContent>
        <mc:AlternateContent xmlns:mc="http://schemas.openxmlformats.org/markup-compatibility/2006">
          <mc:Choice xmlns:p14="http://schemas.microsoft.com/office/powerpoint/2010/main" Requires="p14">
            <p:contentPart p14:bwMode="auto" r:id="rId266">
              <p14:nvContentPartPr>
                <p14:cNvPr id="199" name="Ink 198">
                  <a:extLst>
                    <a:ext uri="{FF2B5EF4-FFF2-40B4-BE49-F238E27FC236}">
                      <a16:creationId xmlns:a16="http://schemas.microsoft.com/office/drawing/2014/main" id="{11AC826A-EC7B-34C1-8E19-7DA5B04432C2}"/>
                    </a:ext>
                  </a:extLst>
                </p14:cNvPr>
                <p14:cNvContentPartPr/>
                <p14:nvPr/>
              </p14:nvContentPartPr>
              <p14:xfrm>
                <a:off x="11847416" y="5170090"/>
                <a:ext cx="202680" cy="207000"/>
              </p14:xfrm>
            </p:contentPart>
          </mc:Choice>
          <mc:Fallback>
            <p:pic>
              <p:nvPicPr>
                <p:cNvPr id="199" name="Ink 198">
                  <a:extLst>
                    <a:ext uri="{FF2B5EF4-FFF2-40B4-BE49-F238E27FC236}">
                      <a16:creationId xmlns:a16="http://schemas.microsoft.com/office/drawing/2014/main" id="{11AC826A-EC7B-34C1-8E19-7DA5B04432C2}"/>
                    </a:ext>
                  </a:extLst>
                </p:cNvPr>
                <p:cNvPicPr/>
                <p:nvPr/>
              </p:nvPicPr>
              <p:blipFill>
                <a:blip r:embed="rId267"/>
                <a:stretch>
                  <a:fillRect/>
                </a:stretch>
              </p:blipFill>
              <p:spPr>
                <a:xfrm>
                  <a:off x="11838416" y="5161450"/>
                  <a:ext cx="22032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268">
              <p14:nvContentPartPr>
                <p14:cNvPr id="200" name="Ink 199">
                  <a:extLst>
                    <a:ext uri="{FF2B5EF4-FFF2-40B4-BE49-F238E27FC236}">
                      <a16:creationId xmlns:a16="http://schemas.microsoft.com/office/drawing/2014/main" id="{7CF4A2A8-1B44-4F4F-6406-DFA7FB5ADCEC}"/>
                    </a:ext>
                  </a:extLst>
                </p14:cNvPr>
                <p14:cNvContentPartPr/>
                <p14:nvPr/>
              </p14:nvContentPartPr>
              <p14:xfrm>
                <a:off x="11996816" y="5404450"/>
                <a:ext cx="216720" cy="240840"/>
              </p14:xfrm>
            </p:contentPart>
          </mc:Choice>
          <mc:Fallback>
            <p:pic>
              <p:nvPicPr>
                <p:cNvPr id="200" name="Ink 199">
                  <a:extLst>
                    <a:ext uri="{FF2B5EF4-FFF2-40B4-BE49-F238E27FC236}">
                      <a16:creationId xmlns:a16="http://schemas.microsoft.com/office/drawing/2014/main" id="{7CF4A2A8-1B44-4F4F-6406-DFA7FB5ADCEC}"/>
                    </a:ext>
                  </a:extLst>
                </p:cNvPr>
                <p:cNvPicPr/>
                <p:nvPr/>
              </p:nvPicPr>
              <p:blipFill>
                <a:blip r:embed="rId269"/>
                <a:stretch>
                  <a:fillRect/>
                </a:stretch>
              </p:blipFill>
              <p:spPr>
                <a:xfrm>
                  <a:off x="11987816" y="5395810"/>
                  <a:ext cx="23436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270">
              <p14:nvContentPartPr>
                <p14:cNvPr id="201" name="Ink 200">
                  <a:extLst>
                    <a:ext uri="{FF2B5EF4-FFF2-40B4-BE49-F238E27FC236}">
                      <a16:creationId xmlns:a16="http://schemas.microsoft.com/office/drawing/2014/main" id="{AB2C765E-F94B-9CA9-AC5A-6FEB5221BB7C}"/>
                    </a:ext>
                  </a:extLst>
                </p14:cNvPr>
                <p14:cNvContentPartPr/>
                <p14:nvPr/>
              </p14:nvContentPartPr>
              <p14:xfrm>
                <a:off x="12212456" y="5687050"/>
                <a:ext cx="202320" cy="221400"/>
              </p14:xfrm>
            </p:contentPart>
          </mc:Choice>
          <mc:Fallback>
            <p:pic>
              <p:nvPicPr>
                <p:cNvPr id="201" name="Ink 200">
                  <a:extLst>
                    <a:ext uri="{FF2B5EF4-FFF2-40B4-BE49-F238E27FC236}">
                      <a16:creationId xmlns:a16="http://schemas.microsoft.com/office/drawing/2014/main" id="{AB2C765E-F94B-9CA9-AC5A-6FEB5221BB7C}"/>
                    </a:ext>
                  </a:extLst>
                </p:cNvPr>
                <p:cNvPicPr/>
                <p:nvPr/>
              </p:nvPicPr>
              <p:blipFill>
                <a:blip r:embed="rId271"/>
                <a:stretch>
                  <a:fillRect/>
                </a:stretch>
              </p:blipFill>
              <p:spPr>
                <a:xfrm>
                  <a:off x="12203816" y="5678050"/>
                  <a:ext cx="21996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272">
              <p14:nvContentPartPr>
                <p14:cNvPr id="202" name="Ink 201">
                  <a:extLst>
                    <a:ext uri="{FF2B5EF4-FFF2-40B4-BE49-F238E27FC236}">
                      <a16:creationId xmlns:a16="http://schemas.microsoft.com/office/drawing/2014/main" id="{1B762FF1-0EA9-5307-0AD6-3F8B4B4D54C8}"/>
                    </a:ext>
                  </a:extLst>
                </p14:cNvPr>
                <p14:cNvContentPartPr/>
                <p14:nvPr/>
              </p14:nvContentPartPr>
              <p14:xfrm>
                <a:off x="12457976" y="5928610"/>
                <a:ext cx="177840" cy="225000"/>
              </p14:xfrm>
            </p:contentPart>
          </mc:Choice>
          <mc:Fallback>
            <p:pic>
              <p:nvPicPr>
                <p:cNvPr id="202" name="Ink 201">
                  <a:extLst>
                    <a:ext uri="{FF2B5EF4-FFF2-40B4-BE49-F238E27FC236}">
                      <a16:creationId xmlns:a16="http://schemas.microsoft.com/office/drawing/2014/main" id="{1B762FF1-0EA9-5307-0AD6-3F8B4B4D54C8}"/>
                    </a:ext>
                  </a:extLst>
                </p:cNvPr>
                <p:cNvPicPr/>
                <p:nvPr/>
              </p:nvPicPr>
              <p:blipFill>
                <a:blip r:embed="rId273"/>
                <a:stretch>
                  <a:fillRect/>
                </a:stretch>
              </p:blipFill>
              <p:spPr>
                <a:xfrm>
                  <a:off x="12449336" y="5919610"/>
                  <a:ext cx="195480" cy="242640"/>
                </a:xfrm>
                <a:prstGeom prst="rect">
                  <a:avLst/>
                </a:prstGeom>
              </p:spPr>
            </p:pic>
          </mc:Fallback>
        </mc:AlternateContent>
        <mc:AlternateContent xmlns:mc="http://schemas.openxmlformats.org/markup-compatibility/2006">
          <mc:Choice xmlns:p14="http://schemas.microsoft.com/office/powerpoint/2010/main" Requires="p14">
            <p:contentPart p14:bwMode="auto" r:id="rId274">
              <p14:nvContentPartPr>
                <p14:cNvPr id="203" name="Ink 202">
                  <a:extLst>
                    <a:ext uri="{FF2B5EF4-FFF2-40B4-BE49-F238E27FC236}">
                      <a16:creationId xmlns:a16="http://schemas.microsoft.com/office/drawing/2014/main" id="{811AF4C5-37D1-4346-FC8C-A93C9691A423}"/>
                    </a:ext>
                  </a:extLst>
                </p14:cNvPr>
                <p14:cNvContentPartPr/>
                <p14:nvPr/>
              </p14:nvContentPartPr>
              <p14:xfrm>
                <a:off x="12657776" y="6222730"/>
                <a:ext cx="213480" cy="259200"/>
              </p14:xfrm>
            </p:contentPart>
          </mc:Choice>
          <mc:Fallback>
            <p:pic>
              <p:nvPicPr>
                <p:cNvPr id="203" name="Ink 202">
                  <a:extLst>
                    <a:ext uri="{FF2B5EF4-FFF2-40B4-BE49-F238E27FC236}">
                      <a16:creationId xmlns:a16="http://schemas.microsoft.com/office/drawing/2014/main" id="{811AF4C5-37D1-4346-FC8C-A93C9691A423}"/>
                    </a:ext>
                  </a:extLst>
                </p:cNvPr>
                <p:cNvPicPr/>
                <p:nvPr/>
              </p:nvPicPr>
              <p:blipFill>
                <a:blip r:embed="rId275"/>
                <a:stretch>
                  <a:fillRect/>
                </a:stretch>
              </p:blipFill>
              <p:spPr>
                <a:xfrm>
                  <a:off x="12648776" y="6213730"/>
                  <a:ext cx="231120" cy="276840"/>
                </a:xfrm>
                <a:prstGeom prst="rect">
                  <a:avLst/>
                </a:prstGeom>
              </p:spPr>
            </p:pic>
          </mc:Fallback>
        </mc:AlternateContent>
      </p:grpSp>
      <p:grpSp>
        <p:nvGrpSpPr>
          <p:cNvPr id="215" name="Group 214">
            <a:extLst>
              <a:ext uri="{FF2B5EF4-FFF2-40B4-BE49-F238E27FC236}">
                <a16:creationId xmlns:a16="http://schemas.microsoft.com/office/drawing/2014/main" id="{C9F86B39-93FC-77B5-01E9-8E66C34BC5D7}"/>
              </a:ext>
            </a:extLst>
          </p:cNvPr>
          <p:cNvGrpSpPr/>
          <p:nvPr/>
        </p:nvGrpSpPr>
        <p:grpSpPr>
          <a:xfrm>
            <a:off x="9400496" y="4493650"/>
            <a:ext cx="609840" cy="1968480"/>
            <a:chOff x="9400496" y="4493650"/>
            <a:chExt cx="609840" cy="1968480"/>
          </a:xfrm>
        </p:grpSpPr>
        <mc:AlternateContent xmlns:mc="http://schemas.openxmlformats.org/markup-compatibility/2006">
          <mc:Choice xmlns:p14="http://schemas.microsoft.com/office/powerpoint/2010/main" Requires="p14">
            <p:contentPart p14:bwMode="auto" r:id="rId276">
              <p14:nvContentPartPr>
                <p14:cNvPr id="205" name="Ink 204">
                  <a:extLst>
                    <a:ext uri="{FF2B5EF4-FFF2-40B4-BE49-F238E27FC236}">
                      <a16:creationId xmlns:a16="http://schemas.microsoft.com/office/drawing/2014/main" id="{3E23D17F-01B1-7065-61B2-C885C909323E}"/>
                    </a:ext>
                  </a:extLst>
                </p14:cNvPr>
                <p14:cNvContentPartPr/>
                <p14:nvPr/>
              </p14:nvContentPartPr>
              <p14:xfrm>
                <a:off x="9896936" y="4493650"/>
                <a:ext cx="30960" cy="1882080"/>
              </p14:xfrm>
            </p:contentPart>
          </mc:Choice>
          <mc:Fallback>
            <p:pic>
              <p:nvPicPr>
                <p:cNvPr id="205" name="Ink 204">
                  <a:extLst>
                    <a:ext uri="{FF2B5EF4-FFF2-40B4-BE49-F238E27FC236}">
                      <a16:creationId xmlns:a16="http://schemas.microsoft.com/office/drawing/2014/main" id="{3E23D17F-01B1-7065-61B2-C885C909323E}"/>
                    </a:ext>
                  </a:extLst>
                </p:cNvPr>
                <p:cNvPicPr/>
                <p:nvPr/>
              </p:nvPicPr>
              <p:blipFill>
                <a:blip r:embed="rId277"/>
                <a:stretch>
                  <a:fillRect/>
                </a:stretch>
              </p:blipFill>
              <p:spPr>
                <a:xfrm>
                  <a:off x="9887936" y="4485010"/>
                  <a:ext cx="48600" cy="1899720"/>
                </a:xfrm>
                <a:prstGeom prst="rect">
                  <a:avLst/>
                </a:prstGeom>
              </p:spPr>
            </p:pic>
          </mc:Fallback>
        </mc:AlternateContent>
        <mc:AlternateContent xmlns:mc="http://schemas.openxmlformats.org/markup-compatibility/2006">
          <mc:Choice xmlns:p14="http://schemas.microsoft.com/office/powerpoint/2010/main" Requires="p14">
            <p:contentPart p14:bwMode="auto" r:id="rId278">
              <p14:nvContentPartPr>
                <p14:cNvPr id="206" name="Ink 205">
                  <a:extLst>
                    <a:ext uri="{FF2B5EF4-FFF2-40B4-BE49-F238E27FC236}">
                      <a16:creationId xmlns:a16="http://schemas.microsoft.com/office/drawing/2014/main" id="{B8D58652-E86F-AC3B-DC4F-53199E631C89}"/>
                    </a:ext>
                  </a:extLst>
                </p14:cNvPr>
                <p14:cNvContentPartPr/>
                <p14:nvPr/>
              </p14:nvContentPartPr>
              <p14:xfrm>
                <a:off x="9837176" y="6298330"/>
                <a:ext cx="126720" cy="163800"/>
              </p14:xfrm>
            </p:contentPart>
          </mc:Choice>
          <mc:Fallback>
            <p:pic>
              <p:nvPicPr>
                <p:cNvPr id="206" name="Ink 205">
                  <a:extLst>
                    <a:ext uri="{FF2B5EF4-FFF2-40B4-BE49-F238E27FC236}">
                      <a16:creationId xmlns:a16="http://schemas.microsoft.com/office/drawing/2014/main" id="{B8D58652-E86F-AC3B-DC4F-53199E631C89}"/>
                    </a:ext>
                  </a:extLst>
                </p:cNvPr>
                <p:cNvPicPr/>
                <p:nvPr/>
              </p:nvPicPr>
              <p:blipFill>
                <a:blip r:embed="rId279"/>
                <a:stretch>
                  <a:fillRect/>
                </a:stretch>
              </p:blipFill>
              <p:spPr>
                <a:xfrm>
                  <a:off x="9828176" y="6289690"/>
                  <a:ext cx="14436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280">
              <p14:nvContentPartPr>
                <p14:cNvPr id="208" name="Ink 207">
                  <a:extLst>
                    <a:ext uri="{FF2B5EF4-FFF2-40B4-BE49-F238E27FC236}">
                      <a16:creationId xmlns:a16="http://schemas.microsoft.com/office/drawing/2014/main" id="{4151AF1A-44E5-FB57-0D2F-304492E07F0B}"/>
                    </a:ext>
                  </a:extLst>
                </p14:cNvPr>
                <p14:cNvContentPartPr/>
                <p14:nvPr/>
              </p14:nvContentPartPr>
              <p14:xfrm>
                <a:off x="9400496" y="5469970"/>
                <a:ext cx="104400" cy="194040"/>
              </p14:xfrm>
            </p:contentPart>
          </mc:Choice>
          <mc:Fallback>
            <p:pic>
              <p:nvPicPr>
                <p:cNvPr id="208" name="Ink 207">
                  <a:extLst>
                    <a:ext uri="{FF2B5EF4-FFF2-40B4-BE49-F238E27FC236}">
                      <a16:creationId xmlns:a16="http://schemas.microsoft.com/office/drawing/2014/main" id="{4151AF1A-44E5-FB57-0D2F-304492E07F0B}"/>
                    </a:ext>
                  </a:extLst>
                </p:cNvPr>
                <p:cNvPicPr/>
                <p:nvPr/>
              </p:nvPicPr>
              <p:blipFill>
                <a:blip r:embed="rId281"/>
                <a:stretch>
                  <a:fillRect/>
                </a:stretch>
              </p:blipFill>
              <p:spPr>
                <a:xfrm>
                  <a:off x="9391496" y="5461330"/>
                  <a:ext cx="122040"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282">
              <p14:nvContentPartPr>
                <p14:cNvPr id="209" name="Ink 208">
                  <a:extLst>
                    <a:ext uri="{FF2B5EF4-FFF2-40B4-BE49-F238E27FC236}">
                      <a16:creationId xmlns:a16="http://schemas.microsoft.com/office/drawing/2014/main" id="{73257FDF-5F42-A08C-8990-B74A7E9C1A7F}"/>
                    </a:ext>
                  </a:extLst>
                </p14:cNvPr>
                <p14:cNvContentPartPr/>
                <p14:nvPr/>
              </p14:nvContentPartPr>
              <p14:xfrm>
                <a:off x="9517856" y="5535130"/>
                <a:ext cx="54720" cy="68040"/>
              </p14:xfrm>
            </p:contentPart>
          </mc:Choice>
          <mc:Fallback>
            <p:pic>
              <p:nvPicPr>
                <p:cNvPr id="209" name="Ink 208">
                  <a:extLst>
                    <a:ext uri="{FF2B5EF4-FFF2-40B4-BE49-F238E27FC236}">
                      <a16:creationId xmlns:a16="http://schemas.microsoft.com/office/drawing/2014/main" id="{73257FDF-5F42-A08C-8990-B74A7E9C1A7F}"/>
                    </a:ext>
                  </a:extLst>
                </p:cNvPr>
                <p:cNvPicPr/>
                <p:nvPr/>
              </p:nvPicPr>
              <p:blipFill>
                <a:blip r:embed="rId283"/>
                <a:stretch>
                  <a:fillRect/>
                </a:stretch>
              </p:blipFill>
              <p:spPr>
                <a:xfrm>
                  <a:off x="9508856" y="5526490"/>
                  <a:ext cx="7236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284">
              <p14:nvContentPartPr>
                <p14:cNvPr id="210" name="Ink 209">
                  <a:extLst>
                    <a:ext uri="{FF2B5EF4-FFF2-40B4-BE49-F238E27FC236}">
                      <a16:creationId xmlns:a16="http://schemas.microsoft.com/office/drawing/2014/main" id="{1B4F1FEE-A911-69D2-F63B-9744C7FD89B3}"/>
                    </a:ext>
                  </a:extLst>
                </p14:cNvPr>
                <p14:cNvContentPartPr/>
                <p14:nvPr/>
              </p14:nvContentPartPr>
              <p14:xfrm>
                <a:off x="9575816" y="5470690"/>
                <a:ext cx="52200" cy="82440"/>
              </p14:xfrm>
            </p:contentPart>
          </mc:Choice>
          <mc:Fallback>
            <p:pic>
              <p:nvPicPr>
                <p:cNvPr id="210" name="Ink 209">
                  <a:extLst>
                    <a:ext uri="{FF2B5EF4-FFF2-40B4-BE49-F238E27FC236}">
                      <a16:creationId xmlns:a16="http://schemas.microsoft.com/office/drawing/2014/main" id="{1B4F1FEE-A911-69D2-F63B-9744C7FD89B3}"/>
                    </a:ext>
                  </a:extLst>
                </p:cNvPr>
                <p:cNvPicPr/>
                <p:nvPr/>
              </p:nvPicPr>
              <p:blipFill>
                <a:blip r:embed="rId285"/>
                <a:stretch>
                  <a:fillRect/>
                </a:stretch>
              </p:blipFill>
              <p:spPr>
                <a:xfrm>
                  <a:off x="9566816" y="5461690"/>
                  <a:ext cx="6984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286">
              <p14:nvContentPartPr>
                <p14:cNvPr id="211" name="Ink 210">
                  <a:extLst>
                    <a:ext uri="{FF2B5EF4-FFF2-40B4-BE49-F238E27FC236}">
                      <a16:creationId xmlns:a16="http://schemas.microsoft.com/office/drawing/2014/main" id="{2D0329D3-7AC5-8420-9813-C3021991A19F}"/>
                    </a:ext>
                  </a:extLst>
                </p14:cNvPr>
                <p14:cNvContentPartPr/>
                <p14:nvPr/>
              </p14:nvContentPartPr>
              <p14:xfrm>
                <a:off x="9637736" y="5301850"/>
                <a:ext cx="120960" cy="192960"/>
              </p14:xfrm>
            </p:contentPart>
          </mc:Choice>
          <mc:Fallback>
            <p:pic>
              <p:nvPicPr>
                <p:cNvPr id="211" name="Ink 210">
                  <a:extLst>
                    <a:ext uri="{FF2B5EF4-FFF2-40B4-BE49-F238E27FC236}">
                      <a16:creationId xmlns:a16="http://schemas.microsoft.com/office/drawing/2014/main" id="{2D0329D3-7AC5-8420-9813-C3021991A19F}"/>
                    </a:ext>
                  </a:extLst>
                </p:cNvPr>
                <p:cNvPicPr/>
                <p:nvPr/>
              </p:nvPicPr>
              <p:blipFill>
                <a:blip r:embed="rId287"/>
                <a:stretch>
                  <a:fillRect/>
                </a:stretch>
              </p:blipFill>
              <p:spPr>
                <a:xfrm>
                  <a:off x="9629096" y="5293210"/>
                  <a:ext cx="138600"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288">
              <p14:nvContentPartPr>
                <p14:cNvPr id="212" name="Ink 211">
                  <a:extLst>
                    <a:ext uri="{FF2B5EF4-FFF2-40B4-BE49-F238E27FC236}">
                      <a16:creationId xmlns:a16="http://schemas.microsoft.com/office/drawing/2014/main" id="{902F92B2-B929-6DC8-1DCE-1F2556574D5A}"/>
                    </a:ext>
                  </a:extLst>
                </p14:cNvPr>
                <p14:cNvContentPartPr/>
                <p14:nvPr/>
              </p14:nvContentPartPr>
              <p14:xfrm>
                <a:off x="9561056" y="5730970"/>
                <a:ext cx="106560" cy="82440"/>
              </p14:xfrm>
            </p:contentPart>
          </mc:Choice>
          <mc:Fallback>
            <p:pic>
              <p:nvPicPr>
                <p:cNvPr id="212" name="Ink 211">
                  <a:extLst>
                    <a:ext uri="{FF2B5EF4-FFF2-40B4-BE49-F238E27FC236}">
                      <a16:creationId xmlns:a16="http://schemas.microsoft.com/office/drawing/2014/main" id="{902F92B2-B929-6DC8-1DCE-1F2556574D5A}"/>
                    </a:ext>
                  </a:extLst>
                </p:cNvPr>
                <p:cNvPicPr/>
                <p:nvPr/>
              </p:nvPicPr>
              <p:blipFill>
                <a:blip r:embed="rId289"/>
                <a:stretch>
                  <a:fillRect/>
                </a:stretch>
              </p:blipFill>
              <p:spPr>
                <a:xfrm>
                  <a:off x="9552416" y="5721970"/>
                  <a:ext cx="12420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290">
              <p14:nvContentPartPr>
                <p14:cNvPr id="213" name="Ink 212">
                  <a:extLst>
                    <a:ext uri="{FF2B5EF4-FFF2-40B4-BE49-F238E27FC236}">
                      <a16:creationId xmlns:a16="http://schemas.microsoft.com/office/drawing/2014/main" id="{6B59DBF9-6986-56CA-66A2-0CC61E55A20B}"/>
                    </a:ext>
                  </a:extLst>
                </p14:cNvPr>
                <p14:cNvContentPartPr/>
                <p14:nvPr/>
              </p14:nvContentPartPr>
              <p14:xfrm>
                <a:off x="9686696" y="5655730"/>
                <a:ext cx="138600" cy="150480"/>
              </p14:xfrm>
            </p:contentPart>
          </mc:Choice>
          <mc:Fallback>
            <p:pic>
              <p:nvPicPr>
                <p:cNvPr id="213" name="Ink 212">
                  <a:extLst>
                    <a:ext uri="{FF2B5EF4-FFF2-40B4-BE49-F238E27FC236}">
                      <a16:creationId xmlns:a16="http://schemas.microsoft.com/office/drawing/2014/main" id="{6B59DBF9-6986-56CA-66A2-0CC61E55A20B}"/>
                    </a:ext>
                  </a:extLst>
                </p:cNvPr>
                <p:cNvPicPr/>
                <p:nvPr/>
              </p:nvPicPr>
              <p:blipFill>
                <a:blip r:embed="rId291"/>
                <a:stretch>
                  <a:fillRect/>
                </a:stretch>
              </p:blipFill>
              <p:spPr>
                <a:xfrm>
                  <a:off x="9678056" y="5646730"/>
                  <a:ext cx="15624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292">
              <p14:nvContentPartPr>
                <p14:cNvPr id="214" name="Ink 213">
                  <a:extLst>
                    <a:ext uri="{FF2B5EF4-FFF2-40B4-BE49-F238E27FC236}">
                      <a16:creationId xmlns:a16="http://schemas.microsoft.com/office/drawing/2014/main" id="{8A1F3895-0060-2FF5-0168-B641AFFAC47B}"/>
                    </a:ext>
                  </a:extLst>
                </p14:cNvPr>
                <p14:cNvContentPartPr/>
                <p14:nvPr/>
              </p14:nvContentPartPr>
              <p14:xfrm>
                <a:off x="9478976" y="5951650"/>
                <a:ext cx="531360" cy="480600"/>
              </p14:xfrm>
            </p:contentPart>
          </mc:Choice>
          <mc:Fallback>
            <p:pic>
              <p:nvPicPr>
                <p:cNvPr id="214" name="Ink 213">
                  <a:extLst>
                    <a:ext uri="{FF2B5EF4-FFF2-40B4-BE49-F238E27FC236}">
                      <a16:creationId xmlns:a16="http://schemas.microsoft.com/office/drawing/2014/main" id="{8A1F3895-0060-2FF5-0168-B641AFFAC47B}"/>
                    </a:ext>
                  </a:extLst>
                </p:cNvPr>
                <p:cNvPicPr/>
                <p:nvPr/>
              </p:nvPicPr>
              <p:blipFill>
                <a:blip r:embed="rId293"/>
                <a:stretch>
                  <a:fillRect/>
                </a:stretch>
              </p:blipFill>
              <p:spPr>
                <a:xfrm>
                  <a:off x="9469976" y="5943010"/>
                  <a:ext cx="549000" cy="498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4">
            <p14:nvContentPartPr>
              <p14:cNvPr id="216" name="Ink 215">
                <a:extLst>
                  <a:ext uri="{FF2B5EF4-FFF2-40B4-BE49-F238E27FC236}">
                    <a16:creationId xmlns:a16="http://schemas.microsoft.com/office/drawing/2014/main" id="{C47D6F37-756B-EA4F-73E0-82D04FF4D9FD}"/>
                  </a:ext>
                </a:extLst>
              </p14:cNvPr>
              <p14:cNvContentPartPr/>
              <p14:nvPr/>
            </p14:nvContentPartPr>
            <p14:xfrm>
              <a:off x="11533136" y="4352890"/>
              <a:ext cx="159840" cy="72360"/>
            </p14:xfrm>
          </p:contentPart>
        </mc:Choice>
        <mc:Fallback>
          <p:pic>
            <p:nvPicPr>
              <p:cNvPr id="216" name="Ink 215">
                <a:extLst>
                  <a:ext uri="{FF2B5EF4-FFF2-40B4-BE49-F238E27FC236}">
                    <a16:creationId xmlns:a16="http://schemas.microsoft.com/office/drawing/2014/main" id="{C47D6F37-756B-EA4F-73E0-82D04FF4D9FD}"/>
                  </a:ext>
                </a:extLst>
              </p:cNvPr>
              <p:cNvPicPr/>
              <p:nvPr/>
            </p:nvPicPr>
            <p:blipFill>
              <a:blip r:embed="rId295"/>
              <a:stretch>
                <a:fillRect/>
              </a:stretch>
            </p:blipFill>
            <p:spPr>
              <a:xfrm>
                <a:off x="11524496" y="4344250"/>
                <a:ext cx="17748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296">
            <p14:nvContentPartPr>
              <p14:cNvPr id="217" name="Ink 216">
                <a:extLst>
                  <a:ext uri="{FF2B5EF4-FFF2-40B4-BE49-F238E27FC236}">
                    <a16:creationId xmlns:a16="http://schemas.microsoft.com/office/drawing/2014/main" id="{DA533EA9-43B0-1E78-E826-54B558C17EB8}"/>
                  </a:ext>
                </a:extLst>
              </p14:cNvPr>
              <p14:cNvContentPartPr/>
              <p14:nvPr/>
            </p14:nvContentPartPr>
            <p14:xfrm>
              <a:off x="11791616" y="4580050"/>
              <a:ext cx="37080" cy="5040"/>
            </p14:xfrm>
          </p:contentPart>
        </mc:Choice>
        <mc:Fallback>
          <p:pic>
            <p:nvPicPr>
              <p:cNvPr id="217" name="Ink 216">
                <a:extLst>
                  <a:ext uri="{FF2B5EF4-FFF2-40B4-BE49-F238E27FC236}">
                    <a16:creationId xmlns:a16="http://schemas.microsoft.com/office/drawing/2014/main" id="{DA533EA9-43B0-1E78-E826-54B558C17EB8}"/>
                  </a:ext>
                </a:extLst>
              </p:cNvPr>
              <p:cNvPicPr/>
              <p:nvPr/>
            </p:nvPicPr>
            <p:blipFill>
              <a:blip r:embed="rId297"/>
              <a:stretch>
                <a:fillRect/>
              </a:stretch>
            </p:blipFill>
            <p:spPr>
              <a:xfrm>
                <a:off x="11782976" y="4571410"/>
                <a:ext cx="54720" cy="22680"/>
              </a:xfrm>
              <a:prstGeom prst="rect">
                <a:avLst/>
              </a:prstGeom>
            </p:spPr>
          </p:pic>
        </mc:Fallback>
      </mc:AlternateContent>
    </p:spTree>
    <p:extLst>
      <p:ext uri="{BB962C8B-B14F-4D97-AF65-F5344CB8AC3E}">
        <p14:creationId xmlns:p14="http://schemas.microsoft.com/office/powerpoint/2010/main" val="699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 of a scientific experiment&#10;&#10;Description automatically generated">
            <a:extLst>
              <a:ext uri="{FF2B5EF4-FFF2-40B4-BE49-F238E27FC236}">
                <a16:creationId xmlns:a16="http://schemas.microsoft.com/office/drawing/2014/main" id="{983C92A4-07AC-A4A5-FB6B-11DF8E946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118" y="2718034"/>
            <a:ext cx="5977113" cy="3766759"/>
          </a:xfrm>
          <a:prstGeom prst="rect">
            <a:avLst/>
          </a:prstGeom>
        </p:spPr>
      </p:pic>
      <p:sp>
        <p:nvSpPr>
          <p:cNvPr id="5" name="Title 4"/>
          <p:cNvSpPr>
            <a:spLocks noGrp="1"/>
          </p:cNvSpPr>
          <p:nvPr>
            <p:ph type="title" idx="4294967295"/>
          </p:nvPr>
        </p:nvSpPr>
        <p:spPr>
          <a:xfrm>
            <a:off x="0" y="231775"/>
            <a:ext cx="8034338" cy="827088"/>
          </a:xfrm>
        </p:spPr>
        <p:txBody>
          <a:bodyPr>
            <a:noAutofit/>
          </a:bodyPr>
          <a:lstStyle/>
          <a:p>
            <a:r>
              <a:rPr lang="en-US" sz="2706" dirty="0"/>
              <a:t>Size Determination of Fragments from DNA Sequencing Capillary Electrophoresis</a:t>
            </a:r>
          </a:p>
        </p:txBody>
      </p:sp>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346" r="50000" b="1589"/>
          <a:stretch/>
        </p:blipFill>
        <p:spPr>
          <a:xfrm>
            <a:off x="6329778" y="1135664"/>
            <a:ext cx="1422764" cy="1582369"/>
          </a:xfrm>
          <a:prstGeom prst="rect">
            <a:avLst/>
          </a:prstGeom>
        </p:spPr>
      </p:pic>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5"/>
          <a:stretch>
            <a:fillRect/>
          </a:stretch>
        </p:blipFill>
        <p:spPr>
          <a:xfrm>
            <a:off x="932321" y="1215733"/>
            <a:ext cx="1231706" cy="2536070"/>
          </a:xfrm>
          <a:prstGeom prst="rect">
            <a:avLst/>
          </a:prstGeom>
        </p:spPr>
      </p:pic>
      <p:sp>
        <p:nvSpPr>
          <p:cNvPr id="9" name="TextBox 8">
            <a:extLst>
              <a:ext uri="{FF2B5EF4-FFF2-40B4-BE49-F238E27FC236}">
                <a16:creationId xmlns:a16="http://schemas.microsoft.com/office/drawing/2014/main" id="{AD18DF6C-D3F4-6908-87B0-CBA5AD0021A8}"/>
              </a:ext>
            </a:extLst>
          </p:cNvPr>
          <p:cNvSpPr txBox="1"/>
          <p:nvPr/>
        </p:nvSpPr>
        <p:spPr>
          <a:xfrm>
            <a:off x="349460" y="3865939"/>
            <a:ext cx="3758172" cy="2885534"/>
          </a:xfrm>
          <a:prstGeom prst="rect">
            <a:avLst/>
          </a:prstGeom>
          <a:noFill/>
        </p:spPr>
        <p:txBody>
          <a:bodyPr wrap="square" rtlCol="0">
            <a:spAutoFit/>
          </a:bodyPr>
          <a:lstStyle/>
          <a:p>
            <a:r>
              <a:rPr lang="en-US" sz="2052" dirty="0"/>
              <a:t>DNA has a negative charge.</a:t>
            </a:r>
          </a:p>
          <a:p>
            <a:r>
              <a:rPr lang="en-US" sz="2052" dirty="0"/>
              <a:t>It will migrate towards the anode.</a:t>
            </a:r>
          </a:p>
          <a:p>
            <a:endParaRPr lang="en-US" sz="2052" dirty="0"/>
          </a:p>
          <a:p>
            <a:r>
              <a:rPr lang="en-US" sz="2052" dirty="0"/>
              <a:t>Capillary is filled with a gel that causes separation by size.</a:t>
            </a:r>
          </a:p>
          <a:p>
            <a:endParaRPr lang="en-US" sz="2052" dirty="0"/>
          </a:p>
          <a:p>
            <a:pPr>
              <a:lnSpc>
                <a:spcPct val="150000"/>
              </a:lnSpc>
            </a:pPr>
            <a:r>
              <a:rPr lang="en-US" sz="2052" dirty="0"/>
              <a:t>DNA molecules that are smaller migrate _____________.</a:t>
            </a:r>
          </a:p>
        </p:txBody>
      </p:sp>
      <p:cxnSp>
        <p:nvCxnSpPr>
          <p:cNvPr id="18" name="Straight Arrow Connector 17">
            <a:extLst>
              <a:ext uri="{FF2B5EF4-FFF2-40B4-BE49-F238E27FC236}">
                <a16:creationId xmlns:a16="http://schemas.microsoft.com/office/drawing/2014/main" id="{7A4993C8-082D-A300-336C-1E5E3B6651BB}"/>
              </a:ext>
            </a:extLst>
          </p:cNvPr>
          <p:cNvCxnSpPr/>
          <p:nvPr/>
        </p:nvCxnSpPr>
        <p:spPr>
          <a:xfrm>
            <a:off x="7563658" y="2507960"/>
            <a:ext cx="405755" cy="56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E58773-A570-8EB6-8625-947DEA46DC9F}"/>
              </a:ext>
            </a:extLst>
          </p:cNvPr>
          <p:cNvCxnSpPr>
            <a:cxnSpLocks/>
          </p:cNvCxnSpPr>
          <p:nvPr/>
        </p:nvCxnSpPr>
        <p:spPr>
          <a:xfrm flipH="1">
            <a:off x="9170065" y="3135580"/>
            <a:ext cx="730359" cy="48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890F816-F549-7255-DB44-394F2B541429}"/>
              </a:ext>
            </a:extLst>
          </p:cNvPr>
          <p:cNvSpPr txBox="1"/>
          <p:nvPr/>
        </p:nvSpPr>
        <p:spPr>
          <a:xfrm>
            <a:off x="9900424" y="2853136"/>
            <a:ext cx="2010487" cy="420115"/>
          </a:xfrm>
          <a:prstGeom prst="rect">
            <a:avLst/>
          </a:prstGeom>
          <a:noFill/>
        </p:spPr>
        <p:txBody>
          <a:bodyPr wrap="none" rtlCol="0">
            <a:spAutoFit/>
          </a:bodyPr>
          <a:lstStyle/>
          <a:p>
            <a:r>
              <a:rPr lang="en-US" sz="2130" dirty="0">
                <a:latin typeface="Arial" panose="020B0604020202020204" pitchFamily="34" charset="0"/>
                <a:cs typeface="Arial" panose="020B0604020202020204" pitchFamily="34" charset="0"/>
              </a:rPr>
              <a:t>Sample loaded</a:t>
            </a:r>
          </a:p>
        </p:txBody>
      </p:sp>
      <p:sp>
        <p:nvSpPr>
          <p:cNvPr id="25" name="TextBox 24">
            <a:extLst>
              <a:ext uri="{FF2B5EF4-FFF2-40B4-BE49-F238E27FC236}">
                <a16:creationId xmlns:a16="http://schemas.microsoft.com/office/drawing/2014/main" id="{65C38E4F-2009-35E6-B7BD-5726C3D627C1}"/>
              </a:ext>
            </a:extLst>
          </p:cNvPr>
          <p:cNvSpPr txBox="1"/>
          <p:nvPr/>
        </p:nvSpPr>
        <p:spPr>
          <a:xfrm>
            <a:off x="5708245" y="3135580"/>
            <a:ext cx="1861207" cy="747897"/>
          </a:xfrm>
          <a:prstGeom prst="rect">
            <a:avLst/>
          </a:prstGeom>
          <a:noFill/>
        </p:spPr>
        <p:txBody>
          <a:bodyPr wrap="square" rtlCol="0">
            <a:spAutoFit/>
          </a:bodyPr>
          <a:lstStyle/>
          <a:p>
            <a:r>
              <a:rPr lang="en-US" sz="2130" dirty="0">
                <a:latin typeface="Arial" panose="020B0604020202020204" pitchFamily="34" charset="0"/>
                <a:cs typeface="Arial" panose="020B0604020202020204" pitchFamily="34" charset="0"/>
              </a:rPr>
              <a:t>Fluorescence excitation</a:t>
            </a:r>
          </a:p>
        </p:txBody>
      </p:sp>
      <p:sp>
        <p:nvSpPr>
          <p:cNvPr id="26" name="TextBox 25">
            <a:extLst>
              <a:ext uri="{FF2B5EF4-FFF2-40B4-BE49-F238E27FC236}">
                <a16:creationId xmlns:a16="http://schemas.microsoft.com/office/drawing/2014/main" id="{714F2151-6F34-CDE1-690C-8941484C017D}"/>
              </a:ext>
            </a:extLst>
          </p:cNvPr>
          <p:cNvSpPr txBox="1"/>
          <p:nvPr/>
        </p:nvSpPr>
        <p:spPr>
          <a:xfrm>
            <a:off x="8638494" y="2449185"/>
            <a:ext cx="1249060" cy="420115"/>
          </a:xfrm>
          <a:prstGeom prst="rect">
            <a:avLst/>
          </a:prstGeom>
          <a:solidFill>
            <a:schemeClr val="bg1"/>
          </a:solidFill>
        </p:spPr>
        <p:txBody>
          <a:bodyPr wrap="none" rtlCol="0">
            <a:spAutoFit/>
          </a:bodyPr>
          <a:lstStyle/>
          <a:p>
            <a:r>
              <a:rPr lang="en-US" sz="2130" dirty="0">
                <a:latin typeface="Arial" panose="020B0604020202020204" pitchFamily="34" charset="0"/>
                <a:cs typeface="Arial" panose="020B0604020202020204" pitchFamily="34" charset="0"/>
              </a:rPr>
              <a:t>Capillary</a:t>
            </a:r>
          </a:p>
        </p:txBody>
      </p:sp>
      <p:sp>
        <p:nvSpPr>
          <p:cNvPr id="6" name="Date Placeholder 5">
            <a:extLst>
              <a:ext uri="{FF2B5EF4-FFF2-40B4-BE49-F238E27FC236}">
                <a16:creationId xmlns:a16="http://schemas.microsoft.com/office/drawing/2014/main" id="{B0A3578F-04EB-EAAD-8C36-8A0849842BEB}"/>
              </a:ext>
            </a:extLst>
          </p:cNvPr>
          <p:cNvSpPr>
            <a:spLocks noGrp="1"/>
          </p:cNvSpPr>
          <p:nvPr>
            <p:ph type="dt" sz="half" idx="10"/>
          </p:nvPr>
        </p:nvSpPr>
        <p:spPr/>
        <p:txBody>
          <a:bodyPr/>
          <a:lstStyle/>
          <a:p>
            <a:fld id="{41C49A65-EEC7-4D77-B1E3-18A7977461CC}" type="datetime1">
              <a:rPr lang="en-US" smtClean="0"/>
              <a:t>9/7/2024</a:t>
            </a:fld>
            <a:endParaRPr lang="en-US"/>
          </a:p>
        </p:txBody>
      </p:sp>
      <p:sp>
        <p:nvSpPr>
          <p:cNvPr id="8" name="Footer Placeholder 7">
            <a:extLst>
              <a:ext uri="{FF2B5EF4-FFF2-40B4-BE49-F238E27FC236}">
                <a16:creationId xmlns:a16="http://schemas.microsoft.com/office/drawing/2014/main" id="{1117E244-F8E3-D0DC-2AD3-60BFBAD52575}"/>
              </a:ext>
            </a:extLst>
          </p:cNvPr>
          <p:cNvSpPr>
            <a:spLocks noGrp="1"/>
          </p:cNvSpPr>
          <p:nvPr>
            <p:ph type="ftr" sz="quarter" idx="11"/>
          </p:nvPr>
        </p:nvSpPr>
        <p:spPr/>
        <p:txBody>
          <a:bodyPr/>
          <a:lstStyle/>
          <a:p>
            <a:r>
              <a:rPr lang="en-US"/>
              <a:t>Drugs and Disease F2024 - Lecture 4</a:t>
            </a:r>
          </a:p>
        </p:txBody>
      </p:sp>
      <p:sp>
        <p:nvSpPr>
          <p:cNvPr id="10" name="Slide Number Placeholder 9">
            <a:extLst>
              <a:ext uri="{FF2B5EF4-FFF2-40B4-BE49-F238E27FC236}">
                <a16:creationId xmlns:a16="http://schemas.microsoft.com/office/drawing/2014/main" id="{6B9C2892-5D86-FEA1-E04D-E6DE6F88C0F7}"/>
              </a:ext>
            </a:extLst>
          </p:cNvPr>
          <p:cNvSpPr>
            <a:spLocks noGrp="1"/>
          </p:cNvSpPr>
          <p:nvPr>
            <p:ph type="sldNum" sz="quarter" idx="12"/>
          </p:nvPr>
        </p:nvSpPr>
        <p:spPr/>
        <p:txBody>
          <a:bodyPr/>
          <a:lstStyle/>
          <a:p>
            <a:fld id="{DC3BB032-4020-48F4-953B-341806DC4A2B}" type="slidenum">
              <a:rPr lang="en-US" smtClean="0"/>
              <a:t>11</a:t>
            </a:fld>
            <a:endParaRPr lang="en-US"/>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BC2495FA-FDEF-C4C3-64EE-78A510118571}"/>
                  </a:ext>
                </a:extLst>
              </p14:cNvPr>
              <p14:cNvContentPartPr/>
              <p14:nvPr/>
            </p14:nvContentPartPr>
            <p14:xfrm>
              <a:off x="3308216" y="1117930"/>
              <a:ext cx="2940120" cy="54000"/>
            </p14:xfrm>
          </p:contentPart>
        </mc:Choice>
        <mc:Fallback>
          <p:pic>
            <p:nvPicPr>
              <p:cNvPr id="2" name="Ink 1">
                <a:extLst>
                  <a:ext uri="{FF2B5EF4-FFF2-40B4-BE49-F238E27FC236}">
                    <a16:creationId xmlns:a16="http://schemas.microsoft.com/office/drawing/2014/main" id="{BC2495FA-FDEF-C4C3-64EE-78A510118571}"/>
                  </a:ext>
                </a:extLst>
              </p:cNvPr>
              <p:cNvPicPr/>
              <p:nvPr/>
            </p:nvPicPr>
            <p:blipFill>
              <a:blip r:embed="rId7"/>
              <a:stretch>
                <a:fillRect/>
              </a:stretch>
            </p:blipFill>
            <p:spPr>
              <a:xfrm>
                <a:off x="3299576" y="1108930"/>
                <a:ext cx="2957760" cy="71640"/>
              </a:xfrm>
              <a:prstGeom prst="rect">
                <a:avLst/>
              </a:prstGeom>
            </p:spPr>
          </p:pic>
        </mc:Fallback>
      </mc:AlternateContent>
      <p:grpSp>
        <p:nvGrpSpPr>
          <p:cNvPr id="19" name="Group 18">
            <a:extLst>
              <a:ext uri="{FF2B5EF4-FFF2-40B4-BE49-F238E27FC236}">
                <a16:creationId xmlns:a16="http://schemas.microsoft.com/office/drawing/2014/main" id="{42F3222E-F6FB-D3F3-703C-0210B966203D}"/>
              </a:ext>
            </a:extLst>
          </p:cNvPr>
          <p:cNvGrpSpPr/>
          <p:nvPr/>
        </p:nvGrpSpPr>
        <p:grpSpPr>
          <a:xfrm>
            <a:off x="7635776" y="819130"/>
            <a:ext cx="2074680" cy="986760"/>
            <a:chOff x="7635776" y="819130"/>
            <a:chExt cx="2074680" cy="986760"/>
          </a:xfrm>
        </p:grpSpPr>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F36E8573-3701-D6C2-5D05-AC613BC50AE1}"/>
                    </a:ext>
                  </a:extLst>
                </p14:cNvPr>
                <p14:cNvContentPartPr/>
                <p14:nvPr/>
              </p14:nvContentPartPr>
              <p14:xfrm>
                <a:off x="7635776" y="1432930"/>
                <a:ext cx="581760" cy="343080"/>
              </p14:xfrm>
            </p:contentPart>
          </mc:Choice>
          <mc:Fallback>
            <p:pic>
              <p:nvPicPr>
                <p:cNvPr id="3" name="Ink 2">
                  <a:extLst>
                    <a:ext uri="{FF2B5EF4-FFF2-40B4-BE49-F238E27FC236}">
                      <a16:creationId xmlns:a16="http://schemas.microsoft.com/office/drawing/2014/main" id="{F36E8573-3701-D6C2-5D05-AC613BC50AE1}"/>
                    </a:ext>
                  </a:extLst>
                </p:cNvPr>
                <p:cNvPicPr/>
                <p:nvPr/>
              </p:nvPicPr>
              <p:blipFill>
                <a:blip r:embed="rId9"/>
                <a:stretch>
                  <a:fillRect/>
                </a:stretch>
              </p:blipFill>
              <p:spPr>
                <a:xfrm>
                  <a:off x="7626776" y="1423930"/>
                  <a:ext cx="599400" cy="3607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Ink 3">
                  <a:extLst>
                    <a:ext uri="{FF2B5EF4-FFF2-40B4-BE49-F238E27FC236}">
                      <a16:creationId xmlns:a16="http://schemas.microsoft.com/office/drawing/2014/main" id="{543EA080-EC49-A396-EA49-B2CCC82094D3}"/>
                    </a:ext>
                  </a:extLst>
                </p14:cNvPr>
                <p14:cNvContentPartPr/>
                <p14:nvPr/>
              </p14:nvContentPartPr>
              <p14:xfrm>
                <a:off x="7646216" y="1637770"/>
                <a:ext cx="154440" cy="168120"/>
              </p14:xfrm>
            </p:contentPart>
          </mc:Choice>
          <mc:Fallback>
            <p:pic>
              <p:nvPicPr>
                <p:cNvPr id="4" name="Ink 3">
                  <a:extLst>
                    <a:ext uri="{FF2B5EF4-FFF2-40B4-BE49-F238E27FC236}">
                      <a16:creationId xmlns:a16="http://schemas.microsoft.com/office/drawing/2014/main" id="{543EA080-EC49-A396-EA49-B2CCC82094D3}"/>
                    </a:ext>
                  </a:extLst>
                </p:cNvPr>
                <p:cNvPicPr/>
                <p:nvPr/>
              </p:nvPicPr>
              <p:blipFill>
                <a:blip r:embed="rId11"/>
                <a:stretch>
                  <a:fillRect/>
                </a:stretch>
              </p:blipFill>
              <p:spPr>
                <a:xfrm>
                  <a:off x="7637576" y="1629130"/>
                  <a:ext cx="17208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2A0C3D68-E179-D35D-963C-6FBAAF3ADFA9}"/>
                    </a:ext>
                  </a:extLst>
                </p14:cNvPr>
                <p14:cNvContentPartPr/>
                <p14:nvPr/>
              </p14:nvContentPartPr>
              <p14:xfrm>
                <a:off x="8299976" y="819130"/>
                <a:ext cx="686160" cy="546120"/>
              </p14:xfrm>
            </p:contentPart>
          </mc:Choice>
          <mc:Fallback>
            <p:pic>
              <p:nvPicPr>
                <p:cNvPr id="11" name="Ink 10">
                  <a:extLst>
                    <a:ext uri="{FF2B5EF4-FFF2-40B4-BE49-F238E27FC236}">
                      <a16:creationId xmlns:a16="http://schemas.microsoft.com/office/drawing/2014/main" id="{2A0C3D68-E179-D35D-963C-6FBAAF3ADFA9}"/>
                    </a:ext>
                  </a:extLst>
                </p:cNvPr>
                <p:cNvPicPr/>
                <p:nvPr/>
              </p:nvPicPr>
              <p:blipFill>
                <a:blip r:embed="rId13"/>
                <a:stretch>
                  <a:fillRect/>
                </a:stretch>
              </p:blipFill>
              <p:spPr>
                <a:xfrm>
                  <a:off x="8290976" y="810130"/>
                  <a:ext cx="703800" cy="5637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13BAFDF5-31AE-4E2A-F972-33A3BB74AF2F}"/>
                    </a:ext>
                  </a:extLst>
                </p14:cNvPr>
                <p14:cNvContentPartPr/>
                <p14:nvPr/>
              </p14:nvContentPartPr>
              <p14:xfrm>
                <a:off x="8582216" y="1554250"/>
                <a:ext cx="122040" cy="164520"/>
              </p14:xfrm>
            </p:contentPart>
          </mc:Choice>
          <mc:Fallback>
            <p:pic>
              <p:nvPicPr>
                <p:cNvPr id="12" name="Ink 11">
                  <a:extLst>
                    <a:ext uri="{FF2B5EF4-FFF2-40B4-BE49-F238E27FC236}">
                      <a16:creationId xmlns:a16="http://schemas.microsoft.com/office/drawing/2014/main" id="{13BAFDF5-31AE-4E2A-F972-33A3BB74AF2F}"/>
                    </a:ext>
                  </a:extLst>
                </p:cNvPr>
                <p:cNvPicPr/>
                <p:nvPr/>
              </p:nvPicPr>
              <p:blipFill>
                <a:blip r:embed="rId15"/>
                <a:stretch>
                  <a:fillRect/>
                </a:stretch>
              </p:blipFill>
              <p:spPr>
                <a:xfrm>
                  <a:off x="8573576" y="1545250"/>
                  <a:ext cx="13968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CCC7C453-B82F-7D4B-FE7A-AA314D85E7A2}"/>
                    </a:ext>
                  </a:extLst>
                </p14:cNvPr>
                <p14:cNvContentPartPr/>
                <p14:nvPr/>
              </p14:nvContentPartPr>
              <p14:xfrm>
                <a:off x="8724776" y="1336450"/>
                <a:ext cx="88560" cy="264960"/>
              </p14:xfrm>
            </p:contentPart>
          </mc:Choice>
          <mc:Fallback>
            <p:pic>
              <p:nvPicPr>
                <p:cNvPr id="14" name="Ink 13">
                  <a:extLst>
                    <a:ext uri="{FF2B5EF4-FFF2-40B4-BE49-F238E27FC236}">
                      <a16:creationId xmlns:a16="http://schemas.microsoft.com/office/drawing/2014/main" id="{CCC7C453-B82F-7D4B-FE7A-AA314D85E7A2}"/>
                    </a:ext>
                  </a:extLst>
                </p:cNvPr>
                <p:cNvPicPr/>
                <p:nvPr/>
              </p:nvPicPr>
              <p:blipFill>
                <a:blip r:embed="rId17"/>
                <a:stretch>
                  <a:fillRect/>
                </a:stretch>
              </p:blipFill>
              <p:spPr>
                <a:xfrm>
                  <a:off x="8716136" y="1327810"/>
                  <a:ext cx="106200" cy="2826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78D1DF7B-6ABB-CDC4-952B-6A94BC0D2A7F}"/>
                    </a:ext>
                  </a:extLst>
                </p14:cNvPr>
                <p14:cNvContentPartPr/>
                <p14:nvPr/>
              </p14:nvContentPartPr>
              <p14:xfrm>
                <a:off x="8737016" y="1398730"/>
                <a:ext cx="232200" cy="145800"/>
              </p14:xfrm>
            </p:contentPart>
          </mc:Choice>
          <mc:Fallback>
            <p:pic>
              <p:nvPicPr>
                <p:cNvPr id="15" name="Ink 14">
                  <a:extLst>
                    <a:ext uri="{FF2B5EF4-FFF2-40B4-BE49-F238E27FC236}">
                      <a16:creationId xmlns:a16="http://schemas.microsoft.com/office/drawing/2014/main" id="{78D1DF7B-6ABB-CDC4-952B-6A94BC0D2A7F}"/>
                    </a:ext>
                  </a:extLst>
                </p:cNvPr>
                <p:cNvPicPr/>
                <p:nvPr/>
              </p:nvPicPr>
              <p:blipFill>
                <a:blip r:embed="rId19"/>
                <a:stretch>
                  <a:fillRect/>
                </a:stretch>
              </p:blipFill>
              <p:spPr>
                <a:xfrm>
                  <a:off x="8728016" y="1389730"/>
                  <a:ext cx="24984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3B6408B6-461D-C0A9-D85C-CD23FFB98CF4}"/>
                    </a:ext>
                  </a:extLst>
                </p14:cNvPr>
                <p14:cNvContentPartPr/>
                <p14:nvPr/>
              </p14:nvContentPartPr>
              <p14:xfrm>
                <a:off x="9016016" y="1083370"/>
                <a:ext cx="423000" cy="378360"/>
              </p14:xfrm>
            </p:contentPart>
          </mc:Choice>
          <mc:Fallback>
            <p:pic>
              <p:nvPicPr>
                <p:cNvPr id="16" name="Ink 15">
                  <a:extLst>
                    <a:ext uri="{FF2B5EF4-FFF2-40B4-BE49-F238E27FC236}">
                      <a16:creationId xmlns:a16="http://schemas.microsoft.com/office/drawing/2014/main" id="{3B6408B6-461D-C0A9-D85C-CD23FFB98CF4}"/>
                    </a:ext>
                  </a:extLst>
                </p:cNvPr>
                <p:cNvPicPr/>
                <p:nvPr/>
              </p:nvPicPr>
              <p:blipFill>
                <a:blip r:embed="rId21"/>
                <a:stretch>
                  <a:fillRect/>
                </a:stretch>
              </p:blipFill>
              <p:spPr>
                <a:xfrm>
                  <a:off x="9007016" y="1074730"/>
                  <a:ext cx="440640" cy="396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1A23CB43-D6AC-F053-34E5-26F6849A296C}"/>
                    </a:ext>
                  </a:extLst>
                </p14:cNvPr>
                <p14:cNvContentPartPr/>
                <p14:nvPr/>
              </p14:nvContentPartPr>
              <p14:xfrm>
                <a:off x="9341816" y="1110010"/>
                <a:ext cx="368640" cy="177840"/>
              </p14:xfrm>
            </p:contentPart>
          </mc:Choice>
          <mc:Fallback>
            <p:pic>
              <p:nvPicPr>
                <p:cNvPr id="17" name="Ink 16">
                  <a:extLst>
                    <a:ext uri="{FF2B5EF4-FFF2-40B4-BE49-F238E27FC236}">
                      <a16:creationId xmlns:a16="http://schemas.microsoft.com/office/drawing/2014/main" id="{1A23CB43-D6AC-F053-34E5-26F6849A296C}"/>
                    </a:ext>
                  </a:extLst>
                </p:cNvPr>
                <p:cNvPicPr/>
                <p:nvPr/>
              </p:nvPicPr>
              <p:blipFill>
                <a:blip r:embed="rId23"/>
                <a:stretch>
                  <a:fillRect/>
                </a:stretch>
              </p:blipFill>
              <p:spPr>
                <a:xfrm>
                  <a:off x="9333176" y="1101370"/>
                  <a:ext cx="386280" cy="195480"/>
                </a:xfrm>
                <a:prstGeom prst="rect">
                  <a:avLst/>
                </a:prstGeom>
              </p:spPr>
            </p:pic>
          </mc:Fallback>
        </mc:AlternateContent>
      </p:grpSp>
      <p:grpSp>
        <p:nvGrpSpPr>
          <p:cNvPr id="54" name="Group 53">
            <a:extLst>
              <a:ext uri="{FF2B5EF4-FFF2-40B4-BE49-F238E27FC236}">
                <a16:creationId xmlns:a16="http://schemas.microsoft.com/office/drawing/2014/main" id="{2A2930FF-4434-9522-ABFC-9ECBAB34DE91}"/>
              </a:ext>
            </a:extLst>
          </p:cNvPr>
          <p:cNvGrpSpPr/>
          <p:nvPr/>
        </p:nvGrpSpPr>
        <p:grpSpPr>
          <a:xfrm>
            <a:off x="7763216" y="1953850"/>
            <a:ext cx="1675800" cy="249480"/>
            <a:chOff x="7763216" y="1953850"/>
            <a:chExt cx="1675800" cy="249480"/>
          </a:xfrm>
        </p:grpSpPr>
        <mc:AlternateContent xmlns:mc="http://schemas.openxmlformats.org/markup-compatibility/2006">
          <mc:Choice xmlns:p14="http://schemas.microsoft.com/office/powerpoint/2010/main" Requires="p14">
            <p:contentPart p14:bwMode="auto" r:id="rId24">
              <p14:nvContentPartPr>
                <p14:cNvPr id="45" name="Ink 44">
                  <a:extLst>
                    <a:ext uri="{FF2B5EF4-FFF2-40B4-BE49-F238E27FC236}">
                      <a16:creationId xmlns:a16="http://schemas.microsoft.com/office/drawing/2014/main" id="{D09DD9AF-166E-51A0-7718-09332F75B0B0}"/>
                    </a:ext>
                  </a:extLst>
                </p14:cNvPr>
                <p14:cNvContentPartPr/>
                <p14:nvPr/>
              </p14:nvContentPartPr>
              <p14:xfrm>
                <a:off x="7813616" y="2137810"/>
                <a:ext cx="874800" cy="29520"/>
              </p14:xfrm>
            </p:contentPart>
          </mc:Choice>
          <mc:Fallback>
            <p:pic>
              <p:nvPicPr>
                <p:cNvPr id="45" name="Ink 44">
                  <a:extLst>
                    <a:ext uri="{FF2B5EF4-FFF2-40B4-BE49-F238E27FC236}">
                      <a16:creationId xmlns:a16="http://schemas.microsoft.com/office/drawing/2014/main" id="{D09DD9AF-166E-51A0-7718-09332F75B0B0}"/>
                    </a:ext>
                  </a:extLst>
                </p:cNvPr>
                <p:cNvPicPr/>
                <p:nvPr/>
              </p:nvPicPr>
              <p:blipFill>
                <a:blip r:embed="rId25"/>
                <a:stretch>
                  <a:fillRect/>
                </a:stretch>
              </p:blipFill>
              <p:spPr>
                <a:xfrm>
                  <a:off x="7804976" y="2128810"/>
                  <a:ext cx="89244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6" name="Ink 45">
                  <a:extLst>
                    <a:ext uri="{FF2B5EF4-FFF2-40B4-BE49-F238E27FC236}">
                      <a16:creationId xmlns:a16="http://schemas.microsoft.com/office/drawing/2014/main" id="{B473A2BB-2CAF-92D2-36AA-F6CFFA41489D}"/>
                    </a:ext>
                  </a:extLst>
                </p14:cNvPr>
                <p14:cNvContentPartPr/>
                <p14:nvPr/>
              </p14:nvContentPartPr>
              <p14:xfrm>
                <a:off x="7763216" y="2098930"/>
                <a:ext cx="203040" cy="104400"/>
              </p14:xfrm>
            </p:contentPart>
          </mc:Choice>
          <mc:Fallback>
            <p:pic>
              <p:nvPicPr>
                <p:cNvPr id="46" name="Ink 45">
                  <a:extLst>
                    <a:ext uri="{FF2B5EF4-FFF2-40B4-BE49-F238E27FC236}">
                      <a16:creationId xmlns:a16="http://schemas.microsoft.com/office/drawing/2014/main" id="{B473A2BB-2CAF-92D2-36AA-F6CFFA41489D}"/>
                    </a:ext>
                  </a:extLst>
                </p:cNvPr>
                <p:cNvPicPr/>
                <p:nvPr/>
              </p:nvPicPr>
              <p:blipFill>
                <a:blip r:embed="rId27"/>
                <a:stretch>
                  <a:fillRect/>
                </a:stretch>
              </p:blipFill>
              <p:spPr>
                <a:xfrm>
                  <a:off x="7754216" y="2089930"/>
                  <a:ext cx="22068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7" name="Ink 46">
                  <a:extLst>
                    <a:ext uri="{FF2B5EF4-FFF2-40B4-BE49-F238E27FC236}">
                      <a16:creationId xmlns:a16="http://schemas.microsoft.com/office/drawing/2014/main" id="{94FD3B1B-F66F-564B-AA2C-DCAE4099845F}"/>
                    </a:ext>
                  </a:extLst>
                </p14:cNvPr>
                <p14:cNvContentPartPr/>
                <p14:nvPr/>
              </p14:nvContentPartPr>
              <p14:xfrm>
                <a:off x="8809016" y="2035210"/>
                <a:ext cx="123480" cy="146880"/>
              </p14:xfrm>
            </p:contentPart>
          </mc:Choice>
          <mc:Fallback>
            <p:pic>
              <p:nvPicPr>
                <p:cNvPr id="47" name="Ink 46">
                  <a:extLst>
                    <a:ext uri="{FF2B5EF4-FFF2-40B4-BE49-F238E27FC236}">
                      <a16:creationId xmlns:a16="http://schemas.microsoft.com/office/drawing/2014/main" id="{94FD3B1B-F66F-564B-AA2C-DCAE4099845F}"/>
                    </a:ext>
                  </a:extLst>
                </p:cNvPr>
                <p:cNvPicPr/>
                <p:nvPr/>
              </p:nvPicPr>
              <p:blipFill>
                <a:blip r:embed="rId29"/>
                <a:stretch>
                  <a:fillRect/>
                </a:stretch>
              </p:blipFill>
              <p:spPr>
                <a:xfrm>
                  <a:off x="8800016" y="2026570"/>
                  <a:ext cx="14112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8" name="Ink 47">
                  <a:extLst>
                    <a:ext uri="{FF2B5EF4-FFF2-40B4-BE49-F238E27FC236}">
                      <a16:creationId xmlns:a16="http://schemas.microsoft.com/office/drawing/2014/main" id="{C6B82633-B0B3-46B0-F2D0-4C5EBBBE197C}"/>
                    </a:ext>
                  </a:extLst>
                </p14:cNvPr>
                <p14:cNvContentPartPr/>
                <p14:nvPr/>
              </p14:nvContentPartPr>
              <p14:xfrm>
                <a:off x="9001256" y="2034130"/>
                <a:ext cx="135720" cy="114480"/>
              </p14:xfrm>
            </p:contentPart>
          </mc:Choice>
          <mc:Fallback>
            <p:pic>
              <p:nvPicPr>
                <p:cNvPr id="48" name="Ink 47">
                  <a:extLst>
                    <a:ext uri="{FF2B5EF4-FFF2-40B4-BE49-F238E27FC236}">
                      <a16:creationId xmlns:a16="http://schemas.microsoft.com/office/drawing/2014/main" id="{C6B82633-B0B3-46B0-F2D0-4C5EBBBE197C}"/>
                    </a:ext>
                  </a:extLst>
                </p:cNvPr>
                <p:cNvPicPr/>
                <p:nvPr/>
              </p:nvPicPr>
              <p:blipFill>
                <a:blip r:embed="rId31"/>
                <a:stretch>
                  <a:fillRect/>
                </a:stretch>
              </p:blipFill>
              <p:spPr>
                <a:xfrm>
                  <a:off x="8992616" y="2025130"/>
                  <a:ext cx="15336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9" name="Ink 48">
                  <a:extLst>
                    <a:ext uri="{FF2B5EF4-FFF2-40B4-BE49-F238E27FC236}">
                      <a16:creationId xmlns:a16="http://schemas.microsoft.com/office/drawing/2014/main" id="{490BA8F4-C298-3D64-CFC6-26C1F9E812A7}"/>
                    </a:ext>
                  </a:extLst>
                </p14:cNvPr>
                <p14:cNvContentPartPr/>
                <p14:nvPr/>
              </p14:nvContentPartPr>
              <p14:xfrm>
                <a:off x="9246416" y="1953850"/>
                <a:ext cx="131400" cy="149040"/>
              </p14:xfrm>
            </p:contentPart>
          </mc:Choice>
          <mc:Fallback>
            <p:pic>
              <p:nvPicPr>
                <p:cNvPr id="49" name="Ink 48">
                  <a:extLst>
                    <a:ext uri="{FF2B5EF4-FFF2-40B4-BE49-F238E27FC236}">
                      <a16:creationId xmlns:a16="http://schemas.microsoft.com/office/drawing/2014/main" id="{490BA8F4-C298-3D64-CFC6-26C1F9E812A7}"/>
                    </a:ext>
                  </a:extLst>
                </p:cNvPr>
                <p:cNvPicPr/>
                <p:nvPr/>
              </p:nvPicPr>
              <p:blipFill>
                <a:blip r:embed="rId33"/>
                <a:stretch>
                  <a:fillRect/>
                </a:stretch>
              </p:blipFill>
              <p:spPr>
                <a:xfrm>
                  <a:off x="9237776" y="1944850"/>
                  <a:ext cx="14904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0" name="Ink 49">
                  <a:extLst>
                    <a:ext uri="{FF2B5EF4-FFF2-40B4-BE49-F238E27FC236}">
                      <a16:creationId xmlns:a16="http://schemas.microsoft.com/office/drawing/2014/main" id="{0C598B41-0220-2900-0C5E-923D11B0BC6D}"/>
                    </a:ext>
                  </a:extLst>
                </p14:cNvPr>
                <p14:cNvContentPartPr/>
                <p14:nvPr/>
              </p14:nvContentPartPr>
              <p14:xfrm>
                <a:off x="9309416" y="2020450"/>
                <a:ext cx="129600" cy="16200"/>
              </p14:xfrm>
            </p:contentPart>
          </mc:Choice>
          <mc:Fallback>
            <p:pic>
              <p:nvPicPr>
                <p:cNvPr id="50" name="Ink 49">
                  <a:extLst>
                    <a:ext uri="{FF2B5EF4-FFF2-40B4-BE49-F238E27FC236}">
                      <a16:creationId xmlns:a16="http://schemas.microsoft.com/office/drawing/2014/main" id="{0C598B41-0220-2900-0C5E-923D11B0BC6D}"/>
                    </a:ext>
                  </a:extLst>
                </p:cNvPr>
                <p:cNvPicPr/>
                <p:nvPr/>
              </p:nvPicPr>
              <p:blipFill>
                <a:blip r:embed="rId35"/>
                <a:stretch>
                  <a:fillRect/>
                </a:stretch>
              </p:blipFill>
              <p:spPr>
                <a:xfrm>
                  <a:off x="9300416" y="2011810"/>
                  <a:ext cx="147240" cy="33840"/>
                </a:xfrm>
                <a:prstGeom prst="rect">
                  <a:avLst/>
                </a:prstGeom>
              </p:spPr>
            </p:pic>
          </mc:Fallback>
        </mc:AlternateContent>
      </p:grpSp>
      <p:grpSp>
        <p:nvGrpSpPr>
          <p:cNvPr id="53" name="Group 52">
            <a:extLst>
              <a:ext uri="{FF2B5EF4-FFF2-40B4-BE49-F238E27FC236}">
                <a16:creationId xmlns:a16="http://schemas.microsoft.com/office/drawing/2014/main" id="{06AE2032-D3E9-C84F-82C7-750EAC77EE53}"/>
              </a:ext>
            </a:extLst>
          </p:cNvPr>
          <p:cNvGrpSpPr/>
          <p:nvPr/>
        </p:nvGrpSpPr>
        <p:grpSpPr>
          <a:xfrm>
            <a:off x="5450576" y="2064730"/>
            <a:ext cx="869760" cy="143640"/>
            <a:chOff x="5450576" y="2064730"/>
            <a:chExt cx="869760" cy="143640"/>
          </a:xfrm>
        </p:grpSpPr>
        <mc:AlternateContent xmlns:mc="http://schemas.openxmlformats.org/markup-compatibility/2006">
          <mc:Choice xmlns:p14="http://schemas.microsoft.com/office/powerpoint/2010/main" Requires="p14">
            <p:contentPart p14:bwMode="auto" r:id="rId36">
              <p14:nvContentPartPr>
                <p14:cNvPr id="51" name="Ink 50">
                  <a:extLst>
                    <a:ext uri="{FF2B5EF4-FFF2-40B4-BE49-F238E27FC236}">
                      <a16:creationId xmlns:a16="http://schemas.microsoft.com/office/drawing/2014/main" id="{F6D26F00-5516-F45A-B260-C046138BCFD0}"/>
                    </a:ext>
                  </a:extLst>
                </p14:cNvPr>
                <p14:cNvContentPartPr/>
                <p14:nvPr/>
              </p14:nvContentPartPr>
              <p14:xfrm>
                <a:off x="5575136" y="2107930"/>
                <a:ext cx="745200" cy="33480"/>
              </p14:xfrm>
            </p:contentPart>
          </mc:Choice>
          <mc:Fallback>
            <p:pic>
              <p:nvPicPr>
                <p:cNvPr id="51" name="Ink 50">
                  <a:extLst>
                    <a:ext uri="{FF2B5EF4-FFF2-40B4-BE49-F238E27FC236}">
                      <a16:creationId xmlns:a16="http://schemas.microsoft.com/office/drawing/2014/main" id="{F6D26F00-5516-F45A-B260-C046138BCFD0}"/>
                    </a:ext>
                  </a:extLst>
                </p:cNvPr>
                <p:cNvPicPr/>
                <p:nvPr/>
              </p:nvPicPr>
              <p:blipFill>
                <a:blip r:embed="rId37"/>
                <a:stretch>
                  <a:fillRect/>
                </a:stretch>
              </p:blipFill>
              <p:spPr>
                <a:xfrm>
                  <a:off x="5566496" y="2099290"/>
                  <a:ext cx="76284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2" name="Ink 51">
                  <a:extLst>
                    <a:ext uri="{FF2B5EF4-FFF2-40B4-BE49-F238E27FC236}">
                      <a16:creationId xmlns:a16="http://schemas.microsoft.com/office/drawing/2014/main" id="{186AD42C-0A4F-EC7F-84A9-2EC68E127084}"/>
                    </a:ext>
                  </a:extLst>
                </p14:cNvPr>
                <p14:cNvContentPartPr/>
                <p14:nvPr/>
              </p14:nvContentPartPr>
              <p14:xfrm>
                <a:off x="5450576" y="2064730"/>
                <a:ext cx="224280" cy="143640"/>
              </p14:xfrm>
            </p:contentPart>
          </mc:Choice>
          <mc:Fallback>
            <p:pic>
              <p:nvPicPr>
                <p:cNvPr id="52" name="Ink 51">
                  <a:extLst>
                    <a:ext uri="{FF2B5EF4-FFF2-40B4-BE49-F238E27FC236}">
                      <a16:creationId xmlns:a16="http://schemas.microsoft.com/office/drawing/2014/main" id="{186AD42C-0A4F-EC7F-84A9-2EC68E127084}"/>
                    </a:ext>
                  </a:extLst>
                </p:cNvPr>
                <p:cNvPicPr/>
                <p:nvPr/>
              </p:nvPicPr>
              <p:blipFill>
                <a:blip r:embed="rId39"/>
                <a:stretch>
                  <a:fillRect/>
                </a:stretch>
              </p:blipFill>
              <p:spPr>
                <a:xfrm>
                  <a:off x="5441936" y="2055730"/>
                  <a:ext cx="241920" cy="161280"/>
                </a:xfrm>
                <a:prstGeom prst="rect">
                  <a:avLst/>
                </a:prstGeom>
              </p:spPr>
            </p:pic>
          </mc:Fallback>
        </mc:AlternateContent>
      </p:grpSp>
      <p:grpSp>
        <p:nvGrpSpPr>
          <p:cNvPr id="68" name="Group 67">
            <a:extLst>
              <a:ext uri="{FF2B5EF4-FFF2-40B4-BE49-F238E27FC236}">
                <a16:creationId xmlns:a16="http://schemas.microsoft.com/office/drawing/2014/main" id="{24C4E773-F5C9-0284-E913-D18B5EE64455}"/>
              </a:ext>
            </a:extLst>
          </p:cNvPr>
          <p:cNvGrpSpPr/>
          <p:nvPr/>
        </p:nvGrpSpPr>
        <p:grpSpPr>
          <a:xfrm>
            <a:off x="4570016" y="2677450"/>
            <a:ext cx="1665720" cy="1429920"/>
            <a:chOff x="4570016" y="2677450"/>
            <a:chExt cx="1665720" cy="1429920"/>
          </a:xfrm>
        </p:grpSpPr>
        <mc:AlternateContent xmlns:mc="http://schemas.openxmlformats.org/markup-compatibility/2006">
          <mc:Choice xmlns:p14="http://schemas.microsoft.com/office/powerpoint/2010/main" Requires="p14">
            <p:contentPart p14:bwMode="auto" r:id="rId40">
              <p14:nvContentPartPr>
                <p14:cNvPr id="55" name="Ink 54">
                  <a:extLst>
                    <a:ext uri="{FF2B5EF4-FFF2-40B4-BE49-F238E27FC236}">
                      <a16:creationId xmlns:a16="http://schemas.microsoft.com/office/drawing/2014/main" id="{E4E51600-5264-5CFE-FBF1-E3D1C59AE45E}"/>
                    </a:ext>
                  </a:extLst>
                </p14:cNvPr>
                <p14:cNvContentPartPr/>
                <p14:nvPr/>
              </p14:nvContentPartPr>
              <p14:xfrm>
                <a:off x="5650736" y="2690410"/>
                <a:ext cx="585000" cy="361080"/>
              </p14:xfrm>
            </p:contentPart>
          </mc:Choice>
          <mc:Fallback>
            <p:pic>
              <p:nvPicPr>
                <p:cNvPr id="55" name="Ink 54">
                  <a:extLst>
                    <a:ext uri="{FF2B5EF4-FFF2-40B4-BE49-F238E27FC236}">
                      <a16:creationId xmlns:a16="http://schemas.microsoft.com/office/drawing/2014/main" id="{E4E51600-5264-5CFE-FBF1-E3D1C59AE45E}"/>
                    </a:ext>
                  </a:extLst>
                </p:cNvPr>
                <p:cNvPicPr/>
                <p:nvPr/>
              </p:nvPicPr>
              <p:blipFill>
                <a:blip r:embed="rId41"/>
                <a:stretch>
                  <a:fillRect/>
                </a:stretch>
              </p:blipFill>
              <p:spPr>
                <a:xfrm>
                  <a:off x="5642096" y="2681770"/>
                  <a:ext cx="602640" cy="3787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6" name="Ink 55">
                  <a:extLst>
                    <a:ext uri="{FF2B5EF4-FFF2-40B4-BE49-F238E27FC236}">
                      <a16:creationId xmlns:a16="http://schemas.microsoft.com/office/drawing/2014/main" id="{D68297D5-DCC6-45B1-0CE1-101613A04202}"/>
                    </a:ext>
                  </a:extLst>
                </p14:cNvPr>
                <p14:cNvContentPartPr/>
                <p14:nvPr/>
              </p14:nvContentPartPr>
              <p14:xfrm>
                <a:off x="6157976" y="2677450"/>
                <a:ext cx="69120" cy="138600"/>
              </p14:xfrm>
            </p:contentPart>
          </mc:Choice>
          <mc:Fallback>
            <p:pic>
              <p:nvPicPr>
                <p:cNvPr id="56" name="Ink 55">
                  <a:extLst>
                    <a:ext uri="{FF2B5EF4-FFF2-40B4-BE49-F238E27FC236}">
                      <a16:creationId xmlns:a16="http://schemas.microsoft.com/office/drawing/2014/main" id="{D68297D5-DCC6-45B1-0CE1-101613A04202}"/>
                    </a:ext>
                  </a:extLst>
                </p:cNvPr>
                <p:cNvPicPr/>
                <p:nvPr/>
              </p:nvPicPr>
              <p:blipFill>
                <a:blip r:embed="rId43"/>
                <a:stretch>
                  <a:fillRect/>
                </a:stretch>
              </p:blipFill>
              <p:spPr>
                <a:xfrm>
                  <a:off x="6149336" y="2668810"/>
                  <a:ext cx="8676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7" name="Ink 56">
                  <a:extLst>
                    <a:ext uri="{FF2B5EF4-FFF2-40B4-BE49-F238E27FC236}">
                      <a16:creationId xmlns:a16="http://schemas.microsoft.com/office/drawing/2014/main" id="{D46F7343-63D7-E555-55C7-E9BC4FE5959E}"/>
                    </a:ext>
                  </a:extLst>
                </p14:cNvPr>
                <p14:cNvContentPartPr/>
                <p14:nvPr/>
              </p14:nvContentPartPr>
              <p14:xfrm>
                <a:off x="4570016" y="3188650"/>
                <a:ext cx="126000" cy="207000"/>
              </p14:xfrm>
            </p:contentPart>
          </mc:Choice>
          <mc:Fallback>
            <p:pic>
              <p:nvPicPr>
                <p:cNvPr id="57" name="Ink 56">
                  <a:extLst>
                    <a:ext uri="{FF2B5EF4-FFF2-40B4-BE49-F238E27FC236}">
                      <a16:creationId xmlns:a16="http://schemas.microsoft.com/office/drawing/2014/main" id="{D46F7343-63D7-E555-55C7-E9BC4FE5959E}"/>
                    </a:ext>
                  </a:extLst>
                </p:cNvPr>
                <p:cNvPicPr/>
                <p:nvPr/>
              </p:nvPicPr>
              <p:blipFill>
                <a:blip r:embed="rId45"/>
                <a:stretch>
                  <a:fillRect/>
                </a:stretch>
              </p:blipFill>
              <p:spPr>
                <a:xfrm>
                  <a:off x="4561376" y="3180010"/>
                  <a:ext cx="14364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8" name="Ink 57">
                  <a:extLst>
                    <a:ext uri="{FF2B5EF4-FFF2-40B4-BE49-F238E27FC236}">
                      <a16:creationId xmlns:a16="http://schemas.microsoft.com/office/drawing/2014/main" id="{AD4EEEDC-2C10-47B1-A698-EF2BF9AB24ED}"/>
                    </a:ext>
                  </a:extLst>
                </p14:cNvPr>
                <p14:cNvContentPartPr/>
                <p14:nvPr/>
              </p14:nvContentPartPr>
              <p14:xfrm>
                <a:off x="4727336" y="3086410"/>
                <a:ext cx="203760" cy="197640"/>
              </p14:xfrm>
            </p:contentPart>
          </mc:Choice>
          <mc:Fallback>
            <p:pic>
              <p:nvPicPr>
                <p:cNvPr id="58" name="Ink 57">
                  <a:extLst>
                    <a:ext uri="{FF2B5EF4-FFF2-40B4-BE49-F238E27FC236}">
                      <a16:creationId xmlns:a16="http://schemas.microsoft.com/office/drawing/2014/main" id="{AD4EEEDC-2C10-47B1-A698-EF2BF9AB24ED}"/>
                    </a:ext>
                  </a:extLst>
                </p:cNvPr>
                <p:cNvPicPr/>
                <p:nvPr/>
              </p:nvPicPr>
              <p:blipFill>
                <a:blip r:embed="rId47"/>
                <a:stretch>
                  <a:fillRect/>
                </a:stretch>
              </p:blipFill>
              <p:spPr>
                <a:xfrm>
                  <a:off x="4718336" y="3077410"/>
                  <a:ext cx="22140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9" name="Ink 58">
                  <a:extLst>
                    <a:ext uri="{FF2B5EF4-FFF2-40B4-BE49-F238E27FC236}">
                      <a16:creationId xmlns:a16="http://schemas.microsoft.com/office/drawing/2014/main" id="{F1E8B89B-7E07-F23B-FE3D-B2C708FBC522}"/>
                    </a:ext>
                  </a:extLst>
                </p14:cNvPr>
                <p14:cNvContentPartPr/>
                <p14:nvPr/>
              </p14:nvContentPartPr>
              <p14:xfrm>
                <a:off x="4908776" y="2875090"/>
                <a:ext cx="141480" cy="218880"/>
              </p14:xfrm>
            </p:contentPart>
          </mc:Choice>
          <mc:Fallback>
            <p:pic>
              <p:nvPicPr>
                <p:cNvPr id="59" name="Ink 58">
                  <a:extLst>
                    <a:ext uri="{FF2B5EF4-FFF2-40B4-BE49-F238E27FC236}">
                      <a16:creationId xmlns:a16="http://schemas.microsoft.com/office/drawing/2014/main" id="{F1E8B89B-7E07-F23B-FE3D-B2C708FBC522}"/>
                    </a:ext>
                  </a:extLst>
                </p:cNvPr>
                <p:cNvPicPr/>
                <p:nvPr/>
              </p:nvPicPr>
              <p:blipFill>
                <a:blip r:embed="rId49"/>
                <a:stretch>
                  <a:fillRect/>
                </a:stretch>
              </p:blipFill>
              <p:spPr>
                <a:xfrm>
                  <a:off x="4900136" y="2866090"/>
                  <a:ext cx="159120" cy="2365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60" name="Ink 59">
                  <a:extLst>
                    <a:ext uri="{FF2B5EF4-FFF2-40B4-BE49-F238E27FC236}">
                      <a16:creationId xmlns:a16="http://schemas.microsoft.com/office/drawing/2014/main" id="{B1F521FB-CA08-8386-8D2A-91E5A5648D23}"/>
                    </a:ext>
                  </a:extLst>
                </p14:cNvPr>
                <p14:cNvContentPartPr/>
                <p14:nvPr/>
              </p14:nvContentPartPr>
              <p14:xfrm>
                <a:off x="4975736" y="2890570"/>
                <a:ext cx="176760" cy="154080"/>
              </p14:xfrm>
            </p:contentPart>
          </mc:Choice>
          <mc:Fallback>
            <p:pic>
              <p:nvPicPr>
                <p:cNvPr id="60" name="Ink 59">
                  <a:extLst>
                    <a:ext uri="{FF2B5EF4-FFF2-40B4-BE49-F238E27FC236}">
                      <a16:creationId xmlns:a16="http://schemas.microsoft.com/office/drawing/2014/main" id="{B1F521FB-CA08-8386-8D2A-91E5A5648D23}"/>
                    </a:ext>
                  </a:extLst>
                </p:cNvPr>
                <p:cNvPicPr/>
                <p:nvPr/>
              </p:nvPicPr>
              <p:blipFill>
                <a:blip r:embed="rId51"/>
                <a:stretch>
                  <a:fillRect/>
                </a:stretch>
              </p:blipFill>
              <p:spPr>
                <a:xfrm>
                  <a:off x="4967096" y="2881930"/>
                  <a:ext cx="19440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61" name="Ink 60">
                  <a:extLst>
                    <a:ext uri="{FF2B5EF4-FFF2-40B4-BE49-F238E27FC236}">
                      <a16:creationId xmlns:a16="http://schemas.microsoft.com/office/drawing/2014/main" id="{B905B78B-2BFE-B94E-DDB3-94584DF3C000}"/>
                    </a:ext>
                  </a:extLst>
                </p14:cNvPr>
                <p14:cNvContentPartPr/>
                <p14:nvPr/>
              </p14:nvContentPartPr>
              <p14:xfrm>
                <a:off x="5218736" y="2848090"/>
                <a:ext cx="134280" cy="115560"/>
              </p14:xfrm>
            </p:contentPart>
          </mc:Choice>
          <mc:Fallback>
            <p:pic>
              <p:nvPicPr>
                <p:cNvPr id="61" name="Ink 60">
                  <a:extLst>
                    <a:ext uri="{FF2B5EF4-FFF2-40B4-BE49-F238E27FC236}">
                      <a16:creationId xmlns:a16="http://schemas.microsoft.com/office/drawing/2014/main" id="{B905B78B-2BFE-B94E-DDB3-94584DF3C000}"/>
                    </a:ext>
                  </a:extLst>
                </p:cNvPr>
                <p:cNvPicPr/>
                <p:nvPr/>
              </p:nvPicPr>
              <p:blipFill>
                <a:blip r:embed="rId53"/>
                <a:stretch>
                  <a:fillRect/>
                </a:stretch>
              </p:blipFill>
              <p:spPr>
                <a:xfrm>
                  <a:off x="5209736" y="2839090"/>
                  <a:ext cx="15192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62" name="Ink 61">
                  <a:extLst>
                    <a:ext uri="{FF2B5EF4-FFF2-40B4-BE49-F238E27FC236}">
                      <a16:creationId xmlns:a16="http://schemas.microsoft.com/office/drawing/2014/main" id="{01156536-4BAE-5172-E7C0-FFF00809DE43}"/>
                    </a:ext>
                  </a:extLst>
                </p14:cNvPr>
                <p14:cNvContentPartPr/>
                <p14:nvPr/>
              </p14:nvContentPartPr>
              <p14:xfrm>
                <a:off x="5340776" y="2780410"/>
                <a:ext cx="122400" cy="164520"/>
              </p14:xfrm>
            </p:contentPart>
          </mc:Choice>
          <mc:Fallback>
            <p:pic>
              <p:nvPicPr>
                <p:cNvPr id="62" name="Ink 61">
                  <a:extLst>
                    <a:ext uri="{FF2B5EF4-FFF2-40B4-BE49-F238E27FC236}">
                      <a16:creationId xmlns:a16="http://schemas.microsoft.com/office/drawing/2014/main" id="{01156536-4BAE-5172-E7C0-FFF00809DE43}"/>
                    </a:ext>
                  </a:extLst>
                </p:cNvPr>
                <p:cNvPicPr/>
                <p:nvPr/>
              </p:nvPicPr>
              <p:blipFill>
                <a:blip r:embed="rId55"/>
                <a:stretch>
                  <a:fillRect/>
                </a:stretch>
              </p:blipFill>
              <p:spPr>
                <a:xfrm>
                  <a:off x="5332136" y="2771410"/>
                  <a:ext cx="14004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63" name="Ink 62">
                  <a:extLst>
                    <a:ext uri="{FF2B5EF4-FFF2-40B4-BE49-F238E27FC236}">
                      <a16:creationId xmlns:a16="http://schemas.microsoft.com/office/drawing/2014/main" id="{B566C72D-17E1-ED9B-4E50-EEA24A265215}"/>
                    </a:ext>
                  </a:extLst>
                </p14:cNvPr>
                <p14:cNvContentPartPr/>
                <p14:nvPr/>
              </p14:nvContentPartPr>
              <p14:xfrm>
                <a:off x="4676936" y="3422650"/>
                <a:ext cx="219960" cy="160560"/>
              </p14:xfrm>
            </p:contentPart>
          </mc:Choice>
          <mc:Fallback>
            <p:pic>
              <p:nvPicPr>
                <p:cNvPr id="63" name="Ink 62">
                  <a:extLst>
                    <a:ext uri="{FF2B5EF4-FFF2-40B4-BE49-F238E27FC236}">
                      <a16:creationId xmlns:a16="http://schemas.microsoft.com/office/drawing/2014/main" id="{B566C72D-17E1-ED9B-4E50-EEA24A265215}"/>
                    </a:ext>
                  </a:extLst>
                </p:cNvPr>
                <p:cNvPicPr/>
                <p:nvPr/>
              </p:nvPicPr>
              <p:blipFill>
                <a:blip r:embed="rId57"/>
                <a:stretch>
                  <a:fillRect/>
                </a:stretch>
              </p:blipFill>
              <p:spPr>
                <a:xfrm>
                  <a:off x="4667936" y="3413650"/>
                  <a:ext cx="23760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64" name="Ink 63">
                  <a:extLst>
                    <a:ext uri="{FF2B5EF4-FFF2-40B4-BE49-F238E27FC236}">
                      <a16:creationId xmlns:a16="http://schemas.microsoft.com/office/drawing/2014/main" id="{F5BEC43B-2D8E-9CBA-A982-F39FE54FC1BD}"/>
                    </a:ext>
                  </a:extLst>
                </p14:cNvPr>
                <p14:cNvContentPartPr/>
                <p14:nvPr/>
              </p14:nvContentPartPr>
              <p14:xfrm>
                <a:off x="4919216" y="3365770"/>
                <a:ext cx="188640" cy="201960"/>
              </p14:xfrm>
            </p:contentPart>
          </mc:Choice>
          <mc:Fallback>
            <p:pic>
              <p:nvPicPr>
                <p:cNvPr id="64" name="Ink 63">
                  <a:extLst>
                    <a:ext uri="{FF2B5EF4-FFF2-40B4-BE49-F238E27FC236}">
                      <a16:creationId xmlns:a16="http://schemas.microsoft.com/office/drawing/2014/main" id="{F5BEC43B-2D8E-9CBA-A982-F39FE54FC1BD}"/>
                    </a:ext>
                  </a:extLst>
                </p:cNvPr>
                <p:cNvPicPr/>
                <p:nvPr/>
              </p:nvPicPr>
              <p:blipFill>
                <a:blip r:embed="rId59"/>
                <a:stretch>
                  <a:fillRect/>
                </a:stretch>
              </p:blipFill>
              <p:spPr>
                <a:xfrm>
                  <a:off x="4910216" y="3357130"/>
                  <a:ext cx="206280" cy="2196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65" name="Ink 64">
                  <a:extLst>
                    <a:ext uri="{FF2B5EF4-FFF2-40B4-BE49-F238E27FC236}">
                      <a16:creationId xmlns:a16="http://schemas.microsoft.com/office/drawing/2014/main" id="{C4B5ECA3-41D1-4BAB-0764-396C018A6DAD}"/>
                    </a:ext>
                  </a:extLst>
                </p14:cNvPr>
                <p14:cNvContentPartPr/>
                <p14:nvPr/>
              </p14:nvContentPartPr>
              <p14:xfrm>
                <a:off x="4717976" y="3855370"/>
                <a:ext cx="271440" cy="252000"/>
              </p14:xfrm>
            </p:contentPart>
          </mc:Choice>
          <mc:Fallback>
            <p:pic>
              <p:nvPicPr>
                <p:cNvPr id="65" name="Ink 64">
                  <a:extLst>
                    <a:ext uri="{FF2B5EF4-FFF2-40B4-BE49-F238E27FC236}">
                      <a16:creationId xmlns:a16="http://schemas.microsoft.com/office/drawing/2014/main" id="{C4B5ECA3-41D1-4BAB-0764-396C018A6DAD}"/>
                    </a:ext>
                  </a:extLst>
                </p:cNvPr>
                <p:cNvPicPr/>
                <p:nvPr/>
              </p:nvPicPr>
              <p:blipFill>
                <a:blip r:embed="rId61"/>
                <a:stretch>
                  <a:fillRect/>
                </a:stretch>
              </p:blipFill>
              <p:spPr>
                <a:xfrm>
                  <a:off x="4709336" y="3846730"/>
                  <a:ext cx="289080" cy="2696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66" name="Ink 65">
                  <a:extLst>
                    <a:ext uri="{FF2B5EF4-FFF2-40B4-BE49-F238E27FC236}">
                      <a16:creationId xmlns:a16="http://schemas.microsoft.com/office/drawing/2014/main" id="{D7B86DE0-C67F-5925-416B-11AAF21FC271}"/>
                    </a:ext>
                  </a:extLst>
                </p14:cNvPr>
                <p14:cNvContentPartPr/>
                <p14:nvPr/>
              </p14:nvContentPartPr>
              <p14:xfrm>
                <a:off x="4895096" y="3836290"/>
                <a:ext cx="34920" cy="13680"/>
              </p14:xfrm>
            </p:contentPart>
          </mc:Choice>
          <mc:Fallback>
            <p:pic>
              <p:nvPicPr>
                <p:cNvPr id="66" name="Ink 65">
                  <a:extLst>
                    <a:ext uri="{FF2B5EF4-FFF2-40B4-BE49-F238E27FC236}">
                      <a16:creationId xmlns:a16="http://schemas.microsoft.com/office/drawing/2014/main" id="{D7B86DE0-C67F-5925-416B-11AAF21FC271}"/>
                    </a:ext>
                  </a:extLst>
                </p:cNvPr>
                <p:cNvPicPr/>
                <p:nvPr/>
              </p:nvPicPr>
              <p:blipFill>
                <a:blip r:embed="rId63"/>
                <a:stretch>
                  <a:fillRect/>
                </a:stretch>
              </p:blipFill>
              <p:spPr>
                <a:xfrm>
                  <a:off x="4886096" y="3827290"/>
                  <a:ext cx="5256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67" name="Ink 66">
                  <a:extLst>
                    <a:ext uri="{FF2B5EF4-FFF2-40B4-BE49-F238E27FC236}">
                      <a16:creationId xmlns:a16="http://schemas.microsoft.com/office/drawing/2014/main" id="{C557E887-CB5A-8EFB-ADC3-B00756DD3B4D}"/>
                    </a:ext>
                  </a:extLst>
                </p14:cNvPr>
                <p14:cNvContentPartPr/>
                <p14:nvPr/>
              </p14:nvContentPartPr>
              <p14:xfrm>
                <a:off x="5033696" y="3649810"/>
                <a:ext cx="309600" cy="430200"/>
              </p14:xfrm>
            </p:contentPart>
          </mc:Choice>
          <mc:Fallback>
            <p:pic>
              <p:nvPicPr>
                <p:cNvPr id="67" name="Ink 66">
                  <a:extLst>
                    <a:ext uri="{FF2B5EF4-FFF2-40B4-BE49-F238E27FC236}">
                      <a16:creationId xmlns:a16="http://schemas.microsoft.com/office/drawing/2014/main" id="{C557E887-CB5A-8EFB-ADC3-B00756DD3B4D}"/>
                    </a:ext>
                  </a:extLst>
                </p:cNvPr>
                <p:cNvPicPr/>
                <p:nvPr/>
              </p:nvPicPr>
              <p:blipFill>
                <a:blip r:embed="rId65"/>
                <a:stretch>
                  <a:fillRect/>
                </a:stretch>
              </p:blipFill>
              <p:spPr>
                <a:xfrm>
                  <a:off x="5024696" y="3640810"/>
                  <a:ext cx="327240" cy="447840"/>
                </a:xfrm>
                <a:prstGeom prst="rect">
                  <a:avLst/>
                </a:prstGeom>
              </p:spPr>
            </p:pic>
          </mc:Fallback>
        </mc:AlternateContent>
      </p:grpSp>
      <p:grpSp>
        <p:nvGrpSpPr>
          <p:cNvPr id="92" name="Group 91">
            <a:extLst>
              <a:ext uri="{FF2B5EF4-FFF2-40B4-BE49-F238E27FC236}">
                <a16:creationId xmlns:a16="http://schemas.microsoft.com/office/drawing/2014/main" id="{659BBCAD-A3C3-563C-F6DC-EFFC33D43AE7}"/>
              </a:ext>
            </a:extLst>
          </p:cNvPr>
          <p:cNvGrpSpPr/>
          <p:nvPr/>
        </p:nvGrpSpPr>
        <p:grpSpPr>
          <a:xfrm>
            <a:off x="10589216" y="419890"/>
            <a:ext cx="2075400" cy="1639800"/>
            <a:chOff x="10589216" y="419890"/>
            <a:chExt cx="2075400" cy="1639800"/>
          </a:xfrm>
        </p:grpSpPr>
        <mc:AlternateContent xmlns:mc="http://schemas.openxmlformats.org/markup-compatibility/2006">
          <mc:Choice xmlns:p14="http://schemas.microsoft.com/office/powerpoint/2010/main" Requires="p14">
            <p:contentPart p14:bwMode="auto" r:id="rId66">
              <p14:nvContentPartPr>
                <p14:cNvPr id="69" name="Ink 68">
                  <a:extLst>
                    <a:ext uri="{FF2B5EF4-FFF2-40B4-BE49-F238E27FC236}">
                      <a16:creationId xmlns:a16="http://schemas.microsoft.com/office/drawing/2014/main" id="{D07E946B-BB51-8685-6A58-FDFDF4BAE1FE}"/>
                    </a:ext>
                  </a:extLst>
                </p14:cNvPr>
                <p14:cNvContentPartPr/>
                <p14:nvPr/>
              </p14:nvContentPartPr>
              <p14:xfrm>
                <a:off x="10589216" y="1213330"/>
                <a:ext cx="115200" cy="174240"/>
              </p14:xfrm>
            </p:contentPart>
          </mc:Choice>
          <mc:Fallback>
            <p:pic>
              <p:nvPicPr>
                <p:cNvPr id="69" name="Ink 68">
                  <a:extLst>
                    <a:ext uri="{FF2B5EF4-FFF2-40B4-BE49-F238E27FC236}">
                      <a16:creationId xmlns:a16="http://schemas.microsoft.com/office/drawing/2014/main" id="{D07E946B-BB51-8685-6A58-FDFDF4BAE1FE}"/>
                    </a:ext>
                  </a:extLst>
                </p:cNvPr>
                <p:cNvPicPr/>
                <p:nvPr/>
              </p:nvPicPr>
              <p:blipFill>
                <a:blip r:embed="rId67"/>
                <a:stretch>
                  <a:fillRect/>
                </a:stretch>
              </p:blipFill>
              <p:spPr>
                <a:xfrm>
                  <a:off x="10580576" y="1204330"/>
                  <a:ext cx="13284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70" name="Ink 69">
                  <a:extLst>
                    <a:ext uri="{FF2B5EF4-FFF2-40B4-BE49-F238E27FC236}">
                      <a16:creationId xmlns:a16="http://schemas.microsoft.com/office/drawing/2014/main" id="{B6849096-2AD8-A371-78D1-725F035764F8}"/>
                    </a:ext>
                  </a:extLst>
                </p14:cNvPr>
                <p14:cNvContentPartPr/>
                <p14:nvPr/>
              </p14:nvContentPartPr>
              <p14:xfrm>
                <a:off x="10704056" y="1070050"/>
                <a:ext cx="109800" cy="244800"/>
              </p14:xfrm>
            </p:contentPart>
          </mc:Choice>
          <mc:Fallback>
            <p:pic>
              <p:nvPicPr>
                <p:cNvPr id="70" name="Ink 69">
                  <a:extLst>
                    <a:ext uri="{FF2B5EF4-FFF2-40B4-BE49-F238E27FC236}">
                      <a16:creationId xmlns:a16="http://schemas.microsoft.com/office/drawing/2014/main" id="{B6849096-2AD8-A371-78D1-725F035764F8}"/>
                    </a:ext>
                  </a:extLst>
                </p:cNvPr>
                <p:cNvPicPr/>
                <p:nvPr/>
              </p:nvPicPr>
              <p:blipFill>
                <a:blip r:embed="rId69"/>
                <a:stretch>
                  <a:fillRect/>
                </a:stretch>
              </p:blipFill>
              <p:spPr>
                <a:xfrm>
                  <a:off x="10695416" y="1061050"/>
                  <a:ext cx="12744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71" name="Ink 70">
                  <a:extLst>
                    <a:ext uri="{FF2B5EF4-FFF2-40B4-BE49-F238E27FC236}">
                      <a16:creationId xmlns:a16="http://schemas.microsoft.com/office/drawing/2014/main" id="{41645F69-FB47-6B09-5E89-11191186DB52}"/>
                    </a:ext>
                  </a:extLst>
                </p14:cNvPr>
                <p14:cNvContentPartPr/>
                <p14:nvPr/>
              </p14:nvContentPartPr>
              <p14:xfrm>
                <a:off x="10825736" y="1197490"/>
                <a:ext cx="106560" cy="70920"/>
              </p14:xfrm>
            </p:contentPart>
          </mc:Choice>
          <mc:Fallback>
            <p:pic>
              <p:nvPicPr>
                <p:cNvPr id="71" name="Ink 70">
                  <a:extLst>
                    <a:ext uri="{FF2B5EF4-FFF2-40B4-BE49-F238E27FC236}">
                      <a16:creationId xmlns:a16="http://schemas.microsoft.com/office/drawing/2014/main" id="{41645F69-FB47-6B09-5E89-11191186DB52}"/>
                    </a:ext>
                  </a:extLst>
                </p:cNvPr>
                <p:cNvPicPr/>
                <p:nvPr/>
              </p:nvPicPr>
              <p:blipFill>
                <a:blip r:embed="rId71"/>
                <a:stretch>
                  <a:fillRect/>
                </a:stretch>
              </p:blipFill>
              <p:spPr>
                <a:xfrm>
                  <a:off x="10816736" y="1188850"/>
                  <a:ext cx="12420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72" name="Ink 71">
                  <a:extLst>
                    <a:ext uri="{FF2B5EF4-FFF2-40B4-BE49-F238E27FC236}">
                      <a16:creationId xmlns:a16="http://schemas.microsoft.com/office/drawing/2014/main" id="{14EF638F-CC51-B59A-E875-9FBFCF835B67}"/>
                    </a:ext>
                  </a:extLst>
                </p14:cNvPr>
                <p14:cNvContentPartPr/>
                <p14:nvPr/>
              </p14:nvContentPartPr>
              <p14:xfrm>
                <a:off x="11010056" y="1008130"/>
                <a:ext cx="208440" cy="178200"/>
              </p14:xfrm>
            </p:contentPart>
          </mc:Choice>
          <mc:Fallback>
            <p:pic>
              <p:nvPicPr>
                <p:cNvPr id="72" name="Ink 71">
                  <a:extLst>
                    <a:ext uri="{FF2B5EF4-FFF2-40B4-BE49-F238E27FC236}">
                      <a16:creationId xmlns:a16="http://schemas.microsoft.com/office/drawing/2014/main" id="{14EF638F-CC51-B59A-E875-9FBFCF835B67}"/>
                    </a:ext>
                  </a:extLst>
                </p:cNvPr>
                <p:cNvPicPr/>
                <p:nvPr/>
              </p:nvPicPr>
              <p:blipFill>
                <a:blip r:embed="rId73"/>
                <a:stretch>
                  <a:fillRect/>
                </a:stretch>
              </p:blipFill>
              <p:spPr>
                <a:xfrm>
                  <a:off x="11001056" y="999130"/>
                  <a:ext cx="22608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73" name="Ink 72">
                  <a:extLst>
                    <a:ext uri="{FF2B5EF4-FFF2-40B4-BE49-F238E27FC236}">
                      <a16:creationId xmlns:a16="http://schemas.microsoft.com/office/drawing/2014/main" id="{9E8A356F-B50C-0C79-732F-FFD04A79812D}"/>
                    </a:ext>
                  </a:extLst>
                </p14:cNvPr>
                <p14:cNvContentPartPr/>
                <p14:nvPr/>
              </p14:nvContentPartPr>
              <p14:xfrm>
                <a:off x="11215976" y="820570"/>
                <a:ext cx="126000" cy="219240"/>
              </p14:xfrm>
            </p:contentPart>
          </mc:Choice>
          <mc:Fallback>
            <p:pic>
              <p:nvPicPr>
                <p:cNvPr id="73" name="Ink 72">
                  <a:extLst>
                    <a:ext uri="{FF2B5EF4-FFF2-40B4-BE49-F238E27FC236}">
                      <a16:creationId xmlns:a16="http://schemas.microsoft.com/office/drawing/2014/main" id="{9E8A356F-B50C-0C79-732F-FFD04A79812D}"/>
                    </a:ext>
                  </a:extLst>
                </p:cNvPr>
                <p:cNvPicPr/>
                <p:nvPr/>
              </p:nvPicPr>
              <p:blipFill>
                <a:blip r:embed="rId75"/>
                <a:stretch>
                  <a:fillRect/>
                </a:stretch>
              </p:blipFill>
              <p:spPr>
                <a:xfrm>
                  <a:off x="11207336" y="811930"/>
                  <a:ext cx="14364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74" name="Ink 73">
                  <a:extLst>
                    <a:ext uri="{FF2B5EF4-FFF2-40B4-BE49-F238E27FC236}">
                      <a16:creationId xmlns:a16="http://schemas.microsoft.com/office/drawing/2014/main" id="{450AC0F1-D26B-2C9D-66AC-ED13E1049A00}"/>
                    </a:ext>
                  </a:extLst>
                </p14:cNvPr>
                <p14:cNvContentPartPr/>
                <p14:nvPr/>
              </p14:nvContentPartPr>
              <p14:xfrm>
                <a:off x="11403896" y="818050"/>
                <a:ext cx="240840" cy="162360"/>
              </p14:xfrm>
            </p:contentPart>
          </mc:Choice>
          <mc:Fallback>
            <p:pic>
              <p:nvPicPr>
                <p:cNvPr id="74" name="Ink 73">
                  <a:extLst>
                    <a:ext uri="{FF2B5EF4-FFF2-40B4-BE49-F238E27FC236}">
                      <a16:creationId xmlns:a16="http://schemas.microsoft.com/office/drawing/2014/main" id="{450AC0F1-D26B-2C9D-66AC-ED13E1049A00}"/>
                    </a:ext>
                  </a:extLst>
                </p:cNvPr>
                <p:cNvPicPr/>
                <p:nvPr/>
              </p:nvPicPr>
              <p:blipFill>
                <a:blip r:embed="rId77"/>
                <a:stretch>
                  <a:fillRect/>
                </a:stretch>
              </p:blipFill>
              <p:spPr>
                <a:xfrm>
                  <a:off x="11395256" y="809050"/>
                  <a:ext cx="25848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75" name="Ink 74">
                  <a:extLst>
                    <a:ext uri="{FF2B5EF4-FFF2-40B4-BE49-F238E27FC236}">
                      <a16:creationId xmlns:a16="http://schemas.microsoft.com/office/drawing/2014/main" id="{6258CD36-4513-E8B6-B4B1-9E692FD3A356}"/>
                    </a:ext>
                  </a:extLst>
                </p14:cNvPr>
                <p14:cNvContentPartPr/>
                <p14:nvPr/>
              </p14:nvContentPartPr>
              <p14:xfrm>
                <a:off x="11805656" y="618610"/>
                <a:ext cx="63000" cy="165240"/>
              </p14:xfrm>
            </p:contentPart>
          </mc:Choice>
          <mc:Fallback>
            <p:pic>
              <p:nvPicPr>
                <p:cNvPr id="75" name="Ink 74">
                  <a:extLst>
                    <a:ext uri="{FF2B5EF4-FFF2-40B4-BE49-F238E27FC236}">
                      <a16:creationId xmlns:a16="http://schemas.microsoft.com/office/drawing/2014/main" id="{6258CD36-4513-E8B6-B4B1-9E692FD3A356}"/>
                    </a:ext>
                  </a:extLst>
                </p:cNvPr>
                <p:cNvPicPr/>
                <p:nvPr/>
              </p:nvPicPr>
              <p:blipFill>
                <a:blip r:embed="rId79"/>
                <a:stretch>
                  <a:fillRect/>
                </a:stretch>
              </p:blipFill>
              <p:spPr>
                <a:xfrm>
                  <a:off x="11796656" y="609970"/>
                  <a:ext cx="8064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76" name="Ink 75">
                  <a:extLst>
                    <a:ext uri="{FF2B5EF4-FFF2-40B4-BE49-F238E27FC236}">
                      <a16:creationId xmlns:a16="http://schemas.microsoft.com/office/drawing/2014/main" id="{8BB1F228-0095-550B-B429-0F0A31FFF710}"/>
                    </a:ext>
                  </a:extLst>
                </p14:cNvPr>
                <p14:cNvContentPartPr/>
                <p14:nvPr/>
              </p14:nvContentPartPr>
              <p14:xfrm>
                <a:off x="11758496" y="599170"/>
                <a:ext cx="203400" cy="148680"/>
              </p14:xfrm>
            </p:contentPart>
          </mc:Choice>
          <mc:Fallback>
            <p:pic>
              <p:nvPicPr>
                <p:cNvPr id="76" name="Ink 75">
                  <a:extLst>
                    <a:ext uri="{FF2B5EF4-FFF2-40B4-BE49-F238E27FC236}">
                      <a16:creationId xmlns:a16="http://schemas.microsoft.com/office/drawing/2014/main" id="{8BB1F228-0095-550B-B429-0F0A31FFF710}"/>
                    </a:ext>
                  </a:extLst>
                </p:cNvPr>
                <p:cNvPicPr/>
                <p:nvPr/>
              </p:nvPicPr>
              <p:blipFill>
                <a:blip r:embed="rId81"/>
                <a:stretch>
                  <a:fillRect/>
                </a:stretch>
              </p:blipFill>
              <p:spPr>
                <a:xfrm>
                  <a:off x="11749496" y="590530"/>
                  <a:ext cx="22104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77" name="Ink 76">
                  <a:extLst>
                    <a:ext uri="{FF2B5EF4-FFF2-40B4-BE49-F238E27FC236}">
                      <a16:creationId xmlns:a16="http://schemas.microsoft.com/office/drawing/2014/main" id="{87B9609B-8054-7672-38BD-45B81BF43B2C}"/>
                    </a:ext>
                  </a:extLst>
                </p14:cNvPr>
                <p14:cNvContentPartPr/>
                <p14:nvPr/>
              </p14:nvContentPartPr>
              <p14:xfrm>
                <a:off x="11993936" y="496570"/>
                <a:ext cx="137160" cy="208080"/>
              </p14:xfrm>
            </p:contentPart>
          </mc:Choice>
          <mc:Fallback>
            <p:pic>
              <p:nvPicPr>
                <p:cNvPr id="77" name="Ink 76">
                  <a:extLst>
                    <a:ext uri="{FF2B5EF4-FFF2-40B4-BE49-F238E27FC236}">
                      <a16:creationId xmlns:a16="http://schemas.microsoft.com/office/drawing/2014/main" id="{87B9609B-8054-7672-38BD-45B81BF43B2C}"/>
                    </a:ext>
                  </a:extLst>
                </p:cNvPr>
                <p:cNvPicPr/>
                <p:nvPr/>
              </p:nvPicPr>
              <p:blipFill>
                <a:blip r:embed="rId83"/>
                <a:stretch>
                  <a:fillRect/>
                </a:stretch>
              </p:blipFill>
              <p:spPr>
                <a:xfrm>
                  <a:off x="11984936" y="487930"/>
                  <a:ext cx="15480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78" name="Ink 77">
                  <a:extLst>
                    <a:ext uri="{FF2B5EF4-FFF2-40B4-BE49-F238E27FC236}">
                      <a16:creationId xmlns:a16="http://schemas.microsoft.com/office/drawing/2014/main" id="{91F94A88-8344-C2A5-B748-5045113637A1}"/>
                    </a:ext>
                  </a:extLst>
                </p14:cNvPr>
                <p14:cNvContentPartPr/>
                <p14:nvPr/>
              </p14:nvContentPartPr>
              <p14:xfrm>
                <a:off x="12221096" y="419890"/>
                <a:ext cx="183240" cy="186840"/>
              </p14:xfrm>
            </p:contentPart>
          </mc:Choice>
          <mc:Fallback>
            <p:pic>
              <p:nvPicPr>
                <p:cNvPr id="78" name="Ink 77">
                  <a:extLst>
                    <a:ext uri="{FF2B5EF4-FFF2-40B4-BE49-F238E27FC236}">
                      <a16:creationId xmlns:a16="http://schemas.microsoft.com/office/drawing/2014/main" id="{91F94A88-8344-C2A5-B748-5045113637A1}"/>
                    </a:ext>
                  </a:extLst>
                </p:cNvPr>
                <p:cNvPicPr/>
                <p:nvPr/>
              </p:nvPicPr>
              <p:blipFill>
                <a:blip r:embed="rId85"/>
                <a:stretch>
                  <a:fillRect/>
                </a:stretch>
              </p:blipFill>
              <p:spPr>
                <a:xfrm>
                  <a:off x="12212096" y="410890"/>
                  <a:ext cx="20088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9" name="Ink 78">
                  <a:extLst>
                    <a:ext uri="{FF2B5EF4-FFF2-40B4-BE49-F238E27FC236}">
                      <a16:creationId xmlns:a16="http://schemas.microsoft.com/office/drawing/2014/main" id="{A0F39FB7-A008-13F0-1739-9FF0E89DA794}"/>
                    </a:ext>
                  </a:extLst>
                </p14:cNvPr>
                <p14:cNvContentPartPr/>
                <p14:nvPr/>
              </p14:nvContentPartPr>
              <p14:xfrm>
                <a:off x="10912496" y="1547410"/>
                <a:ext cx="220680" cy="119160"/>
              </p14:xfrm>
            </p:contentPart>
          </mc:Choice>
          <mc:Fallback>
            <p:pic>
              <p:nvPicPr>
                <p:cNvPr id="79" name="Ink 78">
                  <a:extLst>
                    <a:ext uri="{FF2B5EF4-FFF2-40B4-BE49-F238E27FC236}">
                      <a16:creationId xmlns:a16="http://schemas.microsoft.com/office/drawing/2014/main" id="{A0F39FB7-A008-13F0-1739-9FF0E89DA794}"/>
                    </a:ext>
                  </a:extLst>
                </p:cNvPr>
                <p:cNvPicPr/>
                <p:nvPr/>
              </p:nvPicPr>
              <p:blipFill>
                <a:blip r:embed="rId87"/>
                <a:stretch>
                  <a:fillRect/>
                </a:stretch>
              </p:blipFill>
              <p:spPr>
                <a:xfrm>
                  <a:off x="10903856" y="1538410"/>
                  <a:ext cx="23832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80" name="Ink 79">
                  <a:extLst>
                    <a:ext uri="{FF2B5EF4-FFF2-40B4-BE49-F238E27FC236}">
                      <a16:creationId xmlns:a16="http://schemas.microsoft.com/office/drawing/2014/main" id="{47F109BB-0C58-B285-FB6F-B28213B6BDA4}"/>
                    </a:ext>
                  </a:extLst>
                </p14:cNvPr>
                <p14:cNvContentPartPr/>
                <p14:nvPr/>
              </p14:nvContentPartPr>
              <p14:xfrm>
                <a:off x="10980896" y="1515370"/>
                <a:ext cx="267840" cy="259560"/>
              </p14:xfrm>
            </p:contentPart>
          </mc:Choice>
          <mc:Fallback>
            <p:pic>
              <p:nvPicPr>
                <p:cNvPr id="80" name="Ink 79">
                  <a:extLst>
                    <a:ext uri="{FF2B5EF4-FFF2-40B4-BE49-F238E27FC236}">
                      <a16:creationId xmlns:a16="http://schemas.microsoft.com/office/drawing/2014/main" id="{47F109BB-0C58-B285-FB6F-B28213B6BDA4}"/>
                    </a:ext>
                  </a:extLst>
                </p:cNvPr>
                <p:cNvPicPr/>
                <p:nvPr/>
              </p:nvPicPr>
              <p:blipFill>
                <a:blip r:embed="rId89"/>
                <a:stretch>
                  <a:fillRect/>
                </a:stretch>
              </p:blipFill>
              <p:spPr>
                <a:xfrm>
                  <a:off x="10971896" y="1506370"/>
                  <a:ext cx="285480" cy="2772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81" name="Ink 80">
                  <a:extLst>
                    <a:ext uri="{FF2B5EF4-FFF2-40B4-BE49-F238E27FC236}">
                      <a16:creationId xmlns:a16="http://schemas.microsoft.com/office/drawing/2014/main" id="{1E51560F-7163-FE6B-F6A5-EC615A19EA4B}"/>
                    </a:ext>
                  </a:extLst>
                </p14:cNvPr>
                <p14:cNvContentPartPr/>
                <p14:nvPr/>
              </p14:nvContentPartPr>
              <p14:xfrm>
                <a:off x="11594336" y="1196410"/>
                <a:ext cx="108720" cy="347400"/>
              </p14:xfrm>
            </p:contentPart>
          </mc:Choice>
          <mc:Fallback>
            <p:pic>
              <p:nvPicPr>
                <p:cNvPr id="81" name="Ink 80">
                  <a:extLst>
                    <a:ext uri="{FF2B5EF4-FFF2-40B4-BE49-F238E27FC236}">
                      <a16:creationId xmlns:a16="http://schemas.microsoft.com/office/drawing/2014/main" id="{1E51560F-7163-FE6B-F6A5-EC615A19EA4B}"/>
                    </a:ext>
                  </a:extLst>
                </p:cNvPr>
                <p:cNvPicPr/>
                <p:nvPr/>
              </p:nvPicPr>
              <p:blipFill>
                <a:blip r:embed="rId91"/>
                <a:stretch>
                  <a:fillRect/>
                </a:stretch>
              </p:blipFill>
              <p:spPr>
                <a:xfrm>
                  <a:off x="11585696" y="1187770"/>
                  <a:ext cx="126360" cy="36504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82" name="Ink 81">
                  <a:extLst>
                    <a:ext uri="{FF2B5EF4-FFF2-40B4-BE49-F238E27FC236}">
                      <a16:creationId xmlns:a16="http://schemas.microsoft.com/office/drawing/2014/main" id="{9332E607-F1B2-2CE9-8F85-D5C06F48427F}"/>
                    </a:ext>
                  </a:extLst>
                </p14:cNvPr>
                <p14:cNvContentPartPr/>
                <p14:nvPr/>
              </p14:nvContentPartPr>
              <p14:xfrm>
                <a:off x="11539256" y="1405930"/>
                <a:ext cx="173160" cy="89640"/>
              </p14:xfrm>
            </p:contentPart>
          </mc:Choice>
          <mc:Fallback>
            <p:pic>
              <p:nvPicPr>
                <p:cNvPr id="82" name="Ink 81">
                  <a:extLst>
                    <a:ext uri="{FF2B5EF4-FFF2-40B4-BE49-F238E27FC236}">
                      <a16:creationId xmlns:a16="http://schemas.microsoft.com/office/drawing/2014/main" id="{9332E607-F1B2-2CE9-8F85-D5C06F48427F}"/>
                    </a:ext>
                  </a:extLst>
                </p:cNvPr>
                <p:cNvPicPr/>
                <p:nvPr/>
              </p:nvPicPr>
              <p:blipFill>
                <a:blip r:embed="rId93"/>
                <a:stretch>
                  <a:fillRect/>
                </a:stretch>
              </p:blipFill>
              <p:spPr>
                <a:xfrm>
                  <a:off x="11530616" y="1397290"/>
                  <a:ext cx="19080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83" name="Ink 82">
                  <a:extLst>
                    <a:ext uri="{FF2B5EF4-FFF2-40B4-BE49-F238E27FC236}">
                      <a16:creationId xmlns:a16="http://schemas.microsoft.com/office/drawing/2014/main" id="{4FC2413D-2BB0-5F86-1A79-50103791D832}"/>
                    </a:ext>
                  </a:extLst>
                </p14:cNvPr>
                <p14:cNvContentPartPr/>
                <p14:nvPr/>
              </p14:nvContentPartPr>
              <p14:xfrm>
                <a:off x="11744096" y="1105690"/>
                <a:ext cx="375840" cy="339480"/>
              </p14:xfrm>
            </p:contentPart>
          </mc:Choice>
          <mc:Fallback>
            <p:pic>
              <p:nvPicPr>
                <p:cNvPr id="83" name="Ink 82">
                  <a:extLst>
                    <a:ext uri="{FF2B5EF4-FFF2-40B4-BE49-F238E27FC236}">
                      <a16:creationId xmlns:a16="http://schemas.microsoft.com/office/drawing/2014/main" id="{4FC2413D-2BB0-5F86-1A79-50103791D832}"/>
                    </a:ext>
                  </a:extLst>
                </p:cNvPr>
                <p:cNvPicPr/>
                <p:nvPr/>
              </p:nvPicPr>
              <p:blipFill>
                <a:blip r:embed="rId95"/>
                <a:stretch>
                  <a:fillRect/>
                </a:stretch>
              </p:blipFill>
              <p:spPr>
                <a:xfrm>
                  <a:off x="11735096" y="1097050"/>
                  <a:ext cx="393480" cy="35712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84" name="Ink 83">
                  <a:extLst>
                    <a:ext uri="{FF2B5EF4-FFF2-40B4-BE49-F238E27FC236}">
                      <a16:creationId xmlns:a16="http://schemas.microsoft.com/office/drawing/2014/main" id="{5A7D7325-1A33-7079-5DEC-974C0D2BE7DC}"/>
                    </a:ext>
                  </a:extLst>
                </p14:cNvPr>
                <p14:cNvContentPartPr/>
                <p14:nvPr/>
              </p14:nvContentPartPr>
              <p14:xfrm>
                <a:off x="11978816" y="1182010"/>
                <a:ext cx="151200" cy="71640"/>
              </p14:xfrm>
            </p:contentPart>
          </mc:Choice>
          <mc:Fallback>
            <p:pic>
              <p:nvPicPr>
                <p:cNvPr id="84" name="Ink 83">
                  <a:extLst>
                    <a:ext uri="{FF2B5EF4-FFF2-40B4-BE49-F238E27FC236}">
                      <a16:creationId xmlns:a16="http://schemas.microsoft.com/office/drawing/2014/main" id="{5A7D7325-1A33-7079-5DEC-974C0D2BE7DC}"/>
                    </a:ext>
                  </a:extLst>
                </p:cNvPr>
                <p:cNvPicPr/>
                <p:nvPr/>
              </p:nvPicPr>
              <p:blipFill>
                <a:blip r:embed="rId97"/>
                <a:stretch>
                  <a:fillRect/>
                </a:stretch>
              </p:blipFill>
              <p:spPr>
                <a:xfrm>
                  <a:off x="11970176" y="1173010"/>
                  <a:ext cx="16884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85" name="Ink 84">
                  <a:extLst>
                    <a:ext uri="{FF2B5EF4-FFF2-40B4-BE49-F238E27FC236}">
                      <a16:creationId xmlns:a16="http://schemas.microsoft.com/office/drawing/2014/main" id="{C2B0D57A-07AB-29C8-DEF9-ADEF6F4EFCA3}"/>
                    </a:ext>
                  </a:extLst>
                </p14:cNvPr>
                <p14:cNvContentPartPr/>
                <p14:nvPr/>
              </p14:nvContentPartPr>
              <p14:xfrm>
                <a:off x="12168176" y="1107850"/>
                <a:ext cx="216720" cy="160200"/>
              </p14:xfrm>
            </p:contentPart>
          </mc:Choice>
          <mc:Fallback>
            <p:pic>
              <p:nvPicPr>
                <p:cNvPr id="85" name="Ink 84">
                  <a:extLst>
                    <a:ext uri="{FF2B5EF4-FFF2-40B4-BE49-F238E27FC236}">
                      <a16:creationId xmlns:a16="http://schemas.microsoft.com/office/drawing/2014/main" id="{C2B0D57A-07AB-29C8-DEF9-ADEF6F4EFCA3}"/>
                    </a:ext>
                  </a:extLst>
                </p:cNvPr>
                <p:cNvPicPr/>
                <p:nvPr/>
              </p:nvPicPr>
              <p:blipFill>
                <a:blip r:embed="rId99"/>
                <a:stretch>
                  <a:fillRect/>
                </a:stretch>
              </p:blipFill>
              <p:spPr>
                <a:xfrm>
                  <a:off x="12159176" y="1099210"/>
                  <a:ext cx="23436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6" name="Ink 85">
                  <a:extLst>
                    <a:ext uri="{FF2B5EF4-FFF2-40B4-BE49-F238E27FC236}">
                      <a16:creationId xmlns:a16="http://schemas.microsoft.com/office/drawing/2014/main" id="{5D7705DA-1F16-A2BC-C336-CC41AF820E6A}"/>
                    </a:ext>
                  </a:extLst>
                </p14:cNvPr>
                <p14:cNvContentPartPr/>
                <p14:nvPr/>
              </p14:nvContentPartPr>
              <p14:xfrm>
                <a:off x="11326136" y="1852690"/>
                <a:ext cx="442440" cy="207000"/>
              </p14:xfrm>
            </p:contentPart>
          </mc:Choice>
          <mc:Fallback>
            <p:pic>
              <p:nvPicPr>
                <p:cNvPr id="86" name="Ink 85">
                  <a:extLst>
                    <a:ext uri="{FF2B5EF4-FFF2-40B4-BE49-F238E27FC236}">
                      <a16:creationId xmlns:a16="http://schemas.microsoft.com/office/drawing/2014/main" id="{5D7705DA-1F16-A2BC-C336-CC41AF820E6A}"/>
                    </a:ext>
                  </a:extLst>
                </p:cNvPr>
                <p:cNvPicPr/>
                <p:nvPr/>
              </p:nvPicPr>
              <p:blipFill>
                <a:blip r:embed="rId101"/>
                <a:stretch>
                  <a:fillRect/>
                </a:stretch>
              </p:blipFill>
              <p:spPr>
                <a:xfrm>
                  <a:off x="11317136" y="1844050"/>
                  <a:ext cx="46008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7" name="Ink 86">
                  <a:extLst>
                    <a:ext uri="{FF2B5EF4-FFF2-40B4-BE49-F238E27FC236}">
                      <a16:creationId xmlns:a16="http://schemas.microsoft.com/office/drawing/2014/main" id="{048B9BDC-D9FE-7439-7141-C9D486549762}"/>
                    </a:ext>
                  </a:extLst>
                </p14:cNvPr>
                <p14:cNvContentPartPr/>
                <p14:nvPr/>
              </p14:nvContentPartPr>
              <p14:xfrm>
                <a:off x="11716016" y="1775650"/>
                <a:ext cx="33480" cy="14400"/>
              </p14:xfrm>
            </p:contentPart>
          </mc:Choice>
          <mc:Fallback>
            <p:pic>
              <p:nvPicPr>
                <p:cNvPr id="87" name="Ink 86">
                  <a:extLst>
                    <a:ext uri="{FF2B5EF4-FFF2-40B4-BE49-F238E27FC236}">
                      <a16:creationId xmlns:a16="http://schemas.microsoft.com/office/drawing/2014/main" id="{048B9BDC-D9FE-7439-7141-C9D486549762}"/>
                    </a:ext>
                  </a:extLst>
                </p:cNvPr>
                <p:cNvPicPr/>
                <p:nvPr/>
              </p:nvPicPr>
              <p:blipFill>
                <a:blip r:embed="rId103"/>
                <a:stretch>
                  <a:fillRect/>
                </a:stretch>
              </p:blipFill>
              <p:spPr>
                <a:xfrm>
                  <a:off x="11707376" y="1766650"/>
                  <a:ext cx="5112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8" name="Ink 87">
                  <a:extLst>
                    <a:ext uri="{FF2B5EF4-FFF2-40B4-BE49-F238E27FC236}">
                      <a16:creationId xmlns:a16="http://schemas.microsoft.com/office/drawing/2014/main" id="{5B4AE40F-E827-61A8-8442-B3F63F7C95E4}"/>
                    </a:ext>
                  </a:extLst>
                </p14:cNvPr>
                <p14:cNvContentPartPr/>
                <p14:nvPr/>
              </p14:nvContentPartPr>
              <p14:xfrm>
                <a:off x="11822216" y="1509970"/>
                <a:ext cx="452880" cy="522720"/>
              </p14:xfrm>
            </p:contentPart>
          </mc:Choice>
          <mc:Fallback>
            <p:pic>
              <p:nvPicPr>
                <p:cNvPr id="88" name="Ink 87">
                  <a:extLst>
                    <a:ext uri="{FF2B5EF4-FFF2-40B4-BE49-F238E27FC236}">
                      <a16:creationId xmlns:a16="http://schemas.microsoft.com/office/drawing/2014/main" id="{5B4AE40F-E827-61A8-8442-B3F63F7C95E4}"/>
                    </a:ext>
                  </a:extLst>
                </p:cNvPr>
                <p:cNvPicPr/>
                <p:nvPr/>
              </p:nvPicPr>
              <p:blipFill>
                <a:blip r:embed="rId105"/>
                <a:stretch>
                  <a:fillRect/>
                </a:stretch>
              </p:blipFill>
              <p:spPr>
                <a:xfrm>
                  <a:off x="11813576" y="1500970"/>
                  <a:ext cx="470520" cy="5403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9" name="Ink 88">
                  <a:extLst>
                    <a:ext uri="{FF2B5EF4-FFF2-40B4-BE49-F238E27FC236}">
                      <a16:creationId xmlns:a16="http://schemas.microsoft.com/office/drawing/2014/main" id="{81B32BC6-60FB-F706-44A8-371DC2937B14}"/>
                    </a:ext>
                  </a:extLst>
                </p14:cNvPr>
                <p14:cNvContentPartPr/>
                <p14:nvPr/>
              </p14:nvContentPartPr>
              <p14:xfrm>
                <a:off x="12289856" y="1511050"/>
                <a:ext cx="95040" cy="167760"/>
              </p14:xfrm>
            </p:contentPart>
          </mc:Choice>
          <mc:Fallback>
            <p:pic>
              <p:nvPicPr>
                <p:cNvPr id="89" name="Ink 88">
                  <a:extLst>
                    <a:ext uri="{FF2B5EF4-FFF2-40B4-BE49-F238E27FC236}">
                      <a16:creationId xmlns:a16="http://schemas.microsoft.com/office/drawing/2014/main" id="{81B32BC6-60FB-F706-44A8-371DC2937B14}"/>
                    </a:ext>
                  </a:extLst>
                </p:cNvPr>
                <p:cNvPicPr/>
                <p:nvPr/>
              </p:nvPicPr>
              <p:blipFill>
                <a:blip r:embed="rId107"/>
                <a:stretch>
                  <a:fillRect/>
                </a:stretch>
              </p:blipFill>
              <p:spPr>
                <a:xfrm>
                  <a:off x="12280856" y="1502050"/>
                  <a:ext cx="11268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90" name="Ink 89">
                  <a:extLst>
                    <a:ext uri="{FF2B5EF4-FFF2-40B4-BE49-F238E27FC236}">
                      <a16:creationId xmlns:a16="http://schemas.microsoft.com/office/drawing/2014/main" id="{2EB657F6-84D3-E981-D5F1-39FD067B1947}"/>
                    </a:ext>
                  </a:extLst>
                </p14:cNvPr>
                <p14:cNvContentPartPr/>
                <p14:nvPr/>
              </p14:nvContentPartPr>
              <p14:xfrm>
                <a:off x="12455456" y="1538050"/>
                <a:ext cx="209160" cy="90720"/>
              </p14:xfrm>
            </p:contentPart>
          </mc:Choice>
          <mc:Fallback>
            <p:pic>
              <p:nvPicPr>
                <p:cNvPr id="90" name="Ink 89">
                  <a:extLst>
                    <a:ext uri="{FF2B5EF4-FFF2-40B4-BE49-F238E27FC236}">
                      <a16:creationId xmlns:a16="http://schemas.microsoft.com/office/drawing/2014/main" id="{2EB657F6-84D3-E981-D5F1-39FD067B1947}"/>
                    </a:ext>
                  </a:extLst>
                </p:cNvPr>
                <p:cNvPicPr/>
                <p:nvPr/>
              </p:nvPicPr>
              <p:blipFill>
                <a:blip r:embed="rId109"/>
                <a:stretch>
                  <a:fillRect/>
                </a:stretch>
              </p:blipFill>
              <p:spPr>
                <a:xfrm>
                  <a:off x="12446456" y="1529410"/>
                  <a:ext cx="2268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91" name="Ink 90">
                  <a:extLst>
                    <a:ext uri="{FF2B5EF4-FFF2-40B4-BE49-F238E27FC236}">
                      <a16:creationId xmlns:a16="http://schemas.microsoft.com/office/drawing/2014/main" id="{9C089C41-FD48-7F47-6A9A-F75AF6D6B08D}"/>
                    </a:ext>
                  </a:extLst>
                </p14:cNvPr>
                <p14:cNvContentPartPr/>
                <p14:nvPr/>
              </p14:nvContentPartPr>
              <p14:xfrm>
                <a:off x="12134696" y="1446970"/>
                <a:ext cx="384480" cy="149040"/>
              </p14:xfrm>
            </p:contentPart>
          </mc:Choice>
          <mc:Fallback>
            <p:pic>
              <p:nvPicPr>
                <p:cNvPr id="91" name="Ink 90">
                  <a:extLst>
                    <a:ext uri="{FF2B5EF4-FFF2-40B4-BE49-F238E27FC236}">
                      <a16:creationId xmlns:a16="http://schemas.microsoft.com/office/drawing/2014/main" id="{9C089C41-FD48-7F47-6A9A-F75AF6D6B08D}"/>
                    </a:ext>
                  </a:extLst>
                </p:cNvPr>
                <p:cNvPicPr/>
                <p:nvPr/>
              </p:nvPicPr>
              <p:blipFill>
                <a:blip r:embed="rId111"/>
                <a:stretch>
                  <a:fillRect/>
                </a:stretch>
              </p:blipFill>
              <p:spPr>
                <a:xfrm>
                  <a:off x="12125696" y="1438330"/>
                  <a:ext cx="402120" cy="166680"/>
                </a:xfrm>
                <a:prstGeom prst="rect">
                  <a:avLst/>
                </a:prstGeom>
              </p:spPr>
            </p:pic>
          </mc:Fallback>
        </mc:AlternateContent>
      </p:grpSp>
      <p:grpSp>
        <p:nvGrpSpPr>
          <p:cNvPr id="99" name="Group 98">
            <a:extLst>
              <a:ext uri="{FF2B5EF4-FFF2-40B4-BE49-F238E27FC236}">
                <a16:creationId xmlns:a16="http://schemas.microsoft.com/office/drawing/2014/main" id="{FBA1CBC1-4ADD-4E5B-EE58-992522D92F4E}"/>
              </a:ext>
            </a:extLst>
          </p:cNvPr>
          <p:cNvGrpSpPr/>
          <p:nvPr/>
        </p:nvGrpSpPr>
        <p:grpSpPr>
          <a:xfrm>
            <a:off x="2428016" y="1216930"/>
            <a:ext cx="849600" cy="531000"/>
            <a:chOff x="2428016" y="1216930"/>
            <a:chExt cx="849600" cy="531000"/>
          </a:xfrm>
        </p:grpSpPr>
        <mc:AlternateContent xmlns:mc="http://schemas.openxmlformats.org/markup-compatibility/2006">
          <mc:Choice xmlns:p14="http://schemas.microsoft.com/office/powerpoint/2010/main" Requires="p14">
            <p:contentPart p14:bwMode="auto" r:id="rId112">
              <p14:nvContentPartPr>
                <p14:cNvPr id="93" name="Ink 92">
                  <a:extLst>
                    <a:ext uri="{FF2B5EF4-FFF2-40B4-BE49-F238E27FC236}">
                      <a16:creationId xmlns:a16="http://schemas.microsoft.com/office/drawing/2014/main" id="{C41216F2-88A9-039A-0D17-E5D7A5320C2C}"/>
                    </a:ext>
                  </a:extLst>
                </p14:cNvPr>
                <p14:cNvContentPartPr/>
                <p14:nvPr/>
              </p14:nvContentPartPr>
              <p14:xfrm>
                <a:off x="2428016" y="1484410"/>
                <a:ext cx="176760" cy="263520"/>
              </p14:xfrm>
            </p:contentPart>
          </mc:Choice>
          <mc:Fallback>
            <p:pic>
              <p:nvPicPr>
                <p:cNvPr id="93" name="Ink 92">
                  <a:extLst>
                    <a:ext uri="{FF2B5EF4-FFF2-40B4-BE49-F238E27FC236}">
                      <a16:creationId xmlns:a16="http://schemas.microsoft.com/office/drawing/2014/main" id="{C41216F2-88A9-039A-0D17-E5D7A5320C2C}"/>
                    </a:ext>
                  </a:extLst>
                </p:cNvPr>
                <p:cNvPicPr/>
                <p:nvPr/>
              </p:nvPicPr>
              <p:blipFill>
                <a:blip r:embed="rId113"/>
                <a:stretch>
                  <a:fillRect/>
                </a:stretch>
              </p:blipFill>
              <p:spPr>
                <a:xfrm>
                  <a:off x="2419376" y="1475410"/>
                  <a:ext cx="194400" cy="2811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94" name="Ink 93">
                  <a:extLst>
                    <a:ext uri="{FF2B5EF4-FFF2-40B4-BE49-F238E27FC236}">
                      <a16:creationId xmlns:a16="http://schemas.microsoft.com/office/drawing/2014/main" id="{A8E7B6EA-2D19-D75C-28E3-8060D41421A3}"/>
                    </a:ext>
                  </a:extLst>
                </p14:cNvPr>
                <p14:cNvContentPartPr/>
                <p14:nvPr/>
              </p14:nvContentPartPr>
              <p14:xfrm>
                <a:off x="2632136" y="1489450"/>
                <a:ext cx="89280" cy="131040"/>
              </p14:xfrm>
            </p:contentPart>
          </mc:Choice>
          <mc:Fallback>
            <p:pic>
              <p:nvPicPr>
                <p:cNvPr id="94" name="Ink 93">
                  <a:extLst>
                    <a:ext uri="{FF2B5EF4-FFF2-40B4-BE49-F238E27FC236}">
                      <a16:creationId xmlns:a16="http://schemas.microsoft.com/office/drawing/2014/main" id="{A8E7B6EA-2D19-D75C-28E3-8060D41421A3}"/>
                    </a:ext>
                  </a:extLst>
                </p:cNvPr>
                <p:cNvPicPr/>
                <p:nvPr/>
              </p:nvPicPr>
              <p:blipFill>
                <a:blip r:embed="rId115"/>
                <a:stretch>
                  <a:fillRect/>
                </a:stretch>
              </p:blipFill>
              <p:spPr>
                <a:xfrm>
                  <a:off x="2623496" y="1480450"/>
                  <a:ext cx="10692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95" name="Ink 94">
                  <a:extLst>
                    <a:ext uri="{FF2B5EF4-FFF2-40B4-BE49-F238E27FC236}">
                      <a16:creationId xmlns:a16="http://schemas.microsoft.com/office/drawing/2014/main" id="{2A77972A-882C-B691-C806-391809BE57C9}"/>
                    </a:ext>
                  </a:extLst>
                </p14:cNvPr>
                <p14:cNvContentPartPr/>
                <p14:nvPr/>
              </p14:nvContentPartPr>
              <p14:xfrm>
                <a:off x="2766056" y="1418530"/>
                <a:ext cx="61560" cy="129600"/>
              </p14:xfrm>
            </p:contentPart>
          </mc:Choice>
          <mc:Fallback>
            <p:pic>
              <p:nvPicPr>
                <p:cNvPr id="95" name="Ink 94">
                  <a:extLst>
                    <a:ext uri="{FF2B5EF4-FFF2-40B4-BE49-F238E27FC236}">
                      <a16:creationId xmlns:a16="http://schemas.microsoft.com/office/drawing/2014/main" id="{2A77972A-882C-B691-C806-391809BE57C9}"/>
                    </a:ext>
                  </a:extLst>
                </p:cNvPr>
                <p:cNvPicPr/>
                <p:nvPr/>
              </p:nvPicPr>
              <p:blipFill>
                <a:blip r:embed="rId117"/>
                <a:stretch>
                  <a:fillRect/>
                </a:stretch>
              </p:blipFill>
              <p:spPr>
                <a:xfrm>
                  <a:off x="2757056" y="1409890"/>
                  <a:ext cx="7920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96" name="Ink 95">
                  <a:extLst>
                    <a:ext uri="{FF2B5EF4-FFF2-40B4-BE49-F238E27FC236}">
                      <a16:creationId xmlns:a16="http://schemas.microsoft.com/office/drawing/2014/main" id="{133C9561-14BF-75A4-CD99-B8C4ECE5D926}"/>
                    </a:ext>
                  </a:extLst>
                </p14:cNvPr>
                <p14:cNvContentPartPr/>
                <p14:nvPr/>
              </p14:nvContentPartPr>
              <p14:xfrm>
                <a:off x="2728976" y="1384330"/>
                <a:ext cx="188280" cy="141840"/>
              </p14:xfrm>
            </p:contentPart>
          </mc:Choice>
          <mc:Fallback>
            <p:pic>
              <p:nvPicPr>
                <p:cNvPr id="96" name="Ink 95">
                  <a:extLst>
                    <a:ext uri="{FF2B5EF4-FFF2-40B4-BE49-F238E27FC236}">
                      <a16:creationId xmlns:a16="http://schemas.microsoft.com/office/drawing/2014/main" id="{133C9561-14BF-75A4-CD99-B8C4ECE5D926}"/>
                    </a:ext>
                  </a:extLst>
                </p:cNvPr>
                <p:cNvPicPr/>
                <p:nvPr/>
              </p:nvPicPr>
              <p:blipFill>
                <a:blip r:embed="rId119"/>
                <a:stretch>
                  <a:fillRect/>
                </a:stretch>
              </p:blipFill>
              <p:spPr>
                <a:xfrm>
                  <a:off x="2720336" y="1375330"/>
                  <a:ext cx="20592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97" name="Ink 96">
                  <a:extLst>
                    <a:ext uri="{FF2B5EF4-FFF2-40B4-BE49-F238E27FC236}">
                      <a16:creationId xmlns:a16="http://schemas.microsoft.com/office/drawing/2014/main" id="{C85E3F4F-65E4-D35A-7B89-6392B0DE2212}"/>
                    </a:ext>
                  </a:extLst>
                </p14:cNvPr>
                <p14:cNvContentPartPr/>
                <p14:nvPr/>
              </p14:nvContentPartPr>
              <p14:xfrm>
                <a:off x="2962616" y="1295410"/>
                <a:ext cx="122040" cy="197280"/>
              </p14:xfrm>
            </p:contentPart>
          </mc:Choice>
          <mc:Fallback>
            <p:pic>
              <p:nvPicPr>
                <p:cNvPr id="97" name="Ink 96">
                  <a:extLst>
                    <a:ext uri="{FF2B5EF4-FFF2-40B4-BE49-F238E27FC236}">
                      <a16:creationId xmlns:a16="http://schemas.microsoft.com/office/drawing/2014/main" id="{C85E3F4F-65E4-D35A-7B89-6392B0DE2212}"/>
                    </a:ext>
                  </a:extLst>
                </p:cNvPr>
                <p:cNvPicPr/>
                <p:nvPr/>
              </p:nvPicPr>
              <p:blipFill>
                <a:blip r:embed="rId121"/>
                <a:stretch>
                  <a:fillRect/>
                </a:stretch>
              </p:blipFill>
              <p:spPr>
                <a:xfrm>
                  <a:off x="2953976" y="1286410"/>
                  <a:ext cx="13968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98" name="Ink 97">
                  <a:extLst>
                    <a:ext uri="{FF2B5EF4-FFF2-40B4-BE49-F238E27FC236}">
                      <a16:creationId xmlns:a16="http://schemas.microsoft.com/office/drawing/2014/main" id="{C5847B73-1C64-A03C-413D-5691BADFED5E}"/>
                    </a:ext>
                  </a:extLst>
                </p14:cNvPr>
                <p14:cNvContentPartPr/>
                <p14:nvPr/>
              </p14:nvContentPartPr>
              <p14:xfrm>
                <a:off x="3159536" y="1216930"/>
                <a:ext cx="118080" cy="164880"/>
              </p14:xfrm>
            </p:contentPart>
          </mc:Choice>
          <mc:Fallback>
            <p:pic>
              <p:nvPicPr>
                <p:cNvPr id="98" name="Ink 97">
                  <a:extLst>
                    <a:ext uri="{FF2B5EF4-FFF2-40B4-BE49-F238E27FC236}">
                      <a16:creationId xmlns:a16="http://schemas.microsoft.com/office/drawing/2014/main" id="{C5847B73-1C64-A03C-413D-5691BADFED5E}"/>
                    </a:ext>
                  </a:extLst>
                </p:cNvPr>
                <p:cNvPicPr/>
                <p:nvPr/>
              </p:nvPicPr>
              <p:blipFill>
                <a:blip r:embed="rId123"/>
                <a:stretch>
                  <a:fillRect/>
                </a:stretch>
              </p:blipFill>
              <p:spPr>
                <a:xfrm>
                  <a:off x="3150896" y="1208290"/>
                  <a:ext cx="135720" cy="182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4">
            <p14:nvContentPartPr>
              <p14:cNvPr id="100" name="Ink 99">
                <a:extLst>
                  <a:ext uri="{FF2B5EF4-FFF2-40B4-BE49-F238E27FC236}">
                    <a16:creationId xmlns:a16="http://schemas.microsoft.com/office/drawing/2014/main" id="{762EB31E-40A2-156F-30E6-644EADBBC2C0}"/>
                  </a:ext>
                </a:extLst>
              </p14:cNvPr>
              <p14:cNvContentPartPr/>
              <p14:nvPr/>
            </p14:nvContentPartPr>
            <p14:xfrm>
              <a:off x="1956056" y="1528690"/>
              <a:ext cx="60840" cy="10800"/>
            </p14:xfrm>
          </p:contentPart>
        </mc:Choice>
        <mc:Fallback>
          <p:pic>
            <p:nvPicPr>
              <p:cNvPr id="100" name="Ink 99">
                <a:extLst>
                  <a:ext uri="{FF2B5EF4-FFF2-40B4-BE49-F238E27FC236}">
                    <a16:creationId xmlns:a16="http://schemas.microsoft.com/office/drawing/2014/main" id="{762EB31E-40A2-156F-30E6-644EADBBC2C0}"/>
                  </a:ext>
                </a:extLst>
              </p:cNvPr>
              <p:cNvPicPr/>
              <p:nvPr/>
            </p:nvPicPr>
            <p:blipFill>
              <a:blip r:embed="rId125"/>
              <a:stretch>
                <a:fillRect/>
              </a:stretch>
            </p:blipFill>
            <p:spPr>
              <a:xfrm>
                <a:off x="1947416" y="1519690"/>
                <a:ext cx="7848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1" name="Ink 100">
                <a:extLst>
                  <a:ext uri="{FF2B5EF4-FFF2-40B4-BE49-F238E27FC236}">
                    <a16:creationId xmlns:a16="http://schemas.microsoft.com/office/drawing/2014/main" id="{26478C58-912D-6D74-B0F6-0BDBEF1CF1EA}"/>
                  </a:ext>
                </a:extLst>
              </p14:cNvPr>
              <p14:cNvContentPartPr/>
              <p14:nvPr/>
            </p14:nvContentPartPr>
            <p14:xfrm>
              <a:off x="1802696" y="1689610"/>
              <a:ext cx="45000" cy="17280"/>
            </p14:xfrm>
          </p:contentPart>
        </mc:Choice>
        <mc:Fallback>
          <p:pic>
            <p:nvPicPr>
              <p:cNvPr id="101" name="Ink 100">
                <a:extLst>
                  <a:ext uri="{FF2B5EF4-FFF2-40B4-BE49-F238E27FC236}">
                    <a16:creationId xmlns:a16="http://schemas.microsoft.com/office/drawing/2014/main" id="{26478C58-912D-6D74-B0F6-0BDBEF1CF1EA}"/>
                  </a:ext>
                </a:extLst>
              </p:cNvPr>
              <p:cNvPicPr/>
              <p:nvPr/>
            </p:nvPicPr>
            <p:blipFill>
              <a:blip r:embed="rId127"/>
              <a:stretch>
                <a:fillRect/>
              </a:stretch>
            </p:blipFill>
            <p:spPr>
              <a:xfrm>
                <a:off x="1794056" y="1680970"/>
                <a:ext cx="6264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2" name="Ink 101">
                <a:extLst>
                  <a:ext uri="{FF2B5EF4-FFF2-40B4-BE49-F238E27FC236}">
                    <a16:creationId xmlns:a16="http://schemas.microsoft.com/office/drawing/2014/main" id="{DA2AA8A5-5D0B-FB16-B728-298205682E9E}"/>
                  </a:ext>
                </a:extLst>
              </p14:cNvPr>
              <p14:cNvContentPartPr/>
              <p14:nvPr/>
            </p14:nvContentPartPr>
            <p14:xfrm>
              <a:off x="1705496" y="1820650"/>
              <a:ext cx="42120" cy="15480"/>
            </p14:xfrm>
          </p:contentPart>
        </mc:Choice>
        <mc:Fallback>
          <p:pic>
            <p:nvPicPr>
              <p:cNvPr id="102" name="Ink 101">
                <a:extLst>
                  <a:ext uri="{FF2B5EF4-FFF2-40B4-BE49-F238E27FC236}">
                    <a16:creationId xmlns:a16="http://schemas.microsoft.com/office/drawing/2014/main" id="{DA2AA8A5-5D0B-FB16-B728-298205682E9E}"/>
                  </a:ext>
                </a:extLst>
              </p:cNvPr>
              <p:cNvPicPr/>
              <p:nvPr/>
            </p:nvPicPr>
            <p:blipFill>
              <a:blip r:embed="rId129"/>
              <a:stretch>
                <a:fillRect/>
              </a:stretch>
            </p:blipFill>
            <p:spPr>
              <a:xfrm>
                <a:off x="1696856" y="1812010"/>
                <a:ext cx="5976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3" name="Ink 102">
                <a:extLst>
                  <a:ext uri="{FF2B5EF4-FFF2-40B4-BE49-F238E27FC236}">
                    <a16:creationId xmlns:a16="http://schemas.microsoft.com/office/drawing/2014/main" id="{5DE41129-F188-8735-C798-24160771B44E}"/>
                  </a:ext>
                </a:extLst>
              </p14:cNvPr>
              <p14:cNvContentPartPr/>
              <p14:nvPr/>
            </p14:nvContentPartPr>
            <p14:xfrm>
              <a:off x="1039136" y="1360570"/>
              <a:ext cx="87840" cy="20880"/>
            </p14:xfrm>
          </p:contentPart>
        </mc:Choice>
        <mc:Fallback>
          <p:pic>
            <p:nvPicPr>
              <p:cNvPr id="103" name="Ink 102">
                <a:extLst>
                  <a:ext uri="{FF2B5EF4-FFF2-40B4-BE49-F238E27FC236}">
                    <a16:creationId xmlns:a16="http://schemas.microsoft.com/office/drawing/2014/main" id="{5DE41129-F188-8735-C798-24160771B44E}"/>
                  </a:ext>
                </a:extLst>
              </p:cNvPr>
              <p:cNvPicPr/>
              <p:nvPr/>
            </p:nvPicPr>
            <p:blipFill>
              <a:blip r:embed="rId131"/>
              <a:stretch>
                <a:fillRect/>
              </a:stretch>
            </p:blipFill>
            <p:spPr>
              <a:xfrm>
                <a:off x="1030136" y="1351930"/>
                <a:ext cx="10548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4" name="Ink 103">
                <a:extLst>
                  <a:ext uri="{FF2B5EF4-FFF2-40B4-BE49-F238E27FC236}">
                    <a16:creationId xmlns:a16="http://schemas.microsoft.com/office/drawing/2014/main" id="{FA56763C-52AE-FEE8-896A-38C0E36CDCD1}"/>
                  </a:ext>
                </a:extLst>
              </p14:cNvPr>
              <p14:cNvContentPartPr/>
              <p14:nvPr/>
            </p14:nvContentPartPr>
            <p14:xfrm>
              <a:off x="921056" y="1547410"/>
              <a:ext cx="91440" cy="21600"/>
            </p14:xfrm>
          </p:contentPart>
        </mc:Choice>
        <mc:Fallback>
          <p:pic>
            <p:nvPicPr>
              <p:cNvPr id="104" name="Ink 103">
                <a:extLst>
                  <a:ext uri="{FF2B5EF4-FFF2-40B4-BE49-F238E27FC236}">
                    <a16:creationId xmlns:a16="http://schemas.microsoft.com/office/drawing/2014/main" id="{FA56763C-52AE-FEE8-896A-38C0E36CDCD1}"/>
                  </a:ext>
                </a:extLst>
              </p:cNvPr>
              <p:cNvPicPr/>
              <p:nvPr/>
            </p:nvPicPr>
            <p:blipFill>
              <a:blip r:embed="rId133"/>
              <a:stretch>
                <a:fillRect/>
              </a:stretch>
            </p:blipFill>
            <p:spPr>
              <a:xfrm>
                <a:off x="912416" y="1538410"/>
                <a:ext cx="10908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5" name="Ink 104">
                <a:extLst>
                  <a:ext uri="{FF2B5EF4-FFF2-40B4-BE49-F238E27FC236}">
                    <a16:creationId xmlns:a16="http://schemas.microsoft.com/office/drawing/2014/main" id="{E9AF34F2-7160-A2CD-62CB-6E66290F06F1}"/>
                  </a:ext>
                </a:extLst>
              </p14:cNvPr>
              <p14:cNvContentPartPr/>
              <p14:nvPr/>
            </p14:nvContentPartPr>
            <p14:xfrm>
              <a:off x="973616" y="1763410"/>
              <a:ext cx="78120" cy="21960"/>
            </p14:xfrm>
          </p:contentPart>
        </mc:Choice>
        <mc:Fallback>
          <p:pic>
            <p:nvPicPr>
              <p:cNvPr id="105" name="Ink 104">
                <a:extLst>
                  <a:ext uri="{FF2B5EF4-FFF2-40B4-BE49-F238E27FC236}">
                    <a16:creationId xmlns:a16="http://schemas.microsoft.com/office/drawing/2014/main" id="{E9AF34F2-7160-A2CD-62CB-6E66290F06F1}"/>
                  </a:ext>
                </a:extLst>
              </p:cNvPr>
              <p:cNvPicPr/>
              <p:nvPr/>
            </p:nvPicPr>
            <p:blipFill>
              <a:blip r:embed="rId135"/>
              <a:stretch>
                <a:fillRect/>
              </a:stretch>
            </p:blipFill>
            <p:spPr>
              <a:xfrm>
                <a:off x="964976" y="1754770"/>
                <a:ext cx="957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6" name="Ink 105">
                <a:extLst>
                  <a:ext uri="{FF2B5EF4-FFF2-40B4-BE49-F238E27FC236}">
                    <a16:creationId xmlns:a16="http://schemas.microsoft.com/office/drawing/2014/main" id="{BD5521FC-32D8-E7B2-1527-177838A4F041}"/>
                  </a:ext>
                </a:extLst>
              </p14:cNvPr>
              <p14:cNvContentPartPr/>
              <p14:nvPr/>
            </p14:nvContentPartPr>
            <p14:xfrm>
              <a:off x="1759496" y="2066530"/>
              <a:ext cx="78840" cy="19080"/>
            </p14:xfrm>
          </p:contentPart>
        </mc:Choice>
        <mc:Fallback>
          <p:pic>
            <p:nvPicPr>
              <p:cNvPr id="106" name="Ink 105">
                <a:extLst>
                  <a:ext uri="{FF2B5EF4-FFF2-40B4-BE49-F238E27FC236}">
                    <a16:creationId xmlns:a16="http://schemas.microsoft.com/office/drawing/2014/main" id="{BD5521FC-32D8-E7B2-1527-177838A4F041}"/>
                  </a:ext>
                </a:extLst>
              </p:cNvPr>
              <p:cNvPicPr/>
              <p:nvPr/>
            </p:nvPicPr>
            <p:blipFill>
              <a:blip r:embed="rId137"/>
              <a:stretch>
                <a:fillRect/>
              </a:stretch>
            </p:blipFill>
            <p:spPr>
              <a:xfrm>
                <a:off x="1750496" y="2057530"/>
                <a:ext cx="9648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7" name="Ink 106">
                <a:extLst>
                  <a:ext uri="{FF2B5EF4-FFF2-40B4-BE49-F238E27FC236}">
                    <a16:creationId xmlns:a16="http://schemas.microsoft.com/office/drawing/2014/main" id="{D701A982-F98F-EAAF-4BDD-2DE0F3BEA4E4}"/>
                  </a:ext>
                </a:extLst>
              </p14:cNvPr>
              <p14:cNvContentPartPr/>
              <p14:nvPr/>
            </p14:nvContentPartPr>
            <p14:xfrm>
              <a:off x="1915736" y="2181370"/>
              <a:ext cx="64800" cy="16200"/>
            </p14:xfrm>
          </p:contentPart>
        </mc:Choice>
        <mc:Fallback>
          <p:pic>
            <p:nvPicPr>
              <p:cNvPr id="107" name="Ink 106">
                <a:extLst>
                  <a:ext uri="{FF2B5EF4-FFF2-40B4-BE49-F238E27FC236}">
                    <a16:creationId xmlns:a16="http://schemas.microsoft.com/office/drawing/2014/main" id="{D701A982-F98F-EAAF-4BDD-2DE0F3BEA4E4}"/>
                  </a:ext>
                </a:extLst>
              </p:cNvPr>
              <p:cNvPicPr/>
              <p:nvPr/>
            </p:nvPicPr>
            <p:blipFill>
              <a:blip r:embed="rId139"/>
              <a:stretch>
                <a:fillRect/>
              </a:stretch>
            </p:blipFill>
            <p:spPr>
              <a:xfrm>
                <a:off x="1906736" y="2172370"/>
                <a:ext cx="8244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8" name="Ink 107">
                <a:extLst>
                  <a:ext uri="{FF2B5EF4-FFF2-40B4-BE49-F238E27FC236}">
                    <a16:creationId xmlns:a16="http://schemas.microsoft.com/office/drawing/2014/main" id="{54071CF8-7715-6CAE-428D-3C6F2AFB28D0}"/>
                  </a:ext>
                </a:extLst>
              </p14:cNvPr>
              <p14:cNvContentPartPr/>
              <p14:nvPr/>
            </p14:nvContentPartPr>
            <p14:xfrm>
              <a:off x="1939136" y="2370730"/>
              <a:ext cx="61200" cy="23400"/>
            </p14:xfrm>
          </p:contentPart>
        </mc:Choice>
        <mc:Fallback>
          <p:pic>
            <p:nvPicPr>
              <p:cNvPr id="108" name="Ink 107">
                <a:extLst>
                  <a:ext uri="{FF2B5EF4-FFF2-40B4-BE49-F238E27FC236}">
                    <a16:creationId xmlns:a16="http://schemas.microsoft.com/office/drawing/2014/main" id="{54071CF8-7715-6CAE-428D-3C6F2AFB28D0}"/>
                  </a:ext>
                </a:extLst>
              </p:cNvPr>
              <p:cNvPicPr/>
              <p:nvPr/>
            </p:nvPicPr>
            <p:blipFill>
              <a:blip r:embed="rId141"/>
              <a:stretch>
                <a:fillRect/>
              </a:stretch>
            </p:blipFill>
            <p:spPr>
              <a:xfrm>
                <a:off x="1930496" y="2362090"/>
                <a:ext cx="7884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9" name="Ink 108">
                <a:extLst>
                  <a:ext uri="{FF2B5EF4-FFF2-40B4-BE49-F238E27FC236}">
                    <a16:creationId xmlns:a16="http://schemas.microsoft.com/office/drawing/2014/main" id="{DD8EC9D7-61B4-4CD0-6AF0-D2FAEBCAF27E}"/>
                  </a:ext>
                </a:extLst>
              </p14:cNvPr>
              <p14:cNvContentPartPr/>
              <p14:nvPr/>
            </p14:nvContentPartPr>
            <p14:xfrm>
              <a:off x="999896" y="2061850"/>
              <a:ext cx="51120" cy="7560"/>
            </p14:xfrm>
          </p:contentPart>
        </mc:Choice>
        <mc:Fallback>
          <p:pic>
            <p:nvPicPr>
              <p:cNvPr id="109" name="Ink 108">
                <a:extLst>
                  <a:ext uri="{FF2B5EF4-FFF2-40B4-BE49-F238E27FC236}">
                    <a16:creationId xmlns:a16="http://schemas.microsoft.com/office/drawing/2014/main" id="{DD8EC9D7-61B4-4CD0-6AF0-D2FAEBCAF27E}"/>
                  </a:ext>
                </a:extLst>
              </p:cNvPr>
              <p:cNvPicPr/>
              <p:nvPr/>
            </p:nvPicPr>
            <p:blipFill>
              <a:blip r:embed="rId143"/>
              <a:stretch>
                <a:fillRect/>
              </a:stretch>
            </p:blipFill>
            <p:spPr>
              <a:xfrm>
                <a:off x="990896" y="2052850"/>
                <a:ext cx="6876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10" name="Ink 109">
                <a:extLst>
                  <a:ext uri="{FF2B5EF4-FFF2-40B4-BE49-F238E27FC236}">
                    <a16:creationId xmlns:a16="http://schemas.microsoft.com/office/drawing/2014/main" id="{B9D9C76E-A972-5AEB-BB90-D1B0AAEF5D25}"/>
                  </a:ext>
                </a:extLst>
              </p14:cNvPr>
              <p14:cNvContentPartPr/>
              <p14:nvPr/>
            </p14:nvContentPartPr>
            <p14:xfrm>
              <a:off x="929696" y="2260210"/>
              <a:ext cx="61200" cy="11880"/>
            </p14:xfrm>
          </p:contentPart>
        </mc:Choice>
        <mc:Fallback>
          <p:pic>
            <p:nvPicPr>
              <p:cNvPr id="110" name="Ink 109">
                <a:extLst>
                  <a:ext uri="{FF2B5EF4-FFF2-40B4-BE49-F238E27FC236}">
                    <a16:creationId xmlns:a16="http://schemas.microsoft.com/office/drawing/2014/main" id="{B9D9C76E-A972-5AEB-BB90-D1B0AAEF5D25}"/>
                  </a:ext>
                </a:extLst>
              </p:cNvPr>
              <p:cNvPicPr/>
              <p:nvPr/>
            </p:nvPicPr>
            <p:blipFill>
              <a:blip r:embed="rId145"/>
              <a:stretch>
                <a:fillRect/>
              </a:stretch>
            </p:blipFill>
            <p:spPr>
              <a:xfrm>
                <a:off x="920696" y="2251570"/>
                <a:ext cx="7884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11" name="Ink 110">
                <a:extLst>
                  <a:ext uri="{FF2B5EF4-FFF2-40B4-BE49-F238E27FC236}">
                    <a16:creationId xmlns:a16="http://schemas.microsoft.com/office/drawing/2014/main" id="{DA7BC89D-3A80-A358-803D-CFF09D6D39AC}"/>
                  </a:ext>
                </a:extLst>
              </p14:cNvPr>
              <p14:cNvContentPartPr/>
              <p14:nvPr/>
            </p14:nvContentPartPr>
            <p14:xfrm>
              <a:off x="1907096" y="2701570"/>
              <a:ext cx="58320" cy="29520"/>
            </p14:xfrm>
          </p:contentPart>
        </mc:Choice>
        <mc:Fallback>
          <p:pic>
            <p:nvPicPr>
              <p:cNvPr id="111" name="Ink 110">
                <a:extLst>
                  <a:ext uri="{FF2B5EF4-FFF2-40B4-BE49-F238E27FC236}">
                    <a16:creationId xmlns:a16="http://schemas.microsoft.com/office/drawing/2014/main" id="{DA7BC89D-3A80-A358-803D-CFF09D6D39AC}"/>
                  </a:ext>
                </a:extLst>
              </p:cNvPr>
              <p:cNvPicPr/>
              <p:nvPr/>
            </p:nvPicPr>
            <p:blipFill>
              <a:blip r:embed="rId147"/>
              <a:stretch>
                <a:fillRect/>
              </a:stretch>
            </p:blipFill>
            <p:spPr>
              <a:xfrm>
                <a:off x="1898456" y="2692930"/>
                <a:ext cx="7596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12" name="Ink 111">
                <a:extLst>
                  <a:ext uri="{FF2B5EF4-FFF2-40B4-BE49-F238E27FC236}">
                    <a16:creationId xmlns:a16="http://schemas.microsoft.com/office/drawing/2014/main" id="{D8317E02-ACA3-CEE9-6308-093BF8E49753}"/>
                  </a:ext>
                </a:extLst>
              </p14:cNvPr>
              <p14:cNvContentPartPr/>
              <p14:nvPr/>
            </p14:nvContentPartPr>
            <p14:xfrm>
              <a:off x="1958576" y="2835850"/>
              <a:ext cx="56520" cy="18360"/>
            </p14:xfrm>
          </p:contentPart>
        </mc:Choice>
        <mc:Fallback>
          <p:pic>
            <p:nvPicPr>
              <p:cNvPr id="112" name="Ink 111">
                <a:extLst>
                  <a:ext uri="{FF2B5EF4-FFF2-40B4-BE49-F238E27FC236}">
                    <a16:creationId xmlns:a16="http://schemas.microsoft.com/office/drawing/2014/main" id="{D8317E02-ACA3-CEE9-6308-093BF8E49753}"/>
                  </a:ext>
                </a:extLst>
              </p:cNvPr>
              <p:cNvPicPr/>
              <p:nvPr/>
            </p:nvPicPr>
            <p:blipFill>
              <a:blip r:embed="rId149"/>
              <a:stretch>
                <a:fillRect/>
              </a:stretch>
            </p:blipFill>
            <p:spPr>
              <a:xfrm>
                <a:off x="1949936" y="2826850"/>
                <a:ext cx="741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13" name="Ink 112">
                <a:extLst>
                  <a:ext uri="{FF2B5EF4-FFF2-40B4-BE49-F238E27FC236}">
                    <a16:creationId xmlns:a16="http://schemas.microsoft.com/office/drawing/2014/main" id="{594C84B8-E553-9899-1B10-51923F706A16}"/>
                  </a:ext>
                </a:extLst>
              </p14:cNvPr>
              <p14:cNvContentPartPr/>
              <p14:nvPr/>
            </p14:nvContentPartPr>
            <p14:xfrm>
              <a:off x="1740776" y="3093610"/>
              <a:ext cx="43920" cy="5040"/>
            </p14:xfrm>
          </p:contentPart>
        </mc:Choice>
        <mc:Fallback>
          <p:pic>
            <p:nvPicPr>
              <p:cNvPr id="113" name="Ink 112">
                <a:extLst>
                  <a:ext uri="{FF2B5EF4-FFF2-40B4-BE49-F238E27FC236}">
                    <a16:creationId xmlns:a16="http://schemas.microsoft.com/office/drawing/2014/main" id="{594C84B8-E553-9899-1B10-51923F706A16}"/>
                  </a:ext>
                </a:extLst>
              </p:cNvPr>
              <p:cNvPicPr/>
              <p:nvPr/>
            </p:nvPicPr>
            <p:blipFill>
              <a:blip r:embed="rId151"/>
              <a:stretch>
                <a:fillRect/>
              </a:stretch>
            </p:blipFill>
            <p:spPr>
              <a:xfrm>
                <a:off x="1731776" y="3084610"/>
                <a:ext cx="6156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14" name="Ink 113">
                <a:extLst>
                  <a:ext uri="{FF2B5EF4-FFF2-40B4-BE49-F238E27FC236}">
                    <a16:creationId xmlns:a16="http://schemas.microsoft.com/office/drawing/2014/main" id="{6FDC3828-7C0F-8EFF-FC6A-58F63A4560BF}"/>
                  </a:ext>
                </a:extLst>
              </p14:cNvPr>
              <p14:cNvContentPartPr/>
              <p14:nvPr/>
            </p14:nvContentPartPr>
            <p14:xfrm>
              <a:off x="1064336" y="2733250"/>
              <a:ext cx="72720" cy="28800"/>
            </p14:xfrm>
          </p:contentPart>
        </mc:Choice>
        <mc:Fallback>
          <p:pic>
            <p:nvPicPr>
              <p:cNvPr id="114" name="Ink 113">
                <a:extLst>
                  <a:ext uri="{FF2B5EF4-FFF2-40B4-BE49-F238E27FC236}">
                    <a16:creationId xmlns:a16="http://schemas.microsoft.com/office/drawing/2014/main" id="{6FDC3828-7C0F-8EFF-FC6A-58F63A4560BF}"/>
                  </a:ext>
                </a:extLst>
              </p:cNvPr>
              <p:cNvPicPr/>
              <p:nvPr/>
            </p:nvPicPr>
            <p:blipFill>
              <a:blip r:embed="rId153"/>
              <a:stretch>
                <a:fillRect/>
              </a:stretch>
            </p:blipFill>
            <p:spPr>
              <a:xfrm>
                <a:off x="1055696" y="2724250"/>
                <a:ext cx="9036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15" name="Ink 114">
                <a:extLst>
                  <a:ext uri="{FF2B5EF4-FFF2-40B4-BE49-F238E27FC236}">
                    <a16:creationId xmlns:a16="http://schemas.microsoft.com/office/drawing/2014/main" id="{2C8B37CD-F94A-FF8F-E47D-A07DC0403193}"/>
                  </a:ext>
                </a:extLst>
              </p14:cNvPr>
              <p14:cNvContentPartPr/>
              <p14:nvPr/>
            </p14:nvContentPartPr>
            <p14:xfrm>
              <a:off x="937616" y="2861050"/>
              <a:ext cx="104760" cy="13680"/>
            </p14:xfrm>
          </p:contentPart>
        </mc:Choice>
        <mc:Fallback>
          <p:pic>
            <p:nvPicPr>
              <p:cNvPr id="115" name="Ink 114">
                <a:extLst>
                  <a:ext uri="{FF2B5EF4-FFF2-40B4-BE49-F238E27FC236}">
                    <a16:creationId xmlns:a16="http://schemas.microsoft.com/office/drawing/2014/main" id="{2C8B37CD-F94A-FF8F-E47D-A07DC0403193}"/>
                  </a:ext>
                </a:extLst>
              </p:cNvPr>
              <p:cNvPicPr/>
              <p:nvPr/>
            </p:nvPicPr>
            <p:blipFill>
              <a:blip r:embed="rId155"/>
              <a:stretch>
                <a:fillRect/>
              </a:stretch>
            </p:blipFill>
            <p:spPr>
              <a:xfrm>
                <a:off x="928616" y="2852410"/>
                <a:ext cx="12240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6" name="Ink 115">
                <a:extLst>
                  <a:ext uri="{FF2B5EF4-FFF2-40B4-BE49-F238E27FC236}">
                    <a16:creationId xmlns:a16="http://schemas.microsoft.com/office/drawing/2014/main" id="{99018468-9B34-1079-36B1-03852170B756}"/>
                  </a:ext>
                </a:extLst>
              </p14:cNvPr>
              <p14:cNvContentPartPr/>
              <p14:nvPr/>
            </p14:nvContentPartPr>
            <p14:xfrm>
              <a:off x="1089176" y="3087490"/>
              <a:ext cx="55440" cy="10800"/>
            </p14:xfrm>
          </p:contentPart>
        </mc:Choice>
        <mc:Fallback>
          <p:pic>
            <p:nvPicPr>
              <p:cNvPr id="116" name="Ink 115">
                <a:extLst>
                  <a:ext uri="{FF2B5EF4-FFF2-40B4-BE49-F238E27FC236}">
                    <a16:creationId xmlns:a16="http://schemas.microsoft.com/office/drawing/2014/main" id="{99018468-9B34-1079-36B1-03852170B756}"/>
                  </a:ext>
                </a:extLst>
              </p:cNvPr>
              <p:cNvPicPr/>
              <p:nvPr/>
            </p:nvPicPr>
            <p:blipFill>
              <a:blip r:embed="rId157"/>
              <a:stretch>
                <a:fillRect/>
              </a:stretch>
            </p:blipFill>
            <p:spPr>
              <a:xfrm>
                <a:off x="1080176" y="3078850"/>
                <a:ext cx="7308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17" name="Ink 116">
                <a:extLst>
                  <a:ext uri="{FF2B5EF4-FFF2-40B4-BE49-F238E27FC236}">
                    <a16:creationId xmlns:a16="http://schemas.microsoft.com/office/drawing/2014/main" id="{552B53B7-F648-F7EF-FE61-810C6C82F240}"/>
                  </a:ext>
                </a:extLst>
              </p14:cNvPr>
              <p14:cNvContentPartPr/>
              <p14:nvPr/>
            </p14:nvContentPartPr>
            <p14:xfrm>
              <a:off x="1736816" y="3328330"/>
              <a:ext cx="11880" cy="1080"/>
            </p14:xfrm>
          </p:contentPart>
        </mc:Choice>
        <mc:Fallback>
          <p:pic>
            <p:nvPicPr>
              <p:cNvPr id="117" name="Ink 116">
                <a:extLst>
                  <a:ext uri="{FF2B5EF4-FFF2-40B4-BE49-F238E27FC236}">
                    <a16:creationId xmlns:a16="http://schemas.microsoft.com/office/drawing/2014/main" id="{552B53B7-F648-F7EF-FE61-810C6C82F240}"/>
                  </a:ext>
                </a:extLst>
              </p:cNvPr>
              <p:cNvPicPr/>
              <p:nvPr/>
            </p:nvPicPr>
            <p:blipFill>
              <a:blip r:embed="rId159"/>
              <a:stretch>
                <a:fillRect/>
              </a:stretch>
            </p:blipFill>
            <p:spPr>
              <a:xfrm>
                <a:off x="1728176" y="3319690"/>
                <a:ext cx="29520" cy="187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18" name="Ink 117">
                <a:extLst>
                  <a:ext uri="{FF2B5EF4-FFF2-40B4-BE49-F238E27FC236}">
                    <a16:creationId xmlns:a16="http://schemas.microsoft.com/office/drawing/2014/main" id="{B6BBA409-3F26-1473-CC02-6BC33A2AC2EE}"/>
                  </a:ext>
                </a:extLst>
              </p14:cNvPr>
              <p14:cNvContentPartPr/>
              <p14:nvPr/>
            </p14:nvContentPartPr>
            <p14:xfrm>
              <a:off x="1087736" y="3292690"/>
              <a:ext cx="57240" cy="21600"/>
            </p14:xfrm>
          </p:contentPart>
        </mc:Choice>
        <mc:Fallback>
          <p:pic>
            <p:nvPicPr>
              <p:cNvPr id="118" name="Ink 117">
                <a:extLst>
                  <a:ext uri="{FF2B5EF4-FFF2-40B4-BE49-F238E27FC236}">
                    <a16:creationId xmlns:a16="http://schemas.microsoft.com/office/drawing/2014/main" id="{B6BBA409-3F26-1473-CC02-6BC33A2AC2EE}"/>
                  </a:ext>
                </a:extLst>
              </p:cNvPr>
              <p:cNvPicPr/>
              <p:nvPr/>
            </p:nvPicPr>
            <p:blipFill>
              <a:blip r:embed="rId161"/>
              <a:stretch>
                <a:fillRect/>
              </a:stretch>
            </p:blipFill>
            <p:spPr>
              <a:xfrm>
                <a:off x="1079096" y="3284050"/>
                <a:ext cx="7488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19" name="Ink 118">
                <a:extLst>
                  <a:ext uri="{FF2B5EF4-FFF2-40B4-BE49-F238E27FC236}">
                    <a16:creationId xmlns:a16="http://schemas.microsoft.com/office/drawing/2014/main" id="{3347A60C-5EB8-E762-0BA1-C6831AC195EE}"/>
                  </a:ext>
                </a:extLst>
              </p14:cNvPr>
              <p14:cNvContentPartPr/>
              <p14:nvPr/>
            </p14:nvContentPartPr>
            <p14:xfrm>
              <a:off x="979736" y="3446770"/>
              <a:ext cx="75960" cy="26280"/>
            </p14:xfrm>
          </p:contentPart>
        </mc:Choice>
        <mc:Fallback>
          <p:pic>
            <p:nvPicPr>
              <p:cNvPr id="119" name="Ink 118">
                <a:extLst>
                  <a:ext uri="{FF2B5EF4-FFF2-40B4-BE49-F238E27FC236}">
                    <a16:creationId xmlns:a16="http://schemas.microsoft.com/office/drawing/2014/main" id="{3347A60C-5EB8-E762-0BA1-C6831AC195EE}"/>
                  </a:ext>
                </a:extLst>
              </p:cNvPr>
              <p:cNvPicPr/>
              <p:nvPr/>
            </p:nvPicPr>
            <p:blipFill>
              <a:blip r:embed="rId163"/>
              <a:stretch>
                <a:fillRect/>
              </a:stretch>
            </p:blipFill>
            <p:spPr>
              <a:xfrm>
                <a:off x="971096" y="3437770"/>
                <a:ext cx="9360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20" name="Ink 119">
                <a:extLst>
                  <a:ext uri="{FF2B5EF4-FFF2-40B4-BE49-F238E27FC236}">
                    <a16:creationId xmlns:a16="http://schemas.microsoft.com/office/drawing/2014/main" id="{CCB744BB-2BAC-3E94-9485-FB9F0FBE2B2D}"/>
                  </a:ext>
                </a:extLst>
              </p14:cNvPr>
              <p14:cNvContentPartPr/>
              <p14:nvPr/>
            </p14:nvContentPartPr>
            <p14:xfrm>
              <a:off x="1951376" y="3573490"/>
              <a:ext cx="54720" cy="31680"/>
            </p14:xfrm>
          </p:contentPart>
        </mc:Choice>
        <mc:Fallback>
          <p:pic>
            <p:nvPicPr>
              <p:cNvPr id="120" name="Ink 119">
                <a:extLst>
                  <a:ext uri="{FF2B5EF4-FFF2-40B4-BE49-F238E27FC236}">
                    <a16:creationId xmlns:a16="http://schemas.microsoft.com/office/drawing/2014/main" id="{CCB744BB-2BAC-3E94-9485-FB9F0FBE2B2D}"/>
                  </a:ext>
                </a:extLst>
              </p:cNvPr>
              <p:cNvPicPr/>
              <p:nvPr/>
            </p:nvPicPr>
            <p:blipFill>
              <a:blip r:embed="rId165"/>
              <a:stretch>
                <a:fillRect/>
              </a:stretch>
            </p:blipFill>
            <p:spPr>
              <a:xfrm>
                <a:off x="1942376" y="3564850"/>
                <a:ext cx="72360" cy="49320"/>
              </a:xfrm>
              <a:prstGeom prst="rect">
                <a:avLst/>
              </a:prstGeom>
            </p:spPr>
          </p:pic>
        </mc:Fallback>
      </mc:AlternateContent>
      <p:grpSp>
        <p:nvGrpSpPr>
          <p:cNvPr id="124" name="Group 123">
            <a:extLst>
              <a:ext uri="{FF2B5EF4-FFF2-40B4-BE49-F238E27FC236}">
                <a16:creationId xmlns:a16="http://schemas.microsoft.com/office/drawing/2014/main" id="{95011F46-BC07-CCD6-0C7A-D42E2EDB4842}"/>
              </a:ext>
            </a:extLst>
          </p:cNvPr>
          <p:cNvGrpSpPr/>
          <p:nvPr/>
        </p:nvGrpSpPr>
        <p:grpSpPr>
          <a:xfrm>
            <a:off x="2287256" y="2410330"/>
            <a:ext cx="1303920" cy="810720"/>
            <a:chOff x="2287256" y="2410330"/>
            <a:chExt cx="1303920" cy="810720"/>
          </a:xfrm>
        </p:grpSpPr>
        <mc:AlternateContent xmlns:mc="http://schemas.openxmlformats.org/markup-compatibility/2006">
          <mc:Choice xmlns:p14="http://schemas.microsoft.com/office/powerpoint/2010/main" Requires="p14">
            <p:contentPart p14:bwMode="auto" r:id="rId166">
              <p14:nvContentPartPr>
                <p14:cNvPr id="121" name="Ink 120">
                  <a:extLst>
                    <a:ext uri="{FF2B5EF4-FFF2-40B4-BE49-F238E27FC236}">
                      <a16:creationId xmlns:a16="http://schemas.microsoft.com/office/drawing/2014/main" id="{F8C91537-8491-594D-2F3E-B64F106E2B38}"/>
                    </a:ext>
                  </a:extLst>
                </p14:cNvPr>
                <p14:cNvContentPartPr/>
                <p14:nvPr/>
              </p14:nvContentPartPr>
              <p14:xfrm>
                <a:off x="2287256" y="2410330"/>
                <a:ext cx="569880" cy="399240"/>
              </p14:xfrm>
            </p:contentPart>
          </mc:Choice>
          <mc:Fallback>
            <p:pic>
              <p:nvPicPr>
                <p:cNvPr id="121" name="Ink 120">
                  <a:extLst>
                    <a:ext uri="{FF2B5EF4-FFF2-40B4-BE49-F238E27FC236}">
                      <a16:creationId xmlns:a16="http://schemas.microsoft.com/office/drawing/2014/main" id="{F8C91537-8491-594D-2F3E-B64F106E2B38}"/>
                    </a:ext>
                  </a:extLst>
                </p:cNvPr>
                <p:cNvPicPr/>
                <p:nvPr/>
              </p:nvPicPr>
              <p:blipFill>
                <a:blip r:embed="rId167"/>
                <a:stretch>
                  <a:fillRect/>
                </a:stretch>
              </p:blipFill>
              <p:spPr>
                <a:xfrm>
                  <a:off x="2278256" y="2401690"/>
                  <a:ext cx="587520" cy="4168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22" name="Ink 121">
                  <a:extLst>
                    <a:ext uri="{FF2B5EF4-FFF2-40B4-BE49-F238E27FC236}">
                      <a16:creationId xmlns:a16="http://schemas.microsoft.com/office/drawing/2014/main" id="{88C8ED3C-048E-F44D-CDBA-5F75FAB736D8}"/>
                    </a:ext>
                  </a:extLst>
                </p14:cNvPr>
                <p14:cNvContentPartPr/>
                <p14:nvPr/>
              </p14:nvContentPartPr>
              <p14:xfrm>
                <a:off x="2663816" y="2903890"/>
                <a:ext cx="394920" cy="317160"/>
              </p14:xfrm>
            </p:contentPart>
          </mc:Choice>
          <mc:Fallback>
            <p:pic>
              <p:nvPicPr>
                <p:cNvPr id="122" name="Ink 121">
                  <a:extLst>
                    <a:ext uri="{FF2B5EF4-FFF2-40B4-BE49-F238E27FC236}">
                      <a16:creationId xmlns:a16="http://schemas.microsoft.com/office/drawing/2014/main" id="{88C8ED3C-048E-F44D-CDBA-5F75FAB736D8}"/>
                    </a:ext>
                  </a:extLst>
                </p:cNvPr>
                <p:cNvPicPr/>
                <p:nvPr/>
              </p:nvPicPr>
              <p:blipFill>
                <a:blip r:embed="rId169"/>
                <a:stretch>
                  <a:fillRect/>
                </a:stretch>
              </p:blipFill>
              <p:spPr>
                <a:xfrm>
                  <a:off x="2654816" y="2894890"/>
                  <a:ext cx="412560" cy="3348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23" name="Ink 122">
                  <a:extLst>
                    <a:ext uri="{FF2B5EF4-FFF2-40B4-BE49-F238E27FC236}">
                      <a16:creationId xmlns:a16="http://schemas.microsoft.com/office/drawing/2014/main" id="{D3C1C8AB-E72B-6BD7-C3BC-F48E741342B8}"/>
                    </a:ext>
                  </a:extLst>
                </p14:cNvPr>
                <p14:cNvContentPartPr/>
                <p14:nvPr/>
              </p14:nvContentPartPr>
              <p14:xfrm>
                <a:off x="3066296" y="2627050"/>
                <a:ext cx="524880" cy="431280"/>
              </p14:xfrm>
            </p:contentPart>
          </mc:Choice>
          <mc:Fallback>
            <p:pic>
              <p:nvPicPr>
                <p:cNvPr id="123" name="Ink 122">
                  <a:extLst>
                    <a:ext uri="{FF2B5EF4-FFF2-40B4-BE49-F238E27FC236}">
                      <a16:creationId xmlns:a16="http://schemas.microsoft.com/office/drawing/2014/main" id="{D3C1C8AB-E72B-6BD7-C3BC-F48E741342B8}"/>
                    </a:ext>
                  </a:extLst>
                </p:cNvPr>
                <p:cNvPicPr/>
                <p:nvPr/>
              </p:nvPicPr>
              <p:blipFill>
                <a:blip r:embed="rId171"/>
                <a:stretch>
                  <a:fillRect/>
                </a:stretch>
              </p:blipFill>
              <p:spPr>
                <a:xfrm>
                  <a:off x="3057656" y="2618050"/>
                  <a:ext cx="542520" cy="448920"/>
                </a:xfrm>
                <a:prstGeom prst="rect">
                  <a:avLst/>
                </a:prstGeom>
              </p:spPr>
            </p:pic>
          </mc:Fallback>
        </mc:AlternateContent>
      </p:grpSp>
      <p:grpSp>
        <p:nvGrpSpPr>
          <p:cNvPr id="129" name="Group 128">
            <a:extLst>
              <a:ext uri="{FF2B5EF4-FFF2-40B4-BE49-F238E27FC236}">
                <a16:creationId xmlns:a16="http://schemas.microsoft.com/office/drawing/2014/main" id="{A54AC6BB-11EF-79F8-6BB8-48465454981C}"/>
              </a:ext>
            </a:extLst>
          </p:cNvPr>
          <p:cNvGrpSpPr/>
          <p:nvPr/>
        </p:nvGrpSpPr>
        <p:grpSpPr>
          <a:xfrm>
            <a:off x="9224096" y="448330"/>
            <a:ext cx="645840" cy="468360"/>
            <a:chOff x="9224096" y="448330"/>
            <a:chExt cx="645840" cy="468360"/>
          </a:xfrm>
        </p:grpSpPr>
        <mc:AlternateContent xmlns:mc="http://schemas.openxmlformats.org/markup-compatibility/2006">
          <mc:Choice xmlns:p14="http://schemas.microsoft.com/office/powerpoint/2010/main" Requires="p14">
            <p:contentPart p14:bwMode="auto" r:id="rId172">
              <p14:nvContentPartPr>
                <p14:cNvPr id="125" name="Ink 124">
                  <a:extLst>
                    <a:ext uri="{FF2B5EF4-FFF2-40B4-BE49-F238E27FC236}">
                      <a16:creationId xmlns:a16="http://schemas.microsoft.com/office/drawing/2014/main" id="{79A445CF-E60A-3833-3265-6FB83A628C5E}"/>
                    </a:ext>
                  </a:extLst>
                </p14:cNvPr>
                <p14:cNvContentPartPr/>
                <p14:nvPr/>
              </p14:nvContentPartPr>
              <p14:xfrm>
                <a:off x="9224096" y="578290"/>
                <a:ext cx="261720" cy="300240"/>
              </p14:xfrm>
            </p:contentPart>
          </mc:Choice>
          <mc:Fallback>
            <p:pic>
              <p:nvPicPr>
                <p:cNvPr id="125" name="Ink 124">
                  <a:extLst>
                    <a:ext uri="{FF2B5EF4-FFF2-40B4-BE49-F238E27FC236}">
                      <a16:creationId xmlns:a16="http://schemas.microsoft.com/office/drawing/2014/main" id="{79A445CF-E60A-3833-3265-6FB83A628C5E}"/>
                    </a:ext>
                  </a:extLst>
                </p:cNvPr>
                <p:cNvPicPr/>
                <p:nvPr/>
              </p:nvPicPr>
              <p:blipFill>
                <a:blip r:embed="rId173"/>
                <a:stretch>
                  <a:fillRect/>
                </a:stretch>
              </p:blipFill>
              <p:spPr>
                <a:xfrm>
                  <a:off x="9215456" y="569290"/>
                  <a:ext cx="279360" cy="31788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26" name="Ink 125">
                  <a:extLst>
                    <a:ext uri="{FF2B5EF4-FFF2-40B4-BE49-F238E27FC236}">
                      <a16:creationId xmlns:a16="http://schemas.microsoft.com/office/drawing/2014/main" id="{7803F720-418B-5892-738E-41101E8936C4}"/>
                    </a:ext>
                  </a:extLst>
                </p14:cNvPr>
                <p14:cNvContentPartPr/>
                <p14:nvPr/>
              </p14:nvContentPartPr>
              <p14:xfrm>
                <a:off x="9428216" y="477490"/>
                <a:ext cx="170640" cy="162000"/>
              </p14:xfrm>
            </p:contentPart>
          </mc:Choice>
          <mc:Fallback>
            <p:pic>
              <p:nvPicPr>
                <p:cNvPr id="126" name="Ink 125">
                  <a:extLst>
                    <a:ext uri="{FF2B5EF4-FFF2-40B4-BE49-F238E27FC236}">
                      <a16:creationId xmlns:a16="http://schemas.microsoft.com/office/drawing/2014/main" id="{7803F720-418B-5892-738E-41101E8936C4}"/>
                    </a:ext>
                  </a:extLst>
                </p:cNvPr>
                <p:cNvPicPr/>
                <p:nvPr/>
              </p:nvPicPr>
              <p:blipFill>
                <a:blip r:embed="rId175"/>
                <a:stretch>
                  <a:fillRect/>
                </a:stretch>
              </p:blipFill>
              <p:spPr>
                <a:xfrm>
                  <a:off x="9419576" y="468490"/>
                  <a:ext cx="18828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27" name="Ink 126">
                  <a:extLst>
                    <a:ext uri="{FF2B5EF4-FFF2-40B4-BE49-F238E27FC236}">
                      <a16:creationId xmlns:a16="http://schemas.microsoft.com/office/drawing/2014/main" id="{74A1EDAC-4E98-E7A6-E793-33510F742E8A}"/>
                    </a:ext>
                  </a:extLst>
                </p14:cNvPr>
                <p14:cNvContentPartPr/>
                <p14:nvPr/>
              </p14:nvContentPartPr>
              <p14:xfrm>
                <a:off x="9641696" y="448330"/>
                <a:ext cx="203040" cy="156960"/>
              </p14:xfrm>
            </p:contentPart>
          </mc:Choice>
          <mc:Fallback>
            <p:pic>
              <p:nvPicPr>
                <p:cNvPr id="127" name="Ink 126">
                  <a:extLst>
                    <a:ext uri="{FF2B5EF4-FFF2-40B4-BE49-F238E27FC236}">
                      <a16:creationId xmlns:a16="http://schemas.microsoft.com/office/drawing/2014/main" id="{74A1EDAC-4E98-E7A6-E793-33510F742E8A}"/>
                    </a:ext>
                  </a:extLst>
                </p:cNvPr>
                <p:cNvPicPr/>
                <p:nvPr/>
              </p:nvPicPr>
              <p:blipFill>
                <a:blip r:embed="rId177"/>
                <a:stretch>
                  <a:fillRect/>
                </a:stretch>
              </p:blipFill>
              <p:spPr>
                <a:xfrm>
                  <a:off x="9633056" y="439690"/>
                  <a:ext cx="22068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28" name="Ink 127">
                  <a:extLst>
                    <a:ext uri="{FF2B5EF4-FFF2-40B4-BE49-F238E27FC236}">
                      <a16:creationId xmlns:a16="http://schemas.microsoft.com/office/drawing/2014/main" id="{5F18A496-5EDE-50AA-4442-E83727436AA7}"/>
                    </a:ext>
                  </a:extLst>
                </p14:cNvPr>
                <p14:cNvContentPartPr/>
                <p14:nvPr/>
              </p14:nvContentPartPr>
              <p14:xfrm>
                <a:off x="9366656" y="616090"/>
                <a:ext cx="503280" cy="300600"/>
              </p14:xfrm>
            </p:contentPart>
          </mc:Choice>
          <mc:Fallback>
            <p:pic>
              <p:nvPicPr>
                <p:cNvPr id="128" name="Ink 127">
                  <a:extLst>
                    <a:ext uri="{FF2B5EF4-FFF2-40B4-BE49-F238E27FC236}">
                      <a16:creationId xmlns:a16="http://schemas.microsoft.com/office/drawing/2014/main" id="{5F18A496-5EDE-50AA-4442-E83727436AA7}"/>
                    </a:ext>
                  </a:extLst>
                </p:cNvPr>
                <p:cNvPicPr/>
                <p:nvPr/>
              </p:nvPicPr>
              <p:blipFill>
                <a:blip r:embed="rId179"/>
                <a:stretch>
                  <a:fillRect/>
                </a:stretch>
              </p:blipFill>
              <p:spPr>
                <a:xfrm>
                  <a:off x="9357656" y="607090"/>
                  <a:ext cx="520920" cy="318240"/>
                </a:xfrm>
                <a:prstGeom prst="rect">
                  <a:avLst/>
                </a:prstGeom>
              </p:spPr>
            </p:pic>
          </mc:Fallback>
        </mc:AlternateContent>
      </p:grpSp>
      <p:grpSp>
        <p:nvGrpSpPr>
          <p:cNvPr id="133" name="Group 132">
            <a:extLst>
              <a:ext uri="{FF2B5EF4-FFF2-40B4-BE49-F238E27FC236}">
                <a16:creationId xmlns:a16="http://schemas.microsoft.com/office/drawing/2014/main" id="{17E2CE13-6ECC-9C2D-3EDD-5FA0718694BE}"/>
              </a:ext>
            </a:extLst>
          </p:cNvPr>
          <p:cNvGrpSpPr/>
          <p:nvPr/>
        </p:nvGrpSpPr>
        <p:grpSpPr>
          <a:xfrm>
            <a:off x="7476296" y="4687690"/>
            <a:ext cx="301320" cy="318240"/>
            <a:chOff x="7476296" y="4687690"/>
            <a:chExt cx="301320" cy="318240"/>
          </a:xfrm>
        </p:grpSpPr>
        <mc:AlternateContent xmlns:mc="http://schemas.openxmlformats.org/markup-compatibility/2006">
          <mc:Choice xmlns:p14="http://schemas.microsoft.com/office/powerpoint/2010/main" Requires="p14">
            <p:contentPart p14:bwMode="auto" r:id="rId180">
              <p14:nvContentPartPr>
                <p14:cNvPr id="130" name="Ink 129">
                  <a:extLst>
                    <a:ext uri="{FF2B5EF4-FFF2-40B4-BE49-F238E27FC236}">
                      <a16:creationId xmlns:a16="http://schemas.microsoft.com/office/drawing/2014/main" id="{BED50FA6-9787-A241-C6F2-032DCAA02351}"/>
                    </a:ext>
                  </a:extLst>
                </p14:cNvPr>
                <p14:cNvContentPartPr/>
                <p14:nvPr/>
              </p14:nvContentPartPr>
              <p14:xfrm>
                <a:off x="7546856" y="4811170"/>
                <a:ext cx="178560" cy="26280"/>
              </p14:xfrm>
            </p:contentPart>
          </mc:Choice>
          <mc:Fallback>
            <p:pic>
              <p:nvPicPr>
                <p:cNvPr id="130" name="Ink 129">
                  <a:extLst>
                    <a:ext uri="{FF2B5EF4-FFF2-40B4-BE49-F238E27FC236}">
                      <a16:creationId xmlns:a16="http://schemas.microsoft.com/office/drawing/2014/main" id="{BED50FA6-9787-A241-C6F2-032DCAA02351}"/>
                    </a:ext>
                  </a:extLst>
                </p:cNvPr>
                <p:cNvPicPr/>
                <p:nvPr/>
              </p:nvPicPr>
              <p:blipFill>
                <a:blip r:embed="rId181"/>
                <a:stretch>
                  <a:fillRect/>
                </a:stretch>
              </p:blipFill>
              <p:spPr>
                <a:xfrm>
                  <a:off x="7538216" y="4802530"/>
                  <a:ext cx="19620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31" name="Ink 130">
                  <a:extLst>
                    <a:ext uri="{FF2B5EF4-FFF2-40B4-BE49-F238E27FC236}">
                      <a16:creationId xmlns:a16="http://schemas.microsoft.com/office/drawing/2014/main" id="{9949F383-1E15-9D87-FF18-A117474D3951}"/>
                    </a:ext>
                  </a:extLst>
                </p14:cNvPr>
                <p14:cNvContentPartPr/>
                <p14:nvPr/>
              </p14:nvContentPartPr>
              <p14:xfrm>
                <a:off x="7612376" y="4741690"/>
                <a:ext cx="22680" cy="191880"/>
              </p14:xfrm>
            </p:contentPart>
          </mc:Choice>
          <mc:Fallback>
            <p:pic>
              <p:nvPicPr>
                <p:cNvPr id="131" name="Ink 130">
                  <a:extLst>
                    <a:ext uri="{FF2B5EF4-FFF2-40B4-BE49-F238E27FC236}">
                      <a16:creationId xmlns:a16="http://schemas.microsoft.com/office/drawing/2014/main" id="{9949F383-1E15-9D87-FF18-A117474D3951}"/>
                    </a:ext>
                  </a:extLst>
                </p:cNvPr>
                <p:cNvPicPr/>
                <p:nvPr/>
              </p:nvPicPr>
              <p:blipFill>
                <a:blip r:embed="rId183"/>
                <a:stretch>
                  <a:fillRect/>
                </a:stretch>
              </p:blipFill>
              <p:spPr>
                <a:xfrm>
                  <a:off x="7603376" y="4733050"/>
                  <a:ext cx="4032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32" name="Ink 131">
                  <a:extLst>
                    <a:ext uri="{FF2B5EF4-FFF2-40B4-BE49-F238E27FC236}">
                      <a16:creationId xmlns:a16="http://schemas.microsoft.com/office/drawing/2014/main" id="{D2D0329F-1958-509A-9555-A2B200A7CEB6}"/>
                    </a:ext>
                  </a:extLst>
                </p14:cNvPr>
                <p14:cNvContentPartPr/>
                <p14:nvPr/>
              </p14:nvContentPartPr>
              <p14:xfrm>
                <a:off x="7476296" y="4687690"/>
                <a:ext cx="301320" cy="318240"/>
              </p14:xfrm>
            </p:contentPart>
          </mc:Choice>
          <mc:Fallback>
            <p:pic>
              <p:nvPicPr>
                <p:cNvPr id="132" name="Ink 131">
                  <a:extLst>
                    <a:ext uri="{FF2B5EF4-FFF2-40B4-BE49-F238E27FC236}">
                      <a16:creationId xmlns:a16="http://schemas.microsoft.com/office/drawing/2014/main" id="{D2D0329F-1958-509A-9555-A2B200A7CEB6}"/>
                    </a:ext>
                  </a:extLst>
                </p:cNvPr>
                <p:cNvPicPr/>
                <p:nvPr/>
              </p:nvPicPr>
              <p:blipFill>
                <a:blip r:embed="rId185"/>
                <a:stretch>
                  <a:fillRect/>
                </a:stretch>
              </p:blipFill>
              <p:spPr>
                <a:xfrm>
                  <a:off x="7467656" y="4678690"/>
                  <a:ext cx="318960" cy="335880"/>
                </a:xfrm>
                <a:prstGeom prst="rect">
                  <a:avLst/>
                </a:prstGeom>
              </p:spPr>
            </p:pic>
          </mc:Fallback>
        </mc:AlternateContent>
      </p:grpSp>
      <p:grpSp>
        <p:nvGrpSpPr>
          <p:cNvPr id="136" name="Group 135">
            <a:extLst>
              <a:ext uri="{FF2B5EF4-FFF2-40B4-BE49-F238E27FC236}">
                <a16:creationId xmlns:a16="http://schemas.microsoft.com/office/drawing/2014/main" id="{80F60E52-89B9-D193-BC61-9A6EBEBE3211}"/>
              </a:ext>
            </a:extLst>
          </p:cNvPr>
          <p:cNvGrpSpPr/>
          <p:nvPr/>
        </p:nvGrpSpPr>
        <p:grpSpPr>
          <a:xfrm>
            <a:off x="9198896" y="4442890"/>
            <a:ext cx="370440" cy="318600"/>
            <a:chOff x="9198896" y="4442890"/>
            <a:chExt cx="370440" cy="318600"/>
          </a:xfrm>
        </p:grpSpPr>
        <mc:AlternateContent xmlns:mc="http://schemas.openxmlformats.org/markup-compatibility/2006">
          <mc:Choice xmlns:p14="http://schemas.microsoft.com/office/powerpoint/2010/main" Requires="p14">
            <p:contentPart p14:bwMode="auto" r:id="rId186">
              <p14:nvContentPartPr>
                <p14:cNvPr id="134" name="Ink 133">
                  <a:extLst>
                    <a:ext uri="{FF2B5EF4-FFF2-40B4-BE49-F238E27FC236}">
                      <a16:creationId xmlns:a16="http://schemas.microsoft.com/office/drawing/2014/main" id="{EFAF2229-44D4-DAD9-49BE-B3D2A1489DD6}"/>
                    </a:ext>
                  </a:extLst>
                </p14:cNvPr>
                <p14:cNvContentPartPr/>
                <p14:nvPr/>
              </p14:nvContentPartPr>
              <p14:xfrm>
                <a:off x="9302216" y="4577530"/>
                <a:ext cx="169560" cy="35640"/>
              </p14:xfrm>
            </p:contentPart>
          </mc:Choice>
          <mc:Fallback>
            <p:pic>
              <p:nvPicPr>
                <p:cNvPr id="134" name="Ink 133">
                  <a:extLst>
                    <a:ext uri="{FF2B5EF4-FFF2-40B4-BE49-F238E27FC236}">
                      <a16:creationId xmlns:a16="http://schemas.microsoft.com/office/drawing/2014/main" id="{EFAF2229-44D4-DAD9-49BE-B3D2A1489DD6}"/>
                    </a:ext>
                  </a:extLst>
                </p:cNvPr>
                <p:cNvPicPr/>
                <p:nvPr/>
              </p:nvPicPr>
              <p:blipFill>
                <a:blip r:embed="rId187"/>
                <a:stretch>
                  <a:fillRect/>
                </a:stretch>
              </p:blipFill>
              <p:spPr>
                <a:xfrm>
                  <a:off x="9293576" y="4568890"/>
                  <a:ext cx="187200"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35" name="Ink 134">
                  <a:extLst>
                    <a:ext uri="{FF2B5EF4-FFF2-40B4-BE49-F238E27FC236}">
                      <a16:creationId xmlns:a16="http://schemas.microsoft.com/office/drawing/2014/main" id="{EFFA60E7-F656-C1EC-258D-28C86C81256B}"/>
                    </a:ext>
                  </a:extLst>
                </p14:cNvPr>
                <p14:cNvContentPartPr/>
                <p14:nvPr/>
              </p14:nvContentPartPr>
              <p14:xfrm>
                <a:off x="9198896" y="4442890"/>
                <a:ext cx="370440" cy="318600"/>
              </p14:xfrm>
            </p:contentPart>
          </mc:Choice>
          <mc:Fallback>
            <p:pic>
              <p:nvPicPr>
                <p:cNvPr id="135" name="Ink 134">
                  <a:extLst>
                    <a:ext uri="{FF2B5EF4-FFF2-40B4-BE49-F238E27FC236}">
                      <a16:creationId xmlns:a16="http://schemas.microsoft.com/office/drawing/2014/main" id="{EFFA60E7-F656-C1EC-258D-28C86C81256B}"/>
                    </a:ext>
                  </a:extLst>
                </p:cNvPr>
                <p:cNvPicPr/>
                <p:nvPr/>
              </p:nvPicPr>
              <p:blipFill>
                <a:blip r:embed="rId189"/>
                <a:stretch>
                  <a:fillRect/>
                </a:stretch>
              </p:blipFill>
              <p:spPr>
                <a:xfrm>
                  <a:off x="9189896" y="4433890"/>
                  <a:ext cx="388080" cy="336240"/>
                </a:xfrm>
                <a:prstGeom prst="rect">
                  <a:avLst/>
                </a:prstGeom>
              </p:spPr>
            </p:pic>
          </mc:Fallback>
        </mc:AlternateContent>
      </p:grpSp>
      <p:grpSp>
        <p:nvGrpSpPr>
          <p:cNvPr id="138" name="Group 137">
            <a:extLst>
              <a:ext uri="{FF2B5EF4-FFF2-40B4-BE49-F238E27FC236}">
                <a16:creationId xmlns:a16="http://schemas.microsoft.com/office/drawing/2014/main" id="{0D11E78B-6CEA-C710-4C06-13A7F6CAA287}"/>
              </a:ext>
            </a:extLst>
          </p:cNvPr>
          <p:cNvGrpSpPr/>
          <p:nvPr/>
        </p:nvGrpSpPr>
        <p:grpSpPr>
          <a:xfrm>
            <a:off x="7637936" y="2971570"/>
            <a:ext cx="1738800" cy="809280"/>
            <a:chOff x="7637936" y="2971570"/>
            <a:chExt cx="1738800" cy="809280"/>
          </a:xfrm>
        </p:grpSpPr>
        <mc:AlternateContent xmlns:mc="http://schemas.openxmlformats.org/markup-compatibility/2006">
          <mc:Choice xmlns:p14="http://schemas.microsoft.com/office/powerpoint/2010/main" Requires="p14">
            <p:contentPart p14:bwMode="auto" r:id="rId190">
              <p14:nvContentPartPr>
                <p14:cNvPr id="22" name="Ink 21">
                  <a:extLst>
                    <a:ext uri="{FF2B5EF4-FFF2-40B4-BE49-F238E27FC236}">
                      <a16:creationId xmlns:a16="http://schemas.microsoft.com/office/drawing/2014/main" id="{F3A92F2C-9D9E-DC5C-18E6-E1182E2463C1}"/>
                    </a:ext>
                  </a:extLst>
                </p14:cNvPr>
                <p14:cNvContentPartPr/>
                <p14:nvPr/>
              </p14:nvContentPartPr>
              <p14:xfrm>
                <a:off x="7865816" y="3168850"/>
                <a:ext cx="21960" cy="99360"/>
              </p14:xfrm>
            </p:contentPart>
          </mc:Choice>
          <mc:Fallback>
            <p:pic>
              <p:nvPicPr>
                <p:cNvPr id="22" name="Ink 21">
                  <a:extLst>
                    <a:ext uri="{FF2B5EF4-FFF2-40B4-BE49-F238E27FC236}">
                      <a16:creationId xmlns:a16="http://schemas.microsoft.com/office/drawing/2014/main" id="{F3A92F2C-9D9E-DC5C-18E6-E1182E2463C1}"/>
                    </a:ext>
                  </a:extLst>
                </p:cNvPr>
                <p:cNvPicPr/>
                <p:nvPr/>
              </p:nvPicPr>
              <p:blipFill>
                <a:blip r:embed="rId191"/>
                <a:stretch>
                  <a:fillRect/>
                </a:stretch>
              </p:blipFill>
              <p:spPr>
                <a:xfrm>
                  <a:off x="7856816" y="3160210"/>
                  <a:ext cx="3960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23" name="Ink 22">
                  <a:extLst>
                    <a:ext uri="{FF2B5EF4-FFF2-40B4-BE49-F238E27FC236}">
                      <a16:creationId xmlns:a16="http://schemas.microsoft.com/office/drawing/2014/main" id="{B4730A57-FE93-5DD6-18EC-8281344B89F8}"/>
                    </a:ext>
                  </a:extLst>
                </p14:cNvPr>
                <p14:cNvContentPartPr/>
                <p14:nvPr/>
              </p14:nvContentPartPr>
              <p14:xfrm>
                <a:off x="8038256" y="3023410"/>
                <a:ext cx="34920" cy="113760"/>
              </p14:xfrm>
            </p:contentPart>
          </mc:Choice>
          <mc:Fallback>
            <p:pic>
              <p:nvPicPr>
                <p:cNvPr id="23" name="Ink 22">
                  <a:extLst>
                    <a:ext uri="{FF2B5EF4-FFF2-40B4-BE49-F238E27FC236}">
                      <a16:creationId xmlns:a16="http://schemas.microsoft.com/office/drawing/2014/main" id="{B4730A57-FE93-5DD6-18EC-8281344B89F8}"/>
                    </a:ext>
                  </a:extLst>
                </p:cNvPr>
                <p:cNvPicPr/>
                <p:nvPr/>
              </p:nvPicPr>
              <p:blipFill>
                <a:blip r:embed="rId193"/>
                <a:stretch>
                  <a:fillRect/>
                </a:stretch>
              </p:blipFill>
              <p:spPr>
                <a:xfrm>
                  <a:off x="8029616" y="3014770"/>
                  <a:ext cx="5256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27" name="Ink 26">
                  <a:extLst>
                    <a:ext uri="{FF2B5EF4-FFF2-40B4-BE49-F238E27FC236}">
                      <a16:creationId xmlns:a16="http://schemas.microsoft.com/office/drawing/2014/main" id="{527E19CA-065C-ED58-74E6-DDC176210A40}"/>
                    </a:ext>
                  </a:extLst>
                </p14:cNvPr>
                <p14:cNvContentPartPr/>
                <p14:nvPr/>
              </p14:nvContentPartPr>
              <p14:xfrm>
                <a:off x="8218976" y="2971570"/>
                <a:ext cx="325800" cy="113760"/>
              </p14:xfrm>
            </p:contentPart>
          </mc:Choice>
          <mc:Fallback>
            <p:pic>
              <p:nvPicPr>
                <p:cNvPr id="27" name="Ink 26">
                  <a:extLst>
                    <a:ext uri="{FF2B5EF4-FFF2-40B4-BE49-F238E27FC236}">
                      <a16:creationId xmlns:a16="http://schemas.microsoft.com/office/drawing/2014/main" id="{527E19CA-065C-ED58-74E6-DDC176210A40}"/>
                    </a:ext>
                  </a:extLst>
                </p:cNvPr>
                <p:cNvPicPr/>
                <p:nvPr/>
              </p:nvPicPr>
              <p:blipFill>
                <a:blip r:embed="rId195"/>
                <a:stretch>
                  <a:fillRect/>
                </a:stretch>
              </p:blipFill>
              <p:spPr>
                <a:xfrm>
                  <a:off x="8209976" y="2962930"/>
                  <a:ext cx="34344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28" name="Ink 27">
                  <a:extLst>
                    <a:ext uri="{FF2B5EF4-FFF2-40B4-BE49-F238E27FC236}">
                      <a16:creationId xmlns:a16="http://schemas.microsoft.com/office/drawing/2014/main" id="{39A9D672-8860-3EE6-E417-552EB7F6AC8D}"/>
                    </a:ext>
                  </a:extLst>
                </p14:cNvPr>
                <p14:cNvContentPartPr/>
                <p14:nvPr/>
              </p14:nvContentPartPr>
              <p14:xfrm>
                <a:off x="8627576" y="3028450"/>
                <a:ext cx="75960" cy="95040"/>
              </p14:xfrm>
            </p:contentPart>
          </mc:Choice>
          <mc:Fallback>
            <p:pic>
              <p:nvPicPr>
                <p:cNvPr id="28" name="Ink 27">
                  <a:extLst>
                    <a:ext uri="{FF2B5EF4-FFF2-40B4-BE49-F238E27FC236}">
                      <a16:creationId xmlns:a16="http://schemas.microsoft.com/office/drawing/2014/main" id="{39A9D672-8860-3EE6-E417-552EB7F6AC8D}"/>
                    </a:ext>
                  </a:extLst>
                </p:cNvPr>
                <p:cNvPicPr/>
                <p:nvPr/>
              </p:nvPicPr>
              <p:blipFill>
                <a:blip r:embed="rId197"/>
                <a:stretch>
                  <a:fillRect/>
                </a:stretch>
              </p:blipFill>
              <p:spPr>
                <a:xfrm>
                  <a:off x="8618936" y="3019450"/>
                  <a:ext cx="9360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29" name="Ink 28">
                  <a:extLst>
                    <a:ext uri="{FF2B5EF4-FFF2-40B4-BE49-F238E27FC236}">
                      <a16:creationId xmlns:a16="http://schemas.microsoft.com/office/drawing/2014/main" id="{60693707-2378-A228-7CC2-ABD5CF67730D}"/>
                    </a:ext>
                  </a:extLst>
                </p14:cNvPr>
                <p14:cNvContentPartPr/>
                <p14:nvPr/>
              </p14:nvContentPartPr>
              <p14:xfrm>
                <a:off x="8775536" y="3082810"/>
                <a:ext cx="42120" cy="78120"/>
              </p14:xfrm>
            </p:contentPart>
          </mc:Choice>
          <mc:Fallback>
            <p:pic>
              <p:nvPicPr>
                <p:cNvPr id="29" name="Ink 28">
                  <a:extLst>
                    <a:ext uri="{FF2B5EF4-FFF2-40B4-BE49-F238E27FC236}">
                      <a16:creationId xmlns:a16="http://schemas.microsoft.com/office/drawing/2014/main" id="{60693707-2378-A228-7CC2-ABD5CF67730D}"/>
                    </a:ext>
                  </a:extLst>
                </p:cNvPr>
                <p:cNvPicPr/>
                <p:nvPr/>
              </p:nvPicPr>
              <p:blipFill>
                <a:blip r:embed="rId199"/>
                <a:stretch>
                  <a:fillRect/>
                </a:stretch>
              </p:blipFill>
              <p:spPr>
                <a:xfrm>
                  <a:off x="8766896" y="3073810"/>
                  <a:ext cx="5976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30" name="Ink 29">
                  <a:extLst>
                    <a:ext uri="{FF2B5EF4-FFF2-40B4-BE49-F238E27FC236}">
                      <a16:creationId xmlns:a16="http://schemas.microsoft.com/office/drawing/2014/main" id="{5851A5A1-324E-C91C-AE80-EBAEBD651706}"/>
                    </a:ext>
                  </a:extLst>
                </p14:cNvPr>
                <p14:cNvContentPartPr/>
                <p14:nvPr/>
              </p14:nvContentPartPr>
              <p14:xfrm>
                <a:off x="8919896" y="3324370"/>
                <a:ext cx="77040" cy="93960"/>
              </p14:xfrm>
            </p:contentPart>
          </mc:Choice>
          <mc:Fallback>
            <p:pic>
              <p:nvPicPr>
                <p:cNvPr id="30" name="Ink 29">
                  <a:extLst>
                    <a:ext uri="{FF2B5EF4-FFF2-40B4-BE49-F238E27FC236}">
                      <a16:creationId xmlns:a16="http://schemas.microsoft.com/office/drawing/2014/main" id="{5851A5A1-324E-C91C-AE80-EBAEBD651706}"/>
                    </a:ext>
                  </a:extLst>
                </p:cNvPr>
                <p:cNvPicPr/>
                <p:nvPr/>
              </p:nvPicPr>
              <p:blipFill>
                <a:blip r:embed="rId201"/>
                <a:stretch>
                  <a:fillRect/>
                </a:stretch>
              </p:blipFill>
              <p:spPr>
                <a:xfrm>
                  <a:off x="8911256" y="3315370"/>
                  <a:ext cx="9468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31" name="Ink 30">
                  <a:extLst>
                    <a:ext uri="{FF2B5EF4-FFF2-40B4-BE49-F238E27FC236}">
                      <a16:creationId xmlns:a16="http://schemas.microsoft.com/office/drawing/2014/main" id="{EC135CA5-90DD-F105-EF9F-CE118477AC88}"/>
                    </a:ext>
                  </a:extLst>
                </p14:cNvPr>
                <p14:cNvContentPartPr/>
                <p14:nvPr/>
              </p14:nvContentPartPr>
              <p14:xfrm>
                <a:off x="9008096" y="3449290"/>
                <a:ext cx="52920" cy="193680"/>
              </p14:xfrm>
            </p:contentPart>
          </mc:Choice>
          <mc:Fallback>
            <p:pic>
              <p:nvPicPr>
                <p:cNvPr id="31" name="Ink 30">
                  <a:extLst>
                    <a:ext uri="{FF2B5EF4-FFF2-40B4-BE49-F238E27FC236}">
                      <a16:creationId xmlns:a16="http://schemas.microsoft.com/office/drawing/2014/main" id="{EC135CA5-90DD-F105-EF9F-CE118477AC88}"/>
                    </a:ext>
                  </a:extLst>
                </p:cNvPr>
                <p:cNvPicPr/>
                <p:nvPr/>
              </p:nvPicPr>
              <p:blipFill>
                <a:blip r:embed="rId203"/>
                <a:stretch>
                  <a:fillRect/>
                </a:stretch>
              </p:blipFill>
              <p:spPr>
                <a:xfrm>
                  <a:off x="8999096" y="3440290"/>
                  <a:ext cx="7056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32" name="Ink 31">
                  <a:extLst>
                    <a:ext uri="{FF2B5EF4-FFF2-40B4-BE49-F238E27FC236}">
                      <a16:creationId xmlns:a16="http://schemas.microsoft.com/office/drawing/2014/main" id="{78291B0A-2B05-36D3-5745-F168E515DFF0}"/>
                    </a:ext>
                  </a:extLst>
                </p14:cNvPr>
                <p14:cNvContentPartPr/>
                <p14:nvPr/>
              </p14:nvContentPartPr>
              <p14:xfrm>
                <a:off x="7637936" y="3480610"/>
                <a:ext cx="142920" cy="11160"/>
              </p14:xfrm>
            </p:contentPart>
          </mc:Choice>
          <mc:Fallback>
            <p:pic>
              <p:nvPicPr>
                <p:cNvPr id="32" name="Ink 31">
                  <a:extLst>
                    <a:ext uri="{FF2B5EF4-FFF2-40B4-BE49-F238E27FC236}">
                      <a16:creationId xmlns:a16="http://schemas.microsoft.com/office/drawing/2014/main" id="{78291B0A-2B05-36D3-5745-F168E515DFF0}"/>
                    </a:ext>
                  </a:extLst>
                </p:cNvPr>
                <p:cNvPicPr/>
                <p:nvPr/>
              </p:nvPicPr>
              <p:blipFill>
                <a:blip r:embed="rId205"/>
                <a:stretch>
                  <a:fillRect/>
                </a:stretch>
              </p:blipFill>
              <p:spPr>
                <a:xfrm>
                  <a:off x="7629296" y="3471610"/>
                  <a:ext cx="16056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33" name="Ink 32">
                  <a:extLst>
                    <a:ext uri="{FF2B5EF4-FFF2-40B4-BE49-F238E27FC236}">
                      <a16:creationId xmlns:a16="http://schemas.microsoft.com/office/drawing/2014/main" id="{167A0C8B-CE19-9D14-9CB4-F9CC8AEAC858}"/>
                    </a:ext>
                  </a:extLst>
                </p14:cNvPr>
                <p14:cNvContentPartPr/>
                <p14:nvPr/>
              </p14:nvContentPartPr>
              <p14:xfrm>
                <a:off x="7736936" y="3326530"/>
                <a:ext cx="94680" cy="21600"/>
              </p14:xfrm>
            </p:contentPart>
          </mc:Choice>
          <mc:Fallback>
            <p:pic>
              <p:nvPicPr>
                <p:cNvPr id="33" name="Ink 32">
                  <a:extLst>
                    <a:ext uri="{FF2B5EF4-FFF2-40B4-BE49-F238E27FC236}">
                      <a16:creationId xmlns:a16="http://schemas.microsoft.com/office/drawing/2014/main" id="{167A0C8B-CE19-9D14-9CB4-F9CC8AEAC858}"/>
                    </a:ext>
                  </a:extLst>
                </p:cNvPr>
                <p:cNvPicPr/>
                <p:nvPr/>
              </p:nvPicPr>
              <p:blipFill>
                <a:blip r:embed="rId207"/>
                <a:stretch>
                  <a:fillRect/>
                </a:stretch>
              </p:blipFill>
              <p:spPr>
                <a:xfrm>
                  <a:off x="7728296" y="3317890"/>
                  <a:ext cx="11232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34" name="Ink 33">
                  <a:extLst>
                    <a:ext uri="{FF2B5EF4-FFF2-40B4-BE49-F238E27FC236}">
                      <a16:creationId xmlns:a16="http://schemas.microsoft.com/office/drawing/2014/main" id="{16C3D8E0-EF41-C6BA-761B-4AA62E00DCF6}"/>
                    </a:ext>
                  </a:extLst>
                </p14:cNvPr>
                <p14:cNvContentPartPr/>
                <p14:nvPr/>
              </p14:nvContentPartPr>
              <p14:xfrm>
                <a:off x="7974536" y="3063370"/>
                <a:ext cx="426600" cy="128520"/>
              </p14:xfrm>
            </p:contentPart>
          </mc:Choice>
          <mc:Fallback>
            <p:pic>
              <p:nvPicPr>
                <p:cNvPr id="34" name="Ink 33">
                  <a:extLst>
                    <a:ext uri="{FF2B5EF4-FFF2-40B4-BE49-F238E27FC236}">
                      <a16:creationId xmlns:a16="http://schemas.microsoft.com/office/drawing/2014/main" id="{16C3D8E0-EF41-C6BA-761B-4AA62E00DCF6}"/>
                    </a:ext>
                  </a:extLst>
                </p:cNvPr>
                <p:cNvPicPr/>
                <p:nvPr/>
              </p:nvPicPr>
              <p:blipFill>
                <a:blip r:embed="rId209"/>
                <a:stretch>
                  <a:fillRect/>
                </a:stretch>
              </p:blipFill>
              <p:spPr>
                <a:xfrm>
                  <a:off x="7965536" y="3054370"/>
                  <a:ext cx="44424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35" name="Ink 34">
                  <a:extLst>
                    <a:ext uri="{FF2B5EF4-FFF2-40B4-BE49-F238E27FC236}">
                      <a16:creationId xmlns:a16="http://schemas.microsoft.com/office/drawing/2014/main" id="{1FEF9B59-736E-C49B-69F0-652BCD9A6852}"/>
                    </a:ext>
                  </a:extLst>
                </p14:cNvPr>
                <p14:cNvContentPartPr/>
                <p14:nvPr/>
              </p14:nvContentPartPr>
              <p14:xfrm>
                <a:off x="8530016" y="3038170"/>
                <a:ext cx="318600" cy="73440"/>
              </p14:xfrm>
            </p:contentPart>
          </mc:Choice>
          <mc:Fallback>
            <p:pic>
              <p:nvPicPr>
                <p:cNvPr id="35" name="Ink 34">
                  <a:extLst>
                    <a:ext uri="{FF2B5EF4-FFF2-40B4-BE49-F238E27FC236}">
                      <a16:creationId xmlns:a16="http://schemas.microsoft.com/office/drawing/2014/main" id="{1FEF9B59-736E-C49B-69F0-652BCD9A6852}"/>
                    </a:ext>
                  </a:extLst>
                </p:cNvPr>
                <p:cNvPicPr/>
                <p:nvPr/>
              </p:nvPicPr>
              <p:blipFill>
                <a:blip r:embed="rId211"/>
                <a:stretch>
                  <a:fillRect/>
                </a:stretch>
              </p:blipFill>
              <p:spPr>
                <a:xfrm>
                  <a:off x="8521016" y="3029170"/>
                  <a:ext cx="33624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36" name="Ink 35">
                  <a:extLst>
                    <a:ext uri="{FF2B5EF4-FFF2-40B4-BE49-F238E27FC236}">
                      <a16:creationId xmlns:a16="http://schemas.microsoft.com/office/drawing/2014/main" id="{BC12B4F9-BF86-8AA9-7ABA-FA8ABA6F3E53}"/>
                    </a:ext>
                  </a:extLst>
                </p14:cNvPr>
                <p14:cNvContentPartPr/>
                <p14:nvPr/>
              </p14:nvContentPartPr>
              <p14:xfrm>
                <a:off x="8928896" y="3130330"/>
                <a:ext cx="51840" cy="104760"/>
              </p14:xfrm>
            </p:contentPart>
          </mc:Choice>
          <mc:Fallback>
            <p:pic>
              <p:nvPicPr>
                <p:cNvPr id="36" name="Ink 35">
                  <a:extLst>
                    <a:ext uri="{FF2B5EF4-FFF2-40B4-BE49-F238E27FC236}">
                      <a16:creationId xmlns:a16="http://schemas.microsoft.com/office/drawing/2014/main" id="{BC12B4F9-BF86-8AA9-7ABA-FA8ABA6F3E53}"/>
                    </a:ext>
                  </a:extLst>
                </p:cNvPr>
                <p:cNvPicPr/>
                <p:nvPr/>
              </p:nvPicPr>
              <p:blipFill>
                <a:blip r:embed="rId213"/>
                <a:stretch>
                  <a:fillRect/>
                </a:stretch>
              </p:blipFill>
              <p:spPr>
                <a:xfrm>
                  <a:off x="8920256" y="3121690"/>
                  <a:ext cx="6948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38" name="Ink 37">
                  <a:extLst>
                    <a:ext uri="{FF2B5EF4-FFF2-40B4-BE49-F238E27FC236}">
                      <a16:creationId xmlns:a16="http://schemas.microsoft.com/office/drawing/2014/main" id="{CEB7DF1C-8AE9-C2DB-F2F0-EAD8EF6AB452}"/>
                    </a:ext>
                  </a:extLst>
                </p14:cNvPr>
                <p14:cNvContentPartPr/>
                <p14:nvPr/>
              </p14:nvContentPartPr>
              <p14:xfrm>
                <a:off x="9014216" y="3705610"/>
                <a:ext cx="201600" cy="49320"/>
              </p14:xfrm>
            </p:contentPart>
          </mc:Choice>
          <mc:Fallback>
            <p:pic>
              <p:nvPicPr>
                <p:cNvPr id="38" name="Ink 37">
                  <a:extLst>
                    <a:ext uri="{FF2B5EF4-FFF2-40B4-BE49-F238E27FC236}">
                      <a16:creationId xmlns:a16="http://schemas.microsoft.com/office/drawing/2014/main" id="{CEB7DF1C-8AE9-C2DB-F2F0-EAD8EF6AB452}"/>
                    </a:ext>
                  </a:extLst>
                </p:cNvPr>
                <p:cNvPicPr/>
                <p:nvPr/>
              </p:nvPicPr>
              <p:blipFill>
                <a:blip r:embed="rId215"/>
                <a:stretch>
                  <a:fillRect/>
                </a:stretch>
              </p:blipFill>
              <p:spPr>
                <a:xfrm>
                  <a:off x="9005216" y="3696970"/>
                  <a:ext cx="21924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39" name="Ink 38">
                  <a:extLst>
                    <a:ext uri="{FF2B5EF4-FFF2-40B4-BE49-F238E27FC236}">
                      <a16:creationId xmlns:a16="http://schemas.microsoft.com/office/drawing/2014/main" id="{645859EB-CEB5-29C0-3D15-EAE595110EE3}"/>
                    </a:ext>
                  </a:extLst>
                </p14:cNvPr>
                <p14:cNvContentPartPr/>
                <p14:nvPr/>
              </p14:nvContentPartPr>
              <p14:xfrm>
                <a:off x="9014216" y="3554410"/>
                <a:ext cx="27360" cy="226440"/>
              </p14:xfrm>
            </p:contentPart>
          </mc:Choice>
          <mc:Fallback>
            <p:pic>
              <p:nvPicPr>
                <p:cNvPr id="39" name="Ink 38">
                  <a:extLst>
                    <a:ext uri="{FF2B5EF4-FFF2-40B4-BE49-F238E27FC236}">
                      <a16:creationId xmlns:a16="http://schemas.microsoft.com/office/drawing/2014/main" id="{645859EB-CEB5-29C0-3D15-EAE595110EE3}"/>
                    </a:ext>
                  </a:extLst>
                </p:cNvPr>
                <p:cNvPicPr/>
                <p:nvPr/>
              </p:nvPicPr>
              <p:blipFill>
                <a:blip r:embed="rId217"/>
                <a:stretch>
                  <a:fillRect/>
                </a:stretch>
              </p:blipFill>
              <p:spPr>
                <a:xfrm>
                  <a:off x="9005576" y="3545410"/>
                  <a:ext cx="4500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40" name="Ink 39">
                  <a:extLst>
                    <a:ext uri="{FF2B5EF4-FFF2-40B4-BE49-F238E27FC236}">
                      <a16:creationId xmlns:a16="http://schemas.microsoft.com/office/drawing/2014/main" id="{BEE18EF4-FBB0-C51B-19B4-01232C978A77}"/>
                    </a:ext>
                  </a:extLst>
                </p14:cNvPr>
                <p14:cNvContentPartPr/>
                <p14:nvPr/>
              </p14:nvContentPartPr>
              <p14:xfrm>
                <a:off x="9018896" y="3560890"/>
                <a:ext cx="172800" cy="219600"/>
              </p14:xfrm>
            </p:contentPart>
          </mc:Choice>
          <mc:Fallback>
            <p:pic>
              <p:nvPicPr>
                <p:cNvPr id="40" name="Ink 39">
                  <a:extLst>
                    <a:ext uri="{FF2B5EF4-FFF2-40B4-BE49-F238E27FC236}">
                      <a16:creationId xmlns:a16="http://schemas.microsoft.com/office/drawing/2014/main" id="{BEE18EF4-FBB0-C51B-19B4-01232C978A77}"/>
                    </a:ext>
                  </a:extLst>
                </p:cNvPr>
                <p:cNvPicPr/>
                <p:nvPr/>
              </p:nvPicPr>
              <p:blipFill>
                <a:blip r:embed="rId219"/>
                <a:stretch>
                  <a:fillRect/>
                </a:stretch>
              </p:blipFill>
              <p:spPr>
                <a:xfrm>
                  <a:off x="9010256" y="3552250"/>
                  <a:ext cx="190440" cy="23724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41" name="Ink 40">
                  <a:extLst>
                    <a:ext uri="{FF2B5EF4-FFF2-40B4-BE49-F238E27FC236}">
                      <a16:creationId xmlns:a16="http://schemas.microsoft.com/office/drawing/2014/main" id="{7A22B589-3190-36FA-8675-206871EF0E9B}"/>
                    </a:ext>
                  </a:extLst>
                </p14:cNvPr>
                <p14:cNvContentPartPr/>
                <p14:nvPr/>
              </p14:nvContentPartPr>
              <p14:xfrm>
                <a:off x="9017456" y="3578530"/>
                <a:ext cx="134640" cy="182520"/>
              </p14:xfrm>
            </p:contentPart>
          </mc:Choice>
          <mc:Fallback>
            <p:pic>
              <p:nvPicPr>
                <p:cNvPr id="41" name="Ink 40">
                  <a:extLst>
                    <a:ext uri="{FF2B5EF4-FFF2-40B4-BE49-F238E27FC236}">
                      <a16:creationId xmlns:a16="http://schemas.microsoft.com/office/drawing/2014/main" id="{7A22B589-3190-36FA-8675-206871EF0E9B}"/>
                    </a:ext>
                  </a:extLst>
                </p:cNvPr>
                <p:cNvPicPr/>
                <p:nvPr/>
              </p:nvPicPr>
              <p:blipFill>
                <a:blip r:embed="rId221"/>
                <a:stretch>
                  <a:fillRect/>
                </a:stretch>
              </p:blipFill>
              <p:spPr>
                <a:xfrm>
                  <a:off x="9008456" y="3569890"/>
                  <a:ext cx="15228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43" name="Ink 42">
                  <a:extLst>
                    <a:ext uri="{FF2B5EF4-FFF2-40B4-BE49-F238E27FC236}">
                      <a16:creationId xmlns:a16="http://schemas.microsoft.com/office/drawing/2014/main" id="{807E28A6-F3FF-E4FB-54BD-AFFE82FFBA25}"/>
                    </a:ext>
                  </a:extLst>
                </p14:cNvPr>
                <p14:cNvContentPartPr/>
                <p14:nvPr/>
              </p14:nvContentPartPr>
              <p14:xfrm>
                <a:off x="8510216" y="3147970"/>
                <a:ext cx="539280" cy="509400"/>
              </p14:xfrm>
            </p:contentPart>
          </mc:Choice>
          <mc:Fallback>
            <p:pic>
              <p:nvPicPr>
                <p:cNvPr id="43" name="Ink 42">
                  <a:extLst>
                    <a:ext uri="{FF2B5EF4-FFF2-40B4-BE49-F238E27FC236}">
                      <a16:creationId xmlns:a16="http://schemas.microsoft.com/office/drawing/2014/main" id="{807E28A6-F3FF-E4FB-54BD-AFFE82FFBA25}"/>
                    </a:ext>
                  </a:extLst>
                </p:cNvPr>
                <p:cNvPicPr/>
                <p:nvPr/>
              </p:nvPicPr>
              <p:blipFill>
                <a:blip r:embed="rId223"/>
                <a:stretch>
                  <a:fillRect/>
                </a:stretch>
              </p:blipFill>
              <p:spPr>
                <a:xfrm>
                  <a:off x="8501216" y="3138970"/>
                  <a:ext cx="556920" cy="52704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37" name="Ink 136">
                  <a:extLst>
                    <a:ext uri="{FF2B5EF4-FFF2-40B4-BE49-F238E27FC236}">
                      <a16:creationId xmlns:a16="http://schemas.microsoft.com/office/drawing/2014/main" id="{2FC27E74-7198-BDD4-BEC9-7B07E486EA62}"/>
                    </a:ext>
                  </a:extLst>
                </p14:cNvPr>
                <p14:cNvContentPartPr/>
                <p14:nvPr/>
              </p14:nvContentPartPr>
              <p14:xfrm>
                <a:off x="9095936" y="3084970"/>
                <a:ext cx="280800" cy="487080"/>
              </p14:xfrm>
            </p:contentPart>
          </mc:Choice>
          <mc:Fallback>
            <p:pic>
              <p:nvPicPr>
                <p:cNvPr id="137" name="Ink 136">
                  <a:extLst>
                    <a:ext uri="{FF2B5EF4-FFF2-40B4-BE49-F238E27FC236}">
                      <a16:creationId xmlns:a16="http://schemas.microsoft.com/office/drawing/2014/main" id="{2FC27E74-7198-BDD4-BEC9-7B07E486EA62}"/>
                    </a:ext>
                  </a:extLst>
                </p:cNvPr>
                <p:cNvPicPr/>
                <p:nvPr/>
              </p:nvPicPr>
              <p:blipFill>
                <a:blip r:embed="rId225"/>
                <a:stretch>
                  <a:fillRect/>
                </a:stretch>
              </p:blipFill>
              <p:spPr>
                <a:xfrm>
                  <a:off x="9087296" y="3076330"/>
                  <a:ext cx="298440" cy="504720"/>
                </a:xfrm>
                <a:prstGeom prst="rect">
                  <a:avLst/>
                </a:prstGeom>
              </p:spPr>
            </p:pic>
          </mc:Fallback>
        </mc:AlternateContent>
      </p:grpSp>
      <p:grpSp>
        <p:nvGrpSpPr>
          <p:cNvPr id="144" name="Group 143">
            <a:extLst>
              <a:ext uri="{FF2B5EF4-FFF2-40B4-BE49-F238E27FC236}">
                <a16:creationId xmlns:a16="http://schemas.microsoft.com/office/drawing/2014/main" id="{D3B10D64-7D2B-2A51-0D2F-903C2F0E725A}"/>
              </a:ext>
            </a:extLst>
          </p:cNvPr>
          <p:cNvGrpSpPr/>
          <p:nvPr/>
        </p:nvGrpSpPr>
        <p:grpSpPr>
          <a:xfrm>
            <a:off x="9379976" y="2949970"/>
            <a:ext cx="376920" cy="286920"/>
            <a:chOff x="9379976" y="2949970"/>
            <a:chExt cx="376920" cy="286920"/>
          </a:xfrm>
        </p:grpSpPr>
        <mc:AlternateContent xmlns:mc="http://schemas.openxmlformats.org/markup-compatibility/2006">
          <mc:Choice xmlns:p14="http://schemas.microsoft.com/office/powerpoint/2010/main" Requires="p14">
            <p:contentPart p14:bwMode="auto" r:id="rId226">
              <p14:nvContentPartPr>
                <p14:cNvPr id="139" name="Ink 138">
                  <a:extLst>
                    <a:ext uri="{FF2B5EF4-FFF2-40B4-BE49-F238E27FC236}">
                      <a16:creationId xmlns:a16="http://schemas.microsoft.com/office/drawing/2014/main" id="{70F5984C-F73E-B289-5F92-66483E7FFBA2}"/>
                    </a:ext>
                  </a:extLst>
                </p14:cNvPr>
                <p14:cNvContentPartPr/>
                <p14:nvPr/>
              </p14:nvContentPartPr>
              <p14:xfrm>
                <a:off x="9400136" y="3114490"/>
                <a:ext cx="53280" cy="122400"/>
              </p14:xfrm>
            </p:contentPart>
          </mc:Choice>
          <mc:Fallback>
            <p:pic>
              <p:nvPicPr>
                <p:cNvPr id="139" name="Ink 138">
                  <a:extLst>
                    <a:ext uri="{FF2B5EF4-FFF2-40B4-BE49-F238E27FC236}">
                      <a16:creationId xmlns:a16="http://schemas.microsoft.com/office/drawing/2014/main" id="{70F5984C-F73E-B289-5F92-66483E7FFBA2}"/>
                    </a:ext>
                  </a:extLst>
                </p:cNvPr>
                <p:cNvPicPr/>
                <p:nvPr/>
              </p:nvPicPr>
              <p:blipFill>
                <a:blip r:embed="rId227"/>
                <a:stretch>
                  <a:fillRect/>
                </a:stretch>
              </p:blipFill>
              <p:spPr>
                <a:xfrm>
                  <a:off x="9391496" y="3105850"/>
                  <a:ext cx="7092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40" name="Ink 139">
                  <a:extLst>
                    <a:ext uri="{FF2B5EF4-FFF2-40B4-BE49-F238E27FC236}">
                      <a16:creationId xmlns:a16="http://schemas.microsoft.com/office/drawing/2014/main" id="{E6EE577F-7422-783A-847C-AF975EA76929}"/>
                    </a:ext>
                  </a:extLst>
                </p14:cNvPr>
                <p14:cNvContentPartPr/>
                <p14:nvPr/>
              </p14:nvContentPartPr>
              <p14:xfrm>
                <a:off x="9379976" y="3120610"/>
                <a:ext cx="114480" cy="86760"/>
              </p14:xfrm>
            </p:contentPart>
          </mc:Choice>
          <mc:Fallback>
            <p:pic>
              <p:nvPicPr>
                <p:cNvPr id="140" name="Ink 139">
                  <a:extLst>
                    <a:ext uri="{FF2B5EF4-FFF2-40B4-BE49-F238E27FC236}">
                      <a16:creationId xmlns:a16="http://schemas.microsoft.com/office/drawing/2014/main" id="{E6EE577F-7422-783A-847C-AF975EA76929}"/>
                    </a:ext>
                  </a:extLst>
                </p:cNvPr>
                <p:cNvPicPr/>
                <p:nvPr/>
              </p:nvPicPr>
              <p:blipFill>
                <a:blip r:embed="rId229"/>
                <a:stretch>
                  <a:fillRect/>
                </a:stretch>
              </p:blipFill>
              <p:spPr>
                <a:xfrm>
                  <a:off x="9371336" y="3111610"/>
                  <a:ext cx="13212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41" name="Ink 140">
                  <a:extLst>
                    <a:ext uri="{FF2B5EF4-FFF2-40B4-BE49-F238E27FC236}">
                      <a16:creationId xmlns:a16="http://schemas.microsoft.com/office/drawing/2014/main" id="{C1E0F6AE-8CEE-5056-E5C8-26E3FFB5FBA6}"/>
                    </a:ext>
                  </a:extLst>
                </p14:cNvPr>
                <p14:cNvContentPartPr/>
                <p14:nvPr/>
              </p14:nvContentPartPr>
              <p14:xfrm>
                <a:off x="9535136" y="3023050"/>
                <a:ext cx="77040" cy="138240"/>
              </p14:xfrm>
            </p:contentPart>
          </mc:Choice>
          <mc:Fallback>
            <p:pic>
              <p:nvPicPr>
                <p:cNvPr id="141" name="Ink 140">
                  <a:extLst>
                    <a:ext uri="{FF2B5EF4-FFF2-40B4-BE49-F238E27FC236}">
                      <a16:creationId xmlns:a16="http://schemas.microsoft.com/office/drawing/2014/main" id="{C1E0F6AE-8CEE-5056-E5C8-26E3FFB5FBA6}"/>
                    </a:ext>
                  </a:extLst>
                </p:cNvPr>
                <p:cNvPicPr/>
                <p:nvPr/>
              </p:nvPicPr>
              <p:blipFill>
                <a:blip r:embed="rId231"/>
                <a:stretch>
                  <a:fillRect/>
                </a:stretch>
              </p:blipFill>
              <p:spPr>
                <a:xfrm>
                  <a:off x="9526496" y="3014050"/>
                  <a:ext cx="9468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42" name="Ink 141">
                  <a:extLst>
                    <a:ext uri="{FF2B5EF4-FFF2-40B4-BE49-F238E27FC236}">
                      <a16:creationId xmlns:a16="http://schemas.microsoft.com/office/drawing/2014/main" id="{08E64FF7-CE98-895B-18A3-659355A1B0CF}"/>
                    </a:ext>
                  </a:extLst>
                </p14:cNvPr>
                <p14:cNvContentPartPr/>
                <p14:nvPr/>
              </p14:nvContentPartPr>
              <p14:xfrm>
                <a:off x="9644936" y="2949970"/>
                <a:ext cx="111960" cy="120240"/>
              </p14:xfrm>
            </p:contentPart>
          </mc:Choice>
          <mc:Fallback>
            <p:pic>
              <p:nvPicPr>
                <p:cNvPr id="142" name="Ink 141">
                  <a:extLst>
                    <a:ext uri="{FF2B5EF4-FFF2-40B4-BE49-F238E27FC236}">
                      <a16:creationId xmlns:a16="http://schemas.microsoft.com/office/drawing/2014/main" id="{08E64FF7-CE98-895B-18A3-659355A1B0CF}"/>
                    </a:ext>
                  </a:extLst>
                </p:cNvPr>
                <p:cNvPicPr/>
                <p:nvPr/>
              </p:nvPicPr>
              <p:blipFill>
                <a:blip r:embed="rId233"/>
                <a:stretch>
                  <a:fillRect/>
                </a:stretch>
              </p:blipFill>
              <p:spPr>
                <a:xfrm>
                  <a:off x="9636296" y="2940970"/>
                  <a:ext cx="12960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43" name="Ink 142">
                  <a:extLst>
                    <a:ext uri="{FF2B5EF4-FFF2-40B4-BE49-F238E27FC236}">
                      <a16:creationId xmlns:a16="http://schemas.microsoft.com/office/drawing/2014/main" id="{119B0760-57D7-B96D-6BC9-61F038B6542D}"/>
                    </a:ext>
                  </a:extLst>
                </p14:cNvPr>
                <p14:cNvContentPartPr/>
                <p14:nvPr/>
              </p14:nvContentPartPr>
              <p14:xfrm>
                <a:off x="9681296" y="3000730"/>
                <a:ext cx="52200" cy="46080"/>
              </p14:xfrm>
            </p:contentPart>
          </mc:Choice>
          <mc:Fallback>
            <p:pic>
              <p:nvPicPr>
                <p:cNvPr id="143" name="Ink 142">
                  <a:extLst>
                    <a:ext uri="{FF2B5EF4-FFF2-40B4-BE49-F238E27FC236}">
                      <a16:creationId xmlns:a16="http://schemas.microsoft.com/office/drawing/2014/main" id="{119B0760-57D7-B96D-6BC9-61F038B6542D}"/>
                    </a:ext>
                  </a:extLst>
                </p:cNvPr>
                <p:cNvPicPr/>
                <p:nvPr/>
              </p:nvPicPr>
              <p:blipFill>
                <a:blip r:embed="rId235"/>
                <a:stretch>
                  <a:fillRect/>
                </a:stretch>
              </p:blipFill>
              <p:spPr>
                <a:xfrm>
                  <a:off x="9672656" y="2991730"/>
                  <a:ext cx="69840" cy="63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6">
            <p14:nvContentPartPr>
              <p14:cNvPr id="145" name="Ink 144">
                <a:extLst>
                  <a:ext uri="{FF2B5EF4-FFF2-40B4-BE49-F238E27FC236}">
                    <a16:creationId xmlns:a16="http://schemas.microsoft.com/office/drawing/2014/main" id="{2C157053-DABC-561A-5266-BD6A47C4C633}"/>
                  </a:ext>
                </a:extLst>
              </p14:cNvPr>
              <p14:cNvContentPartPr/>
              <p14:nvPr/>
            </p14:nvContentPartPr>
            <p14:xfrm>
              <a:off x="6073016" y="3494290"/>
              <a:ext cx="1006560" cy="26280"/>
            </p14:xfrm>
          </p:contentPart>
        </mc:Choice>
        <mc:Fallback>
          <p:pic>
            <p:nvPicPr>
              <p:cNvPr id="145" name="Ink 144">
                <a:extLst>
                  <a:ext uri="{FF2B5EF4-FFF2-40B4-BE49-F238E27FC236}">
                    <a16:creationId xmlns:a16="http://schemas.microsoft.com/office/drawing/2014/main" id="{2C157053-DABC-561A-5266-BD6A47C4C633}"/>
                  </a:ext>
                </a:extLst>
              </p:cNvPr>
              <p:cNvPicPr/>
              <p:nvPr/>
            </p:nvPicPr>
            <p:blipFill>
              <a:blip r:embed="rId237"/>
              <a:stretch>
                <a:fillRect/>
              </a:stretch>
            </p:blipFill>
            <p:spPr>
              <a:xfrm>
                <a:off x="6064016" y="3485650"/>
                <a:ext cx="102420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46" name="Ink 145">
                <a:extLst>
                  <a:ext uri="{FF2B5EF4-FFF2-40B4-BE49-F238E27FC236}">
                    <a16:creationId xmlns:a16="http://schemas.microsoft.com/office/drawing/2014/main" id="{F8C47117-AB5A-8F90-BBDC-33D213B2E598}"/>
                  </a:ext>
                </a:extLst>
              </p14:cNvPr>
              <p14:cNvContentPartPr/>
              <p14:nvPr/>
            </p14:nvContentPartPr>
            <p14:xfrm>
              <a:off x="6118736" y="3821890"/>
              <a:ext cx="552240" cy="34560"/>
            </p14:xfrm>
          </p:contentPart>
        </mc:Choice>
        <mc:Fallback>
          <p:pic>
            <p:nvPicPr>
              <p:cNvPr id="146" name="Ink 145">
                <a:extLst>
                  <a:ext uri="{FF2B5EF4-FFF2-40B4-BE49-F238E27FC236}">
                    <a16:creationId xmlns:a16="http://schemas.microsoft.com/office/drawing/2014/main" id="{F8C47117-AB5A-8F90-BBDC-33D213B2E598}"/>
                  </a:ext>
                </a:extLst>
              </p:cNvPr>
              <p:cNvPicPr/>
              <p:nvPr/>
            </p:nvPicPr>
            <p:blipFill>
              <a:blip r:embed="rId239"/>
              <a:stretch>
                <a:fillRect/>
              </a:stretch>
            </p:blipFill>
            <p:spPr>
              <a:xfrm>
                <a:off x="6110096" y="3813250"/>
                <a:ext cx="569880" cy="52200"/>
              </a:xfrm>
              <a:prstGeom prst="rect">
                <a:avLst/>
              </a:prstGeom>
            </p:spPr>
          </p:pic>
        </mc:Fallback>
      </mc:AlternateContent>
      <p:grpSp>
        <p:nvGrpSpPr>
          <p:cNvPr id="158" name="Group 157">
            <a:extLst>
              <a:ext uri="{FF2B5EF4-FFF2-40B4-BE49-F238E27FC236}">
                <a16:creationId xmlns:a16="http://schemas.microsoft.com/office/drawing/2014/main" id="{4849F69F-FCD6-C7E0-D6B2-DEC9C5150C91}"/>
              </a:ext>
            </a:extLst>
          </p:cNvPr>
          <p:cNvGrpSpPr/>
          <p:nvPr/>
        </p:nvGrpSpPr>
        <p:grpSpPr>
          <a:xfrm>
            <a:off x="6474416" y="3912970"/>
            <a:ext cx="485640" cy="469440"/>
            <a:chOff x="6474416" y="3912970"/>
            <a:chExt cx="485640" cy="469440"/>
          </a:xfrm>
        </p:grpSpPr>
        <mc:AlternateContent xmlns:mc="http://schemas.openxmlformats.org/markup-compatibility/2006">
          <mc:Choice xmlns:p14="http://schemas.microsoft.com/office/powerpoint/2010/main" Requires="p14">
            <p:contentPart p14:bwMode="auto" r:id="rId240">
              <p14:nvContentPartPr>
                <p14:cNvPr id="147" name="Ink 146">
                  <a:extLst>
                    <a:ext uri="{FF2B5EF4-FFF2-40B4-BE49-F238E27FC236}">
                      <a16:creationId xmlns:a16="http://schemas.microsoft.com/office/drawing/2014/main" id="{0B6A2229-F073-1D2F-18B0-B4E8572BCED5}"/>
                    </a:ext>
                  </a:extLst>
                </p14:cNvPr>
                <p14:cNvContentPartPr/>
                <p14:nvPr/>
              </p14:nvContentPartPr>
              <p14:xfrm>
                <a:off x="6474416" y="4020250"/>
                <a:ext cx="120240" cy="199440"/>
              </p14:xfrm>
            </p:contentPart>
          </mc:Choice>
          <mc:Fallback>
            <p:pic>
              <p:nvPicPr>
                <p:cNvPr id="147" name="Ink 146">
                  <a:extLst>
                    <a:ext uri="{FF2B5EF4-FFF2-40B4-BE49-F238E27FC236}">
                      <a16:creationId xmlns:a16="http://schemas.microsoft.com/office/drawing/2014/main" id="{0B6A2229-F073-1D2F-18B0-B4E8572BCED5}"/>
                    </a:ext>
                  </a:extLst>
                </p:cNvPr>
                <p:cNvPicPr/>
                <p:nvPr/>
              </p:nvPicPr>
              <p:blipFill>
                <a:blip r:embed="rId241"/>
                <a:stretch>
                  <a:fillRect/>
                </a:stretch>
              </p:blipFill>
              <p:spPr>
                <a:xfrm>
                  <a:off x="6465776" y="4011610"/>
                  <a:ext cx="137880" cy="21708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48" name="Ink 147">
                  <a:extLst>
                    <a:ext uri="{FF2B5EF4-FFF2-40B4-BE49-F238E27FC236}">
                      <a16:creationId xmlns:a16="http://schemas.microsoft.com/office/drawing/2014/main" id="{F7BDE023-1F57-9126-7006-D7C0EA8F432D}"/>
                    </a:ext>
                  </a:extLst>
                </p14:cNvPr>
                <p14:cNvContentPartPr/>
                <p14:nvPr/>
              </p14:nvContentPartPr>
              <p14:xfrm>
                <a:off x="6510416" y="4229770"/>
                <a:ext cx="41760" cy="128520"/>
              </p14:xfrm>
            </p:contentPart>
          </mc:Choice>
          <mc:Fallback>
            <p:pic>
              <p:nvPicPr>
                <p:cNvPr id="148" name="Ink 147">
                  <a:extLst>
                    <a:ext uri="{FF2B5EF4-FFF2-40B4-BE49-F238E27FC236}">
                      <a16:creationId xmlns:a16="http://schemas.microsoft.com/office/drawing/2014/main" id="{F7BDE023-1F57-9126-7006-D7C0EA8F432D}"/>
                    </a:ext>
                  </a:extLst>
                </p:cNvPr>
                <p:cNvPicPr/>
                <p:nvPr/>
              </p:nvPicPr>
              <p:blipFill>
                <a:blip r:embed="rId243"/>
                <a:stretch>
                  <a:fillRect/>
                </a:stretch>
              </p:blipFill>
              <p:spPr>
                <a:xfrm>
                  <a:off x="6501416" y="4220770"/>
                  <a:ext cx="5940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50" name="Ink 149">
                  <a:extLst>
                    <a:ext uri="{FF2B5EF4-FFF2-40B4-BE49-F238E27FC236}">
                      <a16:creationId xmlns:a16="http://schemas.microsoft.com/office/drawing/2014/main" id="{86FD3798-D2E7-5B0D-0AE6-0BEF1267E244}"/>
                    </a:ext>
                  </a:extLst>
                </p14:cNvPr>
                <p14:cNvContentPartPr/>
                <p14:nvPr/>
              </p14:nvContentPartPr>
              <p14:xfrm>
                <a:off x="6610496" y="4053370"/>
                <a:ext cx="77040" cy="267840"/>
              </p14:xfrm>
            </p:contentPart>
          </mc:Choice>
          <mc:Fallback>
            <p:pic>
              <p:nvPicPr>
                <p:cNvPr id="150" name="Ink 149">
                  <a:extLst>
                    <a:ext uri="{FF2B5EF4-FFF2-40B4-BE49-F238E27FC236}">
                      <a16:creationId xmlns:a16="http://schemas.microsoft.com/office/drawing/2014/main" id="{86FD3798-D2E7-5B0D-0AE6-0BEF1267E244}"/>
                    </a:ext>
                  </a:extLst>
                </p:cNvPr>
                <p:cNvPicPr/>
                <p:nvPr/>
              </p:nvPicPr>
              <p:blipFill>
                <a:blip r:embed="rId245"/>
                <a:stretch>
                  <a:fillRect/>
                </a:stretch>
              </p:blipFill>
              <p:spPr>
                <a:xfrm>
                  <a:off x="6601496" y="4044730"/>
                  <a:ext cx="94680" cy="28548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51" name="Ink 150">
                  <a:extLst>
                    <a:ext uri="{FF2B5EF4-FFF2-40B4-BE49-F238E27FC236}">
                      <a16:creationId xmlns:a16="http://schemas.microsoft.com/office/drawing/2014/main" id="{711B11BA-B0D7-A1A1-3375-FC599D9622E1}"/>
                    </a:ext>
                  </a:extLst>
                </p14:cNvPr>
                <p14:cNvContentPartPr/>
                <p14:nvPr/>
              </p14:nvContentPartPr>
              <p14:xfrm>
                <a:off x="6566936" y="4369450"/>
                <a:ext cx="70560" cy="12960"/>
              </p14:xfrm>
            </p:contentPart>
          </mc:Choice>
          <mc:Fallback>
            <p:pic>
              <p:nvPicPr>
                <p:cNvPr id="151" name="Ink 150">
                  <a:extLst>
                    <a:ext uri="{FF2B5EF4-FFF2-40B4-BE49-F238E27FC236}">
                      <a16:creationId xmlns:a16="http://schemas.microsoft.com/office/drawing/2014/main" id="{711B11BA-B0D7-A1A1-3375-FC599D9622E1}"/>
                    </a:ext>
                  </a:extLst>
                </p:cNvPr>
                <p:cNvPicPr/>
                <p:nvPr/>
              </p:nvPicPr>
              <p:blipFill>
                <a:blip r:embed="rId247"/>
                <a:stretch>
                  <a:fillRect/>
                </a:stretch>
              </p:blipFill>
              <p:spPr>
                <a:xfrm>
                  <a:off x="6557936" y="4360450"/>
                  <a:ext cx="8820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52" name="Ink 151">
                  <a:extLst>
                    <a:ext uri="{FF2B5EF4-FFF2-40B4-BE49-F238E27FC236}">
                      <a16:creationId xmlns:a16="http://schemas.microsoft.com/office/drawing/2014/main" id="{9801CB12-7B9D-1EE1-F962-105A6D2E9056}"/>
                    </a:ext>
                  </a:extLst>
                </p14:cNvPr>
                <p14:cNvContentPartPr/>
                <p14:nvPr/>
              </p14:nvContentPartPr>
              <p14:xfrm>
                <a:off x="6614096" y="4333810"/>
                <a:ext cx="11160" cy="42480"/>
              </p14:xfrm>
            </p:contentPart>
          </mc:Choice>
          <mc:Fallback>
            <p:pic>
              <p:nvPicPr>
                <p:cNvPr id="152" name="Ink 151">
                  <a:extLst>
                    <a:ext uri="{FF2B5EF4-FFF2-40B4-BE49-F238E27FC236}">
                      <a16:creationId xmlns:a16="http://schemas.microsoft.com/office/drawing/2014/main" id="{9801CB12-7B9D-1EE1-F962-105A6D2E9056}"/>
                    </a:ext>
                  </a:extLst>
                </p:cNvPr>
                <p:cNvPicPr/>
                <p:nvPr/>
              </p:nvPicPr>
              <p:blipFill>
                <a:blip r:embed="rId249"/>
                <a:stretch>
                  <a:fillRect/>
                </a:stretch>
              </p:blipFill>
              <p:spPr>
                <a:xfrm>
                  <a:off x="6605096" y="4324810"/>
                  <a:ext cx="2880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53" name="Ink 152">
                  <a:extLst>
                    <a:ext uri="{FF2B5EF4-FFF2-40B4-BE49-F238E27FC236}">
                      <a16:creationId xmlns:a16="http://schemas.microsoft.com/office/drawing/2014/main" id="{4F966177-20D6-F74E-C7CA-CF9382820CB1}"/>
                    </a:ext>
                  </a:extLst>
                </p14:cNvPr>
                <p14:cNvContentPartPr/>
                <p14:nvPr/>
              </p14:nvContentPartPr>
              <p14:xfrm>
                <a:off x="6546776" y="4292050"/>
                <a:ext cx="95040" cy="18360"/>
              </p14:xfrm>
            </p:contentPart>
          </mc:Choice>
          <mc:Fallback>
            <p:pic>
              <p:nvPicPr>
                <p:cNvPr id="153" name="Ink 152">
                  <a:extLst>
                    <a:ext uri="{FF2B5EF4-FFF2-40B4-BE49-F238E27FC236}">
                      <a16:creationId xmlns:a16="http://schemas.microsoft.com/office/drawing/2014/main" id="{4F966177-20D6-F74E-C7CA-CF9382820CB1}"/>
                    </a:ext>
                  </a:extLst>
                </p:cNvPr>
                <p:cNvPicPr/>
                <p:nvPr/>
              </p:nvPicPr>
              <p:blipFill>
                <a:blip r:embed="rId251"/>
                <a:stretch>
                  <a:fillRect/>
                </a:stretch>
              </p:blipFill>
              <p:spPr>
                <a:xfrm>
                  <a:off x="6537776" y="4283410"/>
                  <a:ext cx="11268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54" name="Ink 153">
                  <a:extLst>
                    <a:ext uri="{FF2B5EF4-FFF2-40B4-BE49-F238E27FC236}">
                      <a16:creationId xmlns:a16="http://schemas.microsoft.com/office/drawing/2014/main" id="{10EEBE06-9C80-A89D-D112-5FCC1CD22D51}"/>
                    </a:ext>
                  </a:extLst>
                </p14:cNvPr>
                <p14:cNvContentPartPr/>
                <p14:nvPr/>
              </p14:nvContentPartPr>
              <p14:xfrm>
                <a:off x="6541736" y="4307890"/>
                <a:ext cx="84960" cy="54360"/>
              </p14:xfrm>
            </p:contentPart>
          </mc:Choice>
          <mc:Fallback>
            <p:pic>
              <p:nvPicPr>
                <p:cNvPr id="154" name="Ink 153">
                  <a:extLst>
                    <a:ext uri="{FF2B5EF4-FFF2-40B4-BE49-F238E27FC236}">
                      <a16:creationId xmlns:a16="http://schemas.microsoft.com/office/drawing/2014/main" id="{10EEBE06-9C80-A89D-D112-5FCC1CD22D51}"/>
                    </a:ext>
                  </a:extLst>
                </p:cNvPr>
                <p:cNvPicPr/>
                <p:nvPr/>
              </p:nvPicPr>
              <p:blipFill>
                <a:blip r:embed="rId253"/>
                <a:stretch>
                  <a:fillRect/>
                </a:stretch>
              </p:blipFill>
              <p:spPr>
                <a:xfrm>
                  <a:off x="6533096" y="4298890"/>
                  <a:ext cx="1026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55" name="Ink 154">
                  <a:extLst>
                    <a:ext uri="{FF2B5EF4-FFF2-40B4-BE49-F238E27FC236}">
                      <a16:creationId xmlns:a16="http://schemas.microsoft.com/office/drawing/2014/main" id="{34E8192F-3DB9-0FC8-D322-30D296A51CE0}"/>
                    </a:ext>
                  </a:extLst>
                </p14:cNvPr>
                <p14:cNvContentPartPr/>
                <p14:nvPr/>
              </p14:nvContentPartPr>
              <p14:xfrm>
                <a:off x="6681416" y="3912970"/>
                <a:ext cx="278640" cy="190080"/>
              </p14:xfrm>
            </p:contentPart>
          </mc:Choice>
          <mc:Fallback>
            <p:pic>
              <p:nvPicPr>
                <p:cNvPr id="155" name="Ink 154">
                  <a:extLst>
                    <a:ext uri="{FF2B5EF4-FFF2-40B4-BE49-F238E27FC236}">
                      <a16:creationId xmlns:a16="http://schemas.microsoft.com/office/drawing/2014/main" id="{34E8192F-3DB9-0FC8-D322-30D296A51CE0}"/>
                    </a:ext>
                  </a:extLst>
                </p:cNvPr>
                <p:cNvPicPr/>
                <p:nvPr/>
              </p:nvPicPr>
              <p:blipFill>
                <a:blip r:embed="rId255"/>
                <a:stretch>
                  <a:fillRect/>
                </a:stretch>
              </p:blipFill>
              <p:spPr>
                <a:xfrm>
                  <a:off x="6672776" y="3903970"/>
                  <a:ext cx="29628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56" name="Ink 155">
                  <a:extLst>
                    <a:ext uri="{FF2B5EF4-FFF2-40B4-BE49-F238E27FC236}">
                      <a16:creationId xmlns:a16="http://schemas.microsoft.com/office/drawing/2014/main" id="{6A5487BD-A744-2BED-3381-6C23E8D103F5}"/>
                    </a:ext>
                  </a:extLst>
                </p14:cNvPr>
                <p14:cNvContentPartPr/>
                <p14:nvPr/>
              </p14:nvContentPartPr>
              <p14:xfrm>
                <a:off x="6701576" y="4104850"/>
                <a:ext cx="176760" cy="37080"/>
              </p14:xfrm>
            </p:contentPart>
          </mc:Choice>
          <mc:Fallback>
            <p:pic>
              <p:nvPicPr>
                <p:cNvPr id="156" name="Ink 155">
                  <a:extLst>
                    <a:ext uri="{FF2B5EF4-FFF2-40B4-BE49-F238E27FC236}">
                      <a16:creationId xmlns:a16="http://schemas.microsoft.com/office/drawing/2014/main" id="{6A5487BD-A744-2BED-3381-6C23E8D103F5}"/>
                    </a:ext>
                  </a:extLst>
                </p:cNvPr>
                <p:cNvPicPr/>
                <p:nvPr/>
              </p:nvPicPr>
              <p:blipFill>
                <a:blip r:embed="rId257"/>
                <a:stretch>
                  <a:fillRect/>
                </a:stretch>
              </p:blipFill>
              <p:spPr>
                <a:xfrm>
                  <a:off x="6692576" y="4095850"/>
                  <a:ext cx="19440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258">
              <p14:nvContentPartPr>
                <p14:cNvPr id="157" name="Ink 156">
                  <a:extLst>
                    <a:ext uri="{FF2B5EF4-FFF2-40B4-BE49-F238E27FC236}">
                      <a16:creationId xmlns:a16="http://schemas.microsoft.com/office/drawing/2014/main" id="{907329FA-6FAF-74BA-1C46-DDE239084B64}"/>
                    </a:ext>
                  </a:extLst>
                </p14:cNvPr>
                <p14:cNvContentPartPr/>
                <p14:nvPr/>
              </p14:nvContentPartPr>
              <p14:xfrm>
                <a:off x="6713096" y="4197370"/>
                <a:ext cx="182160" cy="104760"/>
              </p14:xfrm>
            </p:contentPart>
          </mc:Choice>
          <mc:Fallback>
            <p:pic>
              <p:nvPicPr>
                <p:cNvPr id="157" name="Ink 156">
                  <a:extLst>
                    <a:ext uri="{FF2B5EF4-FFF2-40B4-BE49-F238E27FC236}">
                      <a16:creationId xmlns:a16="http://schemas.microsoft.com/office/drawing/2014/main" id="{907329FA-6FAF-74BA-1C46-DDE239084B64}"/>
                    </a:ext>
                  </a:extLst>
                </p:cNvPr>
                <p:cNvPicPr/>
                <p:nvPr/>
              </p:nvPicPr>
              <p:blipFill>
                <a:blip r:embed="rId259"/>
                <a:stretch>
                  <a:fillRect/>
                </a:stretch>
              </p:blipFill>
              <p:spPr>
                <a:xfrm>
                  <a:off x="6704096" y="4188370"/>
                  <a:ext cx="199800" cy="122400"/>
                </a:xfrm>
                <a:prstGeom prst="rect">
                  <a:avLst/>
                </a:prstGeom>
              </p:spPr>
            </p:pic>
          </mc:Fallback>
        </mc:AlternateContent>
      </p:grpSp>
      <p:grpSp>
        <p:nvGrpSpPr>
          <p:cNvPr id="163" name="Group 162">
            <a:extLst>
              <a:ext uri="{FF2B5EF4-FFF2-40B4-BE49-F238E27FC236}">
                <a16:creationId xmlns:a16="http://schemas.microsoft.com/office/drawing/2014/main" id="{28175BCD-38A6-4E41-F325-783D55AC09DF}"/>
              </a:ext>
            </a:extLst>
          </p:cNvPr>
          <p:cNvGrpSpPr/>
          <p:nvPr/>
        </p:nvGrpSpPr>
        <p:grpSpPr>
          <a:xfrm>
            <a:off x="7619216" y="3882730"/>
            <a:ext cx="1078920" cy="471960"/>
            <a:chOff x="7619216" y="3882730"/>
            <a:chExt cx="1078920" cy="471960"/>
          </a:xfrm>
        </p:grpSpPr>
        <mc:AlternateContent xmlns:mc="http://schemas.openxmlformats.org/markup-compatibility/2006">
          <mc:Choice xmlns:p14="http://schemas.microsoft.com/office/powerpoint/2010/main" Requires="p14">
            <p:contentPart p14:bwMode="auto" r:id="rId260">
              <p14:nvContentPartPr>
                <p14:cNvPr id="159" name="Ink 158">
                  <a:extLst>
                    <a:ext uri="{FF2B5EF4-FFF2-40B4-BE49-F238E27FC236}">
                      <a16:creationId xmlns:a16="http://schemas.microsoft.com/office/drawing/2014/main" id="{9B084E3D-20F5-08E5-1978-E661938FDF98}"/>
                    </a:ext>
                  </a:extLst>
                </p14:cNvPr>
                <p14:cNvContentPartPr/>
                <p14:nvPr/>
              </p14:nvContentPartPr>
              <p14:xfrm>
                <a:off x="7635776" y="3882730"/>
                <a:ext cx="35640" cy="216000"/>
              </p14:xfrm>
            </p:contentPart>
          </mc:Choice>
          <mc:Fallback>
            <p:pic>
              <p:nvPicPr>
                <p:cNvPr id="159" name="Ink 158">
                  <a:extLst>
                    <a:ext uri="{FF2B5EF4-FFF2-40B4-BE49-F238E27FC236}">
                      <a16:creationId xmlns:a16="http://schemas.microsoft.com/office/drawing/2014/main" id="{9B084E3D-20F5-08E5-1978-E661938FDF98}"/>
                    </a:ext>
                  </a:extLst>
                </p:cNvPr>
                <p:cNvPicPr/>
                <p:nvPr/>
              </p:nvPicPr>
              <p:blipFill>
                <a:blip r:embed="rId261"/>
                <a:stretch>
                  <a:fillRect/>
                </a:stretch>
              </p:blipFill>
              <p:spPr>
                <a:xfrm>
                  <a:off x="7626776" y="3873730"/>
                  <a:ext cx="5328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262">
              <p14:nvContentPartPr>
                <p14:cNvPr id="160" name="Ink 159">
                  <a:extLst>
                    <a:ext uri="{FF2B5EF4-FFF2-40B4-BE49-F238E27FC236}">
                      <a16:creationId xmlns:a16="http://schemas.microsoft.com/office/drawing/2014/main" id="{200BD560-08FC-17B7-BDCD-F20FB94207A0}"/>
                    </a:ext>
                  </a:extLst>
                </p14:cNvPr>
                <p14:cNvContentPartPr/>
                <p14:nvPr/>
              </p14:nvContentPartPr>
              <p14:xfrm>
                <a:off x="7619216" y="4056610"/>
                <a:ext cx="82440" cy="144720"/>
              </p14:xfrm>
            </p:contentPart>
          </mc:Choice>
          <mc:Fallback>
            <p:pic>
              <p:nvPicPr>
                <p:cNvPr id="160" name="Ink 159">
                  <a:extLst>
                    <a:ext uri="{FF2B5EF4-FFF2-40B4-BE49-F238E27FC236}">
                      <a16:creationId xmlns:a16="http://schemas.microsoft.com/office/drawing/2014/main" id="{200BD560-08FC-17B7-BDCD-F20FB94207A0}"/>
                    </a:ext>
                  </a:extLst>
                </p:cNvPr>
                <p:cNvPicPr/>
                <p:nvPr/>
              </p:nvPicPr>
              <p:blipFill>
                <a:blip r:embed="rId263"/>
                <a:stretch>
                  <a:fillRect/>
                </a:stretch>
              </p:blipFill>
              <p:spPr>
                <a:xfrm>
                  <a:off x="7610216" y="4047610"/>
                  <a:ext cx="10008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264">
              <p14:nvContentPartPr>
                <p14:cNvPr id="162" name="Ink 161">
                  <a:extLst>
                    <a:ext uri="{FF2B5EF4-FFF2-40B4-BE49-F238E27FC236}">
                      <a16:creationId xmlns:a16="http://schemas.microsoft.com/office/drawing/2014/main" id="{4A0677DC-7B0A-80EF-5692-EF4720B3AD83}"/>
                    </a:ext>
                  </a:extLst>
                </p14:cNvPr>
                <p14:cNvContentPartPr/>
                <p14:nvPr/>
              </p14:nvContentPartPr>
              <p14:xfrm>
                <a:off x="7884896" y="4014850"/>
                <a:ext cx="813240" cy="339840"/>
              </p14:xfrm>
            </p:contentPart>
          </mc:Choice>
          <mc:Fallback>
            <p:pic>
              <p:nvPicPr>
                <p:cNvPr id="162" name="Ink 161">
                  <a:extLst>
                    <a:ext uri="{FF2B5EF4-FFF2-40B4-BE49-F238E27FC236}">
                      <a16:creationId xmlns:a16="http://schemas.microsoft.com/office/drawing/2014/main" id="{4A0677DC-7B0A-80EF-5692-EF4720B3AD83}"/>
                    </a:ext>
                  </a:extLst>
                </p:cNvPr>
                <p:cNvPicPr/>
                <p:nvPr/>
              </p:nvPicPr>
              <p:blipFill>
                <a:blip r:embed="rId265"/>
                <a:stretch>
                  <a:fillRect/>
                </a:stretch>
              </p:blipFill>
              <p:spPr>
                <a:xfrm>
                  <a:off x="7876256" y="4006210"/>
                  <a:ext cx="830880" cy="357480"/>
                </a:xfrm>
                <a:prstGeom prst="rect">
                  <a:avLst/>
                </a:prstGeom>
              </p:spPr>
            </p:pic>
          </mc:Fallback>
        </mc:AlternateContent>
      </p:grpSp>
    </p:spTree>
    <p:extLst>
      <p:ext uri="{BB962C8B-B14F-4D97-AF65-F5344CB8AC3E}">
        <p14:creationId xmlns:p14="http://schemas.microsoft.com/office/powerpoint/2010/main" val="1933493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imeline&#10;&#10;Description automatically generated with medium confidence">
            <a:extLst>
              <a:ext uri="{FF2B5EF4-FFF2-40B4-BE49-F238E27FC236}">
                <a16:creationId xmlns:a16="http://schemas.microsoft.com/office/drawing/2014/main" id="{30D46339-08F3-2067-3052-58630C0C9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120" y="532279"/>
            <a:ext cx="4278394" cy="3850552"/>
          </a:xfrm>
          <a:prstGeom prst="rect">
            <a:avLst/>
          </a:prstGeom>
        </p:spPr>
      </p:pic>
      <p:sp>
        <p:nvSpPr>
          <p:cNvPr id="10" name="TextBox 9">
            <a:extLst>
              <a:ext uri="{FF2B5EF4-FFF2-40B4-BE49-F238E27FC236}">
                <a16:creationId xmlns:a16="http://schemas.microsoft.com/office/drawing/2014/main" id="{5F73E81E-A318-4747-BF56-8744D331BF80}"/>
              </a:ext>
            </a:extLst>
          </p:cNvPr>
          <p:cNvSpPr txBox="1"/>
          <p:nvPr/>
        </p:nvSpPr>
        <p:spPr>
          <a:xfrm>
            <a:off x="355517" y="778583"/>
            <a:ext cx="5739851" cy="5090817"/>
          </a:xfrm>
          <a:prstGeom prst="rect">
            <a:avLst/>
          </a:prstGeom>
          <a:noFill/>
        </p:spPr>
        <p:txBody>
          <a:bodyPr wrap="square" rtlCol="0">
            <a:spAutoFit/>
          </a:bodyPr>
          <a:lstStyle/>
          <a:p>
            <a:pPr defTabSz="770337"/>
            <a:r>
              <a:rPr lang="en-US" sz="1932" b="1" dirty="0">
                <a:solidFill>
                  <a:prstClr val="black"/>
                </a:solidFill>
                <a:latin typeface="Arial" panose="020B0604020202020204" pitchFamily="34" charset="0"/>
                <a:cs typeface="Arial" panose="020B0604020202020204" pitchFamily="34" charset="0"/>
              </a:rPr>
              <a:t>4. Capillary Gel Electrophoresis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Migration due to the voltage because of the neg. charge on DNA phosphates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Separation of DNA molecules by size, smaller travel through gel faster.</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Fragments reach the detector in the order of their length: primer+1 first, primer+2 second, etc.</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At the detector, a laser excites the fluorescence.</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Only fluorescent DNA molecules (terminated with </a:t>
            </a:r>
            <a:r>
              <a:rPr lang="en-US" sz="1932" dirty="0" err="1">
                <a:solidFill>
                  <a:prstClr val="black"/>
                </a:solidFill>
                <a:latin typeface="Arial" panose="020B0604020202020204" pitchFamily="34" charset="0"/>
                <a:cs typeface="Arial" panose="020B0604020202020204" pitchFamily="34" charset="0"/>
              </a:rPr>
              <a:t>ddNTP</a:t>
            </a:r>
            <a:r>
              <a:rPr lang="en-US" sz="1932" dirty="0">
                <a:solidFill>
                  <a:prstClr val="black"/>
                </a:solidFill>
                <a:latin typeface="Arial" panose="020B0604020202020204" pitchFamily="34" charset="0"/>
                <a:cs typeface="Arial" panose="020B0604020202020204" pitchFamily="34" charset="0"/>
              </a:rPr>
              <a:t>) give a signal.</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color of the emitted fluorescence gives the dideoxy base at the 3’ end of the DNA fragment.</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order of peaks gives the sequence that is complementary to the template (= strand with primer).</a:t>
            </a:r>
          </a:p>
        </p:txBody>
      </p:sp>
      <p:sp>
        <p:nvSpPr>
          <p:cNvPr id="11" name="TextBox 10">
            <a:extLst>
              <a:ext uri="{FF2B5EF4-FFF2-40B4-BE49-F238E27FC236}">
                <a16:creationId xmlns:a16="http://schemas.microsoft.com/office/drawing/2014/main" id="{4AAA7F8D-1AC6-4E17-B60A-71FC297901E6}"/>
              </a:ext>
            </a:extLst>
          </p:cNvPr>
          <p:cNvSpPr txBox="1"/>
          <p:nvPr/>
        </p:nvSpPr>
        <p:spPr>
          <a:xfrm>
            <a:off x="2053202" y="63955"/>
            <a:ext cx="9783897" cy="448905"/>
          </a:xfrm>
          <a:prstGeom prst="rect">
            <a:avLst/>
          </a:prstGeom>
          <a:noFill/>
        </p:spPr>
        <p:txBody>
          <a:bodyPr wrap="none" rtlCol="0">
            <a:spAutoFit/>
          </a:bodyPr>
          <a:lstStyle/>
          <a:p>
            <a:pPr defTabSz="770337"/>
            <a:r>
              <a:rPr lang="en-US" sz="2317" dirty="0">
                <a:solidFill>
                  <a:prstClr val="black"/>
                </a:solidFill>
                <a:latin typeface="Arial" panose="020B0604020202020204" pitchFamily="34" charset="0"/>
              </a:rPr>
              <a:t>DNA Sequencing – Analysis of Fragments to Determine Order of Addition</a:t>
            </a:r>
          </a:p>
        </p:txBody>
      </p:sp>
      <p:sp>
        <p:nvSpPr>
          <p:cNvPr id="2" name="Rectangle 1">
            <a:extLst>
              <a:ext uri="{FF2B5EF4-FFF2-40B4-BE49-F238E27FC236}">
                <a16:creationId xmlns:a16="http://schemas.microsoft.com/office/drawing/2014/main" id="{9C7CD0D3-3611-4D07-AFE2-5CC412C1CAA1}"/>
              </a:ext>
            </a:extLst>
          </p:cNvPr>
          <p:cNvSpPr/>
          <p:nvPr/>
        </p:nvSpPr>
        <p:spPr>
          <a:xfrm>
            <a:off x="2793594" y="6149299"/>
            <a:ext cx="2044278" cy="369332"/>
          </a:xfrm>
          <a:prstGeom prst="rect">
            <a:avLst/>
          </a:prstGeom>
        </p:spPr>
        <p:txBody>
          <a:bodyPr wrap="none">
            <a:spAutoFit/>
          </a:bodyPr>
          <a:lstStyle/>
          <a:p>
            <a:pPr defTabSz="770337"/>
            <a:r>
              <a:rPr lang="en-US" sz="1800" dirty="0">
                <a:solidFill>
                  <a:srgbClr val="7030A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G</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G</a:t>
            </a:r>
          </a:p>
        </p:txBody>
      </p:sp>
      <p:sp>
        <p:nvSpPr>
          <p:cNvPr id="13" name="TextBox 12">
            <a:extLst>
              <a:ext uri="{FF2B5EF4-FFF2-40B4-BE49-F238E27FC236}">
                <a16:creationId xmlns:a16="http://schemas.microsoft.com/office/drawing/2014/main" id="{B326763F-018A-4B51-8AFF-4E6E581CA74C}"/>
              </a:ext>
            </a:extLst>
          </p:cNvPr>
          <p:cNvSpPr txBox="1"/>
          <p:nvPr/>
        </p:nvSpPr>
        <p:spPr>
          <a:xfrm>
            <a:off x="6248628" y="5124890"/>
            <a:ext cx="1500492" cy="984308"/>
          </a:xfrm>
          <a:prstGeom prst="rect">
            <a:avLst/>
          </a:prstGeom>
          <a:noFill/>
        </p:spPr>
        <p:txBody>
          <a:bodyPr wrap="square" rtlCol="0">
            <a:spAutoFit/>
          </a:bodyPr>
          <a:lstStyle/>
          <a:p>
            <a:r>
              <a:rPr lang="en-US" sz="1932" dirty="0">
                <a:latin typeface="Arial" panose="020B0604020202020204" pitchFamily="34" charset="0"/>
              </a:rPr>
              <a:t>Fluorescent output over time.</a:t>
            </a:r>
          </a:p>
        </p:txBody>
      </p:sp>
      <p:sp>
        <p:nvSpPr>
          <p:cNvPr id="14" name="TextBox 13">
            <a:extLst>
              <a:ext uri="{FF2B5EF4-FFF2-40B4-BE49-F238E27FC236}">
                <a16:creationId xmlns:a16="http://schemas.microsoft.com/office/drawing/2014/main" id="{73A8D5B5-DBDC-45E0-B5C5-7D7A2DC3B473}"/>
              </a:ext>
            </a:extLst>
          </p:cNvPr>
          <p:cNvSpPr txBox="1"/>
          <p:nvPr/>
        </p:nvSpPr>
        <p:spPr>
          <a:xfrm rot="19188837">
            <a:off x="7417498" y="4404299"/>
            <a:ext cx="226625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highlight>
                  <a:srgbClr val="C0C0C0"/>
                </a:highlight>
                <a:latin typeface="Arial" panose="020B0604020202020204" pitchFamily="34" charset="0"/>
              </a:rPr>
              <a:t>-</a:t>
            </a:r>
            <a:r>
              <a:rPr lang="en-US" sz="1400" b="1" dirty="0">
                <a:latin typeface="Arial" panose="020B0604020202020204" pitchFamily="34" charset="0"/>
              </a:rPr>
              <a:t>G</a:t>
            </a:r>
          </a:p>
        </p:txBody>
      </p:sp>
      <p:sp>
        <p:nvSpPr>
          <p:cNvPr id="16" name="TextBox 15">
            <a:extLst>
              <a:ext uri="{FF2B5EF4-FFF2-40B4-BE49-F238E27FC236}">
                <a16:creationId xmlns:a16="http://schemas.microsoft.com/office/drawing/2014/main" id="{EACEE699-DB0A-41A3-9F40-2EC12CCE1A58}"/>
              </a:ext>
            </a:extLst>
          </p:cNvPr>
          <p:cNvSpPr txBox="1"/>
          <p:nvPr/>
        </p:nvSpPr>
        <p:spPr>
          <a:xfrm rot="19180523">
            <a:off x="7930563" y="4632717"/>
            <a:ext cx="1657256"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a:t>
            </a:r>
            <a:r>
              <a:rPr lang="en-US" sz="1400" b="1" dirty="0">
                <a:solidFill>
                  <a:srgbClr val="FF0000"/>
                </a:solidFill>
                <a:latin typeface="Arial" panose="020B0604020202020204" pitchFamily="34" charset="0"/>
              </a:rPr>
              <a:t>T</a:t>
            </a:r>
          </a:p>
        </p:txBody>
      </p:sp>
      <p:sp>
        <p:nvSpPr>
          <p:cNvPr id="20" name="TextBox 19">
            <a:extLst>
              <a:ext uri="{FF2B5EF4-FFF2-40B4-BE49-F238E27FC236}">
                <a16:creationId xmlns:a16="http://schemas.microsoft.com/office/drawing/2014/main" id="{97CE644E-93C3-4F2A-B979-8EF85B48621C}"/>
              </a:ext>
            </a:extLst>
          </p:cNvPr>
          <p:cNvSpPr txBox="1"/>
          <p:nvPr/>
        </p:nvSpPr>
        <p:spPr>
          <a:xfrm rot="18985534">
            <a:off x="8327804" y="4673634"/>
            <a:ext cx="182318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t>
            </a:r>
            <a:r>
              <a:rPr lang="en-US" sz="1400" b="1" dirty="0">
                <a:solidFill>
                  <a:srgbClr val="00B050"/>
                </a:solidFill>
                <a:latin typeface="Arial" panose="020B0604020202020204" pitchFamily="34" charset="0"/>
              </a:rPr>
              <a:t>A</a:t>
            </a:r>
          </a:p>
        </p:txBody>
      </p:sp>
      <p:sp>
        <p:nvSpPr>
          <p:cNvPr id="21" name="TextBox 20">
            <a:extLst>
              <a:ext uri="{FF2B5EF4-FFF2-40B4-BE49-F238E27FC236}">
                <a16:creationId xmlns:a16="http://schemas.microsoft.com/office/drawing/2014/main" id="{DEF7F95C-E884-468B-8BC1-004AB0930B62}"/>
              </a:ext>
            </a:extLst>
          </p:cNvPr>
          <p:cNvSpPr txBox="1"/>
          <p:nvPr/>
        </p:nvSpPr>
        <p:spPr>
          <a:xfrm rot="18985534">
            <a:off x="8813475" y="4535659"/>
            <a:ext cx="216407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b="1" dirty="0">
                <a:solidFill>
                  <a:srgbClr val="00B050"/>
                </a:solidFill>
                <a:latin typeface="Arial" panose="020B0604020202020204" pitchFamily="34" charset="0"/>
              </a:rPr>
              <a:t>A</a:t>
            </a:r>
          </a:p>
        </p:txBody>
      </p:sp>
      <p:graphicFrame>
        <p:nvGraphicFramePr>
          <p:cNvPr id="15" name="Chart 14">
            <a:extLst>
              <a:ext uri="{FF2B5EF4-FFF2-40B4-BE49-F238E27FC236}">
                <a16:creationId xmlns:a16="http://schemas.microsoft.com/office/drawing/2014/main" id="{85D7AB19-A9AB-C17A-961D-32DB73988EDC}"/>
              </a:ext>
            </a:extLst>
          </p:cNvPr>
          <p:cNvGraphicFramePr>
            <a:graphicFrameLocks/>
          </p:cNvGraphicFramePr>
          <p:nvPr/>
        </p:nvGraphicFramePr>
        <p:xfrm>
          <a:off x="7290668" y="5179992"/>
          <a:ext cx="4415269" cy="193861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B7ACAF55-57B1-C5D0-1544-E7A520FF87E6}"/>
              </a:ext>
            </a:extLst>
          </p:cNvPr>
          <p:cNvSpPr txBox="1"/>
          <p:nvPr/>
        </p:nvSpPr>
        <p:spPr>
          <a:xfrm rot="18985534">
            <a:off x="9200415" y="4548723"/>
            <a:ext cx="239108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dirty="0">
                <a:latin typeface="Arial" panose="020B0604020202020204" pitchFamily="34" charset="0"/>
              </a:rPr>
              <a:t>A</a:t>
            </a:r>
            <a:r>
              <a:rPr lang="en-US" sz="1400" b="1" dirty="0">
                <a:latin typeface="Arial" panose="020B0604020202020204" pitchFamily="34" charset="0"/>
              </a:rPr>
              <a:t>-</a:t>
            </a:r>
            <a:r>
              <a:rPr lang="en-US" sz="1400" b="1" dirty="0">
                <a:solidFill>
                  <a:srgbClr val="FF0000"/>
                </a:solidFill>
                <a:latin typeface="Arial" panose="020B0604020202020204" pitchFamily="34" charset="0"/>
              </a:rPr>
              <a:t>T</a:t>
            </a:r>
          </a:p>
        </p:txBody>
      </p:sp>
      <p:cxnSp>
        <p:nvCxnSpPr>
          <p:cNvPr id="25" name="Straight Arrow Connector 24">
            <a:extLst>
              <a:ext uri="{FF2B5EF4-FFF2-40B4-BE49-F238E27FC236}">
                <a16:creationId xmlns:a16="http://schemas.microsoft.com/office/drawing/2014/main" id="{6032C3DB-9266-08FC-14E8-E46F541A6F22}"/>
              </a:ext>
            </a:extLst>
          </p:cNvPr>
          <p:cNvCxnSpPr/>
          <p:nvPr/>
        </p:nvCxnSpPr>
        <p:spPr>
          <a:xfrm>
            <a:off x="8263620" y="7180618"/>
            <a:ext cx="27173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1CA3AB-AC09-A4B9-BB3B-63711E90D059}"/>
              </a:ext>
            </a:extLst>
          </p:cNvPr>
          <p:cNvSpPr txBox="1"/>
          <p:nvPr/>
        </p:nvSpPr>
        <p:spPr>
          <a:xfrm>
            <a:off x="9055139" y="6876403"/>
            <a:ext cx="725327"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Time</a:t>
            </a:r>
          </a:p>
        </p:txBody>
      </p:sp>
      <p:grpSp>
        <p:nvGrpSpPr>
          <p:cNvPr id="12" name="Group 11">
            <a:extLst>
              <a:ext uri="{FF2B5EF4-FFF2-40B4-BE49-F238E27FC236}">
                <a16:creationId xmlns:a16="http://schemas.microsoft.com/office/drawing/2014/main" id="{07F9E273-1B2E-C74B-5589-17210B6BB85E}"/>
              </a:ext>
            </a:extLst>
          </p:cNvPr>
          <p:cNvGrpSpPr/>
          <p:nvPr/>
        </p:nvGrpSpPr>
        <p:grpSpPr>
          <a:xfrm>
            <a:off x="7573203" y="4009222"/>
            <a:ext cx="396675" cy="491695"/>
            <a:chOff x="7595898" y="4292340"/>
            <a:chExt cx="396675" cy="491695"/>
          </a:xfrm>
        </p:grpSpPr>
        <p:cxnSp>
          <p:nvCxnSpPr>
            <p:cNvPr id="30" name="Straight Arrow Connector 29">
              <a:extLst>
                <a:ext uri="{FF2B5EF4-FFF2-40B4-BE49-F238E27FC236}">
                  <a16:creationId xmlns:a16="http://schemas.microsoft.com/office/drawing/2014/main" id="{CDCA713B-358A-D1FE-2EFD-3510F3C18605}"/>
                </a:ext>
              </a:extLst>
            </p:cNvPr>
            <p:cNvCxnSpPr/>
            <p:nvPr/>
          </p:nvCxnSpPr>
          <p:spPr>
            <a:xfrm flipH="1">
              <a:off x="7595898" y="4292340"/>
              <a:ext cx="22076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FD8052F-360C-85F7-1F03-6EE2ACBE7DAB}"/>
                </a:ext>
              </a:extLst>
            </p:cNvPr>
            <p:cNvCxnSpPr/>
            <p:nvPr/>
          </p:nvCxnSpPr>
          <p:spPr>
            <a:xfrm>
              <a:off x="7821489" y="4292340"/>
              <a:ext cx="17108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2FA787-3B90-8B74-F9C3-A722DCD65DFC}"/>
                </a:ext>
              </a:extLst>
            </p:cNvPr>
            <p:cNvCxnSpPr/>
            <p:nvPr/>
          </p:nvCxnSpPr>
          <p:spPr>
            <a:xfrm flipH="1">
              <a:off x="7795294" y="4292340"/>
              <a:ext cx="21369" cy="49169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1966BD8-9131-422C-37BE-4994D33FF715}"/>
              </a:ext>
            </a:extLst>
          </p:cNvPr>
          <p:cNvSpPr txBox="1"/>
          <p:nvPr/>
        </p:nvSpPr>
        <p:spPr>
          <a:xfrm>
            <a:off x="6267253" y="872328"/>
            <a:ext cx="1120820" cy="686983"/>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Fluor.</a:t>
            </a:r>
          </a:p>
          <a:p>
            <a:pPr algn="l"/>
            <a:r>
              <a:rPr lang="en-US" sz="1932" dirty="0">
                <a:latin typeface="Arial" panose="020B0604020202020204" pitchFamily="34" charset="0"/>
                <a:cs typeface="Arial" panose="020B0604020202020204" pitchFamily="34" charset="0"/>
              </a:rPr>
              <a:t>Detector</a:t>
            </a:r>
          </a:p>
        </p:txBody>
      </p:sp>
      <p:sp>
        <p:nvSpPr>
          <p:cNvPr id="7" name="Rectangle 6">
            <a:extLst>
              <a:ext uri="{FF2B5EF4-FFF2-40B4-BE49-F238E27FC236}">
                <a16:creationId xmlns:a16="http://schemas.microsoft.com/office/drawing/2014/main" id="{1AF749FA-15EC-49B3-3C6B-567675B79A5A}"/>
              </a:ext>
            </a:extLst>
          </p:cNvPr>
          <p:cNvSpPr/>
          <p:nvPr/>
        </p:nvSpPr>
        <p:spPr>
          <a:xfrm>
            <a:off x="7658803" y="1646237"/>
            <a:ext cx="136491" cy="277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22" name="TextBox 21">
            <a:extLst>
              <a:ext uri="{FF2B5EF4-FFF2-40B4-BE49-F238E27FC236}">
                <a16:creationId xmlns:a16="http://schemas.microsoft.com/office/drawing/2014/main" id="{044CCA5D-A6E6-74CB-ABC9-DE484203D8E6}"/>
              </a:ext>
            </a:extLst>
          </p:cNvPr>
          <p:cNvSpPr txBox="1"/>
          <p:nvPr/>
        </p:nvSpPr>
        <p:spPr>
          <a:xfrm rot="18985534">
            <a:off x="9554337" y="4514612"/>
            <a:ext cx="2712952"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a:t>
            </a:r>
            <a:r>
              <a:rPr lang="en-US" sz="1400" b="1" dirty="0">
                <a:solidFill>
                  <a:srgbClr val="0000FF"/>
                </a:solidFill>
                <a:latin typeface="Arial" panose="020B0604020202020204" pitchFamily="34" charset="0"/>
              </a:rPr>
              <a:t>C</a:t>
            </a:r>
          </a:p>
        </p:txBody>
      </p:sp>
      <p:sp>
        <p:nvSpPr>
          <p:cNvPr id="24" name="TextBox 23">
            <a:extLst>
              <a:ext uri="{FF2B5EF4-FFF2-40B4-BE49-F238E27FC236}">
                <a16:creationId xmlns:a16="http://schemas.microsoft.com/office/drawing/2014/main" id="{13E3E532-BE48-59D3-2E1E-A590E0F512B9}"/>
              </a:ext>
            </a:extLst>
          </p:cNvPr>
          <p:cNvSpPr txBox="1"/>
          <p:nvPr/>
        </p:nvSpPr>
        <p:spPr>
          <a:xfrm rot="18985534">
            <a:off x="9877472" y="4459624"/>
            <a:ext cx="306664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solidFill>
                  <a:srgbClr val="0000FF"/>
                </a:solidFill>
                <a:latin typeface="Arial" panose="020B0604020202020204" pitchFamily="34" charset="0"/>
              </a:rPr>
              <a:t>C</a:t>
            </a:r>
          </a:p>
        </p:txBody>
      </p:sp>
      <p:sp>
        <p:nvSpPr>
          <p:cNvPr id="27" name="TextBox 26">
            <a:extLst>
              <a:ext uri="{FF2B5EF4-FFF2-40B4-BE49-F238E27FC236}">
                <a16:creationId xmlns:a16="http://schemas.microsoft.com/office/drawing/2014/main" id="{A72FA540-5EDD-4644-2AFA-25D3B95BCAD5}"/>
              </a:ext>
            </a:extLst>
          </p:cNvPr>
          <p:cNvSpPr txBox="1"/>
          <p:nvPr/>
        </p:nvSpPr>
        <p:spPr>
          <a:xfrm rot="18985534">
            <a:off x="10388006" y="4523496"/>
            <a:ext cx="279595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latin typeface="Arial" panose="020B0604020202020204" pitchFamily="34" charset="0"/>
              </a:rPr>
              <a:t>G</a:t>
            </a:r>
          </a:p>
        </p:txBody>
      </p:sp>
      <p:sp>
        <p:nvSpPr>
          <p:cNvPr id="8" name="Date Placeholder 7">
            <a:extLst>
              <a:ext uri="{FF2B5EF4-FFF2-40B4-BE49-F238E27FC236}">
                <a16:creationId xmlns:a16="http://schemas.microsoft.com/office/drawing/2014/main" id="{58DD1496-1EFD-23BF-974B-5DC691BDAE07}"/>
              </a:ext>
            </a:extLst>
          </p:cNvPr>
          <p:cNvSpPr>
            <a:spLocks noGrp="1"/>
          </p:cNvSpPr>
          <p:nvPr>
            <p:ph type="dt" sz="half" idx="10"/>
          </p:nvPr>
        </p:nvSpPr>
        <p:spPr/>
        <p:txBody>
          <a:bodyPr/>
          <a:lstStyle/>
          <a:p>
            <a:fld id="{00728CC0-27D3-442C-8225-EEECF35145B6}" type="datetime1">
              <a:rPr lang="en-US" smtClean="0"/>
              <a:t>9/7/2024</a:t>
            </a:fld>
            <a:endParaRPr lang="en-US"/>
          </a:p>
        </p:txBody>
      </p:sp>
      <p:sp>
        <p:nvSpPr>
          <p:cNvPr id="18" name="Footer Placeholder 17">
            <a:extLst>
              <a:ext uri="{FF2B5EF4-FFF2-40B4-BE49-F238E27FC236}">
                <a16:creationId xmlns:a16="http://schemas.microsoft.com/office/drawing/2014/main" id="{1CFB303D-A967-E829-7649-DEAE5B9C024F}"/>
              </a:ext>
            </a:extLst>
          </p:cNvPr>
          <p:cNvSpPr>
            <a:spLocks noGrp="1"/>
          </p:cNvSpPr>
          <p:nvPr>
            <p:ph type="ftr" sz="quarter" idx="11"/>
          </p:nvPr>
        </p:nvSpPr>
        <p:spPr/>
        <p:txBody>
          <a:bodyPr/>
          <a:lstStyle/>
          <a:p>
            <a:r>
              <a:rPr lang="en-US"/>
              <a:t>Drugs and Disease F2024 - Lecture 4</a:t>
            </a:r>
          </a:p>
        </p:txBody>
      </p:sp>
      <p:sp>
        <p:nvSpPr>
          <p:cNvPr id="19" name="Slide Number Placeholder 18">
            <a:extLst>
              <a:ext uri="{FF2B5EF4-FFF2-40B4-BE49-F238E27FC236}">
                <a16:creationId xmlns:a16="http://schemas.microsoft.com/office/drawing/2014/main" id="{C730365E-DDDC-B497-5E83-53A7AC073E9F}"/>
              </a:ext>
            </a:extLst>
          </p:cNvPr>
          <p:cNvSpPr>
            <a:spLocks noGrp="1"/>
          </p:cNvSpPr>
          <p:nvPr>
            <p:ph type="sldNum" sz="quarter" idx="12"/>
          </p:nvPr>
        </p:nvSpPr>
        <p:spPr/>
        <p:txBody>
          <a:bodyPr/>
          <a:lstStyle/>
          <a:p>
            <a:fld id="{DC3BB032-4020-48F4-953B-341806DC4A2B}" type="slidenum">
              <a:rPr lang="en-US" smtClean="0"/>
              <a:t>12</a:t>
            </a:fld>
            <a:endParaRPr lang="en-US"/>
          </a:p>
        </p:txBody>
      </p:sp>
      <p:sp>
        <p:nvSpPr>
          <p:cNvPr id="9" name="TextBox 8">
            <a:extLst>
              <a:ext uri="{FF2B5EF4-FFF2-40B4-BE49-F238E27FC236}">
                <a16:creationId xmlns:a16="http://schemas.microsoft.com/office/drawing/2014/main" id="{3D9F36A7-80F3-28EE-A0CC-2F7500223CFA}"/>
              </a:ext>
            </a:extLst>
          </p:cNvPr>
          <p:cNvSpPr txBox="1"/>
          <p:nvPr/>
        </p:nvSpPr>
        <p:spPr>
          <a:xfrm>
            <a:off x="700881" y="6152199"/>
            <a:ext cx="4397260" cy="64633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        5’-</a:t>
            </a:r>
            <a:r>
              <a:rPr lang="en-US" sz="1800" b="1" dirty="0">
                <a:highlight>
                  <a:srgbClr val="C0C0C0"/>
                </a:highlight>
                <a:latin typeface="Arial" panose="020B0604020202020204" pitchFamily="34" charset="0"/>
                <a:cs typeface="Arial" panose="020B0604020202020204" pitchFamily="34" charset="0"/>
              </a:rPr>
              <a:t>C-A-T-A-T-G</a:t>
            </a:r>
          </a:p>
          <a:p>
            <a:r>
              <a:rPr lang="en-US" sz="1800" b="1" dirty="0">
                <a:latin typeface="Arial" panose="020B0604020202020204" pitchFamily="34" charset="0"/>
                <a:cs typeface="Arial" panose="020B0604020202020204" pitchFamily="34" charset="0"/>
              </a:rPr>
              <a:t>3’-A-G-G-C-T-A-T-A-C-C-A-T-T-A-G-G-C</a:t>
            </a:r>
          </a:p>
        </p:txBody>
      </p:sp>
      <p:grpSp>
        <p:nvGrpSpPr>
          <p:cNvPr id="51" name="Group 50">
            <a:extLst>
              <a:ext uri="{FF2B5EF4-FFF2-40B4-BE49-F238E27FC236}">
                <a16:creationId xmlns:a16="http://schemas.microsoft.com/office/drawing/2014/main" id="{034DB267-FA95-1257-85B1-61E956429494}"/>
              </a:ext>
            </a:extLst>
          </p:cNvPr>
          <p:cNvGrpSpPr/>
          <p:nvPr/>
        </p:nvGrpSpPr>
        <p:grpSpPr>
          <a:xfrm>
            <a:off x="7024856" y="620410"/>
            <a:ext cx="5703480" cy="1410840"/>
            <a:chOff x="7024856" y="620410"/>
            <a:chExt cx="5703480" cy="1410840"/>
          </a:xfrm>
        </p:grpSpPr>
        <mc:AlternateContent xmlns:mc="http://schemas.openxmlformats.org/markup-compatibility/2006">
          <mc:Choice xmlns:p14="http://schemas.microsoft.com/office/powerpoint/2010/main" Requires="p14">
            <p:contentPart p14:bwMode="auto" r:id="rId5">
              <p14:nvContentPartPr>
                <p14:cNvPr id="42" name="Ink 41">
                  <a:extLst>
                    <a:ext uri="{FF2B5EF4-FFF2-40B4-BE49-F238E27FC236}">
                      <a16:creationId xmlns:a16="http://schemas.microsoft.com/office/drawing/2014/main" id="{A5F9F547-1A4E-D730-5EAA-5D6B07761299}"/>
                    </a:ext>
                  </a:extLst>
                </p14:cNvPr>
                <p14:cNvContentPartPr/>
                <p14:nvPr/>
              </p14:nvContentPartPr>
              <p14:xfrm>
                <a:off x="7024856" y="1693570"/>
                <a:ext cx="332280" cy="290880"/>
              </p14:xfrm>
            </p:contentPart>
          </mc:Choice>
          <mc:Fallback>
            <p:pic>
              <p:nvPicPr>
                <p:cNvPr id="42" name="Ink 41">
                  <a:extLst>
                    <a:ext uri="{FF2B5EF4-FFF2-40B4-BE49-F238E27FC236}">
                      <a16:creationId xmlns:a16="http://schemas.microsoft.com/office/drawing/2014/main" id="{A5F9F547-1A4E-D730-5EAA-5D6B07761299}"/>
                    </a:ext>
                  </a:extLst>
                </p:cNvPr>
                <p:cNvPicPr/>
                <p:nvPr/>
              </p:nvPicPr>
              <p:blipFill>
                <a:blip r:embed="rId6"/>
                <a:stretch>
                  <a:fillRect/>
                </a:stretch>
              </p:blipFill>
              <p:spPr>
                <a:xfrm>
                  <a:off x="7015856" y="1684570"/>
                  <a:ext cx="349920" cy="3085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5AAA76FD-1C88-3C95-B145-F90AD2A08B15}"/>
                    </a:ext>
                  </a:extLst>
                </p14:cNvPr>
                <p14:cNvContentPartPr/>
                <p14:nvPr/>
              </p14:nvContentPartPr>
              <p14:xfrm>
                <a:off x="8000456" y="1650010"/>
                <a:ext cx="1996920" cy="309240"/>
              </p14:xfrm>
            </p:contentPart>
          </mc:Choice>
          <mc:Fallback>
            <p:pic>
              <p:nvPicPr>
                <p:cNvPr id="4" name="Ink 3">
                  <a:extLst>
                    <a:ext uri="{FF2B5EF4-FFF2-40B4-BE49-F238E27FC236}">
                      <a16:creationId xmlns:a16="http://schemas.microsoft.com/office/drawing/2014/main" id="{5AAA76FD-1C88-3C95-B145-F90AD2A08B15}"/>
                    </a:ext>
                  </a:extLst>
                </p:cNvPr>
                <p:cNvPicPr/>
                <p:nvPr/>
              </p:nvPicPr>
              <p:blipFill>
                <a:blip r:embed="rId8"/>
                <a:stretch>
                  <a:fillRect/>
                </a:stretch>
              </p:blipFill>
              <p:spPr>
                <a:xfrm>
                  <a:off x="7991816" y="1641370"/>
                  <a:ext cx="2014560" cy="326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6FC6D3DC-A8B2-FA36-F577-2201386220CA}"/>
                    </a:ext>
                  </a:extLst>
                </p14:cNvPr>
                <p14:cNvContentPartPr/>
                <p14:nvPr/>
              </p14:nvContentPartPr>
              <p14:xfrm>
                <a:off x="8942216" y="1383250"/>
                <a:ext cx="54000" cy="295560"/>
              </p14:xfrm>
            </p:contentPart>
          </mc:Choice>
          <mc:Fallback>
            <p:pic>
              <p:nvPicPr>
                <p:cNvPr id="5" name="Ink 4">
                  <a:extLst>
                    <a:ext uri="{FF2B5EF4-FFF2-40B4-BE49-F238E27FC236}">
                      <a16:creationId xmlns:a16="http://schemas.microsoft.com/office/drawing/2014/main" id="{6FC6D3DC-A8B2-FA36-F577-2201386220CA}"/>
                    </a:ext>
                  </a:extLst>
                </p:cNvPr>
                <p:cNvPicPr/>
                <p:nvPr/>
              </p:nvPicPr>
              <p:blipFill>
                <a:blip r:embed="rId10"/>
                <a:stretch>
                  <a:fillRect/>
                </a:stretch>
              </p:blipFill>
              <p:spPr>
                <a:xfrm>
                  <a:off x="8933576" y="1374250"/>
                  <a:ext cx="71640" cy="313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Ink 5">
                  <a:extLst>
                    <a:ext uri="{FF2B5EF4-FFF2-40B4-BE49-F238E27FC236}">
                      <a16:creationId xmlns:a16="http://schemas.microsoft.com/office/drawing/2014/main" id="{9E5DC3EE-B2BC-E5F7-15CF-7531465EE5B4}"/>
                    </a:ext>
                  </a:extLst>
                </p14:cNvPr>
                <p14:cNvContentPartPr/>
                <p14:nvPr/>
              </p14:nvContentPartPr>
              <p14:xfrm>
                <a:off x="8976056" y="865930"/>
                <a:ext cx="647640" cy="476640"/>
              </p14:xfrm>
            </p:contentPart>
          </mc:Choice>
          <mc:Fallback>
            <p:pic>
              <p:nvPicPr>
                <p:cNvPr id="6" name="Ink 5">
                  <a:extLst>
                    <a:ext uri="{FF2B5EF4-FFF2-40B4-BE49-F238E27FC236}">
                      <a16:creationId xmlns:a16="http://schemas.microsoft.com/office/drawing/2014/main" id="{9E5DC3EE-B2BC-E5F7-15CF-7531465EE5B4}"/>
                    </a:ext>
                  </a:extLst>
                </p:cNvPr>
                <p:cNvPicPr/>
                <p:nvPr/>
              </p:nvPicPr>
              <p:blipFill>
                <a:blip r:embed="rId12"/>
                <a:stretch>
                  <a:fillRect/>
                </a:stretch>
              </p:blipFill>
              <p:spPr>
                <a:xfrm>
                  <a:off x="8967056" y="857290"/>
                  <a:ext cx="665280" cy="4942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9" name="Ink 28">
                  <a:extLst>
                    <a:ext uri="{FF2B5EF4-FFF2-40B4-BE49-F238E27FC236}">
                      <a16:creationId xmlns:a16="http://schemas.microsoft.com/office/drawing/2014/main" id="{1FA3DD81-C25F-382B-36DA-41AD9A7A667B}"/>
                    </a:ext>
                  </a:extLst>
                </p14:cNvPr>
                <p14:cNvContentPartPr/>
                <p14:nvPr/>
              </p14:nvContentPartPr>
              <p14:xfrm>
                <a:off x="10281056" y="1543450"/>
                <a:ext cx="479880" cy="487800"/>
              </p14:xfrm>
            </p:contentPart>
          </mc:Choice>
          <mc:Fallback>
            <p:pic>
              <p:nvPicPr>
                <p:cNvPr id="29" name="Ink 28">
                  <a:extLst>
                    <a:ext uri="{FF2B5EF4-FFF2-40B4-BE49-F238E27FC236}">
                      <a16:creationId xmlns:a16="http://schemas.microsoft.com/office/drawing/2014/main" id="{1FA3DD81-C25F-382B-36DA-41AD9A7A667B}"/>
                    </a:ext>
                  </a:extLst>
                </p:cNvPr>
                <p:cNvPicPr/>
                <p:nvPr/>
              </p:nvPicPr>
              <p:blipFill>
                <a:blip r:embed="rId14"/>
                <a:stretch>
                  <a:fillRect/>
                </a:stretch>
              </p:blipFill>
              <p:spPr>
                <a:xfrm>
                  <a:off x="10272056" y="1534810"/>
                  <a:ext cx="497520" cy="5054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1" name="Ink 30">
                  <a:extLst>
                    <a:ext uri="{FF2B5EF4-FFF2-40B4-BE49-F238E27FC236}">
                      <a16:creationId xmlns:a16="http://schemas.microsoft.com/office/drawing/2014/main" id="{8D429EE8-E333-A76A-53F6-4C3F3DEDFE57}"/>
                    </a:ext>
                  </a:extLst>
                </p14:cNvPr>
                <p14:cNvContentPartPr/>
                <p14:nvPr/>
              </p14:nvContentPartPr>
              <p14:xfrm>
                <a:off x="10576256" y="1130530"/>
                <a:ext cx="667080" cy="500760"/>
              </p14:xfrm>
            </p:contentPart>
          </mc:Choice>
          <mc:Fallback>
            <p:pic>
              <p:nvPicPr>
                <p:cNvPr id="31" name="Ink 30">
                  <a:extLst>
                    <a:ext uri="{FF2B5EF4-FFF2-40B4-BE49-F238E27FC236}">
                      <a16:creationId xmlns:a16="http://schemas.microsoft.com/office/drawing/2014/main" id="{8D429EE8-E333-A76A-53F6-4C3F3DEDFE57}"/>
                    </a:ext>
                  </a:extLst>
                </p:cNvPr>
                <p:cNvPicPr/>
                <p:nvPr/>
              </p:nvPicPr>
              <p:blipFill>
                <a:blip r:embed="rId16"/>
                <a:stretch>
                  <a:fillRect/>
                </a:stretch>
              </p:blipFill>
              <p:spPr>
                <a:xfrm>
                  <a:off x="10567256" y="1121890"/>
                  <a:ext cx="684720" cy="5184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5" name="Ink 34">
                  <a:extLst>
                    <a:ext uri="{FF2B5EF4-FFF2-40B4-BE49-F238E27FC236}">
                      <a16:creationId xmlns:a16="http://schemas.microsoft.com/office/drawing/2014/main" id="{05347346-145A-590A-AC14-46ECFF6DD94D}"/>
                    </a:ext>
                  </a:extLst>
                </p14:cNvPr>
                <p14:cNvContentPartPr/>
                <p14:nvPr/>
              </p14:nvContentPartPr>
              <p14:xfrm>
                <a:off x="11406056" y="630130"/>
                <a:ext cx="410040" cy="453600"/>
              </p14:xfrm>
            </p:contentPart>
          </mc:Choice>
          <mc:Fallback>
            <p:pic>
              <p:nvPicPr>
                <p:cNvPr id="35" name="Ink 34">
                  <a:extLst>
                    <a:ext uri="{FF2B5EF4-FFF2-40B4-BE49-F238E27FC236}">
                      <a16:creationId xmlns:a16="http://schemas.microsoft.com/office/drawing/2014/main" id="{05347346-145A-590A-AC14-46ECFF6DD94D}"/>
                    </a:ext>
                  </a:extLst>
                </p:cNvPr>
                <p:cNvPicPr/>
                <p:nvPr/>
              </p:nvPicPr>
              <p:blipFill>
                <a:blip r:embed="rId18"/>
                <a:stretch>
                  <a:fillRect/>
                </a:stretch>
              </p:blipFill>
              <p:spPr>
                <a:xfrm>
                  <a:off x="11397416" y="621130"/>
                  <a:ext cx="427680" cy="4712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6" name="Ink 35">
                  <a:extLst>
                    <a:ext uri="{FF2B5EF4-FFF2-40B4-BE49-F238E27FC236}">
                      <a16:creationId xmlns:a16="http://schemas.microsoft.com/office/drawing/2014/main" id="{EE2342E3-C1C5-CFDD-7EFA-3E589B099651}"/>
                    </a:ext>
                  </a:extLst>
                </p14:cNvPr>
                <p14:cNvContentPartPr/>
                <p14:nvPr/>
              </p14:nvContentPartPr>
              <p14:xfrm>
                <a:off x="11581016" y="1064650"/>
                <a:ext cx="67680" cy="290880"/>
              </p14:xfrm>
            </p:contentPart>
          </mc:Choice>
          <mc:Fallback>
            <p:pic>
              <p:nvPicPr>
                <p:cNvPr id="36" name="Ink 35">
                  <a:extLst>
                    <a:ext uri="{FF2B5EF4-FFF2-40B4-BE49-F238E27FC236}">
                      <a16:creationId xmlns:a16="http://schemas.microsoft.com/office/drawing/2014/main" id="{EE2342E3-C1C5-CFDD-7EFA-3E589B099651}"/>
                    </a:ext>
                  </a:extLst>
                </p:cNvPr>
                <p:cNvPicPr/>
                <p:nvPr/>
              </p:nvPicPr>
              <p:blipFill>
                <a:blip r:embed="rId20"/>
                <a:stretch>
                  <a:fillRect/>
                </a:stretch>
              </p:blipFill>
              <p:spPr>
                <a:xfrm>
                  <a:off x="11572016" y="1056010"/>
                  <a:ext cx="85320" cy="3085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7" name="Ink 36">
                  <a:extLst>
                    <a:ext uri="{FF2B5EF4-FFF2-40B4-BE49-F238E27FC236}">
                      <a16:creationId xmlns:a16="http://schemas.microsoft.com/office/drawing/2014/main" id="{374180F2-E5B7-95B1-5C92-DCD975E11DCE}"/>
                    </a:ext>
                  </a:extLst>
                </p14:cNvPr>
                <p14:cNvContentPartPr/>
                <p14:nvPr/>
              </p14:nvContentPartPr>
              <p14:xfrm>
                <a:off x="11549696" y="1120450"/>
                <a:ext cx="274320" cy="169560"/>
              </p14:xfrm>
            </p:contentPart>
          </mc:Choice>
          <mc:Fallback>
            <p:pic>
              <p:nvPicPr>
                <p:cNvPr id="37" name="Ink 36">
                  <a:extLst>
                    <a:ext uri="{FF2B5EF4-FFF2-40B4-BE49-F238E27FC236}">
                      <a16:creationId xmlns:a16="http://schemas.microsoft.com/office/drawing/2014/main" id="{374180F2-E5B7-95B1-5C92-DCD975E11DCE}"/>
                    </a:ext>
                  </a:extLst>
                </p:cNvPr>
                <p:cNvPicPr/>
                <p:nvPr/>
              </p:nvPicPr>
              <p:blipFill>
                <a:blip r:embed="rId22"/>
                <a:stretch>
                  <a:fillRect/>
                </a:stretch>
              </p:blipFill>
              <p:spPr>
                <a:xfrm>
                  <a:off x="11540696" y="1111450"/>
                  <a:ext cx="29196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8" name="Ink 37">
                  <a:extLst>
                    <a:ext uri="{FF2B5EF4-FFF2-40B4-BE49-F238E27FC236}">
                      <a16:creationId xmlns:a16="http://schemas.microsoft.com/office/drawing/2014/main" id="{DFD7C1A0-2587-7253-C66D-4589CAF00466}"/>
                    </a:ext>
                  </a:extLst>
                </p14:cNvPr>
                <p14:cNvContentPartPr/>
                <p14:nvPr/>
              </p14:nvContentPartPr>
              <p14:xfrm>
                <a:off x="11857856" y="1081570"/>
                <a:ext cx="135720" cy="66240"/>
              </p14:xfrm>
            </p:contentPart>
          </mc:Choice>
          <mc:Fallback>
            <p:pic>
              <p:nvPicPr>
                <p:cNvPr id="38" name="Ink 37">
                  <a:extLst>
                    <a:ext uri="{FF2B5EF4-FFF2-40B4-BE49-F238E27FC236}">
                      <a16:creationId xmlns:a16="http://schemas.microsoft.com/office/drawing/2014/main" id="{DFD7C1A0-2587-7253-C66D-4589CAF00466}"/>
                    </a:ext>
                  </a:extLst>
                </p:cNvPr>
                <p:cNvPicPr/>
                <p:nvPr/>
              </p:nvPicPr>
              <p:blipFill>
                <a:blip r:embed="rId24"/>
                <a:stretch>
                  <a:fillRect/>
                </a:stretch>
              </p:blipFill>
              <p:spPr>
                <a:xfrm>
                  <a:off x="11848856" y="1072930"/>
                  <a:ext cx="15336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9" name="Ink 38">
                  <a:extLst>
                    <a:ext uri="{FF2B5EF4-FFF2-40B4-BE49-F238E27FC236}">
                      <a16:creationId xmlns:a16="http://schemas.microsoft.com/office/drawing/2014/main" id="{98B8706D-B694-ADA3-AF92-E30065E19F6D}"/>
                    </a:ext>
                  </a:extLst>
                </p14:cNvPr>
                <p14:cNvContentPartPr/>
                <p14:nvPr/>
              </p14:nvContentPartPr>
              <p14:xfrm>
                <a:off x="11999696" y="620410"/>
                <a:ext cx="566280" cy="658080"/>
              </p14:xfrm>
            </p:contentPart>
          </mc:Choice>
          <mc:Fallback>
            <p:pic>
              <p:nvPicPr>
                <p:cNvPr id="39" name="Ink 38">
                  <a:extLst>
                    <a:ext uri="{FF2B5EF4-FFF2-40B4-BE49-F238E27FC236}">
                      <a16:creationId xmlns:a16="http://schemas.microsoft.com/office/drawing/2014/main" id="{98B8706D-B694-ADA3-AF92-E30065E19F6D}"/>
                    </a:ext>
                  </a:extLst>
                </p:cNvPr>
                <p:cNvPicPr/>
                <p:nvPr/>
              </p:nvPicPr>
              <p:blipFill>
                <a:blip r:embed="rId26"/>
                <a:stretch>
                  <a:fillRect/>
                </a:stretch>
              </p:blipFill>
              <p:spPr>
                <a:xfrm>
                  <a:off x="11990696" y="611770"/>
                  <a:ext cx="583920" cy="6757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40" name="Ink 39">
                  <a:extLst>
                    <a:ext uri="{FF2B5EF4-FFF2-40B4-BE49-F238E27FC236}">
                      <a16:creationId xmlns:a16="http://schemas.microsoft.com/office/drawing/2014/main" id="{237F23D4-5473-76FC-8408-4EFC6EA63A9C}"/>
                    </a:ext>
                  </a:extLst>
                </p14:cNvPr>
                <p14:cNvContentPartPr/>
                <p14:nvPr/>
              </p14:nvContentPartPr>
              <p14:xfrm>
                <a:off x="12487136" y="706090"/>
                <a:ext cx="241200" cy="50400"/>
              </p14:xfrm>
            </p:contentPart>
          </mc:Choice>
          <mc:Fallback>
            <p:pic>
              <p:nvPicPr>
                <p:cNvPr id="40" name="Ink 39">
                  <a:extLst>
                    <a:ext uri="{FF2B5EF4-FFF2-40B4-BE49-F238E27FC236}">
                      <a16:creationId xmlns:a16="http://schemas.microsoft.com/office/drawing/2014/main" id="{237F23D4-5473-76FC-8408-4EFC6EA63A9C}"/>
                    </a:ext>
                  </a:extLst>
                </p:cNvPr>
                <p:cNvPicPr/>
                <p:nvPr/>
              </p:nvPicPr>
              <p:blipFill>
                <a:blip r:embed="rId28"/>
                <a:stretch>
                  <a:fillRect/>
                </a:stretch>
              </p:blipFill>
              <p:spPr>
                <a:xfrm>
                  <a:off x="12478496" y="697450"/>
                  <a:ext cx="25884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3" name="Ink 42">
                  <a:extLst>
                    <a:ext uri="{FF2B5EF4-FFF2-40B4-BE49-F238E27FC236}">
                      <a16:creationId xmlns:a16="http://schemas.microsoft.com/office/drawing/2014/main" id="{860CC94E-4C1A-94E6-845C-D90C6BBAA508}"/>
                    </a:ext>
                  </a:extLst>
                </p14:cNvPr>
                <p14:cNvContentPartPr/>
                <p14:nvPr/>
              </p14:nvContentPartPr>
              <p14:xfrm>
                <a:off x="10075496" y="1747570"/>
                <a:ext cx="355320" cy="32400"/>
              </p14:xfrm>
            </p:contentPart>
          </mc:Choice>
          <mc:Fallback>
            <p:pic>
              <p:nvPicPr>
                <p:cNvPr id="43" name="Ink 42">
                  <a:extLst>
                    <a:ext uri="{FF2B5EF4-FFF2-40B4-BE49-F238E27FC236}">
                      <a16:creationId xmlns:a16="http://schemas.microsoft.com/office/drawing/2014/main" id="{860CC94E-4C1A-94E6-845C-D90C6BBAA508}"/>
                    </a:ext>
                  </a:extLst>
                </p:cNvPr>
                <p:cNvPicPr/>
                <p:nvPr/>
              </p:nvPicPr>
              <p:blipFill>
                <a:blip r:embed="rId30"/>
                <a:stretch>
                  <a:fillRect/>
                </a:stretch>
              </p:blipFill>
              <p:spPr>
                <a:xfrm>
                  <a:off x="10066856" y="1738930"/>
                  <a:ext cx="37296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4" name="Ink 43">
                  <a:extLst>
                    <a:ext uri="{FF2B5EF4-FFF2-40B4-BE49-F238E27FC236}">
                      <a16:creationId xmlns:a16="http://schemas.microsoft.com/office/drawing/2014/main" id="{2FF7B1BE-818B-6464-38B8-71F82532CC20}"/>
                    </a:ext>
                  </a:extLst>
                </p14:cNvPr>
                <p14:cNvContentPartPr/>
                <p14:nvPr/>
              </p14:nvContentPartPr>
              <p14:xfrm>
                <a:off x="10026896" y="1709770"/>
                <a:ext cx="78480" cy="106200"/>
              </p14:xfrm>
            </p:contentPart>
          </mc:Choice>
          <mc:Fallback>
            <p:pic>
              <p:nvPicPr>
                <p:cNvPr id="44" name="Ink 43">
                  <a:extLst>
                    <a:ext uri="{FF2B5EF4-FFF2-40B4-BE49-F238E27FC236}">
                      <a16:creationId xmlns:a16="http://schemas.microsoft.com/office/drawing/2014/main" id="{2FF7B1BE-818B-6464-38B8-71F82532CC20}"/>
                    </a:ext>
                  </a:extLst>
                </p:cNvPr>
                <p:cNvPicPr/>
                <p:nvPr/>
              </p:nvPicPr>
              <p:blipFill>
                <a:blip r:embed="rId32"/>
                <a:stretch>
                  <a:fillRect/>
                </a:stretch>
              </p:blipFill>
              <p:spPr>
                <a:xfrm>
                  <a:off x="10018256" y="1700770"/>
                  <a:ext cx="9612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6" name="Ink 45">
                  <a:extLst>
                    <a:ext uri="{FF2B5EF4-FFF2-40B4-BE49-F238E27FC236}">
                      <a16:creationId xmlns:a16="http://schemas.microsoft.com/office/drawing/2014/main" id="{0F1A6955-340C-5D57-6A24-020539CBDADE}"/>
                    </a:ext>
                  </a:extLst>
                </p14:cNvPr>
                <p14:cNvContentPartPr/>
                <p14:nvPr/>
              </p14:nvContentPartPr>
              <p14:xfrm>
                <a:off x="7708136" y="1949890"/>
                <a:ext cx="48240" cy="24840"/>
              </p14:xfrm>
            </p:contentPart>
          </mc:Choice>
          <mc:Fallback>
            <p:pic>
              <p:nvPicPr>
                <p:cNvPr id="46" name="Ink 45">
                  <a:extLst>
                    <a:ext uri="{FF2B5EF4-FFF2-40B4-BE49-F238E27FC236}">
                      <a16:creationId xmlns:a16="http://schemas.microsoft.com/office/drawing/2014/main" id="{0F1A6955-340C-5D57-6A24-020539CBDADE}"/>
                    </a:ext>
                  </a:extLst>
                </p:cNvPr>
                <p:cNvPicPr/>
                <p:nvPr/>
              </p:nvPicPr>
              <p:blipFill>
                <a:blip r:embed="rId34"/>
                <a:stretch>
                  <a:fillRect/>
                </a:stretch>
              </p:blipFill>
              <p:spPr>
                <a:xfrm>
                  <a:off x="7699136" y="1941250"/>
                  <a:ext cx="65880" cy="424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47" name="Ink 46">
                  <a:extLst>
                    <a:ext uri="{FF2B5EF4-FFF2-40B4-BE49-F238E27FC236}">
                      <a16:creationId xmlns:a16="http://schemas.microsoft.com/office/drawing/2014/main" id="{79126DD8-D1ED-C65B-408C-6F84749ED74C}"/>
                    </a:ext>
                  </a:extLst>
                </p14:cNvPr>
                <p14:cNvContentPartPr/>
                <p14:nvPr/>
              </p14:nvContentPartPr>
              <p14:xfrm>
                <a:off x="7528856" y="755770"/>
                <a:ext cx="642240" cy="66600"/>
              </p14:xfrm>
            </p:contentPart>
          </mc:Choice>
          <mc:Fallback>
            <p:pic>
              <p:nvPicPr>
                <p:cNvPr id="47" name="Ink 46">
                  <a:extLst>
                    <a:ext uri="{FF2B5EF4-FFF2-40B4-BE49-F238E27FC236}">
                      <a16:creationId xmlns:a16="http://schemas.microsoft.com/office/drawing/2014/main" id="{79126DD8-D1ED-C65B-408C-6F84749ED74C}"/>
                    </a:ext>
                  </a:extLst>
                </p:cNvPr>
                <p:cNvPicPr/>
                <p:nvPr/>
              </p:nvPicPr>
              <p:blipFill>
                <a:blip r:embed="rId36"/>
                <a:stretch>
                  <a:fillRect/>
                </a:stretch>
              </p:blipFill>
              <p:spPr>
                <a:xfrm>
                  <a:off x="7520216" y="746770"/>
                  <a:ext cx="65988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8" name="Ink 47">
                  <a:extLst>
                    <a:ext uri="{FF2B5EF4-FFF2-40B4-BE49-F238E27FC236}">
                      <a16:creationId xmlns:a16="http://schemas.microsoft.com/office/drawing/2014/main" id="{7AEE3ED6-F1A5-537E-F345-4B3E393FD5D8}"/>
                    </a:ext>
                  </a:extLst>
                </p14:cNvPr>
                <p14:cNvContentPartPr/>
                <p14:nvPr/>
              </p14:nvContentPartPr>
              <p14:xfrm>
                <a:off x="7518056" y="952690"/>
                <a:ext cx="681120" cy="61920"/>
              </p14:xfrm>
            </p:contentPart>
          </mc:Choice>
          <mc:Fallback>
            <p:pic>
              <p:nvPicPr>
                <p:cNvPr id="48" name="Ink 47">
                  <a:extLst>
                    <a:ext uri="{FF2B5EF4-FFF2-40B4-BE49-F238E27FC236}">
                      <a16:creationId xmlns:a16="http://schemas.microsoft.com/office/drawing/2014/main" id="{7AEE3ED6-F1A5-537E-F345-4B3E393FD5D8}"/>
                    </a:ext>
                  </a:extLst>
                </p:cNvPr>
                <p:cNvPicPr/>
                <p:nvPr/>
              </p:nvPicPr>
              <p:blipFill>
                <a:blip r:embed="rId38"/>
                <a:stretch>
                  <a:fillRect/>
                </a:stretch>
              </p:blipFill>
              <p:spPr>
                <a:xfrm>
                  <a:off x="7509056" y="944050"/>
                  <a:ext cx="69876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50" name="Ink 49">
                  <a:extLst>
                    <a:ext uri="{FF2B5EF4-FFF2-40B4-BE49-F238E27FC236}">
                      <a16:creationId xmlns:a16="http://schemas.microsoft.com/office/drawing/2014/main" id="{A62FD418-B46B-5D45-AA78-3DB1C9693701}"/>
                    </a:ext>
                  </a:extLst>
                </p14:cNvPr>
                <p14:cNvContentPartPr/>
                <p14:nvPr/>
              </p14:nvContentPartPr>
              <p14:xfrm>
                <a:off x="10830056" y="1379650"/>
                <a:ext cx="517320" cy="309960"/>
              </p14:xfrm>
            </p:contentPart>
          </mc:Choice>
          <mc:Fallback>
            <p:pic>
              <p:nvPicPr>
                <p:cNvPr id="50" name="Ink 49">
                  <a:extLst>
                    <a:ext uri="{FF2B5EF4-FFF2-40B4-BE49-F238E27FC236}">
                      <a16:creationId xmlns:a16="http://schemas.microsoft.com/office/drawing/2014/main" id="{A62FD418-B46B-5D45-AA78-3DB1C9693701}"/>
                    </a:ext>
                  </a:extLst>
                </p:cNvPr>
                <p:cNvPicPr/>
                <p:nvPr/>
              </p:nvPicPr>
              <p:blipFill>
                <a:blip r:embed="rId40"/>
                <a:stretch>
                  <a:fillRect/>
                </a:stretch>
              </p:blipFill>
              <p:spPr>
                <a:xfrm>
                  <a:off x="10821416" y="1370650"/>
                  <a:ext cx="534960" cy="327600"/>
                </a:xfrm>
                <a:prstGeom prst="rect">
                  <a:avLst/>
                </a:prstGeom>
              </p:spPr>
            </p:pic>
          </mc:Fallback>
        </mc:AlternateContent>
      </p:grpSp>
      <p:grpSp>
        <p:nvGrpSpPr>
          <p:cNvPr id="54" name="Group 53">
            <a:extLst>
              <a:ext uri="{FF2B5EF4-FFF2-40B4-BE49-F238E27FC236}">
                <a16:creationId xmlns:a16="http://schemas.microsoft.com/office/drawing/2014/main" id="{5B8F2323-DE33-B002-CEE7-5DA730B9E288}"/>
              </a:ext>
            </a:extLst>
          </p:cNvPr>
          <p:cNvGrpSpPr/>
          <p:nvPr/>
        </p:nvGrpSpPr>
        <p:grpSpPr>
          <a:xfrm>
            <a:off x="9363416" y="2705170"/>
            <a:ext cx="1031400" cy="115920"/>
            <a:chOff x="9363416" y="2705170"/>
            <a:chExt cx="1031400" cy="115920"/>
          </a:xfrm>
        </p:grpSpPr>
        <mc:AlternateContent xmlns:mc="http://schemas.openxmlformats.org/markup-compatibility/2006">
          <mc:Choice xmlns:p14="http://schemas.microsoft.com/office/powerpoint/2010/main" Requires="p14">
            <p:contentPart p14:bwMode="auto" r:id="rId41">
              <p14:nvContentPartPr>
                <p14:cNvPr id="52" name="Ink 51">
                  <a:extLst>
                    <a:ext uri="{FF2B5EF4-FFF2-40B4-BE49-F238E27FC236}">
                      <a16:creationId xmlns:a16="http://schemas.microsoft.com/office/drawing/2014/main" id="{7EAB248B-2397-B2A7-5F32-A1618991F187}"/>
                    </a:ext>
                  </a:extLst>
                </p14:cNvPr>
                <p14:cNvContentPartPr/>
                <p14:nvPr/>
              </p14:nvContentPartPr>
              <p14:xfrm>
                <a:off x="9500216" y="2732530"/>
                <a:ext cx="894600" cy="50400"/>
              </p14:xfrm>
            </p:contentPart>
          </mc:Choice>
          <mc:Fallback>
            <p:pic>
              <p:nvPicPr>
                <p:cNvPr id="52" name="Ink 51">
                  <a:extLst>
                    <a:ext uri="{FF2B5EF4-FFF2-40B4-BE49-F238E27FC236}">
                      <a16:creationId xmlns:a16="http://schemas.microsoft.com/office/drawing/2014/main" id="{7EAB248B-2397-B2A7-5F32-A1618991F187}"/>
                    </a:ext>
                  </a:extLst>
                </p:cNvPr>
                <p:cNvPicPr/>
                <p:nvPr/>
              </p:nvPicPr>
              <p:blipFill>
                <a:blip r:embed="rId42"/>
                <a:stretch>
                  <a:fillRect/>
                </a:stretch>
              </p:blipFill>
              <p:spPr>
                <a:xfrm>
                  <a:off x="9491216" y="2723890"/>
                  <a:ext cx="91224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53" name="Ink 52">
                  <a:extLst>
                    <a:ext uri="{FF2B5EF4-FFF2-40B4-BE49-F238E27FC236}">
                      <a16:creationId xmlns:a16="http://schemas.microsoft.com/office/drawing/2014/main" id="{046C0449-C546-FCC5-EA55-48B65767610C}"/>
                    </a:ext>
                  </a:extLst>
                </p14:cNvPr>
                <p14:cNvContentPartPr/>
                <p14:nvPr/>
              </p14:nvContentPartPr>
              <p14:xfrm>
                <a:off x="9363416" y="2705170"/>
                <a:ext cx="186120" cy="115920"/>
              </p14:xfrm>
            </p:contentPart>
          </mc:Choice>
          <mc:Fallback>
            <p:pic>
              <p:nvPicPr>
                <p:cNvPr id="53" name="Ink 52">
                  <a:extLst>
                    <a:ext uri="{FF2B5EF4-FFF2-40B4-BE49-F238E27FC236}">
                      <a16:creationId xmlns:a16="http://schemas.microsoft.com/office/drawing/2014/main" id="{046C0449-C546-FCC5-EA55-48B65767610C}"/>
                    </a:ext>
                  </a:extLst>
                </p:cNvPr>
                <p:cNvPicPr/>
                <p:nvPr/>
              </p:nvPicPr>
              <p:blipFill>
                <a:blip r:embed="rId44"/>
                <a:stretch>
                  <a:fillRect/>
                </a:stretch>
              </p:blipFill>
              <p:spPr>
                <a:xfrm>
                  <a:off x="9354776" y="2696530"/>
                  <a:ext cx="203760" cy="133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5">
            <p14:nvContentPartPr>
              <p14:cNvPr id="55" name="Ink 54">
                <a:extLst>
                  <a:ext uri="{FF2B5EF4-FFF2-40B4-BE49-F238E27FC236}">
                    <a16:creationId xmlns:a16="http://schemas.microsoft.com/office/drawing/2014/main" id="{0B79F65B-2AB5-40E4-6A62-D8126E4D4F3B}"/>
                  </a:ext>
                </a:extLst>
              </p14:cNvPr>
              <p14:cNvContentPartPr/>
              <p14:nvPr/>
            </p14:nvContentPartPr>
            <p14:xfrm>
              <a:off x="8078936" y="3150850"/>
              <a:ext cx="440640" cy="232560"/>
            </p14:xfrm>
          </p:contentPart>
        </mc:Choice>
        <mc:Fallback>
          <p:pic>
            <p:nvPicPr>
              <p:cNvPr id="55" name="Ink 54">
                <a:extLst>
                  <a:ext uri="{FF2B5EF4-FFF2-40B4-BE49-F238E27FC236}">
                    <a16:creationId xmlns:a16="http://schemas.microsoft.com/office/drawing/2014/main" id="{0B79F65B-2AB5-40E4-6A62-D8126E4D4F3B}"/>
                  </a:ext>
                </a:extLst>
              </p:cNvPr>
              <p:cNvPicPr/>
              <p:nvPr/>
            </p:nvPicPr>
            <p:blipFill>
              <a:blip r:embed="rId46"/>
              <a:stretch>
                <a:fillRect/>
              </a:stretch>
            </p:blipFill>
            <p:spPr>
              <a:xfrm>
                <a:off x="8069936" y="3141850"/>
                <a:ext cx="458280"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56" name="Ink 55">
                <a:extLst>
                  <a:ext uri="{FF2B5EF4-FFF2-40B4-BE49-F238E27FC236}">
                    <a16:creationId xmlns:a16="http://schemas.microsoft.com/office/drawing/2014/main" id="{C018D7EC-3676-B738-98A0-DDB2E9E645C4}"/>
                  </a:ext>
                </a:extLst>
              </p14:cNvPr>
              <p14:cNvContentPartPr/>
              <p14:nvPr/>
            </p14:nvContentPartPr>
            <p14:xfrm>
              <a:off x="7944296" y="3960130"/>
              <a:ext cx="37800" cy="9360"/>
            </p14:xfrm>
          </p:contentPart>
        </mc:Choice>
        <mc:Fallback>
          <p:pic>
            <p:nvPicPr>
              <p:cNvPr id="56" name="Ink 55">
                <a:extLst>
                  <a:ext uri="{FF2B5EF4-FFF2-40B4-BE49-F238E27FC236}">
                    <a16:creationId xmlns:a16="http://schemas.microsoft.com/office/drawing/2014/main" id="{C018D7EC-3676-B738-98A0-DDB2E9E645C4}"/>
                  </a:ext>
                </a:extLst>
              </p:cNvPr>
              <p:cNvPicPr/>
              <p:nvPr/>
            </p:nvPicPr>
            <p:blipFill>
              <a:blip r:embed="rId48"/>
              <a:stretch>
                <a:fillRect/>
              </a:stretch>
            </p:blipFill>
            <p:spPr>
              <a:xfrm>
                <a:off x="7935296" y="3951130"/>
                <a:ext cx="55440" cy="27000"/>
              </a:xfrm>
              <a:prstGeom prst="rect">
                <a:avLst/>
              </a:prstGeom>
            </p:spPr>
          </p:pic>
        </mc:Fallback>
      </mc:AlternateContent>
      <p:grpSp>
        <p:nvGrpSpPr>
          <p:cNvPr id="65" name="Group 64">
            <a:extLst>
              <a:ext uri="{FF2B5EF4-FFF2-40B4-BE49-F238E27FC236}">
                <a16:creationId xmlns:a16="http://schemas.microsoft.com/office/drawing/2014/main" id="{C69A768E-920D-E1BC-1D3E-29F5DF8211EE}"/>
              </a:ext>
            </a:extLst>
          </p:cNvPr>
          <p:cNvGrpSpPr/>
          <p:nvPr/>
        </p:nvGrpSpPr>
        <p:grpSpPr>
          <a:xfrm>
            <a:off x="5779616" y="3103330"/>
            <a:ext cx="2098440" cy="916560"/>
            <a:chOff x="5779616" y="3103330"/>
            <a:chExt cx="2098440" cy="916560"/>
          </a:xfrm>
        </p:grpSpPr>
        <mc:AlternateContent xmlns:mc="http://schemas.openxmlformats.org/markup-compatibility/2006">
          <mc:Choice xmlns:p14="http://schemas.microsoft.com/office/powerpoint/2010/main" Requires="p14">
            <p:contentPart p14:bwMode="auto" r:id="rId49">
              <p14:nvContentPartPr>
                <p14:cNvPr id="57" name="Ink 56">
                  <a:extLst>
                    <a:ext uri="{FF2B5EF4-FFF2-40B4-BE49-F238E27FC236}">
                      <a16:creationId xmlns:a16="http://schemas.microsoft.com/office/drawing/2014/main" id="{093C6253-6741-6905-C0FD-7D1AB2071F92}"/>
                    </a:ext>
                  </a:extLst>
                </p14:cNvPr>
                <p14:cNvContentPartPr/>
                <p14:nvPr/>
              </p14:nvContentPartPr>
              <p14:xfrm>
                <a:off x="6726056" y="3615970"/>
                <a:ext cx="1152000" cy="290520"/>
              </p14:xfrm>
            </p:contentPart>
          </mc:Choice>
          <mc:Fallback>
            <p:pic>
              <p:nvPicPr>
                <p:cNvPr id="57" name="Ink 56">
                  <a:extLst>
                    <a:ext uri="{FF2B5EF4-FFF2-40B4-BE49-F238E27FC236}">
                      <a16:creationId xmlns:a16="http://schemas.microsoft.com/office/drawing/2014/main" id="{093C6253-6741-6905-C0FD-7D1AB2071F92}"/>
                    </a:ext>
                  </a:extLst>
                </p:cNvPr>
                <p:cNvPicPr/>
                <p:nvPr/>
              </p:nvPicPr>
              <p:blipFill>
                <a:blip r:embed="rId50"/>
                <a:stretch>
                  <a:fillRect/>
                </a:stretch>
              </p:blipFill>
              <p:spPr>
                <a:xfrm>
                  <a:off x="6717056" y="3606970"/>
                  <a:ext cx="1169640" cy="3081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8" name="Ink 57">
                  <a:extLst>
                    <a:ext uri="{FF2B5EF4-FFF2-40B4-BE49-F238E27FC236}">
                      <a16:creationId xmlns:a16="http://schemas.microsoft.com/office/drawing/2014/main" id="{191E47DB-297E-9D4C-F82E-93E43FD79F89}"/>
                    </a:ext>
                  </a:extLst>
                </p14:cNvPr>
                <p14:cNvContentPartPr/>
                <p14:nvPr/>
              </p14:nvContentPartPr>
              <p14:xfrm>
                <a:off x="5791136" y="3833770"/>
                <a:ext cx="108000" cy="186120"/>
              </p14:xfrm>
            </p:contentPart>
          </mc:Choice>
          <mc:Fallback>
            <p:pic>
              <p:nvPicPr>
                <p:cNvPr id="58" name="Ink 57">
                  <a:extLst>
                    <a:ext uri="{FF2B5EF4-FFF2-40B4-BE49-F238E27FC236}">
                      <a16:creationId xmlns:a16="http://schemas.microsoft.com/office/drawing/2014/main" id="{191E47DB-297E-9D4C-F82E-93E43FD79F89}"/>
                    </a:ext>
                  </a:extLst>
                </p:cNvPr>
                <p:cNvPicPr/>
                <p:nvPr/>
              </p:nvPicPr>
              <p:blipFill>
                <a:blip r:embed="rId52"/>
                <a:stretch>
                  <a:fillRect/>
                </a:stretch>
              </p:blipFill>
              <p:spPr>
                <a:xfrm>
                  <a:off x="5782136" y="3825130"/>
                  <a:ext cx="12564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9" name="Ink 58">
                  <a:extLst>
                    <a:ext uri="{FF2B5EF4-FFF2-40B4-BE49-F238E27FC236}">
                      <a16:creationId xmlns:a16="http://schemas.microsoft.com/office/drawing/2014/main" id="{92639F62-79B4-21FC-FB99-7246CDEA1104}"/>
                    </a:ext>
                  </a:extLst>
                </p14:cNvPr>
                <p14:cNvContentPartPr/>
                <p14:nvPr/>
              </p14:nvContentPartPr>
              <p14:xfrm>
                <a:off x="5779616" y="3764290"/>
                <a:ext cx="126000" cy="116640"/>
              </p14:xfrm>
            </p:contentPart>
          </mc:Choice>
          <mc:Fallback>
            <p:pic>
              <p:nvPicPr>
                <p:cNvPr id="59" name="Ink 58">
                  <a:extLst>
                    <a:ext uri="{FF2B5EF4-FFF2-40B4-BE49-F238E27FC236}">
                      <a16:creationId xmlns:a16="http://schemas.microsoft.com/office/drawing/2014/main" id="{92639F62-79B4-21FC-FB99-7246CDEA1104}"/>
                    </a:ext>
                  </a:extLst>
                </p:cNvPr>
                <p:cNvPicPr/>
                <p:nvPr/>
              </p:nvPicPr>
              <p:blipFill>
                <a:blip r:embed="rId54"/>
                <a:stretch>
                  <a:fillRect/>
                </a:stretch>
              </p:blipFill>
              <p:spPr>
                <a:xfrm>
                  <a:off x="5770616" y="3755290"/>
                  <a:ext cx="14364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60" name="Ink 59">
                  <a:extLst>
                    <a:ext uri="{FF2B5EF4-FFF2-40B4-BE49-F238E27FC236}">
                      <a16:creationId xmlns:a16="http://schemas.microsoft.com/office/drawing/2014/main" id="{634622E6-0AF8-74F5-13A1-7F9A1B05AE27}"/>
                    </a:ext>
                  </a:extLst>
                </p14:cNvPr>
                <p14:cNvContentPartPr/>
                <p14:nvPr/>
              </p14:nvContentPartPr>
              <p14:xfrm>
                <a:off x="5902016" y="3653410"/>
                <a:ext cx="169560" cy="125280"/>
              </p14:xfrm>
            </p:contentPart>
          </mc:Choice>
          <mc:Fallback>
            <p:pic>
              <p:nvPicPr>
                <p:cNvPr id="60" name="Ink 59">
                  <a:extLst>
                    <a:ext uri="{FF2B5EF4-FFF2-40B4-BE49-F238E27FC236}">
                      <a16:creationId xmlns:a16="http://schemas.microsoft.com/office/drawing/2014/main" id="{634622E6-0AF8-74F5-13A1-7F9A1B05AE27}"/>
                    </a:ext>
                  </a:extLst>
                </p:cNvPr>
                <p:cNvPicPr/>
                <p:nvPr/>
              </p:nvPicPr>
              <p:blipFill>
                <a:blip r:embed="rId56"/>
                <a:stretch>
                  <a:fillRect/>
                </a:stretch>
              </p:blipFill>
              <p:spPr>
                <a:xfrm>
                  <a:off x="5893376" y="3644410"/>
                  <a:ext cx="18720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61" name="Ink 60">
                  <a:extLst>
                    <a:ext uri="{FF2B5EF4-FFF2-40B4-BE49-F238E27FC236}">
                      <a16:creationId xmlns:a16="http://schemas.microsoft.com/office/drawing/2014/main" id="{52DF59CF-326C-D406-50C7-2583C5A192E3}"/>
                    </a:ext>
                  </a:extLst>
                </p14:cNvPr>
                <p14:cNvContentPartPr/>
                <p14:nvPr/>
              </p14:nvContentPartPr>
              <p14:xfrm>
                <a:off x="5974016" y="3583930"/>
                <a:ext cx="15480" cy="6840"/>
              </p14:xfrm>
            </p:contentPart>
          </mc:Choice>
          <mc:Fallback>
            <p:pic>
              <p:nvPicPr>
                <p:cNvPr id="61" name="Ink 60">
                  <a:extLst>
                    <a:ext uri="{FF2B5EF4-FFF2-40B4-BE49-F238E27FC236}">
                      <a16:creationId xmlns:a16="http://schemas.microsoft.com/office/drawing/2014/main" id="{52DF59CF-326C-D406-50C7-2583C5A192E3}"/>
                    </a:ext>
                  </a:extLst>
                </p:cNvPr>
                <p:cNvPicPr/>
                <p:nvPr/>
              </p:nvPicPr>
              <p:blipFill>
                <a:blip r:embed="rId58"/>
                <a:stretch>
                  <a:fillRect/>
                </a:stretch>
              </p:blipFill>
              <p:spPr>
                <a:xfrm>
                  <a:off x="5965016" y="3574930"/>
                  <a:ext cx="3312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62" name="Ink 61">
                  <a:extLst>
                    <a:ext uri="{FF2B5EF4-FFF2-40B4-BE49-F238E27FC236}">
                      <a16:creationId xmlns:a16="http://schemas.microsoft.com/office/drawing/2014/main" id="{8AB2ACB9-45AF-D102-2B07-2555337C5EE2}"/>
                    </a:ext>
                  </a:extLst>
                </p14:cNvPr>
                <p14:cNvContentPartPr/>
                <p14:nvPr/>
              </p14:nvContentPartPr>
              <p14:xfrm>
                <a:off x="6059696" y="3345970"/>
                <a:ext cx="359640" cy="323280"/>
              </p14:xfrm>
            </p:contentPart>
          </mc:Choice>
          <mc:Fallback>
            <p:pic>
              <p:nvPicPr>
                <p:cNvPr id="62" name="Ink 61">
                  <a:extLst>
                    <a:ext uri="{FF2B5EF4-FFF2-40B4-BE49-F238E27FC236}">
                      <a16:creationId xmlns:a16="http://schemas.microsoft.com/office/drawing/2014/main" id="{8AB2ACB9-45AF-D102-2B07-2555337C5EE2}"/>
                    </a:ext>
                  </a:extLst>
                </p:cNvPr>
                <p:cNvPicPr/>
                <p:nvPr/>
              </p:nvPicPr>
              <p:blipFill>
                <a:blip r:embed="rId60"/>
                <a:stretch>
                  <a:fillRect/>
                </a:stretch>
              </p:blipFill>
              <p:spPr>
                <a:xfrm>
                  <a:off x="6050696" y="3337330"/>
                  <a:ext cx="377280" cy="3409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63" name="Ink 62">
                  <a:extLst>
                    <a:ext uri="{FF2B5EF4-FFF2-40B4-BE49-F238E27FC236}">
                      <a16:creationId xmlns:a16="http://schemas.microsoft.com/office/drawing/2014/main" id="{2797FC9D-8A65-E719-5BB7-D38199AE569A}"/>
                    </a:ext>
                  </a:extLst>
                </p14:cNvPr>
                <p14:cNvContentPartPr/>
                <p14:nvPr/>
              </p14:nvContentPartPr>
              <p14:xfrm>
                <a:off x="6533096" y="3277210"/>
                <a:ext cx="83160" cy="43920"/>
              </p14:xfrm>
            </p:contentPart>
          </mc:Choice>
          <mc:Fallback>
            <p:pic>
              <p:nvPicPr>
                <p:cNvPr id="63" name="Ink 62">
                  <a:extLst>
                    <a:ext uri="{FF2B5EF4-FFF2-40B4-BE49-F238E27FC236}">
                      <a16:creationId xmlns:a16="http://schemas.microsoft.com/office/drawing/2014/main" id="{2797FC9D-8A65-E719-5BB7-D38199AE569A}"/>
                    </a:ext>
                  </a:extLst>
                </p:cNvPr>
                <p:cNvPicPr/>
                <p:nvPr/>
              </p:nvPicPr>
              <p:blipFill>
                <a:blip r:embed="rId62"/>
                <a:stretch>
                  <a:fillRect/>
                </a:stretch>
              </p:blipFill>
              <p:spPr>
                <a:xfrm>
                  <a:off x="6524096" y="3268210"/>
                  <a:ext cx="10080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64" name="Ink 63">
                  <a:extLst>
                    <a:ext uri="{FF2B5EF4-FFF2-40B4-BE49-F238E27FC236}">
                      <a16:creationId xmlns:a16="http://schemas.microsoft.com/office/drawing/2014/main" id="{F46EBF47-902D-F331-F26E-01EC79496122}"/>
                    </a:ext>
                  </a:extLst>
                </p14:cNvPr>
                <p14:cNvContentPartPr/>
                <p14:nvPr/>
              </p14:nvContentPartPr>
              <p14:xfrm>
                <a:off x="6544976" y="3103330"/>
                <a:ext cx="209880" cy="234000"/>
              </p14:xfrm>
            </p:contentPart>
          </mc:Choice>
          <mc:Fallback>
            <p:pic>
              <p:nvPicPr>
                <p:cNvPr id="64" name="Ink 63">
                  <a:extLst>
                    <a:ext uri="{FF2B5EF4-FFF2-40B4-BE49-F238E27FC236}">
                      <a16:creationId xmlns:a16="http://schemas.microsoft.com/office/drawing/2014/main" id="{F46EBF47-902D-F331-F26E-01EC79496122}"/>
                    </a:ext>
                  </a:extLst>
                </p:cNvPr>
                <p:cNvPicPr/>
                <p:nvPr/>
              </p:nvPicPr>
              <p:blipFill>
                <a:blip r:embed="rId64"/>
                <a:stretch>
                  <a:fillRect/>
                </a:stretch>
              </p:blipFill>
              <p:spPr>
                <a:xfrm>
                  <a:off x="6536336" y="3094330"/>
                  <a:ext cx="227520" cy="251640"/>
                </a:xfrm>
                <a:prstGeom prst="rect">
                  <a:avLst/>
                </a:prstGeom>
              </p:spPr>
            </p:pic>
          </mc:Fallback>
        </mc:AlternateContent>
      </p:grpSp>
      <p:grpSp>
        <p:nvGrpSpPr>
          <p:cNvPr id="68" name="Group 67">
            <a:extLst>
              <a:ext uri="{FF2B5EF4-FFF2-40B4-BE49-F238E27FC236}">
                <a16:creationId xmlns:a16="http://schemas.microsoft.com/office/drawing/2014/main" id="{688B36AE-E863-494E-C6EB-B8493C46664C}"/>
              </a:ext>
            </a:extLst>
          </p:cNvPr>
          <p:cNvGrpSpPr/>
          <p:nvPr/>
        </p:nvGrpSpPr>
        <p:grpSpPr>
          <a:xfrm>
            <a:off x="7835936" y="4341010"/>
            <a:ext cx="990720" cy="959760"/>
            <a:chOff x="7835936" y="4341010"/>
            <a:chExt cx="990720" cy="959760"/>
          </a:xfrm>
        </p:grpSpPr>
        <mc:AlternateContent xmlns:mc="http://schemas.openxmlformats.org/markup-compatibility/2006">
          <mc:Choice xmlns:p14="http://schemas.microsoft.com/office/powerpoint/2010/main" Requires="p14">
            <p:contentPart p14:bwMode="auto" r:id="rId65">
              <p14:nvContentPartPr>
                <p14:cNvPr id="66" name="Ink 65">
                  <a:extLst>
                    <a:ext uri="{FF2B5EF4-FFF2-40B4-BE49-F238E27FC236}">
                      <a16:creationId xmlns:a16="http://schemas.microsoft.com/office/drawing/2014/main" id="{8908F8C1-3B1A-D67F-511A-8324204ADDCE}"/>
                    </a:ext>
                  </a:extLst>
                </p14:cNvPr>
                <p14:cNvContentPartPr/>
                <p14:nvPr/>
              </p14:nvContentPartPr>
              <p14:xfrm>
                <a:off x="7835936" y="4681570"/>
                <a:ext cx="766440" cy="619200"/>
              </p14:xfrm>
            </p:contentPart>
          </mc:Choice>
          <mc:Fallback>
            <p:pic>
              <p:nvPicPr>
                <p:cNvPr id="66" name="Ink 65">
                  <a:extLst>
                    <a:ext uri="{FF2B5EF4-FFF2-40B4-BE49-F238E27FC236}">
                      <a16:creationId xmlns:a16="http://schemas.microsoft.com/office/drawing/2014/main" id="{8908F8C1-3B1A-D67F-511A-8324204ADDCE}"/>
                    </a:ext>
                  </a:extLst>
                </p:cNvPr>
                <p:cNvPicPr/>
                <p:nvPr/>
              </p:nvPicPr>
              <p:blipFill>
                <a:blip r:embed="rId66"/>
                <a:stretch>
                  <a:fillRect/>
                </a:stretch>
              </p:blipFill>
              <p:spPr>
                <a:xfrm>
                  <a:off x="7827296" y="4672570"/>
                  <a:ext cx="784080" cy="6368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67" name="Ink 66">
                  <a:extLst>
                    <a:ext uri="{FF2B5EF4-FFF2-40B4-BE49-F238E27FC236}">
                      <a16:creationId xmlns:a16="http://schemas.microsoft.com/office/drawing/2014/main" id="{130E90F5-F35A-F4F2-4D26-F8715727DCE9}"/>
                    </a:ext>
                  </a:extLst>
                </p14:cNvPr>
                <p14:cNvContentPartPr/>
                <p14:nvPr/>
              </p14:nvContentPartPr>
              <p14:xfrm>
                <a:off x="8497256" y="4341010"/>
                <a:ext cx="329400" cy="283680"/>
              </p14:xfrm>
            </p:contentPart>
          </mc:Choice>
          <mc:Fallback>
            <p:pic>
              <p:nvPicPr>
                <p:cNvPr id="67" name="Ink 66">
                  <a:extLst>
                    <a:ext uri="{FF2B5EF4-FFF2-40B4-BE49-F238E27FC236}">
                      <a16:creationId xmlns:a16="http://schemas.microsoft.com/office/drawing/2014/main" id="{130E90F5-F35A-F4F2-4D26-F8715727DCE9}"/>
                    </a:ext>
                  </a:extLst>
                </p:cNvPr>
                <p:cNvPicPr/>
                <p:nvPr/>
              </p:nvPicPr>
              <p:blipFill>
                <a:blip r:embed="rId68"/>
                <a:stretch>
                  <a:fillRect/>
                </a:stretch>
              </p:blipFill>
              <p:spPr>
                <a:xfrm>
                  <a:off x="8488256" y="4332370"/>
                  <a:ext cx="347040" cy="301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9">
            <p14:nvContentPartPr>
              <p14:cNvPr id="69" name="Ink 68">
                <a:extLst>
                  <a:ext uri="{FF2B5EF4-FFF2-40B4-BE49-F238E27FC236}">
                    <a16:creationId xmlns:a16="http://schemas.microsoft.com/office/drawing/2014/main" id="{4F772B31-695C-9565-88F9-5C7C49357152}"/>
                  </a:ext>
                </a:extLst>
              </p14:cNvPr>
              <p14:cNvContentPartPr/>
              <p14:nvPr/>
            </p14:nvContentPartPr>
            <p14:xfrm>
              <a:off x="8683736" y="4484650"/>
              <a:ext cx="16560" cy="7560"/>
            </p14:xfrm>
          </p:contentPart>
        </mc:Choice>
        <mc:Fallback>
          <p:pic>
            <p:nvPicPr>
              <p:cNvPr id="69" name="Ink 68">
                <a:extLst>
                  <a:ext uri="{FF2B5EF4-FFF2-40B4-BE49-F238E27FC236}">
                    <a16:creationId xmlns:a16="http://schemas.microsoft.com/office/drawing/2014/main" id="{4F772B31-695C-9565-88F9-5C7C49357152}"/>
                  </a:ext>
                </a:extLst>
              </p:cNvPr>
              <p:cNvPicPr/>
              <p:nvPr/>
            </p:nvPicPr>
            <p:blipFill>
              <a:blip r:embed="rId70"/>
              <a:stretch>
                <a:fillRect/>
              </a:stretch>
            </p:blipFill>
            <p:spPr>
              <a:xfrm>
                <a:off x="8675096" y="4476010"/>
                <a:ext cx="3420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70" name="Ink 69">
                <a:extLst>
                  <a:ext uri="{FF2B5EF4-FFF2-40B4-BE49-F238E27FC236}">
                    <a16:creationId xmlns:a16="http://schemas.microsoft.com/office/drawing/2014/main" id="{6BBBD072-1F06-C2F9-7B72-BE0B9F791887}"/>
                  </a:ext>
                </a:extLst>
              </p14:cNvPr>
              <p14:cNvContentPartPr/>
              <p14:nvPr/>
            </p14:nvContentPartPr>
            <p14:xfrm>
              <a:off x="6453536" y="5478970"/>
              <a:ext cx="1075320" cy="44280"/>
            </p14:xfrm>
          </p:contentPart>
        </mc:Choice>
        <mc:Fallback>
          <p:pic>
            <p:nvPicPr>
              <p:cNvPr id="70" name="Ink 69">
                <a:extLst>
                  <a:ext uri="{FF2B5EF4-FFF2-40B4-BE49-F238E27FC236}">
                    <a16:creationId xmlns:a16="http://schemas.microsoft.com/office/drawing/2014/main" id="{6BBBD072-1F06-C2F9-7B72-BE0B9F791887}"/>
                  </a:ext>
                </a:extLst>
              </p:cNvPr>
              <p:cNvPicPr/>
              <p:nvPr/>
            </p:nvPicPr>
            <p:blipFill>
              <a:blip r:embed="rId72"/>
              <a:stretch>
                <a:fillRect/>
              </a:stretch>
            </p:blipFill>
            <p:spPr>
              <a:xfrm>
                <a:off x="6444536" y="5469970"/>
                <a:ext cx="109296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71" name="Ink 70">
                <a:extLst>
                  <a:ext uri="{FF2B5EF4-FFF2-40B4-BE49-F238E27FC236}">
                    <a16:creationId xmlns:a16="http://schemas.microsoft.com/office/drawing/2014/main" id="{BD430BAB-6832-2DB5-2781-C09A0E214872}"/>
                  </a:ext>
                </a:extLst>
              </p14:cNvPr>
              <p14:cNvContentPartPr/>
              <p14:nvPr/>
            </p14:nvContentPartPr>
            <p14:xfrm>
              <a:off x="6470096" y="5758690"/>
              <a:ext cx="629640" cy="32760"/>
            </p14:xfrm>
          </p:contentPart>
        </mc:Choice>
        <mc:Fallback>
          <p:pic>
            <p:nvPicPr>
              <p:cNvPr id="71" name="Ink 70">
                <a:extLst>
                  <a:ext uri="{FF2B5EF4-FFF2-40B4-BE49-F238E27FC236}">
                    <a16:creationId xmlns:a16="http://schemas.microsoft.com/office/drawing/2014/main" id="{BD430BAB-6832-2DB5-2781-C09A0E214872}"/>
                  </a:ext>
                </a:extLst>
              </p:cNvPr>
              <p:cNvPicPr/>
              <p:nvPr/>
            </p:nvPicPr>
            <p:blipFill>
              <a:blip r:embed="rId74"/>
              <a:stretch>
                <a:fillRect/>
              </a:stretch>
            </p:blipFill>
            <p:spPr>
              <a:xfrm>
                <a:off x="6461456" y="5749690"/>
                <a:ext cx="647280" cy="504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72" name="Ink 71">
                <a:extLst>
                  <a:ext uri="{FF2B5EF4-FFF2-40B4-BE49-F238E27FC236}">
                    <a16:creationId xmlns:a16="http://schemas.microsoft.com/office/drawing/2014/main" id="{A85A9A2A-0314-5886-21B2-F2C29FEE3C82}"/>
                  </a:ext>
                </a:extLst>
              </p14:cNvPr>
              <p14:cNvContentPartPr/>
              <p14:nvPr/>
            </p14:nvContentPartPr>
            <p14:xfrm>
              <a:off x="6415016" y="6131290"/>
              <a:ext cx="295200" cy="49680"/>
            </p14:xfrm>
          </p:contentPart>
        </mc:Choice>
        <mc:Fallback>
          <p:pic>
            <p:nvPicPr>
              <p:cNvPr id="72" name="Ink 71">
                <a:extLst>
                  <a:ext uri="{FF2B5EF4-FFF2-40B4-BE49-F238E27FC236}">
                    <a16:creationId xmlns:a16="http://schemas.microsoft.com/office/drawing/2014/main" id="{A85A9A2A-0314-5886-21B2-F2C29FEE3C82}"/>
                  </a:ext>
                </a:extLst>
              </p:cNvPr>
              <p:cNvPicPr/>
              <p:nvPr/>
            </p:nvPicPr>
            <p:blipFill>
              <a:blip r:embed="rId76"/>
              <a:stretch>
                <a:fillRect/>
              </a:stretch>
            </p:blipFill>
            <p:spPr>
              <a:xfrm>
                <a:off x="6406016" y="6122290"/>
                <a:ext cx="31284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73" name="Ink 72">
                <a:extLst>
                  <a:ext uri="{FF2B5EF4-FFF2-40B4-BE49-F238E27FC236}">
                    <a16:creationId xmlns:a16="http://schemas.microsoft.com/office/drawing/2014/main" id="{70926773-5C2C-2B56-080B-D53ACB5432BF}"/>
                  </a:ext>
                </a:extLst>
              </p14:cNvPr>
              <p14:cNvContentPartPr/>
              <p14:nvPr/>
            </p14:nvContentPartPr>
            <p14:xfrm>
              <a:off x="9260456" y="7231450"/>
              <a:ext cx="327600" cy="38160"/>
            </p14:xfrm>
          </p:contentPart>
        </mc:Choice>
        <mc:Fallback>
          <p:pic>
            <p:nvPicPr>
              <p:cNvPr id="73" name="Ink 72">
                <a:extLst>
                  <a:ext uri="{FF2B5EF4-FFF2-40B4-BE49-F238E27FC236}">
                    <a16:creationId xmlns:a16="http://schemas.microsoft.com/office/drawing/2014/main" id="{70926773-5C2C-2B56-080B-D53ACB5432BF}"/>
                  </a:ext>
                </a:extLst>
              </p:cNvPr>
              <p:cNvPicPr/>
              <p:nvPr/>
            </p:nvPicPr>
            <p:blipFill>
              <a:blip r:embed="rId78"/>
              <a:stretch>
                <a:fillRect/>
              </a:stretch>
            </p:blipFill>
            <p:spPr>
              <a:xfrm>
                <a:off x="9251816" y="7222450"/>
                <a:ext cx="34524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81" name="Ink 80">
                <a:extLst>
                  <a:ext uri="{FF2B5EF4-FFF2-40B4-BE49-F238E27FC236}">
                    <a16:creationId xmlns:a16="http://schemas.microsoft.com/office/drawing/2014/main" id="{63EFDCD3-10B9-44E5-8DE1-AC053B68F775}"/>
                  </a:ext>
                </a:extLst>
              </p14:cNvPr>
              <p14:cNvContentPartPr/>
              <p14:nvPr/>
            </p14:nvContentPartPr>
            <p14:xfrm>
              <a:off x="9244616" y="4499770"/>
              <a:ext cx="91440" cy="62640"/>
            </p14:xfrm>
          </p:contentPart>
        </mc:Choice>
        <mc:Fallback>
          <p:pic>
            <p:nvPicPr>
              <p:cNvPr id="81" name="Ink 80">
                <a:extLst>
                  <a:ext uri="{FF2B5EF4-FFF2-40B4-BE49-F238E27FC236}">
                    <a16:creationId xmlns:a16="http://schemas.microsoft.com/office/drawing/2014/main" id="{63EFDCD3-10B9-44E5-8DE1-AC053B68F775}"/>
                  </a:ext>
                </a:extLst>
              </p:cNvPr>
              <p:cNvPicPr/>
              <p:nvPr/>
            </p:nvPicPr>
            <p:blipFill>
              <a:blip r:embed="rId80"/>
              <a:stretch>
                <a:fillRect/>
              </a:stretch>
            </p:blipFill>
            <p:spPr>
              <a:xfrm>
                <a:off x="9235976" y="4490770"/>
                <a:ext cx="10908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89" name="Ink 88">
                <a:extLst>
                  <a:ext uri="{FF2B5EF4-FFF2-40B4-BE49-F238E27FC236}">
                    <a16:creationId xmlns:a16="http://schemas.microsoft.com/office/drawing/2014/main" id="{B2AC7A8D-BA0D-A919-576E-F562B1476874}"/>
                  </a:ext>
                </a:extLst>
              </p14:cNvPr>
              <p14:cNvContentPartPr/>
              <p14:nvPr/>
            </p14:nvContentPartPr>
            <p14:xfrm>
              <a:off x="9765176" y="4410850"/>
              <a:ext cx="100080" cy="91080"/>
            </p14:xfrm>
          </p:contentPart>
        </mc:Choice>
        <mc:Fallback>
          <p:pic>
            <p:nvPicPr>
              <p:cNvPr id="89" name="Ink 88">
                <a:extLst>
                  <a:ext uri="{FF2B5EF4-FFF2-40B4-BE49-F238E27FC236}">
                    <a16:creationId xmlns:a16="http://schemas.microsoft.com/office/drawing/2014/main" id="{B2AC7A8D-BA0D-A919-576E-F562B1476874}"/>
                  </a:ext>
                </a:extLst>
              </p:cNvPr>
              <p:cNvPicPr/>
              <p:nvPr/>
            </p:nvPicPr>
            <p:blipFill>
              <a:blip r:embed="rId82"/>
              <a:stretch>
                <a:fillRect/>
              </a:stretch>
            </p:blipFill>
            <p:spPr>
              <a:xfrm>
                <a:off x="9756536" y="4402210"/>
                <a:ext cx="117720" cy="108720"/>
              </a:xfrm>
              <a:prstGeom prst="rect">
                <a:avLst/>
              </a:prstGeom>
            </p:spPr>
          </p:pic>
        </mc:Fallback>
      </mc:AlternateContent>
      <p:grpSp>
        <p:nvGrpSpPr>
          <p:cNvPr id="95" name="Group 94">
            <a:extLst>
              <a:ext uri="{FF2B5EF4-FFF2-40B4-BE49-F238E27FC236}">
                <a16:creationId xmlns:a16="http://schemas.microsoft.com/office/drawing/2014/main" id="{1B1D901A-AE99-AC5A-8662-4B8E3245E04E}"/>
              </a:ext>
            </a:extLst>
          </p:cNvPr>
          <p:cNvGrpSpPr/>
          <p:nvPr/>
        </p:nvGrpSpPr>
        <p:grpSpPr>
          <a:xfrm>
            <a:off x="7757816" y="5692810"/>
            <a:ext cx="1010880" cy="1139040"/>
            <a:chOff x="7757816" y="5692810"/>
            <a:chExt cx="1010880" cy="1139040"/>
          </a:xfrm>
        </p:grpSpPr>
        <mc:AlternateContent xmlns:mc="http://schemas.openxmlformats.org/markup-compatibility/2006">
          <mc:Choice xmlns:p14="http://schemas.microsoft.com/office/powerpoint/2010/main" Requires="p14">
            <p:contentPart p14:bwMode="auto" r:id="rId83">
              <p14:nvContentPartPr>
                <p14:cNvPr id="74" name="Ink 73">
                  <a:extLst>
                    <a:ext uri="{FF2B5EF4-FFF2-40B4-BE49-F238E27FC236}">
                      <a16:creationId xmlns:a16="http://schemas.microsoft.com/office/drawing/2014/main" id="{87AADC27-CD9C-5709-7990-3D2A2CC3432D}"/>
                    </a:ext>
                  </a:extLst>
                </p14:cNvPr>
                <p14:cNvContentPartPr/>
                <p14:nvPr/>
              </p14:nvContentPartPr>
              <p14:xfrm>
                <a:off x="7810376" y="5772010"/>
                <a:ext cx="82800" cy="127440"/>
              </p14:xfrm>
            </p:contentPart>
          </mc:Choice>
          <mc:Fallback>
            <p:pic>
              <p:nvPicPr>
                <p:cNvPr id="74" name="Ink 73">
                  <a:extLst>
                    <a:ext uri="{FF2B5EF4-FFF2-40B4-BE49-F238E27FC236}">
                      <a16:creationId xmlns:a16="http://schemas.microsoft.com/office/drawing/2014/main" id="{87AADC27-CD9C-5709-7990-3D2A2CC3432D}"/>
                    </a:ext>
                  </a:extLst>
                </p:cNvPr>
                <p:cNvPicPr/>
                <p:nvPr/>
              </p:nvPicPr>
              <p:blipFill>
                <a:blip r:embed="rId84"/>
                <a:stretch>
                  <a:fillRect/>
                </a:stretch>
              </p:blipFill>
              <p:spPr>
                <a:xfrm>
                  <a:off x="7801376" y="5763010"/>
                  <a:ext cx="10044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75" name="Ink 74">
                  <a:extLst>
                    <a:ext uri="{FF2B5EF4-FFF2-40B4-BE49-F238E27FC236}">
                      <a16:creationId xmlns:a16="http://schemas.microsoft.com/office/drawing/2014/main" id="{8AF3B540-A341-BCF2-F83C-05E1593BEB57}"/>
                    </a:ext>
                  </a:extLst>
                </p14:cNvPr>
                <p14:cNvContentPartPr/>
                <p14:nvPr/>
              </p14:nvContentPartPr>
              <p14:xfrm>
                <a:off x="7802816" y="5904850"/>
                <a:ext cx="107280" cy="192240"/>
              </p14:xfrm>
            </p:contentPart>
          </mc:Choice>
          <mc:Fallback>
            <p:pic>
              <p:nvPicPr>
                <p:cNvPr id="75" name="Ink 74">
                  <a:extLst>
                    <a:ext uri="{FF2B5EF4-FFF2-40B4-BE49-F238E27FC236}">
                      <a16:creationId xmlns:a16="http://schemas.microsoft.com/office/drawing/2014/main" id="{8AF3B540-A341-BCF2-F83C-05E1593BEB57}"/>
                    </a:ext>
                  </a:extLst>
                </p:cNvPr>
                <p:cNvPicPr/>
                <p:nvPr/>
              </p:nvPicPr>
              <p:blipFill>
                <a:blip r:embed="rId86"/>
                <a:stretch>
                  <a:fillRect/>
                </a:stretch>
              </p:blipFill>
              <p:spPr>
                <a:xfrm>
                  <a:off x="7794176" y="5895850"/>
                  <a:ext cx="12492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76" name="Ink 75">
                  <a:extLst>
                    <a:ext uri="{FF2B5EF4-FFF2-40B4-BE49-F238E27FC236}">
                      <a16:creationId xmlns:a16="http://schemas.microsoft.com/office/drawing/2014/main" id="{3F10ACBA-E3FA-D5BD-9964-1F7FF7279EEC}"/>
                    </a:ext>
                  </a:extLst>
                </p14:cNvPr>
                <p14:cNvContentPartPr/>
                <p14:nvPr/>
              </p14:nvContentPartPr>
              <p14:xfrm>
                <a:off x="7757816" y="6094210"/>
                <a:ext cx="142200" cy="278640"/>
              </p14:xfrm>
            </p:contentPart>
          </mc:Choice>
          <mc:Fallback>
            <p:pic>
              <p:nvPicPr>
                <p:cNvPr id="76" name="Ink 75">
                  <a:extLst>
                    <a:ext uri="{FF2B5EF4-FFF2-40B4-BE49-F238E27FC236}">
                      <a16:creationId xmlns:a16="http://schemas.microsoft.com/office/drawing/2014/main" id="{3F10ACBA-E3FA-D5BD-9964-1F7FF7279EEC}"/>
                    </a:ext>
                  </a:extLst>
                </p:cNvPr>
                <p:cNvPicPr/>
                <p:nvPr/>
              </p:nvPicPr>
              <p:blipFill>
                <a:blip r:embed="rId88"/>
                <a:stretch>
                  <a:fillRect/>
                </a:stretch>
              </p:blipFill>
              <p:spPr>
                <a:xfrm>
                  <a:off x="7748816" y="6085570"/>
                  <a:ext cx="159840" cy="29628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7" name="Ink 76">
                  <a:extLst>
                    <a:ext uri="{FF2B5EF4-FFF2-40B4-BE49-F238E27FC236}">
                      <a16:creationId xmlns:a16="http://schemas.microsoft.com/office/drawing/2014/main" id="{151F71D7-9AED-C737-7C49-6D7C3652DA98}"/>
                    </a:ext>
                  </a:extLst>
                </p14:cNvPr>
                <p14:cNvContentPartPr/>
                <p14:nvPr/>
              </p14:nvContentPartPr>
              <p14:xfrm>
                <a:off x="7772576" y="6292930"/>
                <a:ext cx="161640" cy="286560"/>
              </p14:xfrm>
            </p:contentPart>
          </mc:Choice>
          <mc:Fallback>
            <p:pic>
              <p:nvPicPr>
                <p:cNvPr id="77" name="Ink 76">
                  <a:extLst>
                    <a:ext uri="{FF2B5EF4-FFF2-40B4-BE49-F238E27FC236}">
                      <a16:creationId xmlns:a16="http://schemas.microsoft.com/office/drawing/2014/main" id="{151F71D7-9AED-C737-7C49-6D7C3652DA98}"/>
                    </a:ext>
                  </a:extLst>
                </p:cNvPr>
                <p:cNvPicPr/>
                <p:nvPr/>
              </p:nvPicPr>
              <p:blipFill>
                <a:blip r:embed="rId90"/>
                <a:stretch>
                  <a:fillRect/>
                </a:stretch>
              </p:blipFill>
              <p:spPr>
                <a:xfrm>
                  <a:off x="7763936" y="6284290"/>
                  <a:ext cx="179280" cy="30420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78" name="Ink 77">
                  <a:extLst>
                    <a:ext uri="{FF2B5EF4-FFF2-40B4-BE49-F238E27FC236}">
                      <a16:creationId xmlns:a16="http://schemas.microsoft.com/office/drawing/2014/main" id="{0CD34792-CA91-7354-7665-6DE7F041EC24}"/>
                    </a:ext>
                  </a:extLst>
                </p14:cNvPr>
                <p14:cNvContentPartPr/>
                <p14:nvPr/>
              </p14:nvContentPartPr>
              <p14:xfrm>
                <a:off x="7780136" y="6443410"/>
                <a:ext cx="182160" cy="309600"/>
              </p14:xfrm>
            </p:contentPart>
          </mc:Choice>
          <mc:Fallback>
            <p:pic>
              <p:nvPicPr>
                <p:cNvPr id="78" name="Ink 77">
                  <a:extLst>
                    <a:ext uri="{FF2B5EF4-FFF2-40B4-BE49-F238E27FC236}">
                      <a16:creationId xmlns:a16="http://schemas.microsoft.com/office/drawing/2014/main" id="{0CD34792-CA91-7354-7665-6DE7F041EC24}"/>
                    </a:ext>
                  </a:extLst>
                </p:cNvPr>
                <p:cNvPicPr/>
                <p:nvPr/>
              </p:nvPicPr>
              <p:blipFill>
                <a:blip r:embed="rId92"/>
                <a:stretch>
                  <a:fillRect/>
                </a:stretch>
              </p:blipFill>
              <p:spPr>
                <a:xfrm>
                  <a:off x="7771136" y="6434410"/>
                  <a:ext cx="199800" cy="32724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9" name="Ink 78">
                  <a:extLst>
                    <a:ext uri="{FF2B5EF4-FFF2-40B4-BE49-F238E27FC236}">
                      <a16:creationId xmlns:a16="http://schemas.microsoft.com/office/drawing/2014/main" id="{822BF5E7-E04B-9802-C6B0-FD1D911F1213}"/>
                    </a:ext>
                  </a:extLst>
                </p14:cNvPr>
                <p14:cNvContentPartPr/>
                <p14:nvPr/>
              </p14:nvContentPartPr>
              <p14:xfrm>
                <a:off x="7875176" y="6628810"/>
                <a:ext cx="68040" cy="129600"/>
              </p14:xfrm>
            </p:contentPart>
          </mc:Choice>
          <mc:Fallback>
            <p:pic>
              <p:nvPicPr>
                <p:cNvPr id="79" name="Ink 78">
                  <a:extLst>
                    <a:ext uri="{FF2B5EF4-FFF2-40B4-BE49-F238E27FC236}">
                      <a16:creationId xmlns:a16="http://schemas.microsoft.com/office/drawing/2014/main" id="{822BF5E7-E04B-9802-C6B0-FD1D911F1213}"/>
                    </a:ext>
                  </a:extLst>
                </p:cNvPr>
                <p:cNvPicPr/>
                <p:nvPr/>
              </p:nvPicPr>
              <p:blipFill>
                <a:blip r:embed="rId94"/>
                <a:stretch>
                  <a:fillRect/>
                </a:stretch>
              </p:blipFill>
              <p:spPr>
                <a:xfrm>
                  <a:off x="7866536" y="6619810"/>
                  <a:ext cx="8568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82" name="Ink 81">
                  <a:extLst>
                    <a:ext uri="{FF2B5EF4-FFF2-40B4-BE49-F238E27FC236}">
                      <a16:creationId xmlns:a16="http://schemas.microsoft.com/office/drawing/2014/main" id="{82318D95-C514-E501-D1AC-B23B608567B1}"/>
                    </a:ext>
                  </a:extLst>
                </p14:cNvPr>
                <p14:cNvContentPartPr/>
                <p14:nvPr/>
              </p14:nvContentPartPr>
              <p14:xfrm>
                <a:off x="8230856" y="5692810"/>
                <a:ext cx="87480" cy="165240"/>
              </p14:xfrm>
            </p:contentPart>
          </mc:Choice>
          <mc:Fallback>
            <p:pic>
              <p:nvPicPr>
                <p:cNvPr id="82" name="Ink 81">
                  <a:extLst>
                    <a:ext uri="{FF2B5EF4-FFF2-40B4-BE49-F238E27FC236}">
                      <a16:creationId xmlns:a16="http://schemas.microsoft.com/office/drawing/2014/main" id="{82318D95-C514-E501-D1AC-B23B608567B1}"/>
                    </a:ext>
                  </a:extLst>
                </p:cNvPr>
                <p:cNvPicPr/>
                <p:nvPr/>
              </p:nvPicPr>
              <p:blipFill>
                <a:blip r:embed="rId96"/>
                <a:stretch>
                  <a:fillRect/>
                </a:stretch>
              </p:blipFill>
              <p:spPr>
                <a:xfrm>
                  <a:off x="8222216" y="5684170"/>
                  <a:ext cx="10512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83" name="Ink 82">
                  <a:extLst>
                    <a:ext uri="{FF2B5EF4-FFF2-40B4-BE49-F238E27FC236}">
                      <a16:creationId xmlns:a16="http://schemas.microsoft.com/office/drawing/2014/main" id="{911A366F-877E-2BF1-A9C0-4659A5DA1423}"/>
                    </a:ext>
                  </a:extLst>
                </p14:cNvPr>
                <p14:cNvContentPartPr/>
                <p14:nvPr/>
              </p14:nvContentPartPr>
              <p14:xfrm>
                <a:off x="8208176" y="5860570"/>
                <a:ext cx="118080" cy="213480"/>
              </p14:xfrm>
            </p:contentPart>
          </mc:Choice>
          <mc:Fallback>
            <p:pic>
              <p:nvPicPr>
                <p:cNvPr id="83" name="Ink 82">
                  <a:extLst>
                    <a:ext uri="{FF2B5EF4-FFF2-40B4-BE49-F238E27FC236}">
                      <a16:creationId xmlns:a16="http://schemas.microsoft.com/office/drawing/2014/main" id="{911A366F-877E-2BF1-A9C0-4659A5DA1423}"/>
                    </a:ext>
                  </a:extLst>
                </p:cNvPr>
                <p:cNvPicPr/>
                <p:nvPr/>
              </p:nvPicPr>
              <p:blipFill>
                <a:blip r:embed="rId98"/>
                <a:stretch>
                  <a:fillRect/>
                </a:stretch>
              </p:blipFill>
              <p:spPr>
                <a:xfrm>
                  <a:off x="8199176" y="5851930"/>
                  <a:ext cx="13572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84" name="Ink 83">
                  <a:extLst>
                    <a:ext uri="{FF2B5EF4-FFF2-40B4-BE49-F238E27FC236}">
                      <a16:creationId xmlns:a16="http://schemas.microsoft.com/office/drawing/2014/main" id="{7D7B2394-9CA7-8E49-EF6D-5D69F4A18F5B}"/>
                    </a:ext>
                  </a:extLst>
                </p14:cNvPr>
                <p14:cNvContentPartPr/>
                <p14:nvPr/>
              </p14:nvContentPartPr>
              <p14:xfrm>
                <a:off x="8181536" y="6052090"/>
                <a:ext cx="142560" cy="256320"/>
              </p14:xfrm>
            </p:contentPart>
          </mc:Choice>
          <mc:Fallback>
            <p:pic>
              <p:nvPicPr>
                <p:cNvPr id="84" name="Ink 83">
                  <a:extLst>
                    <a:ext uri="{FF2B5EF4-FFF2-40B4-BE49-F238E27FC236}">
                      <a16:creationId xmlns:a16="http://schemas.microsoft.com/office/drawing/2014/main" id="{7D7B2394-9CA7-8E49-EF6D-5D69F4A18F5B}"/>
                    </a:ext>
                  </a:extLst>
                </p:cNvPr>
                <p:cNvPicPr/>
                <p:nvPr/>
              </p:nvPicPr>
              <p:blipFill>
                <a:blip r:embed="rId100"/>
                <a:stretch>
                  <a:fillRect/>
                </a:stretch>
              </p:blipFill>
              <p:spPr>
                <a:xfrm>
                  <a:off x="8172536" y="6043450"/>
                  <a:ext cx="160200" cy="27396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85" name="Ink 84">
                  <a:extLst>
                    <a:ext uri="{FF2B5EF4-FFF2-40B4-BE49-F238E27FC236}">
                      <a16:creationId xmlns:a16="http://schemas.microsoft.com/office/drawing/2014/main" id="{3AB857F6-4726-81F7-FC42-E01864CA5201}"/>
                    </a:ext>
                  </a:extLst>
                </p14:cNvPr>
                <p14:cNvContentPartPr/>
                <p14:nvPr/>
              </p14:nvContentPartPr>
              <p14:xfrm>
                <a:off x="8151296" y="6242890"/>
                <a:ext cx="146520" cy="249120"/>
              </p14:xfrm>
            </p:contentPart>
          </mc:Choice>
          <mc:Fallback>
            <p:pic>
              <p:nvPicPr>
                <p:cNvPr id="85" name="Ink 84">
                  <a:extLst>
                    <a:ext uri="{FF2B5EF4-FFF2-40B4-BE49-F238E27FC236}">
                      <a16:creationId xmlns:a16="http://schemas.microsoft.com/office/drawing/2014/main" id="{3AB857F6-4726-81F7-FC42-E01864CA5201}"/>
                    </a:ext>
                  </a:extLst>
                </p:cNvPr>
                <p:cNvPicPr/>
                <p:nvPr/>
              </p:nvPicPr>
              <p:blipFill>
                <a:blip r:embed="rId102"/>
                <a:stretch>
                  <a:fillRect/>
                </a:stretch>
              </p:blipFill>
              <p:spPr>
                <a:xfrm>
                  <a:off x="8142296" y="6234250"/>
                  <a:ext cx="164160" cy="26676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86" name="Ink 85">
                  <a:extLst>
                    <a:ext uri="{FF2B5EF4-FFF2-40B4-BE49-F238E27FC236}">
                      <a16:creationId xmlns:a16="http://schemas.microsoft.com/office/drawing/2014/main" id="{3AFC310F-54E8-3F14-3A13-E94E3A8DD0EF}"/>
                    </a:ext>
                  </a:extLst>
                </p14:cNvPr>
                <p14:cNvContentPartPr/>
                <p14:nvPr/>
              </p14:nvContentPartPr>
              <p14:xfrm>
                <a:off x="8185856" y="6383650"/>
                <a:ext cx="119880" cy="268560"/>
              </p14:xfrm>
            </p:contentPart>
          </mc:Choice>
          <mc:Fallback>
            <p:pic>
              <p:nvPicPr>
                <p:cNvPr id="86" name="Ink 85">
                  <a:extLst>
                    <a:ext uri="{FF2B5EF4-FFF2-40B4-BE49-F238E27FC236}">
                      <a16:creationId xmlns:a16="http://schemas.microsoft.com/office/drawing/2014/main" id="{3AFC310F-54E8-3F14-3A13-E94E3A8DD0EF}"/>
                    </a:ext>
                  </a:extLst>
                </p:cNvPr>
                <p:cNvPicPr/>
                <p:nvPr/>
              </p:nvPicPr>
              <p:blipFill>
                <a:blip r:embed="rId104"/>
                <a:stretch>
                  <a:fillRect/>
                </a:stretch>
              </p:blipFill>
              <p:spPr>
                <a:xfrm>
                  <a:off x="8176856" y="6374650"/>
                  <a:ext cx="137520" cy="2862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87" name="Ink 86">
                  <a:extLst>
                    <a:ext uri="{FF2B5EF4-FFF2-40B4-BE49-F238E27FC236}">
                      <a16:creationId xmlns:a16="http://schemas.microsoft.com/office/drawing/2014/main" id="{EF1E70B3-A847-5A58-0EA0-634853528398}"/>
                    </a:ext>
                  </a:extLst>
                </p14:cNvPr>
                <p14:cNvContentPartPr/>
                <p14:nvPr/>
              </p14:nvContentPartPr>
              <p14:xfrm>
                <a:off x="8224376" y="6571210"/>
                <a:ext cx="119880" cy="260640"/>
              </p14:xfrm>
            </p:contentPart>
          </mc:Choice>
          <mc:Fallback>
            <p:pic>
              <p:nvPicPr>
                <p:cNvPr id="87" name="Ink 86">
                  <a:extLst>
                    <a:ext uri="{FF2B5EF4-FFF2-40B4-BE49-F238E27FC236}">
                      <a16:creationId xmlns:a16="http://schemas.microsoft.com/office/drawing/2014/main" id="{EF1E70B3-A847-5A58-0EA0-634853528398}"/>
                    </a:ext>
                  </a:extLst>
                </p:cNvPr>
                <p:cNvPicPr/>
                <p:nvPr/>
              </p:nvPicPr>
              <p:blipFill>
                <a:blip r:embed="rId106"/>
                <a:stretch>
                  <a:fillRect/>
                </a:stretch>
              </p:blipFill>
              <p:spPr>
                <a:xfrm>
                  <a:off x="8215376" y="6562570"/>
                  <a:ext cx="137520" cy="27828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90" name="Ink 89">
                  <a:extLst>
                    <a:ext uri="{FF2B5EF4-FFF2-40B4-BE49-F238E27FC236}">
                      <a16:creationId xmlns:a16="http://schemas.microsoft.com/office/drawing/2014/main" id="{1D261902-E58F-0C2C-B836-C4DB7F2F9C7D}"/>
                    </a:ext>
                  </a:extLst>
                </p14:cNvPr>
                <p14:cNvContentPartPr/>
                <p14:nvPr/>
              </p14:nvContentPartPr>
              <p14:xfrm>
                <a:off x="8591576" y="6034090"/>
                <a:ext cx="95040" cy="173160"/>
              </p14:xfrm>
            </p:contentPart>
          </mc:Choice>
          <mc:Fallback>
            <p:pic>
              <p:nvPicPr>
                <p:cNvPr id="90" name="Ink 89">
                  <a:extLst>
                    <a:ext uri="{FF2B5EF4-FFF2-40B4-BE49-F238E27FC236}">
                      <a16:creationId xmlns:a16="http://schemas.microsoft.com/office/drawing/2014/main" id="{1D261902-E58F-0C2C-B836-C4DB7F2F9C7D}"/>
                    </a:ext>
                  </a:extLst>
                </p:cNvPr>
                <p:cNvPicPr/>
                <p:nvPr/>
              </p:nvPicPr>
              <p:blipFill>
                <a:blip r:embed="rId108"/>
                <a:stretch>
                  <a:fillRect/>
                </a:stretch>
              </p:blipFill>
              <p:spPr>
                <a:xfrm>
                  <a:off x="8582576" y="6025090"/>
                  <a:ext cx="11268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91" name="Ink 90">
                  <a:extLst>
                    <a:ext uri="{FF2B5EF4-FFF2-40B4-BE49-F238E27FC236}">
                      <a16:creationId xmlns:a16="http://schemas.microsoft.com/office/drawing/2014/main" id="{CB1AD321-CDA8-60CC-27F6-61E0012324BD}"/>
                    </a:ext>
                  </a:extLst>
                </p14:cNvPr>
                <p14:cNvContentPartPr/>
                <p14:nvPr/>
              </p14:nvContentPartPr>
              <p14:xfrm>
                <a:off x="8598056" y="6122650"/>
                <a:ext cx="156600" cy="226080"/>
              </p14:xfrm>
            </p:contentPart>
          </mc:Choice>
          <mc:Fallback>
            <p:pic>
              <p:nvPicPr>
                <p:cNvPr id="91" name="Ink 90">
                  <a:extLst>
                    <a:ext uri="{FF2B5EF4-FFF2-40B4-BE49-F238E27FC236}">
                      <a16:creationId xmlns:a16="http://schemas.microsoft.com/office/drawing/2014/main" id="{CB1AD321-CDA8-60CC-27F6-61E0012324BD}"/>
                    </a:ext>
                  </a:extLst>
                </p:cNvPr>
                <p:cNvPicPr/>
                <p:nvPr/>
              </p:nvPicPr>
              <p:blipFill>
                <a:blip r:embed="rId110"/>
                <a:stretch>
                  <a:fillRect/>
                </a:stretch>
              </p:blipFill>
              <p:spPr>
                <a:xfrm>
                  <a:off x="8589416" y="6114010"/>
                  <a:ext cx="17424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92" name="Ink 91">
                  <a:extLst>
                    <a:ext uri="{FF2B5EF4-FFF2-40B4-BE49-F238E27FC236}">
                      <a16:creationId xmlns:a16="http://schemas.microsoft.com/office/drawing/2014/main" id="{A90F180E-5AEF-9D05-4590-437146C0FCAA}"/>
                    </a:ext>
                  </a:extLst>
                </p14:cNvPr>
                <p14:cNvContentPartPr/>
                <p14:nvPr/>
              </p14:nvContentPartPr>
              <p14:xfrm>
                <a:off x="8592656" y="6318850"/>
                <a:ext cx="151920" cy="220680"/>
              </p14:xfrm>
            </p:contentPart>
          </mc:Choice>
          <mc:Fallback>
            <p:pic>
              <p:nvPicPr>
                <p:cNvPr id="92" name="Ink 91">
                  <a:extLst>
                    <a:ext uri="{FF2B5EF4-FFF2-40B4-BE49-F238E27FC236}">
                      <a16:creationId xmlns:a16="http://schemas.microsoft.com/office/drawing/2014/main" id="{A90F180E-5AEF-9D05-4590-437146C0FCAA}"/>
                    </a:ext>
                  </a:extLst>
                </p:cNvPr>
                <p:cNvPicPr/>
                <p:nvPr/>
              </p:nvPicPr>
              <p:blipFill>
                <a:blip r:embed="rId112"/>
                <a:stretch>
                  <a:fillRect/>
                </a:stretch>
              </p:blipFill>
              <p:spPr>
                <a:xfrm>
                  <a:off x="8584016" y="6310210"/>
                  <a:ext cx="169560" cy="23832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93" name="Ink 92">
                  <a:extLst>
                    <a:ext uri="{FF2B5EF4-FFF2-40B4-BE49-F238E27FC236}">
                      <a16:creationId xmlns:a16="http://schemas.microsoft.com/office/drawing/2014/main" id="{7D9B929F-69B7-EE42-BDC2-9CA7D688000F}"/>
                    </a:ext>
                  </a:extLst>
                </p14:cNvPr>
                <p14:cNvContentPartPr/>
                <p14:nvPr/>
              </p14:nvContentPartPr>
              <p14:xfrm>
                <a:off x="8580416" y="6495250"/>
                <a:ext cx="165960" cy="228240"/>
              </p14:xfrm>
            </p:contentPart>
          </mc:Choice>
          <mc:Fallback>
            <p:pic>
              <p:nvPicPr>
                <p:cNvPr id="93" name="Ink 92">
                  <a:extLst>
                    <a:ext uri="{FF2B5EF4-FFF2-40B4-BE49-F238E27FC236}">
                      <a16:creationId xmlns:a16="http://schemas.microsoft.com/office/drawing/2014/main" id="{7D9B929F-69B7-EE42-BDC2-9CA7D688000F}"/>
                    </a:ext>
                  </a:extLst>
                </p:cNvPr>
                <p:cNvPicPr/>
                <p:nvPr/>
              </p:nvPicPr>
              <p:blipFill>
                <a:blip r:embed="rId114"/>
                <a:stretch>
                  <a:fillRect/>
                </a:stretch>
              </p:blipFill>
              <p:spPr>
                <a:xfrm>
                  <a:off x="8571776" y="6486610"/>
                  <a:ext cx="183600"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94" name="Ink 93">
                  <a:extLst>
                    <a:ext uri="{FF2B5EF4-FFF2-40B4-BE49-F238E27FC236}">
                      <a16:creationId xmlns:a16="http://schemas.microsoft.com/office/drawing/2014/main" id="{198127A2-A435-ADD3-E141-C0B2AB31533E}"/>
                    </a:ext>
                  </a:extLst>
                </p14:cNvPr>
                <p14:cNvContentPartPr/>
                <p14:nvPr/>
              </p14:nvContentPartPr>
              <p14:xfrm>
                <a:off x="8659616" y="6619090"/>
                <a:ext cx="109080" cy="158040"/>
              </p14:xfrm>
            </p:contentPart>
          </mc:Choice>
          <mc:Fallback>
            <p:pic>
              <p:nvPicPr>
                <p:cNvPr id="94" name="Ink 93">
                  <a:extLst>
                    <a:ext uri="{FF2B5EF4-FFF2-40B4-BE49-F238E27FC236}">
                      <a16:creationId xmlns:a16="http://schemas.microsoft.com/office/drawing/2014/main" id="{198127A2-A435-ADD3-E141-C0B2AB31533E}"/>
                    </a:ext>
                  </a:extLst>
                </p:cNvPr>
                <p:cNvPicPr/>
                <p:nvPr/>
              </p:nvPicPr>
              <p:blipFill>
                <a:blip r:embed="rId116"/>
                <a:stretch>
                  <a:fillRect/>
                </a:stretch>
              </p:blipFill>
              <p:spPr>
                <a:xfrm>
                  <a:off x="8650976" y="6610090"/>
                  <a:ext cx="126720" cy="175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7">
            <p14:nvContentPartPr>
              <p14:cNvPr id="96" name="Ink 95">
                <a:extLst>
                  <a:ext uri="{FF2B5EF4-FFF2-40B4-BE49-F238E27FC236}">
                    <a16:creationId xmlns:a16="http://schemas.microsoft.com/office/drawing/2014/main" id="{29DA2918-48F3-1B2B-5696-2B343FC44751}"/>
                  </a:ext>
                </a:extLst>
              </p14:cNvPr>
              <p14:cNvContentPartPr/>
              <p14:nvPr/>
            </p14:nvContentPartPr>
            <p14:xfrm>
              <a:off x="9777416" y="4442890"/>
              <a:ext cx="29520" cy="21600"/>
            </p14:xfrm>
          </p:contentPart>
        </mc:Choice>
        <mc:Fallback>
          <p:pic>
            <p:nvPicPr>
              <p:cNvPr id="96" name="Ink 95">
                <a:extLst>
                  <a:ext uri="{FF2B5EF4-FFF2-40B4-BE49-F238E27FC236}">
                    <a16:creationId xmlns:a16="http://schemas.microsoft.com/office/drawing/2014/main" id="{29DA2918-48F3-1B2B-5696-2B343FC44751}"/>
                  </a:ext>
                </a:extLst>
              </p:cNvPr>
              <p:cNvPicPr/>
              <p:nvPr/>
            </p:nvPicPr>
            <p:blipFill>
              <a:blip r:embed="rId118"/>
              <a:stretch>
                <a:fillRect/>
              </a:stretch>
            </p:blipFill>
            <p:spPr>
              <a:xfrm>
                <a:off x="9768416" y="4434250"/>
                <a:ext cx="47160" cy="39240"/>
              </a:xfrm>
              <a:prstGeom prst="rect">
                <a:avLst/>
              </a:prstGeom>
            </p:spPr>
          </p:pic>
        </mc:Fallback>
      </mc:AlternateContent>
      <p:grpSp>
        <p:nvGrpSpPr>
          <p:cNvPr id="108" name="Group 107">
            <a:extLst>
              <a:ext uri="{FF2B5EF4-FFF2-40B4-BE49-F238E27FC236}">
                <a16:creationId xmlns:a16="http://schemas.microsoft.com/office/drawing/2014/main" id="{16CA4FC9-0EF1-5987-63D5-FA3DC40F03D7}"/>
              </a:ext>
            </a:extLst>
          </p:cNvPr>
          <p:cNvGrpSpPr/>
          <p:nvPr/>
        </p:nvGrpSpPr>
        <p:grpSpPr>
          <a:xfrm>
            <a:off x="3044336" y="5817370"/>
            <a:ext cx="1819440" cy="323640"/>
            <a:chOff x="3044336" y="5817370"/>
            <a:chExt cx="1819440" cy="323640"/>
          </a:xfrm>
        </p:grpSpPr>
        <mc:AlternateContent xmlns:mc="http://schemas.openxmlformats.org/markup-compatibility/2006">
          <mc:Choice xmlns:p14="http://schemas.microsoft.com/office/powerpoint/2010/main" Requires="p14">
            <p:contentPart p14:bwMode="auto" r:id="rId119">
              <p14:nvContentPartPr>
                <p14:cNvPr id="97" name="Ink 96">
                  <a:extLst>
                    <a:ext uri="{FF2B5EF4-FFF2-40B4-BE49-F238E27FC236}">
                      <a16:creationId xmlns:a16="http://schemas.microsoft.com/office/drawing/2014/main" id="{20BBC6E2-9D67-FD55-9685-E8DA90CC3B51}"/>
                    </a:ext>
                  </a:extLst>
                </p14:cNvPr>
                <p14:cNvContentPartPr/>
                <p14:nvPr/>
              </p14:nvContentPartPr>
              <p14:xfrm>
                <a:off x="3044336" y="5817370"/>
                <a:ext cx="163080" cy="207360"/>
              </p14:xfrm>
            </p:contentPart>
          </mc:Choice>
          <mc:Fallback>
            <p:pic>
              <p:nvPicPr>
                <p:cNvPr id="97" name="Ink 96">
                  <a:extLst>
                    <a:ext uri="{FF2B5EF4-FFF2-40B4-BE49-F238E27FC236}">
                      <a16:creationId xmlns:a16="http://schemas.microsoft.com/office/drawing/2014/main" id="{20BBC6E2-9D67-FD55-9685-E8DA90CC3B51}"/>
                    </a:ext>
                  </a:extLst>
                </p:cNvPr>
                <p:cNvPicPr/>
                <p:nvPr/>
              </p:nvPicPr>
              <p:blipFill>
                <a:blip r:embed="rId120"/>
                <a:stretch>
                  <a:fillRect/>
                </a:stretch>
              </p:blipFill>
              <p:spPr>
                <a:xfrm>
                  <a:off x="3035336" y="5808730"/>
                  <a:ext cx="180720"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98" name="Ink 97">
                  <a:extLst>
                    <a:ext uri="{FF2B5EF4-FFF2-40B4-BE49-F238E27FC236}">
                      <a16:creationId xmlns:a16="http://schemas.microsoft.com/office/drawing/2014/main" id="{23D10CBA-13F3-F512-6A00-8F40141EA070}"/>
                    </a:ext>
                  </a:extLst>
                </p14:cNvPr>
                <p14:cNvContentPartPr/>
                <p14:nvPr/>
              </p14:nvContentPartPr>
              <p14:xfrm>
                <a:off x="3305696" y="5847250"/>
                <a:ext cx="159120" cy="208440"/>
              </p14:xfrm>
            </p:contentPart>
          </mc:Choice>
          <mc:Fallback>
            <p:pic>
              <p:nvPicPr>
                <p:cNvPr id="98" name="Ink 97">
                  <a:extLst>
                    <a:ext uri="{FF2B5EF4-FFF2-40B4-BE49-F238E27FC236}">
                      <a16:creationId xmlns:a16="http://schemas.microsoft.com/office/drawing/2014/main" id="{23D10CBA-13F3-F512-6A00-8F40141EA070}"/>
                    </a:ext>
                  </a:extLst>
                </p:cNvPr>
                <p:cNvPicPr/>
                <p:nvPr/>
              </p:nvPicPr>
              <p:blipFill>
                <a:blip r:embed="rId122"/>
                <a:stretch>
                  <a:fillRect/>
                </a:stretch>
              </p:blipFill>
              <p:spPr>
                <a:xfrm>
                  <a:off x="3297056" y="5838610"/>
                  <a:ext cx="17676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100" name="Ink 99">
                  <a:extLst>
                    <a:ext uri="{FF2B5EF4-FFF2-40B4-BE49-F238E27FC236}">
                      <a16:creationId xmlns:a16="http://schemas.microsoft.com/office/drawing/2014/main" id="{D87C86E8-B206-E680-BBA0-A16C708522AE}"/>
                    </a:ext>
                  </a:extLst>
                </p14:cNvPr>
                <p14:cNvContentPartPr/>
                <p14:nvPr/>
              </p14:nvContentPartPr>
              <p14:xfrm>
                <a:off x="3518816" y="5894050"/>
                <a:ext cx="117360" cy="163800"/>
              </p14:xfrm>
            </p:contentPart>
          </mc:Choice>
          <mc:Fallback>
            <p:pic>
              <p:nvPicPr>
                <p:cNvPr id="100" name="Ink 99">
                  <a:extLst>
                    <a:ext uri="{FF2B5EF4-FFF2-40B4-BE49-F238E27FC236}">
                      <a16:creationId xmlns:a16="http://schemas.microsoft.com/office/drawing/2014/main" id="{D87C86E8-B206-E680-BBA0-A16C708522AE}"/>
                    </a:ext>
                  </a:extLst>
                </p:cNvPr>
                <p:cNvPicPr/>
                <p:nvPr/>
              </p:nvPicPr>
              <p:blipFill>
                <a:blip r:embed="rId124"/>
                <a:stretch>
                  <a:fillRect/>
                </a:stretch>
              </p:blipFill>
              <p:spPr>
                <a:xfrm>
                  <a:off x="3510176" y="5885050"/>
                  <a:ext cx="13500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01" name="Ink 100">
                  <a:extLst>
                    <a:ext uri="{FF2B5EF4-FFF2-40B4-BE49-F238E27FC236}">
                      <a16:creationId xmlns:a16="http://schemas.microsoft.com/office/drawing/2014/main" id="{3C570186-EFC1-3BF4-F644-40DB6E802938}"/>
                    </a:ext>
                  </a:extLst>
                </p14:cNvPr>
                <p14:cNvContentPartPr/>
                <p14:nvPr/>
              </p14:nvContentPartPr>
              <p14:xfrm>
                <a:off x="3737696" y="5875330"/>
                <a:ext cx="142920" cy="171000"/>
              </p14:xfrm>
            </p:contentPart>
          </mc:Choice>
          <mc:Fallback>
            <p:pic>
              <p:nvPicPr>
                <p:cNvPr id="101" name="Ink 100">
                  <a:extLst>
                    <a:ext uri="{FF2B5EF4-FFF2-40B4-BE49-F238E27FC236}">
                      <a16:creationId xmlns:a16="http://schemas.microsoft.com/office/drawing/2014/main" id="{3C570186-EFC1-3BF4-F644-40DB6E802938}"/>
                    </a:ext>
                  </a:extLst>
                </p:cNvPr>
                <p:cNvPicPr/>
                <p:nvPr/>
              </p:nvPicPr>
              <p:blipFill>
                <a:blip r:embed="rId126"/>
                <a:stretch>
                  <a:fillRect/>
                </a:stretch>
              </p:blipFill>
              <p:spPr>
                <a:xfrm>
                  <a:off x="3729056" y="5866330"/>
                  <a:ext cx="16056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103" name="Ink 102">
                  <a:extLst>
                    <a:ext uri="{FF2B5EF4-FFF2-40B4-BE49-F238E27FC236}">
                      <a16:creationId xmlns:a16="http://schemas.microsoft.com/office/drawing/2014/main" id="{3A3B3F10-9236-E8E8-EC47-5047CACD60BF}"/>
                    </a:ext>
                  </a:extLst>
                </p14:cNvPr>
                <p14:cNvContentPartPr/>
                <p14:nvPr/>
              </p14:nvContentPartPr>
              <p14:xfrm>
                <a:off x="3978176" y="5968930"/>
                <a:ext cx="130320" cy="129600"/>
              </p14:xfrm>
            </p:contentPart>
          </mc:Choice>
          <mc:Fallback>
            <p:pic>
              <p:nvPicPr>
                <p:cNvPr id="103" name="Ink 102">
                  <a:extLst>
                    <a:ext uri="{FF2B5EF4-FFF2-40B4-BE49-F238E27FC236}">
                      <a16:creationId xmlns:a16="http://schemas.microsoft.com/office/drawing/2014/main" id="{3A3B3F10-9236-E8E8-EC47-5047CACD60BF}"/>
                    </a:ext>
                  </a:extLst>
                </p:cNvPr>
                <p:cNvPicPr/>
                <p:nvPr/>
              </p:nvPicPr>
              <p:blipFill>
                <a:blip r:embed="rId128"/>
                <a:stretch>
                  <a:fillRect/>
                </a:stretch>
              </p:blipFill>
              <p:spPr>
                <a:xfrm>
                  <a:off x="3969536" y="5959930"/>
                  <a:ext cx="14796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104" name="Ink 103">
                  <a:extLst>
                    <a:ext uri="{FF2B5EF4-FFF2-40B4-BE49-F238E27FC236}">
                      <a16:creationId xmlns:a16="http://schemas.microsoft.com/office/drawing/2014/main" id="{CB30AA11-8D2F-EF2B-1E29-C9715973148E}"/>
                    </a:ext>
                  </a:extLst>
                </p14:cNvPr>
                <p14:cNvContentPartPr/>
                <p14:nvPr/>
              </p14:nvContentPartPr>
              <p14:xfrm>
                <a:off x="4166096" y="6012850"/>
                <a:ext cx="135720" cy="128160"/>
              </p14:xfrm>
            </p:contentPart>
          </mc:Choice>
          <mc:Fallback>
            <p:pic>
              <p:nvPicPr>
                <p:cNvPr id="104" name="Ink 103">
                  <a:extLst>
                    <a:ext uri="{FF2B5EF4-FFF2-40B4-BE49-F238E27FC236}">
                      <a16:creationId xmlns:a16="http://schemas.microsoft.com/office/drawing/2014/main" id="{CB30AA11-8D2F-EF2B-1E29-C9715973148E}"/>
                    </a:ext>
                  </a:extLst>
                </p:cNvPr>
                <p:cNvPicPr/>
                <p:nvPr/>
              </p:nvPicPr>
              <p:blipFill>
                <a:blip r:embed="rId130"/>
                <a:stretch>
                  <a:fillRect/>
                </a:stretch>
              </p:blipFill>
              <p:spPr>
                <a:xfrm>
                  <a:off x="4157456" y="6004210"/>
                  <a:ext cx="15336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105" name="Ink 104">
                  <a:extLst>
                    <a:ext uri="{FF2B5EF4-FFF2-40B4-BE49-F238E27FC236}">
                      <a16:creationId xmlns:a16="http://schemas.microsoft.com/office/drawing/2014/main" id="{13901050-D2BF-AD2D-2B1B-5A297DD6DEBB}"/>
                    </a:ext>
                  </a:extLst>
                </p14:cNvPr>
                <p14:cNvContentPartPr/>
                <p14:nvPr/>
              </p14:nvContentPartPr>
              <p14:xfrm>
                <a:off x="4367696" y="5887210"/>
                <a:ext cx="189720" cy="194400"/>
              </p14:xfrm>
            </p:contentPart>
          </mc:Choice>
          <mc:Fallback>
            <p:pic>
              <p:nvPicPr>
                <p:cNvPr id="105" name="Ink 104">
                  <a:extLst>
                    <a:ext uri="{FF2B5EF4-FFF2-40B4-BE49-F238E27FC236}">
                      <a16:creationId xmlns:a16="http://schemas.microsoft.com/office/drawing/2014/main" id="{13901050-D2BF-AD2D-2B1B-5A297DD6DEBB}"/>
                    </a:ext>
                  </a:extLst>
                </p:cNvPr>
                <p:cNvPicPr/>
                <p:nvPr/>
              </p:nvPicPr>
              <p:blipFill>
                <a:blip r:embed="rId132"/>
                <a:stretch>
                  <a:fillRect/>
                </a:stretch>
              </p:blipFill>
              <p:spPr>
                <a:xfrm>
                  <a:off x="4358696" y="5878570"/>
                  <a:ext cx="20736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07" name="Ink 106">
                  <a:extLst>
                    <a:ext uri="{FF2B5EF4-FFF2-40B4-BE49-F238E27FC236}">
                      <a16:creationId xmlns:a16="http://schemas.microsoft.com/office/drawing/2014/main" id="{A5D8C357-26C7-9739-020F-4FA5AABE6D84}"/>
                    </a:ext>
                  </a:extLst>
                </p14:cNvPr>
                <p14:cNvContentPartPr/>
                <p14:nvPr/>
              </p14:nvContentPartPr>
              <p14:xfrm>
                <a:off x="4704656" y="5965330"/>
                <a:ext cx="159120" cy="141120"/>
              </p14:xfrm>
            </p:contentPart>
          </mc:Choice>
          <mc:Fallback>
            <p:pic>
              <p:nvPicPr>
                <p:cNvPr id="107" name="Ink 106">
                  <a:extLst>
                    <a:ext uri="{FF2B5EF4-FFF2-40B4-BE49-F238E27FC236}">
                      <a16:creationId xmlns:a16="http://schemas.microsoft.com/office/drawing/2014/main" id="{A5D8C357-26C7-9739-020F-4FA5AABE6D84}"/>
                    </a:ext>
                  </a:extLst>
                </p:cNvPr>
                <p:cNvPicPr/>
                <p:nvPr/>
              </p:nvPicPr>
              <p:blipFill>
                <a:blip r:embed="rId134"/>
                <a:stretch>
                  <a:fillRect/>
                </a:stretch>
              </p:blipFill>
              <p:spPr>
                <a:xfrm>
                  <a:off x="4696016" y="5956330"/>
                  <a:ext cx="176760" cy="158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5">
            <p14:nvContentPartPr>
              <p14:cNvPr id="109" name="Ink 108">
                <a:extLst>
                  <a:ext uri="{FF2B5EF4-FFF2-40B4-BE49-F238E27FC236}">
                    <a16:creationId xmlns:a16="http://schemas.microsoft.com/office/drawing/2014/main" id="{19FA4D5B-FA6E-BDF3-1175-4980F2165AE9}"/>
                  </a:ext>
                </a:extLst>
              </p14:cNvPr>
              <p14:cNvContentPartPr/>
              <p14:nvPr/>
            </p14:nvContentPartPr>
            <p14:xfrm>
              <a:off x="3045776" y="6461410"/>
              <a:ext cx="1604880" cy="87120"/>
            </p14:xfrm>
          </p:contentPart>
        </mc:Choice>
        <mc:Fallback>
          <p:pic>
            <p:nvPicPr>
              <p:cNvPr id="109" name="Ink 108">
                <a:extLst>
                  <a:ext uri="{FF2B5EF4-FFF2-40B4-BE49-F238E27FC236}">
                    <a16:creationId xmlns:a16="http://schemas.microsoft.com/office/drawing/2014/main" id="{19FA4D5B-FA6E-BDF3-1175-4980F2165AE9}"/>
                  </a:ext>
                </a:extLst>
              </p:cNvPr>
              <p:cNvPicPr/>
              <p:nvPr/>
            </p:nvPicPr>
            <p:blipFill>
              <a:blip r:embed="rId136"/>
              <a:stretch>
                <a:fillRect/>
              </a:stretch>
            </p:blipFill>
            <p:spPr>
              <a:xfrm>
                <a:off x="3037136" y="6452410"/>
                <a:ext cx="162252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110" name="Ink 109">
                <a:extLst>
                  <a:ext uri="{FF2B5EF4-FFF2-40B4-BE49-F238E27FC236}">
                    <a16:creationId xmlns:a16="http://schemas.microsoft.com/office/drawing/2014/main" id="{95230F3E-FC67-617E-E935-A0A3D4652E7C}"/>
                  </a:ext>
                </a:extLst>
              </p14:cNvPr>
              <p14:cNvContentPartPr/>
              <p14:nvPr/>
            </p14:nvContentPartPr>
            <p14:xfrm>
              <a:off x="4872056" y="6315970"/>
              <a:ext cx="21600" cy="4680"/>
            </p14:xfrm>
          </p:contentPart>
        </mc:Choice>
        <mc:Fallback>
          <p:pic>
            <p:nvPicPr>
              <p:cNvPr id="110" name="Ink 109">
                <a:extLst>
                  <a:ext uri="{FF2B5EF4-FFF2-40B4-BE49-F238E27FC236}">
                    <a16:creationId xmlns:a16="http://schemas.microsoft.com/office/drawing/2014/main" id="{95230F3E-FC67-617E-E935-A0A3D4652E7C}"/>
                  </a:ext>
                </a:extLst>
              </p:cNvPr>
              <p:cNvPicPr/>
              <p:nvPr/>
            </p:nvPicPr>
            <p:blipFill>
              <a:blip r:embed="rId138"/>
              <a:stretch>
                <a:fillRect/>
              </a:stretch>
            </p:blipFill>
            <p:spPr>
              <a:xfrm>
                <a:off x="4863056" y="6306970"/>
                <a:ext cx="3924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11" name="Ink 110">
                <a:extLst>
                  <a:ext uri="{FF2B5EF4-FFF2-40B4-BE49-F238E27FC236}">
                    <a16:creationId xmlns:a16="http://schemas.microsoft.com/office/drawing/2014/main" id="{F39610A8-C592-2B98-14B7-36D64B9DBDCD}"/>
                  </a:ext>
                </a:extLst>
              </p14:cNvPr>
              <p14:cNvContentPartPr/>
              <p14:nvPr/>
            </p14:nvContentPartPr>
            <p14:xfrm>
              <a:off x="3128936" y="6702250"/>
              <a:ext cx="1275120" cy="90000"/>
            </p14:xfrm>
          </p:contentPart>
        </mc:Choice>
        <mc:Fallback>
          <p:pic>
            <p:nvPicPr>
              <p:cNvPr id="111" name="Ink 110">
                <a:extLst>
                  <a:ext uri="{FF2B5EF4-FFF2-40B4-BE49-F238E27FC236}">
                    <a16:creationId xmlns:a16="http://schemas.microsoft.com/office/drawing/2014/main" id="{F39610A8-C592-2B98-14B7-36D64B9DBDCD}"/>
                  </a:ext>
                </a:extLst>
              </p:cNvPr>
              <p:cNvPicPr/>
              <p:nvPr/>
            </p:nvPicPr>
            <p:blipFill>
              <a:blip r:embed="rId140"/>
              <a:stretch>
                <a:fillRect/>
              </a:stretch>
            </p:blipFill>
            <p:spPr>
              <a:xfrm>
                <a:off x="3119936" y="6693610"/>
                <a:ext cx="1292760" cy="107640"/>
              </a:xfrm>
              <a:prstGeom prst="rect">
                <a:avLst/>
              </a:prstGeom>
            </p:spPr>
          </p:pic>
        </mc:Fallback>
      </mc:AlternateContent>
    </p:spTree>
    <p:extLst>
      <p:ext uri="{BB962C8B-B14F-4D97-AF65-F5344CB8AC3E}">
        <p14:creationId xmlns:p14="http://schemas.microsoft.com/office/powerpoint/2010/main" val="1906078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catter chart&#10;&#10;Description automatically generated">
            <a:extLst>
              <a:ext uri="{FF2B5EF4-FFF2-40B4-BE49-F238E27FC236}">
                <a16:creationId xmlns:a16="http://schemas.microsoft.com/office/drawing/2014/main" id="{78B9F42C-A56A-B9B0-7369-31BE96EE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537" y="892467"/>
            <a:ext cx="2589751" cy="3089120"/>
          </a:xfrm>
          <a:prstGeom prst="rect">
            <a:avLst/>
          </a:prstGeom>
        </p:spPr>
      </p:pic>
      <p:pic>
        <p:nvPicPr>
          <p:cNvPr id="17" name="Picture 16">
            <a:extLst>
              <a:ext uri="{FF2B5EF4-FFF2-40B4-BE49-F238E27FC236}">
                <a16:creationId xmlns:a16="http://schemas.microsoft.com/office/drawing/2014/main" id="{85FDD195-7F01-601C-7F2A-CA3C1BF24DC5}"/>
              </a:ext>
            </a:extLst>
          </p:cNvPr>
          <p:cNvPicPr>
            <a:picLocks noChangeAspect="1"/>
          </p:cNvPicPr>
          <p:nvPr/>
        </p:nvPicPr>
        <p:blipFill rotWithShape="1">
          <a:blip r:embed="rId3"/>
          <a:srcRect t="64444" r="66171" b="11093"/>
          <a:stretch/>
        </p:blipFill>
        <p:spPr>
          <a:xfrm>
            <a:off x="1782206" y="5936569"/>
            <a:ext cx="2583166" cy="1430848"/>
          </a:xfrm>
          <a:prstGeom prst="rect">
            <a:avLst/>
          </a:prstGeom>
        </p:spPr>
      </p:pic>
      <p:pic>
        <p:nvPicPr>
          <p:cNvPr id="16" name="Picture 15">
            <a:extLst>
              <a:ext uri="{FF2B5EF4-FFF2-40B4-BE49-F238E27FC236}">
                <a16:creationId xmlns:a16="http://schemas.microsoft.com/office/drawing/2014/main" id="{64EDC040-B5D6-73BC-556F-9200F621D4AC}"/>
              </a:ext>
            </a:extLst>
          </p:cNvPr>
          <p:cNvPicPr>
            <a:picLocks noChangeAspect="1"/>
          </p:cNvPicPr>
          <p:nvPr/>
        </p:nvPicPr>
        <p:blipFill rotWithShape="1">
          <a:blip r:embed="rId4"/>
          <a:srcRect b="17629"/>
          <a:stretch/>
        </p:blipFill>
        <p:spPr>
          <a:xfrm>
            <a:off x="285460" y="686662"/>
            <a:ext cx="3869119" cy="2390272"/>
          </a:xfrm>
          <a:prstGeom prst="rect">
            <a:avLst/>
          </a:prstGeom>
        </p:spPr>
      </p:pic>
      <p:sp>
        <p:nvSpPr>
          <p:cNvPr id="5" name="TextBox 4">
            <a:extLst>
              <a:ext uri="{FF2B5EF4-FFF2-40B4-BE49-F238E27FC236}">
                <a16:creationId xmlns:a16="http://schemas.microsoft.com/office/drawing/2014/main" id="{ACA84C46-612F-7E74-EDE9-8D9620DBECE8}"/>
              </a:ext>
            </a:extLst>
          </p:cNvPr>
          <p:cNvSpPr txBox="1"/>
          <p:nvPr/>
        </p:nvSpPr>
        <p:spPr>
          <a:xfrm>
            <a:off x="319881" y="-27917"/>
            <a:ext cx="12479688" cy="485646"/>
          </a:xfrm>
          <a:prstGeom prst="rect">
            <a:avLst/>
          </a:prstGeom>
          <a:noFill/>
        </p:spPr>
        <p:txBody>
          <a:bodyPr wrap="square" rtlCol="0">
            <a:spAutoFit/>
          </a:bodyPr>
          <a:lstStyle/>
          <a:p>
            <a:r>
              <a:rPr lang="en-US" sz="2556" dirty="0"/>
              <a:t>Newer Sequencing Methods-Illumina Dye Sequencing – Next Generation High Throughput</a:t>
            </a:r>
          </a:p>
        </p:txBody>
      </p:sp>
      <p:sp>
        <p:nvSpPr>
          <p:cNvPr id="10" name="TextBox 9">
            <a:extLst>
              <a:ext uri="{FF2B5EF4-FFF2-40B4-BE49-F238E27FC236}">
                <a16:creationId xmlns:a16="http://schemas.microsoft.com/office/drawing/2014/main" id="{CF0855E4-9BB8-B5FB-B054-FD878DAF5209}"/>
              </a:ext>
            </a:extLst>
          </p:cNvPr>
          <p:cNvSpPr txBox="1"/>
          <p:nvPr/>
        </p:nvSpPr>
        <p:spPr>
          <a:xfrm>
            <a:off x="4625608" y="4844125"/>
            <a:ext cx="6492081" cy="551177"/>
          </a:xfrm>
          <a:prstGeom prst="rect">
            <a:avLst/>
          </a:prstGeom>
          <a:noFill/>
        </p:spPr>
        <p:txBody>
          <a:bodyPr wrap="square">
            <a:spAutoFit/>
          </a:bodyPr>
          <a:lstStyle/>
          <a:p>
            <a:r>
              <a:rPr lang="en-US" sz="1491" dirty="0"/>
              <a:t>By </a:t>
            </a:r>
            <a:r>
              <a:rPr lang="en-US" sz="1491" dirty="0" err="1"/>
              <a:t>DMLapato</a:t>
            </a:r>
            <a:r>
              <a:rPr lang="en-US" sz="1491" dirty="0"/>
              <a:t> - Own work, CC BY-SA 4.0, https://commons.wikimedia.org/w/index.php?curid=43777596</a:t>
            </a:r>
          </a:p>
        </p:txBody>
      </p:sp>
      <p:sp>
        <p:nvSpPr>
          <p:cNvPr id="12" name="TextBox 11">
            <a:extLst>
              <a:ext uri="{FF2B5EF4-FFF2-40B4-BE49-F238E27FC236}">
                <a16:creationId xmlns:a16="http://schemas.microsoft.com/office/drawing/2014/main" id="{B5056294-65C7-C032-39D5-2C640FFC8FF2}"/>
              </a:ext>
            </a:extLst>
          </p:cNvPr>
          <p:cNvSpPr txBox="1"/>
          <p:nvPr/>
        </p:nvSpPr>
        <p:spPr>
          <a:xfrm>
            <a:off x="4119886" y="421571"/>
            <a:ext cx="8777659" cy="420115"/>
          </a:xfrm>
          <a:prstGeom prst="rect">
            <a:avLst/>
          </a:prstGeom>
          <a:noFill/>
        </p:spPr>
        <p:txBody>
          <a:bodyPr wrap="none" rtlCol="0">
            <a:spAutoFit/>
          </a:bodyPr>
          <a:lstStyle/>
          <a:p>
            <a:r>
              <a:rPr lang="en-US" sz="2130" dirty="0"/>
              <a:t>B. Sequencing by synthesis – Fluorescent labeling &amp; </a:t>
            </a:r>
            <a:r>
              <a:rPr lang="en-US" sz="2130" i="1" dirty="0"/>
              <a:t>reversible</a:t>
            </a:r>
            <a:r>
              <a:rPr lang="en-US" sz="2130" dirty="0"/>
              <a:t> 3’-OH blocking </a:t>
            </a:r>
          </a:p>
        </p:txBody>
      </p:sp>
      <p:graphicFrame>
        <p:nvGraphicFramePr>
          <p:cNvPr id="14" name="Table 14">
            <a:extLst>
              <a:ext uri="{FF2B5EF4-FFF2-40B4-BE49-F238E27FC236}">
                <a16:creationId xmlns:a16="http://schemas.microsoft.com/office/drawing/2014/main" id="{C4D49261-D878-9B4D-3AD8-F3EEB0EB0628}"/>
              </a:ext>
            </a:extLst>
          </p:cNvPr>
          <p:cNvGraphicFramePr>
            <a:graphicFrameLocks noGrp="1"/>
          </p:cNvGraphicFramePr>
          <p:nvPr>
            <p:extLst>
              <p:ext uri="{D42A27DB-BD31-4B8C-83A1-F6EECF244321}">
                <p14:modId xmlns:p14="http://schemas.microsoft.com/office/powerpoint/2010/main" val="3498178818"/>
              </p:ext>
            </p:extLst>
          </p:nvPr>
        </p:nvGraphicFramePr>
        <p:xfrm>
          <a:off x="4706759" y="5421176"/>
          <a:ext cx="7222440" cy="1255360"/>
        </p:xfrm>
        <a:graphic>
          <a:graphicData uri="http://schemas.openxmlformats.org/drawingml/2006/table">
            <a:tbl>
              <a:tblPr firstRow="1" bandRow="1">
                <a:tableStyleId>{5C22544A-7EE6-4342-B048-85BDC9FD1C3A}</a:tableStyleId>
              </a:tblPr>
              <a:tblGrid>
                <a:gridCol w="2407480">
                  <a:extLst>
                    <a:ext uri="{9D8B030D-6E8A-4147-A177-3AD203B41FA5}">
                      <a16:colId xmlns:a16="http://schemas.microsoft.com/office/drawing/2014/main" val="2467730862"/>
                    </a:ext>
                  </a:extLst>
                </a:gridCol>
                <a:gridCol w="2407480">
                  <a:extLst>
                    <a:ext uri="{9D8B030D-6E8A-4147-A177-3AD203B41FA5}">
                      <a16:colId xmlns:a16="http://schemas.microsoft.com/office/drawing/2014/main" val="3952133631"/>
                    </a:ext>
                  </a:extLst>
                </a:gridCol>
                <a:gridCol w="2407480">
                  <a:extLst>
                    <a:ext uri="{9D8B030D-6E8A-4147-A177-3AD203B41FA5}">
                      <a16:colId xmlns:a16="http://schemas.microsoft.com/office/drawing/2014/main" val="529736229"/>
                    </a:ext>
                  </a:extLst>
                </a:gridCol>
              </a:tblGrid>
              <a:tr h="476310">
                <a:tc>
                  <a:txBody>
                    <a:bodyPr/>
                    <a:lstStyle/>
                    <a:p>
                      <a:r>
                        <a:rPr lang="en-US" sz="1900" dirty="0"/>
                        <a:t>Method</a:t>
                      </a:r>
                    </a:p>
                  </a:txBody>
                  <a:tcPr marL="97381" marR="97381" marT="48691" marB="48691"/>
                </a:tc>
                <a:tc>
                  <a:txBody>
                    <a:bodyPr/>
                    <a:lstStyle/>
                    <a:p>
                      <a:r>
                        <a:rPr lang="en-US" sz="1900" dirty="0"/>
                        <a:t>Read Length</a:t>
                      </a:r>
                    </a:p>
                  </a:txBody>
                  <a:tcPr marL="97381" marR="97381" marT="48691" marB="48691"/>
                </a:tc>
                <a:tc>
                  <a:txBody>
                    <a:bodyPr/>
                    <a:lstStyle/>
                    <a:p>
                      <a:r>
                        <a:rPr lang="en-US" sz="1900" dirty="0"/>
                        <a:t>Samples Processed</a:t>
                      </a:r>
                    </a:p>
                  </a:txBody>
                  <a:tcPr marL="97381" marR="97381" marT="48691" marB="48691"/>
                </a:tc>
                <a:extLst>
                  <a:ext uri="{0D108BD9-81ED-4DB2-BD59-A6C34878D82A}">
                    <a16:rowId xmlns:a16="http://schemas.microsoft.com/office/drawing/2014/main" val="2281871966"/>
                  </a:ext>
                </a:extLst>
              </a:tr>
              <a:tr h="389525">
                <a:tc>
                  <a:txBody>
                    <a:bodyPr/>
                    <a:lstStyle/>
                    <a:p>
                      <a:r>
                        <a:rPr lang="en-US" sz="1900" dirty="0"/>
                        <a:t>Sanger</a:t>
                      </a:r>
                    </a:p>
                  </a:txBody>
                  <a:tcPr marL="97381" marR="97381" marT="48691" marB="48691"/>
                </a:tc>
                <a:tc>
                  <a:txBody>
                    <a:bodyPr/>
                    <a:lstStyle/>
                    <a:p>
                      <a:r>
                        <a:rPr lang="en-US" sz="1900" dirty="0"/>
                        <a:t>~1000</a:t>
                      </a:r>
                    </a:p>
                  </a:txBody>
                  <a:tcPr marL="97381" marR="97381" marT="48691" marB="48691"/>
                </a:tc>
                <a:tc>
                  <a:txBody>
                    <a:bodyPr/>
                    <a:lstStyle/>
                    <a:p>
                      <a:r>
                        <a:rPr lang="en-US" sz="1900" dirty="0"/>
                        <a:t>1</a:t>
                      </a:r>
                    </a:p>
                  </a:txBody>
                  <a:tcPr marL="97381" marR="97381" marT="48691" marB="48691"/>
                </a:tc>
                <a:extLst>
                  <a:ext uri="{0D108BD9-81ED-4DB2-BD59-A6C34878D82A}">
                    <a16:rowId xmlns:a16="http://schemas.microsoft.com/office/drawing/2014/main" val="1943315296"/>
                  </a:ext>
                </a:extLst>
              </a:tr>
              <a:tr h="389525">
                <a:tc>
                  <a:txBody>
                    <a:bodyPr/>
                    <a:lstStyle/>
                    <a:p>
                      <a:r>
                        <a:rPr lang="en-US" sz="1900" dirty="0"/>
                        <a:t>Illumina</a:t>
                      </a:r>
                    </a:p>
                  </a:txBody>
                  <a:tcPr marL="97381" marR="97381" marT="48691" marB="48691"/>
                </a:tc>
                <a:tc>
                  <a:txBody>
                    <a:bodyPr/>
                    <a:lstStyle/>
                    <a:p>
                      <a:r>
                        <a:rPr lang="en-US" sz="1900" dirty="0"/>
                        <a:t>~100</a:t>
                      </a:r>
                    </a:p>
                  </a:txBody>
                  <a:tcPr marL="97381" marR="97381" marT="48691" marB="48691"/>
                </a:tc>
                <a:tc>
                  <a:txBody>
                    <a:bodyPr/>
                    <a:lstStyle/>
                    <a:p>
                      <a:r>
                        <a:rPr lang="en-US" sz="1900" dirty="0"/>
                        <a:t>~10,000s</a:t>
                      </a:r>
                    </a:p>
                  </a:txBody>
                  <a:tcPr marL="97381" marR="97381" marT="48691" marB="48691"/>
                </a:tc>
                <a:extLst>
                  <a:ext uri="{0D108BD9-81ED-4DB2-BD59-A6C34878D82A}">
                    <a16:rowId xmlns:a16="http://schemas.microsoft.com/office/drawing/2014/main" val="2978627142"/>
                  </a:ext>
                </a:extLst>
              </a:tr>
            </a:tbl>
          </a:graphicData>
        </a:graphic>
      </p:graphicFrame>
      <p:sp>
        <p:nvSpPr>
          <p:cNvPr id="15" name="TextBox 14">
            <a:extLst>
              <a:ext uri="{FF2B5EF4-FFF2-40B4-BE49-F238E27FC236}">
                <a16:creationId xmlns:a16="http://schemas.microsoft.com/office/drawing/2014/main" id="{A511917B-9B1B-C993-A0A9-1073ED08B675}"/>
              </a:ext>
            </a:extLst>
          </p:cNvPr>
          <p:cNvSpPr txBox="1"/>
          <p:nvPr/>
        </p:nvSpPr>
        <p:spPr>
          <a:xfrm>
            <a:off x="98718" y="519024"/>
            <a:ext cx="2562176" cy="420115"/>
          </a:xfrm>
          <a:prstGeom prst="rect">
            <a:avLst/>
          </a:prstGeom>
          <a:noFill/>
        </p:spPr>
        <p:txBody>
          <a:bodyPr wrap="none" rtlCol="0">
            <a:spAutoFit/>
          </a:bodyPr>
          <a:lstStyle/>
          <a:p>
            <a:r>
              <a:rPr lang="en-US" sz="2130" dirty="0"/>
              <a:t>A. Obtaining the DNA</a:t>
            </a:r>
          </a:p>
        </p:txBody>
      </p:sp>
      <p:pic>
        <p:nvPicPr>
          <p:cNvPr id="6" name="Picture 5">
            <a:extLst>
              <a:ext uri="{FF2B5EF4-FFF2-40B4-BE49-F238E27FC236}">
                <a16:creationId xmlns:a16="http://schemas.microsoft.com/office/drawing/2014/main" id="{5D91E1EF-58FD-0BAB-8527-DA29F4688E9E}"/>
              </a:ext>
            </a:extLst>
          </p:cNvPr>
          <p:cNvPicPr>
            <a:picLocks noChangeAspect="1"/>
          </p:cNvPicPr>
          <p:nvPr/>
        </p:nvPicPr>
        <p:blipFill rotWithShape="1">
          <a:blip r:embed="rId5"/>
          <a:srcRect t="22223" b="8888"/>
          <a:stretch/>
        </p:blipFill>
        <p:spPr>
          <a:xfrm>
            <a:off x="7124514" y="798509"/>
            <a:ext cx="5770311" cy="2981328"/>
          </a:xfrm>
          <a:prstGeom prst="rect">
            <a:avLst/>
          </a:prstGeom>
        </p:spPr>
      </p:pic>
      <p:sp>
        <p:nvSpPr>
          <p:cNvPr id="9" name="TextBox 8">
            <a:extLst>
              <a:ext uri="{FF2B5EF4-FFF2-40B4-BE49-F238E27FC236}">
                <a16:creationId xmlns:a16="http://schemas.microsoft.com/office/drawing/2014/main" id="{4803E295-3C39-C7F3-98D1-01CD4D670711}"/>
              </a:ext>
            </a:extLst>
          </p:cNvPr>
          <p:cNvSpPr txBox="1"/>
          <p:nvPr/>
        </p:nvSpPr>
        <p:spPr>
          <a:xfrm>
            <a:off x="222157" y="2912347"/>
            <a:ext cx="4143215" cy="3379067"/>
          </a:xfrm>
          <a:prstGeom prst="rect">
            <a:avLst/>
          </a:prstGeom>
          <a:noFill/>
        </p:spPr>
        <p:txBody>
          <a:bodyPr wrap="square" rtlCol="0">
            <a:spAutoFit/>
          </a:bodyPr>
          <a:lstStyle/>
          <a:p>
            <a:pPr marL="304324" indent="-304324">
              <a:buFont typeface="Arial" panose="020B0604020202020204" pitchFamily="34" charset="0"/>
              <a:buChar char="•"/>
            </a:pPr>
            <a:r>
              <a:rPr lang="en-US" sz="1917" dirty="0"/>
              <a:t>The entire genome can be sequenced.</a:t>
            </a:r>
          </a:p>
          <a:p>
            <a:pPr marL="304324" indent="-304324">
              <a:buFont typeface="Arial" panose="020B0604020202020204" pitchFamily="34" charset="0"/>
              <a:buChar char="•"/>
            </a:pPr>
            <a:r>
              <a:rPr lang="en-US" sz="1917" dirty="0"/>
              <a:t>The DNA is fragmented into small 100 base pieces.</a:t>
            </a:r>
          </a:p>
          <a:p>
            <a:pPr marL="304324" indent="-304324">
              <a:buFont typeface="Arial" panose="020B0604020202020204" pitchFamily="34" charset="0"/>
              <a:buChar char="•"/>
            </a:pPr>
            <a:r>
              <a:rPr lang="en-US" sz="1917" dirty="0"/>
              <a:t>Synthetic DNA is added to the ends (sites for primers for sequencing)</a:t>
            </a:r>
          </a:p>
          <a:p>
            <a:pPr marL="304324" indent="-304324">
              <a:buFont typeface="Arial" panose="020B0604020202020204" pitchFamily="34" charset="0"/>
              <a:buChar char="•"/>
            </a:pPr>
            <a:r>
              <a:rPr lang="en-US" sz="1917" dirty="0"/>
              <a:t>Different fragments are bound to different location on </a:t>
            </a:r>
            <a:r>
              <a:rPr lang="en-US" sz="2052" dirty="0"/>
              <a:t>a solid surface (chip).</a:t>
            </a:r>
          </a:p>
          <a:p>
            <a:pPr marL="304324" indent="-304324">
              <a:buFont typeface="Arial" panose="020B0604020202020204" pitchFamily="34" charset="0"/>
              <a:buChar char="•"/>
            </a:pPr>
            <a:r>
              <a:rPr lang="en-US" sz="1917" dirty="0"/>
              <a:t>All fragments are sequenced at the same time on the chip.</a:t>
            </a:r>
          </a:p>
        </p:txBody>
      </p:sp>
      <p:sp>
        <p:nvSpPr>
          <p:cNvPr id="13" name="TextBox 12">
            <a:extLst>
              <a:ext uri="{FF2B5EF4-FFF2-40B4-BE49-F238E27FC236}">
                <a16:creationId xmlns:a16="http://schemas.microsoft.com/office/drawing/2014/main" id="{BDD91DAE-A409-CBB5-684D-8708F117B94D}"/>
              </a:ext>
            </a:extLst>
          </p:cNvPr>
          <p:cNvSpPr txBox="1"/>
          <p:nvPr/>
        </p:nvSpPr>
        <p:spPr>
          <a:xfrm>
            <a:off x="4430845" y="3590663"/>
            <a:ext cx="8277404" cy="1272400"/>
          </a:xfrm>
          <a:prstGeom prst="rect">
            <a:avLst/>
          </a:prstGeom>
          <a:noFill/>
        </p:spPr>
        <p:txBody>
          <a:bodyPr wrap="square" rtlCol="0">
            <a:spAutoFit/>
          </a:bodyPr>
          <a:lstStyle/>
          <a:p>
            <a:pPr marL="365189" indent="-365189">
              <a:buFont typeface="+mj-lt"/>
              <a:buAutoNum type="arabicPeriod"/>
            </a:pPr>
            <a:r>
              <a:rPr lang="en-US" sz="1917" dirty="0"/>
              <a:t>Only one base is added at a time (3’-OH is blocked)</a:t>
            </a:r>
          </a:p>
          <a:p>
            <a:pPr marL="365189" indent="-365189">
              <a:buFont typeface="+mj-lt"/>
              <a:buAutoNum type="arabicPeriod"/>
            </a:pPr>
            <a:r>
              <a:rPr lang="en-US" sz="1917" dirty="0"/>
              <a:t>The base that is added is determined by the color of the fluorescent base.</a:t>
            </a:r>
          </a:p>
          <a:p>
            <a:pPr marL="365189" indent="-365189">
              <a:buFont typeface="+mj-lt"/>
              <a:buAutoNum type="arabicPeriod"/>
            </a:pPr>
            <a:r>
              <a:rPr lang="en-US" sz="1917" dirty="0"/>
              <a:t>3’-OH blocking group and the fluorescent group are removed prior to the next addition. ~100 cycles can be performed.</a:t>
            </a:r>
          </a:p>
        </p:txBody>
      </p:sp>
      <p:cxnSp>
        <p:nvCxnSpPr>
          <p:cNvPr id="19" name="Straight Arrow Connector 18">
            <a:extLst>
              <a:ext uri="{FF2B5EF4-FFF2-40B4-BE49-F238E27FC236}">
                <a16:creationId xmlns:a16="http://schemas.microsoft.com/office/drawing/2014/main" id="{D9FD0AE8-7EF0-2E64-03E6-30F591DC2346}"/>
              </a:ext>
            </a:extLst>
          </p:cNvPr>
          <p:cNvCxnSpPr/>
          <p:nvPr/>
        </p:nvCxnSpPr>
        <p:spPr>
          <a:xfrm>
            <a:off x="2154555" y="1316500"/>
            <a:ext cx="286705" cy="208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28EA87-BB4A-2A2A-52FE-1CF8A0452ABB}"/>
              </a:ext>
            </a:extLst>
          </p:cNvPr>
          <p:cNvCxnSpPr/>
          <p:nvPr/>
        </p:nvCxnSpPr>
        <p:spPr>
          <a:xfrm>
            <a:off x="2070585" y="1554065"/>
            <a:ext cx="243453" cy="260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41C9898-A2E8-0E03-F045-5ED5649D9029}"/>
              </a:ext>
            </a:extLst>
          </p:cNvPr>
          <p:cNvGrpSpPr/>
          <p:nvPr/>
        </p:nvGrpSpPr>
        <p:grpSpPr>
          <a:xfrm>
            <a:off x="2677983" y="1512560"/>
            <a:ext cx="973812" cy="79264"/>
            <a:chOff x="2514600" y="1371600"/>
            <a:chExt cx="914400" cy="74428"/>
          </a:xfrm>
        </p:grpSpPr>
        <p:cxnSp>
          <p:nvCxnSpPr>
            <p:cNvPr id="23" name="Straight Connector 22">
              <a:extLst>
                <a:ext uri="{FF2B5EF4-FFF2-40B4-BE49-F238E27FC236}">
                  <a16:creationId xmlns:a16="http://schemas.microsoft.com/office/drawing/2014/main" id="{58640583-3C88-9271-F642-187DC81CF845}"/>
                </a:ext>
              </a:extLst>
            </p:cNvPr>
            <p:cNvCxnSpPr/>
            <p:nvPr/>
          </p:nvCxnSpPr>
          <p:spPr>
            <a:xfrm>
              <a:off x="2514600" y="1371600"/>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308A59-4E92-AEAE-854C-E8CC8FAB10D9}"/>
                </a:ext>
              </a:extLst>
            </p:cNvPr>
            <p:cNvCxnSpPr/>
            <p:nvPr/>
          </p:nvCxnSpPr>
          <p:spPr>
            <a:xfrm>
              <a:off x="2514600" y="1446028"/>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621B56A-0B06-FEDD-9F30-67963D1BF561}"/>
              </a:ext>
            </a:extLst>
          </p:cNvPr>
          <p:cNvGrpSpPr/>
          <p:nvPr/>
        </p:nvGrpSpPr>
        <p:grpSpPr>
          <a:xfrm>
            <a:off x="2515681" y="1846571"/>
            <a:ext cx="973812" cy="71744"/>
            <a:chOff x="2362200" y="1685233"/>
            <a:chExt cx="914400" cy="67367"/>
          </a:xfrm>
        </p:grpSpPr>
        <p:cxnSp>
          <p:nvCxnSpPr>
            <p:cNvPr id="25" name="Straight Connector 24">
              <a:extLst>
                <a:ext uri="{FF2B5EF4-FFF2-40B4-BE49-F238E27FC236}">
                  <a16:creationId xmlns:a16="http://schemas.microsoft.com/office/drawing/2014/main" id="{C7CCD082-CF64-E0E1-5CE2-1F8C276278A5}"/>
                </a:ext>
              </a:extLst>
            </p:cNvPr>
            <p:cNvCxnSpPr/>
            <p:nvPr/>
          </p:nvCxnSpPr>
          <p:spPr>
            <a:xfrm>
              <a:off x="2362200" y="1685233"/>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711482-71F3-C3A5-EFAD-708B3ED73488}"/>
                </a:ext>
              </a:extLst>
            </p:cNvPr>
            <p:cNvCxnSpPr/>
            <p:nvPr/>
          </p:nvCxnSpPr>
          <p:spPr>
            <a:xfrm>
              <a:off x="2362200" y="17526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05A90830-C35C-EA74-36A0-0CBF4114ECE8}"/>
              </a:ext>
            </a:extLst>
          </p:cNvPr>
          <p:cNvSpPr/>
          <p:nvPr/>
        </p:nvSpPr>
        <p:spPr>
          <a:xfrm>
            <a:off x="3595178" y="1325724"/>
            <a:ext cx="303605" cy="820946"/>
          </a:xfrm>
          <a:custGeom>
            <a:avLst/>
            <a:gdLst>
              <a:gd name="connsiteX0" fmla="*/ 122275 w 285082"/>
              <a:gd name="connsiteY0" fmla="*/ 0 h 770860"/>
              <a:gd name="connsiteX1" fmla="*/ 276447 w 285082"/>
              <a:gd name="connsiteY1" fmla="*/ 223284 h 770860"/>
              <a:gd name="connsiteX2" fmla="*/ 244549 w 285082"/>
              <a:gd name="connsiteY2" fmla="*/ 457200 h 770860"/>
              <a:gd name="connsiteX3" fmla="*/ 69112 w 285082"/>
              <a:gd name="connsiteY3" fmla="*/ 707065 h 770860"/>
              <a:gd name="connsiteX4" fmla="*/ 0 w 285082"/>
              <a:gd name="connsiteY4" fmla="*/ 770860 h 77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82" h="770860">
                <a:moveTo>
                  <a:pt x="122275" y="0"/>
                </a:moveTo>
                <a:cubicBezTo>
                  <a:pt x="189171" y="73542"/>
                  <a:pt x="256068" y="147084"/>
                  <a:pt x="276447" y="223284"/>
                </a:cubicBezTo>
                <a:cubicBezTo>
                  <a:pt x="296826" y="299484"/>
                  <a:pt x="279105" y="376570"/>
                  <a:pt x="244549" y="457200"/>
                </a:cubicBezTo>
                <a:cubicBezTo>
                  <a:pt x="209993" y="537830"/>
                  <a:pt x="109870" y="654788"/>
                  <a:pt x="69112" y="707065"/>
                </a:cubicBezTo>
                <a:cubicBezTo>
                  <a:pt x="28354" y="759342"/>
                  <a:pt x="14177" y="765101"/>
                  <a:pt x="0" y="770860"/>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31" name="Freeform: Shape 30">
            <a:extLst>
              <a:ext uri="{FF2B5EF4-FFF2-40B4-BE49-F238E27FC236}">
                <a16:creationId xmlns:a16="http://schemas.microsoft.com/office/drawing/2014/main" id="{4F154DA9-D86B-3801-5376-124F0A98DFBA}"/>
              </a:ext>
            </a:extLst>
          </p:cNvPr>
          <p:cNvSpPr/>
          <p:nvPr/>
        </p:nvSpPr>
        <p:spPr>
          <a:xfrm>
            <a:off x="3453636" y="1666729"/>
            <a:ext cx="1404101" cy="4414821"/>
          </a:xfrm>
          <a:custGeom>
            <a:avLst/>
            <a:gdLst>
              <a:gd name="connsiteX0" fmla="*/ 0 w 1318437"/>
              <a:gd name="connsiteY0" fmla="*/ 3954087 h 3954087"/>
              <a:gd name="connsiteX1" fmla="*/ 473149 w 1318437"/>
              <a:gd name="connsiteY1" fmla="*/ 3900924 h 3954087"/>
              <a:gd name="connsiteX2" fmla="*/ 776177 w 1318437"/>
              <a:gd name="connsiteY2" fmla="*/ 3778650 h 3954087"/>
              <a:gd name="connsiteX3" fmla="*/ 781493 w 1318437"/>
              <a:gd name="connsiteY3" fmla="*/ 3262971 h 3954087"/>
              <a:gd name="connsiteX4" fmla="*/ 786810 w 1318437"/>
              <a:gd name="connsiteY4" fmla="*/ 2162501 h 3954087"/>
              <a:gd name="connsiteX5" fmla="*/ 792126 w 1318437"/>
              <a:gd name="connsiteY5" fmla="*/ 1046083 h 3954087"/>
              <a:gd name="connsiteX6" fmla="*/ 818707 w 1318437"/>
              <a:gd name="connsiteY6" fmla="*/ 222059 h 3954087"/>
              <a:gd name="connsiteX7" fmla="*/ 919717 w 1318437"/>
              <a:gd name="connsiteY7" fmla="*/ 46622 h 3954087"/>
              <a:gd name="connsiteX8" fmla="*/ 1073889 w 1318437"/>
              <a:gd name="connsiteY8" fmla="*/ 4092 h 3954087"/>
              <a:gd name="connsiteX9" fmla="*/ 1318437 w 1318437"/>
              <a:gd name="connsiteY9" fmla="*/ 4092 h 395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437" h="3954087">
                <a:moveTo>
                  <a:pt x="0" y="3954087"/>
                </a:moveTo>
                <a:cubicBezTo>
                  <a:pt x="171893" y="3942125"/>
                  <a:pt x="343786" y="3930163"/>
                  <a:pt x="473149" y="3900924"/>
                </a:cubicBezTo>
                <a:cubicBezTo>
                  <a:pt x="602512" y="3871685"/>
                  <a:pt x="724786" y="3884975"/>
                  <a:pt x="776177" y="3778650"/>
                </a:cubicBezTo>
                <a:cubicBezTo>
                  <a:pt x="827568" y="3672324"/>
                  <a:pt x="779721" y="3532329"/>
                  <a:pt x="781493" y="3262971"/>
                </a:cubicBezTo>
                <a:cubicBezTo>
                  <a:pt x="783265" y="2993613"/>
                  <a:pt x="785038" y="2531982"/>
                  <a:pt x="786810" y="2162501"/>
                </a:cubicBezTo>
                <a:cubicBezTo>
                  <a:pt x="788582" y="1793020"/>
                  <a:pt x="786810" y="1369490"/>
                  <a:pt x="792126" y="1046083"/>
                </a:cubicBezTo>
                <a:cubicBezTo>
                  <a:pt x="797442" y="722676"/>
                  <a:pt x="797442" y="388636"/>
                  <a:pt x="818707" y="222059"/>
                </a:cubicBezTo>
                <a:cubicBezTo>
                  <a:pt x="839972" y="55482"/>
                  <a:pt x="877187" y="82950"/>
                  <a:pt x="919717" y="46622"/>
                </a:cubicBezTo>
                <a:cubicBezTo>
                  <a:pt x="962247" y="10294"/>
                  <a:pt x="1007436" y="11180"/>
                  <a:pt x="1073889" y="4092"/>
                </a:cubicBezTo>
                <a:cubicBezTo>
                  <a:pt x="1140342" y="-2996"/>
                  <a:pt x="1229389" y="548"/>
                  <a:pt x="1318437" y="4092"/>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8" name="TextBox 17">
            <a:extLst>
              <a:ext uri="{FF2B5EF4-FFF2-40B4-BE49-F238E27FC236}">
                <a16:creationId xmlns:a16="http://schemas.microsoft.com/office/drawing/2014/main" id="{41AC0C44-4698-0675-48A2-8919E81624B3}"/>
              </a:ext>
            </a:extLst>
          </p:cNvPr>
          <p:cNvSpPr txBox="1"/>
          <p:nvPr/>
        </p:nvSpPr>
        <p:spPr>
          <a:xfrm>
            <a:off x="10756250" y="798510"/>
            <a:ext cx="1566454" cy="408125"/>
          </a:xfrm>
          <a:prstGeom prst="rect">
            <a:avLst/>
          </a:prstGeom>
          <a:noFill/>
        </p:spPr>
        <p:txBody>
          <a:bodyPr wrap="none" rtlCol="0">
            <a:spAutoFit/>
          </a:bodyPr>
          <a:lstStyle/>
          <a:p>
            <a:r>
              <a:rPr lang="en-US" sz="2052" dirty="0"/>
              <a:t>Addition of T</a:t>
            </a:r>
          </a:p>
        </p:txBody>
      </p:sp>
      <p:sp>
        <p:nvSpPr>
          <p:cNvPr id="7" name="Date Placeholder 6">
            <a:extLst>
              <a:ext uri="{FF2B5EF4-FFF2-40B4-BE49-F238E27FC236}">
                <a16:creationId xmlns:a16="http://schemas.microsoft.com/office/drawing/2014/main" id="{F99C3B3F-600E-317F-C5C3-CC4574C06526}"/>
              </a:ext>
            </a:extLst>
          </p:cNvPr>
          <p:cNvSpPr>
            <a:spLocks noGrp="1"/>
          </p:cNvSpPr>
          <p:nvPr>
            <p:ph type="dt" sz="half" idx="10"/>
          </p:nvPr>
        </p:nvSpPr>
        <p:spPr/>
        <p:txBody>
          <a:bodyPr/>
          <a:lstStyle/>
          <a:p>
            <a:fld id="{3C5F1652-3738-46E7-BF08-CB9703BBF79F}" type="datetime1">
              <a:rPr lang="en-US" smtClean="0"/>
              <a:t>9/7/2024</a:t>
            </a:fld>
            <a:endParaRPr lang="en-US"/>
          </a:p>
        </p:txBody>
      </p:sp>
      <p:sp>
        <p:nvSpPr>
          <p:cNvPr id="8" name="Footer Placeholder 7">
            <a:extLst>
              <a:ext uri="{FF2B5EF4-FFF2-40B4-BE49-F238E27FC236}">
                <a16:creationId xmlns:a16="http://schemas.microsoft.com/office/drawing/2014/main" id="{6A65CCFB-FE8C-1889-4D25-A21A601D7860}"/>
              </a:ext>
            </a:extLst>
          </p:cNvPr>
          <p:cNvSpPr>
            <a:spLocks noGrp="1"/>
          </p:cNvSpPr>
          <p:nvPr>
            <p:ph type="ftr" sz="quarter" idx="11"/>
          </p:nvPr>
        </p:nvSpPr>
        <p:spPr/>
        <p:txBody>
          <a:bodyPr/>
          <a:lstStyle/>
          <a:p>
            <a:r>
              <a:rPr lang="en-US"/>
              <a:t>Drugs and Disease F2024 - Lecture 4</a:t>
            </a:r>
          </a:p>
        </p:txBody>
      </p:sp>
      <p:sp>
        <p:nvSpPr>
          <p:cNvPr id="11" name="Slide Number Placeholder 10">
            <a:extLst>
              <a:ext uri="{FF2B5EF4-FFF2-40B4-BE49-F238E27FC236}">
                <a16:creationId xmlns:a16="http://schemas.microsoft.com/office/drawing/2014/main" id="{8565D9B4-DABB-BFF8-9BDC-392201DF1210}"/>
              </a:ext>
            </a:extLst>
          </p:cNvPr>
          <p:cNvSpPr>
            <a:spLocks noGrp="1"/>
          </p:cNvSpPr>
          <p:nvPr>
            <p:ph type="sldNum" sz="quarter" idx="12"/>
          </p:nvPr>
        </p:nvSpPr>
        <p:spPr/>
        <p:txBody>
          <a:bodyPr/>
          <a:lstStyle/>
          <a:p>
            <a:fld id="{DC3BB032-4020-48F4-953B-341806DC4A2B}" type="slidenum">
              <a:rPr lang="en-US" smtClean="0"/>
              <a:t>13</a:t>
            </a:fld>
            <a:endParaRPr lang="en-US"/>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B95180BC-AA35-A9A2-8140-A2F488963D0C}"/>
                  </a:ext>
                </a:extLst>
              </p14:cNvPr>
              <p14:cNvContentPartPr/>
              <p14:nvPr/>
            </p14:nvContentPartPr>
            <p14:xfrm>
              <a:off x="4804736" y="6218380"/>
              <a:ext cx="608760" cy="57240"/>
            </p14:xfrm>
          </p:contentPart>
        </mc:Choice>
        <mc:Fallback>
          <p:pic>
            <p:nvPicPr>
              <p:cNvPr id="2" name="Ink 1">
                <a:extLst>
                  <a:ext uri="{FF2B5EF4-FFF2-40B4-BE49-F238E27FC236}">
                    <a16:creationId xmlns:a16="http://schemas.microsoft.com/office/drawing/2014/main" id="{B95180BC-AA35-A9A2-8140-A2F488963D0C}"/>
                  </a:ext>
                </a:extLst>
              </p:cNvPr>
              <p:cNvPicPr/>
              <p:nvPr/>
            </p:nvPicPr>
            <p:blipFill>
              <a:blip r:embed="rId7"/>
              <a:stretch>
                <a:fillRect/>
              </a:stretch>
            </p:blipFill>
            <p:spPr>
              <a:xfrm>
                <a:off x="4795736" y="6209380"/>
                <a:ext cx="62640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DA3B535F-FE59-211F-80B4-A8E5488DBD23}"/>
                  </a:ext>
                </a:extLst>
              </p14:cNvPr>
              <p14:cNvContentPartPr/>
              <p14:nvPr/>
            </p14:nvContentPartPr>
            <p14:xfrm>
              <a:off x="7139336" y="5919580"/>
              <a:ext cx="829080" cy="345960"/>
            </p14:xfrm>
          </p:contentPart>
        </mc:Choice>
        <mc:Fallback>
          <p:pic>
            <p:nvPicPr>
              <p:cNvPr id="3" name="Ink 2">
                <a:extLst>
                  <a:ext uri="{FF2B5EF4-FFF2-40B4-BE49-F238E27FC236}">
                    <a16:creationId xmlns:a16="http://schemas.microsoft.com/office/drawing/2014/main" id="{DA3B535F-FE59-211F-80B4-A8E5488DBD23}"/>
                  </a:ext>
                </a:extLst>
              </p:cNvPr>
              <p:cNvPicPr/>
              <p:nvPr/>
            </p:nvPicPr>
            <p:blipFill>
              <a:blip r:embed="rId9"/>
              <a:stretch>
                <a:fillRect/>
              </a:stretch>
            </p:blipFill>
            <p:spPr>
              <a:xfrm>
                <a:off x="7130696" y="5910580"/>
                <a:ext cx="846720" cy="363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Ink 3">
                <a:extLst>
                  <a:ext uri="{FF2B5EF4-FFF2-40B4-BE49-F238E27FC236}">
                    <a16:creationId xmlns:a16="http://schemas.microsoft.com/office/drawing/2014/main" id="{DEEC1385-7FA5-A821-1727-4D74440F360D}"/>
                  </a:ext>
                </a:extLst>
              </p14:cNvPr>
              <p14:cNvContentPartPr/>
              <p14:nvPr/>
            </p14:nvContentPartPr>
            <p14:xfrm>
              <a:off x="9466736" y="5912380"/>
              <a:ext cx="388440" cy="365040"/>
            </p14:xfrm>
          </p:contentPart>
        </mc:Choice>
        <mc:Fallback>
          <p:pic>
            <p:nvPicPr>
              <p:cNvPr id="4" name="Ink 3">
                <a:extLst>
                  <a:ext uri="{FF2B5EF4-FFF2-40B4-BE49-F238E27FC236}">
                    <a16:creationId xmlns:a16="http://schemas.microsoft.com/office/drawing/2014/main" id="{DEEC1385-7FA5-A821-1727-4D74440F360D}"/>
                  </a:ext>
                </a:extLst>
              </p:cNvPr>
              <p:cNvPicPr/>
              <p:nvPr/>
            </p:nvPicPr>
            <p:blipFill>
              <a:blip r:embed="rId11"/>
              <a:stretch>
                <a:fillRect/>
              </a:stretch>
            </p:blipFill>
            <p:spPr>
              <a:xfrm>
                <a:off x="9457736" y="5903740"/>
                <a:ext cx="406080" cy="3826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0" name="Ink 19">
                <a:extLst>
                  <a:ext uri="{FF2B5EF4-FFF2-40B4-BE49-F238E27FC236}">
                    <a16:creationId xmlns:a16="http://schemas.microsoft.com/office/drawing/2014/main" id="{4AC29851-6942-305A-4C25-38A00AB951F6}"/>
                  </a:ext>
                </a:extLst>
              </p14:cNvPr>
              <p14:cNvContentPartPr/>
              <p14:nvPr/>
            </p14:nvContentPartPr>
            <p14:xfrm>
              <a:off x="4825976" y="6620140"/>
              <a:ext cx="827640" cy="81720"/>
            </p14:xfrm>
          </p:contentPart>
        </mc:Choice>
        <mc:Fallback>
          <p:pic>
            <p:nvPicPr>
              <p:cNvPr id="20" name="Ink 19">
                <a:extLst>
                  <a:ext uri="{FF2B5EF4-FFF2-40B4-BE49-F238E27FC236}">
                    <a16:creationId xmlns:a16="http://schemas.microsoft.com/office/drawing/2014/main" id="{4AC29851-6942-305A-4C25-38A00AB951F6}"/>
                  </a:ext>
                </a:extLst>
              </p:cNvPr>
              <p:cNvPicPr/>
              <p:nvPr/>
            </p:nvPicPr>
            <p:blipFill>
              <a:blip r:embed="rId13"/>
              <a:stretch>
                <a:fillRect/>
              </a:stretch>
            </p:blipFill>
            <p:spPr>
              <a:xfrm>
                <a:off x="4816976" y="6611140"/>
                <a:ext cx="84528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9" name="Ink 28">
                <a:extLst>
                  <a:ext uri="{FF2B5EF4-FFF2-40B4-BE49-F238E27FC236}">
                    <a16:creationId xmlns:a16="http://schemas.microsoft.com/office/drawing/2014/main" id="{9F661194-8060-AE23-311A-DF22413F85C1}"/>
                  </a:ext>
                </a:extLst>
              </p14:cNvPr>
              <p14:cNvContentPartPr/>
              <p14:nvPr/>
            </p14:nvContentPartPr>
            <p14:xfrm>
              <a:off x="7132496" y="6295780"/>
              <a:ext cx="676440" cy="392040"/>
            </p14:xfrm>
          </p:contentPart>
        </mc:Choice>
        <mc:Fallback>
          <p:pic>
            <p:nvPicPr>
              <p:cNvPr id="29" name="Ink 28">
                <a:extLst>
                  <a:ext uri="{FF2B5EF4-FFF2-40B4-BE49-F238E27FC236}">
                    <a16:creationId xmlns:a16="http://schemas.microsoft.com/office/drawing/2014/main" id="{9F661194-8060-AE23-311A-DF22413F85C1}"/>
                  </a:ext>
                </a:extLst>
              </p:cNvPr>
              <p:cNvPicPr/>
              <p:nvPr/>
            </p:nvPicPr>
            <p:blipFill>
              <a:blip r:embed="rId15"/>
              <a:stretch>
                <a:fillRect/>
              </a:stretch>
            </p:blipFill>
            <p:spPr>
              <a:xfrm>
                <a:off x="7123496" y="6287140"/>
                <a:ext cx="694080" cy="4096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2" name="Ink 31">
                <a:extLst>
                  <a:ext uri="{FF2B5EF4-FFF2-40B4-BE49-F238E27FC236}">
                    <a16:creationId xmlns:a16="http://schemas.microsoft.com/office/drawing/2014/main" id="{C21FB810-613F-AE97-A852-3323B5ABD306}"/>
                  </a:ext>
                </a:extLst>
              </p14:cNvPr>
              <p14:cNvContentPartPr/>
              <p14:nvPr/>
            </p14:nvContentPartPr>
            <p14:xfrm>
              <a:off x="9512456" y="6259420"/>
              <a:ext cx="1221120" cy="487440"/>
            </p14:xfrm>
          </p:contentPart>
        </mc:Choice>
        <mc:Fallback>
          <p:pic>
            <p:nvPicPr>
              <p:cNvPr id="32" name="Ink 31">
                <a:extLst>
                  <a:ext uri="{FF2B5EF4-FFF2-40B4-BE49-F238E27FC236}">
                    <a16:creationId xmlns:a16="http://schemas.microsoft.com/office/drawing/2014/main" id="{C21FB810-613F-AE97-A852-3323B5ABD306}"/>
                  </a:ext>
                </a:extLst>
              </p:cNvPr>
              <p:cNvPicPr/>
              <p:nvPr/>
            </p:nvPicPr>
            <p:blipFill>
              <a:blip r:embed="rId17"/>
              <a:stretch>
                <a:fillRect/>
              </a:stretch>
            </p:blipFill>
            <p:spPr>
              <a:xfrm>
                <a:off x="9503816" y="6250420"/>
                <a:ext cx="1238760" cy="505080"/>
              </a:xfrm>
              <a:prstGeom prst="rect">
                <a:avLst/>
              </a:prstGeom>
            </p:spPr>
          </p:pic>
        </mc:Fallback>
      </mc:AlternateContent>
      <p:grpSp>
        <p:nvGrpSpPr>
          <p:cNvPr id="37" name="Group 36">
            <a:extLst>
              <a:ext uri="{FF2B5EF4-FFF2-40B4-BE49-F238E27FC236}">
                <a16:creationId xmlns:a16="http://schemas.microsoft.com/office/drawing/2014/main" id="{1FDD731A-1AB2-2E99-15AE-F9DC7E810217}"/>
              </a:ext>
            </a:extLst>
          </p:cNvPr>
          <p:cNvGrpSpPr/>
          <p:nvPr/>
        </p:nvGrpSpPr>
        <p:grpSpPr>
          <a:xfrm>
            <a:off x="11276096" y="5984740"/>
            <a:ext cx="492120" cy="148320"/>
            <a:chOff x="11276096" y="5984740"/>
            <a:chExt cx="492120" cy="148320"/>
          </a:xfrm>
        </p:grpSpPr>
        <mc:AlternateContent xmlns:mc="http://schemas.openxmlformats.org/markup-compatibility/2006">
          <mc:Choice xmlns:p14="http://schemas.microsoft.com/office/powerpoint/2010/main" Requires="p14">
            <p:contentPart p14:bwMode="auto" r:id="rId18">
              <p14:nvContentPartPr>
                <p14:cNvPr id="33" name="Ink 32">
                  <a:extLst>
                    <a:ext uri="{FF2B5EF4-FFF2-40B4-BE49-F238E27FC236}">
                      <a16:creationId xmlns:a16="http://schemas.microsoft.com/office/drawing/2014/main" id="{7365E9ED-E985-41FE-44AC-D32D4CC9D8CD}"/>
                    </a:ext>
                  </a:extLst>
                </p14:cNvPr>
                <p14:cNvContentPartPr/>
                <p14:nvPr/>
              </p14:nvContentPartPr>
              <p14:xfrm>
                <a:off x="11276096" y="6016420"/>
                <a:ext cx="36720" cy="116640"/>
              </p14:xfrm>
            </p:contentPart>
          </mc:Choice>
          <mc:Fallback>
            <p:pic>
              <p:nvPicPr>
                <p:cNvPr id="33" name="Ink 32">
                  <a:extLst>
                    <a:ext uri="{FF2B5EF4-FFF2-40B4-BE49-F238E27FC236}">
                      <a16:creationId xmlns:a16="http://schemas.microsoft.com/office/drawing/2014/main" id="{7365E9ED-E985-41FE-44AC-D32D4CC9D8CD}"/>
                    </a:ext>
                  </a:extLst>
                </p:cNvPr>
                <p:cNvPicPr/>
                <p:nvPr/>
              </p:nvPicPr>
              <p:blipFill>
                <a:blip r:embed="rId19"/>
                <a:stretch>
                  <a:fillRect/>
                </a:stretch>
              </p:blipFill>
              <p:spPr>
                <a:xfrm>
                  <a:off x="11267096" y="6007420"/>
                  <a:ext cx="5436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4" name="Ink 33">
                  <a:extLst>
                    <a:ext uri="{FF2B5EF4-FFF2-40B4-BE49-F238E27FC236}">
                      <a16:creationId xmlns:a16="http://schemas.microsoft.com/office/drawing/2014/main" id="{C8729CDF-FDFE-1767-3D73-F93A0718F487}"/>
                    </a:ext>
                  </a:extLst>
                </p14:cNvPr>
                <p14:cNvContentPartPr/>
                <p14:nvPr/>
              </p14:nvContentPartPr>
              <p14:xfrm>
                <a:off x="11422976" y="6007420"/>
                <a:ext cx="64440" cy="119880"/>
              </p14:xfrm>
            </p:contentPart>
          </mc:Choice>
          <mc:Fallback>
            <p:pic>
              <p:nvPicPr>
                <p:cNvPr id="34" name="Ink 33">
                  <a:extLst>
                    <a:ext uri="{FF2B5EF4-FFF2-40B4-BE49-F238E27FC236}">
                      <a16:creationId xmlns:a16="http://schemas.microsoft.com/office/drawing/2014/main" id="{C8729CDF-FDFE-1767-3D73-F93A0718F487}"/>
                    </a:ext>
                  </a:extLst>
                </p:cNvPr>
                <p:cNvPicPr/>
                <p:nvPr/>
              </p:nvPicPr>
              <p:blipFill>
                <a:blip r:embed="rId21"/>
                <a:stretch>
                  <a:fillRect/>
                </a:stretch>
              </p:blipFill>
              <p:spPr>
                <a:xfrm>
                  <a:off x="11413976" y="5998780"/>
                  <a:ext cx="8208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5" name="Ink 34">
                  <a:extLst>
                    <a:ext uri="{FF2B5EF4-FFF2-40B4-BE49-F238E27FC236}">
                      <a16:creationId xmlns:a16="http://schemas.microsoft.com/office/drawing/2014/main" id="{E703B8A7-7890-27F9-BBF6-5E98F392DCDB}"/>
                    </a:ext>
                  </a:extLst>
                </p14:cNvPr>
                <p14:cNvContentPartPr/>
                <p14:nvPr/>
              </p14:nvContentPartPr>
              <p14:xfrm>
                <a:off x="11561576" y="5993740"/>
                <a:ext cx="65160" cy="100800"/>
              </p14:xfrm>
            </p:contentPart>
          </mc:Choice>
          <mc:Fallback>
            <p:pic>
              <p:nvPicPr>
                <p:cNvPr id="35" name="Ink 34">
                  <a:extLst>
                    <a:ext uri="{FF2B5EF4-FFF2-40B4-BE49-F238E27FC236}">
                      <a16:creationId xmlns:a16="http://schemas.microsoft.com/office/drawing/2014/main" id="{E703B8A7-7890-27F9-BBF6-5E98F392DCDB}"/>
                    </a:ext>
                  </a:extLst>
                </p:cNvPr>
                <p:cNvPicPr/>
                <p:nvPr/>
              </p:nvPicPr>
              <p:blipFill>
                <a:blip r:embed="rId23"/>
                <a:stretch>
                  <a:fillRect/>
                </a:stretch>
              </p:blipFill>
              <p:spPr>
                <a:xfrm>
                  <a:off x="11552576" y="5984740"/>
                  <a:ext cx="8280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6" name="Ink 35">
                  <a:extLst>
                    <a:ext uri="{FF2B5EF4-FFF2-40B4-BE49-F238E27FC236}">
                      <a16:creationId xmlns:a16="http://schemas.microsoft.com/office/drawing/2014/main" id="{1802B5EF-C958-6962-D50A-50A210C55CD4}"/>
                    </a:ext>
                  </a:extLst>
                </p14:cNvPr>
                <p14:cNvContentPartPr/>
                <p14:nvPr/>
              </p14:nvContentPartPr>
              <p14:xfrm>
                <a:off x="11704496" y="5984740"/>
                <a:ext cx="63720" cy="86760"/>
              </p14:xfrm>
            </p:contentPart>
          </mc:Choice>
          <mc:Fallback>
            <p:pic>
              <p:nvPicPr>
                <p:cNvPr id="36" name="Ink 35">
                  <a:extLst>
                    <a:ext uri="{FF2B5EF4-FFF2-40B4-BE49-F238E27FC236}">
                      <a16:creationId xmlns:a16="http://schemas.microsoft.com/office/drawing/2014/main" id="{1802B5EF-C958-6962-D50A-50A210C55CD4}"/>
                    </a:ext>
                  </a:extLst>
                </p:cNvPr>
                <p:cNvPicPr/>
                <p:nvPr/>
              </p:nvPicPr>
              <p:blipFill>
                <a:blip r:embed="rId25"/>
                <a:stretch>
                  <a:fillRect/>
                </a:stretch>
              </p:blipFill>
              <p:spPr>
                <a:xfrm>
                  <a:off x="11695496" y="5975740"/>
                  <a:ext cx="81360" cy="104400"/>
                </a:xfrm>
                <a:prstGeom prst="rect">
                  <a:avLst/>
                </a:prstGeom>
              </p:spPr>
            </p:pic>
          </mc:Fallback>
        </mc:AlternateContent>
      </p:grpSp>
      <p:grpSp>
        <p:nvGrpSpPr>
          <p:cNvPr id="45" name="Group 44">
            <a:extLst>
              <a:ext uri="{FF2B5EF4-FFF2-40B4-BE49-F238E27FC236}">
                <a16:creationId xmlns:a16="http://schemas.microsoft.com/office/drawing/2014/main" id="{27BB4F1B-2C0E-29E2-00CC-A775955EFA10}"/>
              </a:ext>
            </a:extLst>
          </p:cNvPr>
          <p:cNvGrpSpPr/>
          <p:nvPr/>
        </p:nvGrpSpPr>
        <p:grpSpPr>
          <a:xfrm>
            <a:off x="10102136" y="6787180"/>
            <a:ext cx="348120" cy="271800"/>
            <a:chOff x="10102136" y="6787180"/>
            <a:chExt cx="348120" cy="271800"/>
          </a:xfrm>
        </p:grpSpPr>
        <mc:AlternateContent xmlns:mc="http://schemas.openxmlformats.org/markup-compatibility/2006">
          <mc:Choice xmlns:p14="http://schemas.microsoft.com/office/powerpoint/2010/main" Requires="p14">
            <p:contentPart p14:bwMode="auto" r:id="rId26">
              <p14:nvContentPartPr>
                <p14:cNvPr id="38" name="Ink 37">
                  <a:extLst>
                    <a:ext uri="{FF2B5EF4-FFF2-40B4-BE49-F238E27FC236}">
                      <a16:creationId xmlns:a16="http://schemas.microsoft.com/office/drawing/2014/main" id="{0E22DC8D-DD06-5FCD-837E-2358E4A8E1AA}"/>
                    </a:ext>
                  </a:extLst>
                </p14:cNvPr>
                <p14:cNvContentPartPr/>
                <p14:nvPr/>
              </p14:nvContentPartPr>
              <p14:xfrm>
                <a:off x="10102136" y="6880420"/>
                <a:ext cx="45720" cy="178560"/>
              </p14:xfrm>
            </p:contentPart>
          </mc:Choice>
          <mc:Fallback>
            <p:pic>
              <p:nvPicPr>
                <p:cNvPr id="38" name="Ink 37">
                  <a:extLst>
                    <a:ext uri="{FF2B5EF4-FFF2-40B4-BE49-F238E27FC236}">
                      <a16:creationId xmlns:a16="http://schemas.microsoft.com/office/drawing/2014/main" id="{0E22DC8D-DD06-5FCD-837E-2358E4A8E1AA}"/>
                    </a:ext>
                  </a:extLst>
                </p:cNvPr>
                <p:cNvPicPr/>
                <p:nvPr/>
              </p:nvPicPr>
              <p:blipFill>
                <a:blip r:embed="rId27"/>
                <a:stretch>
                  <a:fillRect/>
                </a:stretch>
              </p:blipFill>
              <p:spPr>
                <a:xfrm>
                  <a:off x="10093496" y="6871420"/>
                  <a:ext cx="6336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9" name="Ink 38">
                  <a:extLst>
                    <a:ext uri="{FF2B5EF4-FFF2-40B4-BE49-F238E27FC236}">
                      <a16:creationId xmlns:a16="http://schemas.microsoft.com/office/drawing/2014/main" id="{B3BA1E3F-DD39-1730-3B03-5BE3B8C19F08}"/>
                    </a:ext>
                  </a:extLst>
                </p14:cNvPr>
                <p14:cNvContentPartPr/>
                <p14:nvPr/>
              </p14:nvContentPartPr>
              <p14:xfrm>
                <a:off x="10192136" y="6874300"/>
                <a:ext cx="113760" cy="181800"/>
              </p14:xfrm>
            </p:contentPart>
          </mc:Choice>
          <mc:Fallback>
            <p:pic>
              <p:nvPicPr>
                <p:cNvPr id="39" name="Ink 38">
                  <a:extLst>
                    <a:ext uri="{FF2B5EF4-FFF2-40B4-BE49-F238E27FC236}">
                      <a16:creationId xmlns:a16="http://schemas.microsoft.com/office/drawing/2014/main" id="{B3BA1E3F-DD39-1730-3B03-5BE3B8C19F08}"/>
                    </a:ext>
                  </a:extLst>
                </p:cNvPr>
                <p:cNvPicPr/>
                <p:nvPr/>
              </p:nvPicPr>
              <p:blipFill>
                <a:blip r:embed="rId29"/>
                <a:stretch>
                  <a:fillRect/>
                </a:stretch>
              </p:blipFill>
              <p:spPr>
                <a:xfrm>
                  <a:off x="10183496" y="6865300"/>
                  <a:ext cx="13140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0" name="Ink 39">
                  <a:extLst>
                    <a:ext uri="{FF2B5EF4-FFF2-40B4-BE49-F238E27FC236}">
                      <a16:creationId xmlns:a16="http://schemas.microsoft.com/office/drawing/2014/main" id="{146DCD9A-3784-7632-CEB0-C77DF498EAC7}"/>
                    </a:ext>
                  </a:extLst>
                </p14:cNvPr>
                <p14:cNvContentPartPr/>
                <p14:nvPr/>
              </p14:nvContentPartPr>
              <p14:xfrm>
                <a:off x="10369256" y="6787180"/>
                <a:ext cx="34920" cy="136440"/>
              </p14:xfrm>
            </p:contentPart>
          </mc:Choice>
          <mc:Fallback>
            <p:pic>
              <p:nvPicPr>
                <p:cNvPr id="40" name="Ink 39">
                  <a:extLst>
                    <a:ext uri="{FF2B5EF4-FFF2-40B4-BE49-F238E27FC236}">
                      <a16:creationId xmlns:a16="http://schemas.microsoft.com/office/drawing/2014/main" id="{146DCD9A-3784-7632-CEB0-C77DF498EAC7}"/>
                    </a:ext>
                  </a:extLst>
                </p:cNvPr>
                <p:cNvPicPr/>
                <p:nvPr/>
              </p:nvPicPr>
              <p:blipFill>
                <a:blip r:embed="rId31"/>
                <a:stretch>
                  <a:fillRect/>
                </a:stretch>
              </p:blipFill>
              <p:spPr>
                <a:xfrm>
                  <a:off x="10360256" y="6778540"/>
                  <a:ext cx="5256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1" name="Ink 40">
                  <a:extLst>
                    <a:ext uri="{FF2B5EF4-FFF2-40B4-BE49-F238E27FC236}">
                      <a16:creationId xmlns:a16="http://schemas.microsoft.com/office/drawing/2014/main" id="{B414CB03-AB0A-C113-5B87-BCC4763D228E}"/>
                    </a:ext>
                  </a:extLst>
                </p14:cNvPr>
                <p14:cNvContentPartPr/>
                <p14:nvPr/>
              </p14:nvContentPartPr>
              <p14:xfrm>
                <a:off x="10315256" y="6810940"/>
                <a:ext cx="135000" cy="86760"/>
              </p14:xfrm>
            </p:contentPart>
          </mc:Choice>
          <mc:Fallback>
            <p:pic>
              <p:nvPicPr>
                <p:cNvPr id="41" name="Ink 40">
                  <a:extLst>
                    <a:ext uri="{FF2B5EF4-FFF2-40B4-BE49-F238E27FC236}">
                      <a16:creationId xmlns:a16="http://schemas.microsoft.com/office/drawing/2014/main" id="{B414CB03-AB0A-C113-5B87-BCC4763D228E}"/>
                    </a:ext>
                  </a:extLst>
                </p:cNvPr>
                <p:cNvPicPr/>
                <p:nvPr/>
              </p:nvPicPr>
              <p:blipFill>
                <a:blip r:embed="rId33"/>
                <a:stretch>
                  <a:fillRect/>
                </a:stretch>
              </p:blipFill>
              <p:spPr>
                <a:xfrm>
                  <a:off x="10306616" y="6801940"/>
                  <a:ext cx="152640" cy="104400"/>
                </a:xfrm>
                <a:prstGeom prst="rect">
                  <a:avLst/>
                </a:prstGeom>
              </p:spPr>
            </p:pic>
          </mc:Fallback>
        </mc:AlternateContent>
      </p:grpSp>
      <p:grpSp>
        <p:nvGrpSpPr>
          <p:cNvPr id="44" name="Group 43">
            <a:extLst>
              <a:ext uri="{FF2B5EF4-FFF2-40B4-BE49-F238E27FC236}">
                <a16:creationId xmlns:a16="http://schemas.microsoft.com/office/drawing/2014/main" id="{0B82A7DC-DBCB-2B4D-F2DC-AEB53D5CC1F5}"/>
              </a:ext>
            </a:extLst>
          </p:cNvPr>
          <p:cNvGrpSpPr/>
          <p:nvPr/>
        </p:nvGrpSpPr>
        <p:grpSpPr>
          <a:xfrm>
            <a:off x="7735136" y="6726700"/>
            <a:ext cx="347040" cy="283680"/>
            <a:chOff x="7735136" y="6726700"/>
            <a:chExt cx="347040" cy="283680"/>
          </a:xfrm>
        </p:grpSpPr>
        <mc:AlternateContent xmlns:mc="http://schemas.openxmlformats.org/markup-compatibility/2006">
          <mc:Choice xmlns:p14="http://schemas.microsoft.com/office/powerpoint/2010/main" Requires="p14">
            <p:contentPart p14:bwMode="auto" r:id="rId34">
              <p14:nvContentPartPr>
                <p14:cNvPr id="42" name="Ink 41">
                  <a:extLst>
                    <a:ext uri="{FF2B5EF4-FFF2-40B4-BE49-F238E27FC236}">
                      <a16:creationId xmlns:a16="http://schemas.microsoft.com/office/drawing/2014/main" id="{8ED6290C-98A2-F8E3-FB5D-08325F21180B}"/>
                    </a:ext>
                  </a:extLst>
                </p14:cNvPr>
                <p14:cNvContentPartPr/>
                <p14:nvPr/>
              </p14:nvContentPartPr>
              <p14:xfrm>
                <a:off x="7735136" y="6854860"/>
                <a:ext cx="28800" cy="155520"/>
              </p14:xfrm>
            </p:contentPart>
          </mc:Choice>
          <mc:Fallback>
            <p:pic>
              <p:nvPicPr>
                <p:cNvPr id="42" name="Ink 41">
                  <a:extLst>
                    <a:ext uri="{FF2B5EF4-FFF2-40B4-BE49-F238E27FC236}">
                      <a16:creationId xmlns:a16="http://schemas.microsoft.com/office/drawing/2014/main" id="{8ED6290C-98A2-F8E3-FB5D-08325F21180B}"/>
                    </a:ext>
                  </a:extLst>
                </p:cNvPr>
                <p:cNvPicPr/>
                <p:nvPr/>
              </p:nvPicPr>
              <p:blipFill>
                <a:blip r:embed="rId35"/>
                <a:stretch>
                  <a:fillRect/>
                </a:stretch>
              </p:blipFill>
              <p:spPr>
                <a:xfrm>
                  <a:off x="7726496" y="6846220"/>
                  <a:ext cx="4644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3" name="Ink 42">
                  <a:extLst>
                    <a:ext uri="{FF2B5EF4-FFF2-40B4-BE49-F238E27FC236}">
                      <a16:creationId xmlns:a16="http://schemas.microsoft.com/office/drawing/2014/main" id="{FC30A685-38B0-9048-616E-5B9D25CFBED7}"/>
                    </a:ext>
                  </a:extLst>
                </p14:cNvPr>
                <p14:cNvContentPartPr/>
                <p14:nvPr/>
              </p14:nvContentPartPr>
              <p14:xfrm>
                <a:off x="7840256" y="6726700"/>
                <a:ext cx="241920" cy="233280"/>
              </p14:xfrm>
            </p:contentPart>
          </mc:Choice>
          <mc:Fallback>
            <p:pic>
              <p:nvPicPr>
                <p:cNvPr id="43" name="Ink 42">
                  <a:extLst>
                    <a:ext uri="{FF2B5EF4-FFF2-40B4-BE49-F238E27FC236}">
                      <a16:creationId xmlns:a16="http://schemas.microsoft.com/office/drawing/2014/main" id="{FC30A685-38B0-9048-616E-5B9D25CFBED7}"/>
                    </a:ext>
                  </a:extLst>
                </p:cNvPr>
                <p:cNvPicPr/>
                <p:nvPr/>
              </p:nvPicPr>
              <p:blipFill>
                <a:blip r:embed="rId37"/>
                <a:stretch>
                  <a:fillRect/>
                </a:stretch>
              </p:blipFill>
              <p:spPr>
                <a:xfrm>
                  <a:off x="7831256" y="6718060"/>
                  <a:ext cx="259560" cy="250920"/>
                </a:xfrm>
                <a:prstGeom prst="rect">
                  <a:avLst/>
                </a:prstGeom>
              </p:spPr>
            </p:pic>
          </mc:Fallback>
        </mc:AlternateContent>
      </p:grpSp>
      <p:grpSp>
        <p:nvGrpSpPr>
          <p:cNvPr id="49" name="Group 48">
            <a:extLst>
              <a:ext uri="{FF2B5EF4-FFF2-40B4-BE49-F238E27FC236}">
                <a16:creationId xmlns:a16="http://schemas.microsoft.com/office/drawing/2014/main" id="{7261704C-943E-46A4-EEED-904086910DFB}"/>
              </a:ext>
            </a:extLst>
          </p:cNvPr>
          <p:cNvGrpSpPr/>
          <p:nvPr/>
        </p:nvGrpSpPr>
        <p:grpSpPr>
          <a:xfrm>
            <a:off x="11458976" y="6264100"/>
            <a:ext cx="317160" cy="320400"/>
            <a:chOff x="11458976" y="6264100"/>
            <a:chExt cx="317160" cy="320400"/>
          </a:xfrm>
        </p:grpSpPr>
        <mc:AlternateContent xmlns:mc="http://schemas.openxmlformats.org/markup-compatibility/2006">
          <mc:Choice xmlns:p14="http://schemas.microsoft.com/office/powerpoint/2010/main" Requires="p14">
            <p:contentPart p14:bwMode="auto" r:id="rId38">
              <p14:nvContentPartPr>
                <p14:cNvPr id="46" name="Ink 45">
                  <a:extLst>
                    <a:ext uri="{FF2B5EF4-FFF2-40B4-BE49-F238E27FC236}">
                      <a16:creationId xmlns:a16="http://schemas.microsoft.com/office/drawing/2014/main" id="{53B2467F-171A-8DDF-EF41-B81A80BB7983}"/>
                    </a:ext>
                  </a:extLst>
                </p14:cNvPr>
                <p14:cNvContentPartPr/>
                <p14:nvPr/>
              </p14:nvContentPartPr>
              <p14:xfrm>
                <a:off x="11458976" y="6448780"/>
                <a:ext cx="27360" cy="135720"/>
              </p14:xfrm>
            </p:contentPart>
          </mc:Choice>
          <mc:Fallback>
            <p:pic>
              <p:nvPicPr>
                <p:cNvPr id="46" name="Ink 45">
                  <a:extLst>
                    <a:ext uri="{FF2B5EF4-FFF2-40B4-BE49-F238E27FC236}">
                      <a16:creationId xmlns:a16="http://schemas.microsoft.com/office/drawing/2014/main" id="{53B2467F-171A-8DDF-EF41-B81A80BB7983}"/>
                    </a:ext>
                  </a:extLst>
                </p:cNvPr>
                <p:cNvPicPr/>
                <p:nvPr/>
              </p:nvPicPr>
              <p:blipFill>
                <a:blip r:embed="rId39"/>
                <a:stretch>
                  <a:fillRect/>
                </a:stretch>
              </p:blipFill>
              <p:spPr>
                <a:xfrm>
                  <a:off x="11450336" y="6440140"/>
                  <a:ext cx="4500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7" name="Ink 46">
                  <a:extLst>
                    <a:ext uri="{FF2B5EF4-FFF2-40B4-BE49-F238E27FC236}">
                      <a16:creationId xmlns:a16="http://schemas.microsoft.com/office/drawing/2014/main" id="{EFC60E93-CE91-DD43-D7A7-87E11636E9AF}"/>
                    </a:ext>
                  </a:extLst>
                </p14:cNvPr>
                <p14:cNvContentPartPr/>
                <p14:nvPr/>
              </p14:nvContentPartPr>
              <p14:xfrm>
                <a:off x="11561936" y="6425020"/>
                <a:ext cx="111960" cy="139320"/>
              </p14:xfrm>
            </p:contentPart>
          </mc:Choice>
          <mc:Fallback>
            <p:pic>
              <p:nvPicPr>
                <p:cNvPr id="47" name="Ink 46">
                  <a:extLst>
                    <a:ext uri="{FF2B5EF4-FFF2-40B4-BE49-F238E27FC236}">
                      <a16:creationId xmlns:a16="http://schemas.microsoft.com/office/drawing/2014/main" id="{EFC60E93-CE91-DD43-D7A7-87E11636E9AF}"/>
                    </a:ext>
                  </a:extLst>
                </p:cNvPr>
                <p:cNvPicPr/>
                <p:nvPr/>
              </p:nvPicPr>
              <p:blipFill>
                <a:blip r:embed="rId41"/>
                <a:stretch>
                  <a:fillRect/>
                </a:stretch>
              </p:blipFill>
              <p:spPr>
                <a:xfrm>
                  <a:off x="11553296" y="6416020"/>
                  <a:ext cx="129600" cy="1569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8" name="Ink 47">
                  <a:extLst>
                    <a:ext uri="{FF2B5EF4-FFF2-40B4-BE49-F238E27FC236}">
                      <a16:creationId xmlns:a16="http://schemas.microsoft.com/office/drawing/2014/main" id="{12CEC529-97A5-8231-1AA9-5DAED4A09C23}"/>
                    </a:ext>
                  </a:extLst>
                </p14:cNvPr>
                <p14:cNvContentPartPr/>
                <p14:nvPr/>
              </p14:nvContentPartPr>
              <p14:xfrm>
                <a:off x="11723216" y="6264100"/>
                <a:ext cx="52920" cy="154440"/>
              </p14:xfrm>
            </p:contentPart>
          </mc:Choice>
          <mc:Fallback>
            <p:pic>
              <p:nvPicPr>
                <p:cNvPr id="48" name="Ink 47">
                  <a:extLst>
                    <a:ext uri="{FF2B5EF4-FFF2-40B4-BE49-F238E27FC236}">
                      <a16:creationId xmlns:a16="http://schemas.microsoft.com/office/drawing/2014/main" id="{12CEC529-97A5-8231-1AA9-5DAED4A09C23}"/>
                    </a:ext>
                  </a:extLst>
                </p:cNvPr>
                <p:cNvPicPr/>
                <p:nvPr/>
              </p:nvPicPr>
              <p:blipFill>
                <a:blip r:embed="rId43"/>
                <a:stretch>
                  <a:fillRect/>
                </a:stretch>
              </p:blipFill>
              <p:spPr>
                <a:xfrm>
                  <a:off x="11714216" y="6255100"/>
                  <a:ext cx="70560" cy="172080"/>
                </a:xfrm>
                <a:prstGeom prst="rect">
                  <a:avLst/>
                </a:prstGeom>
              </p:spPr>
            </p:pic>
          </mc:Fallback>
        </mc:AlternateContent>
      </p:grpSp>
      <p:grpSp>
        <p:nvGrpSpPr>
          <p:cNvPr id="57" name="Group 56">
            <a:extLst>
              <a:ext uri="{FF2B5EF4-FFF2-40B4-BE49-F238E27FC236}">
                <a16:creationId xmlns:a16="http://schemas.microsoft.com/office/drawing/2014/main" id="{16CFACD0-856D-C4BC-7B8D-E79C998524F7}"/>
              </a:ext>
            </a:extLst>
          </p:cNvPr>
          <p:cNvGrpSpPr/>
          <p:nvPr/>
        </p:nvGrpSpPr>
        <p:grpSpPr>
          <a:xfrm>
            <a:off x="2983856" y="551620"/>
            <a:ext cx="814320" cy="446400"/>
            <a:chOff x="2983856" y="551620"/>
            <a:chExt cx="814320" cy="446400"/>
          </a:xfrm>
        </p:grpSpPr>
        <mc:AlternateContent xmlns:mc="http://schemas.openxmlformats.org/markup-compatibility/2006">
          <mc:Choice xmlns:p14="http://schemas.microsoft.com/office/powerpoint/2010/main" Requires="p14">
            <p:contentPart p14:bwMode="auto" r:id="rId44">
              <p14:nvContentPartPr>
                <p14:cNvPr id="50" name="Ink 49">
                  <a:extLst>
                    <a:ext uri="{FF2B5EF4-FFF2-40B4-BE49-F238E27FC236}">
                      <a16:creationId xmlns:a16="http://schemas.microsoft.com/office/drawing/2014/main" id="{7B0EA84D-E028-A019-0DA8-4516E8ADE1AE}"/>
                    </a:ext>
                  </a:extLst>
                </p14:cNvPr>
                <p14:cNvContentPartPr/>
                <p14:nvPr/>
              </p14:nvContentPartPr>
              <p14:xfrm>
                <a:off x="2983856" y="897940"/>
                <a:ext cx="107640" cy="100080"/>
              </p14:xfrm>
            </p:contentPart>
          </mc:Choice>
          <mc:Fallback>
            <p:pic>
              <p:nvPicPr>
                <p:cNvPr id="50" name="Ink 49">
                  <a:extLst>
                    <a:ext uri="{FF2B5EF4-FFF2-40B4-BE49-F238E27FC236}">
                      <a16:creationId xmlns:a16="http://schemas.microsoft.com/office/drawing/2014/main" id="{7B0EA84D-E028-A019-0DA8-4516E8ADE1AE}"/>
                    </a:ext>
                  </a:extLst>
                </p:cNvPr>
                <p:cNvPicPr/>
                <p:nvPr/>
              </p:nvPicPr>
              <p:blipFill>
                <a:blip r:embed="rId45"/>
                <a:stretch>
                  <a:fillRect/>
                </a:stretch>
              </p:blipFill>
              <p:spPr>
                <a:xfrm>
                  <a:off x="2975216" y="888940"/>
                  <a:ext cx="12528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1" name="Ink 50">
                  <a:extLst>
                    <a:ext uri="{FF2B5EF4-FFF2-40B4-BE49-F238E27FC236}">
                      <a16:creationId xmlns:a16="http://schemas.microsoft.com/office/drawing/2014/main" id="{C6CDF90E-90EF-6589-E3B5-FDA15F70A6A4}"/>
                    </a:ext>
                  </a:extLst>
                </p14:cNvPr>
                <p14:cNvContentPartPr/>
                <p14:nvPr/>
              </p14:nvContentPartPr>
              <p14:xfrm>
                <a:off x="3183656" y="781300"/>
                <a:ext cx="45720" cy="119880"/>
              </p14:xfrm>
            </p:contentPart>
          </mc:Choice>
          <mc:Fallback>
            <p:pic>
              <p:nvPicPr>
                <p:cNvPr id="51" name="Ink 50">
                  <a:extLst>
                    <a:ext uri="{FF2B5EF4-FFF2-40B4-BE49-F238E27FC236}">
                      <a16:creationId xmlns:a16="http://schemas.microsoft.com/office/drawing/2014/main" id="{C6CDF90E-90EF-6589-E3B5-FDA15F70A6A4}"/>
                    </a:ext>
                  </a:extLst>
                </p:cNvPr>
                <p:cNvPicPr/>
                <p:nvPr/>
              </p:nvPicPr>
              <p:blipFill>
                <a:blip r:embed="rId47"/>
                <a:stretch>
                  <a:fillRect/>
                </a:stretch>
              </p:blipFill>
              <p:spPr>
                <a:xfrm>
                  <a:off x="3175016" y="772660"/>
                  <a:ext cx="6336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2" name="Ink 51">
                  <a:extLst>
                    <a:ext uri="{FF2B5EF4-FFF2-40B4-BE49-F238E27FC236}">
                      <a16:creationId xmlns:a16="http://schemas.microsoft.com/office/drawing/2014/main" id="{F5BE670D-8646-404D-B70B-C6111B22B8CA}"/>
                    </a:ext>
                  </a:extLst>
                </p14:cNvPr>
                <p14:cNvContentPartPr/>
                <p14:nvPr/>
              </p14:nvContentPartPr>
              <p14:xfrm>
                <a:off x="3265376" y="749980"/>
                <a:ext cx="52560" cy="66240"/>
              </p14:xfrm>
            </p:contentPart>
          </mc:Choice>
          <mc:Fallback>
            <p:pic>
              <p:nvPicPr>
                <p:cNvPr id="52" name="Ink 51">
                  <a:extLst>
                    <a:ext uri="{FF2B5EF4-FFF2-40B4-BE49-F238E27FC236}">
                      <a16:creationId xmlns:a16="http://schemas.microsoft.com/office/drawing/2014/main" id="{F5BE670D-8646-404D-B70B-C6111B22B8CA}"/>
                    </a:ext>
                  </a:extLst>
                </p:cNvPr>
                <p:cNvPicPr/>
                <p:nvPr/>
              </p:nvPicPr>
              <p:blipFill>
                <a:blip r:embed="rId49"/>
                <a:stretch>
                  <a:fillRect/>
                </a:stretch>
              </p:blipFill>
              <p:spPr>
                <a:xfrm>
                  <a:off x="3256736" y="741340"/>
                  <a:ext cx="7020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3" name="Ink 52">
                  <a:extLst>
                    <a:ext uri="{FF2B5EF4-FFF2-40B4-BE49-F238E27FC236}">
                      <a16:creationId xmlns:a16="http://schemas.microsoft.com/office/drawing/2014/main" id="{E1B1C36F-4420-1685-6DF8-EFB2F5278665}"/>
                    </a:ext>
                  </a:extLst>
                </p14:cNvPr>
                <p14:cNvContentPartPr/>
                <p14:nvPr/>
              </p14:nvContentPartPr>
              <p14:xfrm>
                <a:off x="3349616" y="673300"/>
                <a:ext cx="81000" cy="84600"/>
              </p14:xfrm>
            </p:contentPart>
          </mc:Choice>
          <mc:Fallback>
            <p:pic>
              <p:nvPicPr>
                <p:cNvPr id="53" name="Ink 52">
                  <a:extLst>
                    <a:ext uri="{FF2B5EF4-FFF2-40B4-BE49-F238E27FC236}">
                      <a16:creationId xmlns:a16="http://schemas.microsoft.com/office/drawing/2014/main" id="{E1B1C36F-4420-1685-6DF8-EFB2F5278665}"/>
                    </a:ext>
                  </a:extLst>
                </p:cNvPr>
                <p:cNvPicPr/>
                <p:nvPr/>
              </p:nvPicPr>
              <p:blipFill>
                <a:blip r:embed="rId51"/>
                <a:stretch>
                  <a:fillRect/>
                </a:stretch>
              </p:blipFill>
              <p:spPr>
                <a:xfrm>
                  <a:off x="3340976" y="664660"/>
                  <a:ext cx="9864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4" name="Ink 53">
                  <a:extLst>
                    <a:ext uri="{FF2B5EF4-FFF2-40B4-BE49-F238E27FC236}">
                      <a16:creationId xmlns:a16="http://schemas.microsoft.com/office/drawing/2014/main" id="{1C220ED2-EB52-B7D3-DDCE-79AE71CFD8F7}"/>
                    </a:ext>
                  </a:extLst>
                </p14:cNvPr>
                <p14:cNvContentPartPr/>
                <p14:nvPr/>
              </p14:nvContentPartPr>
              <p14:xfrm>
                <a:off x="3522056" y="564220"/>
                <a:ext cx="105480" cy="119160"/>
              </p14:xfrm>
            </p:contentPart>
          </mc:Choice>
          <mc:Fallback>
            <p:pic>
              <p:nvPicPr>
                <p:cNvPr id="54" name="Ink 53">
                  <a:extLst>
                    <a:ext uri="{FF2B5EF4-FFF2-40B4-BE49-F238E27FC236}">
                      <a16:creationId xmlns:a16="http://schemas.microsoft.com/office/drawing/2014/main" id="{1C220ED2-EB52-B7D3-DDCE-79AE71CFD8F7}"/>
                    </a:ext>
                  </a:extLst>
                </p:cNvPr>
                <p:cNvPicPr/>
                <p:nvPr/>
              </p:nvPicPr>
              <p:blipFill>
                <a:blip r:embed="rId53"/>
                <a:stretch>
                  <a:fillRect/>
                </a:stretch>
              </p:blipFill>
              <p:spPr>
                <a:xfrm>
                  <a:off x="3513056" y="555220"/>
                  <a:ext cx="12312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5" name="Ink 54">
                  <a:extLst>
                    <a:ext uri="{FF2B5EF4-FFF2-40B4-BE49-F238E27FC236}">
                      <a16:creationId xmlns:a16="http://schemas.microsoft.com/office/drawing/2014/main" id="{7D4EF29B-4D5F-60E1-ACD2-0374303B0344}"/>
                    </a:ext>
                  </a:extLst>
                </p14:cNvPr>
                <p14:cNvContentPartPr/>
                <p14:nvPr/>
              </p14:nvContentPartPr>
              <p14:xfrm>
                <a:off x="3699896" y="583300"/>
                <a:ext cx="54720" cy="66600"/>
              </p14:xfrm>
            </p:contentPart>
          </mc:Choice>
          <mc:Fallback>
            <p:pic>
              <p:nvPicPr>
                <p:cNvPr id="55" name="Ink 54">
                  <a:extLst>
                    <a:ext uri="{FF2B5EF4-FFF2-40B4-BE49-F238E27FC236}">
                      <a16:creationId xmlns:a16="http://schemas.microsoft.com/office/drawing/2014/main" id="{7D4EF29B-4D5F-60E1-ACD2-0374303B0344}"/>
                    </a:ext>
                  </a:extLst>
                </p:cNvPr>
                <p:cNvPicPr/>
                <p:nvPr/>
              </p:nvPicPr>
              <p:blipFill>
                <a:blip r:embed="rId55"/>
                <a:stretch>
                  <a:fillRect/>
                </a:stretch>
              </p:blipFill>
              <p:spPr>
                <a:xfrm>
                  <a:off x="3691256" y="574660"/>
                  <a:ext cx="7236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6" name="Ink 55">
                  <a:extLst>
                    <a:ext uri="{FF2B5EF4-FFF2-40B4-BE49-F238E27FC236}">
                      <a16:creationId xmlns:a16="http://schemas.microsoft.com/office/drawing/2014/main" id="{71B552F0-06C1-5D48-9623-A6DE3C9AD75B}"/>
                    </a:ext>
                  </a:extLst>
                </p14:cNvPr>
                <p14:cNvContentPartPr/>
                <p14:nvPr/>
              </p14:nvContentPartPr>
              <p14:xfrm>
                <a:off x="3692696" y="551620"/>
                <a:ext cx="105480" cy="67680"/>
              </p14:xfrm>
            </p:contentPart>
          </mc:Choice>
          <mc:Fallback>
            <p:pic>
              <p:nvPicPr>
                <p:cNvPr id="56" name="Ink 55">
                  <a:extLst>
                    <a:ext uri="{FF2B5EF4-FFF2-40B4-BE49-F238E27FC236}">
                      <a16:creationId xmlns:a16="http://schemas.microsoft.com/office/drawing/2014/main" id="{71B552F0-06C1-5D48-9623-A6DE3C9AD75B}"/>
                    </a:ext>
                  </a:extLst>
                </p:cNvPr>
                <p:cNvPicPr/>
                <p:nvPr/>
              </p:nvPicPr>
              <p:blipFill>
                <a:blip r:embed="rId57"/>
                <a:stretch>
                  <a:fillRect/>
                </a:stretch>
              </p:blipFill>
              <p:spPr>
                <a:xfrm>
                  <a:off x="3684056" y="542980"/>
                  <a:ext cx="123120" cy="85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8">
            <p14:nvContentPartPr>
              <p14:cNvPr id="58" name="Ink 57">
                <a:extLst>
                  <a:ext uri="{FF2B5EF4-FFF2-40B4-BE49-F238E27FC236}">
                    <a16:creationId xmlns:a16="http://schemas.microsoft.com/office/drawing/2014/main" id="{E0572C5C-047E-58DF-AE5A-36D327B76953}"/>
                  </a:ext>
                </a:extLst>
              </p14:cNvPr>
              <p14:cNvContentPartPr/>
              <p14:nvPr/>
            </p14:nvContentPartPr>
            <p14:xfrm>
              <a:off x="630896" y="2192860"/>
              <a:ext cx="842400" cy="428760"/>
            </p14:xfrm>
          </p:contentPart>
        </mc:Choice>
        <mc:Fallback>
          <p:pic>
            <p:nvPicPr>
              <p:cNvPr id="58" name="Ink 57">
                <a:extLst>
                  <a:ext uri="{FF2B5EF4-FFF2-40B4-BE49-F238E27FC236}">
                    <a16:creationId xmlns:a16="http://schemas.microsoft.com/office/drawing/2014/main" id="{E0572C5C-047E-58DF-AE5A-36D327B76953}"/>
                  </a:ext>
                </a:extLst>
              </p:cNvPr>
              <p:cNvPicPr/>
              <p:nvPr/>
            </p:nvPicPr>
            <p:blipFill>
              <a:blip r:embed="rId59"/>
              <a:stretch>
                <a:fillRect/>
              </a:stretch>
            </p:blipFill>
            <p:spPr>
              <a:xfrm>
                <a:off x="621896" y="2183860"/>
                <a:ext cx="860040" cy="4464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9" name="Ink 58">
                <a:extLst>
                  <a:ext uri="{FF2B5EF4-FFF2-40B4-BE49-F238E27FC236}">
                    <a16:creationId xmlns:a16="http://schemas.microsoft.com/office/drawing/2014/main" id="{C2A7214B-D929-ECC3-213D-5635F38D3DC1}"/>
                  </a:ext>
                </a:extLst>
              </p14:cNvPr>
              <p14:cNvContentPartPr/>
              <p14:nvPr/>
            </p14:nvContentPartPr>
            <p14:xfrm>
              <a:off x="2917976" y="2166220"/>
              <a:ext cx="900360" cy="445320"/>
            </p14:xfrm>
          </p:contentPart>
        </mc:Choice>
        <mc:Fallback>
          <p:pic>
            <p:nvPicPr>
              <p:cNvPr id="59" name="Ink 58">
                <a:extLst>
                  <a:ext uri="{FF2B5EF4-FFF2-40B4-BE49-F238E27FC236}">
                    <a16:creationId xmlns:a16="http://schemas.microsoft.com/office/drawing/2014/main" id="{C2A7214B-D929-ECC3-213D-5635F38D3DC1}"/>
                  </a:ext>
                </a:extLst>
              </p:cNvPr>
              <p:cNvPicPr/>
              <p:nvPr/>
            </p:nvPicPr>
            <p:blipFill>
              <a:blip r:embed="rId61"/>
              <a:stretch>
                <a:fillRect/>
              </a:stretch>
            </p:blipFill>
            <p:spPr>
              <a:xfrm>
                <a:off x="2908976" y="2157220"/>
                <a:ext cx="918000" cy="462960"/>
              </a:xfrm>
              <a:prstGeom prst="rect">
                <a:avLst/>
              </a:prstGeom>
            </p:spPr>
          </p:pic>
        </mc:Fallback>
      </mc:AlternateContent>
      <p:grpSp>
        <p:nvGrpSpPr>
          <p:cNvPr id="69" name="Group 68">
            <a:extLst>
              <a:ext uri="{FF2B5EF4-FFF2-40B4-BE49-F238E27FC236}">
                <a16:creationId xmlns:a16="http://schemas.microsoft.com/office/drawing/2014/main" id="{823ACBD1-57EE-CBCC-DD41-C390F576B3B8}"/>
              </a:ext>
            </a:extLst>
          </p:cNvPr>
          <p:cNvGrpSpPr/>
          <p:nvPr/>
        </p:nvGrpSpPr>
        <p:grpSpPr>
          <a:xfrm>
            <a:off x="3822656" y="6865300"/>
            <a:ext cx="1246320" cy="434160"/>
            <a:chOff x="3822656" y="6865300"/>
            <a:chExt cx="1246320" cy="434160"/>
          </a:xfrm>
        </p:grpSpPr>
        <mc:AlternateContent xmlns:mc="http://schemas.openxmlformats.org/markup-compatibility/2006">
          <mc:Choice xmlns:p14="http://schemas.microsoft.com/office/powerpoint/2010/main" Requires="p14">
            <p:contentPart p14:bwMode="auto" r:id="rId62">
              <p14:nvContentPartPr>
                <p14:cNvPr id="60" name="Ink 59">
                  <a:extLst>
                    <a:ext uri="{FF2B5EF4-FFF2-40B4-BE49-F238E27FC236}">
                      <a16:creationId xmlns:a16="http://schemas.microsoft.com/office/drawing/2014/main" id="{70C85EBE-6A27-3B96-602D-4552B88CE3DB}"/>
                    </a:ext>
                  </a:extLst>
                </p14:cNvPr>
                <p14:cNvContentPartPr/>
                <p14:nvPr/>
              </p14:nvContentPartPr>
              <p14:xfrm>
                <a:off x="3822656" y="6937660"/>
                <a:ext cx="74160" cy="132120"/>
              </p14:xfrm>
            </p:contentPart>
          </mc:Choice>
          <mc:Fallback>
            <p:pic>
              <p:nvPicPr>
                <p:cNvPr id="60" name="Ink 59">
                  <a:extLst>
                    <a:ext uri="{FF2B5EF4-FFF2-40B4-BE49-F238E27FC236}">
                      <a16:creationId xmlns:a16="http://schemas.microsoft.com/office/drawing/2014/main" id="{70C85EBE-6A27-3B96-602D-4552B88CE3DB}"/>
                    </a:ext>
                  </a:extLst>
                </p:cNvPr>
                <p:cNvPicPr/>
                <p:nvPr/>
              </p:nvPicPr>
              <p:blipFill>
                <a:blip r:embed="rId63"/>
                <a:stretch>
                  <a:fillRect/>
                </a:stretch>
              </p:blipFill>
              <p:spPr>
                <a:xfrm>
                  <a:off x="3813656" y="6928660"/>
                  <a:ext cx="9180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61" name="Ink 60">
                  <a:extLst>
                    <a:ext uri="{FF2B5EF4-FFF2-40B4-BE49-F238E27FC236}">
                      <a16:creationId xmlns:a16="http://schemas.microsoft.com/office/drawing/2014/main" id="{A7915E61-9841-9F7B-F1FB-361403DADFAD}"/>
                    </a:ext>
                  </a:extLst>
                </p14:cNvPr>
                <p14:cNvContentPartPr/>
                <p14:nvPr/>
              </p14:nvContentPartPr>
              <p14:xfrm>
                <a:off x="4057376" y="7093180"/>
                <a:ext cx="79920" cy="134640"/>
              </p14:xfrm>
            </p:contentPart>
          </mc:Choice>
          <mc:Fallback>
            <p:pic>
              <p:nvPicPr>
                <p:cNvPr id="61" name="Ink 60">
                  <a:extLst>
                    <a:ext uri="{FF2B5EF4-FFF2-40B4-BE49-F238E27FC236}">
                      <a16:creationId xmlns:a16="http://schemas.microsoft.com/office/drawing/2014/main" id="{A7915E61-9841-9F7B-F1FB-361403DADFAD}"/>
                    </a:ext>
                  </a:extLst>
                </p:cNvPr>
                <p:cNvPicPr/>
                <p:nvPr/>
              </p:nvPicPr>
              <p:blipFill>
                <a:blip r:embed="rId65"/>
                <a:stretch>
                  <a:fillRect/>
                </a:stretch>
              </p:blipFill>
              <p:spPr>
                <a:xfrm>
                  <a:off x="4048376" y="7084180"/>
                  <a:ext cx="9756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2" name="Ink 61">
                  <a:extLst>
                    <a:ext uri="{FF2B5EF4-FFF2-40B4-BE49-F238E27FC236}">
                      <a16:creationId xmlns:a16="http://schemas.microsoft.com/office/drawing/2014/main" id="{7C665D05-D955-4674-931A-E82E727854E4}"/>
                    </a:ext>
                  </a:extLst>
                </p14:cNvPr>
                <p14:cNvContentPartPr/>
                <p14:nvPr/>
              </p14:nvContentPartPr>
              <p14:xfrm>
                <a:off x="4170776" y="7139620"/>
                <a:ext cx="75240" cy="51120"/>
              </p14:xfrm>
            </p:contentPart>
          </mc:Choice>
          <mc:Fallback>
            <p:pic>
              <p:nvPicPr>
                <p:cNvPr id="62" name="Ink 61">
                  <a:extLst>
                    <a:ext uri="{FF2B5EF4-FFF2-40B4-BE49-F238E27FC236}">
                      <a16:creationId xmlns:a16="http://schemas.microsoft.com/office/drawing/2014/main" id="{7C665D05-D955-4674-931A-E82E727854E4}"/>
                    </a:ext>
                  </a:extLst>
                </p:cNvPr>
                <p:cNvPicPr/>
                <p:nvPr/>
              </p:nvPicPr>
              <p:blipFill>
                <a:blip r:embed="rId67"/>
                <a:stretch>
                  <a:fillRect/>
                </a:stretch>
              </p:blipFill>
              <p:spPr>
                <a:xfrm>
                  <a:off x="4162136" y="7130980"/>
                  <a:ext cx="9288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3" name="Ink 62">
                  <a:extLst>
                    <a:ext uri="{FF2B5EF4-FFF2-40B4-BE49-F238E27FC236}">
                      <a16:creationId xmlns:a16="http://schemas.microsoft.com/office/drawing/2014/main" id="{C4D5F99F-D9BA-FBD6-5E37-BE76E203FD4A}"/>
                    </a:ext>
                  </a:extLst>
                </p14:cNvPr>
                <p14:cNvContentPartPr/>
                <p14:nvPr/>
              </p14:nvContentPartPr>
              <p14:xfrm>
                <a:off x="4219736" y="6977980"/>
                <a:ext cx="152640" cy="175320"/>
              </p14:xfrm>
            </p:contentPart>
          </mc:Choice>
          <mc:Fallback>
            <p:pic>
              <p:nvPicPr>
                <p:cNvPr id="63" name="Ink 62">
                  <a:extLst>
                    <a:ext uri="{FF2B5EF4-FFF2-40B4-BE49-F238E27FC236}">
                      <a16:creationId xmlns:a16="http://schemas.microsoft.com/office/drawing/2014/main" id="{C4D5F99F-D9BA-FBD6-5E37-BE76E203FD4A}"/>
                    </a:ext>
                  </a:extLst>
                </p:cNvPr>
                <p:cNvPicPr/>
                <p:nvPr/>
              </p:nvPicPr>
              <p:blipFill>
                <a:blip r:embed="rId69"/>
                <a:stretch>
                  <a:fillRect/>
                </a:stretch>
              </p:blipFill>
              <p:spPr>
                <a:xfrm>
                  <a:off x="4211096" y="6969340"/>
                  <a:ext cx="170280" cy="1929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64" name="Ink 63">
                  <a:extLst>
                    <a:ext uri="{FF2B5EF4-FFF2-40B4-BE49-F238E27FC236}">
                      <a16:creationId xmlns:a16="http://schemas.microsoft.com/office/drawing/2014/main" id="{8DD13174-7125-6963-BB67-1518D71215D4}"/>
                    </a:ext>
                  </a:extLst>
                </p14:cNvPr>
                <p14:cNvContentPartPr/>
                <p14:nvPr/>
              </p14:nvContentPartPr>
              <p14:xfrm>
                <a:off x="4309376" y="6979780"/>
                <a:ext cx="36000" cy="19080"/>
              </p14:xfrm>
            </p:contentPart>
          </mc:Choice>
          <mc:Fallback>
            <p:pic>
              <p:nvPicPr>
                <p:cNvPr id="64" name="Ink 63">
                  <a:extLst>
                    <a:ext uri="{FF2B5EF4-FFF2-40B4-BE49-F238E27FC236}">
                      <a16:creationId xmlns:a16="http://schemas.microsoft.com/office/drawing/2014/main" id="{8DD13174-7125-6963-BB67-1518D71215D4}"/>
                    </a:ext>
                  </a:extLst>
                </p:cNvPr>
                <p:cNvPicPr/>
                <p:nvPr/>
              </p:nvPicPr>
              <p:blipFill>
                <a:blip r:embed="rId71"/>
                <a:stretch>
                  <a:fillRect/>
                </a:stretch>
              </p:blipFill>
              <p:spPr>
                <a:xfrm>
                  <a:off x="4300376" y="6971140"/>
                  <a:ext cx="5364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5" name="Ink 64">
                  <a:extLst>
                    <a:ext uri="{FF2B5EF4-FFF2-40B4-BE49-F238E27FC236}">
                      <a16:creationId xmlns:a16="http://schemas.microsoft.com/office/drawing/2014/main" id="{10BA7B1A-89CA-56CB-66D6-823C3D85BF0D}"/>
                    </a:ext>
                  </a:extLst>
                </p14:cNvPr>
                <p14:cNvContentPartPr/>
                <p14:nvPr/>
              </p14:nvContentPartPr>
              <p14:xfrm>
                <a:off x="4397576" y="6865300"/>
                <a:ext cx="101160" cy="206280"/>
              </p14:xfrm>
            </p:contentPart>
          </mc:Choice>
          <mc:Fallback>
            <p:pic>
              <p:nvPicPr>
                <p:cNvPr id="65" name="Ink 64">
                  <a:extLst>
                    <a:ext uri="{FF2B5EF4-FFF2-40B4-BE49-F238E27FC236}">
                      <a16:creationId xmlns:a16="http://schemas.microsoft.com/office/drawing/2014/main" id="{10BA7B1A-89CA-56CB-66D6-823C3D85BF0D}"/>
                    </a:ext>
                  </a:extLst>
                </p:cNvPr>
                <p:cNvPicPr/>
                <p:nvPr/>
              </p:nvPicPr>
              <p:blipFill>
                <a:blip r:embed="rId73"/>
                <a:stretch>
                  <a:fillRect/>
                </a:stretch>
              </p:blipFill>
              <p:spPr>
                <a:xfrm>
                  <a:off x="4388576" y="6856300"/>
                  <a:ext cx="118800" cy="2239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6" name="Ink 65">
                  <a:extLst>
                    <a:ext uri="{FF2B5EF4-FFF2-40B4-BE49-F238E27FC236}">
                      <a16:creationId xmlns:a16="http://schemas.microsoft.com/office/drawing/2014/main" id="{568FDFF4-0DD0-8419-98CA-0F2D7EC967A1}"/>
                    </a:ext>
                  </a:extLst>
                </p14:cNvPr>
                <p14:cNvContentPartPr/>
                <p14:nvPr/>
              </p14:nvContentPartPr>
              <p14:xfrm>
                <a:off x="4436096" y="7163380"/>
                <a:ext cx="69480" cy="136080"/>
              </p14:xfrm>
            </p:contentPart>
          </mc:Choice>
          <mc:Fallback>
            <p:pic>
              <p:nvPicPr>
                <p:cNvPr id="66" name="Ink 65">
                  <a:extLst>
                    <a:ext uri="{FF2B5EF4-FFF2-40B4-BE49-F238E27FC236}">
                      <a16:creationId xmlns:a16="http://schemas.microsoft.com/office/drawing/2014/main" id="{568FDFF4-0DD0-8419-98CA-0F2D7EC967A1}"/>
                    </a:ext>
                  </a:extLst>
                </p:cNvPr>
                <p:cNvPicPr/>
                <p:nvPr/>
              </p:nvPicPr>
              <p:blipFill>
                <a:blip r:embed="rId75"/>
                <a:stretch>
                  <a:fillRect/>
                </a:stretch>
              </p:blipFill>
              <p:spPr>
                <a:xfrm>
                  <a:off x="4427456" y="7154740"/>
                  <a:ext cx="8712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7" name="Ink 66">
                  <a:extLst>
                    <a:ext uri="{FF2B5EF4-FFF2-40B4-BE49-F238E27FC236}">
                      <a16:creationId xmlns:a16="http://schemas.microsoft.com/office/drawing/2014/main" id="{D9A66D49-CCE8-798F-F063-819C0D58311E}"/>
                    </a:ext>
                  </a:extLst>
                </p14:cNvPr>
                <p14:cNvContentPartPr/>
                <p14:nvPr/>
              </p14:nvContentPartPr>
              <p14:xfrm>
                <a:off x="4558136" y="6953140"/>
                <a:ext cx="264240" cy="306720"/>
              </p14:xfrm>
            </p:contentPart>
          </mc:Choice>
          <mc:Fallback>
            <p:pic>
              <p:nvPicPr>
                <p:cNvPr id="67" name="Ink 66">
                  <a:extLst>
                    <a:ext uri="{FF2B5EF4-FFF2-40B4-BE49-F238E27FC236}">
                      <a16:creationId xmlns:a16="http://schemas.microsoft.com/office/drawing/2014/main" id="{D9A66D49-CCE8-798F-F063-819C0D58311E}"/>
                    </a:ext>
                  </a:extLst>
                </p:cNvPr>
                <p:cNvPicPr/>
                <p:nvPr/>
              </p:nvPicPr>
              <p:blipFill>
                <a:blip r:embed="rId77"/>
                <a:stretch>
                  <a:fillRect/>
                </a:stretch>
              </p:blipFill>
              <p:spPr>
                <a:xfrm>
                  <a:off x="4549136" y="6944500"/>
                  <a:ext cx="281880" cy="3243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8" name="Ink 67">
                  <a:extLst>
                    <a:ext uri="{FF2B5EF4-FFF2-40B4-BE49-F238E27FC236}">
                      <a16:creationId xmlns:a16="http://schemas.microsoft.com/office/drawing/2014/main" id="{FCBCE0F3-891D-768A-C80A-7FC0E5F9D7AA}"/>
                    </a:ext>
                  </a:extLst>
                </p14:cNvPr>
                <p14:cNvContentPartPr/>
                <p14:nvPr/>
              </p14:nvContentPartPr>
              <p14:xfrm>
                <a:off x="4816256" y="6869260"/>
                <a:ext cx="252720" cy="205200"/>
              </p14:xfrm>
            </p:contentPart>
          </mc:Choice>
          <mc:Fallback>
            <p:pic>
              <p:nvPicPr>
                <p:cNvPr id="68" name="Ink 67">
                  <a:extLst>
                    <a:ext uri="{FF2B5EF4-FFF2-40B4-BE49-F238E27FC236}">
                      <a16:creationId xmlns:a16="http://schemas.microsoft.com/office/drawing/2014/main" id="{FCBCE0F3-891D-768A-C80A-7FC0E5F9D7AA}"/>
                    </a:ext>
                  </a:extLst>
                </p:cNvPr>
                <p:cNvPicPr/>
                <p:nvPr/>
              </p:nvPicPr>
              <p:blipFill>
                <a:blip r:embed="rId79"/>
                <a:stretch>
                  <a:fillRect/>
                </a:stretch>
              </p:blipFill>
              <p:spPr>
                <a:xfrm>
                  <a:off x="4807616" y="6860620"/>
                  <a:ext cx="270360" cy="222840"/>
                </a:xfrm>
                <a:prstGeom prst="rect">
                  <a:avLst/>
                </a:prstGeom>
              </p:spPr>
            </p:pic>
          </mc:Fallback>
        </mc:AlternateContent>
      </p:grpSp>
      <p:grpSp>
        <p:nvGrpSpPr>
          <p:cNvPr id="77" name="Group 76">
            <a:extLst>
              <a:ext uri="{FF2B5EF4-FFF2-40B4-BE49-F238E27FC236}">
                <a16:creationId xmlns:a16="http://schemas.microsoft.com/office/drawing/2014/main" id="{98E0BBE9-9F11-8B3B-BBFC-871B804412AB}"/>
              </a:ext>
            </a:extLst>
          </p:cNvPr>
          <p:cNvGrpSpPr/>
          <p:nvPr/>
        </p:nvGrpSpPr>
        <p:grpSpPr>
          <a:xfrm>
            <a:off x="253976" y="6351580"/>
            <a:ext cx="1641960" cy="569520"/>
            <a:chOff x="253976" y="6351580"/>
            <a:chExt cx="1641960" cy="569520"/>
          </a:xfrm>
        </p:grpSpPr>
        <mc:AlternateContent xmlns:mc="http://schemas.openxmlformats.org/markup-compatibility/2006">
          <mc:Choice xmlns:p14="http://schemas.microsoft.com/office/powerpoint/2010/main" Requires="p14">
            <p:contentPart p14:bwMode="auto" r:id="rId80">
              <p14:nvContentPartPr>
                <p14:cNvPr id="70" name="Ink 69">
                  <a:extLst>
                    <a:ext uri="{FF2B5EF4-FFF2-40B4-BE49-F238E27FC236}">
                      <a16:creationId xmlns:a16="http://schemas.microsoft.com/office/drawing/2014/main" id="{C129CBF4-B06C-7668-9395-C2A458DBC84E}"/>
                    </a:ext>
                  </a:extLst>
                </p14:cNvPr>
                <p14:cNvContentPartPr/>
                <p14:nvPr/>
              </p14:nvContentPartPr>
              <p14:xfrm>
                <a:off x="253976" y="6846940"/>
                <a:ext cx="1189800" cy="69840"/>
              </p14:xfrm>
            </p:contentPart>
          </mc:Choice>
          <mc:Fallback>
            <p:pic>
              <p:nvPicPr>
                <p:cNvPr id="70" name="Ink 69">
                  <a:extLst>
                    <a:ext uri="{FF2B5EF4-FFF2-40B4-BE49-F238E27FC236}">
                      <a16:creationId xmlns:a16="http://schemas.microsoft.com/office/drawing/2014/main" id="{C129CBF4-B06C-7668-9395-C2A458DBC84E}"/>
                    </a:ext>
                  </a:extLst>
                </p:cNvPr>
                <p:cNvPicPr/>
                <p:nvPr/>
              </p:nvPicPr>
              <p:blipFill>
                <a:blip r:embed="rId81"/>
                <a:stretch>
                  <a:fillRect/>
                </a:stretch>
              </p:blipFill>
              <p:spPr>
                <a:xfrm>
                  <a:off x="245336" y="6838300"/>
                  <a:ext cx="120744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71" name="Ink 70">
                  <a:extLst>
                    <a:ext uri="{FF2B5EF4-FFF2-40B4-BE49-F238E27FC236}">
                      <a16:creationId xmlns:a16="http://schemas.microsoft.com/office/drawing/2014/main" id="{13CFB5CA-BD34-C929-1D2D-6195C7BCD218}"/>
                    </a:ext>
                  </a:extLst>
                </p14:cNvPr>
                <p14:cNvContentPartPr/>
                <p14:nvPr/>
              </p14:nvContentPartPr>
              <p14:xfrm>
                <a:off x="300056" y="6392260"/>
                <a:ext cx="628920" cy="489600"/>
              </p14:xfrm>
            </p:contentPart>
          </mc:Choice>
          <mc:Fallback>
            <p:pic>
              <p:nvPicPr>
                <p:cNvPr id="71" name="Ink 70">
                  <a:extLst>
                    <a:ext uri="{FF2B5EF4-FFF2-40B4-BE49-F238E27FC236}">
                      <a16:creationId xmlns:a16="http://schemas.microsoft.com/office/drawing/2014/main" id="{13CFB5CA-BD34-C929-1D2D-6195C7BCD218}"/>
                    </a:ext>
                  </a:extLst>
                </p:cNvPr>
                <p:cNvPicPr/>
                <p:nvPr/>
              </p:nvPicPr>
              <p:blipFill>
                <a:blip r:embed="rId83"/>
                <a:stretch>
                  <a:fillRect/>
                </a:stretch>
              </p:blipFill>
              <p:spPr>
                <a:xfrm>
                  <a:off x="291056" y="6383620"/>
                  <a:ext cx="646560" cy="5072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72" name="Ink 71">
                  <a:extLst>
                    <a:ext uri="{FF2B5EF4-FFF2-40B4-BE49-F238E27FC236}">
                      <a16:creationId xmlns:a16="http://schemas.microsoft.com/office/drawing/2014/main" id="{90857090-71D3-0E44-B92B-0C87BA4FBAB7}"/>
                    </a:ext>
                  </a:extLst>
                </p14:cNvPr>
                <p14:cNvContentPartPr/>
                <p14:nvPr/>
              </p14:nvContentPartPr>
              <p14:xfrm>
                <a:off x="1004576" y="6360220"/>
                <a:ext cx="743400" cy="33120"/>
              </p14:xfrm>
            </p:contentPart>
          </mc:Choice>
          <mc:Fallback>
            <p:pic>
              <p:nvPicPr>
                <p:cNvPr id="72" name="Ink 71">
                  <a:extLst>
                    <a:ext uri="{FF2B5EF4-FFF2-40B4-BE49-F238E27FC236}">
                      <a16:creationId xmlns:a16="http://schemas.microsoft.com/office/drawing/2014/main" id="{90857090-71D3-0E44-B92B-0C87BA4FBAB7}"/>
                    </a:ext>
                  </a:extLst>
                </p:cNvPr>
                <p:cNvPicPr/>
                <p:nvPr/>
              </p:nvPicPr>
              <p:blipFill>
                <a:blip r:embed="rId85"/>
                <a:stretch>
                  <a:fillRect/>
                </a:stretch>
              </p:blipFill>
              <p:spPr>
                <a:xfrm>
                  <a:off x="995576" y="6351220"/>
                  <a:ext cx="761040" cy="507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3" name="Ink 72">
                  <a:extLst>
                    <a:ext uri="{FF2B5EF4-FFF2-40B4-BE49-F238E27FC236}">
                      <a16:creationId xmlns:a16="http://schemas.microsoft.com/office/drawing/2014/main" id="{39C208D1-903C-F599-3331-4A7BB4BA30A9}"/>
                    </a:ext>
                  </a:extLst>
                </p14:cNvPr>
                <p14:cNvContentPartPr/>
                <p14:nvPr/>
              </p14:nvContentPartPr>
              <p14:xfrm>
                <a:off x="1441616" y="6454540"/>
                <a:ext cx="438480" cy="466560"/>
              </p14:xfrm>
            </p:contentPart>
          </mc:Choice>
          <mc:Fallback>
            <p:pic>
              <p:nvPicPr>
                <p:cNvPr id="73" name="Ink 72">
                  <a:extLst>
                    <a:ext uri="{FF2B5EF4-FFF2-40B4-BE49-F238E27FC236}">
                      <a16:creationId xmlns:a16="http://schemas.microsoft.com/office/drawing/2014/main" id="{39C208D1-903C-F599-3331-4A7BB4BA30A9}"/>
                    </a:ext>
                  </a:extLst>
                </p:cNvPr>
                <p:cNvPicPr/>
                <p:nvPr/>
              </p:nvPicPr>
              <p:blipFill>
                <a:blip r:embed="rId87"/>
                <a:stretch>
                  <a:fillRect/>
                </a:stretch>
              </p:blipFill>
              <p:spPr>
                <a:xfrm>
                  <a:off x="1432616" y="6445900"/>
                  <a:ext cx="456120" cy="48420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4" name="Ink 73">
                  <a:extLst>
                    <a:ext uri="{FF2B5EF4-FFF2-40B4-BE49-F238E27FC236}">
                      <a16:creationId xmlns:a16="http://schemas.microsoft.com/office/drawing/2014/main" id="{6AF29E15-6DC8-A4D2-CC6B-4CECC7C7B51A}"/>
                    </a:ext>
                  </a:extLst>
                </p14:cNvPr>
                <p14:cNvContentPartPr/>
                <p14:nvPr/>
              </p14:nvContentPartPr>
              <p14:xfrm>
                <a:off x="1744736" y="6351580"/>
                <a:ext cx="151200" cy="130680"/>
              </p14:xfrm>
            </p:contentPart>
          </mc:Choice>
          <mc:Fallback>
            <p:pic>
              <p:nvPicPr>
                <p:cNvPr id="74" name="Ink 73">
                  <a:extLst>
                    <a:ext uri="{FF2B5EF4-FFF2-40B4-BE49-F238E27FC236}">
                      <a16:creationId xmlns:a16="http://schemas.microsoft.com/office/drawing/2014/main" id="{6AF29E15-6DC8-A4D2-CC6B-4CECC7C7B51A}"/>
                    </a:ext>
                  </a:extLst>
                </p:cNvPr>
                <p:cNvPicPr/>
                <p:nvPr/>
              </p:nvPicPr>
              <p:blipFill>
                <a:blip r:embed="rId89"/>
                <a:stretch>
                  <a:fillRect/>
                </a:stretch>
              </p:blipFill>
              <p:spPr>
                <a:xfrm>
                  <a:off x="1735736" y="6342940"/>
                  <a:ext cx="16884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6" name="Ink 75">
                  <a:extLst>
                    <a:ext uri="{FF2B5EF4-FFF2-40B4-BE49-F238E27FC236}">
                      <a16:creationId xmlns:a16="http://schemas.microsoft.com/office/drawing/2014/main" id="{1A4BA049-2E14-6086-6A6B-CDA1497A782C}"/>
                    </a:ext>
                  </a:extLst>
                </p14:cNvPr>
                <p14:cNvContentPartPr/>
                <p14:nvPr/>
              </p14:nvContentPartPr>
              <p14:xfrm>
                <a:off x="691736" y="6397300"/>
                <a:ext cx="65520" cy="361080"/>
              </p14:xfrm>
            </p:contentPart>
          </mc:Choice>
          <mc:Fallback>
            <p:pic>
              <p:nvPicPr>
                <p:cNvPr id="76" name="Ink 75">
                  <a:extLst>
                    <a:ext uri="{FF2B5EF4-FFF2-40B4-BE49-F238E27FC236}">
                      <a16:creationId xmlns:a16="http://schemas.microsoft.com/office/drawing/2014/main" id="{1A4BA049-2E14-6086-6A6B-CDA1497A782C}"/>
                    </a:ext>
                  </a:extLst>
                </p:cNvPr>
                <p:cNvPicPr/>
                <p:nvPr/>
              </p:nvPicPr>
              <p:blipFill>
                <a:blip r:embed="rId91"/>
                <a:stretch>
                  <a:fillRect/>
                </a:stretch>
              </p:blipFill>
              <p:spPr>
                <a:xfrm>
                  <a:off x="683096" y="6388660"/>
                  <a:ext cx="83160" cy="378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2">
            <p14:nvContentPartPr>
              <p14:cNvPr id="78" name="Ink 77">
                <a:extLst>
                  <a:ext uri="{FF2B5EF4-FFF2-40B4-BE49-F238E27FC236}">
                    <a16:creationId xmlns:a16="http://schemas.microsoft.com/office/drawing/2014/main" id="{08671844-1F7E-1B16-355F-328C5AA207FA}"/>
                  </a:ext>
                </a:extLst>
              </p14:cNvPr>
              <p14:cNvContentPartPr/>
              <p14:nvPr/>
            </p14:nvContentPartPr>
            <p14:xfrm>
              <a:off x="1557896" y="6266980"/>
              <a:ext cx="60480" cy="334440"/>
            </p14:xfrm>
          </p:contentPart>
        </mc:Choice>
        <mc:Fallback>
          <p:pic>
            <p:nvPicPr>
              <p:cNvPr id="78" name="Ink 77">
                <a:extLst>
                  <a:ext uri="{FF2B5EF4-FFF2-40B4-BE49-F238E27FC236}">
                    <a16:creationId xmlns:a16="http://schemas.microsoft.com/office/drawing/2014/main" id="{08671844-1F7E-1B16-355F-328C5AA207FA}"/>
                  </a:ext>
                </a:extLst>
              </p:cNvPr>
              <p:cNvPicPr/>
              <p:nvPr/>
            </p:nvPicPr>
            <p:blipFill>
              <a:blip r:embed="rId93"/>
              <a:stretch>
                <a:fillRect/>
              </a:stretch>
            </p:blipFill>
            <p:spPr>
              <a:xfrm>
                <a:off x="1549256" y="6257980"/>
                <a:ext cx="78120" cy="3520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9" name="Ink 78">
                <a:extLst>
                  <a:ext uri="{FF2B5EF4-FFF2-40B4-BE49-F238E27FC236}">
                    <a16:creationId xmlns:a16="http://schemas.microsoft.com/office/drawing/2014/main" id="{83E542D6-CCA2-BB01-DFF7-82452F7D7F8D}"/>
                  </a:ext>
                </a:extLst>
              </p14:cNvPr>
              <p14:cNvContentPartPr/>
              <p14:nvPr/>
            </p14:nvContentPartPr>
            <p14:xfrm>
              <a:off x="1175936" y="6190300"/>
              <a:ext cx="18720" cy="280440"/>
            </p14:xfrm>
          </p:contentPart>
        </mc:Choice>
        <mc:Fallback>
          <p:pic>
            <p:nvPicPr>
              <p:cNvPr id="79" name="Ink 78">
                <a:extLst>
                  <a:ext uri="{FF2B5EF4-FFF2-40B4-BE49-F238E27FC236}">
                    <a16:creationId xmlns:a16="http://schemas.microsoft.com/office/drawing/2014/main" id="{83E542D6-CCA2-BB01-DFF7-82452F7D7F8D}"/>
                  </a:ext>
                </a:extLst>
              </p:cNvPr>
              <p:cNvPicPr/>
              <p:nvPr/>
            </p:nvPicPr>
            <p:blipFill>
              <a:blip r:embed="rId95"/>
              <a:stretch>
                <a:fillRect/>
              </a:stretch>
            </p:blipFill>
            <p:spPr>
              <a:xfrm>
                <a:off x="1166936" y="6181660"/>
                <a:ext cx="36360" cy="298080"/>
              </a:xfrm>
              <a:prstGeom prst="rect">
                <a:avLst/>
              </a:prstGeom>
            </p:spPr>
          </p:pic>
        </mc:Fallback>
      </mc:AlternateContent>
      <p:grpSp>
        <p:nvGrpSpPr>
          <p:cNvPr id="88" name="Group 87">
            <a:extLst>
              <a:ext uri="{FF2B5EF4-FFF2-40B4-BE49-F238E27FC236}">
                <a16:creationId xmlns:a16="http://schemas.microsoft.com/office/drawing/2014/main" id="{F8A0C07C-D2E9-CA5C-AC72-A3ACC54755E8}"/>
              </a:ext>
            </a:extLst>
          </p:cNvPr>
          <p:cNvGrpSpPr/>
          <p:nvPr/>
        </p:nvGrpSpPr>
        <p:grpSpPr>
          <a:xfrm>
            <a:off x="1777496" y="6149980"/>
            <a:ext cx="817560" cy="741960"/>
            <a:chOff x="1777496" y="6149980"/>
            <a:chExt cx="817560" cy="741960"/>
          </a:xfrm>
        </p:grpSpPr>
        <mc:AlternateContent xmlns:mc="http://schemas.openxmlformats.org/markup-compatibility/2006">
          <mc:Choice xmlns:p14="http://schemas.microsoft.com/office/powerpoint/2010/main" Requires="p14">
            <p:contentPart p14:bwMode="auto" r:id="rId96">
              <p14:nvContentPartPr>
                <p14:cNvPr id="80" name="Ink 79">
                  <a:extLst>
                    <a:ext uri="{FF2B5EF4-FFF2-40B4-BE49-F238E27FC236}">
                      <a16:creationId xmlns:a16="http://schemas.microsoft.com/office/drawing/2014/main" id="{38ADEB67-245D-E557-D676-7E7836BC591B}"/>
                    </a:ext>
                  </a:extLst>
                </p14:cNvPr>
                <p14:cNvContentPartPr/>
                <p14:nvPr/>
              </p14:nvContentPartPr>
              <p14:xfrm>
                <a:off x="1777496" y="6661180"/>
                <a:ext cx="142200" cy="26280"/>
              </p14:xfrm>
            </p:contentPart>
          </mc:Choice>
          <mc:Fallback>
            <p:pic>
              <p:nvPicPr>
                <p:cNvPr id="80" name="Ink 79">
                  <a:extLst>
                    <a:ext uri="{FF2B5EF4-FFF2-40B4-BE49-F238E27FC236}">
                      <a16:creationId xmlns:a16="http://schemas.microsoft.com/office/drawing/2014/main" id="{38ADEB67-245D-E557-D676-7E7836BC591B}"/>
                    </a:ext>
                  </a:extLst>
                </p:cNvPr>
                <p:cNvPicPr/>
                <p:nvPr/>
              </p:nvPicPr>
              <p:blipFill>
                <a:blip r:embed="rId97"/>
                <a:stretch>
                  <a:fillRect/>
                </a:stretch>
              </p:blipFill>
              <p:spPr>
                <a:xfrm>
                  <a:off x="1768496" y="6652180"/>
                  <a:ext cx="15984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81" name="Ink 80">
                  <a:extLst>
                    <a:ext uri="{FF2B5EF4-FFF2-40B4-BE49-F238E27FC236}">
                      <a16:creationId xmlns:a16="http://schemas.microsoft.com/office/drawing/2014/main" id="{DB0D0FC5-C75E-2BB9-9B99-044090D1C8F6}"/>
                    </a:ext>
                  </a:extLst>
                </p14:cNvPr>
                <p14:cNvContentPartPr/>
                <p14:nvPr/>
              </p14:nvContentPartPr>
              <p14:xfrm>
                <a:off x="1888016" y="6620500"/>
                <a:ext cx="52200" cy="86400"/>
              </p14:xfrm>
            </p:contentPart>
          </mc:Choice>
          <mc:Fallback>
            <p:pic>
              <p:nvPicPr>
                <p:cNvPr id="81" name="Ink 80">
                  <a:extLst>
                    <a:ext uri="{FF2B5EF4-FFF2-40B4-BE49-F238E27FC236}">
                      <a16:creationId xmlns:a16="http://schemas.microsoft.com/office/drawing/2014/main" id="{DB0D0FC5-C75E-2BB9-9B99-044090D1C8F6}"/>
                    </a:ext>
                  </a:extLst>
                </p:cNvPr>
                <p:cNvPicPr/>
                <p:nvPr/>
              </p:nvPicPr>
              <p:blipFill>
                <a:blip r:embed="rId99"/>
                <a:stretch>
                  <a:fillRect/>
                </a:stretch>
              </p:blipFill>
              <p:spPr>
                <a:xfrm>
                  <a:off x="1879016" y="6611860"/>
                  <a:ext cx="6984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2" name="Ink 81">
                  <a:extLst>
                    <a:ext uri="{FF2B5EF4-FFF2-40B4-BE49-F238E27FC236}">
                      <a16:creationId xmlns:a16="http://schemas.microsoft.com/office/drawing/2014/main" id="{4B981CCD-13F7-D66B-31AA-AAC5943F9672}"/>
                    </a:ext>
                  </a:extLst>
                </p14:cNvPr>
                <p14:cNvContentPartPr/>
                <p14:nvPr/>
              </p14:nvContentPartPr>
              <p14:xfrm>
                <a:off x="1957496" y="6324940"/>
                <a:ext cx="110880" cy="150480"/>
              </p14:xfrm>
            </p:contentPart>
          </mc:Choice>
          <mc:Fallback>
            <p:pic>
              <p:nvPicPr>
                <p:cNvPr id="82" name="Ink 81">
                  <a:extLst>
                    <a:ext uri="{FF2B5EF4-FFF2-40B4-BE49-F238E27FC236}">
                      <a16:creationId xmlns:a16="http://schemas.microsoft.com/office/drawing/2014/main" id="{4B981CCD-13F7-D66B-31AA-AAC5943F9672}"/>
                    </a:ext>
                  </a:extLst>
                </p:cNvPr>
                <p:cNvPicPr/>
                <p:nvPr/>
              </p:nvPicPr>
              <p:blipFill>
                <a:blip r:embed="rId101"/>
                <a:stretch>
                  <a:fillRect/>
                </a:stretch>
              </p:blipFill>
              <p:spPr>
                <a:xfrm>
                  <a:off x="1948496" y="6316300"/>
                  <a:ext cx="12852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3" name="Ink 82">
                  <a:extLst>
                    <a:ext uri="{FF2B5EF4-FFF2-40B4-BE49-F238E27FC236}">
                      <a16:creationId xmlns:a16="http://schemas.microsoft.com/office/drawing/2014/main" id="{F84537B9-97F5-9E97-7D12-30EB3BE422A8}"/>
                    </a:ext>
                  </a:extLst>
                </p14:cNvPr>
                <p14:cNvContentPartPr/>
                <p14:nvPr/>
              </p14:nvContentPartPr>
              <p14:xfrm>
                <a:off x="1982696" y="6352660"/>
                <a:ext cx="64800" cy="64800"/>
              </p14:xfrm>
            </p:contentPart>
          </mc:Choice>
          <mc:Fallback>
            <p:pic>
              <p:nvPicPr>
                <p:cNvPr id="83" name="Ink 82">
                  <a:extLst>
                    <a:ext uri="{FF2B5EF4-FFF2-40B4-BE49-F238E27FC236}">
                      <a16:creationId xmlns:a16="http://schemas.microsoft.com/office/drawing/2014/main" id="{F84537B9-97F5-9E97-7D12-30EB3BE422A8}"/>
                    </a:ext>
                  </a:extLst>
                </p:cNvPr>
                <p:cNvPicPr/>
                <p:nvPr/>
              </p:nvPicPr>
              <p:blipFill>
                <a:blip r:embed="rId103"/>
                <a:stretch>
                  <a:fillRect/>
                </a:stretch>
              </p:blipFill>
              <p:spPr>
                <a:xfrm>
                  <a:off x="1974056" y="6343660"/>
                  <a:ext cx="8244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4" name="Ink 83">
                  <a:extLst>
                    <a:ext uri="{FF2B5EF4-FFF2-40B4-BE49-F238E27FC236}">
                      <a16:creationId xmlns:a16="http://schemas.microsoft.com/office/drawing/2014/main" id="{52E4B081-1580-1388-81CB-6FF4EFD0726E}"/>
                    </a:ext>
                  </a:extLst>
                </p14:cNvPr>
                <p14:cNvContentPartPr/>
                <p14:nvPr/>
              </p14:nvContentPartPr>
              <p14:xfrm>
                <a:off x="2087816" y="6149980"/>
                <a:ext cx="217440" cy="225360"/>
              </p14:xfrm>
            </p:contentPart>
          </mc:Choice>
          <mc:Fallback>
            <p:pic>
              <p:nvPicPr>
                <p:cNvPr id="84" name="Ink 83">
                  <a:extLst>
                    <a:ext uri="{FF2B5EF4-FFF2-40B4-BE49-F238E27FC236}">
                      <a16:creationId xmlns:a16="http://schemas.microsoft.com/office/drawing/2014/main" id="{52E4B081-1580-1388-81CB-6FF4EFD0726E}"/>
                    </a:ext>
                  </a:extLst>
                </p:cNvPr>
                <p:cNvPicPr/>
                <p:nvPr/>
              </p:nvPicPr>
              <p:blipFill>
                <a:blip r:embed="rId105"/>
                <a:stretch>
                  <a:fillRect/>
                </a:stretch>
              </p:blipFill>
              <p:spPr>
                <a:xfrm>
                  <a:off x="2078816" y="6140980"/>
                  <a:ext cx="23508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7" name="Ink 86">
                  <a:extLst>
                    <a:ext uri="{FF2B5EF4-FFF2-40B4-BE49-F238E27FC236}">
                      <a16:creationId xmlns:a16="http://schemas.microsoft.com/office/drawing/2014/main" id="{5FA24EEB-2467-4BE6-BEA4-4DEF8C6B48AB}"/>
                    </a:ext>
                  </a:extLst>
                </p14:cNvPr>
                <p14:cNvContentPartPr/>
                <p14:nvPr/>
              </p14:nvContentPartPr>
              <p14:xfrm>
                <a:off x="2056496" y="6572980"/>
                <a:ext cx="538560" cy="318960"/>
              </p14:xfrm>
            </p:contentPart>
          </mc:Choice>
          <mc:Fallback>
            <p:pic>
              <p:nvPicPr>
                <p:cNvPr id="87" name="Ink 86">
                  <a:extLst>
                    <a:ext uri="{FF2B5EF4-FFF2-40B4-BE49-F238E27FC236}">
                      <a16:creationId xmlns:a16="http://schemas.microsoft.com/office/drawing/2014/main" id="{5FA24EEB-2467-4BE6-BEA4-4DEF8C6B48AB}"/>
                    </a:ext>
                  </a:extLst>
                </p:cNvPr>
                <p:cNvPicPr/>
                <p:nvPr/>
              </p:nvPicPr>
              <p:blipFill>
                <a:blip r:embed="rId107"/>
                <a:stretch>
                  <a:fillRect/>
                </a:stretch>
              </p:blipFill>
              <p:spPr>
                <a:xfrm>
                  <a:off x="2047496" y="6563980"/>
                  <a:ext cx="556200" cy="336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8">
            <p14:nvContentPartPr>
              <p14:cNvPr id="89" name="Ink 88">
                <a:extLst>
                  <a:ext uri="{FF2B5EF4-FFF2-40B4-BE49-F238E27FC236}">
                    <a16:creationId xmlns:a16="http://schemas.microsoft.com/office/drawing/2014/main" id="{98C63AE3-783D-55CD-1DD9-04142F2BF0E0}"/>
                  </a:ext>
                </a:extLst>
              </p14:cNvPr>
              <p14:cNvContentPartPr/>
              <p14:nvPr/>
            </p14:nvContentPartPr>
            <p14:xfrm>
              <a:off x="2933816" y="6338260"/>
              <a:ext cx="514440" cy="314280"/>
            </p14:xfrm>
          </p:contentPart>
        </mc:Choice>
        <mc:Fallback>
          <p:pic>
            <p:nvPicPr>
              <p:cNvPr id="89" name="Ink 88">
                <a:extLst>
                  <a:ext uri="{FF2B5EF4-FFF2-40B4-BE49-F238E27FC236}">
                    <a16:creationId xmlns:a16="http://schemas.microsoft.com/office/drawing/2014/main" id="{98C63AE3-783D-55CD-1DD9-04142F2BF0E0}"/>
                  </a:ext>
                </a:extLst>
              </p:cNvPr>
              <p:cNvPicPr/>
              <p:nvPr/>
            </p:nvPicPr>
            <p:blipFill>
              <a:blip r:embed="rId109"/>
              <a:stretch>
                <a:fillRect/>
              </a:stretch>
            </p:blipFill>
            <p:spPr>
              <a:xfrm>
                <a:off x="2925176" y="6329260"/>
                <a:ext cx="532080"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90" name="Ink 89">
                <a:extLst>
                  <a:ext uri="{FF2B5EF4-FFF2-40B4-BE49-F238E27FC236}">
                    <a16:creationId xmlns:a16="http://schemas.microsoft.com/office/drawing/2014/main" id="{E88381D3-ABAF-647F-FF8E-594CA7BC4889}"/>
                  </a:ext>
                </a:extLst>
              </p14:cNvPr>
              <p14:cNvContentPartPr/>
              <p14:nvPr/>
            </p14:nvContentPartPr>
            <p14:xfrm>
              <a:off x="3581096" y="6436540"/>
              <a:ext cx="460800" cy="254160"/>
            </p14:xfrm>
          </p:contentPart>
        </mc:Choice>
        <mc:Fallback>
          <p:pic>
            <p:nvPicPr>
              <p:cNvPr id="90" name="Ink 89">
                <a:extLst>
                  <a:ext uri="{FF2B5EF4-FFF2-40B4-BE49-F238E27FC236}">
                    <a16:creationId xmlns:a16="http://schemas.microsoft.com/office/drawing/2014/main" id="{E88381D3-ABAF-647F-FF8E-594CA7BC4889}"/>
                  </a:ext>
                </a:extLst>
              </p:cNvPr>
              <p:cNvPicPr/>
              <p:nvPr/>
            </p:nvPicPr>
            <p:blipFill>
              <a:blip r:embed="rId111"/>
              <a:stretch>
                <a:fillRect/>
              </a:stretch>
            </p:blipFill>
            <p:spPr>
              <a:xfrm>
                <a:off x="3572096" y="6427540"/>
                <a:ext cx="478440" cy="2718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91" name="Ink 90">
                <a:extLst>
                  <a:ext uri="{FF2B5EF4-FFF2-40B4-BE49-F238E27FC236}">
                    <a16:creationId xmlns:a16="http://schemas.microsoft.com/office/drawing/2014/main" id="{E1A16065-7DDB-9F29-C066-835EB30DB818}"/>
                  </a:ext>
                </a:extLst>
              </p14:cNvPr>
              <p14:cNvContentPartPr/>
              <p14:nvPr/>
            </p14:nvContentPartPr>
            <p14:xfrm>
              <a:off x="3379856" y="758980"/>
              <a:ext cx="324000" cy="217080"/>
            </p14:xfrm>
          </p:contentPart>
        </mc:Choice>
        <mc:Fallback>
          <p:pic>
            <p:nvPicPr>
              <p:cNvPr id="91" name="Ink 90">
                <a:extLst>
                  <a:ext uri="{FF2B5EF4-FFF2-40B4-BE49-F238E27FC236}">
                    <a16:creationId xmlns:a16="http://schemas.microsoft.com/office/drawing/2014/main" id="{E1A16065-7DDB-9F29-C066-835EB30DB818}"/>
                  </a:ext>
                </a:extLst>
              </p:cNvPr>
              <p:cNvPicPr/>
              <p:nvPr/>
            </p:nvPicPr>
            <p:blipFill>
              <a:blip r:embed="rId113"/>
              <a:stretch>
                <a:fillRect/>
              </a:stretch>
            </p:blipFill>
            <p:spPr>
              <a:xfrm>
                <a:off x="3371216" y="750340"/>
                <a:ext cx="34164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92" name="Ink 91">
                <a:extLst>
                  <a:ext uri="{FF2B5EF4-FFF2-40B4-BE49-F238E27FC236}">
                    <a16:creationId xmlns:a16="http://schemas.microsoft.com/office/drawing/2014/main" id="{08F2BB2A-3E04-21AD-B011-7B6D9C87DC08}"/>
                  </a:ext>
                </a:extLst>
              </p14:cNvPr>
              <p14:cNvContentPartPr/>
              <p14:nvPr/>
            </p14:nvContentPartPr>
            <p14:xfrm>
              <a:off x="2466896" y="6784660"/>
              <a:ext cx="13680" cy="10080"/>
            </p14:xfrm>
          </p:contentPart>
        </mc:Choice>
        <mc:Fallback>
          <p:pic>
            <p:nvPicPr>
              <p:cNvPr id="92" name="Ink 91">
                <a:extLst>
                  <a:ext uri="{FF2B5EF4-FFF2-40B4-BE49-F238E27FC236}">
                    <a16:creationId xmlns:a16="http://schemas.microsoft.com/office/drawing/2014/main" id="{08F2BB2A-3E04-21AD-B011-7B6D9C87DC08}"/>
                  </a:ext>
                </a:extLst>
              </p:cNvPr>
              <p:cNvPicPr/>
              <p:nvPr/>
            </p:nvPicPr>
            <p:blipFill>
              <a:blip r:embed="rId115"/>
              <a:stretch>
                <a:fillRect/>
              </a:stretch>
            </p:blipFill>
            <p:spPr>
              <a:xfrm>
                <a:off x="2458256" y="6776020"/>
                <a:ext cx="3132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93" name="Ink 92">
                <a:extLst>
                  <a:ext uri="{FF2B5EF4-FFF2-40B4-BE49-F238E27FC236}">
                    <a16:creationId xmlns:a16="http://schemas.microsoft.com/office/drawing/2014/main" id="{1655F689-DE8F-58C6-80BA-931AA2AC7C86}"/>
                  </a:ext>
                </a:extLst>
              </p14:cNvPr>
              <p14:cNvContentPartPr/>
              <p14:nvPr/>
            </p14:nvContentPartPr>
            <p14:xfrm>
              <a:off x="2933816" y="5897260"/>
              <a:ext cx="602280" cy="810720"/>
            </p14:xfrm>
          </p:contentPart>
        </mc:Choice>
        <mc:Fallback>
          <p:pic>
            <p:nvPicPr>
              <p:cNvPr id="93" name="Ink 92">
                <a:extLst>
                  <a:ext uri="{FF2B5EF4-FFF2-40B4-BE49-F238E27FC236}">
                    <a16:creationId xmlns:a16="http://schemas.microsoft.com/office/drawing/2014/main" id="{1655F689-DE8F-58C6-80BA-931AA2AC7C86}"/>
                  </a:ext>
                </a:extLst>
              </p:cNvPr>
              <p:cNvPicPr/>
              <p:nvPr/>
            </p:nvPicPr>
            <p:blipFill>
              <a:blip r:embed="rId117"/>
              <a:stretch>
                <a:fillRect/>
              </a:stretch>
            </p:blipFill>
            <p:spPr>
              <a:xfrm>
                <a:off x="2924816" y="5888620"/>
                <a:ext cx="619920" cy="828360"/>
              </a:xfrm>
              <a:prstGeom prst="rect">
                <a:avLst/>
              </a:prstGeom>
            </p:spPr>
          </p:pic>
        </mc:Fallback>
      </mc:AlternateContent>
      <p:grpSp>
        <p:nvGrpSpPr>
          <p:cNvPr id="103" name="Group 102">
            <a:extLst>
              <a:ext uri="{FF2B5EF4-FFF2-40B4-BE49-F238E27FC236}">
                <a16:creationId xmlns:a16="http://schemas.microsoft.com/office/drawing/2014/main" id="{D63DDB56-3086-EB71-2B1C-417DE9A607B1}"/>
              </a:ext>
            </a:extLst>
          </p:cNvPr>
          <p:cNvGrpSpPr/>
          <p:nvPr/>
        </p:nvGrpSpPr>
        <p:grpSpPr>
          <a:xfrm>
            <a:off x="4458416" y="2767060"/>
            <a:ext cx="873360" cy="759600"/>
            <a:chOff x="4458416" y="2767060"/>
            <a:chExt cx="873360" cy="759600"/>
          </a:xfrm>
        </p:grpSpPr>
        <mc:AlternateContent xmlns:mc="http://schemas.openxmlformats.org/markup-compatibility/2006">
          <mc:Choice xmlns:p14="http://schemas.microsoft.com/office/powerpoint/2010/main" Requires="p14">
            <p:contentPart p14:bwMode="auto" r:id="rId118">
              <p14:nvContentPartPr>
                <p14:cNvPr id="97" name="Ink 96">
                  <a:extLst>
                    <a:ext uri="{FF2B5EF4-FFF2-40B4-BE49-F238E27FC236}">
                      <a16:creationId xmlns:a16="http://schemas.microsoft.com/office/drawing/2014/main" id="{58CA3C3E-B28C-E569-798D-493CCB51AE8A}"/>
                    </a:ext>
                  </a:extLst>
                </p14:cNvPr>
                <p14:cNvContentPartPr/>
                <p14:nvPr/>
              </p14:nvContentPartPr>
              <p14:xfrm>
                <a:off x="5110736" y="3120940"/>
                <a:ext cx="173520" cy="192960"/>
              </p14:xfrm>
            </p:contentPart>
          </mc:Choice>
          <mc:Fallback>
            <p:pic>
              <p:nvPicPr>
                <p:cNvPr id="97" name="Ink 96">
                  <a:extLst>
                    <a:ext uri="{FF2B5EF4-FFF2-40B4-BE49-F238E27FC236}">
                      <a16:creationId xmlns:a16="http://schemas.microsoft.com/office/drawing/2014/main" id="{58CA3C3E-B28C-E569-798D-493CCB51AE8A}"/>
                    </a:ext>
                  </a:extLst>
                </p:cNvPr>
                <p:cNvPicPr/>
                <p:nvPr/>
              </p:nvPicPr>
              <p:blipFill>
                <a:blip r:embed="rId119"/>
                <a:stretch>
                  <a:fillRect/>
                </a:stretch>
              </p:blipFill>
              <p:spPr>
                <a:xfrm>
                  <a:off x="5102096" y="3112300"/>
                  <a:ext cx="191160" cy="2106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98" name="Ink 97">
                  <a:extLst>
                    <a:ext uri="{FF2B5EF4-FFF2-40B4-BE49-F238E27FC236}">
                      <a16:creationId xmlns:a16="http://schemas.microsoft.com/office/drawing/2014/main" id="{D32FD122-49ED-DE1F-4A79-9AF0A682BFED}"/>
                    </a:ext>
                  </a:extLst>
                </p14:cNvPr>
                <p14:cNvContentPartPr/>
                <p14:nvPr/>
              </p14:nvContentPartPr>
              <p14:xfrm>
                <a:off x="5209376" y="3104740"/>
                <a:ext cx="122400" cy="182160"/>
              </p14:xfrm>
            </p:contentPart>
          </mc:Choice>
          <mc:Fallback>
            <p:pic>
              <p:nvPicPr>
                <p:cNvPr id="98" name="Ink 97">
                  <a:extLst>
                    <a:ext uri="{FF2B5EF4-FFF2-40B4-BE49-F238E27FC236}">
                      <a16:creationId xmlns:a16="http://schemas.microsoft.com/office/drawing/2014/main" id="{D32FD122-49ED-DE1F-4A79-9AF0A682BFED}"/>
                    </a:ext>
                  </a:extLst>
                </p:cNvPr>
                <p:cNvPicPr/>
                <p:nvPr/>
              </p:nvPicPr>
              <p:blipFill>
                <a:blip r:embed="rId121"/>
                <a:stretch>
                  <a:fillRect/>
                </a:stretch>
              </p:blipFill>
              <p:spPr>
                <a:xfrm>
                  <a:off x="5200736" y="3096100"/>
                  <a:ext cx="14004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99" name="Ink 98">
                  <a:extLst>
                    <a:ext uri="{FF2B5EF4-FFF2-40B4-BE49-F238E27FC236}">
                      <a16:creationId xmlns:a16="http://schemas.microsoft.com/office/drawing/2014/main" id="{E92A3D07-7C54-1F7B-BED5-1F08F4C853B2}"/>
                    </a:ext>
                  </a:extLst>
                </p14:cNvPr>
                <p14:cNvContentPartPr/>
                <p14:nvPr/>
              </p14:nvContentPartPr>
              <p14:xfrm>
                <a:off x="4458416" y="3249820"/>
                <a:ext cx="312120" cy="276840"/>
              </p14:xfrm>
            </p:contentPart>
          </mc:Choice>
          <mc:Fallback>
            <p:pic>
              <p:nvPicPr>
                <p:cNvPr id="99" name="Ink 98">
                  <a:extLst>
                    <a:ext uri="{FF2B5EF4-FFF2-40B4-BE49-F238E27FC236}">
                      <a16:creationId xmlns:a16="http://schemas.microsoft.com/office/drawing/2014/main" id="{E92A3D07-7C54-1F7B-BED5-1F08F4C853B2}"/>
                    </a:ext>
                  </a:extLst>
                </p:cNvPr>
                <p:cNvPicPr/>
                <p:nvPr/>
              </p:nvPicPr>
              <p:blipFill>
                <a:blip r:embed="rId123"/>
                <a:stretch>
                  <a:fillRect/>
                </a:stretch>
              </p:blipFill>
              <p:spPr>
                <a:xfrm>
                  <a:off x="4449416" y="3240820"/>
                  <a:ext cx="329760" cy="2944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0" name="Ink 99">
                  <a:extLst>
                    <a:ext uri="{FF2B5EF4-FFF2-40B4-BE49-F238E27FC236}">
                      <a16:creationId xmlns:a16="http://schemas.microsoft.com/office/drawing/2014/main" id="{5C3DA6BA-1048-DF0A-4876-836204AAF20D}"/>
                    </a:ext>
                  </a:extLst>
                </p14:cNvPr>
                <p14:cNvContentPartPr/>
                <p14:nvPr/>
              </p14:nvContentPartPr>
              <p14:xfrm>
                <a:off x="4722656" y="3083500"/>
                <a:ext cx="77040" cy="121680"/>
              </p14:xfrm>
            </p:contentPart>
          </mc:Choice>
          <mc:Fallback>
            <p:pic>
              <p:nvPicPr>
                <p:cNvPr id="100" name="Ink 99">
                  <a:extLst>
                    <a:ext uri="{FF2B5EF4-FFF2-40B4-BE49-F238E27FC236}">
                      <a16:creationId xmlns:a16="http://schemas.microsoft.com/office/drawing/2014/main" id="{5C3DA6BA-1048-DF0A-4876-836204AAF20D}"/>
                    </a:ext>
                  </a:extLst>
                </p:cNvPr>
                <p:cNvPicPr/>
                <p:nvPr/>
              </p:nvPicPr>
              <p:blipFill>
                <a:blip r:embed="rId125"/>
                <a:stretch>
                  <a:fillRect/>
                </a:stretch>
              </p:blipFill>
              <p:spPr>
                <a:xfrm>
                  <a:off x="4714016" y="3074860"/>
                  <a:ext cx="9468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1" name="Ink 100">
                  <a:extLst>
                    <a:ext uri="{FF2B5EF4-FFF2-40B4-BE49-F238E27FC236}">
                      <a16:creationId xmlns:a16="http://schemas.microsoft.com/office/drawing/2014/main" id="{62C78238-D940-F0AF-5237-903CF0283DBD}"/>
                    </a:ext>
                  </a:extLst>
                </p14:cNvPr>
                <p14:cNvContentPartPr/>
                <p14:nvPr/>
              </p14:nvContentPartPr>
              <p14:xfrm>
                <a:off x="4798976" y="2926180"/>
                <a:ext cx="264600" cy="263160"/>
              </p14:xfrm>
            </p:contentPart>
          </mc:Choice>
          <mc:Fallback>
            <p:pic>
              <p:nvPicPr>
                <p:cNvPr id="101" name="Ink 100">
                  <a:extLst>
                    <a:ext uri="{FF2B5EF4-FFF2-40B4-BE49-F238E27FC236}">
                      <a16:creationId xmlns:a16="http://schemas.microsoft.com/office/drawing/2014/main" id="{62C78238-D940-F0AF-5237-903CF0283DBD}"/>
                    </a:ext>
                  </a:extLst>
                </p:cNvPr>
                <p:cNvPicPr/>
                <p:nvPr/>
              </p:nvPicPr>
              <p:blipFill>
                <a:blip r:embed="rId127"/>
                <a:stretch>
                  <a:fillRect/>
                </a:stretch>
              </p:blipFill>
              <p:spPr>
                <a:xfrm>
                  <a:off x="4789976" y="2917180"/>
                  <a:ext cx="282240" cy="2808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2" name="Ink 101">
                  <a:extLst>
                    <a:ext uri="{FF2B5EF4-FFF2-40B4-BE49-F238E27FC236}">
                      <a16:creationId xmlns:a16="http://schemas.microsoft.com/office/drawing/2014/main" id="{E9464DFC-2678-67D6-AF2A-1430D9066362}"/>
                    </a:ext>
                  </a:extLst>
                </p14:cNvPr>
                <p14:cNvContentPartPr/>
                <p14:nvPr/>
              </p14:nvContentPartPr>
              <p14:xfrm>
                <a:off x="5050616" y="2767060"/>
                <a:ext cx="169560" cy="130680"/>
              </p14:xfrm>
            </p:contentPart>
          </mc:Choice>
          <mc:Fallback>
            <p:pic>
              <p:nvPicPr>
                <p:cNvPr id="102" name="Ink 101">
                  <a:extLst>
                    <a:ext uri="{FF2B5EF4-FFF2-40B4-BE49-F238E27FC236}">
                      <a16:creationId xmlns:a16="http://schemas.microsoft.com/office/drawing/2014/main" id="{E9464DFC-2678-67D6-AF2A-1430D9066362}"/>
                    </a:ext>
                  </a:extLst>
                </p:cNvPr>
                <p:cNvPicPr/>
                <p:nvPr/>
              </p:nvPicPr>
              <p:blipFill>
                <a:blip r:embed="rId129"/>
                <a:stretch>
                  <a:fillRect/>
                </a:stretch>
              </p:blipFill>
              <p:spPr>
                <a:xfrm>
                  <a:off x="5041976" y="2758420"/>
                  <a:ext cx="187200" cy="148320"/>
                </a:xfrm>
                <a:prstGeom prst="rect">
                  <a:avLst/>
                </a:prstGeom>
              </p:spPr>
            </p:pic>
          </mc:Fallback>
        </mc:AlternateContent>
      </p:grpSp>
      <p:grpSp>
        <p:nvGrpSpPr>
          <p:cNvPr id="110" name="Group 109">
            <a:extLst>
              <a:ext uri="{FF2B5EF4-FFF2-40B4-BE49-F238E27FC236}">
                <a16:creationId xmlns:a16="http://schemas.microsoft.com/office/drawing/2014/main" id="{45332CB1-86C1-FCA3-B0EF-580C42BC494D}"/>
              </a:ext>
            </a:extLst>
          </p:cNvPr>
          <p:cNvGrpSpPr/>
          <p:nvPr/>
        </p:nvGrpSpPr>
        <p:grpSpPr>
          <a:xfrm>
            <a:off x="5809136" y="833860"/>
            <a:ext cx="929520" cy="603000"/>
            <a:chOff x="5809136" y="833860"/>
            <a:chExt cx="929520" cy="603000"/>
          </a:xfrm>
        </p:grpSpPr>
        <mc:AlternateContent xmlns:mc="http://schemas.openxmlformats.org/markup-compatibility/2006">
          <mc:Choice xmlns:p14="http://schemas.microsoft.com/office/powerpoint/2010/main" Requires="p14">
            <p:contentPart p14:bwMode="auto" r:id="rId130">
              <p14:nvContentPartPr>
                <p14:cNvPr id="94" name="Ink 93">
                  <a:extLst>
                    <a:ext uri="{FF2B5EF4-FFF2-40B4-BE49-F238E27FC236}">
                      <a16:creationId xmlns:a16="http://schemas.microsoft.com/office/drawing/2014/main" id="{D15124F3-B989-4FFD-D52F-33144C9A9305}"/>
                    </a:ext>
                  </a:extLst>
                </p14:cNvPr>
                <p14:cNvContentPartPr/>
                <p14:nvPr/>
              </p14:nvContentPartPr>
              <p14:xfrm>
                <a:off x="5856656" y="971020"/>
                <a:ext cx="251640" cy="225360"/>
              </p14:xfrm>
            </p:contentPart>
          </mc:Choice>
          <mc:Fallback>
            <p:pic>
              <p:nvPicPr>
                <p:cNvPr id="94" name="Ink 93">
                  <a:extLst>
                    <a:ext uri="{FF2B5EF4-FFF2-40B4-BE49-F238E27FC236}">
                      <a16:creationId xmlns:a16="http://schemas.microsoft.com/office/drawing/2014/main" id="{D15124F3-B989-4FFD-D52F-33144C9A9305}"/>
                    </a:ext>
                  </a:extLst>
                </p:cNvPr>
                <p:cNvPicPr/>
                <p:nvPr/>
              </p:nvPicPr>
              <p:blipFill>
                <a:blip r:embed="rId131"/>
                <a:stretch>
                  <a:fillRect/>
                </a:stretch>
              </p:blipFill>
              <p:spPr>
                <a:xfrm>
                  <a:off x="5847656" y="962020"/>
                  <a:ext cx="26928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95" name="Ink 94">
                  <a:extLst>
                    <a:ext uri="{FF2B5EF4-FFF2-40B4-BE49-F238E27FC236}">
                      <a16:creationId xmlns:a16="http://schemas.microsoft.com/office/drawing/2014/main" id="{858ADD87-5344-9DB9-A3E5-59835A843B91}"/>
                    </a:ext>
                  </a:extLst>
                </p14:cNvPr>
                <p14:cNvContentPartPr/>
                <p14:nvPr/>
              </p14:nvContentPartPr>
              <p14:xfrm>
                <a:off x="5829656" y="1074700"/>
                <a:ext cx="139680" cy="165960"/>
              </p14:xfrm>
            </p:contentPart>
          </mc:Choice>
          <mc:Fallback>
            <p:pic>
              <p:nvPicPr>
                <p:cNvPr id="95" name="Ink 94">
                  <a:extLst>
                    <a:ext uri="{FF2B5EF4-FFF2-40B4-BE49-F238E27FC236}">
                      <a16:creationId xmlns:a16="http://schemas.microsoft.com/office/drawing/2014/main" id="{858ADD87-5344-9DB9-A3E5-59835A843B91}"/>
                    </a:ext>
                  </a:extLst>
                </p:cNvPr>
                <p:cNvPicPr/>
                <p:nvPr/>
              </p:nvPicPr>
              <p:blipFill>
                <a:blip r:embed="rId133"/>
                <a:stretch>
                  <a:fillRect/>
                </a:stretch>
              </p:blipFill>
              <p:spPr>
                <a:xfrm>
                  <a:off x="5821016" y="1066060"/>
                  <a:ext cx="15732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4" name="Ink 103">
                  <a:extLst>
                    <a:ext uri="{FF2B5EF4-FFF2-40B4-BE49-F238E27FC236}">
                      <a16:creationId xmlns:a16="http://schemas.microsoft.com/office/drawing/2014/main" id="{CB483ADD-898F-4620-9F64-CECCC1EA2EFF}"/>
                    </a:ext>
                  </a:extLst>
                </p14:cNvPr>
                <p14:cNvContentPartPr/>
                <p14:nvPr/>
              </p14:nvContentPartPr>
              <p14:xfrm>
                <a:off x="5809136" y="1298980"/>
                <a:ext cx="181800" cy="137880"/>
              </p14:xfrm>
            </p:contentPart>
          </mc:Choice>
          <mc:Fallback>
            <p:pic>
              <p:nvPicPr>
                <p:cNvPr id="104" name="Ink 103">
                  <a:extLst>
                    <a:ext uri="{FF2B5EF4-FFF2-40B4-BE49-F238E27FC236}">
                      <a16:creationId xmlns:a16="http://schemas.microsoft.com/office/drawing/2014/main" id="{CB483ADD-898F-4620-9F64-CECCC1EA2EFF}"/>
                    </a:ext>
                  </a:extLst>
                </p:cNvPr>
                <p:cNvPicPr/>
                <p:nvPr/>
              </p:nvPicPr>
              <p:blipFill>
                <a:blip r:embed="rId135"/>
                <a:stretch>
                  <a:fillRect/>
                </a:stretch>
              </p:blipFill>
              <p:spPr>
                <a:xfrm>
                  <a:off x="5800496" y="1289980"/>
                  <a:ext cx="19944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5" name="Ink 104">
                  <a:extLst>
                    <a:ext uri="{FF2B5EF4-FFF2-40B4-BE49-F238E27FC236}">
                      <a16:creationId xmlns:a16="http://schemas.microsoft.com/office/drawing/2014/main" id="{862792C8-D1AB-B675-F5DF-D0F08D1D936D}"/>
                    </a:ext>
                  </a:extLst>
                </p14:cNvPr>
                <p14:cNvContentPartPr/>
                <p14:nvPr/>
              </p14:nvContentPartPr>
              <p14:xfrm>
                <a:off x="6058616" y="1126900"/>
                <a:ext cx="98640" cy="211320"/>
              </p14:xfrm>
            </p:contentPart>
          </mc:Choice>
          <mc:Fallback>
            <p:pic>
              <p:nvPicPr>
                <p:cNvPr id="105" name="Ink 104">
                  <a:extLst>
                    <a:ext uri="{FF2B5EF4-FFF2-40B4-BE49-F238E27FC236}">
                      <a16:creationId xmlns:a16="http://schemas.microsoft.com/office/drawing/2014/main" id="{862792C8-D1AB-B675-F5DF-D0F08D1D936D}"/>
                    </a:ext>
                  </a:extLst>
                </p:cNvPr>
                <p:cNvPicPr/>
                <p:nvPr/>
              </p:nvPicPr>
              <p:blipFill>
                <a:blip r:embed="rId137"/>
                <a:stretch>
                  <a:fillRect/>
                </a:stretch>
              </p:blipFill>
              <p:spPr>
                <a:xfrm>
                  <a:off x="6049616" y="1117900"/>
                  <a:ext cx="11628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6" name="Ink 105">
                  <a:extLst>
                    <a:ext uri="{FF2B5EF4-FFF2-40B4-BE49-F238E27FC236}">
                      <a16:creationId xmlns:a16="http://schemas.microsoft.com/office/drawing/2014/main" id="{E4B73AFD-1705-44D8-770C-6469DB60C199}"/>
                    </a:ext>
                  </a:extLst>
                </p14:cNvPr>
                <p14:cNvContentPartPr/>
                <p14:nvPr/>
              </p14:nvContentPartPr>
              <p14:xfrm>
                <a:off x="6194336" y="1063900"/>
                <a:ext cx="61200" cy="126000"/>
              </p14:xfrm>
            </p:contentPart>
          </mc:Choice>
          <mc:Fallback>
            <p:pic>
              <p:nvPicPr>
                <p:cNvPr id="106" name="Ink 105">
                  <a:extLst>
                    <a:ext uri="{FF2B5EF4-FFF2-40B4-BE49-F238E27FC236}">
                      <a16:creationId xmlns:a16="http://schemas.microsoft.com/office/drawing/2014/main" id="{E4B73AFD-1705-44D8-770C-6469DB60C199}"/>
                    </a:ext>
                  </a:extLst>
                </p:cNvPr>
                <p:cNvPicPr/>
                <p:nvPr/>
              </p:nvPicPr>
              <p:blipFill>
                <a:blip r:embed="rId139"/>
                <a:stretch>
                  <a:fillRect/>
                </a:stretch>
              </p:blipFill>
              <p:spPr>
                <a:xfrm>
                  <a:off x="6185336" y="1055260"/>
                  <a:ext cx="7884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7" name="Ink 106">
                  <a:extLst>
                    <a:ext uri="{FF2B5EF4-FFF2-40B4-BE49-F238E27FC236}">
                      <a16:creationId xmlns:a16="http://schemas.microsoft.com/office/drawing/2014/main" id="{A3D9519C-0BCB-698C-7661-8F956AB417CD}"/>
                    </a:ext>
                  </a:extLst>
                </p14:cNvPr>
                <p14:cNvContentPartPr/>
                <p14:nvPr/>
              </p14:nvContentPartPr>
              <p14:xfrm>
                <a:off x="6268496" y="1001620"/>
                <a:ext cx="98280" cy="129600"/>
              </p14:xfrm>
            </p:contentPart>
          </mc:Choice>
          <mc:Fallback>
            <p:pic>
              <p:nvPicPr>
                <p:cNvPr id="107" name="Ink 106">
                  <a:extLst>
                    <a:ext uri="{FF2B5EF4-FFF2-40B4-BE49-F238E27FC236}">
                      <a16:creationId xmlns:a16="http://schemas.microsoft.com/office/drawing/2014/main" id="{A3D9519C-0BCB-698C-7661-8F956AB417CD}"/>
                    </a:ext>
                  </a:extLst>
                </p:cNvPr>
                <p:cNvPicPr/>
                <p:nvPr/>
              </p:nvPicPr>
              <p:blipFill>
                <a:blip r:embed="rId141"/>
                <a:stretch>
                  <a:fillRect/>
                </a:stretch>
              </p:blipFill>
              <p:spPr>
                <a:xfrm>
                  <a:off x="6259856" y="992980"/>
                  <a:ext cx="11592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8" name="Ink 107">
                  <a:extLst>
                    <a:ext uri="{FF2B5EF4-FFF2-40B4-BE49-F238E27FC236}">
                      <a16:creationId xmlns:a16="http://schemas.microsoft.com/office/drawing/2014/main" id="{AA195C7C-9A03-93F7-8BBE-496B79143E56}"/>
                    </a:ext>
                  </a:extLst>
                </p14:cNvPr>
                <p14:cNvContentPartPr/>
                <p14:nvPr/>
              </p14:nvContentPartPr>
              <p14:xfrm>
                <a:off x="6377936" y="977500"/>
                <a:ext cx="139320" cy="92160"/>
              </p14:xfrm>
            </p:contentPart>
          </mc:Choice>
          <mc:Fallback>
            <p:pic>
              <p:nvPicPr>
                <p:cNvPr id="108" name="Ink 107">
                  <a:extLst>
                    <a:ext uri="{FF2B5EF4-FFF2-40B4-BE49-F238E27FC236}">
                      <a16:creationId xmlns:a16="http://schemas.microsoft.com/office/drawing/2014/main" id="{AA195C7C-9A03-93F7-8BBE-496B79143E56}"/>
                    </a:ext>
                  </a:extLst>
                </p:cNvPr>
                <p:cNvPicPr/>
                <p:nvPr/>
              </p:nvPicPr>
              <p:blipFill>
                <a:blip r:embed="rId143"/>
                <a:stretch>
                  <a:fillRect/>
                </a:stretch>
              </p:blipFill>
              <p:spPr>
                <a:xfrm>
                  <a:off x="6368936" y="968860"/>
                  <a:ext cx="156960" cy="10980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9" name="Ink 108">
                  <a:extLst>
                    <a:ext uri="{FF2B5EF4-FFF2-40B4-BE49-F238E27FC236}">
                      <a16:creationId xmlns:a16="http://schemas.microsoft.com/office/drawing/2014/main" id="{93C08A30-5FA8-DFDF-729D-C328A225F968}"/>
                    </a:ext>
                  </a:extLst>
                </p14:cNvPr>
                <p14:cNvContentPartPr/>
                <p14:nvPr/>
              </p14:nvContentPartPr>
              <p14:xfrm>
                <a:off x="6574136" y="833860"/>
                <a:ext cx="164520" cy="150120"/>
              </p14:xfrm>
            </p:contentPart>
          </mc:Choice>
          <mc:Fallback>
            <p:pic>
              <p:nvPicPr>
                <p:cNvPr id="109" name="Ink 108">
                  <a:extLst>
                    <a:ext uri="{FF2B5EF4-FFF2-40B4-BE49-F238E27FC236}">
                      <a16:creationId xmlns:a16="http://schemas.microsoft.com/office/drawing/2014/main" id="{93C08A30-5FA8-DFDF-729D-C328A225F968}"/>
                    </a:ext>
                  </a:extLst>
                </p:cNvPr>
                <p:cNvPicPr/>
                <p:nvPr/>
              </p:nvPicPr>
              <p:blipFill>
                <a:blip r:embed="rId145"/>
                <a:stretch>
                  <a:fillRect/>
                </a:stretch>
              </p:blipFill>
              <p:spPr>
                <a:xfrm>
                  <a:off x="6565136" y="825220"/>
                  <a:ext cx="182160" cy="167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6">
            <p14:nvContentPartPr>
              <p14:cNvPr id="122" name="Ink 121">
                <a:extLst>
                  <a:ext uri="{FF2B5EF4-FFF2-40B4-BE49-F238E27FC236}">
                    <a16:creationId xmlns:a16="http://schemas.microsoft.com/office/drawing/2014/main" id="{283ABFFD-BA55-5B1A-951B-8B735644E44B}"/>
                  </a:ext>
                </a:extLst>
              </p14:cNvPr>
              <p14:cNvContentPartPr/>
              <p14:nvPr/>
            </p14:nvContentPartPr>
            <p14:xfrm>
              <a:off x="5718776" y="2063260"/>
              <a:ext cx="239400" cy="225000"/>
            </p14:xfrm>
          </p:contentPart>
        </mc:Choice>
        <mc:Fallback>
          <p:pic>
            <p:nvPicPr>
              <p:cNvPr id="122" name="Ink 121">
                <a:extLst>
                  <a:ext uri="{FF2B5EF4-FFF2-40B4-BE49-F238E27FC236}">
                    <a16:creationId xmlns:a16="http://schemas.microsoft.com/office/drawing/2014/main" id="{283ABFFD-BA55-5B1A-951B-8B735644E44B}"/>
                  </a:ext>
                </a:extLst>
              </p:cNvPr>
              <p:cNvPicPr/>
              <p:nvPr/>
            </p:nvPicPr>
            <p:blipFill>
              <a:blip r:embed="rId147"/>
              <a:stretch>
                <a:fillRect/>
              </a:stretch>
            </p:blipFill>
            <p:spPr>
              <a:xfrm>
                <a:off x="5710136" y="2054260"/>
                <a:ext cx="257040" cy="24264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24" name="Ink 123">
                <a:extLst>
                  <a:ext uri="{FF2B5EF4-FFF2-40B4-BE49-F238E27FC236}">
                    <a16:creationId xmlns:a16="http://schemas.microsoft.com/office/drawing/2014/main" id="{F53E2707-2484-60B7-4746-D5CC8B8B6D52}"/>
                  </a:ext>
                </a:extLst>
              </p14:cNvPr>
              <p14:cNvContentPartPr/>
              <p14:nvPr/>
            </p14:nvContentPartPr>
            <p14:xfrm>
              <a:off x="5194256" y="2126620"/>
              <a:ext cx="130680" cy="107280"/>
            </p14:xfrm>
          </p:contentPart>
        </mc:Choice>
        <mc:Fallback>
          <p:pic>
            <p:nvPicPr>
              <p:cNvPr id="124" name="Ink 123">
                <a:extLst>
                  <a:ext uri="{FF2B5EF4-FFF2-40B4-BE49-F238E27FC236}">
                    <a16:creationId xmlns:a16="http://schemas.microsoft.com/office/drawing/2014/main" id="{F53E2707-2484-60B7-4746-D5CC8B8B6D52}"/>
                  </a:ext>
                </a:extLst>
              </p:cNvPr>
              <p:cNvPicPr/>
              <p:nvPr/>
            </p:nvPicPr>
            <p:blipFill>
              <a:blip r:embed="rId149"/>
              <a:stretch>
                <a:fillRect/>
              </a:stretch>
            </p:blipFill>
            <p:spPr>
              <a:xfrm>
                <a:off x="5185616" y="2117620"/>
                <a:ext cx="148320" cy="124920"/>
              </a:xfrm>
              <a:prstGeom prst="rect">
                <a:avLst/>
              </a:prstGeom>
            </p:spPr>
          </p:pic>
        </mc:Fallback>
      </mc:AlternateContent>
      <p:grpSp>
        <p:nvGrpSpPr>
          <p:cNvPr id="126" name="Group 125">
            <a:extLst>
              <a:ext uri="{FF2B5EF4-FFF2-40B4-BE49-F238E27FC236}">
                <a16:creationId xmlns:a16="http://schemas.microsoft.com/office/drawing/2014/main" id="{4F65EB51-1C1B-92E3-D0BB-7AF4DCC98A98}"/>
              </a:ext>
            </a:extLst>
          </p:cNvPr>
          <p:cNvGrpSpPr/>
          <p:nvPr/>
        </p:nvGrpSpPr>
        <p:grpSpPr>
          <a:xfrm>
            <a:off x="5588816" y="1471420"/>
            <a:ext cx="1338480" cy="1120680"/>
            <a:chOff x="5588816" y="1471420"/>
            <a:chExt cx="1338480" cy="1120680"/>
          </a:xfrm>
        </p:grpSpPr>
        <mc:AlternateContent xmlns:mc="http://schemas.openxmlformats.org/markup-compatibility/2006">
          <mc:Choice xmlns:p14="http://schemas.microsoft.com/office/powerpoint/2010/main" Requires="p14">
            <p:contentPart p14:bwMode="auto" r:id="rId150">
              <p14:nvContentPartPr>
                <p14:cNvPr id="111" name="Ink 110">
                  <a:extLst>
                    <a:ext uri="{FF2B5EF4-FFF2-40B4-BE49-F238E27FC236}">
                      <a16:creationId xmlns:a16="http://schemas.microsoft.com/office/drawing/2014/main" id="{B07FF48C-1C9C-C56C-FD2A-092B18503535}"/>
                    </a:ext>
                  </a:extLst>
                </p14:cNvPr>
                <p14:cNvContentPartPr/>
                <p14:nvPr/>
              </p14:nvContentPartPr>
              <p14:xfrm>
                <a:off x="6063296" y="1607140"/>
                <a:ext cx="18000" cy="722880"/>
              </p14:xfrm>
            </p:contentPart>
          </mc:Choice>
          <mc:Fallback>
            <p:pic>
              <p:nvPicPr>
                <p:cNvPr id="111" name="Ink 110">
                  <a:extLst>
                    <a:ext uri="{FF2B5EF4-FFF2-40B4-BE49-F238E27FC236}">
                      <a16:creationId xmlns:a16="http://schemas.microsoft.com/office/drawing/2014/main" id="{B07FF48C-1C9C-C56C-FD2A-092B18503535}"/>
                    </a:ext>
                  </a:extLst>
                </p:cNvPr>
                <p:cNvPicPr/>
                <p:nvPr/>
              </p:nvPicPr>
              <p:blipFill>
                <a:blip r:embed="rId151"/>
                <a:stretch>
                  <a:fillRect/>
                </a:stretch>
              </p:blipFill>
              <p:spPr>
                <a:xfrm>
                  <a:off x="6054656" y="1598140"/>
                  <a:ext cx="35640" cy="7405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12" name="Ink 111">
                  <a:extLst>
                    <a:ext uri="{FF2B5EF4-FFF2-40B4-BE49-F238E27FC236}">
                      <a16:creationId xmlns:a16="http://schemas.microsoft.com/office/drawing/2014/main" id="{819107B2-9909-ED3D-0E88-BC3A248F7D57}"/>
                    </a:ext>
                  </a:extLst>
                </p14:cNvPr>
                <p14:cNvContentPartPr/>
                <p14:nvPr/>
              </p14:nvContentPartPr>
              <p14:xfrm>
                <a:off x="6026576" y="2202220"/>
                <a:ext cx="118440" cy="158400"/>
              </p14:xfrm>
            </p:contentPart>
          </mc:Choice>
          <mc:Fallback>
            <p:pic>
              <p:nvPicPr>
                <p:cNvPr id="112" name="Ink 111">
                  <a:extLst>
                    <a:ext uri="{FF2B5EF4-FFF2-40B4-BE49-F238E27FC236}">
                      <a16:creationId xmlns:a16="http://schemas.microsoft.com/office/drawing/2014/main" id="{819107B2-9909-ED3D-0E88-BC3A248F7D57}"/>
                    </a:ext>
                  </a:extLst>
                </p:cNvPr>
                <p:cNvPicPr/>
                <p:nvPr/>
              </p:nvPicPr>
              <p:blipFill>
                <a:blip r:embed="rId153"/>
                <a:stretch>
                  <a:fillRect/>
                </a:stretch>
              </p:blipFill>
              <p:spPr>
                <a:xfrm>
                  <a:off x="6017576" y="2193220"/>
                  <a:ext cx="13608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14" name="Ink 113">
                  <a:extLst>
                    <a:ext uri="{FF2B5EF4-FFF2-40B4-BE49-F238E27FC236}">
                      <a16:creationId xmlns:a16="http://schemas.microsoft.com/office/drawing/2014/main" id="{A066A959-E335-1D47-CA14-D9775BEFA10C}"/>
                    </a:ext>
                  </a:extLst>
                </p14:cNvPr>
                <p14:cNvContentPartPr/>
                <p14:nvPr/>
              </p14:nvContentPartPr>
              <p14:xfrm>
                <a:off x="5938736" y="1471420"/>
                <a:ext cx="210960" cy="159120"/>
              </p14:xfrm>
            </p:contentPart>
          </mc:Choice>
          <mc:Fallback>
            <p:pic>
              <p:nvPicPr>
                <p:cNvPr id="114" name="Ink 113">
                  <a:extLst>
                    <a:ext uri="{FF2B5EF4-FFF2-40B4-BE49-F238E27FC236}">
                      <a16:creationId xmlns:a16="http://schemas.microsoft.com/office/drawing/2014/main" id="{A066A959-E335-1D47-CA14-D9775BEFA10C}"/>
                    </a:ext>
                  </a:extLst>
                </p:cNvPr>
                <p:cNvPicPr/>
                <p:nvPr/>
              </p:nvPicPr>
              <p:blipFill>
                <a:blip r:embed="rId155"/>
                <a:stretch>
                  <a:fillRect/>
                </a:stretch>
              </p:blipFill>
              <p:spPr>
                <a:xfrm>
                  <a:off x="5929736" y="1462780"/>
                  <a:ext cx="228600"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15" name="Ink 114">
                  <a:extLst>
                    <a:ext uri="{FF2B5EF4-FFF2-40B4-BE49-F238E27FC236}">
                      <a16:creationId xmlns:a16="http://schemas.microsoft.com/office/drawing/2014/main" id="{0CB664BE-57AF-EB18-9CE3-714DD5FC3D02}"/>
                    </a:ext>
                  </a:extLst>
                </p14:cNvPr>
                <p14:cNvContentPartPr/>
                <p14:nvPr/>
              </p14:nvContentPartPr>
              <p14:xfrm>
                <a:off x="5963936" y="1642420"/>
                <a:ext cx="252360" cy="189720"/>
              </p14:xfrm>
            </p:contentPart>
          </mc:Choice>
          <mc:Fallback>
            <p:pic>
              <p:nvPicPr>
                <p:cNvPr id="115" name="Ink 114">
                  <a:extLst>
                    <a:ext uri="{FF2B5EF4-FFF2-40B4-BE49-F238E27FC236}">
                      <a16:creationId xmlns:a16="http://schemas.microsoft.com/office/drawing/2014/main" id="{0CB664BE-57AF-EB18-9CE3-714DD5FC3D02}"/>
                    </a:ext>
                  </a:extLst>
                </p:cNvPr>
                <p:cNvPicPr/>
                <p:nvPr/>
              </p:nvPicPr>
              <p:blipFill>
                <a:blip r:embed="rId157"/>
                <a:stretch>
                  <a:fillRect/>
                </a:stretch>
              </p:blipFill>
              <p:spPr>
                <a:xfrm>
                  <a:off x="5955296" y="1633780"/>
                  <a:ext cx="270000"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17" name="Ink 116">
                  <a:extLst>
                    <a:ext uri="{FF2B5EF4-FFF2-40B4-BE49-F238E27FC236}">
                      <a16:creationId xmlns:a16="http://schemas.microsoft.com/office/drawing/2014/main" id="{C953B75B-8D1F-C1AE-01F8-0AD6BBE5B8AF}"/>
                    </a:ext>
                  </a:extLst>
                </p14:cNvPr>
                <p14:cNvContentPartPr/>
                <p14:nvPr/>
              </p14:nvContentPartPr>
              <p14:xfrm>
                <a:off x="5850176" y="1667620"/>
                <a:ext cx="6840" cy="20880"/>
              </p14:xfrm>
            </p:contentPart>
          </mc:Choice>
          <mc:Fallback>
            <p:pic>
              <p:nvPicPr>
                <p:cNvPr id="117" name="Ink 116">
                  <a:extLst>
                    <a:ext uri="{FF2B5EF4-FFF2-40B4-BE49-F238E27FC236}">
                      <a16:creationId xmlns:a16="http://schemas.microsoft.com/office/drawing/2014/main" id="{C953B75B-8D1F-C1AE-01F8-0AD6BBE5B8AF}"/>
                    </a:ext>
                  </a:extLst>
                </p:cNvPr>
                <p:cNvPicPr/>
                <p:nvPr/>
              </p:nvPicPr>
              <p:blipFill>
                <a:blip r:embed="rId159"/>
                <a:stretch>
                  <a:fillRect/>
                </a:stretch>
              </p:blipFill>
              <p:spPr>
                <a:xfrm>
                  <a:off x="5841176" y="1658980"/>
                  <a:ext cx="2448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18" name="Ink 117">
                  <a:extLst>
                    <a:ext uri="{FF2B5EF4-FFF2-40B4-BE49-F238E27FC236}">
                      <a16:creationId xmlns:a16="http://schemas.microsoft.com/office/drawing/2014/main" id="{19967C7E-44C3-17E8-060F-3088804BA878}"/>
                    </a:ext>
                  </a:extLst>
                </p14:cNvPr>
                <p14:cNvContentPartPr/>
                <p14:nvPr/>
              </p14:nvContentPartPr>
              <p14:xfrm>
                <a:off x="5803016" y="1857340"/>
                <a:ext cx="29520" cy="15480"/>
              </p14:xfrm>
            </p:contentPart>
          </mc:Choice>
          <mc:Fallback>
            <p:pic>
              <p:nvPicPr>
                <p:cNvPr id="118" name="Ink 117">
                  <a:extLst>
                    <a:ext uri="{FF2B5EF4-FFF2-40B4-BE49-F238E27FC236}">
                      <a16:creationId xmlns:a16="http://schemas.microsoft.com/office/drawing/2014/main" id="{19967C7E-44C3-17E8-060F-3088804BA878}"/>
                    </a:ext>
                  </a:extLst>
                </p:cNvPr>
                <p:cNvPicPr/>
                <p:nvPr/>
              </p:nvPicPr>
              <p:blipFill>
                <a:blip r:embed="rId161"/>
                <a:stretch>
                  <a:fillRect/>
                </a:stretch>
              </p:blipFill>
              <p:spPr>
                <a:xfrm>
                  <a:off x="5794376" y="1848340"/>
                  <a:ext cx="4716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20" name="Ink 119">
                  <a:extLst>
                    <a:ext uri="{FF2B5EF4-FFF2-40B4-BE49-F238E27FC236}">
                      <a16:creationId xmlns:a16="http://schemas.microsoft.com/office/drawing/2014/main" id="{EC360112-725D-4B2F-0EA7-718B68430DA5}"/>
                    </a:ext>
                  </a:extLst>
                </p14:cNvPr>
                <p14:cNvContentPartPr/>
                <p14:nvPr/>
              </p14:nvContentPartPr>
              <p14:xfrm>
                <a:off x="5588816" y="1939780"/>
                <a:ext cx="690480" cy="652320"/>
              </p14:xfrm>
            </p:contentPart>
          </mc:Choice>
          <mc:Fallback>
            <p:pic>
              <p:nvPicPr>
                <p:cNvPr id="120" name="Ink 119">
                  <a:extLst>
                    <a:ext uri="{FF2B5EF4-FFF2-40B4-BE49-F238E27FC236}">
                      <a16:creationId xmlns:a16="http://schemas.microsoft.com/office/drawing/2014/main" id="{EC360112-725D-4B2F-0EA7-718B68430DA5}"/>
                    </a:ext>
                  </a:extLst>
                </p:cNvPr>
                <p:cNvPicPr/>
                <p:nvPr/>
              </p:nvPicPr>
              <p:blipFill>
                <a:blip r:embed="rId163"/>
                <a:stretch>
                  <a:fillRect/>
                </a:stretch>
              </p:blipFill>
              <p:spPr>
                <a:xfrm>
                  <a:off x="5579816" y="1930780"/>
                  <a:ext cx="708120" cy="6699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25" name="Ink 124">
                  <a:extLst>
                    <a:ext uri="{FF2B5EF4-FFF2-40B4-BE49-F238E27FC236}">
                      <a16:creationId xmlns:a16="http://schemas.microsoft.com/office/drawing/2014/main" id="{88911BAA-7F1E-3EED-9480-5D608BE6B356}"/>
                    </a:ext>
                  </a:extLst>
                </p14:cNvPr>
                <p14:cNvContentPartPr/>
                <p14:nvPr/>
              </p14:nvContentPartPr>
              <p14:xfrm>
                <a:off x="6206576" y="1689220"/>
                <a:ext cx="720720" cy="457200"/>
              </p14:xfrm>
            </p:contentPart>
          </mc:Choice>
          <mc:Fallback>
            <p:pic>
              <p:nvPicPr>
                <p:cNvPr id="125" name="Ink 124">
                  <a:extLst>
                    <a:ext uri="{FF2B5EF4-FFF2-40B4-BE49-F238E27FC236}">
                      <a16:creationId xmlns:a16="http://schemas.microsoft.com/office/drawing/2014/main" id="{88911BAA-7F1E-3EED-9480-5D608BE6B356}"/>
                    </a:ext>
                  </a:extLst>
                </p:cNvPr>
                <p:cNvPicPr/>
                <p:nvPr/>
              </p:nvPicPr>
              <p:blipFill>
                <a:blip r:embed="rId165"/>
                <a:stretch>
                  <a:fillRect/>
                </a:stretch>
              </p:blipFill>
              <p:spPr>
                <a:xfrm>
                  <a:off x="6197936" y="1680580"/>
                  <a:ext cx="738360" cy="474840"/>
                </a:xfrm>
                <a:prstGeom prst="rect">
                  <a:avLst/>
                </a:prstGeom>
              </p:spPr>
            </p:pic>
          </mc:Fallback>
        </mc:AlternateContent>
      </p:grpSp>
      <p:grpSp>
        <p:nvGrpSpPr>
          <p:cNvPr id="129" name="Group 128">
            <a:extLst>
              <a:ext uri="{FF2B5EF4-FFF2-40B4-BE49-F238E27FC236}">
                <a16:creationId xmlns:a16="http://schemas.microsoft.com/office/drawing/2014/main" id="{1EBCBA17-02BC-81FE-8F71-97485903B886}"/>
              </a:ext>
            </a:extLst>
          </p:cNvPr>
          <p:cNvGrpSpPr/>
          <p:nvPr/>
        </p:nvGrpSpPr>
        <p:grpSpPr>
          <a:xfrm>
            <a:off x="7273616" y="1776340"/>
            <a:ext cx="293760" cy="362520"/>
            <a:chOff x="7273616" y="1776340"/>
            <a:chExt cx="293760" cy="362520"/>
          </a:xfrm>
        </p:grpSpPr>
        <mc:AlternateContent xmlns:mc="http://schemas.openxmlformats.org/markup-compatibility/2006">
          <mc:Choice xmlns:p14="http://schemas.microsoft.com/office/powerpoint/2010/main" Requires="p14">
            <p:contentPart p14:bwMode="auto" r:id="rId166">
              <p14:nvContentPartPr>
                <p14:cNvPr id="127" name="Ink 126">
                  <a:extLst>
                    <a:ext uri="{FF2B5EF4-FFF2-40B4-BE49-F238E27FC236}">
                      <a16:creationId xmlns:a16="http://schemas.microsoft.com/office/drawing/2014/main" id="{11ACB4E6-67F4-5E95-9979-C7354AD81A4A}"/>
                    </a:ext>
                  </a:extLst>
                </p14:cNvPr>
                <p14:cNvContentPartPr/>
                <p14:nvPr/>
              </p14:nvContentPartPr>
              <p14:xfrm>
                <a:off x="7389896" y="1893340"/>
                <a:ext cx="54720" cy="245520"/>
              </p14:xfrm>
            </p:contentPart>
          </mc:Choice>
          <mc:Fallback>
            <p:pic>
              <p:nvPicPr>
                <p:cNvPr id="127" name="Ink 126">
                  <a:extLst>
                    <a:ext uri="{FF2B5EF4-FFF2-40B4-BE49-F238E27FC236}">
                      <a16:creationId xmlns:a16="http://schemas.microsoft.com/office/drawing/2014/main" id="{11ACB4E6-67F4-5E95-9979-C7354AD81A4A}"/>
                    </a:ext>
                  </a:extLst>
                </p:cNvPr>
                <p:cNvPicPr/>
                <p:nvPr/>
              </p:nvPicPr>
              <p:blipFill>
                <a:blip r:embed="rId167"/>
                <a:stretch>
                  <a:fillRect/>
                </a:stretch>
              </p:blipFill>
              <p:spPr>
                <a:xfrm>
                  <a:off x="7380896" y="1884700"/>
                  <a:ext cx="72360"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28" name="Ink 127">
                  <a:extLst>
                    <a:ext uri="{FF2B5EF4-FFF2-40B4-BE49-F238E27FC236}">
                      <a16:creationId xmlns:a16="http://schemas.microsoft.com/office/drawing/2014/main" id="{43772FDE-50FD-545B-174A-D7661884CCF5}"/>
                    </a:ext>
                  </a:extLst>
                </p14:cNvPr>
                <p14:cNvContentPartPr/>
                <p14:nvPr/>
              </p14:nvContentPartPr>
              <p14:xfrm>
                <a:off x="7273616" y="1776340"/>
                <a:ext cx="293760" cy="235440"/>
              </p14:xfrm>
            </p:contentPart>
          </mc:Choice>
          <mc:Fallback>
            <p:pic>
              <p:nvPicPr>
                <p:cNvPr id="128" name="Ink 127">
                  <a:extLst>
                    <a:ext uri="{FF2B5EF4-FFF2-40B4-BE49-F238E27FC236}">
                      <a16:creationId xmlns:a16="http://schemas.microsoft.com/office/drawing/2014/main" id="{43772FDE-50FD-545B-174A-D7661884CCF5}"/>
                    </a:ext>
                  </a:extLst>
                </p:cNvPr>
                <p:cNvPicPr/>
                <p:nvPr/>
              </p:nvPicPr>
              <p:blipFill>
                <a:blip r:embed="rId169"/>
                <a:stretch>
                  <a:fillRect/>
                </a:stretch>
              </p:blipFill>
              <p:spPr>
                <a:xfrm>
                  <a:off x="7264616" y="1767340"/>
                  <a:ext cx="311400" cy="253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0">
            <p14:nvContentPartPr>
              <p14:cNvPr id="130" name="Ink 129">
                <a:extLst>
                  <a:ext uri="{FF2B5EF4-FFF2-40B4-BE49-F238E27FC236}">
                    <a16:creationId xmlns:a16="http://schemas.microsoft.com/office/drawing/2014/main" id="{7CDC258B-BBB3-9ED3-02EF-F4E81D9B80C9}"/>
                  </a:ext>
                </a:extLst>
              </p14:cNvPr>
              <p14:cNvContentPartPr/>
              <p14:nvPr/>
            </p14:nvContentPartPr>
            <p14:xfrm>
              <a:off x="7097576" y="2512180"/>
              <a:ext cx="374760" cy="322920"/>
            </p14:xfrm>
          </p:contentPart>
        </mc:Choice>
        <mc:Fallback>
          <p:pic>
            <p:nvPicPr>
              <p:cNvPr id="130" name="Ink 129">
                <a:extLst>
                  <a:ext uri="{FF2B5EF4-FFF2-40B4-BE49-F238E27FC236}">
                    <a16:creationId xmlns:a16="http://schemas.microsoft.com/office/drawing/2014/main" id="{7CDC258B-BBB3-9ED3-02EF-F4E81D9B80C9}"/>
                  </a:ext>
                </a:extLst>
              </p:cNvPr>
              <p:cNvPicPr/>
              <p:nvPr/>
            </p:nvPicPr>
            <p:blipFill>
              <a:blip r:embed="rId171"/>
              <a:stretch>
                <a:fillRect/>
              </a:stretch>
            </p:blipFill>
            <p:spPr>
              <a:xfrm>
                <a:off x="7088576" y="2503180"/>
                <a:ext cx="392400" cy="34056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31" name="Ink 130">
                <a:extLst>
                  <a:ext uri="{FF2B5EF4-FFF2-40B4-BE49-F238E27FC236}">
                    <a16:creationId xmlns:a16="http://schemas.microsoft.com/office/drawing/2014/main" id="{87F3B434-E67B-9BE2-421A-5CE6D357CCDB}"/>
                  </a:ext>
                </a:extLst>
              </p14:cNvPr>
              <p14:cNvContentPartPr/>
              <p14:nvPr/>
            </p14:nvContentPartPr>
            <p14:xfrm>
              <a:off x="7591496" y="810100"/>
              <a:ext cx="986400" cy="293400"/>
            </p14:xfrm>
          </p:contentPart>
        </mc:Choice>
        <mc:Fallback>
          <p:pic>
            <p:nvPicPr>
              <p:cNvPr id="131" name="Ink 130">
                <a:extLst>
                  <a:ext uri="{FF2B5EF4-FFF2-40B4-BE49-F238E27FC236}">
                    <a16:creationId xmlns:a16="http://schemas.microsoft.com/office/drawing/2014/main" id="{87F3B434-E67B-9BE2-421A-5CE6D357CCDB}"/>
                  </a:ext>
                </a:extLst>
              </p:cNvPr>
              <p:cNvPicPr/>
              <p:nvPr/>
            </p:nvPicPr>
            <p:blipFill>
              <a:blip r:embed="rId173"/>
              <a:stretch>
                <a:fillRect/>
              </a:stretch>
            </p:blipFill>
            <p:spPr>
              <a:xfrm>
                <a:off x="7582496" y="801100"/>
                <a:ext cx="1004040" cy="3110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32" name="Ink 131">
                <a:extLst>
                  <a:ext uri="{FF2B5EF4-FFF2-40B4-BE49-F238E27FC236}">
                    <a16:creationId xmlns:a16="http://schemas.microsoft.com/office/drawing/2014/main" id="{6FC40A90-C787-F0D1-4CC8-6F588CC9A688}"/>
                  </a:ext>
                </a:extLst>
              </p14:cNvPr>
              <p14:cNvContentPartPr/>
              <p14:nvPr/>
            </p14:nvContentPartPr>
            <p14:xfrm>
              <a:off x="7450736" y="3066580"/>
              <a:ext cx="1397160" cy="529200"/>
            </p14:xfrm>
          </p:contentPart>
        </mc:Choice>
        <mc:Fallback>
          <p:pic>
            <p:nvPicPr>
              <p:cNvPr id="132" name="Ink 131">
                <a:extLst>
                  <a:ext uri="{FF2B5EF4-FFF2-40B4-BE49-F238E27FC236}">
                    <a16:creationId xmlns:a16="http://schemas.microsoft.com/office/drawing/2014/main" id="{6FC40A90-C787-F0D1-4CC8-6F588CC9A688}"/>
                  </a:ext>
                </a:extLst>
              </p:cNvPr>
              <p:cNvPicPr/>
              <p:nvPr/>
            </p:nvPicPr>
            <p:blipFill>
              <a:blip r:embed="rId175"/>
              <a:stretch>
                <a:fillRect/>
              </a:stretch>
            </p:blipFill>
            <p:spPr>
              <a:xfrm>
                <a:off x="7441736" y="3057940"/>
                <a:ext cx="1414800" cy="546840"/>
              </a:xfrm>
              <a:prstGeom prst="rect">
                <a:avLst/>
              </a:prstGeom>
            </p:spPr>
          </p:pic>
        </mc:Fallback>
      </mc:AlternateContent>
      <p:grpSp>
        <p:nvGrpSpPr>
          <p:cNvPr id="138" name="Group 137">
            <a:extLst>
              <a:ext uri="{FF2B5EF4-FFF2-40B4-BE49-F238E27FC236}">
                <a16:creationId xmlns:a16="http://schemas.microsoft.com/office/drawing/2014/main" id="{7F350380-19C4-E324-171D-8F4E3E76B3BD}"/>
              </a:ext>
            </a:extLst>
          </p:cNvPr>
          <p:cNvGrpSpPr/>
          <p:nvPr/>
        </p:nvGrpSpPr>
        <p:grpSpPr>
          <a:xfrm>
            <a:off x="5221616" y="2066860"/>
            <a:ext cx="146880" cy="396720"/>
            <a:chOff x="5221616" y="2066860"/>
            <a:chExt cx="146880" cy="396720"/>
          </a:xfrm>
        </p:grpSpPr>
        <mc:AlternateContent xmlns:mc="http://schemas.openxmlformats.org/markup-compatibility/2006">
          <mc:Choice xmlns:p14="http://schemas.microsoft.com/office/powerpoint/2010/main" Requires="p14">
            <p:contentPart p14:bwMode="auto" r:id="rId176">
              <p14:nvContentPartPr>
                <p14:cNvPr id="133" name="Ink 132">
                  <a:extLst>
                    <a:ext uri="{FF2B5EF4-FFF2-40B4-BE49-F238E27FC236}">
                      <a16:creationId xmlns:a16="http://schemas.microsoft.com/office/drawing/2014/main" id="{A907C100-844B-DAA7-17AC-B988560549AA}"/>
                    </a:ext>
                  </a:extLst>
                </p14:cNvPr>
                <p14:cNvContentPartPr/>
                <p14:nvPr/>
              </p14:nvContentPartPr>
              <p14:xfrm>
                <a:off x="5281376" y="2330380"/>
                <a:ext cx="79920" cy="133200"/>
              </p14:xfrm>
            </p:contentPart>
          </mc:Choice>
          <mc:Fallback>
            <p:pic>
              <p:nvPicPr>
                <p:cNvPr id="133" name="Ink 132">
                  <a:extLst>
                    <a:ext uri="{FF2B5EF4-FFF2-40B4-BE49-F238E27FC236}">
                      <a16:creationId xmlns:a16="http://schemas.microsoft.com/office/drawing/2014/main" id="{A907C100-844B-DAA7-17AC-B988560549AA}"/>
                    </a:ext>
                  </a:extLst>
                </p:cNvPr>
                <p:cNvPicPr/>
                <p:nvPr/>
              </p:nvPicPr>
              <p:blipFill>
                <a:blip r:embed="rId177"/>
                <a:stretch>
                  <a:fillRect/>
                </a:stretch>
              </p:blipFill>
              <p:spPr>
                <a:xfrm>
                  <a:off x="5272376" y="2321740"/>
                  <a:ext cx="9756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34" name="Ink 133">
                  <a:extLst>
                    <a:ext uri="{FF2B5EF4-FFF2-40B4-BE49-F238E27FC236}">
                      <a16:creationId xmlns:a16="http://schemas.microsoft.com/office/drawing/2014/main" id="{08FAEB19-2BBD-3550-609F-F6318787E59A}"/>
                    </a:ext>
                  </a:extLst>
                </p14:cNvPr>
                <p14:cNvContentPartPr/>
                <p14:nvPr/>
              </p14:nvContentPartPr>
              <p14:xfrm>
                <a:off x="5302256" y="2393380"/>
                <a:ext cx="66240" cy="22680"/>
              </p14:xfrm>
            </p:contentPart>
          </mc:Choice>
          <mc:Fallback>
            <p:pic>
              <p:nvPicPr>
                <p:cNvPr id="134" name="Ink 133">
                  <a:extLst>
                    <a:ext uri="{FF2B5EF4-FFF2-40B4-BE49-F238E27FC236}">
                      <a16:creationId xmlns:a16="http://schemas.microsoft.com/office/drawing/2014/main" id="{08FAEB19-2BBD-3550-609F-F6318787E59A}"/>
                    </a:ext>
                  </a:extLst>
                </p:cNvPr>
                <p:cNvPicPr/>
                <p:nvPr/>
              </p:nvPicPr>
              <p:blipFill>
                <a:blip r:embed="rId179"/>
                <a:stretch>
                  <a:fillRect/>
                </a:stretch>
              </p:blipFill>
              <p:spPr>
                <a:xfrm>
                  <a:off x="5293616" y="2384740"/>
                  <a:ext cx="8388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36" name="Ink 135">
                  <a:extLst>
                    <a:ext uri="{FF2B5EF4-FFF2-40B4-BE49-F238E27FC236}">
                      <a16:creationId xmlns:a16="http://schemas.microsoft.com/office/drawing/2014/main" id="{7DD998B4-9972-F278-8C79-69E593B31E44}"/>
                    </a:ext>
                  </a:extLst>
                </p14:cNvPr>
                <p14:cNvContentPartPr/>
                <p14:nvPr/>
              </p14:nvContentPartPr>
              <p14:xfrm>
                <a:off x="5221616" y="2066860"/>
                <a:ext cx="112320" cy="169200"/>
              </p14:xfrm>
            </p:contentPart>
          </mc:Choice>
          <mc:Fallback>
            <p:pic>
              <p:nvPicPr>
                <p:cNvPr id="136" name="Ink 135">
                  <a:extLst>
                    <a:ext uri="{FF2B5EF4-FFF2-40B4-BE49-F238E27FC236}">
                      <a16:creationId xmlns:a16="http://schemas.microsoft.com/office/drawing/2014/main" id="{7DD998B4-9972-F278-8C79-69E593B31E44}"/>
                    </a:ext>
                  </a:extLst>
                </p:cNvPr>
                <p:cNvPicPr/>
                <p:nvPr/>
              </p:nvPicPr>
              <p:blipFill>
                <a:blip r:embed="rId181"/>
                <a:stretch>
                  <a:fillRect/>
                </a:stretch>
              </p:blipFill>
              <p:spPr>
                <a:xfrm>
                  <a:off x="5212616" y="2057860"/>
                  <a:ext cx="12996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37" name="Ink 136">
                  <a:extLst>
                    <a:ext uri="{FF2B5EF4-FFF2-40B4-BE49-F238E27FC236}">
                      <a16:creationId xmlns:a16="http://schemas.microsoft.com/office/drawing/2014/main" id="{51F2032B-4802-9BDD-FA73-2A0FF001DDC3}"/>
                    </a:ext>
                  </a:extLst>
                </p14:cNvPr>
                <p14:cNvContentPartPr/>
                <p14:nvPr/>
              </p14:nvContentPartPr>
              <p14:xfrm>
                <a:off x="5239256" y="2148940"/>
                <a:ext cx="93960" cy="43200"/>
              </p14:xfrm>
            </p:contentPart>
          </mc:Choice>
          <mc:Fallback>
            <p:pic>
              <p:nvPicPr>
                <p:cNvPr id="137" name="Ink 136">
                  <a:extLst>
                    <a:ext uri="{FF2B5EF4-FFF2-40B4-BE49-F238E27FC236}">
                      <a16:creationId xmlns:a16="http://schemas.microsoft.com/office/drawing/2014/main" id="{51F2032B-4802-9BDD-FA73-2A0FF001DDC3}"/>
                    </a:ext>
                  </a:extLst>
                </p:cNvPr>
                <p:cNvPicPr/>
                <p:nvPr/>
              </p:nvPicPr>
              <p:blipFill>
                <a:blip r:embed="rId183"/>
                <a:stretch>
                  <a:fillRect/>
                </a:stretch>
              </p:blipFill>
              <p:spPr>
                <a:xfrm>
                  <a:off x="5230256" y="2140300"/>
                  <a:ext cx="111600" cy="60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4">
            <p14:nvContentPartPr>
              <p14:cNvPr id="139" name="Ink 138">
                <a:extLst>
                  <a:ext uri="{FF2B5EF4-FFF2-40B4-BE49-F238E27FC236}">
                    <a16:creationId xmlns:a16="http://schemas.microsoft.com/office/drawing/2014/main" id="{B8D8EB92-EC0D-F56A-A655-A6100F249ADB}"/>
                  </a:ext>
                </a:extLst>
              </p14:cNvPr>
              <p14:cNvContentPartPr/>
              <p14:nvPr/>
            </p14:nvContentPartPr>
            <p14:xfrm>
              <a:off x="8419856" y="3535300"/>
              <a:ext cx="3960" cy="10080"/>
            </p14:xfrm>
          </p:contentPart>
        </mc:Choice>
        <mc:Fallback>
          <p:pic>
            <p:nvPicPr>
              <p:cNvPr id="139" name="Ink 138">
                <a:extLst>
                  <a:ext uri="{FF2B5EF4-FFF2-40B4-BE49-F238E27FC236}">
                    <a16:creationId xmlns:a16="http://schemas.microsoft.com/office/drawing/2014/main" id="{B8D8EB92-EC0D-F56A-A655-A6100F249ADB}"/>
                  </a:ext>
                </a:extLst>
              </p:cNvPr>
              <p:cNvPicPr/>
              <p:nvPr/>
            </p:nvPicPr>
            <p:blipFill>
              <a:blip r:embed="rId185"/>
              <a:stretch>
                <a:fillRect/>
              </a:stretch>
            </p:blipFill>
            <p:spPr>
              <a:xfrm>
                <a:off x="8411216" y="3526300"/>
                <a:ext cx="2160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40" name="Ink 139">
                <a:extLst>
                  <a:ext uri="{FF2B5EF4-FFF2-40B4-BE49-F238E27FC236}">
                    <a16:creationId xmlns:a16="http://schemas.microsoft.com/office/drawing/2014/main" id="{A72E0699-C55E-494F-CD99-2ECAACBE3663}"/>
                  </a:ext>
                </a:extLst>
              </p14:cNvPr>
              <p14:cNvContentPartPr/>
              <p14:nvPr/>
            </p14:nvContentPartPr>
            <p14:xfrm>
              <a:off x="7593656" y="762580"/>
              <a:ext cx="1368000" cy="614160"/>
            </p14:xfrm>
          </p:contentPart>
        </mc:Choice>
        <mc:Fallback>
          <p:pic>
            <p:nvPicPr>
              <p:cNvPr id="140" name="Ink 139">
                <a:extLst>
                  <a:ext uri="{FF2B5EF4-FFF2-40B4-BE49-F238E27FC236}">
                    <a16:creationId xmlns:a16="http://schemas.microsoft.com/office/drawing/2014/main" id="{A72E0699-C55E-494F-CD99-2ECAACBE3663}"/>
                  </a:ext>
                </a:extLst>
              </p:cNvPr>
              <p:cNvPicPr/>
              <p:nvPr/>
            </p:nvPicPr>
            <p:blipFill>
              <a:blip r:embed="rId187"/>
              <a:stretch>
                <a:fillRect/>
              </a:stretch>
            </p:blipFill>
            <p:spPr>
              <a:xfrm>
                <a:off x="7585016" y="753580"/>
                <a:ext cx="1385640" cy="631800"/>
              </a:xfrm>
              <a:prstGeom prst="rect">
                <a:avLst/>
              </a:prstGeom>
            </p:spPr>
          </p:pic>
        </mc:Fallback>
      </mc:AlternateContent>
      <p:grpSp>
        <p:nvGrpSpPr>
          <p:cNvPr id="143" name="Group 142">
            <a:extLst>
              <a:ext uri="{FF2B5EF4-FFF2-40B4-BE49-F238E27FC236}">
                <a16:creationId xmlns:a16="http://schemas.microsoft.com/office/drawing/2014/main" id="{01709EDF-A60C-8EB3-8108-4E5AE0D5DE1F}"/>
              </a:ext>
            </a:extLst>
          </p:cNvPr>
          <p:cNvGrpSpPr/>
          <p:nvPr/>
        </p:nvGrpSpPr>
        <p:grpSpPr>
          <a:xfrm>
            <a:off x="5741816" y="2464300"/>
            <a:ext cx="103680" cy="828720"/>
            <a:chOff x="5741816" y="2464300"/>
            <a:chExt cx="103680" cy="828720"/>
          </a:xfrm>
        </p:grpSpPr>
        <mc:AlternateContent xmlns:mc="http://schemas.openxmlformats.org/markup-compatibility/2006">
          <mc:Choice xmlns:p14="http://schemas.microsoft.com/office/powerpoint/2010/main" Requires="p14">
            <p:contentPart p14:bwMode="auto" r:id="rId188">
              <p14:nvContentPartPr>
                <p14:cNvPr id="141" name="Ink 140">
                  <a:extLst>
                    <a:ext uri="{FF2B5EF4-FFF2-40B4-BE49-F238E27FC236}">
                      <a16:creationId xmlns:a16="http://schemas.microsoft.com/office/drawing/2014/main" id="{BFAD8583-13D7-419D-826E-D33C5A90714E}"/>
                    </a:ext>
                  </a:extLst>
                </p14:cNvPr>
                <p14:cNvContentPartPr/>
                <p14:nvPr/>
              </p14:nvContentPartPr>
              <p14:xfrm>
                <a:off x="5772776" y="2464300"/>
                <a:ext cx="72720" cy="785880"/>
              </p14:xfrm>
            </p:contentPart>
          </mc:Choice>
          <mc:Fallback>
            <p:pic>
              <p:nvPicPr>
                <p:cNvPr id="141" name="Ink 140">
                  <a:extLst>
                    <a:ext uri="{FF2B5EF4-FFF2-40B4-BE49-F238E27FC236}">
                      <a16:creationId xmlns:a16="http://schemas.microsoft.com/office/drawing/2014/main" id="{BFAD8583-13D7-419D-826E-D33C5A90714E}"/>
                    </a:ext>
                  </a:extLst>
                </p:cNvPr>
                <p:cNvPicPr/>
                <p:nvPr/>
              </p:nvPicPr>
              <p:blipFill>
                <a:blip r:embed="rId189"/>
                <a:stretch>
                  <a:fillRect/>
                </a:stretch>
              </p:blipFill>
              <p:spPr>
                <a:xfrm>
                  <a:off x="5764136" y="2455300"/>
                  <a:ext cx="90360" cy="80352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42" name="Ink 141">
                  <a:extLst>
                    <a:ext uri="{FF2B5EF4-FFF2-40B4-BE49-F238E27FC236}">
                      <a16:creationId xmlns:a16="http://schemas.microsoft.com/office/drawing/2014/main" id="{1E6F2634-F7BF-D882-2109-7E8AF65D137A}"/>
                    </a:ext>
                  </a:extLst>
                </p14:cNvPr>
                <p14:cNvContentPartPr/>
                <p14:nvPr/>
              </p14:nvContentPartPr>
              <p14:xfrm>
                <a:off x="5741816" y="3171700"/>
                <a:ext cx="92520" cy="121320"/>
              </p14:xfrm>
            </p:contentPart>
          </mc:Choice>
          <mc:Fallback>
            <p:pic>
              <p:nvPicPr>
                <p:cNvPr id="142" name="Ink 141">
                  <a:extLst>
                    <a:ext uri="{FF2B5EF4-FFF2-40B4-BE49-F238E27FC236}">
                      <a16:creationId xmlns:a16="http://schemas.microsoft.com/office/drawing/2014/main" id="{1E6F2634-F7BF-D882-2109-7E8AF65D137A}"/>
                    </a:ext>
                  </a:extLst>
                </p:cNvPr>
                <p:cNvPicPr/>
                <p:nvPr/>
              </p:nvPicPr>
              <p:blipFill>
                <a:blip r:embed="rId191"/>
                <a:stretch>
                  <a:fillRect/>
                </a:stretch>
              </p:blipFill>
              <p:spPr>
                <a:xfrm>
                  <a:off x="5733176" y="3162700"/>
                  <a:ext cx="110160" cy="138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2">
            <p14:nvContentPartPr>
              <p14:cNvPr id="144" name="Ink 143">
                <a:extLst>
                  <a:ext uri="{FF2B5EF4-FFF2-40B4-BE49-F238E27FC236}">
                    <a16:creationId xmlns:a16="http://schemas.microsoft.com/office/drawing/2014/main" id="{A7345F11-FE7A-949D-FEF0-071C8B80171B}"/>
                  </a:ext>
                </a:extLst>
              </p14:cNvPr>
              <p14:cNvContentPartPr/>
              <p14:nvPr/>
            </p14:nvContentPartPr>
            <p14:xfrm>
              <a:off x="9468176" y="3059740"/>
              <a:ext cx="379440" cy="411480"/>
            </p14:xfrm>
          </p:contentPart>
        </mc:Choice>
        <mc:Fallback>
          <p:pic>
            <p:nvPicPr>
              <p:cNvPr id="144" name="Ink 143">
                <a:extLst>
                  <a:ext uri="{FF2B5EF4-FFF2-40B4-BE49-F238E27FC236}">
                    <a16:creationId xmlns:a16="http://schemas.microsoft.com/office/drawing/2014/main" id="{A7345F11-FE7A-949D-FEF0-071C8B80171B}"/>
                  </a:ext>
                </a:extLst>
              </p:cNvPr>
              <p:cNvPicPr/>
              <p:nvPr/>
            </p:nvPicPr>
            <p:blipFill>
              <a:blip r:embed="rId193"/>
              <a:stretch>
                <a:fillRect/>
              </a:stretch>
            </p:blipFill>
            <p:spPr>
              <a:xfrm>
                <a:off x="9459536" y="3050740"/>
                <a:ext cx="397080" cy="42912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45" name="Ink 144">
                <a:extLst>
                  <a:ext uri="{FF2B5EF4-FFF2-40B4-BE49-F238E27FC236}">
                    <a16:creationId xmlns:a16="http://schemas.microsoft.com/office/drawing/2014/main" id="{22758F7C-A0E1-E02E-D581-15AFB6BA45BF}"/>
                  </a:ext>
                </a:extLst>
              </p14:cNvPr>
              <p14:cNvContentPartPr/>
              <p14:nvPr/>
            </p14:nvContentPartPr>
            <p14:xfrm>
              <a:off x="8584376" y="3457900"/>
              <a:ext cx="6480" cy="18360"/>
            </p14:xfrm>
          </p:contentPart>
        </mc:Choice>
        <mc:Fallback>
          <p:pic>
            <p:nvPicPr>
              <p:cNvPr id="145" name="Ink 144">
                <a:extLst>
                  <a:ext uri="{FF2B5EF4-FFF2-40B4-BE49-F238E27FC236}">
                    <a16:creationId xmlns:a16="http://schemas.microsoft.com/office/drawing/2014/main" id="{22758F7C-A0E1-E02E-D581-15AFB6BA45BF}"/>
                  </a:ext>
                </a:extLst>
              </p:cNvPr>
              <p:cNvPicPr/>
              <p:nvPr/>
            </p:nvPicPr>
            <p:blipFill>
              <a:blip r:embed="rId195"/>
              <a:stretch>
                <a:fillRect/>
              </a:stretch>
            </p:blipFill>
            <p:spPr>
              <a:xfrm>
                <a:off x="8575376" y="3449260"/>
                <a:ext cx="2412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46" name="Ink 145">
                <a:extLst>
                  <a:ext uri="{FF2B5EF4-FFF2-40B4-BE49-F238E27FC236}">
                    <a16:creationId xmlns:a16="http://schemas.microsoft.com/office/drawing/2014/main" id="{650186B9-B3BF-4261-00E4-CA273E53BB5F}"/>
                  </a:ext>
                </a:extLst>
              </p14:cNvPr>
              <p14:cNvContentPartPr/>
              <p14:nvPr/>
            </p14:nvContentPartPr>
            <p14:xfrm>
              <a:off x="11601896" y="2850580"/>
              <a:ext cx="335520" cy="316080"/>
            </p14:xfrm>
          </p:contentPart>
        </mc:Choice>
        <mc:Fallback>
          <p:pic>
            <p:nvPicPr>
              <p:cNvPr id="146" name="Ink 145">
                <a:extLst>
                  <a:ext uri="{FF2B5EF4-FFF2-40B4-BE49-F238E27FC236}">
                    <a16:creationId xmlns:a16="http://schemas.microsoft.com/office/drawing/2014/main" id="{650186B9-B3BF-4261-00E4-CA273E53BB5F}"/>
                  </a:ext>
                </a:extLst>
              </p:cNvPr>
              <p:cNvPicPr/>
              <p:nvPr/>
            </p:nvPicPr>
            <p:blipFill>
              <a:blip r:embed="rId197"/>
              <a:stretch>
                <a:fillRect/>
              </a:stretch>
            </p:blipFill>
            <p:spPr>
              <a:xfrm>
                <a:off x="11592896" y="2841580"/>
                <a:ext cx="353160" cy="333720"/>
              </a:xfrm>
              <a:prstGeom prst="rect">
                <a:avLst/>
              </a:prstGeom>
            </p:spPr>
          </p:pic>
        </mc:Fallback>
      </mc:AlternateContent>
    </p:spTree>
    <p:extLst>
      <p:ext uri="{BB962C8B-B14F-4D97-AF65-F5344CB8AC3E}">
        <p14:creationId xmlns:p14="http://schemas.microsoft.com/office/powerpoint/2010/main" val="3713345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F41F9-4EEB-4E66-9D7F-0A7461B7792F}"/>
              </a:ext>
            </a:extLst>
          </p:cNvPr>
          <p:cNvPicPr>
            <a:picLocks noChangeAspect="1"/>
          </p:cNvPicPr>
          <p:nvPr/>
        </p:nvPicPr>
        <p:blipFill>
          <a:blip r:embed="rId2"/>
          <a:stretch>
            <a:fillRect/>
          </a:stretch>
        </p:blipFill>
        <p:spPr>
          <a:xfrm>
            <a:off x="7440802" y="517743"/>
            <a:ext cx="2448095" cy="1968678"/>
          </a:xfrm>
          <a:prstGeom prst="rect">
            <a:avLst/>
          </a:prstGeom>
        </p:spPr>
      </p:pic>
      <p:pic>
        <p:nvPicPr>
          <p:cNvPr id="6" name="Picture 5">
            <a:extLst>
              <a:ext uri="{FF2B5EF4-FFF2-40B4-BE49-F238E27FC236}">
                <a16:creationId xmlns:a16="http://schemas.microsoft.com/office/drawing/2014/main" id="{E99DB6A3-BCBB-4239-B459-E2B1D783A963}"/>
              </a:ext>
            </a:extLst>
          </p:cNvPr>
          <p:cNvPicPr>
            <a:picLocks noChangeAspect="1"/>
          </p:cNvPicPr>
          <p:nvPr/>
        </p:nvPicPr>
        <p:blipFill>
          <a:blip r:embed="rId3"/>
          <a:stretch>
            <a:fillRect/>
          </a:stretch>
        </p:blipFill>
        <p:spPr>
          <a:xfrm>
            <a:off x="9857930" y="342956"/>
            <a:ext cx="2844457" cy="2205565"/>
          </a:xfrm>
          <a:prstGeom prst="rect">
            <a:avLst/>
          </a:prstGeom>
        </p:spPr>
      </p:pic>
      <p:sp>
        <p:nvSpPr>
          <p:cNvPr id="5" name="TextBox 4">
            <a:extLst>
              <a:ext uri="{FF2B5EF4-FFF2-40B4-BE49-F238E27FC236}">
                <a16:creationId xmlns:a16="http://schemas.microsoft.com/office/drawing/2014/main" id="{2AC7DE3F-703B-4078-A343-FDC71484A57A}"/>
              </a:ext>
            </a:extLst>
          </p:cNvPr>
          <p:cNvSpPr txBox="1"/>
          <p:nvPr/>
        </p:nvSpPr>
        <p:spPr>
          <a:xfrm>
            <a:off x="2459071" y="17804"/>
            <a:ext cx="8284384" cy="523220"/>
          </a:xfrm>
          <a:prstGeom prst="rect">
            <a:avLst/>
          </a:prstGeom>
          <a:noFill/>
        </p:spPr>
        <p:txBody>
          <a:bodyPr wrap="none" rtlCol="0">
            <a:spAutoFit/>
          </a:bodyPr>
          <a:lstStyle/>
          <a:p>
            <a:r>
              <a:rPr lang="en-US" sz="2706" dirty="0"/>
              <a:t>Genotyping at the Molecular Level </a:t>
            </a:r>
            <a:r>
              <a:rPr lang="en-US" sz="2800" dirty="0"/>
              <a:t>with</a:t>
            </a:r>
            <a:r>
              <a:rPr lang="en-US" sz="2706" dirty="0"/>
              <a:t> DNA Sequencing.</a:t>
            </a:r>
          </a:p>
        </p:txBody>
      </p:sp>
      <p:sp>
        <p:nvSpPr>
          <p:cNvPr id="7" name="TextBox 6">
            <a:extLst>
              <a:ext uri="{FF2B5EF4-FFF2-40B4-BE49-F238E27FC236}">
                <a16:creationId xmlns:a16="http://schemas.microsoft.com/office/drawing/2014/main" id="{7A149C22-6E9C-49B2-A818-3AF0149AC5E9}"/>
              </a:ext>
            </a:extLst>
          </p:cNvPr>
          <p:cNvSpPr txBox="1"/>
          <p:nvPr/>
        </p:nvSpPr>
        <p:spPr>
          <a:xfrm>
            <a:off x="18612" y="515238"/>
            <a:ext cx="5743111" cy="1862433"/>
          </a:xfrm>
          <a:prstGeom prst="rect">
            <a:avLst/>
          </a:prstGeom>
          <a:noFill/>
        </p:spPr>
        <p:txBody>
          <a:bodyPr wrap="square" rtlCol="0">
            <a:spAutoFit/>
          </a:bodyPr>
          <a:lstStyle/>
          <a:p>
            <a:pPr marL="276197" indent="-276197">
              <a:buFont typeface="Arial" panose="020B0604020202020204" pitchFamily="34" charset="0"/>
              <a:buChar char="•"/>
            </a:pPr>
            <a:r>
              <a:rPr lang="en-US" sz="1917" dirty="0"/>
              <a:t>Sickle cell anemia is caused by a single mutation in the beta chain of hemoglobin</a:t>
            </a:r>
          </a:p>
          <a:p>
            <a:pPr marL="276197" indent="-276197">
              <a:buFont typeface="Arial" panose="020B0604020202020204" pitchFamily="34" charset="0"/>
              <a:buChar char="•"/>
            </a:pPr>
            <a:r>
              <a:rPr lang="en-US" sz="1917" dirty="0"/>
              <a:t>This mutation causes the hemoglobin to form long polymers that distort the shape of the red blood cell.</a:t>
            </a:r>
          </a:p>
          <a:p>
            <a:pPr marL="276197" indent="-276197">
              <a:buFont typeface="Arial" panose="020B0604020202020204" pitchFamily="34" charset="0"/>
              <a:buChar char="•"/>
            </a:pPr>
            <a:r>
              <a:rPr lang="en-US" sz="1917" dirty="0"/>
              <a:t>Determining whether someone has the mutation can be useful for treatment.</a:t>
            </a:r>
          </a:p>
        </p:txBody>
      </p:sp>
      <p:sp>
        <p:nvSpPr>
          <p:cNvPr id="17" name="TextBox 16">
            <a:extLst>
              <a:ext uri="{FF2B5EF4-FFF2-40B4-BE49-F238E27FC236}">
                <a16:creationId xmlns:a16="http://schemas.microsoft.com/office/drawing/2014/main" id="{8F722B9C-E022-4B31-B337-8BACE5DA4670}"/>
              </a:ext>
            </a:extLst>
          </p:cNvPr>
          <p:cNvSpPr txBox="1"/>
          <p:nvPr/>
        </p:nvSpPr>
        <p:spPr>
          <a:xfrm>
            <a:off x="31718" y="2352399"/>
            <a:ext cx="6159826" cy="977383"/>
          </a:xfrm>
          <a:prstGeom prst="rect">
            <a:avLst/>
          </a:prstGeom>
          <a:noFill/>
        </p:spPr>
        <p:txBody>
          <a:bodyPr wrap="square" rtlCol="0">
            <a:spAutoFit/>
          </a:bodyPr>
          <a:lstStyle/>
          <a:p>
            <a:r>
              <a:rPr lang="en-US" sz="1917" dirty="0"/>
              <a:t>The 5’ end of the Hb gene is shown on the right (</a:t>
            </a:r>
            <a:r>
              <a:rPr lang="en-US" sz="1917" dirty="0">
                <a:highlight>
                  <a:srgbClr val="00FF00"/>
                </a:highlight>
              </a:rPr>
              <a:t>ATG</a:t>
            </a:r>
            <a:r>
              <a:rPr lang="en-US" sz="1917" dirty="0"/>
              <a:t>=start). Using </a:t>
            </a:r>
            <a:r>
              <a:rPr lang="en-US" sz="1917" dirty="0">
                <a:highlight>
                  <a:srgbClr val="FF00FF"/>
                </a:highlight>
              </a:rPr>
              <a:t>GGTGCCAG</a:t>
            </a:r>
            <a:r>
              <a:rPr lang="en-US" sz="1917" dirty="0"/>
              <a:t> as a sequencing primer gives the following sequences for the normal and mutant genes:</a:t>
            </a:r>
          </a:p>
        </p:txBody>
      </p:sp>
      <p:sp>
        <p:nvSpPr>
          <p:cNvPr id="19" name="Rectangle 18">
            <a:extLst>
              <a:ext uri="{FF2B5EF4-FFF2-40B4-BE49-F238E27FC236}">
                <a16:creationId xmlns:a16="http://schemas.microsoft.com/office/drawing/2014/main" id="{819AC5AD-C852-40FA-A913-277095DED0FB}"/>
              </a:ext>
            </a:extLst>
          </p:cNvPr>
          <p:cNvSpPr/>
          <p:nvPr/>
        </p:nvSpPr>
        <p:spPr>
          <a:xfrm>
            <a:off x="6439068" y="2948265"/>
            <a:ext cx="6139340" cy="616836"/>
          </a:xfrm>
          <a:prstGeom prst="rect">
            <a:avLst/>
          </a:prstGeom>
        </p:spPr>
        <p:txBody>
          <a:bodyPr wrap="square">
            <a:spAutoFit/>
          </a:bodyPr>
          <a:lstStyle/>
          <a:p>
            <a:r>
              <a:rPr lang="en-US" sz="1704" b="1" cap="all" dirty="0" err="1">
                <a:highlight>
                  <a:srgbClr val="FF00FF"/>
                </a:highlight>
                <a:latin typeface="Courier New" panose="02070309020205020404" pitchFamily="49" charset="0"/>
                <a:cs typeface="Courier New" panose="02070309020205020404" pitchFamily="49" charset="0"/>
              </a:rPr>
              <a:t>GGTGCCAG</a:t>
            </a:r>
            <a:r>
              <a:rPr lang="en-US" sz="1704" b="1" cap="all" dirty="0" err="1">
                <a:latin typeface="Courier New" panose="02070309020205020404" pitchFamily="49" charset="0"/>
              </a:rPr>
              <a:t>agg</a:t>
            </a:r>
            <a:r>
              <a:rPr lang="en-US" sz="1704" b="1" cap="all" dirty="0" err="1">
                <a:highlight>
                  <a:srgbClr val="00FF00"/>
                </a:highlight>
                <a:latin typeface="Courier New" panose="02070309020205020404" pitchFamily="49" charset="0"/>
              </a:rPr>
              <a:t>atg</a:t>
            </a:r>
            <a:r>
              <a:rPr lang="en-US" sz="1704" b="1" cap="all" dirty="0" err="1">
                <a:latin typeface="Courier New" panose="02070309020205020404" pitchFamily="49" charset="0"/>
              </a:rPr>
              <a:t>gtgcacctgactcctgaggagaagtc</a:t>
            </a:r>
            <a:r>
              <a:rPr lang="en-US" sz="1704" b="1" cap="all" dirty="0">
                <a:latin typeface="Courier New" panose="02070309020205020404" pitchFamily="49" charset="0"/>
              </a:rPr>
              <a:t>..</a:t>
            </a:r>
            <a:endParaRPr lang="en-US" sz="1704" b="1" cap="all" dirty="0">
              <a:latin typeface="Courier New" panose="02070309020205020404" pitchFamily="49" charset="0"/>
              <a:cs typeface="Courier New" panose="02070309020205020404" pitchFamily="49" charset="0"/>
            </a:endParaRPr>
          </a:p>
          <a:p>
            <a:r>
              <a:rPr lang="en-US" sz="1704" cap="all" dirty="0" err="1">
                <a:latin typeface="Courier New" panose="02070309020205020404" pitchFamily="49" charset="0"/>
                <a:cs typeface="Courier New" panose="02070309020205020404" pitchFamily="49" charset="0"/>
              </a:rPr>
              <a:t>CCACGGTCtcctaccacgtggactgaggactcctcttcag</a:t>
            </a:r>
            <a:r>
              <a:rPr lang="en-US" sz="1704" cap="all" dirty="0">
                <a:latin typeface="Courier New" panose="02070309020205020404" pitchFamily="49" charset="0"/>
                <a:cs typeface="Courier New" panose="02070309020205020404" pitchFamily="49" charset="0"/>
              </a:rPr>
              <a:t>..</a:t>
            </a:r>
          </a:p>
        </p:txBody>
      </p:sp>
      <p:sp>
        <p:nvSpPr>
          <p:cNvPr id="33" name="TextBox 32">
            <a:extLst>
              <a:ext uri="{FF2B5EF4-FFF2-40B4-BE49-F238E27FC236}">
                <a16:creationId xmlns:a16="http://schemas.microsoft.com/office/drawing/2014/main" id="{FF549C66-6878-41A2-BC4F-75603DF2ADBF}"/>
              </a:ext>
            </a:extLst>
          </p:cNvPr>
          <p:cNvSpPr txBox="1"/>
          <p:nvPr/>
        </p:nvSpPr>
        <p:spPr>
          <a:xfrm>
            <a:off x="7384624" y="2525244"/>
            <a:ext cx="3661130" cy="387350"/>
          </a:xfrm>
          <a:prstGeom prst="rect">
            <a:avLst/>
          </a:prstGeom>
          <a:noFill/>
        </p:spPr>
        <p:txBody>
          <a:bodyPr wrap="none" rtlCol="0">
            <a:spAutoFit/>
          </a:bodyPr>
          <a:lstStyle/>
          <a:p>
            <a:r>
              <a:rPr lang="en-US" sz="1917" dirty="0"/>
              <a:t>First dd-base added by polymerase</a:t>
            </a:r>
          </a:p>
        </p:txBody>
      </p:sp>
      <p:cxnSp>
        <p:nvCxnSpPr>
          <p:cNvPr id="35" name="Straight Arrow Connector 34">
            <a:extLst>
              <a:ext uri="{FF2B5EF4-FFF2-40B4-BE49-F238E27FC236}">
                <a16:creationId xmlns:a16="http://schemas.microsoft.com/office/drawing/2014/main" id="{435FD7A1-95AB-4B64-9EBD-809C88296546}"/>
              </a:ext>
            </a:extLst>
          </p:cNvPr>
          <p:cNvCxnSpPr/>
          <p:nvPr/>
        </p:nvCxnSpPr>
        <p:spPr>
          <a:xfrm>
            <a:off x="7631816" y="2809606"/>
            <a:ext cx="0" cy="217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E1FF025-D65C-F71C-E1A7-87FF8F3197B3}"/>
              </a:ext>
            </a:extLst>
          </p:cNvPr>
          <p:cNvGrpSpPr/>
          <p:nvPr/>
        </p:nvGrpSpPr>
        <p:grpSpPr>
          <a:xfrm>
            <a:off x="94037" y="3419914"/>
            <a:ext cx="9676800" cy="3529070"/>
            <a:chOff x="2476163" y="3289386"/>
            <a:chExt cx="9676800" cy="3529070"/>
          </a:xfrm>
        </p:grpSpPr>
        <p:pic>
          <p:nvPicPr>
            <p:cNvPr id="15" name="Picture 14">
              <a:extLst>
                <a:ext uri="{FF2B5EF4-FFF2-40B4-BE49-F238E27FC236}">
                  <a16:creationId xmlns:a16="http://schemas.microsoft.com/office/drawing/2014/main" id="{EFC270D1-5A01-43AC-9FB0-9F9CEAC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189"/>
            <a:stretch/>
          </p:blipFill>
          <p:spPr>
            <a:xfrm>
              <a:off x="2822563" y="4068314"/>
              <a:ext cx="6737962" cy="975732"/>
            </a:xfrm>
            <a:prstGeom prst="rect">
              <a:avLst/>
            </a:prstGeom>
          </p:spPr>
        </p:pic>
        <p:pic>
          <p:nvPicPr>
            <p:cNvPr id="18" name="Picture 17">
              <a:extLst>
                <a:ext uri="{FF2B5EF4-FFF2-40B4-BE49-F238E27FC236}">
                  <a16:creationId xmlns:a16="http://schemas.microsoft.com/office/drawing/2014/main" id="{90413D42-F57C-434C-8BA9-D784F4D44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385"/>
            <a:stretch/>
          </p:blipFill>
          <p:spPr>
            <a:xfrm>
              <a:off x="2840241" y="5757980"/>
              <a:ext cx="6759402" cy="1060476"/>
            </a:xfrm>
            <a:prstGeom prst="rect">
              <a:avLst/>
            </a:prstGeom>
          </p:spPr>
        </p:pic>
        <p:sp>
          <p:nvSpPr>
            <p:cNvPr id="9" name="TextBox 8">
              <a:extLst>
                <a:ext uri="{FF2B5EF4-FFF2-40B4-BE49-F238E27FC236}">
                  <a16:creationId xmlns:a16="http://schemas.microsoft.com/office/drawing/2014/main" id="{99CEC422-093F-42BE-BB2A-6833557E072F}"/>
                </a:ext>
              </a:extLst>
            </p:cNvPr>
            <p:cNvSpPr txBox="1"/>
            <p:nvPr/>
          </p:nvSpPr>
          <p:spPr>
            <a:xfrm>
              <a:off x="2574029" y="3289386"/>
              <a:ext cx="6844251" cy="387350"/>
            </a:xfrm>
            <a:prstGeom prst="rect">
              <a:avLst/>
            </a:prstGeom>
            <a:noFill/>
          </p:spPr>
          <p:txBody>
            <a:bodyPr wrap="square" rtlCol="0">
              <a:spAutoFit/>
            </a:bodyPr>
            <a:lstStyle/>
            <a:p>
              <a:r>
                <a:rPr lang="en-US" sz="1917" dirty="0"/>
                <a:t>Sequencing data for the normal beta chain is:</a:t>
              </a:r>
            </a:p>
          </p:txBody>
        </p:sp>
        <p:sp>
          <p:nvSpPr>
            <p:cNvPr id="10" name="Rectangle 9">
              <a:extLst>
                <a:ext uri="{FF2B5EF4-FFF2-40B4-BE49-F238E27FC236}">
                  <a16:creationId xmlns:a16="http://schemas.microsoft.com/office/drawing/2014/main" id="{BEF498BC-70FC-4FA8-9765-02126683C6E4}"/>
                </a:ext>
              </a:extLst>
            </p:cNvPr>
            <p:cNvSpPr/>
            <p:nvPr/>
          </p:nvSpPr>
          <p:spPr>
            <a:xfrm>
              <a:off x="2476163" y="5034170"/>
              <a:ext cx="7450252" cy="387350"/>
            </a:xfrm>
            <a:prstGeom prst="rect">
              <a:avLst/>
            </a:prstGeom>
          </p:spPr>
          <p:txBody>
            <a:bodyPr wrap="square">
              <a:spAutoFit/>
            </a:bodyPr>
            <a:lstStyle/>
            <a:p>
              <a:r>
                <a:rPr lang="en-US" sz="1917" dirty="0"/>
                <a:t>Sequencing data for the mutation:</a:t>
              </a:r>
            </a:p>
          </p:txBody>
        </p:sp>
        <p:sp>
          <p:nvSpPr>
            <p:cNvPr id="11" name="Rectangle 10">
              <a:extLst>
                <a:ext uri="{FF2B5EF4-FFF2-40B4-BE49-F238E27FC236}">
                  <a16:creationId xmlns:a16="http://schemas.microsoft.com/office/drawing/2014/main" id="{C0CFFF80-FB40-4DB9-A841-9773F5B57F01}"/>
                </a:ext>
              </a:extLst>
            </p:cNvPr>
            <p:cNvSpPr/>
            <p:nvPr/>
          </p:nvSpPr>
          <p:spPr>
            <a:xfrm>
              <a:off x="3083007" y="3725426"/>
              <a:ext cx="9069956"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gag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cap="all"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Glu</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spc="195" dirty="0"/>
            </a:p>
          </p:txBody>
        </p:sp>
        <p:sp>
          <p:nvSpPr>
            <p:cNvPr id="12" name="Rectangle 11">
              <a:extLst>
                <a:ext uri="{FF2B5EF4-FFF2-40B4-BE49-F238E27FC236}">
                  <a16:creationId xmlns:a16="http://schemas.microsoft.com/office/drawing/2014/main" id="{7572B396-3359-4FD5-AF62-03AD5ACB2D31}"/>
                </a:ext>
              </a:extLst>
            </p:cNvPr>
            <p:cNvSpPr/>
            <p:nvPr/>
          </p:nvSpPr>
          <p:spPr>
            <a:xfrm>
              <a:off x="3187954" y="5430066"/>
              <a:ext cx="8525137"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gtg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Val</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cap="all" spc="195" dirty="0"/>
            </a:p>
          </p:txBody>
        </p:sp>
        <p:sp>
          <p:nvSpPr>
            <p:cNvPr id="22" name="Rectangle 21">
              <a:extLst>
                <a:ext uri="{FF2B5EF4-FFF2-40B4-BE49-F238E27FC236}">
                  <a16:creationId xmlns:a16="http://schemas.microsoft.com/office/drawing/2014/main" id="{6DFF7B57-F17F-4F05-A46F-4399FAA9AADA}"/>
                </a:ext>
              </a:extLst>
            </p:cNvPr>
            <p:cNvSpPr/>
            <p:nvPr/>
          </p:nvSpPr>
          <p:spPr>
            <a:xfrm>
              <a:off x="6239294" y="5427428"/>
              <a:ext cx="415089" cy="12063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4" name="Picture 23">
              <a:extLst>
                <a:ext uri="{FF2B5EF4-FFF2-40B4-BE49-F238E27FC236}">
                  <a16:creationId xmlns:a16="http://schemas.microsoft.com/office/drawing/2014/main" id="{144BD0A1-AFE9-428D-A93F-DC0BD7DA85A3}"/>
                </a:ext>
              </a:extLst>
            </p:cNvPr>
            <p:cNvPicPr>
              <a:picLocks noChangeAspect="1"/>
            </p:cNvPicPr>
            <p:nvPr/>
          </p:nvPicPr>
          <p:blipFill rotWithShape="1">
            <a:blip r:embed="rId5"/>
            <a:srcRect t="8373" b="8659"/>
            <a:stretch/>
          </p:blipFill>
          <p:spPr>
            <a:xfrm>
              <a:off x="9546483" y="3606825"/>
              <a:ext cx="2050832" cy="1276683"/>
            </a:xfrm>
            <a:prstGeom prst="rect">
              <a:avLst/>
            </a:prstGeom>
          </p:spPr>
        </p:pic>
        <p:sp>
          <p:nvSpPr>
            <p:cNvPr id="25" name="Oval 24">
              <a:extLst>
                <a:ext uri="{FF2B5EF4-FFF2-40B4-BE49-F238E27FC236}">
                  <a16:creationId xmlns:a16="http://schemas.microsoft.com/office/drawing/2014/main" id="{E45CDD21-BC55-4918-9541-3901186FAD3A}"/>
                </a:ext>
              </a:extLst>
            </p:cNvPr>
            <p:cNvSpPr/>
            <p:nvPr/>
          </p:nvSpPr>
          <p:spPr>
            <a:xfrm>
              <a:off x="10494308" y="4725924"/>
              <a:ext cx="279966" cy="118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26" name="Oval 25">
              <a:extLst>
                <a:ext uri="{FF2B5EF4-FFF2-40B4-BE49-F238E27FC236}">
                  <a16:creationId xmlns:a16="http://schemas.microsoft.com/office/drawing/2014/main" id="{902778AB-9891-43B9-AE9D-335629D826E1}"/>
                </a:ext>
              </a:extLst>
            </p:cNvPr>
            <p:cNvSpPr/>
            <p:nvPr/>
          </p:nvSpPr>
          <p:spPr>
            <a:xfrm>
              <a:off x="9646449" y="4725924"/>
              <a:ext cx="279966" cy="1187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cxnSp>
          <p:nvCxnSpPr>
            <p:cNvPr id="14" name="Straight Arrow Connector 13">
              <a:extLst>
                <a:ext uri="{FF2B5EF4-FFF2-40B4-BE49-F238E27FC236}">
                  <a16:creationId xmlns:a16="http://schemas.microsoft.com/office/drawing/2014/main" id="{198DD62E-FE2D-4816-BE82-67613B0D7653}"/>
                </a:ext>
              </a:extLst>
            </p:cNvPr>
            <p:cNvCxnSpPr>
              <a:endCxn id="26" idx="2"/>
            </p:cNvCxnSpPr>
            <p:nvPr/>
          </p:nvCxnSpPr>
          <p:spPr>
            <a:xfrm flipV="1">
              <a:off x="6638845" y="4785305"/>
              <a:ext cx="3007605" cy="6377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8926BEB-8399-4EDC-B077-952822D397C8}"/>
                </a:ext>
              </a:extLst>
            </p:cNvPr>
            <p:cNvCxnSpPr>
              <a:endCxn id="25" idx="1"/>
            </p:cNvCxnSpPr>
            <p:nvPr/>
          </p:nvCxnSpPr>
          <p:spPr>
            <a:xfrm>
              <a:off x="6573210" y="3756863"/>
              <a:ext cx="3962098" cy="9864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E3E1408-A265-A7C8-6792-954AC983902F}"/>
              </a:ext>
            </a:extLst>
          </p:cNvPr>
          <p:cNvSpPr txBox="1"/>
          <p:nvPr/>
        </p:nvSpPr>
        <p:spPr>
          <a:xfrm>
            <a:off x="7420057" y="5247428"/>
            <a:ext cx="1860509" cy="1588192"/>
          </a:xfrm>
          <a:prstGeom prst="rect">
            <a:avLst/>
          </a:prstGeom>
          <a:noFill/>
        </p:spPr>
        <p:txBody>
          <a:bodyPr wrap="none" rtlCol="0">
            <a:spAutoFit/>
          </a:bodyPr>
          <a:lstStyle/>
          <a:p>
            <a:r>
              <a:rPr lang="en-US" sz="2052" dirty="0"/>
              <a:t>F</a:t>
            </a:r>
            <a:r>
              <a:rPr lang="en-US" sz="1917" dirty="0"/>
              <a:t>alse color code:</a:t>
            </a:r>
          </a:p>
          <a:p>
            <a:r>
              <a:rPr lang="en-US" sz="1917" dirty="0"/>
              <a:t>A=</a:t>
            </a:r>
            <a:r>
              <a:rPr lang="en-US" sz="1917" dirty="0">
                <a:solidFill>
                  <a:srgbClr val="00B050"/>
                </a:solidFill>
              </a:rPr>
              <a:t>Green</a:t>
            </a:r>
          </a:p>
          <a:p>
            <a:r>
              <a:rPr lang="en-US" sz="1917" dirty="0"/>
              <a:t>G=Black</a:t>
            </a:r>
          </a:p>
          <a:p>
            <a:r>
              <a:rPr lang="en-US" sz="1917" dirty="0"/>
              <a:t>T=</a:t>
            </a:r>
            <a:r>
              <a:rPr lang="en-US" sz="1917" dirty="0">
                <a:solidFill>
                  <a:srgbClr val="FF0000"/>
                </a:solidFill>
              </a:rPr>
              <a:t>Red</a:t>
            </a:r>
          </a:p>
          <a:p>
            <a:r>
              <a:rPr lang="en-US" sz="1917" dirty="0"/>
              <a:t>C=</a:t>
            </a:r>
            <a:r>
              <a:rPr lang="en-US" sz="1917" dirty="0">
                <a:solidFill>
                  <a:srgbClr val="0070C0"/>
                </a:solidFill>
              </a:rPr>
              <a:t>Blue</a:t>
            </a:r>
          </a:p>
        </p:txBody>
      </p:sp>
      <p:sp>
        <p:nvSpPr>
          <p:cNvPr id="20" name="Rectangle 19">
            <a:extLst>
              <a:ext uri="{FF2B5EF4-FFF2-40B4-BE49-F238E27FC236}">
                <a16:creationId xmlns:a16="http://schemas.microsoft.com/office/drawing/2014/main" id="{4CE63178-B750-4F63-82AF-02AA6C413CCD}"/>
              </a:ext>
            </a:extLst>
          </p:cNvPr>
          <p:cNvSpPr/>
          <p:nvPr/>
        </p:nvSpPr>
        <p:spPr>
          <a:xfrm>
            <a:off x="3748881" y="3838062"/>
            <a:ext cx="430851" cy="1206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3" name="Picture 22" descr="A colorful spirals of protein&#10;&#10;Description automatically generated with medium confidence">
            <a:extLst>
              <a:ext uri="{FF2B5EF4-FFF2-40B4-BE49-F238E27FC236}">
                <a16:creationId xmlns:a16="http://schemas.microsoft.com/office/drawing/2014/main" id="{585D2FAC-6253-B9D0-A0E2-C8CDB28C51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0030215" y="3964845"/>
            <a:ext cx="1338282" cy="1107052"/>
          </a:xfrm>
          <a:prstGeom prst="rect">
            <a:avLst/>
          </a:prstGeom>
        </p:spPr>
      </p:pic>
      <p:sp>
        <p:nvSpPr>
          <p:cNvPr id="27" name="TextBox 26">
            <a:extLst>
              <a:ext uri="{FF2B5EF4-FFF2-40B4-BE49-F238E27FC236}">
                <a16:creationId xmlns:a16="http://schemas.microsoft.com/office/drawing/2014/main" id="{D5D85D41-7E9F-D465-EE6E-D3E5C87593CD}"/>
              </a:ext>
            </a:extLst>
          </p:cNvPr>
          <p:cNvSpPr txBox="1"/>
          <p:nvPr/>
        </p:nvSpPr>
        <p:spPr>
          <a:xfrm>
            <a:off x="11092893" y="418715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Glu6</a:t>
            </a:r>
          </a:p>
        </p:txBody>
      </p:sp>
      <p:pic>
        <p:nvPicPr>
          <p:cNvPr id="28" name="Picture 27" descr="A colorful spirals of protein&#10;&#10;Description automatically generated with medium confidence">
            <a:extLst>
              <a:ext uri="{FF2B5EF4-FFF2-40B4-BE49-F238E27FC236}">
                <a16:creationId xmlns:a16="http://schemas.microsoft.com/office/drawing/2014/main" id="{E6FD0879-E814-555A-79CC-74BCDED443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8844818" y="5664085"/>
            <a:ext cx="1338282" cy="1107052"/>
          </a:xfrm>
          <a:prstGeom prst="rect">
            <a:avLst/>
          </a:prstGeom>
        </p:spPr>
      </p:pic>
      <p:pic>
        <p:nvPicPr>
          <p:cNvPr id="29" name="Picture 28" descr="A colorful spirals of protein&#10;&#10;Description automatically generated with medium confidence">
            <a:extLst>
              <a:ext uri="{FF2B5EF4-FFF2-40B4-BE49-F238E27FC236}">
                <a16:creationId xmlns:a16="http://schemas.microsoft.com/office/drawing/2014/main" id="{B687341D-2291-4298-F8A5-0D7577F023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9960271" y="5664085"/>
            <a:ext cx="1338282" cy="1107052"/>
          </a:xfrm>
          <a:prstGeom prst="rect">
            <a:avLst/>
          </a:prstGeom>
        </p:spPr>
      </p:pic>
      <p:pic>
        <p:nvPicPr>
          <p:cNvPr id="30" name="Picture 29" descr="A colorful spirals of protein&#10;&#10;Description automatically generated with medium confidence">
            <a:extLst>
              <a:ext uri="{FF2B5EF4-FFF2-40B4-BE49-F238E27FC236}">
                <a16:creationId xmlns:a16="http://schemas.microsoft.com/office/drawing/2014/main" id="{D4FDEA6E-530C-206D-C4B8-96889C88B7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1075724" y="5664085"/>
            <a:ext cx="1338282" cy="1107052"/>
          </a:xfrm>
          <a:prstGeom prst="rect">
            <a:avLst/>
          </a:prstGeom>
        </p:spPr>
      </p:pic>
      <p:sp>
        <p:nvSpPr>
          <p:cNvPr id="31" name="TextBox 30">
            <a:extLst>
              <a:ext uri="{FF2B5EF4-FFF2-40B4-BE49-F238E27FC236}">
                <a16:creationId xmlns:a16="http://schemas.microsoft.com/office/drawing/2014/main" id="{A55016A6-B377-1B06-C684-AF223E772DF5}"/>
              </a:ext>
            </a:extLst>
          </p:cNvPr>
          <p:cNvSpPr txBox="1"/>
          <p:nvPr/>
        </p:nvSpPr>
        <p:spPr>
          <a:xfrm>
            <a:off x="12066592" y="582197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Val6</a:t>
            </a:r>
          </a:p>
        </p:txBody>
      </p:sp>
      <p:sp>
        <p:nvSpPr>
          <p:cNvPr id="32" name="Date Placeholder 31">
            <a:extLst>
              <a:ext uri="{FF2B5EF4-FFF2-40B4-BE49-F238E27FC236}">
                <a16:creationId xmlns:a16="http://schemas.microsoft.com/office/drawing/2014/main" id="{4C39D154-D3DD-8EB3-61AE-391FF3F6616D}"/>
              </a:ext>
            </a:extLst>
          </p:cNvPr>
          <p:cNvSpPr>
            <a:spLocks noGrp="1"/>
          </p:cNvSpPr>
          <p:nvPr>
            <p:ph type="dt" sz="half" idx="10"/>
          </p:nvPr>
        </p:nvSpPr>
        <p:spPr/>
        <p:txBody>
          <a:bodyPr/>
          <a:lstStyle/>
          <a:p>
            <a:fld id="{D5EC342F-F107-4706-8858-8DDFBC2F15A2}" type="datetime1">
              <a:rPr lang="en-US" smtClean="0"/>
              <a:t>9/7/2024</a:t>
            </a:fld>
            <a:endParaRPr lang="en-US"/>
          </a:p>
        </p:txBody>
      </p:sp>
      <p:sp>
        <p:nvSpPr>
          <p:cNvPr id="34" name="Footer Placeholder 33">
            <a:extLst>
              <a:ext uri="{FF2B5EF4-FFF2-40B4-BE49-F238E27FC236}">
                <a16:creationId xmlns:a16="http://schemas.microsoft.com/office/drawing/2014/main" id="{52F21677-1852-553B-0553-055347B96B17}"/>
              </a:ext>
            </a:extLst>
          </p:cNvPr>
          <p:cNvSpPr>
            <a:spLocks noGrp="1"/>
          </p:cNvSpPr>
          <p:nvPr>
            <p:ph type="ftr" sz="quarter" idx="11"/>
          </p:nvPr>
        </p:nvSpPr>
        <p:spPr/>
        <p:txBody>
          <a:bodyPr/>
          <a:lstStyle/>
          <a:p>
            <a:r>
              <a:rPr lang="en-US"/>
              <a:t>Drugs and Disease F2024 - Lecture 4</a:t>
            </a:r>
          </a:p>
        </p:txBody>
      </p:sp>
      <p:sp>
        <p:nvSpPr>
          <p:cNvPr id="36" name="Slide Number Placeholder 35">
            <a:extLst>
              <a:ext uri="{FF2B5EF4-FFF2-40B4-BE49-F238E27FC236}">
                <a16:creationId xmlns:a16="http://schemas.microsoft.com/office/drawing/2014/main" id="{3D6DFF47-7BFD-B737-8BEE-99C716472516}"/>
              </a:ext>
            </a:extLst>
          </p:cNvPr>
          <p:cNvSpPr>
            <a:spLocks noGrp="1"/>
          </p:cNvSpPr>
          <p:nvPr>
            <p:ph type="sldNum" sz="quarter" idx="12"/>
          </p:nvPr>
        </p:nvSpPr>
        <p:spPr/>
        <p:txBody>
          <a:bodyPr/>
          <a:lstStyle/>
          <a:p>
            <a:fld id="{DC3BB032-4020-48F4-953B-341806DC4A2B}" type="slidenum">
              <a:rPr lang="en-US" smtClean="0"/>
              <a:t>14</a:t>
            </a:fld>
            <a:endParaRPr lang="en-US"/>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E44C8A30-C7C7-45A4-9007-CF71460474BB}"/>
                  </a:ext>
                </a:extLst>
              </p14:cNvPr>
              <p14:cNvContentPartPr/>
              <p14:nvPr/>
            </p14:nvContentPartPr>
            <p14:xfrm>
              <a:off x="2686136" y="484300"/>
              <a:ext cx="1494360" cy="52200"/>
            </p14:xfrm>
          </p:contentPart>
        </mc:Choice>
        <mc:Fallback>
          <p:pic>
            <p:nvPicPr>
              <p:cNvPr id="2" name="Ink 1">
                <a:extLst>
                  <a:ext uri="{FF2B5EF4-FFF2-40B4-BE49-F238E27FC236}">
                    <a16:creationId xmlns:a16="http://schemas.microsoft.com/office/drawing/2014/main" id="{E44C8A30-C7C7-45A4-9007-CF71460474BB}"/>
                  </a:ext>
                </a:extLst>
              </p:cNvPr>
              <p:cNvPicPr/>
              <p:nvPr/>
            </p:nvPicPr>
            <p:blipFill>
              <a:blip r:embed="rId8"/>
              <a:stretch>
                <a:fillRect/>
              </a:stretch>
            </p:blipFill>
            <p:spPr>
              <a:xfrm>
                <a:off x="2677136" y="475660"/>
                <a:ext cx="151200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 name="Ink 2">
                <a:extLst>
                  <a:ext uri="{FF2B5EF4-FFF2-40B4-BE49-F238E27FC236}">
                    <a16:creationId xmlns:a16="http://schemas.microsoft.com/office/drawing/2014/main" id="{82E70F9C-0626-8B52-6732-27756FDADD1E}"/>
                  </a:ext>
                </a:extLst>
              </p14:cNvPr>
              <p14:cNvContentPartPr/>
              <p14:nvPr/>
            </p14:nvContentPartPr>
            <p14:xfrm>
              <a:off x="3694856" y="4080700"/>
              <a:ext cx="581760" cy="318600"/>
            </p14:xfrm>
          </p:contentPart>
        </mc:Choice>
        <mc:Fallback>
          <p:pic>
            <p:nvPicPr>
              <p:cNvPr id="3" name="Ink 2">
                <a:extLst>
                  <a:ext uri="{FF2B5EF4-FFF2-40B4-BE49-F238E27FC236}">
                    <a16:creationId xmlns:a16="http://schemas.microsoft.com/office/drawing/2014/main" id="{82E70F9C-0626-8B52-6732-27756FDADD1E}"/>
                  </a:ext>
                </a:extLst>
              </p:cNvPr>
              <p:cNvPicPr/>
              <p:nvPr/>
            </p:nvPicPr>
            <p:blipFill>
              <a:blip r:embed="rId10"/>
              <a:stretch>
                <a:fillRect/>
              </a:stretch>
            </p:blipFill>
            <p:spPr>
              <a:xfrm>
                <a:off x="3686216" y="4071700"/>
                <a:ext cx="599400" cy="336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 name="Ink 3">
                <a:extLst>
                  <a:ext uri="{FF2B5EF4-FFF2-40B4-BE49-F238E27FC236}">
                    <a16:creationId xmlns:a16="http://schemas.microsoft.com/office/drawing/2014/main" id="{1F681EE4-8E10-E80D-2546-6BE5E06E3E43}"/>
                  </a:ext>
                </a:extLst>
              </p14:cNvPr>
              <p14:cNvContentPartPr/>
              <p14:nvPr/>
            </p14:nvContentPartPr>
            <p14:xfrm>
              <a:off x="3809696" y="5826340"/>
              <a:ext cx="527400" cy="246600"/>
            </p14:xfrm>
          </p:contentPart>
        </mc:Choice>
        <mc:Fallback>
          <p:pic>
            <p:nvPicPr>
              <p:cNvPr id="4" name="Ink 3">
                <a:extLst>
                  <a:ext uri="{FF2B5EF4-FFF2-40B4-BE49-F238E27FC236}">
                    <a16:creationId xmlns:a16="http://schemas.microsoft.com/office/drawing/2014/main" id="{1F681EE4-8E10-E80D-2546-6BE5E06E3E43}"/>
                  </a:ext>
                </a:extLst>
              </p:cNvPr>
              <p:cNvPicPr/>
              <p:nvPr/>
            </p:nvPicPr>
            <p:blipFill>
              <a:blip r:embed="rId12"/>
              <a:stretch>
                <a:fillRect/>
              </a:stretch>
            </p:blipFill>
            <p:spPr>
              <a:xfrm>
                <a:off x="3801056" y="5817700"/>
                <a:ext cx="545040" cy="264240"/>
              </a:xfrm>
              <a:prstGeom prst="rect">
                <a:avLst/>
              </a:prstGeom>
            </p:spPr>
          </p:pic>
        </mc:Fallback>
      </mc:AlternateContent>
      <p:grpSp>
        <p:nvGrpSpPr>
          <p:cNvPr id="41" name="Group 40">
            <a:extLst>
              <a:ext uri="{FF2B5EF4-FFF2-40B4-BE49-F238E27FC236}">
                <a16:creationId xmlns:a16="http://schemas.microsoft.com/office/drawing/2014/main" id="{E4E172E4-EB38-0111-B97F-8C9C25EC81A6}"/>
              </a:ext>
            </a:extLst>
          </p:cNvPr>
          <p:cNvGrpSpPr/>
          <p:nvPr/>
        </p:nvGrpSpPr>
        <p:grpSpPr>
          <a:xfrm>
            <a:off x="3748136" y="3851380"/>
            <a:ext cx="577440" cy="2005920"/>
            <a:chOff x="3748136" y="3851380"/>
            <a:chExt cx="577440" cy="2005920"/>
          </a:xfrm>
        </p:grpSpPr>
        <mc:AlternateContent xmlns:mc="http://schemas.openxmlformats.org/markup-compatibility/2006">
          <mc:Choice xmlns:p14="http://schemas.microsoft.com/office/powerpoint/2010/main" Requires="p14">
            <p:contentPart p14:bwMode="auto" r:id="rId13">
              <p14:nvContentPartPr>
                <p14:cNvPr id="37" name="Ink 36">
                  <a:extLst>
                    <a:ext uri="{FF2B5EF4-FFF2-40B4-BE49-F238E27FC236}">
                      <a16:creationId xmlns:a16="http://schemas.microsoft.com/office/drawing/2014/main" id="{BD9351EB-49ED-11E5-73B6-BE265975B22F}"/>
                    </a:ext>
                  </a:extLst>
                </p14:cNvPr>
                <p14:cNvContentPartPr/>
                <p14:nvPr/>
              </p14:nvContentPartPr>
              <p14:xfrm>
                <a:off x="3748136" y="3851380"/>
                <a:ext cx="448920" cy="321480"/>
              </p14:xfrm>
            </p:contentPart>
          </mc:Choice>
          <mc:Fallback>
            <p:pic>
              <p:nvPicPr>
                <p:cNvPr id="37" name="Ink 36">
                  <a:extLst>
                    <a:ext uri="{FF2B5EF4-FFF2-40B4-BE49-F238E27FC236}">
                      <a16:creationId xmlns:a16="http://schemas.microsoft.com/office/drawing/2014/main" id="{BD9351EB-49ED-11E5-73B6-BE265975B22F}"/>
                    </a:ext>
                  </a:extLst>
                </p:cNvPr>
                <p:cNvPicPr/>
                <p:nvPr/>
              </p:nvPicPr>
              <p:blipFill>
                <a:blip r:embed="rId14"/>
                <a:stretch>
                  <a:fillRect/>
                </a:stretch>
              </p:blipFill>
              <p:spPr>
                <a:xfrm>
                  <a:off x="3739496" y="3842740"/>
                  <a:ext cx="466560" cy="3391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8" name="Ink 37">
                  <a:extLst>
                    <a:ext uri="{FF2B5EF4-FFF2-40B4-BE49-F238E27FC236}">
                      <a16:creationId xmlns:a16="http://schemas.microsoft.com/office/drawing/2014/main" id="{D41E45AE-1281-27CF-7FE7-CC2891FC7D5B}"/>
                    </a:ext>
                  </a:extLst>
                </p14:cNvPr>
                <p14:cNvContentPartPr/>
                <p14:nvPr/>
              </p14:nvContentPartPr>
              <p14:xfrm>
                <a:off x="3846416" y="5560300"/>
                <a:ext cx="479160" cy="297000"/>
              </p14:xfrm>
            </p:contentPart>
          </mc:Choice>
          <mc:Fallback>
            <p:pic>
              <p:nvPicPr>
                <p:cNvPr id="38" name="Ink 37">
                  <a:extLst>
                    <a:ext uri="{FF2B5EF4-FFF2-40B4-BE49-F238E27FC236}">
                      <a16:creationId xmlns:a16="http://schemas.microsoft.com/office/drawing/2014/main" id="{D41E45AE-1281-27CF-7FE7-CC2891FC7D5B}"/>
                    </a:ext>
                  </a:extLst>
                </p:cNvPr>
                <p:cNvPicPr/>
                <p:nvPr/>
              </p:nvPicPr>
              <p:blipFill>
                <a:blip r:embed="rId16"/>
                <a:stretch>
                  <a:fillRect/>
                </a:stretch>
              </p:blipFill>
              <p:spPr>
                <a:xfrm>
                  <a:off x="3837416" y="5551660"/>
                  <a:ext cx="496800" cy="3146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9" name="Ink 38">
                  <a:extLst>
                    <a:ext uri="{FF2B5EF4-FFF2-40B4-BE49-F238E27FC236}">
                      <a16:creationId xmlns:a16="http://schemas.microsoft.com/office/drawing/2014/main" id="{D299FA22-F245-82C6-03B9-8636B0BEA21A}"/>
                    </a:ext>
                  </a:extLst>
                </p14:cNvPr>
                <p14:cNvContentPartPr/>
                <p14:nvPr/>
              </p14:nvContentPartPr>
              <p14:xfrm>
                <a:off x="4001216" y="4070260"/>
                <a:ext cx="46080" cy="1412280"/>
              </p14:xfrm>
            </p:contentPart>
          </mc:Choice>
          <mc:Fallback>
            <p:pic>
              <p:nvPicPr>
                <p:cNvPr id="39" name="Ink 38">
                  <a:extLst>
                    <a:ext uri="{FF2B5EF4-FFF2-40B4-BE49-F238E27FC236}">
                      <a16:creationId xmlns:a16="http://schemas.microsoft.com/office/drawing/2014/main" id="{D299FA22-F245-82C6-03B9-8636B0BEA21A}"/>
                    </a:ext>
                  </a:extLst>
                </p:cNvPr>
                <p:cNvPicPr/>
                <p:nvPr/>
              </p:nvPicPr>
              <p:blipFill>
                <a:blip r:embed="rId18"/>
                <a:stretch>
                  <a:fillRect/>
                </a:stretch>
              </p:blipFill>
              <p:spPr>
                <a:xfrm>
                  <a:off x="3992576" y="4061620"/>
                  <a:ext cx="63720" cy="14299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0" name="Ink 39">
                  <a:extLst>
                    <a:ext uri="{FF2B5EF4-FFF2-40B4-BE49-F238E27FC236}">
                      <a16:creationId xmlns:a16="http://schemas.microsoft.com/office/drawing/2014/main" id="{453E8151-8451-E070-0D06-02F2E127CAC7}"/>
                    </a:ext>
                  </a:extLst>
                </p14:cNvPr>
                <p14:cNvContentPartPr/>
                <p14:nvPr/>
              </p14:nvContentPartPr>
              <p14:xfrm>
                <a:off x="4028216" y="5399020"/>
                <a:ext cx="69120" cy="94320"/>
              </p14:xfrm>
            </p:contentPart>
          </mc:Choice>
          <mc:Fallback>
            <p:pic>
              <p:nvPicPr>
                <p:cNvPr id="40" name="Ink 39">
                  <a:extLst>
                    <a:ext uri="{FF2B5EF4-FFF2-40B4-BE49-F238E27FC236}">
                      <a16:creationId xmlns:a16="http://schemas.microsoft.com/office/drawing/2014/main" id="{453E8151-8451-E070-0D06-02F2E127CAC7}"/>
                    </a:ext>
                  </a:extLst>
                </p:cNvPr>
                <p:cNvPicPr/>
                <p:nvPr/>
              </p:nvPicPr>
              <p:blipFill>
                <a:blip r:embed="rId20"/>
                <a:stretch>
                  <a:fillRect/>
                </a:stretch>
              </p:blipFill>
              <p:spPr>
                <a:xfrm>
                  <a:off x="4019576" y="5390380"/>
                  <a:ext cx="86760" cy="111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42" name="Ink 41">
                <a:extLst>
                  <a:ext uri="{FF2B5EF4-FFF2-40B4-BE49-F238E27FC236}">
                    <a16:creationId xmlns:a16="http://schemas.microsoft.com/office/drawing/2014/main" id="{3B7EB1E0-0154-B28C-4940-D1FA4A8E6F45}"/>
                  </a:ext>
                </a:extLst>
              </p14:cNvPr>
              <p14:cNvContentPartPr/>
              <p14:nvPr/>
            </p14:nvContentPartPr>
            <p14:xfrm>
              <a:off x="11334416" y="4543300"/>
              <a:ext cx="387000" cy="23400"/>
            </p14:xfrm>
          </p:contentPart>
        </mc:Choice>
        <mc:Fallback>
          <p:pic>
            <p:nvPicPr>
              <p:cNvPr id="42" name="Ink 41">
                <a:extLst>
                  <a:ext uri="{FF2B5EF4-FFF2-40B4-BE49-F238E27FC236}">
                    <a16:creationId xmlns:a16="http://schemas.microsoft.com/office/drawing/2014/main" id="{3B7EB1E0-0154-B28C-4940-D1FA4A8E6F45}"/>
                  </a:ext>
                </a:extLst>
              </p:cNvPr>
              <p:cNvPicPr/>
              <p:nvPr/>
            </p:nvPicPr>
            <p:blipFill>
              <a:blip r:embed="rId22"/>
              <a:stretch>
                <a:fillRect/>
              </a:stretch>
            </p:blipFill>
            <p:spPr>
              <a:xfrm>
                <a:off x="11325776" y="4534660"/>
                <a:ext cx="40464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43" name="Ink 42">
                <a:extLst>
                  <a:ext uri="{FF2B5EF4-FFF2-40B4-BE49-F238E27FC236}">
                    <a16:creationId xmlns:a16="http://schemas.microsoft.com/office/drawing/2014/main" id="{871E6599-4DF6-A62E-29EF-641B23CBE415}"/>
                  </a:ext>
                </a:extLst>
              </p14:cNvPr>
              <p14:cNvContentPartPr/>
              <p14:nvPr/>
            </p14:nvContentPartPr>
            <p14:xfrm>
              <a:off x="12275816" y="6180220"/>
              <a:ext cx="465840" cy="26640"/>
            </p14:xfrm>
          </p:contentPart>
        </mc:Choice>
        <mc:Fallback>
          <p:pic>
            <p:nvPicPr>
              <p:cNvPr id="43" name="Ink 42">
                <a:extLst>
                  <a:ext uri="{FF2B5EF4-FFF2-40B4-BE49-F238E27FC236}">
                    <a16:creationId xmlns:a16="http://schemas.microsoft.com/office/drawing/2014/main" id="{871E6599-4DF6-A62E-29EF-641B23CBE415}"/>
                  </a:ext>
                </a:extLst>
              </p:cNvPr>
              <p:cNvPicPr/>
              <p:nvPr/>
            </p:nvPicPr>
            <p:blipFill>
              <a:blip r:embed="rId24"/>
              <a:stretch>
                <a:fillRect/>
              </a:stretch>
            </p:blipFill>
            <p:spPr>
              <a:xfrm>
                <a:off x="12267176" y="6171220"/>
                <a:ext cx="48348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44" name="Ink 43">
                <a:extLst>
                  <a:ext uri="{FF2B5EF4-FFF2-40B4-BE49-F238E27FC236}">
                    <a16:creationId xmlns:a16="http://schemas.microsoft.com/office/drawing/2014/main" id="{4DBDE51B-AEF9-CE1C-8E17-572A9A56D2A8}"/>
                  </a:ext>
                </a:extLst>
              </p14:cNvPr>
              <p14:cNvContentPartPr/>
              <p14:nvPr/>
            </p14:nvContentPartPr>
            <p14:xfrm>
              <a:off x="1845536" y="4297780"/>
              <a:ext cx="12960" cy="22680"/>
            </p14:xfrm>
          </p:contentPart>
        </mc:Choice>
        <mc:Fallback>
          <p:pic>
            <p:nvPicPr>
              <p:cNvPr id="44" name="Ink 43">
                <a:extLst>
                  <a:ext uri="{FF2B5EF4-FFF2-40B4-BE49-F238E27FC236}">
                    <a16:creationId xmlns:a16="http://schemas.microsoft.com/office/drawing/2014/main" id="{4DBDE51B-AEF9-CE1C-8E17-572A9A56D2A8}"/>
                  </a:ext>
                </a:extLst>
              </p:cNvPr>
              <p:cNvPicPr/>
              <p:nvPr/>
            </p:nvPicPr>
            <p:blipFill>
              <a:blip r:embed="rId26"/>
              <a:stretch>
                <a:fillRect/>
              </a:stretch>
            </p:blipFill>
            <p:spPr>
              <a:xfrm>
                <a:off x="1836896" y="4289140"/>
                <a:ext cx="3060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45" name="Ink 44">
                <a:extLst>
                  <a:ext uri="{FF2B5EF4-FFF2-40B4-BE49-F238E27FC236}">
                    <a16:creationId xmlns:a16="http://schemas.microsoft.com/office/drawing/2014/main" id="{2A5B7142-DA80-E29A-7A90-94952C192176}"/>
                  </a:ext>
                </a:extLst>
              </p14:cNvPr>
              <p14:cNvContentPartPr/>
              <p14:nvPr/>
            </p14:nvContentPartPr>
            <p14:xfrm>
              <a:off x="2236856" y="4320100"/>
              <a:ext cx="37080" cy="8640"/>
            </p14:xfrm>
          </p:contentPart>
        </mc:Choice>
        <mc:Fallback>
          <p:pic>
            <p:nvPicPr>
              <p:cNvPr id="45" name="Ink 44">
                <a:extLst>
                  <a:ext uri="{FF2B5EF4-FFF2-40B4-BE49-F238E27FC236}">
                    <a16:creationId xmlns:a16="http://schemas.microsoft.com/office/drawing/2014/main" id="{2A5B7142-DA80-E29A-7A90-94952C192176}"/>
                  </a:ext>
                </a:extLst>
              </p:cNvPr>
              <p:cNvPicPr/>
              <p:nvPr/>
            </p:nvPicPr>
            <p:blipFill>
              <a:blip r:embed="rId28"/>
              <a:stretch>
                <a:fillRect/>
              </a:stretch>
            </p:blipFill>
            <p:spPr>
              <a:xfrm>
                <a:off x="2228216" y="4311460"/>
                <a:ext cx="5472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46" name="Ink 45">
                <a:extLst>
                  <a:ext uri="{FF2B5EF4-FFF2-40B4-BE49-F238E27FC236}">
                    <a16:creationId xmlns:a16="http://schemas.microsoft.com/office/drawing/2014/main" id="{FFBC4876-2680-FC20-6F48-431913FD4544}"/>
                  </a:ext>
                </a:extLst>
              </p14:cNvPr>
              <p14:cNvContentPartPr/>
              <p14:nvPr/>
            </p14:nvContentPartPr>
            <p14:xfrm>
              <a:off x="2678216" y="4320820"/>
              <a:ext cx="29520" cy="13680"/>
            </p14:xfrm>
          </p:contentPart>
        </mc:Choice>
        <mc:Fallback>
          <p:pic>
            <p:nvPicPr>
              <p:cNvPr id="46" name="Ink 45">
                <a:extLst>
                  <a:ext uri="{FF2B5EF4-FFF2-40B4-BE49-F238E27FC236}">
                    <a16:creationId xmlns:a16="http://schemas.microsoft.com/office/drawing/2014/main" id="{FFBC4876-2680-FC20-6F48-431913FD4544}"/>
                  </a:ext>
                </a:extLst>
              </p:cNvPr>
              <p:cNvPicPr/>
              <p:nvPr/>
            </p:nvPicPr>
            <p:blipFill>
              <a:blip r:embed="rId30"/>
              <a:stretch>
                <a:fillRect/>
              </a:stretch>
            </p:blipFill>
            <p:spPr>
              <a:xfrm>
                <a:off x="2669576" y="4311820"/>
                <a:ext cx="4716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7" name="Ink 46">
                <a:extLst>
                  <a:ext uri="{FF2B5EF4-FFF2-40B4-BE49-F238E27FC236}">
                    <a16:creationId xmlns:a16="http://schemas.microsoft.com/office/drawing/2014/main" id="{7E8ADD1F-C8D3-612E-E559-E89F687AA0F2}"/>
                  </a:ext>
                </a:extLst>
              </p14:cNvPr>
              <p14:cNvContentPartPr/>
              <p14:nvPr/>
            </p14:nvContentPartPr>
            <p14:xfrm>
              <a:off x="2992136" y="4364740"/>
              <a:ext cx="10080" cy="13680"/>
            </p14:xfrm>
          </p:contentPart>
        </mc:Choice>
        <mc:Fallback>
          <p:pic>
            <p:nvPicPr>
              <p:cNvPr id="47" name="Ink 46">
                <a:extLst>
                  <a:ext uri="{FF2B5EF4-FFF2-40B4-BE49-F238E27FC236}">
                    <a16:creationId xmlns:a16="http://schemas.microsoft.com/office/drawing/2014/main" id="{7E8ADD1F-C8D3-612E-E559-E89F687AA0F2}"/>
                  </a:ext>
                </a:extLst>
              </p:cNvPr>
              <p:cNvPicPr/>
              <p:nvPr/>
            </p:nvPicPr>
            <p:blipFill>
              <a:blip r:embed="rId32"/>
              <a:stretch>
                <a:fillRect/>
              </a:stretch>
            </p:blipFill>
            <p:spPr>
              <a:xfrm>
                <a:off x="2983496" y="4356100"/>
                <a:ext cx="2772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8" name="Ink 47">
                <a:extLst>
                  <a:ext uri="{FF2B5EF4-FFF2-40B4-BE49-F238E27FC236}">
                    <a16:creationId xmlns:a16="http://schemas.microsoft.com/office/drawing/2014/main" id="{F3D658D8-150B-59CE-8EDE-FB44B54A4EAF}"/>
                  </a:ext>
                </a:extLst>
              </p14:cNvPr>
              <p14:cNvContentPartPr/>
              <p14:nvPr/>
            </p14:nvContentPartPr>
            <p14:xfrm>
              <a:off x="3332696" y="4259620"/>
              <a:ext cx="431640" cy="89280"/>
            </p14:xfrm>
          </p:contentPart>
        </mc:Choice>
        <mc:Fallback>
          <p:pic>
            <p:nvPicPr>
              <p:cNvPr id="48" name="Ink 47">
                <a:extLst>
                  <a:ext uri="{FF2B5EF4-FFF2-40B4-BE49-F238E27FC236}">
                    <a16:creationId xmlns:a16="http://schemas.microsoft.com/office/drawing/2014/main" id="{F3D658D8-150B-59CE-8EDE-FB44B54A4EAF}"/>
                  </a:ext>
                </a:extLst>
              </p:cNvPr>
              <p:cNvPicPr/>
              <p:nvPr/>
            </p:nvPicPr>
            <p:blipFill>
              <a:blip r:embed="rId34"/>
              <a:stretch>
                <a:fillRect/>
              </a:stretch>
            </p:blipFill>
            <p:spPr>
              <a:xfrm>
                <a:off x="3324056" y="4250980"/>
                <a:ext cx="449280" cy="106920"/>
              </a:xfrm>
              <a:prstGeom prst="rect">
                <a:avLst/>
              </a:prstGeom>
            </p:spPr>
          </p:pic>
        </mc:Fallback>
      </mc:AlternateContent>
      <p:grpSp>
        <p:nvGrpSpPr>
          <p:cNvPr id="54" name="Group 53">
            <a:extLst>
              <a:ext uri="{FF2B5EF4-FFF2-40B4-BE49-F238E27FC236}">
                <a16:creationId xmlns:a16="http://schemas.microsoft.com/office/drawing/2014/main" id="{86EE54FB-E5AF-3990-AA6E-4138954218EF}"/>
              </a:ext>
            </a:extLst>
          </p:cNvPr>
          <p:cNvGrpSpPr/>
          <p:nvPr/>
        </p:nvGrpSpPr>
        <p:grpSpPr>
          <a:xfrm>
            <a:off x="11693336" y="4285180"/>
            <a:ext cx="129240" cy="214560"/>
            <a:chOff x="11693336" y="4285180"/>
            <a:chExt cx="129240" cy="214560"/>
          </a:xfrm>
        </p:grpSpPr>
        <mc:AlternateContent xmlns:mc="http://schemas.openxmlformats.org/markup-compatibility/2006">
          <mc:Choice xmlns:p14="http://schemas.microsoft.com/office/powerpoint/2010/main" Requires="p14">
            <p:contentPart p14:bwMode="auto" r:id="rId35">
              <p14:nvContentPartPr>
                <p14:cNvPr id="49" name="Ink 48">
                  <a:extLst>
                    <a:ext uri="{FF2B5EF4-FFF2-40B4-BE49-F238E27FC236}">
                      <a16:creationId xmlns:a16="http://schemas.microsoft.com/office/drawing/2014/main" id="{367DA05C-F893-E270-773F-8D0174C4C423}"/>
                    </a:ext>
                  </a:extLst>
                </p14:cNvPr>
                <p14:cNvContentPartPr/>
                <p14:nvPr/>
              </p14:nvContentPartPr>
              <p14:xfrm>
                <a:off x="11699456" y="4285180"/>
                <a:ext cx="105120" cy="122760"/>
              </p14:xfrm>
            </p:contentPart>
          </mc:Choice>
          <mc:Fallback>
            <p:pic>
              <p:nvPicPr>
                <p:cNvPr id="49" name="Ink 48">
                  <a:extLst>
                    <a:ext uri="{FF2B5EF4-FFF2-40B4-BE49-F238E27FC236}">
                      <a16:creationId xmlns:a16="http://schemas.microsoft.com/office/drawing/2014/main" id="{367DA05C-F893-E270-773F-8D0174C4C423}"/>
                    </a:ext>
                  </a:extLst>
                </p:cNvPr>
                <p:cNvPicPr/>
                <p:nvPr/>
              </p:nvPicPr>
              <p:blipFill>
                <a:blip r:embed="rId36"/>
                <a:stretch>
                  <a:fillRect/>
                </a:stretch>
              </p:blipFill>
              <p:spPr>
                <a:xfrm>
                  <a:off x="11690816" y="4276540"/>
                  <a:ext cx="12276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50" name="Ink 49">
                  <a:extLst>
                    <a:ext uri="{FF2B5EF4-FFF2-40B4-BE49-F238E27FC236}">
                      <a16:creationId xmlns:a16="http://schemas.microsoft.com/office/drawing/2014/main" id="{D1E453C1-9505-751C-9013-B7353D89011D}"/>
                    </a:ext>
                  </a:extLst>
                </p14:cNvPr>
                <p14:cNvContentPartPr/>
                <p14:nvPr/>
              </p14:nvContentPartPr>
              <p14:xfrm>
                <a:off x="11693336" y="4371940"/>
                <a:ext cx="129240" cy="127800"/>
              </p14:xfrm>
            </p:contentPart>
          </mc:Choice>
          <mc:Fallback>
            <p:pic>
              <p:nvPicPr>
                <p:cNvPr id="50" name="Ink 49">
                  <a:extLst>
                    <a:ext uri="{FF2B5EF4-FFF2-40B4-BE49-F238E27FC236}">
                      <a16:creationId xmlns:a16="http://schemas.microsoft.com/office/drawing/2014/main" id="{D1E453C1-9505-751C-9013-B7353D89011D}"/>
                    </a:ext>
                  </a:extLst>
                </p:cNvPr>
                <p:cNvPicPr/>
                <p:nvPr/>
              </p:nvPicPr>
              <p:blipFill>
                <a:blip r:embed="rId38"/>
                <a:stretch>
                  <a:fillRect/>
                </a:stretch>
              </p:blipFill>
              <p:spPr>
                <a:xfrm>
                  <a:off x="11684336" y="4363300"/>
                  <a:ext cx="146880" cy="145440"/>
                </a:xfrm>
                <a:prstGeom prst="rect">
                  <a:avLst/>
                </a:prstGeom>
              </p:spPr>
            </p:pic>
          </mc:Fallback>
        </mc:AlternateContent>
      </p:grpSp>
      <p:grpSp>
        <p:nvGrpSpPr>
          <p:cNvPr id="53" name="Group 52">
            <a:extLst>
              <a:ext uri="{FF2B5EF4-FFF2-40B4-BE49-F238E27FC236}">
                <a16:creationId xmlns:a16="http://schemas.microsoft.com/office/drawing/2014/main" id="{ABC75A46-EEAE-C106-03B4-6B61FFA155AE}"/>
              </a:ext>
            </a:extLst>
          </p:cNvPr>
          <p:cNvGrpSpPr/>
          <p:nvPr/>
        </p:nvGrpSpPr>
        <p:grpSpPr>
          <a:xfrm>
            <a:off x="12650936" y="5921380"/>
            <a:ext cx="128880" cy="182160"/>
            <a:chOff x="12650936" y="5921380"/>
            <a:chExt cx="128880" cy="182160"/>
          </a:xfrm>
        </p:grpSpPr>
        <mc:AlternateContent xmlns:mc="http://schemas.openxmlformats.org/markup-compatibility/2006">
          <mc:Choice xmlns:p14="http://schemas.microsoft.com/office/powerpoint/2010/main" Requires="p14">
            <p:contentPart p14:bwMode="auto" r:id="rId39">
              <p14:nvContentPartPr>
                <p14:cNvPr id="51" name="Ink 50">
                  <a:extLst>
                    <a:ext uri="{FF2B5EF4-FFF2-40B4-BE49-F238E27FC236}">
                      <a16:creationId xmlns:a16="http://schemas.microsoft.com/office/drawing/2014/main" id="{4F9824A4-74F8-F5D3-72DE-CD89BA80700C}"/>
                    </a:ext>
                  </a:extLst>
                </p14:cNvPr>
                <p14:cNvContentPartPr/>
                <p14:nvPr/>
              </p14:nvContentPartPr>
              <p14:xfrm>
                <a:off x="12686576" y="5921380"/>
                <a:ext cx="83520" cy="92880"/>
              </p14:xfrm>
            </p:contentPart>
          </mc:Choice>
          <mc:Fallback>
            <p:pic>
              <p:nvPicPr>
                <p:cNvPr id="51" name="Ink 50">
                  <a:extLst>
                    <a:ext uri="{FF2B5EF4-FFF2-40B4-BE49-F238E27FC236}">
                      <a16:creationId xmlns:a16="http://schemas.microsoft.com/office/drawing/2014/main" id="{4F9824A4-74F8-F5D3-72DE-CD89BA80700C}"/>
                    </a:ext>
                  </a:extLst>
                </p:cNvPr>
                <p:cNvPicPr/>
                <p:nvPr/>
              </p:nvPicPr>
              <p:blipFill>
                <a:blip r:embed="rId40"/>
                <a:stretch>
                  <a:fillRect/>
                </a:stretch>
              </p:blipFill>
              <p:spPr>
                <a:xfrm>
                  <a:off x="12677936" y="5912740"/>
                  <a:ext cx="10116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52" name="Ink 51">
                  <a:extLst>
                    <a:ext uri="{FF2B5EF4-FFF2-40B4-BE49-F238E27FC236}">
                      <a16:creationId xmlns:a16="http://schemas.microsoft.com/office/drawing/2014/main" id="{E5E1F46A-2CAC-A1C7-BDDA-F0B2219184C4}"/>
                    </a:ext>
                  </a:extLst>
                </p14:cNvPr>
                <p14:cNvContentPartPr/>
                <p14:nvPr/>
              </p14:nvContentPartPr>
              <p14:xfrm>
                <a:off x="12650936" y="6005260"/>
                <a:ext cx="128880" cy="98280"/>
              </p14:xfrm>
            </p:contentPart>
          </mc:Choice>
          <mc:Fallback>
            <p:pic>
              <p:nvPicPr>
                <p:cNvPr id="52" name="Ink 51">
                  <a:extLst>
                    <a:ext uri="{FF2B5EF4-FFF2-40B4-BE49-F238E27FC236}">
                      <a16:creationId xmlns:a16="http://schemas.microsoft.com/office/drawing/2014/main" id="{E5E1F46A-2CAC-A1C7-BDDA-F0B2219184C4}"/>
                    </a:ext>
                  </a:extLst>
                </p:cNvPr>
                <p:cNvPicPr/>
                <p:nvPr/>
              </p:nvPicPr>
              <p:blipFill>
                <a:blip r:embed="rId42"/>
                <a:stretch>
                  <a:fillRect/>
                </a:stretch>
              </p:blipFill>
              <p:spPr>
                <a:xfrm>
                  <a:off x="12641936" y="5996620"/>
                  <a:ext cx="146520" cy="115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3">
            <p14:nvContentPartPr>
              <p14:cNvPr id="55" name="Ink 54">
                <a:extLst>
                  <a:ext uri="{FF2B5EF4-FFF2-40B4-BE49-F238E27FC236}">
                    <a16:creationId xmlns:a16="http://schemas.microsoft.com/office/drawing/2014/main" id="{EE695BF8-1C55-657E-4250-BE374648E403}"/>
                  </a:ext>
                </a:extLst>
              </p14:cNvPr>
              <p14:cNvContentPartPr/>
              <p14:nvPr/>
            </p14:nvContentPartPr>
            <p14:xfrm>
              <a:off x="7925576" y="2984140"/>
              <a:ext cx="471240" cy="263520"/>
            </p14:xfrm>
          </p:contentPart>
        </mc:Choice>
        <mc:Fallback>
          <p:pic>
            <p:nvPicPr>
              <p:cNvPr id="55" name="Ink 54">
                <a:extLst>
                  <a:ext uri="{FF2B5EF4-FFF2-40B4-BE49-F238E27FC236}">
                    <a16:creationId xmlns:a16="http://schemas.microsoft.com/office/drawing/2014/main" id="{EE695BF8-1C55-657E-4250-BE374648E403}"/>
                  </a:ext>
                </a:extLst>
              </p:cNvPr>
              <p:cNvPicPr/>
              <p:nvPr/>
            </p:nvPicPr>
            <p:blipFill>
              <a:blip r:embed="rId44"/>
              <a:stretch>
                <a:fillRect/>
              </a:stretch>
            </p:blipFill>
            <p:spPr>
              <a:xfrm>
                <a:off x="7916576" y="2975140"/>
                <a:ext cx="488880" cy="281160"/>
              </a:xfrm>
              <a:prstGeom prst="rect">
                <a:avLst/>
              </a:prstGeom>
            </p:spPr>
          </p:pic>
        </mc:Fallback>
      </mc:AlternateContent>
      <p:grpSp>
        <p:nvGrpSpPr>
          <p:cNvPr id="67" name="Group 66">
            <a:extLst>
              <a:ext uri="{FF2B5EF4-FFF2-40B4-BE49-F238E27FC236}">
                <a16:creationId xmlns:a16="http://schemas.microsoft.com/office/drawing/2014/main" id="{3D2249C5-1105-BE82-5F89-6F5D618967F9}"/>
              </a:ext>
            </a:extLst>
          </p:cNvPr>
          <p:cNvGrpSpPr/>
          <p:nvPr/>
        </p:nvGrpSpPr>
        <p:grpSpPr>
          <a:xfrm>
            <a:off x="5397296" y="3004300"/>
            <a:ext cx="2208960" cy="721440"/>
            <a:chOff x="5397296" y="3004300"/>
            <a:chExt cx="2208960" cy="721440"/>
          </a:xfrm>
        </p:grpSpPr>
        <mc:AlternateContent xmlns:mc="http://schemas.openxmlformats.org/markup-compatibility/2006">
          <mc:Choice xmlns:p14="http://schemas.microsoft.com/office/powerpoint/2010/main" Requires="p14">
            <p:contentPart p14:bwMode="auto" r:id="rId45">
              <p14:nvContentPartPr>
                <p14:cNvPr id="56" name="Ink 55">
                  <a:extLst>
                    <a:ext uri="{FF2B5EF4-FFF2-40B4-BE49-F238E27FC236}">
                      <a16:creationId xmlns:a16="http://schemas.microsoft.com/office/drawing/2014/main" id="{1AD2E681-A8F6-C3E7-EF8F-AACF6BE965EC}"/>
                    </a:ext>
                  </a:extLst>
                </p14:cNvPr>
                <p14:cNvContentPartPr/>
                <p14:nvPr/>
              </p14:nvContentPartPr>
              <p14:xfrm>
                <a:off x="6424016" y="3004300"/>
                <a:ext cx="1182240" cy="281880"/>
              </p14:xfrm>
            </p:contentPart>
          </mc:Choice>
          <mc:Fallback>
            <p:pic>
              <p:nvPicPr>
                <p:cNvPr id="56" name="Ink 55">
                  <a:extLst>
                    <a:ext uri="{FF2B5EF4-FFF2-40B4-BE49-F238E27FC236}">
                      <a16:creationId xmlns:a16="http://schemas.microsoft.com/office/drawing/2014/main" id="{1AD2E681-A8F6-C3E7-EF8F-AACF6BE965EC}"/>
                    </a:ext>
                  </a:extLst>
                </p:cNvPr>
                <p:cNvPicPr/>
                <p:nvPr/>
              </p:nvPicPr>
              <p:blipFill>
                <a:blip r:embed="rId46"/>
                <a:stretch>
                  <a:fillRect/>
                </a:stretch>
              </p:blipFill>
              <p:spPr>
                <a:xfrm>
                  <a:off x="6415376" y="2995300"/>
                  <a:ext cx="1199880" cy="2995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57" name="Ink 56">
                  <a:extLst>
                    <a:ext uri="{FF2B5EF4-FFF2-40B4-BE49-F238E27FC236}">
                      <a16:creationId xmlns:a16="http://schemas.microsoft.com/office/drawing/2014/main" id="{F598BC9D-DF48-1BC3-7292-D6F672DD2246}"/>
                    </a:ext>
                  </a:extLst>
                </p14:cNvPr>
                <p14:cNvContentPartPr/>
                <p14:nvPr/>
              </p14:nvContentPartPr>
              <p14:xfrm>
                <a:off x="6410696" y="3470140"/>
                <a:ext cx="271080" cy="221400"/>
              </p14:xfrm>
            </p:contentPart>
          </mc:Choice>
          <mc:Fallback>
            <p:pic>
              <p:nvPicPr>
                <p:cNvPr id="57" name="Ink 56">
                  <a:extLst>
                    <a:ext uri="{FF2B5EF4-FFF2-40B4-BE49-F238E27FC236}">
                      <a16:creationId xmlns:a16="http://schemas.microsoft.com/office/drawing/2014/main" id="{F598BC9D-DF48-1BC3-7292-D6F672DD2246}"/>
                    </a:ext>
                  </a:extLst>
                </p:cNvPr>
                <p:cNvPicPr/>
                <p:nvPr/>
              </p:nvPicPr>
              <p:blipFill>
                <a:blip r:embed="rId48"/>
                <a:stretch>
                  <a:fillRect/>
                </a:stretch>
              </p:blipFill>
              <p:spPr>
                <a:xfrm>
                  <a:off x="6401696" y="3461140"/>
                  <a:ext cx="28872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58" name="Ink 57">
                  <a:extLst>
                    <a:ext uri="{FF2B5EF4-FFF2-40B4-BE49-F238E27FC236}">
                      <a16:creationId xmlns:a16="http://schemas.microsoft.com/office/drawing/2014/main" id="{00080FF9-B6D2-9FE4-43CC-C60F057B27E4}"/>
                    </a:ext>
                  </a:extLst>
                </p14:cNvPr>
                <p14:cNvContentPartPr/>
                <p14:nvPr/>
              </p14:nvContentPartPr>
              <p14:xfrm>
                <a:off x="6548936" y="3487420"/>
                <a:ext cx="154800" cy="99360"/>
              </p14:xfrm>
            </p:contentPart>
          </mc:Choice>
          <mc:Fallback>
            <p:pic>
              <p:nvPicPr>
                <p:cNvPr id="58" name="Ink 57">
                  <a:extLst>
                    <a:ext uri="{FF2B5EF4-FFF2-40B4-BE49-F238E27FC236}">
                      <a16:creationId xmlns:a16="http://schemas.microsoft.com/office/drawing/2014/main" id="{00080FF9-B6D2-9FE4-43CC-C60F057B27E4}"/>
                    </a:ext>
                  </a:extLst>
                </p:cNvPr>
                <p:cNvPicPr/>
                <p:nvPr/>
              </p:nvPicPr>
              <p:blipFill>
                <a:blip r:embed="rId50"/>
                <a:stretch>
                  <a:fillRect/>
                </a:stretch>
              </p:blipFill>
              <p:spPr>
                <a:xfrm>
                  <a:off x="6540296" y="3478780"/>
                  <a:ext cx="172440" cy="1170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60" name="Ink 59">
                  <a:extLst>
                    <a:ext uri="{FF2B5EF4-FFF2-40B4-BE49-F238E27FC236}">
                      <a16:creationId xmlns:a16="http://schemas.microsoft.com/office/drawing/2014/main" id="{576ED8AB-5414-BA24-637C-38C8CDF85B1F}"/>
                    </a:ext>
                  </a:extLst>
                </p14:cNvPr>
                <p14:cNvContentPartPr/>
                <p14:nvPr/>
              </p14:nvContentPartPr>
              <p14:xfrm>
                <a:off x="5516816" y="3578140"/>
                <a:ext cx="14760" cy="147600"/>
              </p14:xfrm>
            </p:contentPart>
          </mc:Choice>
          <mc:Fallback>
            <p:pic>
              <p:nvPicPr>
                <p:cNvPr id="60" name="Ink 59">
                  <a:extLst>
                    <a:ext uri="{FF2B5EF4-FFF2-40B4-BE49-F238E27FC236}">
                      <a16:creationId xmlns:a16="http://schemas.microsoft.com/office/drawing/2014/main" id="{576ED8AB-5414-BA24-637C-38C8CDF85B1F}"/>
                    </a:ext>
                  </a:extLst>
                </p:cNvPr>
                <p:cNvPicPr/>
                <p:nvPr/>
              </p:nvPicPr>
              <p:blipFill>
                <a:blip r:embed="rId52"/>
                <a:stretch>
                  <a:fillRect/>
                </a:stretch>
              </p:blipFill>
              <p:spPr>
                <a:xfrm>
                  <a:off x="5508176" y="3569140"/>
                  <a:ext cx="3240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61" name="Ink 60">
                  <a:extLst>
                    <a:ext uri="{FF2B5EF4-FFF2-40B4-BE49-F238E27FC236}">
                      <a16:creationId xmlns:a16="http://schemas.microsoft.com/office/drawing/2014/main" id="{139483C6-55F0-503A-F6C2-9B80EF33C56B}"/>
                    </a:ext>
                  </a:extLst>
                </p14:cNvPr>
                <p14:cNvContentPartPr/>
                <p14:nvPr/>
              </p14:nvContentPartPr>
              <p14:xfrm>
                <a:off x="5397296" y="3500740"/>
                <a:ext cx="188280" cy="118800"/>
              </p14:xfrm>
            </p:contentPart>
          </mc:Choice>
          <mc:Fallback>
            <p:pic>
              <p:nvPicPr>
                <p:cNvPr id="61" name="Ink 60">
                  <a:extLst>
                    <a:ext uri="{FF2B5EF4-FFF2-40B4-BE49-F238E27FC236}">
                      <a16:creationId xmlns:a16="http://schemas.microsoft.com/office/drawing/2014/main" id="{139483C6-55F0-503A-F6C2-9B80EF33C56B}"/>
                    </a:ext>
                  </a:extLst>
                </p:cNvPr>
                <p:cNvPicPr/>
                <p:nvPr/>
              </p:nvPicPr>
              <p:blipFill>
                <a:blip r:embed="rId54"/>
                <a:stretch>
                  <a:fillRect/>
                </a:stretch>
              </p:blipFill>
              <p:spPr>
                <a:xfrm>
                  <a:off x="5388296" y="3492100"/>
                  <a:ext cx="20592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62" name="Ink 61">
                  <a:extLst>
                    <a:ext uri="{FF2B5EF4-FFF2-40B4-BE49-F238E27FC236}">
                      <a16:creationId xmlns:a16="http://schemas.microsoft.com/office/drawing/2014/main" id="{6B3EF7AB-E94D-33F5-8AB2-0DE4E677C6EA}"/>
                    </a:ext>
                  </a:extLst>
                </p14:cNvPr>
                <p14:cNvContentPartPr/>
                <p14:nvPr/>
              </p14:nvContentPartPr>
              <p14:xfrm>
                <a:off x="5600696" y="3548260"/>
                <a:ext cx="120600" cy="126720"/>
              </p14:xfrm>
            </p:contentPart>
          </mc:Choice>
          <mc:Fallback>
            <p:pic>
              <p:nvPicPr>
                <p:cNvPr id="62" name="Ink 61">
                  <a:extLst>
                    <a:ext uri="{FF2B5EF4-FFF2-40B4-BE49-F238E27FC236}">
                      <a16:creationId xmlns:a16="http://schemas.microsoft.com/office/drawing/2014/main" id="{6B3EF7AB-E94D-33F5-8AB2-0DE4E677C6EA}"/>
                    </a:ext>
                  </a:extLst>
                </p:cNvPr>
                <p:cNvPicPr/>
                <p:nvPr/>
              </p:nvPicPr>
              <p:blipFill>
                <a:blip r:embed="rId56"/>
                <a:stretch>
                  <a:fillRect/>
                </a:stretch>
              </p:blipFill>
              <p:spPr>
                <a:xfrm>
                  <a:off x="5592056" y="3539620"/>
                  <a:ext cx="13824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63" name="Ink 62">
                  <a:extLst>
                    <a:ext uri="{FF2B5EF4-FFF2-40B4-BE49-F238E27FC236}">
                      <a16:creationId xmlns:a16="http://schemas.microsoft.com/office/drawing/2014/main" id="{A466387B-73FA-5896-4BE8-6BF851556E75}"/>
                    </a:ext>
                  </a:extLst>
                </p14:cNvPr>
                <p14:cNvContentPartPr/>
                <p14:nvPr/>
              </p14:nvContentPartPr>
              <p14:xfrm>
                <a:off x="5745056" y="3420820"/>
                <a:ext cx="259560" cy="205560"/>
              </p14:xfrm>
            </p:contentPart>
          </mc:Choice>
          <mc:Fallback>
            <p:pic>
              <p:nvPicPr>
                <p:cNvPr id="63" name="Ink 62">
                  <a:extLst>
                    <a:ext uri="{FF2B5EF4-FFF2-40B4-BE49-F238E27FC236}">
                      <a16:creationId xmlns:a16="http://schemas.microsoft.com/office/drawing/2014/main" id="{A466387B-73FA-5896-4BE8-6BF851556E75}"/>
                    </a:ext>
                  </a:extLst>
                </p:cNvPr>
                <p:cNvPicPr/>
                <p:nvPr/>
              </p:nvPicPr>
              <p:blipFill>
                <a:blip r:embed="rId58"/>
                <a:stretch>
                  <a:fillRect/>
                </a:stretch>
              </p:blipFill>
              <p:spPr>
                <a:xfrm>
                  <a:off x="5736416" y="3411820"/>
                  <a:ext cx="277200" cy="2232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64" name="Ink 63">
                  <a:extLst>
                    <a:ext uri="{FF2B5EF4-FFF2-40B4-BE49-F238E27FC236}">
                      <a16:creationId xmlns:a16="http://schemas.microsoft.com/office/drawing/2014/main" id="{EDCD2A73-4B83-5263-F85F-B8914F6EB2A0}"/>
                    </a:ext>
                  </a:extLst>
                </p14:cNvPr>
                <p14:cNvContentPartPr/>
                <p14:nvPr/>
              </p14:nvContentPartPr>
              <p14:xfrm>
                <a:off x="5987336" y="3267820"/>
                <a:ext cx="54360" cy="143640"/>
              </p14:xfrm>
            </p:contentPart>
          </mc:Choice>
          <mc:Fallback>
            <p:pic>
              <p:nvPicPr>
                <p:cNvPr id="64" name="Ink 63">
                  <a:extLst>
                    <a:ext uri="{FF2B5EF4-FFF2-40B4-BE49-F238E27FC236}">
                      <a16:creationId xmlns:a16="http://schemas.microsoft.com/office/drawing/2014/main" id="{EDCD2A73-4B83-5263-F85F-B8914F6EB2A0}"/>
                    </a:ext>
                  </a:extLst>
                </p:cNvPr>
                <p:cNvPicPr/>
                <p:nvPr/>
              </p:nvPicPr>
              <p:blipFill>
                <a:blip r:embed="rId60"/>
                <a:stretch>
                  <a:fillRect/>
                </a:stretch>
              </p:blipFill>
              <p:spPr>
                <a:xfrm>
                  <a:off x="5978336" y="3259180"/>
                  <a:ext cx="7200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65" name="Ink 64">
                  <a:extLst>
                    <a:ext uri="{FF2B5EF4-FFF2-40B4-BE49-F238E27FC236}">
                      <a16:creationId xmlns:a16="http://schemas.microsoft.com/office/drawing/2014/main" id="{0249E21D-2262-EAF0-A301-3D74F3442134}"/>
                    </a:ext>
                  </a:extLst>
                </p14:cNvPr>
                <p14:cNvContentPartPr/>
                <p14:nvPr/>
              </p14:nvContentPartPr>
              <p14:xfrm>
                <a:off x="6092456" y="3206260"/>
                <a:ext cx="134640" cy="214560"/>
              </p14:xfrm>
            </p:contentPart>
          </mc:Choice>
          <mc:Fallback>
            <p:pic>
              <p:nvPicPr>
                <p:cNvPr id="65" name="Ink 64">
                  <a:extLst>
                    <a:ext uri="{FF2B5EF4-FFF2-40B4-BE49-F238E27FC236}">
                      <a16:creationId xmlns:a16="http://schemas.microsoft.com/office/drawing/2014/main" id="{0249E21D-2262-EAF0-A301-3D74F3442134}"/>
                    </a:ext>
                  </a:extLst>
                </p:cNvPr>
                <p:cNvPicPr/>
                <p:nvPr/>
              </p:nvPicPr>
              <p:blipFill>
                <a:blip r:embed="rId62"/>
                <a:stretch>
                  <a:fillRect/>
                </a:stretch>
              </p:blipFill>
              <p:spPr>
                <a:xfrm>
                  <a:off x="6083816" y="3197260"/>
                  <a:ext cx="152280" cy="2322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66" name="Ink 65">
                  <a:extLst>
                    <a:ext uri="{FF2B5EF4-FFF2-40B4-BE49-F238E27FC236}">
                      <a16:creationId xmlns:a16="http://schemas.microsoft.com/office/drawing/2014/main" id="{55A65BA9-F622-0E5A-4497-E6BB47491570}"/>
                    </a:ext>
                  </a:extLst>
                </p14:cNvPr>
                <p14:cNvContentPartPr/>
                <p14:nvPr/>
              </p14:nvContentPartPr>
              <p14:xfrm>
                <a:off x="6200456" y="3275020"/>
                <a:ext cx="103680" cy="206280"/>
              </p14:xfrm>
            </p:contentPart>
          </mc:Choice>
          <mc:Fallback>
            <p:pic>
              <p:nvPicPr>
                <p:cNvPr id="66" name="Ink 65">
                  <a:extLst>
                    <a:ext uri="{FF2B5EF4-FFF2-40B4-BE49-F238E27FC236}">
                      <a16:creationId xmlns:a16="http://schemas.microsoft.com/office/drawing/2014/main" id="{55A65BA9-F622-0E5A-4497-E6BB47491570}"/>
                    </a:ext>
                  </a:extLst>
                </p:cNvPr>
                <p:cNvPicPr/>
                <p:nvPr/>
              </p:nvPicPr>
              <p:blipFill>
                <a:blip r:embed="rId64"/>
                <a:stretch>
                  <a:fillRect/>
                </a:stretch>
              </p:blipFill>
              <p:spPr>
                <a:xfrm>
                  <a:off x="6191456" y="3266380"/>
                  <a:ext cx="121320" cy="223920"/>
                </a:xfrm>
                <a:prstGeom prst="rect">
                  <a:avLst/>
                </a:prstGeom>
              </p:spPr>
            </p:pic>
          </mc:Fallback>
        </mc:AlternateContent>
      </p:grpSp>
      <p:grpSp>
        <p:nvGrpSpPr>
          <p:cNvPr id="71" name="Group 70">
            <a:extLst>
              <a:ext uri="{FF2B5EF4-FFF2-40B4-BE49-F238E27FC236}">
                <a16:creationId xmlns:a16="http://schemas.microsoft.com/office/drawing/2014/main" id="{F1DFCE4C-E74B-DE58-8241-7CD7F88F768C}"/>
              </a:ext>
            </a:extLst>
          </p:cNvPr>
          <p:cNvGrpSpPr/>
          <p:nvPr/>
        </p:nvGrpSpPr>
        <p:grpSpPr>
          <a:xfrm>
            <a:off x="304016" y="4623220"/>
            <a:ext cx="267120" cy="141480"/>
            <a:chOff x="304016" y="4623220"/>
            <a:chExt cx="267120" cy="141480"/>
          </a:xfrm>
        </p:grpSpPr>
        <mc:AlternateContent xmlns:mc="http://schemas.openxmlformats.org/markup-compatibility/2006">
          <mc:Choice xmlns:p14="http://schemas.microsoft.com/office/powerpoint/2010/main" Requires="p14">
            <p:contentPart p14:bwMode="auto" r:id="rId65">
              <p14:nvContentPartPr>
                <p14:cNvPr id="68" name="Ink 67">
                  <a:extLst>
                    <a:ext uri="{FF2B5EF4-FFF2-40B4-BE49-F238E27FC236}">
                      <a16:creationId xmlns:a16="http://schemas.microsoft.com/office/drawing/2014/main" id="{830FB900-35EA-00C2-1233-1D427A8C2ABC}"/>
                    </a:ext>
                  </a:extLst>
                </p14:cNvPr>
                <p14:cNvContentPartPr/>
                <p14:nvPr/>
              </p14:nvContentPartPr>
              <p14:xfrm>
                <a:off x="304016" y="4649140"/>
                <a:ext cx="205560" cy="83160"/>
              </p14:xfrm>
            </p:contentPart>
          </mc:Choice>
          <mc:Fallback>
            <p:pic>
              <p:nvPicPr>
                <p:cNvPr id="68" name="Ink 67">
                  <a:extLst>
                    <a:ext uri="{FF2B5EF4-FFF2-40B4-BE49-F238E27FC236}">
                      <a16:creationId xmlns:a16="http://schemas.microsoft.com/office/drawing/2014/main" id="{830FB900-35EA-00C2-1233-1D427A8C2ABC}"/>
                    </a:ext>
                  </a:extLst>
                </p:cNvPr>
                <p:cNvPicPr/>
                <p:nvPr/>
              </p:nvPicPr>
              <p:blipFill>
                <a:blip r:embed="rId66"/>
                <a:stretch>
                  <a:fillRect/>
                </a:stretch>
              </p:blipFill>
              <p:spPr>
                <a:xfrm>
                  <a:off x="295376" y="4640500"/>
                  <a:ext cx="22320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69" name="Ink 68">
                  <a:extLst>
                    <a:ext uri="{FF2B5EF4-FFF2-40B4-BE49-F238E27FC236}">
                      <a16:creationId xmlns:a16="http://schemas.microsoft.com/office/drawing/2014/main" id="{28430FD5-0D70-587D-8B6B-31234AA66EE5}"/>
                    </a:ext>
                  </a:extLst>
                </p14:cNvPr>
                <p14:cNvContentPartPr/>
                <p14:nvPr/>
              </p14:nvContentPartPr>
              <p14:xfrm>
                <a:off x="427136" y="4623220"/>
                <a:ext cx="144000" cy="141480"/>
              </p14:xfrm>
            </p:contentPart>
          </mc:Choice>
          <mc:Fallback>
            <p:pic>
              <p:nvPicPr>
                <p:cNvPr id="69" name="Ink 68">
                  <a:extLst>
                    <a:ext uri="{FF2B5EF4-FFF2-40B4-BE49-F238E27FC236}">
                      <a16:creationId xmlns:a16="http://schemas.microsoft.com/office/drawing/2014/main" id="{28430FD5-0D70-587D-8B6B-31234AA66EE5}"/>
                    </a:ext>
                  </a:extLst>
                </p:cNvPr>
                <p:cNvPicPr/>
                <p:nvPr/>
              </p:nvPicPr>
              <p:blipFill>
                <a:blip r:embed="rId68"/>
                <a:stretch>
                  <a:fillRect/>
                </a:stretch>
              </p:blipFill>
              <p:spPr>
                <a:xfrm>
                  <a:off x="418496" y="4614580"/>
                  <a:ext cx="161640" cy="159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9">
            <p14:nvContentPartPr>
              <p14:cNvPr id="70" name="Ink 69">
                <a:extLst>
                  <a:ext uri="{FF2B5EF4-FFF2-40B4-BE49-F238E27FC236}">
                    <a16:creationId xmlns:a16="http://schemas.microsoft.com/office/drawing/2014/main" id="{103A817D-B460-9335-FDB6-DB814329DE0D}"/>
                  </a:ext>
                </a:extLst>
              </p14:cNvPr>
              <p14:cNvContentPartPr/>
              <p14:nvPr/>
            </p14:nvContentPartPr>
            <p14:xfrm>
              <a:off x="841496" y="4587220"/>
              <a:ext cx="7560" cy="1440"/>
            </p14:xfrm>
          </p:contentPart>
        </mc:Choice>
        <mc:Fallback>
          <p:pic>
            <p:nvPicPr>
              <p:cNvPr id="70" name="Ink 69">
                <a:extLst>
                  <a:ext uri="{FF2B5EF4-FFF2-40B4-BE49-F238E27FC236}">
                    <a16:creationId xmlns:a16="http://schemas.microsoft.com/office/drawing/2014/main" id="{103A817D-B460-9335-FDB6-DB814329DE0D}"/>
                  </a:ext>
                </a:extLst>
              </p:cNvPr>
              <p:cNvPicPr/>
              <p:nvPr/>
            </p:nvPicPr>
            <p:blipFill>
              <a:blip r:embed="rId70"/>
              <a:stretch>
                <a:fillRect/>
              </a:stretch>
            </p:blipFill>
            <p:spPr>
              <a:xfrm>
                <a:off x="832856" y="4578220"/>
                <a:ext cx="25200" cy="19080"/>
              </a:xfrm>
              <a:prstGeom prst="rect">
                <a:avLst/>
              </a:prstGeom>
            </p:spPr>
          </p:pic>
        </mc:Fallback>
      </mc:AlternateContent>
      <p:grpSp>
        <p:nvGrpSpPr>
          <p:cNvPr id="75" name="Group 74">
            <a:extLst>
              <a:ext uri="{FF2B5EF4-FFF2-40B4-BE49-F238E27FC236}">
                <a16:creationId xmlns:a16="http://schemas.microsoft.com/office/drawing/2014/main" id="{8F862DDB-7A5C-74C0-501F-36EFF1088FFF}"/>
              </a:ext>
            </a:extLst>
          </p:cNvPr>
          <p:cNvGrpSpPr/>
          <p:nvPr/>
        </p:nvGrpSpPr>
        <p:grpSpPr>
          <a:xfrm>
            <a:off x="3919136" y="4724020"/>
            <a:ext cx="394200" cy="138240"/>
            <a:chOff x="3919136" y="4724020"/>
            <a:chExt cx="394200" cy="138240"/>
          </a:xfrm>
        </p:grpSpPr>
        <mc:AlternateContent xmlns:mc="http://schemas.openxmlformats.org/markup-compatibility/2006">
          <mc:Choice xmlns:p14="http://schemas.microsoft.com/office/powerpoint/2010/main" Requires="p14">
            <p:contentPart p14:bwMode="auto" r:id="rId71">
              <p14:nvContentPartPr>
                <p14:cNvPr id="72" name="Ink 71">
                  <a:extLst>
                    <a:ext uri="{FF2B5EF4-FFF2-40B4-BE49-F238E27FC236}">
                      <a16:creationId xmlns:a16="http://schemas.microsoft.com/office/drawing/2014/main" id="{2A6E1A22-8DDC-F329-F3AB-B5980A2FFA06}"/>
                    </a:ext>
                  </a:extLst>
                </p14:cNvPr>
                <p14:cNvContentPartPr/>
                <p14:nvPr/>
              </p14:nvContentPartPr>
              <p14:xfrm>
                <a:off x="3919136" y="4842460"/>
                <a:ext cx="20880" cy="19800"/>
              </p14:xfrm>
            </p:contentPart>
          </mc:Choice>
          <mc:Fallback>
            <p:pic>
              <p:nvPicPr>
                <p:cNvPr id="72" name="Ink 71">
                  <a:extLst>
                    <a:ext uri="{FF2B5EF4-FFF2-40B4-BE49-F238E27FC236}">
                      <a16:creationId xmlns:a16="http://schemas.microsoft.com/office/drawing/2014/main" id="{2A6E1A22-8DDC-F329-F3AB-B5980A2FFA06}"/>
                    </a:ext>
                  </a:extLst>
                </p:cNvPr>
                <p:cNvPicPr/>
                <p:nvPr/>
              </p:nvPicPr>
              <p:blipFill>
                <a:blip r:embed="rId72"/>
                <a:stretch>
                  <a:fillRect/>
                </a:stretch>
              </p:blipFill>
              <p:spPr>
                <a:xfrm>
                  <a:off x="3910496" y="4833460"/>
                  <a:ext cx="3852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73" name="Ink 72">
                  <a:extLst>
                    <a:ext uri="{FF2B5EF4-FFF2-40B4-BE49-F238E27FC236}">
                      <a16:creationId xmlns:a16="http://schemas.microsoft.com/office/drawing/2014/main" id="{10A24B56-2408-DEA3-37E6-EB49AA9535A4}"/>
                    </a:ext>
                  </a:extLst>
                </p14:cNvPr>
                <p14:cNvContentPartPr/>
                <p14:nvPr/>
              </p14:nvContentPartPr>
              <p14:xfrm>
                <a:off x="4070696" y="4782700"/>
                <a:ext cx="8640" cy="11880"/>
              </p14:xfrm>
            </p:contentPart>
          </mc:Choice>
          <mc:Fallback>
            <p:pic>
              <p:nvPicPr>
                <p:cNvPr id="73" name="Ink 72">
                  <a:extLst>
                    <a:ext uri="{FF2B5EF4-FFF2-40B4-BE49-F238E27FC236}">
                      <a16:creationId xmlns:a16="http://schemas.microsoft.com/office/drawing/2014/main" id="{10A24B56-2408-DEA3-37E6-EB49AA9535A4}"/>
                    </a:ext>
                  </a:extLst>
                </p:cNvPr>
                <p:cNvPicPr/>
                <p:nvPr/>
              </p:nvPicPr>
              <p:blipFill>
                <a:blip r:embed="rId74"/>
                <a:stretch>
                  <a:fillRect/>
                </a:stretch>
              </p:blipFill>
              <p:spPr>
                <a:xfrm>
                  <a:off x="4062056" y="4773700"/>
                  <a:ext cx="2628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74" name="Ink 73">
                  <a:extLst>
                    <a:ext uri="{FF2B5EF4-FFF2-40B4-BE49-F238E27FC236}">
                      <a16:creationId xmlns:a16="http://schemas.microsoft.com/office/drawing/2014/main" id="{4AAC313B-9546-644D-B2B1-FB2C8334D04F}"/>
                    </a:ext>
                  </a:extLst>
                </p14:cNvPr>
                <p14:cNvContentPartPr/>
                <p14:nvPr/>
              </p14:nvContentPartPr>
              <p14:xfrm>
                <a:off x="4292456" y="4724020"/>
                <a:ext cx="20880" cy="8640"/>
              </p14:xfrm>
            </p:contentPart>
          </mc:Choice>
          <mc:Fallback>
            <p:pic>
              <p:nvPicPr>
                <p:cNvPr id="74" name="Ink 73">
                  <a:extLst>
                    <a:ext uri="{FF2B5EF4-FFF2-40B4-BE49-F238E27FC236}">
                      <a16:creationId xmlns:a16="http://schemas.microsoft.com/office/drawing/2014/main" id="{4AAC313B-9546-644D-B2B1-FB2C8334D04F}"/>
                    </a:ext>
                  </a:extLst>
                </p:cNvPr>
                <p:cNvPicPr/>
                <p:nvPr/>
              </p:nvPicPr>
              <p:blipFill>
                <a:blip r:embed="rId76"/>
                <a:stretch>
                  <a:fillRect/>
                </a:stretch>
              </p:blipFill>
              <p:spPr>
                <a:xfrm>
                  <a:off x="4283456" y="4715380"/>
                  <a:ext cx="38520" cy="26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7">
            <p14:nvContentPartPr>
              <p14:cNvPr id="76" name="Ink 75">
                <a:extLst>
                  <a:ext uri="{FF2B5EF4-FFF2-40B4-BE49-F238E27FC236}">
                    <a16:creationId xmlns:a16="http://schemas.microsoft.com/office/drawing/2014/main" id="{A59878E7-9558-2A6C-D91F-B0FC9D46D398}"/>
                  </a:ext>
                </a:extLst>
              </p14:cNvPr>
              <p14:cNvContentPartPr/>
              <p14:nvPr/>
            </p14:nvContentPartPr>
            <p14:xfrm>
              <a:off x="4037576" y="5697460"/>
              <a:ext cx="14760" cy="8640"/>
            </p14:xfrm>
          </p:contentPart>
        </mc:Choice>
        <mc:Fallback>
          <p:pic>
            <p:nvPicPr>
              <p:cNvPr id="76" name="Ink 75">
                <a:extLst>
                  <a:ext uri="{FF2B5EF4-FFF2-40B4-BE49-F238E27FC236}">
                    <a16:creationId xmlns:a16="http://schemas.microsoft.com/office/drawing/2014/main" id="{A59878E7-9558-2A6C-D91F-B0FC9D46D398}"/>
                  </a:ext>
                </a:extLst>
              </p:cNvPr>
              <p:cNvPicPr/>
              <p:nvPr/>
            </p:nvPicPr>
            <p:blipFill>
              <a:blip r:embed="rId78"/>
              <a:stretch>
                <a:fillRect/>
              </a:stretch>
            </p:blipFill>
            <p:spPr>
              <a:xfrm>
                <a:off x="4028576" y="5688460"/>
                <a:ext cx="3240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77" name="Ink 76">
                <a:extLst>
                  <a:ext uri="{FF2B5EF4-FFF2-40B4-BE49-F238E27FC236}">
                    <a16:creationId xmlns:a16="http://schemas.microsoft.com/office/drawing/2014/main" id="{35006FA8-9C29-DF35-BB7C-A912C74DEF08}"/>
                  </a:ext>
                </a:extLst>
              </p14:cNvPr>
              <p14:cNvContentPartPr/>
              <p14:nvPr/>
            </p14:nvContentPartPr>
            <p14:xfrm>
              <a:off x="4330976" y="5649580"/>
              <a:ext cx="22680" cy="4680"/>
            </p14:xfrm>
          </p:contentPart>
        </mc:Choice>
        <mc:Fallback>
          <p:pic>
            <p:nvPicPr>
              <p:cNvPr id="77" name="Ink 76">
                <a:extLst>
                  <a:ext uri="{FF2B5EF4-FFF2-40B4-BE49-F238E27FC236}">
                    <a16:creationId xmlns:a16="http://schemas.microsoft.com/office/drawing/2014/main" id="{35006FA8-9C29-DF35-BB7C-A912C74DEF08}"/>
                  </a:ext>
                </a:extLst>
              </p:cNvPr>
              <p:cNvPicPr/>
              <p:nvPr/>
            </p:nvPicPr>
            <p:blipFill>
              <a:blip r:embed="rId80"/>
              <a:stretch>
                <a:fillRect/>
              </a:stretch>
            </p:blipFill>
            <p:spPr>
              <a:xfrm>
                <a:off x="4321976" y="5640940"/>
                <a:ext cx="40320" cy="22320"/>
              </a:xfrm>
              <a:prstGeom prst="rect">
                <a:avLst/>
              </a:prstGeom>
            </p:spPr>
          </p:pic>
        </mc:Fallback>
      </mc:AlternateContent>
      <p:grpSp>
        <p:nvGrpSpPr>
          <p:cNvPr id="81" name="Group 80">
            <a:extLst>
              <a:ext uri="{FF2B5EF4-FFF2-40B4-BE49-F238E27FC236}">
                <a16:creationId xmlns:a16="http://schemas.microsoft.com/office/drawing/2014/main" id="{55F9A044-FD8F-BD36-CA8A-1B234940AB4C}"/>
              </a:ext>
            </a:extLst>
          </p:cNvPr>
          <p:cNvGrpSpPr/>
          <p:nvPr/>
        </p:nvGrpSpPr>
        <p:grpSpPr>
          <a:xfrm>
            <a:off x="3970976" y="6366340"/>
            <a:ext cx="304560" cy="55080"/>
            <a:chOff x="3970976" y="6366340"/>
            <a:chExt cx="304560" cy="55080"/>
          </a:xfrm>
        </p:grpSpPr>
        <mc:AlternateContent xmlns:mc="http://schemas.openxmlformats.org/markup-compatibility/2006">
          <mc:Choice xmlns:p14="http://schemas.microsoft.com/office/powerpoint/2010/main" Requires="p14">
            <p:contentPart p14:bwMode="auto" r:id="rId81">
              <p14:nvContentPartPr>
                <p14:cNvPr id="78" name="Ink 77">
                  <a:extLst>
                    <a:ext uri="{FF2B5EF4-FFF2-40B4-BE49-F238E27FC236}">
                      <a16:creationId xmlns:a16="http://schemas.microsoft.com/office/drawing/2014/main" id="{C1A7EEDE-D98E-C660-3A57-DA24B54CCABF}"/>
                    </a:ext>
                  </a:extLst>
                </p14:cNvPr>
                <p14:cNvContentPartPr/>
                <p14:nvPr/>
              </p14:nvContentPartPr>
              <p14:xfrm>
                <a:off x="3970976" y="6410620"/>
                <a:ext cx="12960" cy="10800"/>
              </p14:xfrm>
            </p:contentPart>
          </mc:Choice>
          <mc:Fallback>
            <p:pic>
              <p:nvPicPr>
                <p:cNvPr id="78" name="Ink 77">
                  <a:extLst>
                    <a:ext uri="{FF2B5EF4-FFF2-40B4-BE49-F238E27FC236}">
                      <a16:creationId xmlns:a16="http://schemas.microsoft.com/office/drawing/2014/main" id="{C1A7EEDE-D98E-C660-3A57-DA24B54CCABF}"/>
                    </a:ext>
                  </a:extLst>
                </p:cNvPr>
                <p:cNvPicPr/>
                <p:nvPr/>
              </p:nvPicPr>
              <p:blipFill>
                <a:blip r:embed="rId82"/>
                <a:stretch>
                  <a:fillRect/>
                </a:stretch>
              </p:blipFill>
              <p:spPr>
                <a:xfrm>
                  <a:off x="3962336" y="6401620"/>
                  <a:ext cx="3060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79" name="Ink 78">
                  <a:extLst>
                    <a:ext uri="{FF2B5EF4-FFF2-40B4-BE49-F238E27FC236}">
                      <a16:creationId xmlns:a16="http://schemas.microsoft.com/office/drawing/2014/main" id="{0362F45A-74F2-E1BA-34ED-BD332C66E40F}"/>
                    </a:ext>
                  </a:extLst>
                </p14:cNvPr>
                <p14:cNvContentPartPr/>
                <p14:nvPr/>
              </p14:nvContentPartPr>
              <p14:xfrm>
                <a:off x="4115336" y="6366340"/>
                <a:ext cx="23400" cy="6480"/>
              </p14:xfrm>
            </p:contentPart>
          </mc:Choice>
          <mc:Fallback>
            <p:pic>
              <p:nvPicPr>
                <p:cNvPr id="79" name="Ink 78">
                  <a:extLst>
                    <a:ext uri="{FF2B5EF4-FFF2-40B4-BE49-F238E27FC236}">
                      <a16:creationId xmlns:a16="http://schemas.microsoft.com/office/drawing/2014/main" id="{0362F45A-74F2-E1BA-34ED-BD332C66E40F}"/>
                    </a:ext>
                  </a:extLst>
                </p:cNvPr>
                <p:cNvPicPr/>
                <p:nvPr/>
              </p:nvPicPr>
              <p:blipFill>
                <a:blip r:embed="rId84"/>
                <a:stretch>
                  <a:fillRect/>
                </a:stretch>
              </p:blipFill>
              <p:spPr>
                <a:xfrm>
                  <a:off x="4106696" y="6357700"/>
                  <a:ext cx="4104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80" name="Ink 79">
                  <a:extLst>
                    <a:ext uri="{FF2B5EF4-FFF2-40B4-BE49-F238E27FC236}">
                      <a16:creationId xmlns:a16="http://schemas.microsoft.com/office/drawing/2014/main" id="{0F28680A-6761-08F4-61B6-864F42EAD318}"/>
                    </a:ext>
                  </a:extLst>
                </p14:cNvPr>
                <p14:cNvContentPartPr/>
                <p14:nvPr/>
              </p14:nvContentPartPr>
              <p14:xfrm>
                <a:off x="4266176" y="6373180"/>
                <a:ext cx="9360" cy="11160"/>
              </p14:xfrm>
            </p:contentPart>
          </mc:Choice>
          <mc:Fallback>
            <p:pic>
              <p:nvPicPr>
                <p:cNvPr id="80" name="Ink 79">
                  <a:extLst>
                    <a:ext uri="{FF2B5EF4-FFF2-40B4-BE49-F238E27FC236}">
                      <a16:creationId xmlns:a16="http://schemas.microsoft.com/office/drawing/2014/main" id="{0F28680A-6761-08F4-61B6-864F42EAD318}"/>
                    </a:ext>
                  </a:extLst>
                </p:cNvPr>
                <p:cNvPicPr/>
                <p:nvPr/>
              </p:nvPicPr>
              <p:blipFill>
                <a:blip r:embed="rId86"/>
                <a:stretch>
                  <a:fillRect/>
                </a:stretch>
              </p:blipFill>
              <p:spPr>
                <a:xfrm>
                  <a:off x="4257536" y="6364180"/>
                  <a:ext cx="27000" cy="28800"/>
                </a:xfrm>
                <a:prstGeom prst="rect">
                  <a:avLst/>
                </a:prstGeom>
              </p:spPr>
            </p:pic>
          </mc:Fallback>
        </mc:AlternateContent>
      </p:grpSp>
    </p:spTree>
    <p:extLst>
      <p:ext uri="{BB962C8B-B14F-4D97-AF65-F5344CB8AC3E}">
        <p14:creationId xmlns:p14="http://schemas.microsoft.com/office/powerpoint/2010/main" val="320996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cture.png">
            <a:extLst>
              <a:ext uri="{FF2B5EF4-FFF2-40B4-BE49-F238E27FC236}">
                <a16:creationId xmlns:a16="http://schemas.microsoft.com/office/drawing/2014/main" id="{FF0C66AE-6C8A-4203-80C4-2542789B6FEC}"/>
              </a:ext>
            </a:extLst>
          </p:cNvPr>
          <p:cNvPicPr/>
          <p:nvPr/>
        </p:nvPicPr>
        <p:blipFill rotWithShape="1">
          <a:blip r:embed="rId2" cstate="print"/>
          <a:srcRect t="69878"/>
          <a:stretch/>
        </p:blipFill>
        <p:spPr>
          <a:xfrm>
            <a:off x="162302" y="5581952"/>
            <a:ext cx="10932896" cy="1012574"/>
          </a:xfrm>
          <a:prstGeom prst="rect">
            <a:avLst/>
          </a:prstGeom>
        </p:spPr>
      </p:pic>
      <p:sp>
        <p:nvSpPr>
          <p:cNvPr id="4" name="TextBox 3">
            <a:extLst>
              <a:ext uri="{FF2B5EF4-FFF2-40B4-BE49-F238E27FC236}">
                <a16:creationId xmlns:a16="http://schemas.microsoft.com/office/drawing/2014/main" id="{9D7B0922-3490-4B4F-B70B-CF25DF881095}"/>
              </a:ext>
            </a:extLst>
          </p:cNvPr>
          <p:cNvSpPr txBox="1"/>
          <p:nvPr/>
        </p:nvSpPr>
        <p:spPr>
          <a:xfrm>
            <a:off x="3422951" y="27654"/>
            <a:ext cx="5949129" cy="551241"/>
          </a:xfrm>
          <a:prstGeom prst="rect">
            <a:avLst/>
          </a:prstGeom>
          <a:noFill/>
        </p:spPr>
        <p:txBody>
          <a:bodyPr wrap="none" rtlCol="0">
            <a:spAutoFit/>
          </a:bodyPr>
          <a:lstStyle/>
          <a:p>
            <a:pPr defTabSz="775208"/>
            <a:r>
              <a:rPr lang="en-US" sz="2982" dirty="0">
                <a:solidFill>
                  <a:prstClr val="black"/>
                </a:solidFill>
                <a:latin typeface="Calibri"/>
              </a:rPr>
              <a:t>Sequencing Summary &amp; Expectations</a:t>
            </a:r>
          </a:p>
        </p:txBody>
      </p:sp>
      <p:sp>
        <p:nvSpPr>
          <p:cNvPr id="5" name="Rectangle 3">
            <a:extLst>
              <a:ext uri="{FF2B5EF4-FFF2-40B4-BE49-F238E27FC236}">
                <a16:creationId xmlns:a16="http://schemas.microsoft.com/office/drawing/2014/main" id="{0B801141-BC58-4097-866E-89F416F7DD94}"/>
              </a:ext>
            </a:extLst>
          </p:cNvPr>
          <p:cNvSpPr txBox="1">
            <a:spLocks noChangeArrowheads="1"/>
          </p:cNvSpPr>
          <p:nvPr/>
        </p:nvSpPr>
        <p:spPr bwMode="auto">
          <a:xfrm>
            <a:off x="162302" y="515672"/>
            <a:ext cx="12740709" cy="32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indent="0" defTabSz="775208" eaLnBrk="1" hangingPunct="1">
              <a:spcBef>
                <a:spcPts val="0"/>
              </a:spcBef>
              <a:buNone/>
            </a:pPr>
            <a:r>
              <a:rPr lang="en-US" altLang="en-US" sz="2000" b="1" dirty="0">
                <a:solidFill>
                  <a:prstClr val="black"/>
                </a:solidFill>
                <a:latin typeface="+mn-lt"/>
                <a:cs typeface="Arial" charset="0"/>
              </a:rPr>
              <a:t>Sanger Sequencing:</a:t>
            </a:r>
          </a:p>
          <a:p>
            <a:pPr marL="290703" indent="-290703" defTabSz="775208" eaLnBrk="1" hangingPunct="1">
              <a:spcBef>
                <a:spcPts val="0"/>
              </a:spcBef>
            </a:pPr>
            <a:r>
              <a:rPr lang="en-US" altLang="en-US" sz="2000" dirty="0">
                <a:solidFill>
                  <a:prstClr val="black"/>
                </a:solidFill>
                <a:latin typeface="+mn-lt"/>
                <a:cs typeface="Arial" charset="0"/>
              </a:rPr>
              <a:t>Gives the sequence that is complementary to the template strand = “top” strand, same strand at the primer.</a:t>
            </a:r>
          </a:p>
          <a:p>
            <a:pPr marL="290703" indent="-290703" defTabSz="775208" eaLnBrk="1" hangingPunct="1">
              <a:spcBef>
                <a:spcPts val="0"/>
              </a:spcBef>
            </a:pPr>
            <a:r>
              <a:rPr lang="en-US" altLang="en-US" sz="2000" dirty="0">
                <a:solidFill>
                  <a:prstClr val="black"/>
                </a:solidFill>
                <a:latin typeface="+mn-lt"/>
                <a:cs typeface="Arial" charset="0"/>
              </a:rPr>
              <a:t>The start of the sequencing information is defined by a primer that anneals to the template (therefore some of the sequence has to be known, how this is done will be described later)</a:t>
            </a:r>
          </a:p>
          <a:p>
            <a:pPr marL="290703" indent="-290703" defTabSz="775208" eaLnBrk="1" hangingPunct="1">
              <a:spcBef>
                <a:spcPts val="0"/>
              </a:spcBef>
            </a:pPr>
            <a:r>
              <a:rPr lang="en-US" altLang="en-US" sz="2000" dirty="0">
                <a:solidFill>
                  <a:srgbClr val="000000"/>
                </a:solidFill>
                <a:latin typeface="+mn-lt"/>
                <a:cs typeface="Arial" charset="0"/>
              </a:rPr>
              <a:t>Dideoxy sequencing is carried out by adding both </a:t>
            </a:r>
            <a:r>
              <a:rPr lang="en-US" altLang="en-US" sz="2000" dirty="0" err="1">
                <a:solidFill>
                  <a:srgbClr val="000000"/>
                </a:solidFill>
                <a:latin typeface="+mn-lt"/>
                <a:cs typeface="Arial" charset="0"/>
              </a:rPr>
              <a:t>dideoxynucleotide</a:t>
            </a:r>
            <a:r>
              <a:rPr lang="en-US" altLang="en-US" sz="2000" dirty="0">
                <a:solidFill>
                  <a:srgbClr val="000000"/>
                </a:solidFill>
                <a:latin typeface="+mn-lt"/>
                <a:cs typeface="Arial" charset="0"/>
              </a:rPr>
              <a:t> triphosphates (</a:t>
            </a: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and deoxyribonucleotide triphosphates (dNTPs) to the synthesis reactions, at a ratio of 1:100.  Most growing chains do not terminate.</a:t>
            </a:r>
          </a:p>
          <a:p>
            <a:pPr marL="290703" indent="-290703" defTabSz="775208" eaLnBrk="1" hangingPunct="1">
              <a:spcBef>
                <a:spcPts val="0"/>
              </a:spcBef>
            </a:pP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are identical to dNTPs except that they lack the 3' hydroxyl group. Because of the missing 3’-OH, DNA polymerization stops once one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 is added to a growing strand.</a:t>
            </a:r>
          </a:p>
          <a:p>
            <a:pPr marL="290703" indent="-290703" defTabSz="775208" eaLnBrk="1" hangingPunct="1">
              <a:spcBef>
                <a:spcPts val="0"/>
              </a:spcBef>
            </a:pPr>
            <a:r>
              <a:rPr lang="en-US" altLang="en-US" sz="2000" dirty="0">
                <a:solidFill>
                  <a:srgbClr val="000000"/>
                </a:solidFill>
                <a:latin typeface="+mn-lt"/>
                <a:cs typeface="Arial" charset="0"/>
              </a:rPr>
              <a:t>The type of the added base is determined by “color coding” each base.</a:t>
            </a:r>
          </a:p>
          <a:p>
            <a:pPr marL="290703" indent="-290703" defTabSz="775208" eaLnBrk="1" hangingPunct="1">
              <a:spcBef>
                <a:spcPts val="0"/>
              </a:spcBef>
            </a:pPr>
            <a:r>
              <a:rPr lang="en-US" altLang="en-US" sz="2000" dirty="0">
                <a:solidFill>
                  <a:srgbClr val="000000"/>
                </a:solidFill>
                <a:latin typeface="+mn-lt"/>
                <a:cs typeface="Arial" charset="0"/>
              </a:rPr>
              <a:t>The location of added bases is determined by measuring the size of the DNA fragment that was terminated by the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a:t>
            </a:r>
          </a:p>
          <a:p>
            <a:pPr marL="290703" indent="-290703" defTabSz="775208" eaLnBrk="1" hangingPunct="1">
              <a:spcBef>
                <a:spcPts val="0"/>
              </a:spcBef>
            </a:pPr>
            <a:r>
              <a:rPr lang="en-US" altLang="en-US" sz="2000" dirty="0">
                <a:solidFill>
                  <a:srgbClr val="000000"/>
                </a:solidFill>
                <a:latin typeface="+mn-lt"/>
                <a:cs typeface="Arial" charset="0"/>
              </a:rPr>
              <a:t>It is possible to sequence approximately 1000 bases by this method.</a:t>
            </a:r>
            <a:endParaRPr lang="en-US" altLang="en-US" sz="3600" dirty="0">
              <a:solidFill>
                <a:prstClr val="black"/>
              </a:solidFill>
              <a:latin typeface="+mn-lt"/>
              <a:cs typeface="Arial" charset="0"/>
            </a:endParaRPr>
          </a:p>
        </p:txBody>
      </p:sp>
      <p:pic>
        <p:nvPicPr>
          <p:cNvPr id="7" name="Picture 6">
            <a:extLst>
              <a:ext uri="{FF2B5EF4-FFF2-40B4-BE49-F238E27FC236}">
                <a16:creationId xmlns:a16="http://schemas.microsoft.com/office/drawing/2014/main" id="{3F1AF08B-5280-4367-8029-570951D62D75}"/>
              </a:ext>
            </a:extLst>
          </p:cNvPr>
          <p:cNvPicPr>
            <a:picLocks noChangeAspect="1"/>
          </p:cNvPicPr>
          <p:nvPr/>
        </p:nvPicPr>
        <p:blipFill rotWithShape="1">
          <a:blip r:embed="rId3"/>
          <a:srcRect l="33364" r="45248" b="80110"/>
          <a:stretch/>
        </p:blipFill>
        <p:spPr>
          <a:xfrm>
            <a:off x="11181652" y="5716621"/>
            <a:ext cx="1717561" cy="743236"/>
          </a:xfrm>
          <a:prstGeom prst="rect">
            <a:avLst/>
          </a:prstGeom>
        </p:spPr>
      </p:pic>
      <p:sp>
        <p:nvSpPr>
          <p:cNvPr id="9" name="TextBox 8">
            <a:extLst>
              <a:ext uri="{FF2B5EF4-FFF2-40B4-BE49-F238E27FC236}">
                <a16:creationId xmlns:a16="http://schemas.microsoft.com/office/drawing/2014/main" id="{7116F933-9E71-4357-BEB2-59AAF7A83C15}"/>
              </a:ext>
            </a:extLst>
          </p:cNvPr>
          <p:cNvSpPr txBox="1"/>
          <p:nvPr/>
        </p:nvSpPr>
        <p:spPr>
          <a:xfrm>
            <a:off x="649208" y="6462330"/>
            <a:ext cx="9212778" cy="375809"/>
          </a:xfrm>
          <a:prstGeom prst="rect">
            <a:avLst/>
          </a:prstGeom>
          <a:noFill/>
        </p:spPr>
        <p:txBody>
          <a:bodyPr wrap="none" rtlCol="0">
            <a:spAutoFit/>
          </a:bodyPr>
          <a:lstStyle/>
          <a:p>
            <a:pPr defTabSz="775208"/>
            <a:r>
              <a:rPr lang="en-US" sz="1842" cap="all" dirty="0" err="1">
                <a:solidFill>
                  <a:prstClr val="black"/>
                </a:solidFill>
                <a:latin typeface="Courier New" panose="02070309020205020404" pitchFamily="49" charset="0"/>
                <a:cs typeface="Courier New" panose="02070309020205020404" pitchFamily="49" charset="0"/>
              </a:rPr>
              <a:t>gcagatgatacagtattagaagaaatgaGtttgccaggaaGatggaaaccaaaaatgata</a:t>
            </a:r>
            <a:r>
              <a:rPr lang="en-US" sz="1842" cap="all" dirty="0">
                <a:solidFill>
                  <a:prstClr val="black"/>
                </a:solidFill>
                <a:latin typeface="Courier New" panose="02070309020205020404" pitchFamily="49" charset="0"/>
                <a:cs typeface="Courier New" panose="02070309020205020404" pitchFamily="49" charset="0"/>
              </a:rPr>
              <a:t>....</a:t>
            </a:r>
            <a:endParaRPr lang="en-US" sz="1842" dirty="0">
              <a:solidFill>
                <a:prstClr val="black"/>
              </a:solidFill>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04F365D-1D1D-48A7-8B37-C70E4A8E49CD}"/>
                  </a:ext>
                </a:extLst>
              </p14:cNvPr>
              <p14:cNvContentPartPr/>
              <p14:nvPr/>
            </p14:nvContentPartPr>
            <p14:xfrm>
              <a:off x="5787276" y="2631861"/>
              <a:ext cx="15233" cy="8864"/>
            </p14:xfrm>
          </p:contentPart>
        </mc:Choice>
        <mc:Fallback xmlns="">
          <p:pic>
            <p:nvPicPr>
              <p:cNvPr id="15" name="Ink 14">
                <a:extLst>
                  <a:ext uri="{FF2B5EF4-FFF2-40B4-BE49-F238E27FC236}">
                    <a16:creationId xmlns:a16="http://schemas.microsoft.com/office/drawing/2014/main" id="{D04F365D-1D1D-48A7-8B37-C70E4A8E49CD}"/>
                  </a:ext>
                </a:extLst>
              </p:cNvPr>
              <p:cNvPicPr/>
              <p:nvPr/>
            </p:nvPicPr>
            <p:blipFill>
              <a:blip r:embed="rId5"/>
              <a:stretch>
                <a:fillRect/>
              </a:stretch>
            </p:blipFill>
            <p:spPr>
              <a:xfrm>
                <a:off x="5778420" y="2622997"/>
                <a:ext cx="32592" cy="26237"/>
              </a:xfrm>
              <a:prstGeom prst="rect">
                <a:avLst/>
              </a:prstGeom>
            </p:spPr>
          </p:pic>
        </mc:Fallback>
      </mc:AlternateContent>
      <p:sp>
        <p:nvSpPr>
          <p:cNvPr id="12" name="TextBox 11">
            <a:extLst>
              <a:ext uri="{FF2B5EF4-FFF2-40B4-BE49-F238E27FC236}">
                <a16:creationId xmlns:a16="http://schemas.microsoft.com/office/drawing/2014/main" id="{01B874FE-3B93-226D-D3DC-DAEC02D1426E}"/>
              </a:ext>
            </a:extLst>
          </p:cNvPr>
          <p:cNvSpPr txBox="1"/>
          <p:nvPr/>
        </p:nvSpPr>
        <p:spPr>
          <a:xfrm>
            <a:off x="136625" y="4231913"/>
            <a:ext cx="6449779" cy="1015663"/>
          </a:xfrm>
          <a:prstGeom prst="rect">
            <a:avLst/>
          </a:prstGeom>
          <a:noFill/>
        </p:spPr>
        <p:txBody>
          <a:bodyPr wrap="none" rtlCol="0">
            <a:spAutoFit/>
          </a:bodyPr>
          <a:lstStyle/>
          <a:p>
            <a:r>
              <a:rPr lang="en-US" sz="2000" b="1" dirty="0"/>
              <a:t>Next Gen-Sequencing:</a:t>
            </a:r>
          </a:p>
          <a:p>
            <a:pPr marL="304324" indent="-304324">
              <a:buFont typeface="Arial" panose="020B0604020202020204" pitchFamily="34" charset="0"/>
              <a:buChar char="•"/>
            </a:pPr>
            <a:r>
              <a:rPr lang="en-US" sz="2000" dirty="0"/>
              <a:t>Simultaneous sequencing of a large number of fragments</a:t>
            </a:r>
          </a:p>
          <a:p>
            <a:pPr marL="304324" indent="-304324">
              <a:buFont typeface="Arial" panose="020B0604020202020204" pitchFamily="34" charset="0"/>
              <a:buChar char="•"/>
            </a:pPr>
            <a:r>
              <a:rPr lang="en-US" sz="2000" dirty="0"/>
              <a:t>Shorter “reads” 100 versus 1000 bases/template</a:t>
            </a:r>
          </a:p>
        </p:txBody>
      </p:sp>
      <p:sp>
        <p:nvSpPr>
          <p:cNvPr id="2" name="Date Placeholder 1">
            <a:extLst>
              <a:ext uri="{FF2B5EF4-FFF2-40B4-BE49-F238E27FC236}">
                <a16:creationId xmlns:a16="http://schemas.microsoft.com/office/drawing/2014/main" id="{F0D695F9-697D-EEDA-EE20-A90CF13845C2}"/>
              </a:ext>
            </a:extLst>
          </p:cNvPr>
          <p:cNvSpPr>
            <a:spLocks noGrp="1"/>
          </p:cNvSpPr>
          <p:nvPr>
            <p:ph type="dt" sz="half" idx="10"/>
          </p:nvPr>
        </p:nvSpPr>
        <p:spPr/>
        <p:txBody>
          <a:bodyPr/>
          <a:lstStyle/>
          <a:p>
            <a:fld id="{CC59234E-3D38-4155-BA27-DB89D82882D0}" type="datetime1">
              <a:rPr lang="en-US" smtClean="0"/>
              <a:t>9/7/2024</a:t>
            </a:fld>
            <a:endParaRPr lang="en-US"/>
          </a:p>
        </p:txBody>
      </p:sp>
      <p:sp>
        <p:nvSpPr>
          <p:cNvPr id="3" name="Footer Placeholder 2">
            <a:extLst>
              <a:ext uri="{FF2B5EF4-FFF2-40B4-BE49-F238E27FC236}">
                <a16:creationId xmlns:a16="http://schemas.microsoft.com/office/drawing/2014/main" id="{10E6A8E1-4784-8B63-8762-0720AEAAB399}"/>
              </a:ext>
            </a:extLst>
          </p:cNvPr>
          <p:cNvSpPr>
            <a:spLocks noGrp="1"/>
          </p:cNvSpPr>
          <p:nvPr>
            <p:ph type="ftr" sz="quarter" idx="11"/>
          </p:nvPr>
        </p:nvSpPr>
        <p:spPr/>
        <p:txBody>
          <a:bodyPr/>
          <a:lstStyle/>
          <a:p>
            <a:r>
              <a:rPr lang="en-US"/>
              <a:t>Drugs and Disease F2024 - Lecture 4</a:t>
            </a:r>
          </a:p>
        </p:txBody>
      </p:sp>
      <p:sp>
        <p:nvSpPr>
          <p:cNvPr id="13" name="Slide Number Placeholder 12">
            <a:extLst>
              <a:ext uri="{FF2B5EF4-FFF2-40B4-BE49-F238E27FC236}">
                <a16:creationId xmlns:a16="http://schemas.microsoft.com/office/drawing/2014/main" id="{7ECD8B8D-6716-EAA1-75F7-8213FC2123E4}"/>
              </a:ext>
            </a:extLst>
          </p:cNvPr>
          <p:cNvSpPr>
            <a:spLocks noGrp="1"/>
          </p:cNvSpPr>
          <p:nvPr>
            <p:ph type="sldNum" sz="quarter" idx="12"/>
          </p:nvPr>
        </p:nvSpPr>
        <p:spPr/>
        <p:txBody>
          <a:bodyPr/>
          <a:lstStyle/>
          <a:p>
            <a:fld id="{DC3BB032-4020-48F4-953B-341806DC4A2B}" type="slidenum">
              <a:rPr lang="en-US" smtClean="0"/>
              <a:t>15</a:t>
            </a:fld>
            <a:endParaRPr lang="en-US"/>
          </a:p>
        </p:txBody>
      </p:sp>
    </p:spTree>
    <p:extLst>
      <p:ext uri="{BB962C8B-B14F-4D97-AF65-F5344CB8AC3E}">
        <p14:creationId xmlns:p14="http://schemas.microsoft.com/office/powerpoint/2010/main" val="1855383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96481" y="97778"/>
            <a:ext cx="6400800" cy="354012"/>
          </a:xfrm>
        </p:spPr>
        <p:txBody>
          <a:bodyPr>
            <a:noAutofit/>
          </a:bodyPr>
          <a:lstStyle/>
          <a:p>
            <a:r>
              <a:rPr lang="en-US" sz="2982" dirty="0"/>
              <a:t>Polymerase Chain Reaction - PCR</a:t>
            </a:r>
          </a:p>
        </p:txBody>
      </p:sp>
      <p:sp>
        <p:nvSpPr>
          <p:cNvPr id="5" name="Content Placeholder 4"/>
          <p:cNvSpPr>
            <a:spLocks noGrp="1"/>
          </p:cNvSpPr>
          <p:nvPr>
            <p:ph sz="half" idx="4294967295"/>
          </p:nvPr>
        </p:nvSpPr>
        <p:spPr>
          <a:xfrm>
            <a:off x="243681" y="731837"/>
            <a:ext cx="5327650" cy="3835400"/>
          </a:xfrm>
        </p:spPr>
        <p:txBody>
          <a:bodyPr>
            <a:noAutofit/>
          </a:bodyPr>
          <a:lstStyle/>
          <a:p>
            <a:r>
              <a:rPr lang="en-US" sz="1917" dirty="0"/>
              <a:t>In 1983, </a:t>
            </a:r>
            <a:r>
              <a:rPr lang="en-US" sz="1917" dirty="0" err="1"/>
              <a:t>Kary</a:t>
            </a:r>
            <a:r>
              <a:rPr lang="en-US" sz="1917" dirty="0"/>
              <a:t> Mullis developed the molecular biology technique that has since revolutionized genetic research, earning him the Nobel Prize in 1993.</a:t>
            </a:r>
          </a:p>
          <a:p>
            <a:r>
              <a:rPr lang="en-US" sz="1917" dirty="0"/>
              <a:t>PCR had an impact on four main areas of biotechnology: gene mapping, cloning, DNA sequencing, and gene detection (e.g. coronavirus).</a:t>
            </a:r>
          </a:p>
          <a:p>
            <a:r>
              <a:rPr lang="en-US" sz="1917" dirty="0"/>
              <a:t>PCR is now used as a medical diagnostic tool to detect specific mutations that may cause genetic disease, in criminal investigations and courts of law to identify suspects on a molecular level, and in the sequencing of the human genome.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168481" y="1112837"/>
            <a:ext cx="3101975" cy="3240088"/>
          </a:xfrm>
        </p:spPr>
      </p:pic>
      <p:sp>
        <p:nvSpPr>
          <p:cNvPr id="8" name="TextBox 7">
            <a:extLst>
              <a:ext uri="{FF2B5EF4-FFF2-40B4-BE49-F238E27FC236}">
                <a16:creationId xmlns:a16="http://schemas.microsoft.com/office/drawing/2014/main" id="{55EB99EC-4FA1-4DD7-88C8-0EDF278EA5E7}"/>
              </a:ext>
            </a:extLst>
          </p:cNvPr>
          <p:cNvSpPr txBox="1"/>
          <p:nvPr/>
        </p:nvSpPr>
        <p:spPr>
          <a:xfrm>
            <a:off x="486906" y="5141766"/>
            <a:ext cx="8456694" cy="1355499"/>
          </a:xfrm>
          <a:prstGeom prst="rect">
            <a:avLst/>
          </a:prstGeom>
          <a:noFill/>
        </p:spPr>
        <p:txBody>
          <a:bodyPr wrap="square" rtlCol="0">
            <a:spAutoFit/>
          </a:bodyPr>
          <a:lstStyle/>
          <a:p>
            <a:r>
              <a:rPr lang="en-US" sz="2052" dirty="0">
                <a:solidFill>
                  <a:srgbClr val="C00000"/>
                </a:solidFill>
              </a:rPr>
              <a:t>Expectations:</a:t>
            </a:r>
          </a:p>
          <a:p>
            <a:pPr marL="485868" indent="-290703">
              <a:buAutoNum type="arabicPeriod"/>
            </a:pPr>
            <a:r>
              <a:rPr lang="en-US" sz="2052" dirty="0"/>
              <a:t>Be able to explain how PCR works to amplify a segment of DNA.</a:t>
            </a:r>
          </a:p>
          <a:p>
            <a:pPr marL="485868" indent="-290703">
              <a:buAutoNum type="arabicPeriod"/>
            </a:pPr>
            <a:r>
              <a:rPr lang="en-US" sz="2052" dirty="0"/>
              <a:t>Be able to give the left and right primers.</a:t>
            </a:r>
          </a:p>
          <a:p>
            <a:pPr marL="485868" indent="-290703">
              <a:buAutoNum type="arabicPeriod"/>
            </a:pPr>
            <a:r>
              <a:rPr lang="en-US" sz="2052" dirty="0"/>
              <a:t>Apply PCR approaches to determine genotype and detection of viruses.</a:t>
            </a:r>
          </a:p>
        </p:txBody>
      </p:sp>
      <p:sp>
        <p:nvSpPr>
          <p:cNvPr id="2" name="Date Placeholder 1">
            <a:extLst>
              <a:ext uri="{FF2B5EF4-FFF2-40B4-BE49-F238E27FC236}">
                <a16:creationId xmlns:a16="http://schemas.microsoft.com/office/drawing/2014/main" id="{7300654F-77F4-59D4-905C-5FE5F91CB7D4}"/>
              </a:ext>
            </a:extLst>
          </p:cNvPr>
          <p:cNvSpPr>
            <a:spLocks noGrp="1"/>
          </p:cNvSpPr>
          <p:nvPr>
            <p:ph type="dt" sz="half" idx="10"/>
          </p:nvPr>
        </p:nvSpPr>
        <p:spPr/>
        <p:txBody>
          <a:bodyPr/>
          <a:lstStyle/>
          <a:p>
            <a:fld id="{81FE1B51-5AD6-424D-876C-87C0E3E48843}" type="datetime1">
              <a:rPr lang="en-US" smtClean="0"/>
              <a:t>9/7/2024</a:t>
            </a:fld>
            <a:endParaRPr lang="en-US"/>
          </a:p>
        </p:txBody>
      </p:sp>
      <p:sp>
        <p:nvSpPr>
          <p:cNvPr id="3" name="Footer Placeholder 2">
            <a:extLst>
              <a:ext uri="{FF2B5EF4-FFF2-40B4-BE49-F238E27FC236}">
                <a16:creationId xmlns:a16="http://schemas.microsoft.com/office/drawing/2014/main" id="{D5DD9A28-8BB8-8F65-A91B-D1EF304FC582}"/>
              </a:ext>
            </a:extLst>
          </p:cNvPr>
          <p:cNvSpPr>
            <a:spLocks noGrp="1"/>
          </p:cNvSpPr>
          <p:nvPr>
            <p:ph type="ftr" sz="quarter" idx="11"/>
          </p:nvPr>
        </p:nvSpPr>
        <p:spPr/>
        <p:txBody>
          <a:bodyPr/>
          <a:lstStyle/>
          <a:p>
            <a:r>
              <a:rPr lang="en-US"/>
              <a:t>Drugs and Disease F2024 - Lecture 4</a:t>
            </a:r>
          </a:p>
        </p:txBody>
      </p:sp>
      <p:sp>
        <p:nvSpPr>
          <p:cNvPr id="6" name="Slide Number Placeholder 5">
            <a:extLst>
              <a:ext uri="{FF2B5EF4-FFF2-40B4-BE49-F238E27FC236}">
                <a16:creationId xmlns:a16="http://schemas.microsoft.com/office/drawing/2014/main" id="{63D7563E-B1B6-46DF-ED12-45C75E5C605E}"/>
              </a:ext>
            </a:extLst>
          </p:cNvPr>
          <p:cNvSpPr>
            <a:spLocks noGrp="1"/>
          </p:cNvSpPr>
          <p:nvPr>
            <p:ph type="sldNum" sz="quarter" idx="12"/>
          </p:nvPr>
        </p:nvSpPr>
        <p:spPr/>
        <p:txBody>
          <a:bodyPr/>
          <a:lstStyle/>
          <a:p>
            <a:fld id="{DC3BB032-4020-48F4-953B-341806DC4A2B}" type="slidenum">
              <a:rPr lang="en-US" smtClean="0"/>
              <a:t>16</a:t>
            </a:fld>
            <a:endParaRPr lang="en-US"/>
          </a:p>
        </p:txBody>
      </p:sp>
      <p:grpSp>
        <p:nvGrpSpPr>
          <p:cNvPr id="12" name="Group 11">
            <a:extLst>
              <a:ext uri="{FF2B5EF4-FFF2-40B4-BE49-F238E27FC236}">
                <a16:creationId xmlns:a16="http://schemas.microsoft.com/office/drawing/2014/main" id="{AD899362-5B78-C6D6-C523-BF84D0145BDF}"/>
              </a:ext>
            </a:extLst>
          </p:cNvPr>
          <p:cNvGrpSpPr/>
          <p:nvPr/>
        </p:nvGrpSpPr>
        <p:grpSpPr>
          <a:xfrm>
            <a:off x="1512536" y="682300"/>
            <a:ext cx="7678800" cy="1378080"/>
            <a:chOff x="1512536" y="682300"/>
            <a:chExt cx="7678800" cy="1378080"/>
          </a:xfrm>
        </p:grpSpPr>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611BC84A-8B0D-7469-4C24-AF03BF081675}"/>
                    </a:ext>
                  </a:extLst>
                </p14:cNvPr>
                <p14:cNvContentPartPr/>
                <p14:nvPr/>
              </p14:nvContentPartPr>
              <p14:xfrm>
                <a:off x="1512536" y="682300"/>
                <a:ext cx="1397880" cy="456120"/>
              </p14:xfrm>
            </p:contentPart>
          </mc:Choice>
          <mc:Fallback>
            <p:pic>
              <p:nvPicPr>
                <p:cNvPr id="9" name="Ink 8">
                  <a:extLst>
                    <a:ext uri="{FF2B5EF4-FFF2-40B4-BE49-F238E27FC236}">
                      <a16:creationId xmlns:a16="http://schemas.microsoft.com/office/drawing/2014/main" id="{611BC84A-8B0D-7469-4C24-AF03BF081675}"/>
                    </a:ext>
                  </a:extLst>
                </p:cNvPr>
                <p:cNvPicPr/>
                <p:nvPr/>
              </p:nvPicPr>
              <p:blipFill>
                <a:blip r:embed="rId5"/>
                <a:stretch>
                  <a:fillRect/>
                </a:stretch>
              </p:blipFill>
              <p:spPr>
                <a:xfrm>
                  <a:off x="1503896" y="673300"/>
                  <a:ext cx="1415520" cy="4737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9CB64F8B-01EA-7975-B8FF-F01630F2CC70}"/>
                    </a:ext>
                  </a:extLst>
                </p14:cNvPr>
                <p14:cNvContentPartPr/>
                <p14:nvPr/>
              </p14:nvContentPartPr>
              <p14:xfrm>
                <a:off x="2746976" y="888940"/>
                <a:ext cx="6427080" cy="1171440"/>
              </p14:xfrm>
            </p:contentPart>
          </mc:Choice>
          <mc:Fallback>
            <p:pic>
              <p:nvPicPr>
                <p:cNvPr id="10" name="Ink 9">
                  <a:extLst>
                    <a:ext uri="{FF2B5EF4-FFF2-40B4-BE49-F238E27FC236}">
                      <a16:creationId xmlns:a16="http://schemas.microsoft.com/office/drawing/2014/main" id="{9CB64F8B-01EA-7975-B8FF-F01630F2CC70}"/>
                    </a:ext>
                  </a:extLst>
                </p:cNvPr>
                <p:cNvPicPr/>
                <p:nvPr/>
              </p:nvPicPr>
              <p:blipFill>
                <a:blip r:embed="rId7"/>
                <a:stretch>
                  <a:fillRect/>
                </a:stretch>
              </p:blipFill>
              <p:spPr>
                <a:xfrm>
                  <a:off x="2738336" y="880300"/>
                  <a:ext cx="6444720" cy="11890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15E8C273-CD07-9678-5CDF-0E4FD3A5C28A}"/>
                    </a:ext>
                  </a:extLst>
                </p14:cNvPr>
                <p14:cNvContentPartPr/>
                <p14:nvPr/>
              </p14:nvContentPartPr>
              <p14:xfrm>
                <a:off x="9188096" y="1916020"/>
                <a:ext cx="3240" cy="7560"/>
              </p14:xfrm>
            </p:contentPart>
          </mc:Choice>
          <mc:Fallback>
            <p:pic>
              <p:nvPicPr>
                <p:cNvPr id="11" name="Ink 10">
                  <a:extLst>
                    <a:ext uri="{FF2B5EF4-FFF2-40B4-BE49-F238E27FC236}">
                      <a16:creationId xmlns:a16="http://schemas.microsoft.com/office/drawing/2014/main" id="{15E8C273-CD07-9678-5CDF-0E4FD3A5C28A}"/>
                    </a:ext>
                  </a:extLst>
                </p:cNvPr>
                <p:cNvPicPr/>
                <p:nvPr/>
              </p:nvPicPr>
              <p:blipFill>
                <a:blip r:embed="rId9"/>
                <a:stretch>
                  <a:fillRect/>
                </a:stretch>
              </p:blipFill>
              <p:spPr>
                <a:xfrm>
                  <a:off x="9179096" y="1907020"/>
                  <a:ext cx="20880" cy="25200"/>
                </a:xfrm>
                <a:prstGeom prst="rect">
                  <a:avLst/>
                </a:prstGeom>
              </p:spPr>
            </p:pic>
          </mc:Fallback>
        </mc:AlternateContent>
      </p:grpSp>
      <p:grpSp>
        <p:nvGrpSpPr>
          <p:cNvPr id="22" name="Group 21">
            <a:extLst>
              <a:ext uri="{FF2B5EF4-FFF2-40B4-BE49-F238E27FC236}">
                <a16:creationId xmlns:a16="http://schemas.microsoft.com/office/drawing/2014/main" id="{0927A390-6EEC-B408-5E5D-82E6E3B0E03D}"/>
              </a:ext>
            </a:extLst>
          </p:cNvPr>
          <p:cNvGrpSpPr/>
          <p:nvPr/>
        </p:nvGrpSpPr>
        <p:grpSpPr>
          <a:xfrm>
            <a:off x="10117256" y="6884740"/>
            <a:ext cx="467640" cy="164160"/>
            <a:chOff x="10117256" y="6884740"/>
            <a:chExt cx="467640" cy="164160"/>
          </a:xfrm>
        </p:grpSpPr>
        <mc:AlternateContent xmlns:mc="http://schemas.openxmlformats.org/markup-compatibility/2006">
          <mc:Choice xmlns:p14="http://schemas.microsoft.com/office/powerpoint/2010/main" Requires="p14">
            <p:contentPart p14:bwMode="auto" r:id="rId10">
              <p14:nvContentPartPr>
                <p14:cNvPr id="20" name="Ink 19">
                  <a:extLst>
                    <a:ext uri="{FF2B5EF4-FFF2-40B4-BE49-F238E27FC236}">
                      <a16:creationId xmlns:a16="http://schemas.microsoft.com/office/drawing/2014/main" id="{318064A5-506F-EF4B-749C-A6E421707D59}"/>
                    </a:ext>
                  </a:extLst>
                </p14:cNvPr>
                <p14:cNvContentPartPr/>
                <p14:nvPr/>
              </p14:nvContentPartPr>
              <p14:xfrm>
                <a:off x="10117256" y="6884740"/>
                <a:ext cx="467640" cy="41040"/>
              </p14:xfrm>
            </p:contentPart>
          </mc:Choice>
          <mc:Fallback>
            <p:pic>
              <p:nvPicPr>
                <p:cNvPr id="20" name="Ink 19">
                  <a:extLst>
                    <a:ext uri="{FF2B5EF4-FFF2-40B4-BE49-F238E27FC236}">
                      <a16:creationId xmlns:a16="http://schemas.microsoft.com/office/drawing/2014/main" id="{318064A5-506F-EF4B-749C-A6E421707D59}"/>
                    </a:ext>
                  </a:extLst>
                </p:cNvPr>
                <p:cNvPicPr/>
                <p:nvPr/>
              </p:nvPicPr>
              <p:blipFill>
                <a:blip r:embed="rId11"/>
                <a:stretch>
                  <a:fillRect/>
                </a:stretch>
              </p:blipFill>
              <p:spPr>
                <a:xfrm>
                  <a:off x="10108616" y="6875740"/>
                  <a:ext cx="48528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1" name="Ink 20">
                  <a:extLst>
                    <a:ext uri="{FF2B5EF4-FFF2-40B4-BE49-F238E27FC236}">
                      <a16:creationId xmlns:a16="http://schemas.microsoft.com/office/drawing/2014/main" id="{776E2D2B-515C-DD9E-7F51-051B93F9C633}"/>
                    </a:ext>
                  </a:extLst>
                </p14:cNvPr>
                <p14:cNvContentPartPr/>
                <p14:nvPr/>
              </p14:nvContentPartPr>
              <p14:xfrm>
                <a:off x="10161896" y="7017220"/>
                <a:ext cx="395640" cy="31680"/>
              </p14:xfrm>
            </p:contentPart>
          </mc:Choice>
          <mc:Fallback>
            <p:pic>
              <p:nvPicPr>
                <p:cNvPr id="21" name="Ink 20">
                  <a:extLst>
                    <a:ext uri="{FF2B5EF4-FFF2-40B4-BE49-F238E27FC236}">
                      <a16:creationId xmlns:a16="http://schemas.microsoft.com/office/drawing/2014/main" id="{776E2D2B-515C-DD9E-7F51-051B93F9C633}"/>
                    </a:ext>
                  </a:extLst>
                </p:cNvPr>
                <p:cNvPicPr/>
                <p:nvPr/>
              </p:nvPicPr>
              <p:blipFill>
                <a:blip r:embed="rId13"/>
                <a:stretch>
                  <a:fillRect/>
                </a:stretch>
              </p:blipFill>
              <p:spPr>
                <a:xfrm>
                  <a:off x="10153256" y="7008580"/>
                  <a:ext cx="413280" cy="49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25" name="Ink 24">
                <a:extLst>
                  <a:ext uri="{FF2B5EF4-FFF2-40B4-BE49-F238E27FC236}">
                    <a16:creationId xmlns:a16="http://schemas.microsoft.com/office/drawing/2014/main" id="{F282B899-F034-8494-0616-520DC03F67BB}"/>
                  </a:ext>
                </a:extLst>
              </p14:cNvPr>
              <p14:cNvContentPartPr/>
              <p14:nvPr/>
            </p14:nvContentPartPr>
            <p14:xfrm>
              <a:off x="9744296" y="4963060"/>
              <a:ext cx="738000" cy="65520"/>
            </p14:xfrm>
          </p:contentPart>
        </mc:Choice>
        <mc:Fallback>
          <p:pic>
            <p:nvPicPr>
              <p:cNvPr id="25" name="Ink 24">
                <a:extLst>
                  <a:ext uri="{FF2B5EF4-FFF2-40B4-BE49-F238E27FC236}">
                    <a16:creationId xmlns:a16="http://schemas.microsoft.com/office/drawing/2014/main" id="{F282B899-F034-8494-0616-520DC03F67BB}"/>
                  </a:ext>
                </a:extLst>
              </p:cNvPr>
              <p:cNvPicPr/>
              <p:nvPr/>
            </p:nvPicPr>
            <p:blipFill>
              <a:blip r:embed="rId15"/>
              <a:stretch>
                <a:fillRect/>
              </a:stretch>
            </p:blipFill>
            <p:spPr>
              <a:xfrm>
                <a:off x="9735656" y="4954420"/>
                <a:ext cx="755640" cy="83160"/>
              </a:xfrm>
              <a:prstGeom prst="rect">
                <a:avLst/>
              </a:prstGeom>
            </p:spPr>
          </p:pic>
        </mc:Fallback>
      </mc:AlternateContent>
      <p:grpSp>
        <p:nvGrpSpPr>
          <p:cNvPr id="29" name="Group 28">
            <a:extLst>
              <a:ext uri="{FF2B5EF4-FFF2-40B4-BE49-F238E27FC236}">
                <a16:creationId xmlns:a16="http://schemas.microsoft.com/office/drawing/2014/main" id="{9A2A3A20-B3FC-2745-6A34-F4C7CE9040EB}"/>
              </a:ext>
            </a:extLst>
          </p:cNvPr>
          <p:cNvGrpSpPr/>
          <p:nvPr/>
        </p:nvGrpSpPr>
        <p:grpSpPr>
          <a:xfrm>
            <a:off x="7963376" y="5079700"/>
            <a:ext cx="4259160" cy="1346760"/>
            <a:chOff x="7963376" y="5079700"/>
            <a:chExt cx="4259160" cy="1346760"/>
          </a:xfrm>
        </p:grpSpPr>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EF65FD81-0E59-87EE-D410-13D242C6DF46}"/>
                    </a:ext>
                  </a:extLst>
                </p14:cNvPr>
                <p14:cNvContentPartPr/>
                <p14:nvPr/>
              </p14:nvContentPartPr>
              <p14:xfrm>
                <a:off x="9926816" y="6248260"/>
                <a:ext cx="695160" cy="84240"/>
              </p14:xfrm>
            </p:contentPart>
          </mc:Choice>
          <mc:Fallback>
            <p:pic>
              <p:nvPicPr>
                <p:cNvPr id="18" name="Ink 17">
                  <a:extLst>
                    <a:ext uri="{FF2B5EF4-FFF2-40B4-BE49-F238E27FC236}">
                      <a16:creationId xmlns:a16="http://schemas.microsoft.com/office/drawing/2014/main" id="{EF65FD81-0E59-87EE-D410-13D242C6DF46}"/>
                    </a:ext>
                  </a:extLst>
                </p:cNvPr>
                <p:cNvPicPr/>
                <p:nvPr/>
              </p:nvPicPr>
              <p:blipFill>
                <a:blip r:embed="rId17"/>
                <a:stretch>
                  <a:fillRect/>
                </a:stretch>
              </p:blipFill>
              <p:spPr>
                <a:xfrm>
                  <a:off x="9918176" y="6239260"/>
                  <a:ext cx="71280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9" name="Ink 18">
                  <a:extLst>
                    <a:ext uri="{FF2B5EF4-FFF2-40B4-BE49-F238E27FC236}">
                      <a16:creationId xmlns:a16="http://schemas.microsoft.com/office/drawing/2014/main" id="{FD7A2D48-CCFB-4853-76D5-737EEBAD8471}"/>
                    </a:ext>
                  </a:extLst>
                </p14:cNvPr>
                <p14:cNvContentPartPr/>
                <p14:nvPr/>
              </p14:nvContentPartPr>
              <p14:xfrm>
                <a:off x="10014656" y="6368500"/>
                <a:ext cx="559800" cy="57960"/>
              </p14:xfrm>
            </p:contentPart>
          </mc:Choice>
          <mc:Fallback>
            <p:pic>
              <p:nvPicPr>
                <p:cNvPr id="19" name="Ink 18">
                  <a:extLst>
                    <a:ext uri="{FF2B5EF4-FFF2-40B4-BE49-F238E27FC236}">
                      <a16:creationId xmlns:a16="http://schemas.microsoft.com/office/drawing/2014/main" id="{FD7A2D48-CCFB-4853-76D5-737EEBAD8471}"/>
                    </a:ext>
                  </a:extLst>
                </p:cNvPr>
                <p:cNvPicPr/>
                <p:nvPr/>
              </p:nvPicPr>
              <p:blipFill>
                <a:blip r:embed="rId19"/>
                <a:stretch>
                  <a:fillRect/>
                </a:stretch>
              </p:blipFill>
              <p:spPr>
                <a:xfrm>
                  <a:off x="10005656" y="6359860"/>
                  <a:ext cx="577440" cy="756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3" name="Ink 12">
                  <a:extLst>
                    <a:ext uri="{FF2B5EF4-FFF2-40B4-BE49-F238E27FC236}">
                      <a16:creationId xmlns:a16="http://schemas.microsoft.com/office/drawing/2014/main" id="{045DE59B-D8F1-B859-037D-A6FD4FF1C6EC}"/>
                    </a:ext>
                  </a:extLst>
                </p14:cNvPr>
                <p14:cNvContentPartPr/>
                <p14:nvPr/>
              </p14:nvContentPartPr>
              <p14:xfrm>
                <a:off x="7963376" y="5079700"/>
                <a:ext cx="4259160" cy="137160"/>
              </p14:xfrm>
            </p:contentPart>
          </mc:Choice>
          <mc:Fallback>
            <p:pic>
              <p:nvPicPr>
                <p:cNvPr id="13" name="Ink 12">
                  <a:extLst>
                    <a:ext uri="{FF2B5EF4-FFF2-40B4-BE49-F238E27FC236}">
                      <a16:creationId xmlns:a16="http://schemas.microsoft.com/office/drawing/2014/main" id="{045DE59B-D8F1-B859-037D-A6FD4FF1C6EC}"/>
                    </a:ext>
                  </a:extLst>
                </p:cNvPr>
                <p:cNvPicPr/>
                <p:nvPr/>
              </p:nvPicPr>
              <p:blipFill>
                <a:blip r:embed="rId21"/>
                <a:stretch>
                  <a:fillRect/>
                </a:stretch>
              </p:blipFill>
              <p:spPr>
                <a:xfrm>
                  <a:off x="7954736" y="5071060"/>
                  <a:ext cx="427680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4" name="Ink 13">
                  <a:extLst>
                    <a:ext uri="{FF2B5EF4-FFF2-40B4-BE49-F238E27FC236}">
                      <a16:creationId xmlns:a16="http://schemas.microsoft.com/office/drawing/2014/main" id="{ABC08A38-0315-E878-6C06-BA6F812FF717}"/>
                    </a:ext>
                  </a:extLst>
                </p14:cNvPr>
                <p14:cNvContentPartPr/>
                <p14:nvPr/>
              </p14:nvContentPartPr>
              <p14:xfrm>
                <a:off x="8034656" y="5199940"/>
                <a:ext cx="3997080" cy="233280"/>
              </p14:xfrm>
            </p:contentPart>
          </mc:Choice>
          <mc:Fallback>
            <p:pic>
              <p:nvPicPr>
                <p:cNvPr id="14" name="Ink 13">
                  <a:extLst>
                    <a:ext uri="{FF2B5EF4-FFF2-40B4-BE49-F238E27FC236}">
                      <a16:creationId xmlns:a16="http://schemas.microsoft.com/office/drawing/2014/main" id="{ABC08A38-0315-E878-6C06-BA6F812FF717}"/>
                    </a:ext>
                  </a:extLst>
                </p:cNvPr>
                <p:cNvPicPr/>
                <p:nvPr/>
              </p:nvPicPr>
              <p:blipFill>
                <a:blip r:embed="rId23"/>
                <a:stretch>
                  <a:fillRect/>
                </a:stretch>
              </p:blipFill>
              <p:spPr>
                <a:xfrm>
                  <a:off x="8026016" y="5191300"/>
                  <a:ext cx="4014720" cy="2509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6" name="Ink 15">
                  <a:extLst>
                    <a:ext uri="{FF2B5EF4-FFF2-40B4-BE49-F238E27FC236}">
                      <a16:creationId xmlns:a16="http://schemas.microsoft.com/office/drawing/2014/main" id="{AAA7132B-D750-F501-5ADF-BD32A485AFA5}"/>
                    </a:ext>
                  </a:extLst>
                </p14:cNvPr>
                <p14:cNvContentPartPr/>
                <p14:nvPr/>
              </p14:nvContentPartPr>
              <p14:xfrm>
                <a:off x="9702896" y="5112820"/>
                <a:ext cx="28440" cy="354960"/>
              </p14:xfrm>
            </p:contentPart>
          </mc:Choice>
          <mc:Fallback>
            <p:pic>
              <p:nvPicPr>
                <p:cNvPr id="16" name="Ink 15">
                  <a:extLst>
                    <a:ext uri="{FF2B5EF4-FFF2-40B4-BE49-F238E27FC236}">
                      <a16:creationId xmlns:a16="http://schemas.microsoft.com/office/drawing/2014/main" id="{AAA7132B-D750-F501-5ADF-BD32A485AFA5}"/>
                    </a:ext>
                  </a:extLst>
                </p:cNvPr>
                <p:cNvPicPr/>
                <p:nvPr/>
              </p:nvPicPr>
              <p:blipFill>
                <a:blip r:embed="rId25"/>
                <a:stretch>
                  <a:fillRect/>
                </a:stretch>
              </p:blipFill>
              <p:spPr>
                <a:xfrm>
                  <a:off x="9694256" y="5104180"/>
                  <a:ext cx="46080" cy="3726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7" name="Ink 16">
                  <a:extLst>
                    <a:ext uri="{FF2B5EF4-FFF2-40B4-BE49-F238E27FC236}">
                      <a16:creationId xmlns:a16="http://schemas.microsoft.com/office/drawing/2014/main" id="{00CE8326-4ACA-9F56-9511-45F37A3DCA1C}"/>
                    </a:ext>
                  </a:extLst>
                </p14:cNvPr>
                <p14:cNvContentPartPr/>
                <p14:nvPr/>
              </p14:nvContentPartPr>
              <p14:xfrm>
                <a:off x="10509656" y="5083300"/>
                <a:ext cx="12600" cy="537120"/>
              </p14:xfrm>
            </p:contentPart>
          </mc:Choice>
          <mc:Fallback>
            <p:pic>
              <p:nvPicPr>
                <p:cNvPr id="17" name="Ink 16">
                  <a:extLst>
                    <a:ext uri="{FF2B5EF4-FFF2-40B4-BE49-F238E27FC236}">
                      <a16:creationId xmlns:a16="http://schemas.microsoft.com/office/drawing/2014/main" id="{00CE8326-4ACA-9F56-9511-45F37A3DCA1C}"/>
                    </a:ext>
                  </a:extLst>
                </p:cNvPr>
                <p:cNvPicPr/>
                <p:nvPr/>
              </p:nvPicPr>
              <p:blipFill>
                <a:blip r:embed="rId27"/>
                <a:stretch>
                  <a:fillRect/>
                </a:stretch>
              </p:blipFill>
              <p:spPr>
                <a:xfrm>
                  <a:off x="10501016" y="5074660"/>
                  <a:ext cx="30240" cy="5547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E12CB29B-3E70-2BA9-3A42-D0299A18DD59}"/>
                    </a:ext>
                  </a:extLst>
                </p14:cNvPr>
                <p14:cNvContentPartPr/>
                <p14:nvPr/>
              </p14:nvContentPartPr>
              <p14:xfrm>
                <a:off x="10149296" y="5747860"/>
                <a:ext cx="48960" cy="315720"/>
              </p14:xfrm>
            </p:contentPart>
          </mc:Choice>
          <mc:Fallback>
            <p:pic>
              <p:nvPicPr>
                <p:cNvPr id="27" name="Ink 26">
                  <a:extLst>
                    <a:ext uri="{FF2B5EF4-FFF2-40B4-BE49-F238E27FC236}">
                      <a16:creationId xmlns:a16="http://schemas.microsoft.com/office/drawing/2014/main" id="{E12CB29B-3E70-2BA9-3A42-D0299A18DD59}"/>
                    </a:ext>
                  </a:extLst>
                </p:cNvPr>
                <p:cNvPicPr/>
                <p:nvPr/>
              </p:nvPicPr>
              <p:blipFill>
                <a:blip r:embed="rId29"/>
                <a:stretch>
                  <a:fillRect/>
                </a:stretch>
              </p:blipFill>
              <p:spPr>
                <a:xfrm>
                  <a:off x="10140296" y="5739220"/>
                  <a:ext cx="66600" cy="3333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8" name="Ink 27">
                  <a:extLst>
                    <a:ext uri="{FF2B5EF4-FFF2-40B4-BE49-F238E27FC236}">
                      <a16:creationId xmlns:a16="http://schemas.microsoft.com/office/drawing/2014/main" id="{C4F80F6C-6A40-7E45-6129-69D1C5724E42}"/>
                    </a:ext>
                  </a:extLst>
                </p14:cNvPr>
                <p14:cNvContentPartPr/>
                <p14:nvPr/>
              </p14:nvContentPartPr>
              <p14:xfrm>
                <a:off x="10099256" y="5993380"/>
                <a:ext cx="118440" cy="119160"/>
              </p14:xfrm>
            </p:contentPart>
          </mc:Choice>
          <mc:Fallback>
            <p:pic>
              <p:nvPicPr>
                <p:cNvPr id="28" name="Ink 27">
                  <a:extLst>
                    <a:ext uri="{FF2B5EF4-FFF2-40B4-BE49-F238E27FC236}">
                      <a16:creationId xmlns:a16="http://schemas.microsoft.com/office/drawing/2014/main" id="{C4F80F6C-6A40-7E45-6129-69D1C5724E42}"/>
                    </a:ext>
                  </a:extLst>
                </p:cNvPr>
                <p:cNvPicPr/>
                <p:nvPr/>
              </p:nvPicPr>
              <p:blipFill>
                <a:blip r:embed="rId31"/>
                <a:stretch>
                  <a:fillRect/>
                </a:stretch>
              </p:blipFill>
              <p:spPr>
                <a:xfrm>
                  <a:off x="10090616" y="5984740"/>
                  <a:ext cx="136080" cy="136800"/>
                </a:xfrm>
                <a:prstGeom prst="rect">
                  <a:avLst/>
                </a:prstGeom>
              </p:spPr>
            </p:pic>
          </mc:Fallback>
        </mc:AlternateContent>
      </p:grpSp>
    </p:spTree>
    <p:extLst>
      <p:ext uri="{BB962C8B-B14F-4D97-AF65-F5344CB8AC3E}">
        <p14:creationId xmlns:p14="http://schemas.microsoft.com/office/powerpoint/2010/main" val="351363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7617" y="132044"/>
            <a:ext cx="5727700" cy="394369"/>
          </a:xfrm>
        </p:spPr>
        <p:txBody>
          <a:bodyPr>
            <a:noAutofit/>
          </a:bodyPr>
          <a:lstStyle/>
          <a:p>
            <a:r>
              <a:rPr lang="en-US" sz="2982" dirty="0"/>
              <a:t>Polymerase Chain Reaction</a:t>
            </a:r>
          </a:p>
        </p:txBody>
      </p:sp>
      <p:sp>
        <p:nvSpPr>
          <p:cNvPr id="5" name="Content Placeholder 4"/>
          <p:cNvSpPr>
            <a:spLocks noGrp="1"/>
          </p:cNvSpPr>
          <p:nvPr>
            <p:ph idx="4294967295"/>
          </p:nvPr>
        </p:nvSpPr>
        <p:spPr>
          <a:xfrm>
            <a:off x="0" y="587375"/>
            <a:ext cx="6415881" cy="5618163"/>
          </a:xfrm>
        </p:spPr>
        <p:txBody>
          <a:bodyPr>
            <a:noAutofit/>
          </a:bodyPr>
          <a:lstStyle/>
          <a:p>
            <a:pPr marL="276197" indent="-276197">
              <a:spcBef>
                <a:spcPts val="0"/>
              </a:spcBef>
            </a:pPr>
            <a:r>
              <a:rPr lang="en-US" sz="1800" dirty="0">
                <a:cs typeface="Arial" panose="020B0604020202020204" pitchFamily="34" charset="0"/>
              </a:rPr>
              <a:t>PCR is an </a:t>
            </a:r>
            <a:r>
              <a:rPr lang="en-US" sz="1800" i="1" dirty="0">
                <a:cs typeface="Arial" panose="020B0604020202020204" pitchFamily="34" charset="0"/>
              </a:rPr>
              <a:t>in vitro </a:t>
            </a:r>
            <a:r>
              <a:rPr lang="en-US" sz="1800" dirty="0">
                <a:cs typeface="Arial" panose="020B0604020202020204" pitchFamily="34" charset="0"/>
              </a:rPr>
              <a:t>DNA synthesis reaction in which a specific section of DNA is replicated over and over generating exponentially large amounts of a specific piece of DNA from trace amounts of starting material (template). </a:t>
            </a:r>
          </a:p>
          <a:p>
            <a:pPr marL="276197" indent="-276197">
              <a:spcBef>
                <a:spcPts val="0"/>
              </a:spcBef>
            </a:pPr>
            <a:r>
              <a:rPr lang="en-US" sz="1800" dirty="0">
                <a:cs typeface="Arial" panose="020B0604020202020204" pitchFamily="34" charset="0"/>
              </a:rPr>
              <a:t>Template can be trace amounts of DNA from a drop of blood, a single hair follicle, or a cheek cell.</a:t>
            </a:r>
          </a:p>
          <a:p>
            <a:pPr marL="276197" indent="-276197">
              <a:spcBef>
                <a:spcPts val="0"/>
              </a:spcBef>
            </a:pPr>
            <a:r>
              <a:rPr lang="en-US" sz="1800" dirty="0">
                <a:cs typeface="Arial" panose="020B0604020202020204" pitchFamily="34" charset="0"/>
              </a:rPr>
              <a:t>The region of DNA that is copied is specified by the sequence of two primers, which are short ssDNA  that initiate polymerase activity.  The primers are in vast excess over the DNA.</a:t>
            </a:r>
          </a:p>
          <a:p>
            <a:pPr marL="363204" indent="-363204" algn="just">
              <a:spcBef>
                <a:spcPts val="0"/>
              </a:spcBef>
              <a:buFont typeface="Symbol" panose="05050102010706020507" pitchFamily="18" charset="2"/>
              <a:buChar char=""/>
              <a:tabLst>
                <a:tab pos="242136" algn="l"/>
              </a:tabLst>
            </a:pPr>
            <a:r>
              <a:rPr lang="en-US" sz="1800" dirty="0">
                <a:ea typeface="Times" panose="02020603050405020304" pitchFamily="18" charset="0"/>
                <a:cs typeface="Arial" panose="020B0604020202020204" pitchFamily="34" charset="0"/>
              </a:rPr>
              <a:t>The location of the amplified segment is </a:t>
            </a:r>
            <a:r>
              <a:rPr lang="en-US" sz="1800" i="1" dirty="0">
                <a:ea typeface="Times" panose="02020603050405020304" pitchFamily="18" charset="0"/>
                <a:cs typeface="Arial" panose="020B0604020202020204" pitchFamily="34" charset="0"/>
              </a:rPr>
              <a:t>defined</a:t>
            </a:r>
            <a:r>
              <a:rPr lang="en-US" sz="1800" dirty="0">
                <a:ea typeface="Times" panose="02020603050405020304" pitchFamily="18" charset="0"/>
                <a:cs typeface="Arial" panose="020B0604020202020204" pitchFamily="34" charset="0"/>
              </a:rPr>
              <a:t> by two primers (</a:t>
            </a:r>
            <a:r>
              <a:rPr lang="en-US" sz="1800" dirty="0">
                <a:solidFill>
                  <a:srgbClr val="FF0000"/>
                </a:solidFill>
                <a:ea typeface="Times" panose="02020603050405020304" pitchFamily="18" charset="0"/>
                <a:cs typeface="Arial" panose="020B0604020202020204" pitchFamily="34" charset="0"/>
              </a:rPr>
              <a:t>left</a:t>
            </a:r>
            <a:r>
              <a:rPr lang="en-US" sz="1800" dirty="0">
                <a:ea typeface="Times" panose="02020603050405020304" pitchFamily="18" charset="0"/>
                <a:cs typeface="Arial" panose="020B0604020202020204" pitchFamily="34" charset="0"/>
              </a:rPr>
              <a:t> = </a:t>
            </a:r>
            <a:r>
              <a:rPr lang="en-US" sz="1800" dirty="0">
                <a:solidFill>
                  <a:srgbClr val="FF0000"/>
                </a:solidFill>
                <a:ea typeface="Times" panose="02020603050405020304" pitchFamily="18" charset="0"/>
                <a:cs typeface="Arial" panose="020B0604020202020204" pitchFamily="34" charset="0"/>
              </a:rPr>
              <a:t>upstream, </a:t>
            </a:r>
            <a:r>
              <a:rPr lang="en-US" sz="1800" dirty="0">
                <a:solidFill>
                  <a:srgbClr val="00B050"/>
                </a:solidFill>
                <a:ea typeface="Times" panose="02020603050405020304" pitchFamily="18" charset="0"/>
                <a:cs typeface="Arial" panose="020B0604020202020204" pitchFamily="34" charset="0"/>
              </a:rPr>
              <a:t>right =  downstream</a:t>
            </a:r>
            <a:r>
              <a:rPr lang="en-US" sz="1800" dirty="0">
                <a:ea typeface="Times" panose="02020603050405020304" pitchFamily="18" charset="0"/>
                <a:cs typeface="Arial" panose="020B0604020202020204" pitchFamily="34" charset="0"/>
              </a:rPr>
              <a:t>):</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anneal to their templates according to Watson-Crick pairing rules (A-T, G-C),</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initiate polymerization from those sites,</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are incorporated into the final PCR product.</a:t>
            </a:r>
          </a:p>
          <a:p>
            <a:pPr lvl="1" algn="just">
              <a:spcBef>
                <a:spcPts val="0"/>
              </a:spcBef>
              <a:tabLst>
                <a:tab pos="242136" algn="l"/>
              </a:tabLst>
            </a:pPr>
            <a:r>
              <a:rPr lang="en-US" sz="1800" dirty="0">
                <a:solidFill>
                  <a:srgbClr val="FF0000"/>
                </a:solidFill>
                <a:ea typeface="Times" panose="02020603050405020304" pitchFamily="18" charset="0"/>
                <a:cs typeface="Arial" panose="020B0604020202020204" pitchFamily="34" charset="0"/>
              </a:rPr>
              <a:t>Left primer = sequence of top strand at left boundary</a:t>
            </a:r>
          </a:p>
          <a:p>
            <a:pPr lvl="1" algn="just">
              <a:spcBef>
                <a:spcPts val="0"/>
              </a:spcBef>
              <a:tabLst>
                <a:tab pos="242136" algn="l"/>
              </a:tabLst>
            </a:pPr>
            <a:r>
              <a:rPr lang="en-US" sz="1800" dirty="0">
                <a:solidFill>
                  <a:srgbClr val="00B050"/>
                </a:solidFill>
                <a:ea typeface="Times" panose="02020603050405020304" pitchFamily="18" charset="0"/>
                <a:cs typeface="Arial" panose="020B0604020202020204" pitchFamily="34" charset="0"/>
              </a:rPr>
              <a:t>Right primer = sequence of bottom strand at right boundary</a:t>
            </a:r>
          </a:p>
          <a:p>
            <a:pPr algn="just">
              <a:spcBef>
                <a:spcPts val="0"/>
              </a:spcBef>
              <a:tabLst>
                <a:tab pos="242136" algn="l"/>
              </a:tabLst>
            </a:pPr>
            <a:r>
              <a:rPr lang="en-US" sz="1800" dirty="0">
                <a:solidFill>
                  <a:srgbClr val="C00000"/>
                </a:solidFill>
                <a:ea typeface="Times" panose="02020603050405020304" pitchFamily="18" charset="0"/>
                <a:cs typeface="Arial" panose="020B0604020202020204" pitchFamily="34" charset="0"/>
              </a:rPr>
              <a:t>The primers are DNA and are synthesized chemically, they can be any desired sequence.</a:t>
            </a:r>
          </a:p>
          <a:p>
            <a:pPr marL="276197" indent="-276197">
              <a:spcBef>
                <a:spcPts val="639"/>
              </a:spcBef>
            </a:pPr>
            <a:r>
              <a:rPr lang="en-US" sz="1800" dirty="0">
                <a:cs typeface="Arial" panose="020B0604020202020204" pitchFamily="34" charset="0"/>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05601" y="5088049"/>
            <a:ext cx="6019799" cy="1754326"/>
          </a:xfrm>
          <a:prstGeom prst="rect">
            <a:avLst/>
          </a:prstGeom>
        </p:spPr>
        <p:txBody>
          <a:bodyPr wrap="square">
            <a:spAutoFit/>
          </a:bodyPr>
          <a:lstStyle/>
          <a:p>
            <a:r>
              <a:rPr lang="en-US" sz="1800" dirty="0"/>
              <a:t>Each  PCR cycle consists of three steps:</a:t>
            </a:r>
          </a:p>
          <a:p>
            <a:pPr marL="290728" indent="-290728">
              <a:buFont typeface="+mj-lt"/>
              <a:buAutoNum type="arabicPeriod"/>
            </a:pPr>
            <a:r>
              <a:rPr lang="en-US" sz="1800" dirty="0"/>
              <a:t>Denaturation of the DNA to make it single stranded (2 min  at 98 C)</a:t>
            </a:r>
          </a:p>
          <a:p>
            <a:pPr marL="290728" indent="-290728">
              <a:buFont typeface="+mj-lt"/>
              <a:buAutoNum type="arabicPeriod"/>
            </a:pPr>
            <a:r>
              <a:rPr lang="en-US" sz="1800" dirty="0"/>
              <a:t>Lowering of temperature to let the primers form double-stranded DNA (1 min  at 55 C)</a:t>
            </a:r>
          </a:p>
          <a:p>
            <a:pPr marL="290728" indent="-290728">
              <a:buFont typeface="+mj-lt"/>
              <a:buAutoNum type="arabicPeriod"/>
            </a:pPr>
            <a:r>
              <a:rPr lang="en-US" sz="1800" dirty="0"/>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6796881" y="564900"/>
            <a:ext cx="1039419" cy="1513428"/>
          </a:xfrm>
          <a:prstGeom prst="rect">
            <a:avLst/>
          </a:prstGeom>
        </p:spPr>
      </p:pic>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extLst>
              <p:ext uri="{D42A27DB-BD31-4B8C-83A1-F6EECF244321}">
                <p14:modId xmlns:p14="http://schemas.microsoft.com/office/powerpoint/2010/main" val="4233993719"/>
              </p:ext>
            </p:extLst>
          </p:nvPr>
        </p:nvGraphicFramePr>
        <p:xfrm>
          <a:off x="6939836" y="1242680"/>
          <a:ext cx="5395119" cy="3845369"/>
        </p:xfrm>
        <a:graphic>
          <a:graphicData uri="http://schemas.openxmlformats.org/presentationml/2006/ole">
            <mc:AlternateContent xmlns:mc="http://schemas.openxmlformats.org/markup-compatibility/2006">
              <mc:Choice xmlns:v="urn:schemas-microsoft-com:vml" Requires="v">
                <p:oleObj name="MDLDrawObject Class" r:id="rId4" imgW="3418495" imgH="2438137" progId="MDLDrawOLE.MDLDrawObject.1">
                  <p:embed/>
                </p:oleObj>
              </mc:Choice>
              <mc:Fallback>
                <p:oleObj name="MDLDrawObject Class" r:id="rId4" imgW="3418495" imgH="2438137"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6939836" y="1242680"/>
                        <a:ext cx="5395119" cy="3845369"/>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D7C01FE-1048-F3C7-F1E9-BFC8846404D5}"/>
              </a:ext>
            </a:extLst>
          </p:cNvPr>
          <p:cNvSpPr>
            <a:spLocks noGrp="1"/>
          </p:cNvSpPr>
          <p:nvPr>
            <p:ph type="dt" sz="half" idx="10"/>
          </p:nvPr>
        </p:nvSpPr>
        <p:spPr/>
        <p:txBody>
          <a:bodyPr/>
          <a:lstStyle/>
          <a:p>
            <a:fld id="{69BB3611-557C-4326-9895-653AC0603BED}" type="datetime1">
              <a:rPr lang="en-US" smtClean="0"/>
              <a:t>9/7/2024</a:t>
            </a:fld>
            <a:endParaRPr lang="en-US"/>
          </a:p>
        </p:txBody>
      </p:sp>
      <p:sp>
        <p:nvSpPr>
          <p:cNvPr id="8" name="Footer Placeholder 7">
            <a:extLst>
              <a:ext uri="{FF2B5EF4-FFF2-40B4-BE49-F238E27FC236}">
                <a16:creationId xmlns:a16="http://schemas.microsoft.com/office/drawing/2014/main" id="{96CB0055-849A-FF13-92DC-C9645E841325}"/>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B3376090-F292-F937-7247-6F9B152F24D7}"/>
              </a:ext>
            </a:extLst>
          </p:cNvPr>
          <p:cNvSpPr>
            <a:spLocks noGrp="1"/>
          </p:cNvSpPr>
          <p:nvPr>
            <p:ph type="sldNum" sz="quarter" idx="12"/>
          </p:nvPr>
        </p:nvSpPr>
        <p:spPr/>
        <p:txBody>
          <a:bodyPr/>
          <a:lstStyle/>
          <a:p>
            <a:fld id="{DC3BB032-4020-48F4-953B-341806DC4A2B}" type="slidenum">
              <a:rPr lang="en-US" smtClean="0"/>
              <a:t>17</a:t>
            </a:fld>
            <a:endParaRPr lang="en-US"/>
          </a:p>
        </p:txBody>
      </p:sp>
      <p:grpSp>
        <p:nvGrpSpPr>
          <p:cNvPr id="49" name="Group 48">
            <a:extLst>
              <a:ext uri="{FF2B5EF4-FFF2-40B4-BE49-F238E27FC236}">
                <a16:creationId xmlns:a16="http://schemas.microsoft.com/office/drawing/2014/main" id="{34CD43FA-3FC7-39B3-A8BF-E39A7910194D}"/>
              </a:ext>
            </a:extLst>
          </p:cNvPr>
          <p:cNvGrpSpPr/>
          <p:nvPr/>
        </p:nvGrpSpPr>
        <p:grpSpPr>
          <a:xfrm>
            <a:off x="7412216" y="126483"/>
            <a:ext cx="4496760" cy="1882800"/>
            <a:chOff x="7412216" y="126483"/>
            <a:chExt cx="4496760" cy="1882800"/>
          </a:xfrm>
        </p:grpSpPr>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9621FDD4-4A47-36AF-AC31-6377D01BBE1D}"/>
                    </a:ext>
                  </a:extLst>
                </p14:cNvPr>
                <p14:cNvContentPartPr/>
                <p14:nvPr/>
              </p14:nvContentPartPr>
              <p14:xfrm>
                <a:off x="7412216" y="1704003"/>
                <a:ext cx="177840" cy="28440"/>
              </p14:xfrm>
            </p:contentPart>
          </mc:Choice>
          <mc:Fallback>
            <p:pic>
              <p:nvPicPr>
                <p:cNvPr id="6" name="Ink 5">
                  <a:extLst>
                    <a:ext uri="{FF2B5EF4-FFF2-40B4-BE49-F238E27FC236}">
                      <a16:creationId xmlns:a16="http://schemas.microsoft.com/office/drawing/2014/main" id="{9621FDD4-4A47-36AF-AC31-6377D01BBE1D}"/>
                    </a:ext>
                  </a:extLst>
                </p:cNvPr>
                <p:cNvPicPr/>
                <p:nvPr/>
              </p:nvPicPr>
              <p:blipFill>
                <a:blip r:embed="rId7"/>
                <a:stretch>
                  <a:fillRect/>
                </a:stretch>
              </p:blipFill>
              <p:spPr>
                <a:xfrm>
                  <a:off x="7403216" y="1695003"/>
                  <a:ext cx="19548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A6CBE3D0-0D36-1CD0-7341-6355D3EABD38}"/>
                    </a:ext>
                  </a:extLst>
                </p14:cNvPr>
                <p14:cNvContentPartPr/>
                <p14:nvPr/>
              </p14:nvContentPartPr>
              <p14:xfrm>
                <a:off x="7416536" y="1742883"/>
                <a:ext cx="90360" cy="103320"/>
              </p14:xfrm>
            </p:contentPart>
          </mc:Choice>
          <mc:Fallback>
            <p:pic>
              <p:nvPicPr>
                <p:cNvPr id="7" name="Ink 6">
                  <a:extLst>
                    <a:ext uri="{FF2B5EF4-FFF2-40B4-BE49-F238E27FC236}">
                      <a16:creationId xmlns:a16="http://schemas.microsoft.com/office/drawing/2014/main" id="{A6CBE3D0-0D36-1CD0-7341-6355D3EABD38}"/>
                    </a:ext>
                  </a:extLst>
                </p:cNvPr>
                <p:cNvPicPr/>
                <p:nvPr/>
              </p:nvPicPr>
              <p:blipFill>
                <a:blip r:embed="rId9"/>
                <a:stretch>
                  <a:fillRect/>
                </a:stretch>
              </p:blipFill>
              <p:spPr>
                <a:xfrm>
                  <a:off x="7407536" y="1733883"/>
                  <a:ext cx="10800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DDA8E5D2-D7ED-AD88-940F-A41E3C636B90}"/>
                    </a:ext>
                  </a:extLst>
                </p14:cNvPr>
                <p14:cNvContentPartPr/>
                <p14:nvPr/>
              </p14:nvContentPartPr>
              <p14:xfrm>
                <a:off x="7444616" y="1730643"/>
                <a:ext cx="85680" cy="140040"/>
              </p14:xfrm>
            </p:contentPart>
          </mc:Choice>
          <mc:Fallback>
            <p:pic>
              <p:nvPicPr>
                <p:cNvPr id="10" name="Ink 9">
                  <a:extLst>
                    <a:ext uri="{FF2B5EF4-FFF2-40B4-BE49-F238E27FC236}">
                      <a16:creationId xmlns:a16="http://schemas.microsoft.com/office/drawing/2014/main" id="{DDA8E5D2-D7ED-AD88-940F-A41E3C636B90}"/>
                    </a:ext>
                  </a:extLst>
                </p:cNvPr>
                <p:cNvPicPr/>
                <p:nvPr/>
              </p:nvPicPr>
              <p:blipFill>
                <a:blip r:embed="rId11"/>
                <a:stretch>
                  <a:fillRect/>
                </a:stretch>
              </p:blipFill>
              <p:spPr>
                <a:xfrm>
                  <a:off x="7435976" y="1722003"/>
                  <a:ext cx="10332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94490995-E2B6-4A6D-A370-B9E5C02E0B6B}"/>
                    </a:ext>
                  </a:extLst>
                </p14:cNvPr>
                <p14:cNvContentPartPr/>
                <p14:nvPr/>
              </p14:nvContentPartPr>
              <p14:xfrm>
                <a:off x="7495376" y="1803363"/>
                <a:ext cx="57960" cy="205920"/>
              </p14:xfrm>
            </p:contentPart>
          </mc:Choice>
          <mc:Fallback>
            <p:pic>
              <p:nvPicPr>
                <p:cNvPr id="12" name="Ink 11">
                  <a:extLst>
                    <a:ext uri="{FF2B5EF4-FFF2-40B4-BE49-F238E27FC236}">
                      <a16:creationId xmlns:a16="http://schemas.microsoft.com/office/drawing/2014/main" id="{94490995-E2B6-4A6D-A370-B9E5C02E0B6B}"/>
                    </a:ext>
                  </a:extLst>
                </p:cNvPr>
                <p:cNvPicPr/>
                <p:nvPr/>
              </p:nvPicPr>
              <p:blipFill>
                <a:blip r:embed="rId13"/>
                <a:stretch>
                  <a:fillRect/>
                </a:stretch>
              </p:blipFill>
              <p:spPr>
                <a:xfrm>
                  <a:off x="7486376" y="1794363"/>
                  <a:ext cx="75600" cy="2235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FCD03D53-A8FE-E875-53FE-51A3B14A2CD1}"/>
                    </a:ext>
                  </a:extLst>
                </p14:cNvPr>
                <p14:cNvContentPartPr/>
                <p14:nvPr/>
              </p14:nvContentPartPr>
              <p14:xfrm>
                <a:off x="7551176" y="1018563"/>
                <a:ext cx="779400" cy="824400"/>
              </p14:xfrm>
            </p:contentPart>
          </mc:Choice>
          <mc:Fallback>
            <p:pic>
              <p:nvPicPr>
                <p:cNvPr id="14" name="Ink 13">
                  <a:extLst>
                    <a:ext uri="{FF2B5EF4-FFF2-40B4-BE49-F238E27FC236}">
                      <a16:creationId xmlns:a16="http://schemas.microsoft.com/office/drawing/2014/main" id="{FCD03D53-A8FE-E875-53FE-51A3B14A2CD1}"/>
                    </a:ext>
                  </a:extLst>
                </p:cNvPr>
                <p:cNvPicPr/>
                <p:nvPr/>
              </p:nvPicPr>
              <p:blipFill>
                <a:blip r:embed="rId15"/>
                <a:stretch>
                  <a:fillRect/>
                </a:stretch>
              </p:blipFill>
              <p:spPr>
                <a:xfrm>
                  <a:off x="7542176" y="1009563"/>
                  <a:ext cx="797040" cy="8420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Ink 14">
                  <a:extLst>
                    <a:ext uri="{FF2B5EF4-FFF2-40B4-BE49-F238E27FC236}">
                      <a16:creationId xmlns:a16="http://schemas.microsoft.com/office/drawing/2014/main" id="{95FC8F64-DC34-98AA-BEDF-277C5D73C839}"/>
                    </a:ext>
                  </a:extLst>
                </p14:cNvPr>
                <p14:cNvContentPartPr/>
                <p14:nvPr/>
              </p14:nvContentPartPr>
              <p14:xfrm>
                <a:off x="8449376" y="797883"/>
                <a:ext cx="46800" cy="180720"/>
              </p14:xfrm>
            </p:contentPart>
          </mc:Choice>
          <mc:Fallback>
            <p:pic>
              <p:nvPicPr>
                <p:cNvPr id="15" name="Ink 14">
                  <a:extLst>
                    <a:ext uri="{FF2B5EF4-FFF2-40B4-BE49-F238E27FC236}">
                      <a16:creationId xmlns:a16="http://schemas.microsoft.com/office/drawing/2014/main" id="{95FC8F64-DC34-98AA-BEDF-277C5D73C839}"/>
                    </a:ext>
                  </a:extLst>
                </p:cNvPr>
                <p:cNvPicPr/>
                <p:nvPr/>
              </p:nvPicPr>
              <p:blipFill>
                <a:blip r:embed="rId17"/>
                <a:stretch>
                  <a:fillRect/>
                </a:stretch>
              </p:blipFill>
              <p:spPr>
                <a:xfrm>
                  <a:off x="8440736" y="788883"/>
                  <a:ext cx="6444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Ink 15">
                  <a:extLst>
                    <a:ext uri="{FF2B5EF4-FFF2-40B4-BE49-F238E27FC236}">
                      <a16:creationId xmlns:a16="http://schemas.microsoft.com/office/drawing/2014/main" id="{C9BF9321-02E5-1DE4-9013-ED8DFB6E5313}"/>
                    </a:ext>
                  </a:extLst>
                </p14:cNvPr>
                <p14:cNvContentPartPr/>
                <p14:nvPr/>
              </p14:nvContentPartPr>
              <p14:xfrm>
                <a:off x="8387816" y="820203"/>
                <a:ext cx="166320" cy="104760"/>
              </p14:xfrm>
            </p:contentPart>
          </mc:Choice>
          <mc:Fallback>
            <p:pic>
              <p:nvPicPr>
                <p:cNvPr id="16" name="Ink 15">
                  <a:extLst>
                    <a:ext uri="{FF2B5EF4-FFF2-40B4-BE49-F238E27FC236}">
                      <a16:creationId xmlns:a16="http://schemas.microsoft.com/office/drawing/2014/main" id="{C9BF9321-02E5-1DE4-9013-ED8DFB6E5313}"/>
                    </a:ext>
                  </a:extLst>
                </p:cNvPr>
                <p:cNvPicPr/>
                <p:nvPr/>
              </p:nvPicPr>
              <p:blipFill>
                <a:blip r:embed="rId19"/>
                <a:stretch>
                  <a:fillRect/>
                </a:stretch>
              </p:blipFill>
              <p:spPr>
                <a:xfrm>
                  <a:off x="8379176" y="811563"/>
                  <a:ext cx="18396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7" name="Ink 16">
                  <a:extLst>
                    <a:ext uri="{FF2B5EF4-FFF2-40B4-BE49-F238E27FC236}">
                      <a16:creationId xmlns:a16="http://schemas.microsoft.com/office/drawing/2014/main" id="{67DAAE67-D4F0-DE3E-C2B8-0D38D40592CA}"/>
                    </a:ext>
                  </a:extLst>
                </p14:cNvPr>
                <p14:cNvContentPartPr/>
                <p14:nvPr/>
              </p14:nvContentPartPr>
              <p14:xfrm>
                <a:off x="8581136" y="786003"/>
                <a:ext cx="139320" cy="97200"/>
              </p14:xfrm>
            </p:contentPart>
          </mc:Choice>
          <mc:Fallback>
            <p:pic>
              <p:nvPicPr>
                <p:cNvPr id="17" name="Ink 16">
                  <a:extLst>
                    <a:ext uri="{FF2B5EF4-FFF2-40B4-BE49-F238E27FC236}">
                      <a16:creationId xmlns:a16="http://schemas.microsoft.com/office/drawing/2014/main" id="{67DAAE67-D4F0-DE3E-C2B8-0D38D40592CA}"/>
                    </a:ext>
                  </a:extLst>
                </p:cNvPr>
                <p:cNvPicPr/>
                <p:nvPr/>
              </p:nvPicPr>
              <p:blipFill>
                <a:blip r:embed="rId21"/>
                <a:stretch>
                  <a:fillRect/>
                </a:stretch>
              </p:blipFill>
              <p:spPr>
                <a:xfrm>
                  <a:off x="8572496" y="777363"/>
                  <a:ext cx="156960" cy="1148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8" name="Ink 17">
                  <a:extLst>
                    <a:ext uri="{FF2B5EF4-FFF2-40B4-BE49-F238E27FC236}">
                      <a16:creationId xmlns:a16="http://schemas.microsoft.com/office/drawing/2014/main" id="{70E73473-2D0A-7A6E-AFDD-35D3CF5762AB}"/>
                    </a:ext>
                  </a:extLst>
                </p14:cNvPr>
                <p14:cNvContentPartPr/>
                <p14:nvPr/>
              </p14:nvContentPartPr>
              <p14:xfrm>
                <a:off x="8759336" y="606723"/>
                <a:ext cx="272880" cy="208440"/>
              </p14:xfrm>
            </p:contentPart>
          </mc:Choice>
          <mc:Fallback>
            <p:pic>
              <p:nvPicPr>
                <p:cNvPr id="18" name="Ink 17">
                  <a:extLst>
                    <a:ext uri="{FF2B5EF4-FFF2-40B4-BE49-F238E27FC236}">
                      <a16:creationId xmlns:a16="http://schemas.microsoft.com/office/drawing/2014/main" id="{70E73473-2D0A-7A6E-AFDD-35D3CF5762AB}"/>
                    </a:ext>
                  </a:extLst>
                </p:cNvPr>
                <p:cNvPicPr/>
                <p:nvPr/>
              </p:nvPicPr>
              <p:blipFill>
                <a:blip r:embed="rId23"/>
                <a:stretch>
                  <a:fillRect/>
                </a:stretch>
              </p:blipFill>
              <p:spPr>
                <a:xfrm>
                  <a:off x="8750336" y="597723"/>
                  <a:ext cx="29052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9" name="Ink 18">
                  <a:extLst>
                    <a:ext uri="{FF2B5EF4-FFF2-40B4-BE49-F238E27FC236}">
                      <a16:creationId xmlns:a16="http://schemas.microsoft.com/office/drawing/2014/main" id="{9FAC87C4-690B-1934-165E-AFA317184D5C}"/>
                    </a:ext>
                  </a:extLst>
                </p14:cNvPr>
                <p14:cNvContentPartPr/>
                <p14:nvPr/>
              </p14:nvContentPartPr>
              <p14:xfrm>
                <a:off x="9038336" y="413403"/>
                <a:ext cx="56520" cy="147240"/>
              </p14:xfrm>
            </p:contentPart>
          </mc:Choice>
          <mc:Fallback>
            <p:pic>
              <p:nvPicPr>
                <p:cNvPr id="19" name="Ink 18">
                  <a:extLst>
                    <a:ext uri="{FF2B5EF4-FFF2-40B4-BE49-F238E27FC236}">
                      <a16:creationId xmlns:a16="http://schemas.microsoft.com/office/drawing/2014/main" id="{9FAC87C4-690B-1934-165E-AFA317184D5C}"/>
                    </a:ext>
                  </a:extLst>
                </p:cNvPr>
                <p:cNvPicPr/>
                <p:nvPr/>
              </p:nvPicPr>
              <p:blipFill>
                <a:blip r:embed="rId25"/>
                <a:stretch>
                  <a:fillRect/>
                </a:stretch>
              </p:blipFill>
              <p:spPr>
                <a:xfrm>
                  <a:off x="9029336" y="404403"/>
                  <a:ext cx="7416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0" name="Ink 19">
                  <a:extLst>
                    <a:ext uri="{FF2B5EF4-FFF2-40B4-BE49-F238E27FC236}">
                      <a16:creationId xmlns:a16="http://schemas.microsoft.com/office/drawing/2014/main" id="{5917C844-F71C-521F-4707-51DB0D1899FF}"/>
                    </a:ext>
                  </a:extLst>
                </p14:cNvPr>
                <p14:cNvContentPartPr/>
                <p14:nvPr/>
              </p14:nvContentPartPr>
              <p14:xfrm>
                <a:off x="9128696" y="274443"/>
                <a:ext cx="176040" cy="276480"/>
              </p14:xfrm>
            </p:contentPart>
          </mc:Choice>
          <mc:Fallback>
            <p:pic>
              <p:nvPicPr>
                <p:cNvPr id="20" name="Ink 19">
                  <a:extLst>
                    <a:ext uri="{FF2B5EF4-FFF2-40B4-BE49-F238E27FC236}">
                      <a16:creationId xmlns:a16="http://schemas.microsoft.com/office/drawing/2014/main" id="{5917C844-F71C-521F-4707-51DB0D1899FF}"/>
                    </a:ext>
                  </a:extLst>
                </p:cNvPr>
                <p:cNvPicPr/>
                <p:nvPr/>
              </p:nvPicPr>
              <p:blipFill>
                <a:blip r:embed="rId27"/>
                <a:stretch>
                  <a:fillRect/>
                </a:stretch>
              </p:blipFill>
              <p:spPr>
                <a:xfrm>
                  <a:off x="9120056" y="265443"/>
                  <a:ext cx="193680" cy="2941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1" name="Ink 20">
                  <a:extLst>
                    <a:ext uri="{FF2B5EF4-FFF2-40B4-BE49-F238E27FC236}">
                      <a16:creationId xmlns:a16="http://schemas.microsoft.com/office/drawing/2014/main" id="{6815348B-3A65-5C9F-D660-4B71422A7E77}"/>
                    </a:ext>
                  </a:extLst>
                </p14:cNvPr>
                <p14:cNvContentPartPr/>
                <p14:nvPr/>
              </p14:nvContentPartPr>
              <p14:xfrm>
                <a:off x="9252536" y="377763"/>
                <a:ext cx="65520" cy="27000"/>
              </p14:xfrm>
            </p:contentPart>
          </mc:Choice>
          <mc:Fallback>
            <p:pic>
              <p:nvPicPr>
                <p:cNvPr id="21" name="Ink 20">
                  <a:extLst>
                    <a:ext uri="{FF2B5EF4-FFF2-40B4-BE49-F238E27FC236}">
                      <a16:creationId xmlns:a16="http://schemas.microsoft.com/office/drawing/2014/main" id="{6815348B-3A65-5C9F-D660-4B71422A7E77}"/>
                    </a:ext>
                  </a:extLst>
                </p:cNvPr>
                <p:cNvPicPr/>
                <p:nvPr/>
              </p:nvPicPr>
              <p:blipFill>
                <a:blip r:embed="rId29"/>
                <a:stretch>
                  <a:fillRect/>
                </a:stretch>
              </p:blipFill>
              <p:spPr>
                <a:xfrm>
                  <a:off x="9243896" y="368763"/>
                  <a:ext cx="8316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2" name="Ink 21">
                  <a:extLst>
                    <a:ext uri="{FF2B5EF4-FFF2-40B4-BE49-F238E27FC236}">
                      <a16:creationId xmlns:a16="http://schemas.microsoft.com/office/drawing/2014/main" id="{19BA3364-BE3E-2014-3F11-B6239EE2B627}"/>
                    </a:ext>
                  </a:extLst>
                </p14:cNvPr>
                <p14:cNvContentPartPr/>
                <p14:nvPr/>
              </p14:nvContentPartPr>
              <p14:xfrm>
                <a:off x="9357656" y="352203"/>
                <a:ext cx="98640" cy="59400"/>
              </p14:xfrm>
            </p:contentPart>
          </mc:Choice>
          <mc:Fallback>
            <p:pic>
              <p:nvPicPr>
                <p:cNvPr id="22" name="Ink 21">
                  <a:extLst>
                    <a:ext uri="{FF2B5EF4-FFF2-40B4-BE49-F238E27FC236}">
                      <a16:creationId xmlns:a16="http://schemas.microsoft.com/office/drawing/2014/main" id="{19BA3364-BE3E-2014-3F11-B6239EE2B627}"/>
                    </a:ext>
                  </a:extLst>
                </p:cNvPr>
                <p:cNvPicPr/>
                <p:nvPr/>
              </p:nvPicPr>
              <p:blipFill>
                <a:blip r:embed="rId31"/>
                <a:stretch>
                  <a:fillRect/>
                </a:stretch>
              </p:blipFill>
              <p:spPr>
                <a:xfrm>
                  <a:off x="9349016" y="343563"/>
                  <a:ext cx="11628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4" name="Ink 23">
                  <a:extLst>
                    <a:ext uri="{FF2B5EF4-FFF2-40B4-BE49-F238E27FC236}">
                      <a16:creationId xmlns:a16="http://schemas.microsoft.com/office/drawing/2014/main" id="{6FAF98E3-8180-2630-70F4-E92622D220E2}"/>
                    </a:ext>
                  </a:extLst>
                </p14:cNvPr>
                <p14:cNvContentPartPr/>
                <p14:nvPr/>
              </p14:nvContentPartPr>
              <p14:xfrm>
                <a:off x="9388616" y="748203"/>
                <a:ext cx="69120" cy="96480"/>
              </p14:xfrm>
            </p:contentPart>
          </mc:Choice>
          <mc:Fallback>
            <p:pic>
              <p:nvPicPr>
                <p:cNvPr id="24" name="Ink 23">
                  <a:extLst>
                    <a:ext uri="{FF2B5EF4-FFF2-40B4-BE49-F238E27FC236}">
                      <a16:creationId xmlns:a16="http://schemas.microsoft.com/office/drawing/2014/main" id="{6FAF98E3-8180-2630-70F4-E92622D220E2}"/>
                    </a:ext>
                  </a:extLst>
                </p:cNvPr>
                <p:cNvPicPr/>
                <p:nvPr/>
              </p:nvPicPr>
              <p:blipFill>
                <a:blip r:embed="rId33"/>
                <a:stretch>
                  <a:fillRect/>
                </a:stretch>
              </p:blipFill>
              <p:spPr>
                <a:xfrm>
                  <a:off x="9379616" y="739563"/>
                  <a:ext cx="8676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5" name="Ink 24">
                  <a:extLst>
                    <a:ext uri="{FF2B5EF4-FFF2-40B4-BE49-F238E27FC236}">
                      <a16:creationId xmlns:a16="http://schemas.microsoft.com/office/drawing/2014/main" id="{0424C773-59D0-AE0D-253C-8A8D0DB2E339}"/>
                    </a:ext>
                  </a:extLst>
                </p14:cNvPr>
                <p14:cNvContentPartPr/>
                <p14:nvPr/>
              </p14:nvContentPartPr>
              <p14:xfrm>
                <a:off x="9399416" y="634803"/>
                <a:ext cx="81360" cy="135720"/>
              </p14:xfrm>
            </p:contentPart>
          </mc:Choice>
          <mc:Fallback>
            <p:pic>
              <p:nvPicPr>
                <p:cNvPr id="25" name="Ink 24">
                  <a:extLst>
                    <a:ext uri="{FF2B5EF4-FFF2-40B4-BE49-F238E27FC236}">
                      <a16:creationId xmlns:a16="http://schemas.microsoft.com/office/drawing/2014/main" id="{0424C773-59D0-AE0D-253C-8A8D0DB2E339}"/>
                    </a:ext>
                  </a:extLst>
                </p:cNvPr>
                <p:cNvPicPr/>
                <p:nvPr/>
              </p:nvPicPr>
              <p:blipFill>
                <a:blip r:embed="rId35"/>
                <a:stretch>
                  <a:fillRect/>
                </a:stretch>
              </p:blipFill>
              <p:spPr>
                <a:xfrm>
                  <a:off x="9390416" y="626163"/>
                  <a:ext cx="9900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6" name="Ink 25">
                  <a:extLst>
                    <a:ext uri="{FF2B5EF4-FFF2-40B4-BE49-F238E27FC236}">
                      <a16:creationId xmlns:a16="http://schemas.microsoft.com/office/drawing/2014/main" id="{CD847B5B-D8D8-BB31-3F92-E994F3F56884}"/>
                    </a:ext>
                  </a:extLst>
                </p14:cNvPr>
                <p14:cNvContentPartPr/>
                <p14:nvPr/>
              </p14:nvContentPartPr>
              <p14:xfrm>
                <a:off x="9535856" y="576123"/>
                <a:ext cx="125280" cy="131040"/>
              </p14:xfrm>
            </p:contentPart>
          </mc:Choice>
          <mc:Fallback>
            <p:pic>
              <p:nvPicPr>
                <p:cNvPr id="26" name="Ink 25">
                  <a:extLst>
                    <a:ext uri="{FF2B5EF4-FFF2-40B4-BE49-F238E27FC236}">
                      <a16:creationId xmlns:a16="http://schemas.microsoft.com/office/drawing/2014/main" id="{CD847B5B-D8D8-BB31-3F92-E994F3F56884}"/>
                    </a:ext>
                  </a:extLst>
                </p:cNvPr>
                <p:cNvPicPr/>
                <p:nvPr/>
              </p:nvPicPr>
              <p:blipFill>
                <a:blip r:embed="rId37"/>
                <a:stretch>
                  <a:fillRect/>
                </a:stretch>
              </p:blipFill>
              <p:spPr>
                <a:xfrm>
                  <a:off x="9527216" y="567483"/>
                  <a:ext cx="14292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7" name="Ink 26">
                  <a:extLst>
                    <a:ext uri="{FF2B5EF4-FFF2-40B4-BE49-F238E27FC236}">
                      <a16:creationId xmlns:a16="http://schemas.microsoft.com/office/drawing/2014/main" id="{76AE888F-9CBE-2A86-E890-145CAA9F0EC8}"/>
                    </a:ext>
                  </a:extLst>
                </p14:cNvPr>
                <p14:cNvContentPartPr/>
                <p14:nvPr/>
              </p14:nvContentPartPr>
              <p14:xfrm>
                <a:off x="9675896" y="445803"/>
                <a:ext cx="111960" cy="158040"/>
              </p14:xfrm>
            </p:contentPart>
          </mc:Choice>
          <mc:Fallback>
            <p:pic>
              <p:nvPicPr>
                <p:cNvPr id="27" name="Ink 26">
                  <a:extLst>
                    <a:ext uri="{FF2B5EF4-FFF2-40B4-BE49-F238E27FC236}">
                      <a16:creationId xmlns:a16="http://schemas.microsoft.com/office/drawing/2014/main" id="{76AE888F-9CBE-2A86-E890-145CAA9F0EC8}"/>
                    </a:ext>
                  </a:extLst>
                </p:cNvPr>
                <p:cNvPicPr/>
                <p:nvPr/>
              </p:nvPicPr>
              <p:blipFill>
                <a:blip r:embed="rId39"/>
                <a:stretch>
                  <a:fillRect/>
                </a:stretch>
              </p:blipFill>
              <p:spPr>
                <a:xfrm>
                  <a:off x="9667256" y="437163"/>
                  <a:ext cx="12960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8" name="Ink 27">
                  <a:extLst>
                    <a:ext uri="{FF2B5EF4-FFF2-40B4-BE49-F238E27FC236}">
                      <a16:creationId xmlns:a16="http://schemas.microsoft.com/office/drawing/2014/main" id="{19E1EE3B-6CB3-3DB5-EB43-27FC0E642C6A}"/>
                    </a:ext>
                  </a:extLst>
                </p14:cNvPr>
                <p14:cNvContentPartPr/>
                <p14:nvPr/>
              </p14:nvContentPartPr>
              <p14:xfrm>
                <a:off x="9856616" y="344643"/>
                <a:ext cx="90720" cy="178200"/>
              </p14:xfrm>
            </p:contentPart>
          </mc:Choice>
          <mc:Fallback>
            <p:pic>
              <p:nvPicPr>
                <p:cNvPr id="28" name="Ink 27">
                  <a:extLst>
                    <a:ext uri="{FF2B5EF4-FFF2-40B4-BE49-F238E27FC236}">
                      <a16:creationId xmlns:a16="http://schemas.microsoft.com/office/drawing/2014/main" id="{19E1EE3B-6CB3-3DB5-EB43-27FC0E642C6A}"/>
                    </a:ext>
                  </a:extLst>
                </p:cNvPr>
                <p:cNvPicPr/>
                <p:nvPr/>
              </p:nvPicPr>
              <p:blipFill>
                <a:blip r:embed="rId41"/>
                <a:stretch>
                  <a:fillRect/>
                </a:stretch>
              </p:blipFill>
              <p:spPr>
                <a:xfrm>
                  <a:off x="9847616" y="336003"/>
                  <a:ext cx="10836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9" name="Ink 28">
                  <a:extLst>
                    <a:ext uri="{FF2B5EF4-FFF2-40B4-BE49-F238E27FC236}">
                      <a16:creationId xmlns:a16="http://schemas.microsoft.com/office/drawing/2014/main" id="{85B4437D-8FC0-B4E6-37F3-5456D469D731}"/>
                    </a:ext>
                  </a:extLst>
                </p14:cNvPr>
                <p14:cNvContentPartPr/>
                <p14:nvPr/>
              </p14:nvContentPartPr>
              <p14:xfrm>
                <a:off x="9804416" y="918483"/>
                <a:ext cx="82440" cy="137520"/>
              </p14:xfrm>
            </p:contentPart>
          </mc:Choice>
          <mc:Fallback>
            <p:pic>
              <p:nvPicPr>
                <p:cNvPr id="29" name="Ink 28">
                  <a:extLst>
                    <a:ext uri="{FF2B5EF4-FFF2-40B4-BE49-F238E27FC236}">
                      <a16:creationId xmlns:a16="http://schemas.microsoft.com/office/drawing/2014/main" id="{85B4437D-8FC0-B4E6-37F3-5456D469D731}"/>
                    </a:ext>
                  </a:extLst>
                </p:cNvPr>
                <p:cNvPicPr/>
                <p:nvPr/>
              </p:nvPicPr>
              <p:blipFill>
                <a:blip r:embed="rId43"/>
                <a:stretch>
                  <a:fillRect/>
                </a:stretch>
              </p:blipFill>
              <p:spPr>
                <a:xfrm>
                  <a:off x="9795776" y="909843"/>
                  <a:ext cx="10008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0" name="Ink 29">
                  <a:extLst>
                    <a:ext uri="{FF2B5EF4-FFF2-40B4-BE49-F238E27FC236}">
                      <a16:creationId xmlns:a16="http://schemas.microsoft.com/office/drawing/2014/main" id="{B68DED3D-4FE1-FD60-8400-902AD813B270}"/>
                    </a:ext>
                  </a:extLst>
                </p14:cNvPr>
                <p14:cNvContentPartPr/>
                <p14:nvPr/>
              </p14:nvContentPartPr>
              <p14:xfrm>
                <a:off x="9734576" y="851883"/>
                <a:ext cx="177480" cy="94320"/>
              </p14:xfrm>
            </p:contentPart>
          </mc:Choice>
          <mc:Fallback>
            <p:pic>
              <p:nvPicPr>
                <p:cNvPr id="30" name="Ink 29">
                  <a:extLst>
                    <a:ext uri="{FF2B5EF4-FFF2-40B4-BE49-F238E27FC236}">
                      <a16:creationId xmlns:a16="http://schemas.microsoft.com/office/drawing/2014/main" id="{B68DED3D-4FE1-FD60-8400-902AD813B270}"/>
                    </a:ext>
                  </a:extLst>
                </p:cNvPr>
                <p:cNvPicPr/>
                <p:nvPr/>
              </p:nvPicPr>
              <p:blipFill>
                <a:blip r:embed="rId45"/>
                <a:stretch>
                  <a:fillRect/>
                </a:stretch>
              </p:blipFill>
              <p:spPr>
                <a:xfrm>
                  <a:off x="9725576" y="843243"/>
                  <a:ext cx="195120"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1" name="Ink 30">
                  <a:extLst>
                    <a:ext uri="{FF2B5EF4-FFF2-40B4-BE49-F238E27FC236}">
                      <a16:creationId xmlns:a16="http://schemas.microsoft.com/office/drawing/2014/main" id="{B14EEA22-EB6A-5421-41AA-11074527DCC5}"/>
                    </a:ext>
                  </a:extLst>
                </p14:cNvPr>
                <p14:cNvContentPartPr/>
                <p14:nvPr/>
              </p14:nvContentPartPr>
              <p14:xfrm>
                <a:off x="9947696" y="709683"/>
                <a:ext cx="157320" cy="142560"/>
              </p14:xfrm>
            </p:contentPart>
          </mc:Choice>
          <mc:Fallback>
            <p:pic>
              <p:nvPicPr>
                <p:cNvPr id="31" name="Ink 30">
                  <a:extLst>
                    <a:ext uri="{FF2B5EF4-FFF2-40B4-BE49-F238E27FC236}">
                      <a16:creationId xmlns:a16="http://schemas.microsoft.com/office/drawing/2014/main" id="{B14EEA22-EB6A-5421-41AA-11074527DCC5}"/>
                    </a:ext>
                  </a:extLst>
                </p:cNvPr>
                <p:cNvPicPr/>
                <p:nvPr/>
              </p:nvPicPr>
              <p:blipFill>
                <a:blip r:embed="rId47"/>
                <a:stretch>
                  <a:fillRect/>
                </a:stretch>
              </p:blipFill>
              <p:spPr>
                <a:xfrm>
                  <a:off x="9938696" y="701043"/>
                  <a:ext cx="17496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2" name="Ink 31">
                  <a:extLst>
                    <a:ext uri="{FF2B5EF4-FFF2-40B4-BE49-F238E27FC236}">
                      <a16:creationId xmlns:a16="http://schemas.microsoft.com/office/drawing/2014/main" id="{907424BE-6259-D5DF-71C8-82B29B1CE9E6}"/>
                    </a:ext>
                  </a:extLst>
                </p14:cNvPr>
                <p14:cNvContentPartPr/>
                <p14:nvPr/>
              </p14:nvContentPartPr>
              <p14:xfrm>
                <a:off x="10136696" y="686643"/>
                <a:ext cx="69120" cy="48600"/>
              </p14:xfrm>
            </p:contentPart>
          </mc:Choice>
          <mc:Fallback>
            <p:pic>
              <p:nvPicPr>
                <p:cNvPr id="32" name="Ink 31">
                  <a:extLst>
                    <a:ext uri="{FF2B5EF4-FFF2-40B4-BE49-F238E27FC236}">
                      <a16:creationId xmlns:a16="http://schemas.microsoft.com/office/drawing/2014/main" id="{907424BE-6259-D5DF-71C8-82B29B1CE9E6}"/>
                    </a:ext>
                  </a:extLst>
                </p:cNvPr>
                <p:cNvPicPr/>
                <p:nvPr/>
              </p:nvPicPr>
              <p:blipFill>
                <a:blip r:embed="rId49"/>
                <a:stretch>
                  <a:fillRect/>
                </a:stretch>
              </p:blipFill>
              <p:spPr>
                <a:xfrm>
                  <a:off x="10127696" y="678003"/>
                  <a:ext cx="8676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3" name="Ink 32">
                  <a:extLst>
                    <a:ext uri="{FF2B5EF4-FFF2-40B4-BE49-F238E27FC236}">
                      <a16:creationId xmlns:a16="http://schemas.microsoft.com/office/drawing/2014/main" id="{659EF04E-DF86-84A8-5B01-0E3F68D41968}"/>
                    </a:ext>
                  </a:extLst>
                </p14:cNvPr>
                <p14:cNvContentPartPr/>
                <p14:nvPr/>
              </p14:nvContentPartPr>
              <p14:xfrm>
                <a:off x="9746456" y="655683"/>
                <a:ext cx="460440" cy="252000"/>
              </p14:xfrm>
            </p:contentPart>
          </mc:Choice>
          <mc:Fallback>
            <p:pic>
              <p:nvPicPr>
                <p:cNvPr id="33" name="Ink 32">
                  <a:extLst>
                    <a:ext uri="{FF2B5EF4-FFF2-40B4-BE49-F238E27FC236}">
                      <a16:creationId xmlns:a16="http://schemas.microsoft.com/office/drawing/2014/main" id="{659EF04E-DF86-84A8-5B01-0E3F68D41968}"/>
                    </a:ext>
                  </a:extLst>
                </p:cNvPr>
                <p:cNvPicPr/>
                <p:nvPr/>
              </p:nvPicPr>
              <p:blipFill>
                <a:blip r:embed="rId51"/>
                <a:stretch>
                  <a:fillRect/>
                </a:stretch>
              </p:blipFill>
              <p:spPr>
                <a:xfrm>
                  <a:off x="9737456" y="647043"/>
                  <a:ext cx="478080" cy="2696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4" name="Ink 33">
                  <a:extLst>
                    <a:ext uri="{FF2B5EF4-FFF2-40B4-BE49-F238E27FC236}">
                      <a16:creationId xmlns:a16="http://schemas.microsoft.com/office/drawing/2014/main" id="{8B32AFBB-89EB-25AA-49BF-65B710621FDD}"/>
                    </a:ext>
                  </a:extLst>
                </p14:cNvPr>
                <p14:cNvContentPartPr/>
                <p14:nvPr/>
              </p14:nvContentPartPr>
              <p14:xfrm>
                <a:off x="10481216" y="529323"/>
                <a:ext cx="36720" cy="144720"/>
              </p14:xfrm>
            </p:contentPart>
          </mc:Choice>
          <mc:Fallback>
            <p:pic>
              <p:nvPicPr>
                <p:cNvPr id="34" name="Ink 33">
                  <a:extLst>
                    <a:ext uri="{FF2B5EF4-FFF2-40B4-BE49-F238E27FC236}">
                      <a16:creationId xmlns:a16="http://schemas.microsoft.com/office/drawing/2014/main" id="{8B32AFBB-89EB-25AA-49BF-65B710621FDD}"/>
                    </a:ext>
                  </a:extLst>
                </p:cNvPr>
                <p:cNvPicPr/>
                <p:nvPr/>
              </p:nvPicPr>
              <p:blipFill>
                <a:blip r:embed="rId53"/>
                <a:stretch>
                  <a:fillRect/>
                </a:stretch>
              </p:blipFill>
              <p:spPr>
                <a:xfrm>
                  <a:off x="10472576" y="520323"/>
                  <a:ext cx="5436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5" name="Ink 34">
                  <a:extLst>
                    <a:ext uri="{FF2B5EF4-FFF2-40B4-BE49-F238E27FC236}">
                      <a16:creationId xmlns:a16="http://schemas.microsoft.com/office/drawing/2014/main" id="{425E584D-C96F-95FB-C3E4-178A61B96805}"/>
                    </a:ext>
                  </a:extLst>
                </p14:cNvPr>
                <p14:cNvContentPartPr/>
                <p14:nvPr/>
              </p14:nvContentPartPr>
              <p14:xfrm>
                <a:off x="10462136" y="449043"/>
                <a:ext cx="246960" cy="167040"/>
              </p14:xfrm>
            </p:contentPart>
          </mc:Choice>
          <mc:Fallback>
            <p:pic>
              <p:nvPicPr>
                <p:cNvPr id="35" name="Ink 34">
                  <a:extLst>
                    <a:ext uri="{FF2B5EF4-FFF2-40B4-BE49-F238E27FC236}">
                      <a16:creationId xmlns:a16="http://schemas.microsoft.com/office/drawing/2014/main" id="{425E584D-C96F-95FB-C3E4-178A61B96805}"/>
                    </a:ext>
                  </a:extLst>
                </p:cNvPr>
                <p:cNvPicPr/>
                <p:nvPr/>
              </p:nvPicPr>
              <p:blipFill>
                <a:blip r:embed="rId55"/>
                <a:stretch>
                  <a:fillRect/>
                </a:stretch>
              </p:blipFill>
              <p:spPr>
                <a:xfrm>
                  <a:off x="10453136" y="440043"/>
                  <a:ext cx="26460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6" name="Ink 35">
                  <a:extLst>
                    <a:ext uri="{FF2B5EF4-FFF2-40B4-BE49-F238E27FC236}">
                      <a16:creationId xmlns:a16="http://schemas.microsoft.com/office/drawing/2014/main" id="{0ECE79E3-CE1B-49B9-2B34-7A876A710B50}"/>
                    </a:ext>
                  </a:extLst>
                </p14:cNvPr>
                <p14:cNvContentPartPr/>
                <p14:nvPr/>
              </p14:nvContentPartPr>
              <p14:xfrm>
                <a:off x="10686056" y="312963"/>
                <a:ext cx="83520" cy="149400"/>
              </p14:xfrm>
            </p:contentPart>
          </mc:Choice>
          <mc:Fallback>
            <p:pic>
              <p:nvPicPr>
                <p:cNvPr id="36" name="Ink 35">
                  <a:extLst>
                    <a:ext uri="{FF2B5EF4-FFF2-40B4-BE49-F238E27FC236}">
                      <a16:creationId xmlns:a16="http://schemas.microsoft.com/office/drawing/2014/main" id="{0ECE79E3-CE1B-49B9-2B34-7A876A710B50}"/>
                    </a:ext>
                  </a:extLst>
                </p:cNvPr>
                <p:cNvPicPr/>
                <p:nvPr/>
              </p:nvPicPr>
              <p:blipFill>
                <a:blip r:embed="rId57"/>
                <a:stretch>
                  <a:fillRect/>
                </a:stretch>
              </p:blipFill>
              <p:spPr>
                <a:xfrm>
                  <a:off x="10677416" y="304323"/>
                  <a:ext cx="101160" cy="1670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7" name="Ink 36">
                  <a:extLst>
                    <a:ext uri="{FF2B5EF4-FFF2-40B4-BE49-F238E27FC236}">
                      <a16:creationId xmlns:a16="http://schemas.microsoft.com/office/drawing/2014/main" id="{E019E314-2E3E-2E3A-2AFD-65990F5443A2}"/>
                    </a:ext>
                  </a:extLst>
                </p14:cNvPr>
                <p14:cNvContentPartPr/>
                <p14:nvPr/>
              </p14:nvContentPartPr>
              <p14:xfrm>
                <a:off x="10795496" y="404763"/>
                <a:ext cx="129240" cy="205560"/>
              </p14:xfrm>
            </p:contentPart>
          </mc:Choice>
          <mc:Fallback>
            <p:pic>
              <p:nvPicPr>
                <p:cNvPr id="37" name="Ink 36">
                  <a:extLst>
                    <a:ext uri="{FF2B5EF4-FFF2-40B4-BE49-F238E27FC236}">
                      <a16:creationId xmlns:a16="http://schemas.microsoft.com/office/drawing/2014/main" id="{E019E314-2E3E-2E3A-2AFD-65990F5443A2}"/>
                    </a:ext>
                  </a:extLst>
                </p:cNvPr>
                <p:cNvPicPr/>
                <p:nvPr/>
              </p:nvPicPr>
              <p:blipFill>
                <a:blip r:embed="rId59"/>
                <a:stretch>
                  <a:fillRect/>
                </a:stretch>
              </p:blipFill>
              <p:spPr>
                <a:xfrm>
                  <a:off x="10786496" y="396123"/>
                  <a:ext cx="146880" cy="2232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38" name="Ink 37">
                  <a:extLst>
                    <a:ext uri="{FF2B5EF4-FFF2-40B4-BE49-F238E27FC236}">
                      <a16:creationId xmlns:a16="http://schemas.microsoft.com/office/drawing/2014/main" id="{4691BB0C-BC68-673A-F274-72BD4ECE18B0}"/>
                    </a:ext>
                  </a:extLst>
                </p14:cNvPr>
                <p14:cNvContentPartPr/>
                <p14:nvPr/>
              </p14:nvContentPartPr>
              <p14:xfrm>
                <a:off x="10931936" y="126483"/>
                <a:ext cx="732240" cy="288360"/>
              </p14:xfrm>
            </p:contentPart>
          </mc:Choice>
          <mc:Fallback>
            <p:pic>
              <p:nvPicPr>
                <p:cNvPr id="38" name="Ink 37">
                  <a:extLst>
                    <a:ext uri="{FF2B5EF4-FFF2-40B4-BE49-F238E27FC236}">
                      <a16:creationId xmlns:a16="http://schemas.microsoft.com/office/drawing/2014/main" id="{4691BB0C-BC68-673A-F274-72BD4ECE18B0}"/>
                    </a:ext>
                  </a:extLst>
                </p:cNvPr>
                <p:cNvPicPr/>
                <p:nvPr/>
              </p:nvPicPr>
              <p:blipFill>
                <a:blip r:embed="rId61"/>
                <a:stretch>
                  <a:fillRect/>
                </a:stretch>
              </p:blipFill>
              <p:spPr>
                <a:xfrm>
                  <a:off x="10922936" y="117843"/>
                  <a:ext cx="749880" cy="3060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1" name="Ink 40">
                  <a:extLst>
                    <a:ext uri="{FF2B5EF4-FFF2-40B4-BE49-F238E27FC236}">
                      <a16:creationId xmlns:a16="http://schemas.microsoft.com/office/drawing/2014/main" id="{84F17BAB-DC80-1A88-6995-B76B4A43BE1E}"/>
                    </a:ext>
                  </a:extLst>
                </p14:cNvPr>
                <p14:cNvContentPartPr/>
                <p14:nvPr/>
              </p14:nvContentPartPr>
              <p14:xfrm>
                <a:off x="10207256" y="968163"/>
                <a:ext cx="360360" cy="239760"/>
              </p14:xfrm>
            </p:contentPart>
          </mc:Choice>
          <mc:Fallback>
            <p:pic>
              <p:nvPicPr>
                <p:cNvPr id="41" name="Ink 40">
                  <a:extLst>
                    <a:ext uri="{FF2B5EF4-FFF2-40B4-BE49-F238E27FC236}">
                      <a16:creationId xmlns:a16="http://schemas.microsoft.com/office/drawing/2014/main" id="{84F17BAB-DC80-1A88-6995-B76B4A43BE1E}"/>
                    </a:ext>
                  </a:extLst>
                </p:cNvPr>
                <p:cNvPicPr/>
                <p:nvPr/>
              </p:nvPicPr>
              <p:blipFill>
                <a:blip r:embed="rId63"/>
                <a:stretch>
                  <a:fillRect/>
                </a:stretch>
              </p:blipFill>
              <p:spPr>
                <a:xfrm>
                  <a:off x="10198256" y="959523"/>
                  <a:ext cx="378000" cy="2574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2" name="Ink 41">
                  <a:extLst>
                    <a:ext uri="{FF2B5EF4-FFF2-40B4-BE49-F238E27FC236}">
                      <a16:creationId xmlns:a16="http://schemas.microsoft.com/office/drawing/2014/main" id="{B79D1F5F-DFCA-30F0-796E-3D59A1EA8CCE}"/>
                    </a:ext>
                  </a:extLst>
                </p14:cNvPr>
                <p14:cNvContentPartPr/>
                <p14:nvPr/>
              </p14:nvContentPartPr>
              <p14:xfrm>
                <a:off x="10589576" y="774843"/>
                <a:ext cx="451800" cy="250560"/>
              </p14:xfrm>
            </p:contentPart>
          </mc:Choice>
          <mc:Fallback>
            <p:pic>
              <p:nvPicPr>
                <p:cNvPr id="42" name="Ink 41">
                  <a:extLst>
                    <a:ext uri="{FF2B5EF4-FFF2-40B4-BE49-F238E27FC236}">
                      <a16:creationId xmlns:a16="http://schemas.microsoft.com/office/drawing/2014/main" id="{B79D1F5F-DFCA-30F0-796E-3D59A1EA8CCE}"/>
                    </a:ext>
                  </a:extLst>
                </p:cNvPr>
                <p:cNvPicPr/>
                <p:nvPr/>
              </p:nvPicPr>
              <p:blipFill>
                <a:blip r:embed="rId65"/>
                <a:stretch>
                  <a:fillRect/>
                </a:stretch>
              </p:blipFill>
              <p:spPr>
                <a:xfrm>
                  <a:off x="10580936" y="766203"/>
                  <a:ext cx="46944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3" name="Ink 42">
                  <a:extLst>
                    <a:ext uri="{FF2B5EF4-FFF2-40B4-BE49-F238E27FC236}">
                      <a16:creationId xmlns:a16="http://schemas.microsoft.com/office/drawing/2014/main" id="{0FF046BC-4B0B-FE78-3502-255B01F228B2}"/>
                    </a:ext>
                  </a:extLst>
                </p14:cNvPr>
                <p14:cNvContentPartPr/>
                <p14:nvPr/>
              </p14:nvContentPartPr>
              <p14:xfrm>
                <a:off x="11249096" y="639123"/>
                <a:ext cx="69120" cy="209880"/>
              </p14:xfrm>
            </p:contentPart>
          </mc:Choice>
          <mc:Fallback>
            <p:pic>
              <p:nvPicPr>
                <p:cNvPr id="43" name="Ink 42">
                  <a:extLst>
                    <a:ext uri="{FF2B5EF4-FFF2-40B4-BE49-F238E27FC236}">
                      <a16:creationId xmlns:a16="http://schemas.microsoft.com/office/drawing/2014/main" id="{0FF046BC-4B0B-FE78-3502-255B01F228B2}"/>
                    </a:ext>
                  </a:extLst>
                </p:cNvPr>
                <p:cNvPicPr/>
                <p:nvPr/>
              </p:nvPicPr>
              <p:blipFill>
                <a:blip r:embed="rId67"/>
                <a:stretch>
                  <a:fillRect/>
                </a:stretch>
              </p:blipFill>
              <p:spPr>
                <a:xfrm>
                  <a:off x="11240096" y="630123"/>
                  <a:ext cx="86760" cy="2275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4" name="Ink 43">
                  <a:extLst>
                    <a:ext uri="{FF2B5EF4-FFF2-40B4-BE49-F238E27FC236}">
                      <a16:creationId xmlns:a16="http://schemas.microsoft.com/office/drawing/2014/main" id="{D7A0CA0B-4116-BD1F-5F39-76BCD0F06E98}"/>
                    </a:ext>
                  </a:extLst>
                </p14:cNvPr>
                <p14:cNvContentPartPr/>
                <p14:nvPr/>
              </p14:nvContentPartPr>
              <p14:xfrm>
                <a:off x="11356376" y="590163"/>
                <a:ext cx="75960" cy="92880"/>
              </p14:xfrm>
            </p:contentPart>
          </mc:Choice>
          <mc:Fallback>
            <p:pic>
              <p:nvPicPr>
                <p:cNvPr id="44" name="Ink 43">
                  <a:extLst>
                    <a:ext uri="{FF2B5EF4-FFF2-40B4-BE49-F238E27FC236}">
                      <a16:creationId xmlns:a16="http://schemas.microsoft.com/office/drawing/2014/main" id="{D7A0CA0B-4116-BD1F-5F39-76BCD0F06E98}"/>
                    </a:ext>
                  </a:extLst>
                </p:cNvPr>
                <p:cNvPicPr/>
                <p:nvPr/>
              </p:nvPicPr>
              <p:blipFill>
                <a:blip r:embed="rId69"/>
                <a:stretch>
                  <a:fillRect/>
                </a:stretch>
              </p:blipFill>
              <p:spPr>
                <a:xfrm>
                  <a:off x="11347376" y="581523"/>
                  <a:ext cx="9360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5" name="Ink 44">
                  <a:extLst>
                    <a:ext uri="{FF2B5EF4-FFF2-40B4-BE49-F238E27FC236}">
                      <a16:creationId xmlns:a16="http://schemas.microsoft.com/office/drawing/2014/main" id="{263F512B-26AC-80F1-B49F-234EFCFE6281}"/>
                    </a:ext>
                  </a:extLst>
                </p14:cNvPr>
                <p14:cNvContentPartPr/>
                <p14:nvPr/>
              </p14:nvContentPartPr>
              <p14:xfrm>
                <a:off x="11459696" y="542643"/>
                <a:ext cx="50040" cy="98640"/>
              </p14:xfrm>
            </p:contentPart>
          </mc:Choice>
          <mc:Fallback>
            <p:pic>
              <p:nvPicPr>
                <p:cNvPr id="45" name="Ink 44">
                  <a:extLst>
                    <a:ext uri="{FF2B5EF4-FFF2-40B4-BE49-F238E27FC236}">
                      <a16:creationId xmlns:a16="http://schemas.microsoft.com/office/drawing/2014/main" id="{263F512B-26AC-80F1-B49F-234EFCFE6281}"/>
                    </a:ext>
                  </a:extLst>
                </p:cNvPr>
                <p:cNvPicPr/>
                <p:nvPr/>
              </p:nvPicPr>
              <p:blipFill>
                <a:blip r:embed="rId71"/>
                <a:stretch>
                  <a:fillRect/>
                </a:stretch>
              </p:blipFill>
              <p:spPr>
                <a:xfrm>
                  <a:off x="11450696" y="533643"/>
                  <a:ext cx="6768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6" name="Ink 45">
                  <a:extLst>
                    <a:ext uri="{FF2B5EF4-FFF2-40B4-BE49-F238E27FC236}">
                      <a16:creationId xmlns:a16="http://schemas.microsoft.com/office/drawing/2014/main" id="{2EDD615C-9B59-61CF-B21B-0DC604F25A79}"/>
                    </a:ext>
                  </a:extLst>
                </p14:cNvPr>
                <p14:cNvContentPartPr/>
                <p14:nvPr/>
              </p14:nvContentPartPr>
              <p14:xfrm>
                <a:off x="11560856" y="508803"/>
                <a:ext cx="270360" cy="125280"/>
              </p14:xfrm>
            </p:contentPart>
          </mc:Choice>
          <mc:Fallback>
            <p:pic>
              <p:nvPicPr>
                <p:cNvPr id="46" name="Ink 45">
                  <a:extLst>
                    <a:ext uri="{FF2B5EF4-FFF2-40B4-BE49-F238E27FC236}">
                      <a16:creationId xmlns:a16="http://schemas.microsoft.com/office/drawing/2014/main" id="{2EDD615C-9B59-61CF-B21B-0DC604F25A79}"/>
                    </a:ext>
                  </a:extLst>
                </p:cNvPr>
                <p:cNvPicPr/>
                <p:nvPr/>
              </p:nvPicPr>
              <p:blipFill>
                <a:blip r:embed="rId73"/>
                <a:stretch>
                  <a:fillRect/>
                </a:stretch>
              </p:blipFill>
              <p:spPr>
                <a:xfrm>
                  <a:off x="11552216" y="499803"/>
                  <a:ext cx="28800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7" name="Ink 46">
                  <a:extLst>
                    <a:ext uri="{FF2B5EF4-FFF2-40B4-BE49-F238E27FC236}">
                      <a16:creationId xmlns:a16="http://schemas.microsoft.com/office/drawing/2014/main" id="{1B436BEB-BDAC-4CF7-32FD-B9FF9DBFB156}"/>
                    </a:ext>
                  </a:extLst>
                </p14:cNvPr>
                <p14:cNvContentPartPr/>
                <p14:nvPr/>
              </p14:nvContentPartPr>
              <p14:xfrm>
                <a:off x="11856776" y="518883"/>
                <a:ext cx="52200" cy="29520"/>
              </p14:xfrm>
            </p:contentPart>
          </mc:Choice>
          <mc:Fallback>
            <p:pic>
              <p:nvPicPr>
                <p:cNvPr id="47" name="Ink 46">
                  <a:extLst>
                    <a:ext uri="{FF2B5EF4-FFF2-40B4-BE49-F238E27FC236}">
                      <a16:creationId xmlns:a16="http://schemas.microsoft.com/office/drawing/2014/main" id="{1B436BEB-BDAC-4CF7-32FD-B9FF9DBFB156}"/>
                    </a:ext>
                  </a:extLst>
                </p:cNvPr>
                <p:cNvPicPr/>
                <p:nvPr/>
              </p:nvPicPr>
              <p:blipFill>
                <a:blip r:embed="rId75"/>
                <a:stretch>
                  <a:fillRect/>
                </a:stretch>
              </p:blipFill>
              <p:spPr>
                <a:xfrm>
                  <a:off x="11848136" y="510243"/>
                  <a:ext cx="69840" cy="47160"/>
                </a:xfrm>
                <a:prstGeom prst="rect">
                  <a:avLst/>
                </a:prstGeom>
              </p:spPr>
            </p:pic>
          </mc:Fallback>
        </mc:AlternateContent>
      </p:grpSp>
      <p:grpSp>
        <p:nvGrpSpPr>
          <p:cNvPr id="58" name="Group 57">
            <a:extLst>
              <a:ext uri="{FF2B5EF4-FFF2-40B4-BE49-F238E27FC236}">
                <a16:creationId xmlns:a16="http://schemas.microsoft.com/office/drawing/2014/main" id="{1C76ACF9-0662-8CB3-9D35-F036F72F4A3F}"/>
              </a:ext>
            </a:extLst>
          </p:cNvPr>
          <p:cNvGrpSpPr/>
          <p:nvPr/>
        </p:nvGrpSpPr>
        <p:grpSpPr>
          <a:xfrm>
            <a:off x="11823656" y="1700403"/>
            <a:ext cx="939240" cy="438840"/>
            <a:chOff x="11823656" y="1700403"/>
            <a:chExt cx="939240" cy="438840"/>
          </a:xfrm>
        </p:grpSpPr>
        <mc:AlternateContent xmlns:mc="http://schemas.openxmlformats.org/markup-compatibility/2006">
          <mc:Choice xmlns:p14="http://schemas.microsoft.com/office/powerpoint/2010/main" Requires="p14">
            <p:contentPart p14:bwMode="auto" r:id="rId76">
              <p14:nvContentPartPr>
                <p14:cNvPr id="50" name="Ink 49">
                  <a:extLst>
                    <a:ext uri="{FF2B5EF4-FFF2-40B4-BE49-F238E27FC236}">
                      <a16:creationId xmlns:a16="http://schemas.microsoft.com/office/drawing/2014/main" id="{F44FFCDE-C56C-2407-F9B9-96DA306EC8DC}"/>
                    </a:ext>
                  </a:extLst>
                </p14:cNvPr>
                <p14:cNvContentPartPr/>
                <p14:nvPr/>
              </p14:nvContentPartPr>
              <p14:xfrm>
                <a:off x="11934176" y="2000643"/>
                <a:ext cx="45000" cy="138600"/>
              </p14:xfrm>
            </p:contentPart>
          </mc:Choice>
          <mc:Fallback>
            <p:pic>
              <p:nvPicPr>
                <p:cNvPr id="50" name="Ink 49">
                  <a:extLst>
                    <a:ext uri="{FF2B5EF4-FFF2-40B4-BE49-F238E27FC236}">
                      <a16:creationId xmlns:a16="http://schemas.microsoft.com/office/drawing/2014/main" id="{F44FFCDE-C56C-2407-F9B9-96DA306EC8DC}"/>
                    </a:ext>
                  </a:extLst>
                </p:cNvPr>
                <p:cNvPicPr/>
                <p:nvPr/>
              </p:nvPicPr>
              <p:blipFill>
                <a:blip r:embed="rId77"/>
                <a:stretch>
                  <a:fillRect/>
                </a:stretch>
              </p:blipFill>
              <p:spPr>
                <a:xfrm>
                  <a:off x="11925176" y="1991643"/>
                  <a:ext cx="6264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1" name="Ink 50">
                  <a:extLst>
                    <a:ext uri="{FF2B5EF4-FFF2-40B4-BE49-F238E27FC236}">
                      <a16:creationId xmlns:a16="http://schemas.microsoft.com/office/drawing/2014/main" id="{2AB4D9EE-5621-C8A6-3F98-B9CAC6978209}"/>
                    </a:ext>
                  </a:extLst>
                </p14:cNvPr>
                <p14:cNvContentPartPr/>
                <p14:nvPr/>
              </p14:nvContentPartPr>
              <p14:xfrm>
                <a:off x="11823656" y="1922163"/>
                <a:ext cx="191880" cy="112680"/>
              </p14:xfrm>
            </p:contentPart>
          </mc:Choice>
          <mc:Fallback>
            <p:pic>
              <p:nvPicPr>
                <p:cNvPr id="51" name="Ink 50">
                  <a:extLst>
                    <a:ext uri="{FF2B5EF4-FFF2-40B4-BE49-F238E27FC236}">
                      <a16:creationId xmlns:a16="http://schemas.microsoft.com/office/drawing/2014/main" id="{2AB4D9EE-5621-C8A6-3F98-B9CAC6978209}"/>
                    </a:ext>
                  </a:extLst>
                </p:cNvPr>
                <p:cNvPicPr/>
                <p:nvPr/>
              </p:nvPicPr>
              <p:blipFill>
                <a:blip r:embed="rId79"/>
                <a:stretch>
                  <a:fillRect/>
                </a:stretch>
              </p:blipFill>
              <p:spPr>
                <a:xfrm>
                  <a:off x="11815016" y="1913163"/>
                  <a:ext cx="20952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2" name="Ink 51">
                  <a:extLst>
                    <a:ext uri="{FF2B5EF4-FFF2-40B4-BE49-F238E27FC236}">
                      <a16:creationId xmlns:a16="http://schemas.microsoft.com/office/drawing/2014/main" id="{7DAD61AE-697C-6E8F-00C5-DC00F314471B}"/>
                    </a:ext>
                  </a:extLst>
                </p14:cNvPr>
                <p14:cNvContentPartPr/>
                <p14:nvPr/>
              </p14:nvContentPartPr>
              <p14:xfrm>
                <a:off x="12029936" y="2008203"/>
                <a:ext cx="156960" cy="92520"/>
              </p14:xfrm>
            </p:contentPart>
          </mc:Choice>
          <mc:Fallback>
            <p:pic>
              <p:nvPicPr>
                <p:cNvPr id="52" name="Ink 51">
                  <a:extLst>
                    <a:ext uri="{FF2B5EF4-FFF2-40B4-BE49-F238E27FC236}">
                      <a16:creationId xmlns:a16="http://schemas.microsoft.com/office/drawing/2014/main" id="{7DAD61AE-697C-6E8F-00C5-DC00F314471B}"/>
                    </a:ext>
                  </a:extLst>
                </p:cNvPr>
                <p:cNvPicPr/>
                <p:nvPr/>
              </p:nvPicPr>
              <p:blipFill>
                <a:blip r:embed="rId81"/>
                <a:stretch>
                  <a:fillRect/>
                </a:stretch>
              </p:blipFill>
              <p:spPr>
                <a:xfrm>
                  <a:off x="12021296" y="1999563"/>
                  <a:ext cx="17460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4" name="Ink 53">
                  <a:extLst>
                    <a:ext uri="{FF2B5EF4-FFF2-40B4-BE49-F238E27FC236}">
                      <a16:creationId xmlns:a16="http://schemas.microsoft.com/office/drawing/2014/main" id="{950A6117-66D1-B2FF-B318-D163E3D443F1}"/>
                    </a:ext>
                  </a:extLst>
                </p14:cNvPr>
                <p14:cNvContentPartPr/>
                <p14:nvPr/>
              </p14:nvContentPartPr>
              <p14:xfrm>
                <a:off x="12203456" y="1920003"/>
                <a:ext cx="243000" cy="193320"/>
              </p14:xfrm>
            </p:contentPart>
          </mc:Choice>
          <mc:Fallback>
            <p:pic>
              <p:nvPicPr>
                <p:cNvPr id="54" name="Ink 53">
                  <a:extLst>
                    <a:ext uri="{FF2B5EF4-FFF2-40B4-BE49-F238E27FC236}">
                      <a16:creationId xmlns:a16="http://schemas.microsoft.com/office/drawing/2014/main" id="{950A6117-66D1-B2FF-B318-D163E3D443F1}"/>
                    </a:ext>
                  </a:extLst>
                </p:cNvPr>
                <p:cNvPicPr/>
                <p:nvPr/>
              </p:nvPicPr>
              <p:blipFill>
                <a:blip r:embed="rId83"/>
                <a:stretch>
                  <a:fillRect/>
                </a:stretch>
              </p:blipFill>
              <p:spPr>
                <a:xfrm>
                  <a:off x="12194816" y="1911003"/>
                  <a:ext cx="26064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5" name="Ink 54">
                  <a:extLst>
                    <a:ext uri="{FF2B5EF4-FFF2-40B4-BE49-F238E27FC236}">
                      <a16:creationId xmlns:a16="http://schemas.microsoft.com/office/drawing/2014/main" id="{0FE25BF4-31B9-A5B1-0816-F48102081D12}"/>
                    </a:ext>
                  </a:extLst>
                </p14:cNvPr>
                <p14:cNvContentPartPr/>
                <p14:nvPr/>
              </p14:nvContentPartPr>
              <p14:xfrm>
                <a:off x="12449696" y="1782483"/>
                <a:ext cx="69840" cy="162720"/>
              </p14:xfrm>
            </p:contentPart>
          </mc:Choice>
          <mc:Fallback>
            <p:pic>
              <p:nvPicPr>
                <p:cNvPr id="55" name="Ink 54">
                  <a:extLst>
                    <a:ext uri="{FF2B5EF4-FFF2-40B4-BE49-F238E27FC236}">
                      <a16:creationId xmlns:a16="http://schemas.microsoft.com/office/drawing/2014/main" id="{0FE25BF4-31B9-A5B1-0816-F48102081D12}"/>
                    </a:ext>
                  </a:extLst>
                </p:cNvPr>
                <p:cNvPicPr/>
                <p:nvPr/>
              </p:nvPicPr>
              <p:blipFill>
                <a:blip r:embed="rId85"/>
                <a:stretch>
                  <a:fillRect/>
                </a:stretch>
              </p:blipFill>
              <p:spPr>
                <a:xfrm>
                  <a:off x="12441056" y="1773483"/>
                  <a:ext cx="8748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6" name="Ink 55">
                  <a:extLst>
                    <a:ext uri="{FF2B5EF4-FFF2-40B4-BE49-F238E27FC236}">
                      <a16:creationId xmlns:a16="http://schemas.microsoft.com/office/drawing/2014/main" id="{4CCCAA47-64F5-3AB6-9C94-D61E8B9611DF}"/>
                    </a:ext>
                  </a:extLst>
                </p14:cNvPr>
                <p14:cNvContentPartPr/>
                <p14:nvPr/>
              </p14:nvContentPartPr>
              <p14:xfrm>
                <a:off x="12550496" y="1700403"/>
                <a:ext cx="106920" cy="239400"/>
              </p14:xfrm>
            </p:contentPart>
          </mc:Choice>
          <mc:Fallback>
            <p:pic>
              <p:nvPicPr>
                <p:cNvPr id="56" name="Ink 55">
                  <a:extLst>
                    <a:ext uri="{FF2B5EF4-FFF2-40B4-BE49-F238E27FC236}">
                      <a16:creationId xmlns:a16="http://schemas.microsoft.com/office/drawing/2014/main" id="{4CCCAA47-64F5-3AB6-9C94-D61E8B9611DF}"/>
                    </a:ext>
                  </a:extLst>
                </p:cNvPr>
                <p:cNvPicPr/>
                <p:nvPr/>
              </p:nvPicPr>
              <p:blipFill>
                <a:blip r:embed="rId87"/>
                <a:stretch>
                  <a:fillRect/>
                </a:stretch>
              </p:blipFill>
              <p:spPr>
                <a:xfrm>
                  <a:off x="12541496" y="1691763"/>
                  <a:ext cx="12456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7" name="Ink 56">
                  <a:extLst>
                    <a:ext uri="{FF2B5EF4-FFF2-40B4-BE49-F238E27FC236}">
                      <a16:creationId xmlns:a16="http://schemas.microsoft.com/office/drawing/2014/main" id="{B609CD69-EACC-9BC6-346C-0E7D76915EEE}"/>
                    </a:ext>
                  </a:extLst>
                </p14:cNvPr>
                <p14:cNvContentPartPr/>
                <p14:nvPr/>
              </p14:nvContentPartPr>
              <p14:xfrm>
                <a:off x="12621776" y="1795803"/>
                <a:ext cx="141120" cy="68040"/>
              </p14:xfrm>
            </p:contentPart>
          </mc:Choice>
          <mc:Fallback>
            <p:pic>
              <p:nvPicPr>
                <p:cNvPr id="57" name="Ink 56">
                  <a:extLst>
                    <a:ext uri="{FF2B5EF4-FFF2-40B4-BE49-F238E27FC236}">
                      <a16:creationId xmlns:a16="http://schemas.microsoft.com/office/drawing/2014/main" id="{B609CD69-EACC-9BC6-346C-0E7D76915EEE}"/>
                    </a:ext>
                  </a:extLst>
                </p:cNvPr>
                <p:cNvPicPr/>
                <p:nvPr/>
              </p:nvPicPr>
              <p:blipFill>
                <a:blip r:embed="rId89"/>
                <a:stretch>
                  <a:fillRect/>
                </a:stretch>
              </p:blipFill>
              <p:spPr>
                <a:xfrm>
                  <a:off x="12613136" y="1787163"/>
                  <a:ext cx="158760" cy="85680"/>
                </a:xfrm>
                <a:prstGeom prst="rect">
                  <a:avLst/>
                </a:prstGeom>
              </p:spPr>
            </p:pic>
          </mc:Fallback>
        </mc:AlternateContent>
      </p:grpSp>
      <p:grpSp>
        <p:nvGrpSpPr>
          <p:cNvPr id="69" name="Group 68">
            <a:extLst>
              <a:ext uri="{FF2B5EF4-FFF2-40B4-BE49-F238E27FC236}">
                <a16:creationId xmlns:a16="http://schemas.microsoft.com/office/drawing/2014/main" id="{02EF9970-D0B9-7C91-EF34-4C84C318993D}"/>
              </a:ext>
            </a:extLst>
          </p:cNvPr>
          <p:cNvGrpSpPr/>
          <p:nvPr/>
        </p:nvGrpSpPr>
        <p:grpSpPr>
          <a:xfrm>
            <a:off x="8545136" y="1846563"/>
            <a:ext cx="1244520" cy="348480"/>
            <a:chOff x="8545136" y="1846563"/>
            <a:chExt cx="1244520" cy="348480"/>
          </a:xfrm>
        </p:grpSpPr>
        <mc:AlternateContent xmlns:mc="http://schemas.openxmlformats.org/markup-compatibility/2006">
          <mc:Choice xmlns:p14="http://schemas.microsoft.com/office/powerpoint/2010/main" Requires="p14">
            <p:contentPart p14:bwMode="auto" r:id="rId90">
              <p14:nvContentPartPr>
                <p14:cNvPr id="59" name="Ink 58">
                  <a:extLst>
                    <a:ext uri="{FF2B5EF4-FFF2-40B4-BE49-F238E27FC236}">
                      <a16:creationId xmlns:a16="http://schemas.microsoft.com/office/drawing/2014/main" id="{669F9609-D3A7-9A0E-25D3-CE668208200F}"/>
                    </a:ext>
                  </a:extLst>
                </p14:cNvPr>
                <p14:cNvContentPartPr/>
                <p14:nvPr/>
              </p14:nvContentPartPr>
              <p14:xfrm>
                <a:off x="9006296" y="1900563"/>
                <a:ext cx="766440" cy="24480"/>
              </p14:xfrm>
            </p:contentPart>
          </mc:Choice>
          <mc:Fallback>
            <p:pic>
              <p:nvPicPr>
                <p:cNvPr id="59" name="Ink 58">
                  <a:extLst>
                    <a:ext uri="{FF2B5EF4-FFF2-40B4-BE49-F238E27FC236}">
                      <a16:creationId xmlns:a16="http://schemas.microsoft.com/office/drawing/2014/main" id="{669F9609-D3A7-9A0E-25D3-CE668208200F}"/>
                    </a:ext>
                  </a:extLst>
                </p:cNvPr>
                <p:cNvPicPr/>
                <p:nvPr/>
              </p:nvPicPr>
              <p:blipFill>
                <a:blip r:embed="rId91"/>
                <a:stretch>
                  <a:fillRect/>
                </a:stretch>
              </p:blipFill>
              <p:spPr>
                <a:xfrm>
                  <a:off x="8997296" y="1891563"/>
                  <a:ext cx="78408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0" name="Ink 59">
                  <a:extLst>
                    <a:ext uri="{FF2B5EF4-FFF2-40B4-BE49-F238E27FC236}">
                      <a16:creationId xmlns:a16="http://schemas.microsoft.com/office/drawing/2014/main" id="{FBE2826E-9742-7079-1907-EFBA87B955A0}"/>
                    </a:ext>
                  </a:extLst>
                </p14:cNvPr>
                <p14:cNvContentPartPr/>
                <p14:nvPr/>
              </p14:nvContentPartPr>
              <p14:xfrm>
                <a:off x="9731336" y="1864203"/>
                <a:ext cx="58320" cy="87480"/>
              </p14:xfrm>
            </p:contentPart>
          </mc:Choice>
          <mc:Fallback>
            <p:pic>
              <p:nvPicPr>
                <p:cNvPr id="60" name="Ink 59">
                  <a:extLst>
                    <a:ext uri="{FF2B5EF4-FFF2-40B4-BE49-F238E27FC236}">
                      <a16:creationId xmlns:a16="http://schemas.microsoft.com/office/drawing/2014/main" id="{FBE2826E-9742-7079-1907-EFBA87B955A0}"/>
                    </a:ext>
                  </a:extLst>
                </p:cNvPr>
                <p:cNvPicPr/>
                <p:nvPr/>
              </p:nvPicPr>
              <p:blipFill>
                <a:blip r:embed="rId93"/>
                <a:stretch>
                  <a:fillRect/>
                </a:stretch>
              </p:blipFill>
              <p:spPr>
                <a:xfrm>
                  <a:off x="9722696" y="1855203"/>
                  <a:ext cx="7596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1" name="Ink 60">
                  <a:extLst>
                    <a:ext uri="{FF2B5EF4-FFF2-40B4-BE49-F238E27FC236}">
                      <a16:creationId xmlns:a16="http://schemas.microsoft.com/office/drawing/2014/main" id="{0DBCFCF6-4368-2F02-890F-ED5892B7120E}"/>
                    </a:ext>
                  </a:extLst>
                </p14:cNvPr>
                <p14:cNvContentPartPr/>
                <p14:nvPr/>
              </p14:nvContentPartPr>
              <p14:xfrm>
                <a:off x="8942576" y="1846563"/>
                <a:ext cx="173520" cy="85320"/>
              </p14:xfrm>
            </p:contentPart>
          </mc:Choice>
          <mc:Fallback>
            <p:pic>
              <p:nvPicPr>
                <p:cNvPr id="61" name="Ink 60">
                  <a:extLst>
                    <a:ext uri="{FF2B5EF4-FFF2-40B4-BE49-F238E27FC236}">
                      <a16:creationId xmlns:a16="http://schemas.microsoft.com/office/drawing/2014/main" id="{0DBCFCF6-4368-2F02-890F-ED5892B7120E}"/>
                    </a:ext>
                  </a:extLst>
                </p:cNvPr>
                <p:cNvPicPr/>
                <p:nvPr/>
              </p:nvPicPr>
              <p:blipFill>
                <a:blip r:embed="rId95"/>
                <a:stretch>
                  <a:fillRect/>
                </a:stretch>
              </p:blipFill>
              <p:spPr>
                <a:xfrm>
                  <a:off x="8933936" y="1837923"/>
                  <a:ext cx="19116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3" name="Ink 62">
                  <a:extLst>
                    <a:ext uri="{FF2B5EF4-FFF2-40B4-BE49-F238E27FC236}">
                      <a16:creationId xmlns:a16="http://schemas.microsoft.com/office/drawing/2014/main" id="{6B577A69-D5D5-9F21-309E-28E710BF13C0}"/>
                    </a:ext>
                  </a:extLst>
                </p14:cNvPr>
                <p14:cNvContentPartPr/>
                <p14:nvPr/>
              </p14:nvContentPartPr>
              <p14:xfrm>
                <a:off x="8961656" y="1952043"/>
                <a:ext cx="102960" cy="38520"/>
              </p14:xfrm>
            </p:contentPart>
          </mc:Choice>
          <mc:Fallback>
            <p:pic>
              <p:nvPicPr>
                <p:cNvPr id="63" name="Ink 62">
                  <a:extLst>
                    <a:ext uri="{FF2B5EF4-FFF2-40B4-BE49-F238E27FC236}">
                      <a16:creationId xmlns:a16="http://schemas.microsoft.com/office/drawing/2014/main" id="{6B577A69-D5D5-9F21-309E-28E710BF13C0}"/>
                    </a:ext>
                  </a:extLst>
                </p:cNvPr>
                <p:cNvPicPr/>
                <p:nvPr/>
              </p:nvPicPr>
              <p:blipFill>
                <a:blip r:embed="rId97"/>
                <a:stretch>
                  <a:fillRect/>
                </a:stretch>
              </p:blipFill>
              <p:spPr>
                <a:xfrm>
                  <a:off x="8952656" y="1943403"/>
                  <a:ext cx="12060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65" name="Ink 64">
                  <a:extLst>
                    <a:ext uri="{FF2B5EF4-FFF2-40B4-BE49-F238E27FC236}">
                      <a16:creationId xmlns:a16="http://schemas.microsoft.com/office/drawing/2014/main" id="{0ECE0D29-4660-BE3A-68C3-99D81C166C29}"/>
                    </a:ext>
                  </a:extLst>
                </p14:cNvPr>
                <p14:cNvContentPartPr/>
                <p14:nvPr/>
              </p14:nvContentPartPr>
              <p14:xfrm>
                <a:off x="9695336" y="1875723"/>
                <a:ext cx="71640" cy="72360"/>
              </p14:xfrm>
            </p:contentPart>
          </mc:Choice>
          <mc:Fallback>
            <p:pic>
              <p:nvPicPr>
                <p:cNvPr id="65" name="Ink 64">
                  <a:extLst>
                    <a:ext uri="{FF2B5EF4-FFF2-40B4-BE49-F238E27FC236}">
                      <a16:creationId xmlns:a16="http://schemas.microsoft.com/office/drawing/2014/main" id="{0ECE0D29-4660-BE3A-68C3-99D81C166C29}"/>
                    </a:ext>
                  </a:extLst>
                </p:cNvPr>
                <p:cNvPicPr/>
                <p:nvPr/>
              </p:nvPicPr>
              <p:blipFill>
                <a:blip r:embed="rId99"/>
                <a:stretch>
                  <a:fillRect/>
                </a:stretch>
              </p:blipFill>
              <p:spPr>
                <a:xfrm>
                  <a:off x="9686336" y="1867083"/>
                  <a:ext cx="8928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7" name="Ink 66">
                  <a:extLst>
                    <a:ext uri="{FF2B5EF4-FFF2-40B4-BE49-F238E27FC236}">
                      <a16:creationId xmlns:a16="http://schemas.microsoft.com/office/drawing/2014/main" id="{6EDAF870-0612-8311-D180-7E3C51D4CB89}"/>
                    </a:ext>
                  </a:extLst>
                </p14:cNvPr>
                <p14:cNvContentPartPr/>
                <p14:nvPr/>
              </p14:nvContentPartPr>
              <p14:xfrm>
                <a:off x="8545136" y="1917843"/>
                <a:ext cx="588960" cy="246240"/>
              </p14:xfrm>
            </p:contentPart>
          </mc:Choice>
          <mc:Fallback>
            <p:pic>
              <p:nvPicPr>
                <p:cNvPr id="67" name="Ink 66">
                  <a:extLst>
                    <a:ext uri="{FF2B5EF4-FFF2-40B4-BE49-F238E27FC236}">
                      <a16:creationId xmlns:a16="http://schemas.microsoft.com/office/drawing/2014/main" id="{6EDAF870-0612-8311-D180-7E3C51D4CB89}"/>
                    </a:ext>
                  </a:extLst>
                </p:cNvPr>
                <p:cNvPicPr/>
                <p:nvPr/>
              </p:nvPicPr>
              <p:blipFill>
                <a:blip r:embed="rId101"/>
                <a:stretch>
                  <a:fillRect/>
                </a:stretch>
              </p:blipFill>
              <p:spPr>
                <a:xfrm>
                  <a:off x="8536136" y="1909203"/>
                  <a:ext cx="606600" cy="2638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8" name="Ink 67">
                  <a:extLst>
                    <a:ext uri="{FF2B5EF4-FFF2-40B4-BE49-F238E27FC236}">
                      <a16:creationId xmlns:a16="http://schemas.microsoft.com/office/drawing/2014/main" id="{A7C3A35C-F99B-E930-54A9-45F3BB659AC7}"/>
                    </a:ext>
                  </a:extLst>
                </p14:cNvPr>
                <p14:cNvContentPartPr/>
                <p14:nvPr/>
              </p14:nvContentPartPr>
              <p14:xfrm>
                <a:off x="9091256" y="2110083"/>
                <a:ext cx="75240" cy="84960"/>
              </p14:xfrm>
            </p:contentPart>
          </mc:Choice>
          <mc:Fallback>
            <p:pic>
              <p:nvPicPr>
                <p:cNvPr id="68" name="Ink 67">
                  <a:extLst>
                    <a:ext uri="{FF2B5EF4-FFF2-40B4-BE49-F238E27FC236}">
                      <a16:creationId xmlns:a16="http://schemas.microsoft.com/office/drawing/2014/main" id="{A7C3A35C-F99B-E930-54A9-45F3BB659AC7}"/>
                    </a:ext>
                  </a:extLst>
                </p:cNvPr>
                <p:cNvPicPr/>
                <p:nvPr/>
              </p:nvPicPr>
              <p:blipFill>
                <a:blip r:embed="rId103"/>
                <a:stretch>
                  <a:fillRect/>
                </a:stretch>
              </p:blipFill>
              <p:spPr>
                <a:xfrm>
                  <a:off x="9082616" y="2101083"/>
                  <a:ext cx="92880" cy="102600"/>
                </a:xfrm>
                <a:prstGeom prst="rect">
                  <a:avLst/>
                </a:prstGeom>
              </p:spPr>
            </p:pic>
          </mc:Fallback>
        </mc:AlternateContent>
      </p:grpSp>
      <p:grpSp>
        <p:nvGrpSpPr>
          <p:cNvPr id="73" name="Group 72">
            <a:extLst>
              <a:ext uri="{FF2B5EF4-FFF2-40B4-BE49-F238E27FC236}">
                <a16:creationId xmlns:a16="http://schemas.microsoft.com/office/drawing/2014/main" id="{E91CB11A-BDF4-0827-C118-86BA2199BBA1}"/>
              </a:ext>
            </a:extLst>
          </p:cNvPr>
          <p:cNvGrpSpPr/>
          <p:nvPr/>
        </p:nvGrpSpPr>
        <p:grpSpPr>
          <a:xfrm>
            <a:off x="8589416" y="1055283"/>
            <a:ext cx="324360" cy="258480"/>
            <a:chOff x="8589416" y="1055283"/>
            <a:chExt cx="324360" cy="258480"/>
          </a:xfrm>
        </p:grpSpPr>
        <mc:AlternateContent xmlns:mc="http://schemas.openxmlformats.org/markup-compatibility/2006">
          <mc:Choice xmlns:p14="http://schemas.microsoft.com/office/powerpoint/2010/main" Requires="p14">
            <p:contentPart p14:bwMode="auto" r:id="rId104">
              <p14:nvContentPartPr>
                <p14:cNvPr id="70" name="Ink 69">
                  <a:extLst>
                    <a:ext uri="{FF2B5EF4-FFF2-40B4-BE49-F238E27FC236}">
                      <a16:creationId xmlns:a16="http://schemas.microsoft.com/office/drawing/2014/main" id="{8369798E-FF75-9693-676D-39BC1DDFF1A8}"/>
                    </a:ext>
                  </a:extLst>
                </p14:cNvPr>
                <p14:cNvContentPartPr/>
                <p14:nvPr/>
              </p14:nvContentPartPr>
              <p14:xfrm>
                <a:off x="8589416" y="1162563"/>
                <a:ext cx="162360" cy="151200"/>
              </p14:xfrm>
            </p:contentPart>
          </mc:Choice>
          <mc:Fallback>
            <p:pic>
              <p:nvPicPr>
                <p:cNvPr id="70" name="Ink 69">
                  <a:extLst>
                    <a:ext uri="{FF2B5EF4-FFF2-40B4-BE49-F238E27FC236}">
                      <a16:creationId xmlns:a16="http://schemas.microsoft.com/office/drawing/2014/main" id="{8369798E-FF75-9693-676D-39BC1DDFF1A8}"/>
                    </a:ext>
                  </a:extLst>
                </p:cNvPr>
                <p:cNvPicPr/>
                <p:nvPr/>
              </p:nvPicPr>
              <p:blipFill>
                <a:blip r:embed="rId105"/>
                <a:stretch>
                  <a:fillRect/>
                </a:stretch>
              </p:blipFill>
              <p:spPr>
                <a:xfrm>
                  <a:off x="8580776" y="1153923"/>
                  <a:ext cx="18000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1" name="Ink 70">
                  <a:extLst>
                    <a:ext uri="{FF2B5EF4-FFF2-40B4-BE49-F238E27FC236}">
                      <a16:creationId xmlns:a16="http://schemas.microsoft.com/office/drawing/2014/main" id="{CD198835-D447-EECA-CAC8-9B00F4237035}"/>
                    </a:ext>
                  </a:extLst>
                </p14:cNvPr>
                <p14:cNvContentPartPr/>
                <p14:nvPr/>
              </p14:nvContentPartPr>
              <p14:xfrm>
                <a:off x="8807576" y="1085523"/>
                <a:ext cx="68040" cy="133200"/>
              </p14:xfrm>
            </p:contentPart>
          </mc:Choice>
          <mc:Fallback>
            <p:pic>
              <p:nvPicPr>
                <p:cNvPr id="71" name="Ink 70">
                  <a:extLst>
                    <a:ext uri="{FF2B5EF4-FFF2-40B4-BE49-F238E27FC236}">
                      <a16:creationId xmlns:a16="http://schemas.microsoft.com/office/drawing/2014/main" id="{CD198835-D447-EECA-CAC8-9B00F4237035}"/>
                    </a:ext>
                  </a:extLst>
                </p:cNvPr>
                <p:cNvPicPr/>
                <p:nvPr/>
              </p:nvPicPr>
              <p:blipFill>
                <a:blip r:embed="rId107"/>
                <a:stretch>
                  <a:fillRect/>
                </a:stretch>
              </p:blipFill>
              <p:spPr>
                <a:xfrm>
                  <a:off x="8798936" y="1076523"/>
                  <a:ext cx="8568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2" name="Ink 71">
                  <a:extLst>
                    <a:ext uri="{FF2B5EF4-FFF2-40B4-BE49-F238E27FC236}">
                      <a16:creationId xmlns:a16="http://schemas.microsoft.com/office/drawing/2014/main" id="{BA2BBF7A-8AFF-C4D5-03D3-03D1CCF3B473}"/>
                    </a:ext>
                  </a:extLst>
                </p14:cNvPr>
                <p14:cNvContentPartPr/>
                <p14:nvPr/>
              </p14:nvContentPartPr>
              <p14:xfrm>
                <a:off x="8771216" y="1055283"/>
                <a:ext cx="142560" cy="87120"/>
              </p14:xfrm>
            </p:contentPart>
          </mc:Choice>
          <mc:Fallback>
            <p:pic>
              <p:nvPicPr>
                <p:cNvPr id="72" name="Ink 71">
                  <a:extLst>
                    <a:ext uri="{FF2B5EF4-FFF2-40B4-BE49-F238E27FC236}">
                      <a16:creationId xmlns:a16="http://schemas.microsoft.com/office/drawing/2014/main" id="{BA2BBF7A-8AFF-C4D5-03D3-03D1CCF3B473}"/>
                    </a:ext>
                  </a:extLst>
                </p:cNvPr>
                <p:cNvPicPr/>
                <p:nvPr/>
              </p:nvPicPr>
              <p:blipFill>
                <a:blip r:embed="rId109"/>
                <a:stretch>
                  <a:fillRect/>
                </a:stretch>
              </p:blipFill>
              <p:spPr>
                <a:xfrm>
                  <a:off x="8762576" y="1046643"/>
                  <a:ext cx="160200" cy="104760"/>
                </a:xfrm>
                <a:prstGeom prst="rect">
                  <a:avLst/>
                </a:prstGeom>
              </p:spPr>
            </p:pic>
          </mc:Fallback>
        </mc:AlternateContent>
      </p:grpSp>
      <p:grpSp>
        <p:nvGrpSpPr>
          <p:cNvPr id="77" name="Group 76">
            <a:extLst>
              <a:ext uri="{FF2B5EF4-FFF2-40B4-BE49-F238E27FC236}">
                <a16:creationId xmlns:a16="http://schemas.microsoft.com/office/drawing/2014/main" id="{1447ED5C-9C79-2F4D-2696-2CCC4D49861D}"/>
              </a:ext>
            </a:extLst>
          </p:cNvPr>
          <p:cNvGrpSpPr/>
          <p:nvPr/>
        </p:nvGrpSpPr>
        <p:grpSpPr>
          <a:xfrm>
            <a:off x="11709536" y="2523723"/>
            <a:ext cx="281880" cy="216000"/>
            <a:chOff x="11709536" y="2523723"/>
            <a:chExt cx="281880" cy="216000"/>
          </a:xfrm>
        </p:grpSpPr>
        <mc:AlternateContent xmlns:mc="http://schemas.openxmlformats.org/markup-compatibility/2006">
          <mc:Choice xmlns:p14="http://schemas.microsoft.com/office/powerpoint/2010/main" Requires="p14">
            <p:contentPart p14:bwMode="auto" r:id="rId110">
              <p14:nvContentPartPr>
                <p14:cNvPr id="74" name="Ink 73">
                  <a:extLst>
                    <a:ext uri="{FF2B5EF4-FFF2-40B4-BE49-F238E27FC236}">
                      <a16:creationId xmlns:a16="http://schemas.microsoft.com/office/drawing/2014/main" id="{0A35C23F-F67E-9FEF-2997-3BDE52DE85A0}"/>
                    </a:ext>
                  </a:extLst>
                </p14:cNvPr>
                <p14:cNvContentPartPr/>
                <p14:nvPr/>
              </p14:nvContentPartPr>
              <p14:xfrm>
                <a:off x="11728976" y="2572323"/>
                <a:ext cx="59400" cy="167400"/>
              </p14:xfrm>
            </p:contentPart>
          </mc:Choice>
          <mc:Fallback>
            <p:pic>
              <p:nvPicPr>
                <p:cNvPr id="74" name="Ink 73">
                  <a:extLst>
                    <a:ext uri="{FF2B5EF4-FFF2-40B4-BE49-F238E27FC236}">
                      <a16:creationId xmlns:a16="http://schemas.microsoft.com/office/drawing/2014/main" id="{0A35C23F-F67E-9FEF-2997-3BDE52DE85A0}"/>
                    </a:ext>
                  </a:extLst>
                </p:cNvPr>
                <p:cNvPicPr/>
                <p:nvPr/>
              </p:nvPicPr>
              <p:blipFill>
                <a:blip r:embed="rId111"/>
                <a:stretch>
                  <a:fillRect/>
                </a:stretch>
              </p:blipFill>
              <p:spPr>
                <a:xfrm>
                  <a:off x="11719976" y="2563683"/>
                  <a:ext cx="7704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5" name="Ink 74">
                  <a:extLst>
                    <a:ext uri="{FF2B5EF4-FFF2-40B4-BE49-F238E27FC236}">
                      <a16:creationId xmlns:a16="http://schemas.microsoft.com/office/drawing/2014/main" id="{7604A65D-14C2-77BA-783E-218A02B6D9D1}"/>
                    </a:ext>
                  </a:extLst>
                </p14:cNvPr>
                <p14:cNvContentPartPr/>
                <p14:nvPr/>
              </p14:nvContentPartPr>
              <p14:xfrm>
                <a:off x="11709536" y="2560443"/>
                <a:ext cx="177840" cy="123480"/>
              </p14:xfrm>
            </p:contentPart>
          </mc:Choice>
          <mc:Fallback>
            <p:pic>
              <p:nvPicPr>
                <p:cNvPr id="75" name="Ink 74">
                  <a:extLst>
                    <a:ext uri="{FF2B5EF4-FFF2-40B4-BE49-F238E27FC236}">
                      <a16:creationId xmlns:a16="http://schemas.microsoft.com/office/drawing/2014/main" id="{7604A65D-14C2-77BA-783E-218A02B6D9D1}"/>
                    </a:ext>
                  </a:extLst>
                </p:cNvPr>
                <p:cNvPicPr/>
                <p:nvPr/>
              </p:nvPicPr>
              <p:blipFill>
                <a:blip r:embed="rId113"/>
                <a:stretch>
                  <a:fillRect/>
                </a:stretch>
              </p:blipFill>
              <p:spPr>
                <a:xfrm>
                  <a:off x="11700896" y="2551803"/>
                  <a:ext cx="19548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6" name="Ink 75">
                  <a:extLst>
                    <a:ext uri="{FF2B5EF4-FFF2-40B4-BE49-F238E27FC236}">
                      <a16:creationId xmlns:a16="http://schemas.microsoft.com/office/drawing/2014/main" id="{A01C1552-72D1-948C-F569-D59246B6CDB8}"/>
                    </a:ext>
                  </a:extLst>
                </p14:cNvPr>
                <p14:cNvContentPartPr/>
                <p14:nvPr/>
              </p14:nvContentPartPr>
              <p14:xfrm>
                <a:off x="11912576" y="2523723"/>
                <a:ext cx="78840" cy="112320"/>
              </p14:xfrm>
            </p:contentPart>
          </mc:Choice>
          <mc:Fallback>
            <p:pic>
              <p:nvPicPr>
                <p:cNvPr id="76" name="Ink 75">
                  <a:extLst>
                    <a:ext uri="{FF2B5EF4-FFF2-40B4-BE49-F238E27FC236}">
                      <a16:creationId xmlns:a16="http://schemas.microsoft.com/office/drawing/2014/main" id="{A01C1552-72D1-948C-F569-D59246B6CDB8}"/>
                    </a:ext>
                  </a:extLst>
                </p:cNvPr>
                <p:cNvPicPr/>
                <p:nvPr/>
              </p:nvPicPr>
              <p:blipFill>
                <a:blip r:embed="rId115"/>
                <a:stretch>
                  <a:fillRect/>
                </a:stretch>
              </p:blipFill>
              <p:spPr>
                <a:xfrm>
                  <a:off x="11903576" y="2515083"/>
                  <a:ext cx="96480" cy="129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6">
            <p14:nvContentPartPr>
              <p14:cNvPr id="78" name="Ink 77">
                <a:extLst>
                  <a:ext uri="{FF2B5EF4-FFF2-40B4-BE49-F238E27FC236}">
                    <a16:creationId xmlns:a16="http://schemas.microsoft.com/office/drawing/2014/main" id="{289E0A4B-51D5-E260-1FB9-C02BE1B8312D}"/>
                  </a:ext>
                </a:extLst>
              </p14:cNvPr>
              <p14:cNvContentPartPr/>
              <p14:nvPr/>
            </p14:nvContentPartPr>
            <p14:xfrm>
              <a:off x="9562496" y="2407083"/>
              <a:ext cx="895320" cy="192240"/>
            </p14:xfrm>
          </p:contentPart>
        </mc:Choice>
        <mc:Fallback>
          <p:pic>
            <p:nvPicPr>
              <p:cNvPr id="78" name="Ink 77">
                <a:extLst>
                  <a:ext uri="{FF2B5EF4-FFF2-40B4-BE49-F238E27FC236}">
                    <a16:creationId xmlns:a16="http://schemas.microsoft.com/office/drawing/2014/main" id="{289E0A4B-51D5-E260-1FB9-C02BE1B8312D}"/>
                  </a:ext>
                </a:extLst>
              </p:cNvPr>
              <p:cNvPicPr/>
              <p:nvPr/>
            </p:nvPicPr>
            <p:blipFill>
              <a:blip r:embed="rId117"/>
              <a:stretch>
                <a:fillRect/>
              </a:stretch>
            </p:blipFill>
            <p:spPr>
              <a:xfrm>
                <a:off x="9553856" y="2398083"/>
                <a:ext cx="91296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79" name="Ink 78">
                <a:extLst>
                  <a:ext uri="{FF2B5EF4-FFF2-40B4-BE49-F238E27FC236}">
                    <a16:creationId xmlns:a16="http://schemas.microsoft.com/office/drawing/2014/main" id="{896085AA-266A-4453-0AB4-A435C9DB1BBA}"/>
                  </a:ext>
                </a:extLst>
              </p14:cNvPr>
              <p14:cNvContentPartPr/>
              <p14:nvPr/>
            </p14:nvContentPartPr>
            <p14:xfrm>
              <a:off x="10905296" y="3612723"/>
              <a:ext cx="1140480" cy="376920"/>
            </p14:xfrm>
          </p:contentPart>
        </mc:Choice>
        <mc:Fallback>
          <p:pic>
            <p:nvPicPr>
              <p:cNvPr id="79" name="Ink 78">
                <a:extLst>
                  <a:ext uri="{FF2B5EF4-FFF2-40B4-BE49-F238E27FC236}">
                    <a16:creationId xmlns:a16="http://schemas.microsoft.com/office/drawing/2014/main" id="{896085AA-266A-4453-0AB4-A435C9DB1BBA}"/>
                  </a:ext>
                </a:extLst>
              </p:cNvPr>
              <p:cNvPicPr/>
              <p:nvPr/>
            </p:nvPicPr>
            <p:blipFill>
              <a:blip r:embed="rId119"/>
              <a:stretch>
                <a:fillRect/>
              </a:stretch>
            </p:blipFill>
            <p:spPr>
              <a:xfrm>
                <a:off x="10896656" y="3603723"/>
                <a:ext cx="1158120" cy="39456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80" name="Ink 79">
                <a:extLst>
                  <a:ext uri="{FF2B5EF4-FFF2-40B4-BE49-F238E27FC236}">
                    <a16:creationId xmlns:a16="http://schemas.microsoft.com/office/drawing/2014/main" id="{D5C1F10D-78E6-9B89-6F52-8ACD78F82ED1}"/>
                  </a:ext>
                </a:extLst>
              </p14:cNvPr>
              <p14:cNvContentPartPr/>
              <p14:nvPr/>
            </p14:nvContentPartPr>
            <p14:xfrm>
              <a:off x="11458256" y="4554123"/>
              <a:ext cx="962640" cy="347400"/>
            </p14:xfrm>
          </p:contentPart>
        </mc:Choice>
        <mc:Fallback>
          <p:pic>
            <p:nvPicPr>
              <p:cNvPr id="80" name="Ink 79">
                <a:extLst>
                  <a:ext uri="{FF2B5EF4-FFF2-40B4-BE49-F238E27FC236}">
                    <a16:creationId xmlns:a16="http://schemas.microsoft.com/office/drawing/2014/main" id="{D5C1F10D-78E6-9B89-6F52-8ACD78F82ED1}"/>
                  </a:ext>
                </a:extLst>
              </p:cNvPr>
              <p:cNvPicPr/>
              <p:nvPr/>
            </p:nvPicPr>
            <p:blipFill>
              <a:blip r:embed="rId121"/>
              <a:stretch>
                <a:fillRect/>
              </a:stretch>
            </p:blipFill>
            <p:spPr>
              <a:xfrm>
                <a:off x="11449616" y="4545483"/>
                <a:ext cx="980280" cy="3650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1" name="Ink 80">
                <a:extLst>
                  <a:ext uri="{FF2B5EF4-FFF2-40B4-BE49-F238E27FC236}">
                    <a16:creationId xmlns:a16="http://schemas.microsoft.com/office/drawing/2014/main" id="{67F2F324-EC6E-986B-6695-B580AD2C7162}"/>
                  </a:ext>
                </a:extLst>
              </p14:cNvPr>
              <p14:cNvContentPartPr/>
              <p14:nvPr/>
            </p14:nvContentPartPr>
            <p14:xfrm>
              <a:off x="10310576" y="4278003"/>
              <a:ext cx="1087200" cy="413280"/>
            </p14:xfrm>
          </p:contentPart>
        </mc:Choice>
        <mc:Fallback>
          <p:pic>
            <p:nvPicPr>
              <p:cNvPr id="81" name="Ink 80">
                <a:extLst>
                  <a:ext uri="{FF2B5EF4-FFF2-40B4-BE49-F238E27FC236}">
                    <a16:creationId xmlns:a16="http://schemas.microsoft.com/office/drawing/2014/main" id="{67F2F324-EC6E-986B-6695-B580AD2C7162}"/>
                  </a:ext>
                </a:extLst>
              </p:cNvPr>
              <p:cNvPicPr/>
              <p:nvPr/>
            </p:nvPicPr>
            <p:blipFill>
              <a:blip r:embed="rId123"/>
              <a:stretch>
                <a:fillRect/>
              </a:stretch>
            </p:blipFill>
            <p:spPr>
              <a:xfrm>
                <a:off x="10301936" y="4269003"/>
                <a:ext cx="1104840" cy="4309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2" name="Ink 81">
                <a:extLst>
                  <a:ext uri="{FF2B5EF4-FFF2-40B4-BE49-F238E27FC236}">
                    <a16:creationId xmlns:a16="http://schemas.microsoft.com/office/drawing/2014/main" id="{F0A5F1AB-198D-FCD6-100C-104E3AF345ED}"/>
                  </a:ext>
                </a:extLst>
              </p14:cNvPr>
              <p14:cNvContentPartPr/>
              <p14:nvPr/>
            </p14:nvContentPartPr>
            <p14:xfrm>
              <a:off x="8800016" y="3558003"/>
              <a:ext cx="1138320" cy="455760"/>
            </p14:xfrm>
          </p:contentPart>
        </mc:Choice>
        <mc:Fallback>
          <p:pic>
            <p:nvPicPr>
              <p:cNvPr id="82" name="Ink 81">
                <a:extLst>
                  <a:ext uri="{FF2B5EF4-FFF2-40B4-BE49-F238E27FC236}">
                    <a16:creationId xmlns:a16="http://schemas.microsoft.com/office/drawing/2014/main" id="{F0A5F1AB-198D-FCD6-100C-104E3AF345ED}"/>
                  </a:ext>
                </a:extLst>
              </p:cNvPr>
              <p:cNvPicPr/>
              <p:nvPr/>
            </p:nvPicPr>
            <p:blipFill>
              <a:blip r:embed="rId125"/>
              <a:stretch>
                <a:fillRect/>
              </a:stretch>
            </p:blipFill>
            <p:spPr>
              <a:xfrm>
                <a:off x="8791016" y="3549003"/>
                <a:ext cx="1155960" cy="473400"/>
              </a:xfrm>
              <a:prstGeom prst="rect">
                <a:avLst/>
              </a:prstGeom>
            </p:spPr>
          </p:pic>
        </mc:Fallback>
      </mc:AlternateContent>
      <p:grpSp>
        <p:nvGrpSpPr>
          <p:cNvPr id="87" name="Group 86">
            <a:extLst>
              <a:ext uri="{FF2B5EF4-FFF2-40B4-BE49-F238E27FC236}">
                <a16:creationId xmlns:a16="http://schemas.microsoft.com/office/drawing/2014/main" id="{91BBC0FC-8DF3-58C3-E94D-B35D3D6768A1}"/>
              </a:ext>
            </a:extLst>
          </p:cNvPr>
          <p:cNvGrpSpPr/>
          <p:nvPr/>
        </p:nvGrpSpPr>
        <p:grpSpPr>
          <a:xfrm>
            <a:off x="7440296" y="4412283"/>
            <a:ext cx="673200" cy="609840"/>
            <a:chOff x="7440296" y="4412283"/>
            <a:chExt cx="673200" cy="609840"/>
          </a:xfrm>
        </p:grpSpPr>
        <mc:AlternateContent xmlns:mc="http://schemas.openxmlformats.org/markup-compatibility/2006">
          <mc:Choice xmlns:p14="http://schemas.microsoft.com/office/powerpoint/2010/main" Requires="p14">
            <p:contentPart p14:bwMode="auto" r:id="rId126">
              <p14:nvContentPartPr>
                <p14:cNvPr id="83" name="Ink 82">
                  <a:extLst>
                    <a:ext uri="{FF2B5EF4-FFF2-40B4-BE49-F238E27FC236}">
                      <a16:creationId xmlns:a16="http://schemas.microsoft.com/office/drawing/2014/main" id="{F21B5561-598A-D38B-C7A8-191486381CDB}"/>
                    </a:ext>
                  </a:extLst>
                </p14:cNvPr>
                <p14:cNvContentPartPr/>
                <p14:nvPr/>
              </p14:nvContentPartPr>
              <p14:xfrm>
                <a:off x="7440296" y="4844643"/>
                <a:ext cx="189720" cy="147600"/>
              </p14:xfrm>
            </p:contentPart>
          </mc:Choice>
          <mc:Fallback>
            <p:pic>
              <p:nvPicPr>
                <p:cNvPr id="83" name="Ink 82">
                  <a:extLst>
                    <a:ext uri="{FF2B5EF4-FFF2-40B4-BE49-F238E27FC236}">
                      <a16:creationId xmlns:a16="http://schemas.microsoft.com/office/drawing/2014/main" id="{F21B5561-598A-D38B-C7A8-191486381CDB}"/>
                    </a:ext>
                  </a:extLst>
                </p:cNvPr>
                <p:cNvPicPr/>
                <p:nvPr/>
              </p:nvPicPr>
              <p:blipFill>
                <a:blip r:embed="rId127"/>
                <a:stretch>
                  <a:fillRect/>
                </a:stretch>
              </p:blipFill>
              <p:spPr>
                <a:xfrm>
                  <a:off x="7431296" y="4835643"/>
                  <a:ext cx="20736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4" name="Ink 83">
                  <a:extLst>
                    <a:ext uri="{FF2B5EF4-FFF2-40B4-BE49-F238E27FC236}">
                      <a16:creationId xmlns:a16="http://schemas.microsoft.com/office/drawing/2014/main" id="{42C687A2-3C53-9B1C-F403-A5630AE8907B}"/>
                    </a:ext>
                  </a:extLst>
                </p14:cNvPr>
                <p14:cNvContentPartPr/>
                <p14:nvPr/>
              </p14:nvContentPartPr>
              <p14:xfrm>
                <a:off x="7785176" y="4732683"/>
                <a:ext cx="228600" cy="289440"/>
              </p14:xfrm>
            </p:contentPart>
          </mc:Choice>
          <mc:Fallback>
            <p:pic>
              <p:nvPicPr>
                <p:cNvPr id="84" name="Ink 83">
                  <a:extLst>
                    <a:ext uri="{FF2B5EF4-FFF2-40B4-BE49-F238E27FC236}">
                      <a16:creationId xmlns:a16="http://schemas.microsoft.com/office/drawing/2014/main" id="{42C687A2-3C53-9B1C-F403-A5630AE8907B}"/>
                    </a:ext>
                  </a:extLst>
                </p:cNvPr>
                <p:cNvPicPr/>
                <p:nvPr/>
              </p:nvPicPr>
              <p:blipFill>
                <a:blip r:embed="rId129"/>
                <a:stretch>
                  <a:fillRect/>
                </a:stretch>
              </p:blipFill>
              <p:spPr>
                <a:xfrm>
                  <a:off x="7776536" y="4724043"/>
                  <a:ext cx="246240" cy="3070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5" name="Ink 84">
                  <a:extLst>
                    <a:ext uri="{FF2B5EF4-FFF2-40B4-BE49-F238E27FC236}">
                      <a16:creationId xmlns:a16="http://schemas.microsoft.com/office/drawing/2014/main" id="{4D398795-96C1-F72C-E24B-ED02848EF057}"/>
                    </a:ext>
                  </a:extLst>
                </p14:cNvPr>
                <p14:cNvContentPartPr/>
                <p14:nvPr/>
              </p14:nvContentPartPr>
              <p14:xfrm>
                <a:off x="7937456" y="4540803"/>
                <a:ext cx="162720" cy="100440"/>
              </p14:xfrm>
            </p:contentPart>
          </mc:Choice>
          <mc:Fallback>
            <p:pic>
              <p:nvPicPr>
                <p:cNvPr id="85" name="Ink 84">
                  <a:extLst>
                    <a:ext uri="{FF2B5EF4-FFF2-40B4-BE49-F238E27FC236}">
                      <a16:creationId xmlns:a16="http://schemas.microsoft.com/office/drawing/2014/main" id="{4D398795-96C1-F72C-E24B-ED02848EF057}"/>
                    </a:ext>
                  </a:extLst>
                </p:cNvPr>
                <p:cNvPicPr/>
                <p:nvPr/>
              </p:nvPicPr>
              <p:blipFill>
                <a:blip r:embed="rId131"/>
                <a:stretch>
                  <a:fillRect/>
                </a:stretch>
              </p:blipFill>
              <p:spPr>
                <a:xfrm>
                  <a:off x="7928456" y="4531803"/>
                  <a:ext cx="18036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6" name="Ink 85">
                  <a:extLst>
                    <a:ext uri="{FF2B5EF4-FFF2-40B4-BE49-F238E27FC236}">
                      <a16:creationId xmlns:a16="http://schemas.microsoft.com/office/drawing/2014/main" id="{936C111B-BC16-D37E-373F-55219C13C42C}"/>
                    </a:ext>
                  </a:extLst>
                </p14:cNvPr>
                <p14:cNvContentPartPr/>
                <p14:nvPr/>
              </p14:nvContentPartPr>
              <p14:xfrm>
                <a:off x="8069936" y="4412283"/>
                <a:ext cx="43560" cy="145440"/>
              </p14:xfrm>
            </p:contentPart>
          </mc:Choice>
          <mc:Fallback>
            <p:pic>
              <p:nvPicPr>
                <p:cNvPr id="86" name="Ink 85">
                  <a:extLst>
                    <a:ext uri="{FF2B5EF4-FFF2-40B4-BE49-F238E27FC236}">
                      <a16:creationId xmlns:a16="http://schemas.microsoft.com/office/drawing/2014/main" id="{936C111B-BC16-D37E-373F-55219C13C42C}"/>
                    </a:ext>
                  </a:extLst>
                </p:cNvPr>
                <p:cNvPicPr/>
                <p:nvPr/>
              </p:nvPicPr>
              <p:blipFill>
                <a:blip r:embed="rId133"/>
                <a:stretch>
                  <a:fillRect/>
                </a:stretch>
              </p:blipFill>
              <p:spPr>
                <a:xfrm>
                  <a:off x="8060936" y="4403283"/>
                  <a:ext cx="61200" cy="163080"/>
                </a:xfrm>
                <a:prstGeom prst="rect">
                  <a:avLst/>
                </a:prstGeom>
              </p:spPr>
            </p:pic>
          </mc:Fallback>
        </mc:AlternateContent>
      </p:grpSp>
      <p:grpSp>
        <p:nvGrpSpPr>
          <p:cNvPr id="91" name="Group 90">
            <a:extLst>
              <a:ext uri="{FF2B5EF4-FFF2-40B4-BE49-F238E27FC236}">
                <a16:creationId xmlns:a16="http://schemas.microsoft.com/office/drawing/2014/main" id="{CAD6A927-7D74-B2DF-3545-2A8505C137DD}"/>
              </a:ext>
            </a:extLst>
          </p:cNvPr>
          <p:cNvGrpSpPr/>
          <p:nvPr/>
        </p:nvGrpSpPr>
        <p:grpSpPr>
          <a:xfrm>
            <a:off x="11372216" y="4080003"/>
            <a:ext cx="159480" cy="212400"/>
            <a:chOff x="11372216" y="4080003"/>
            <a:chExt cx="159480" cy="212400"/>
          </a:xfrm>
        </p:grpSpPr>
        <mc:AlternateContent xmlns:mc="http://schemas.openxmlformats.org/markup-compatibility/2006">
          <mc:Choice xmlns:p14="http://schemas.microsoft.com/office/powerpoint/2010/main" Requires="p14">
            <p:contentPart p14:bwMode="auto" r:id="rId134">
              <p14:nvContentPartPr>
                <p14:cNvPr id="88" name="Ink 87">
                  <a:extLst>
                    <a:ext uri="{FF2B5EF4-FFF2-40B4-BE49-F238E27FC236}">
                      <a16:creationId xmlns:a16="http://schemas.microsoft.com/office/drawing/2014/main" id="{0F3DAF65-1C26-3AE3-122D-80BFC3A19BDD}"/>
                    </a:ext>
                  </a:extLst>
                </p14:cNvPr>
                <p14:cNvContentPartPr/>
                <p14:nvPr/>
              </p14:nvContentPartPr>
              <p14:xfrm>
                <a:off x="11387696" y="4160283"/>
                <a:ext cx="18360" cy="126000"/>
              </p14:xfrm>
            </p:contentPart>
          </mc:Choice>
          <mc:Fallback>
            <p:pic>
              <p:nvPicPr>
                <p:cNvPr id="88" name="Ink 87">
                  <a:extLst>
                    <a:ext uri="{FF2B5EF4-FFF2-40B4-BE49-F238E27FC236}">
                      <a16:creationId xmlns:a16="http://schemas.microsoft.com/office/drawing/2014/main" id="{0F3DAF65-1C26-3AE3-122D-80BFC3A19BDD}"/>
                    </a:ext>
                  </a:extLst>
                </p:cNvPr>
                <p:cNvPicPr/>
                <p:nvPr/>
              </p:nvPicPr>
              <p:blipFill>
                <a:blip r:embed="rId135"/>
                <a:stretch>
                  <a:fillRect/>
                </a:stretch>
              </p:blipFill>
              <p:spPr>
                <a:xfrm>
                  <a:off x="11379056" y="4151283"/>
                  <a:ext cx="3600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9" name="Ink 88">
                  <a:extLst>
                    <a:ext uri="{FF2B5EF4-FFF2-40B4-BE49-F238E27FC236}">
                      <a16:creationId xmlns:a16="http://schemas.microsoft.com/office/drawing/2014/main" id="{9A45ED69-DB99-9AD8-57EB-DA3525EFA9AE}"/>
                    </a:ext>
                  </a:extLst>
                </p14:cNvPr>
                <p14:cNvContentPartPr/>
                <p14:nvPr/>
              </p14:nvContentPartPr>
              <p14:xfrm>
                <a:off x="11372216" y="4151283"/>
                <a:ext cx="149400" cy="87840"/>
              </p14:xfrm>
            </p:contentPart>
          </mc:Choice>
          <mc:Fallback>
            <p:pic>
              <p:nvPicPr>
                <p:cNvPr id="89" name="Ink 88">
                  <a:extLst>
                    <a:ext uri="{FF2B5EF4-FFF2-40B4-BE49-F238E27FC236}">
                      <a16:creationId xmlns:a16="http://schemas.microsoft.com/office/drawing/2014/main" id="{9A45ED69-DB99-9AD8-57EB-DA3525EFA9AE}"/>
                    </a:ext>
                  </a:extLst>
                </p:cNvPr>
                <p:cNvPicPr/>
                <p:nvPr/>
              </p:nvPicPr>
              <p:blipFill>
                <a:blip r:embed="rId137"/>
                <a:stretch>
                  <a:fillRect/>
                </a:stretch>
              </p:blipFill>
              <p:spPr>
                <a:xfrm>
                  <a:off x="11363576" y="4142643"/>
                  <a:ext cx="16704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0" name="Ink 89">
                  <a:extLst>
                    <a:ext uri="{FF2B5EF4-FFF2-40B4-BE49-F238E27FC236}">
                      <a16:creationId xmlns:a16="http://schemas.microsoft.com/office/drawing/2014/main" id="{492488DF-D694-BE38-EFFC-8E89D9721B24}"/>
                    </a:ext>
                  </a:extLst>
                </p14:cNvPr>
                <p14:cNvContentPartPr/>
                <p14:nvPr/>
              </p14:nvContentPartPr>
              <p14:xfrm>
                <a:off x="11515856" y="4080003"/>
                <a:ext cx="15840" cy="212400"/>
              </p14:xfrm>
            </p:contentPart>
          </mc:Choice>
          <mc:Fallback>
            <p:pic>
              <p:nvPicPr>
                <p:cNvPr id="90" name="Ink 89">
                  <a:extLst>
                    <a:ext uri="{FF2B5EF4-FFF2-40B4-BE49-F238E27FC236}">
                      <a16:creationId xmlns:a16="http://schemas.microsoft.com/office/drawing/2014/main" id="{492488DF-D694-BE38-EFFC-8E89D9721B24}"/>
                    </a:ext>
                  </a:extLst>
                </p:cNvPr>
                <p:cNvPicPr/>
                <p:nvPr/>
              </p:nvPicPr>
              <p:blipFill>
                <a:blip r:embed="rId139"/>
                <a:stretch>
                  <a:fillRect/>
                </a:stretch>
              </p:blipFill>
              <p:spPr>
                <a:xfrm>
                  <a:off x="11506856" y="4071363"/>
                  <a:ext cx="33480" cy="230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0">
            <p14:nvContentPartPr>
              <p14:cNvPr id="92" name="Ink 91">
                <a:extLst>
                  <a:ext uri="{FF2B5EF4-FFF2-40B4-BE49-F238E27FC236}">
                    <a16:creationId xmlns:a16="http://schemas.microsoft.com/office/drawing/2014/main" id="{A87739AA-ADE9-3B31-E2A1-61DE6C04200B}"/>
                  </a:ext>
                </a:extLst>
              </p14:cNvPr>
              <p14:cNvContentPartPr/>
              <p14:nvPr/>
            </p14:nvContentPartPr>
            <p14:xfrm>
              <a:off x="4154216" y="6068643"/>
              <a:ext cx="1361160" cy="84960"/>
            </p14:xfrm>
          </p:contentPart>
        </mc:Choice>
        <mc:Fallback>
          <p:pic>
            <p:nvPicPr>
              <p:cNvPr id="92" name="Ink 91">
                <a:extLst>
                  <a:ext uri="{FF2B5EF4-FFF2-40B4-BE49-F238E27FC236}">
                    <a16:creationId xmlns:a16="http://schemas.microsoft.com/office/drawing/2014/main" id="{A87739AA-ADE9-3B31-E2A1-61DE6C04200B}"/>
                  </a:ext>
                </a:extLst>
              </p:cNvPr>
              <p:cNvPicPr/>
              <p:nvPr/>
            </p:nvPicPr>
            <p:blipFill>
              <a:blip r:embed="rId141"/>
              <a:stretch>
                <a:fillRect/>
              </a:stretch>
            </p:blipFill>
            <p:spPr>
              <a:xfrm>
                <a:off x="4145216" y="6060003"/>
                <a:ext cx="1378800" cy="102600"/>
              </a:xfrm>
              <a:prstGeom prst="rect">
                <a:avLst/>
              </a:prstGeom>
            </p:spPr>
          </p:pic>
        </mc:Fallback>
      </mc:AlternateContent>
    </p:spTree>
    <p:extLst>
      <p:ext uri="{BB962C8B-B14F-4D97-AF65-F5344CB8AC3E}">
        <p14:creationId xmlns:p14="http://schemas.microsoft.com/office/powerpoint/2010/main" val="17074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3191"/>
          <a:stretch/>
        </p:blipFill>
        <p:spPr>
          <a:xfrm>
            <a:off x="6864154" y="875163"/>
            <a:ext cx="4349750" cy="3087688"/>
          </a:xfrm>
        </p:spPr>
      </p:pic>
      <p:sp>
        <p:nvSpPr>
          <p:cNvPr id="2" name="Title 1"/>
          <p:cNvSpPr>
            <a:spLocks noGrp="1"/>
          </p:cNvSpPr>
          <p:nvPr>
            <p:ph type="title" idx="4294967295"/>
          </p:nvPr>
        </p:nvSpPr>
        <p:spPr>
          <a:xfrm>
            <a:off x="4862205" y="127926"/>
            <a:ext cx="4670425" cy="331788"/>
          </a:xfrm>
        </p:spPr>
        <p:txBody>
          <a:bodyPr>
            <a:noAutofit/>
          </a:bodyPr>
          <a:lstStyle/>
          <a:p>
            <a:r>
              <a:rPr lang="en-US" sz="2982" dirty="0"/>
              <a:t>PCR – Primer Design</a:t>
            </a:r>
          </a:p>
        </p:txBody>
      </p:sp>
      <p:sp>
        <p:nvSpPr>
          <p:cNvPr id="4" name="Content Placeholder 3"/>
          <p:cNvSpPr>
            <a:spLocks noGrp="1"/>
          </p:cNvSpPr>
          <p:nvPr>
            <p:ph sz="half" idx="4294967295"/>
          </p:nvPr>
        </p:nvSpPr>
        <p:spPr>
          <a:xfrm>
            <a:off x="51071" y="459714"/>
            <a:ext cx="5630863" cy="6196012"/>
          </a:xfrm>
        </p:spPr>
        <p:txBody>
          <a:bodyPr>
            <a:noAutofit/>
          </a:bodyPr>
          <a:lstStyle/>
          <a:p>
            <a:pPr marL="351789" indent="-351789"/>
            <a:r>
              <a:rPr lang="en-US" sz="1800" dirty="0"/>
              <a:t>Before a region of DNA can be amplified, one must identify and determine the sequence of a piece of DNA upstream and downstream of the region of interest. </a:t>
            </a:r>
          </a:p>
          <a:p>
            <a:pPr marL="351789" indent="-351789"/>
            <a:r>
              <a:rPr lang="en-US" sz="1800" dirty="0"/>
              <a:t>These areas are then used to determine the sequence of oligonucleotide primers that will be synthesized and used as starting points for DNA replication. </a:t>
            </a:r>
          </a:p>
          <a:p>
            <a:pPr marL="351789" indent="-351789"/>
            <a:r>
              <a:rPr lang="en-US" sz="1800" dirty="0"/>
              <a:t>Primers are complimentary to the up- and down-stream regions of the sequence to be amplified, so they stick, or anneal, to those regions.</a:t>
            </a:r>
          </a:p>
          <a:p>
            <a:pPr marL="703579" lvl="1" indent="-351789">
              <a:buFont typeface="Arial" panose="020B0604020202020204" pitchFamily="34" charset="0"/>
              <a:buChar char="•"/>
            </a:pPr>
            <a:r>
              <a:rPr lang="en-US" sz="1800" dirty="0">
                <a:solidFill>
                  <a:srgbClr val="FF0000"/>
                </a:solidFill>
              </a:rPr>
              <a:t>Left primer = sequence of top strand on the left.  This primer will anneal to the bottom strand.</a:t>
            </a:r>
          </a:p>
          <a:p>
            <a:pPr marL="703579" lvl="1" indent="-351789">
              <a:buFont typeface="Arial" panose="020B0604020202020204" pitchFamily="34" charset="0"/>
              <a:buChar char="•"/>
            </a:pPr>
            <a:r>
              <a:rPr lang="en-US" sz="1800" dirty="0">
                <a:solidFill>
                  <a:srgbClr val="FF0000"/>
                </a:solidFill>
              </a:rPr>
              <a:t>Right primer = sequence of bottom strand on the right. This primer will anneal to the top strand.</a:t>
            </a:r>
          </a:p>
          <a:p>
            <a:pPr marL="351789" indent="-351789"/>
            <a:r>
              <a:rPr lang="en-US" sz="1800" dirty="0"/>
              <a:t>Primers are in large excess over the template DNA, they are never used up.</a:t>
            </a:r>
          </a:p>
          <a:p>
            <a:pPr marL="351789" indent="-351789"/>
            <a:r>
              <a:rPr lang="en-US" sz="1800" dirty="0"/>
              <a:t>The primers  are incorporated into the final PCR product.</a:t>
            </a:r>
          </a:p>
          <a:p>
            <a:pPr marL="351789" indent="-351789"/>
            <a:endParaRPr lang="en-US" sz="1800" dirty="0"/>
          </a:p>
        </p:txBody>
      </p:sp>
      <p:cxnSp>
        <p:nvCxnSpPr>
          <p:cNvPr id="10" name="Straight Arrow Connector 9">
            <a:extLst>
              <a:ext uri="{FF2B5EF4-FFF2-40B4-BE49-F238E27FC236}">
                <a16:creationId xmlns:a16="http://schemas.microsoft.com/office/drawing/2014/main" id="{F0E8F15F-5F06-4F0C-9597-F78AF312B731}"/>
              </a:ext>
            </a:extLst>
          </p:cNvPr>
          <p:cNvCxnSpPr>
            <a:cxnSpLocks/>
          </p:cNvCxnSpPr>
          <p:nvPr/>
        </p:nvCxnSpPr>
        <p:spPr>
          <a:xfrm>
            <a:off x="7350446" y="3482688"/>
            <a:ext cx="337716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B7676E-4A69-4422-9829-BF14D8661CAD}"/>
              </a:ext>
            </a:extLst>
          </p:cNvPr>
          <p:cNvSpPr txBox="1"/>
          <p:nvPr/>
        </p:nvSpPr>
        <p:spPr>
          <a:xfrm>
            <a:off x="8154345" y="3322027"/>
            <a:ext cx="1416367" cy="300980"/>
          </a:xfrm>
          <a:prstGeom prst="rect">
            <a:avLst/>
          </a:prstGeom>
          <a:solidFill>
            <a:schemeClr val="bg1"/>
          </a:solidFill>
        </p:spPr>
        <p:txBody>
          <a:bodyPr wrap="square" rtlCol="0">
            <a:spAutoFit/>
          </a:bodyPr>
          <a:lstStyle/>
          <a:p>
            <a:r>
              <a:rPr lang="en-US" sz="1356" dirty="0"/>
              <a:t>Amplified region</a:t>
            </a:r>
          </a:p>
        </p:txBody>
      </p:sp>
      <p:cxnSp>
        <p:nvCxnSpPr>
          <p:cNvPr id="14" name="Straight Arrow Connector 13">
            <a:extLst>
              <a:ext uri="{FF2B5EF4-FFF2-40B4-BE49-F238E27FC236}">
                <a16:creationId xmlns:a16="http://schemas.microsoft.com/office/drawing/2014/main" id="{CEA8A3DB-12D4-450E-B6C0-3599EA47DBBA}"/>
              </a:ext>
            </a:extLst>
          </p:cNvPr>
          <p:cNvCxnSpPr/>
          <p:nvPr/>
        </p:nvCxnSpPr>
        <p:spPr>
          <a:xfrm flipH="1" flipV="1">
            <a:off x="5143153" y="4914131"/>
            <a:ext cx="616812" cy="516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A4D576-B935-4B9A-A2D1-3AC36F42E572}"/>
              </a:ext>
            </a:extLst>
          </p:cNvPr>
          <p:cNvSpPr txBox="1"/>
          <p:nvPr/>
        </p:nvSpPr>
        <p:spPr>
          <a:xfrm>
            <a:off x="5520934" y="5460281"/>
            <a:ext cx="2390086" cy="354584"/>
          </a:xfrm>
          <a:prstGeom prst="rect">
            <a:avLst/>
          </a:prstGeom>
          <a:noFill/>
        </p:spPr>
        <p:txBody>
          <a:bodyPr wrap="square" rtlCol="0">
            <a:spAutoFit/>
          </a:bodyPr>
          <a:lstStyle/>
          <a:p>
            <a:r>
              <a:rPr lang="en-US" sz="1704" b="1" dirty="0">
                <a:solidFill>
                  <a:srgbClr val="FF0000"/>
                </a:solidFill>
              </a:rPr>
              <a:t>Know these rules!</a:t>
            </a:r>
          </a:p>
        </p:txBody>
      </p:sp>
      <p:grpSp>
        <p:nvGrpSpPr>
          <p:cNvPr id="23" name="Group 22">
            <a:extLst>
              <a:ext uri="{FF2B5EF4-FFF2-40B4-BE49-F238E27FC236}">
                <a16:creationId xmlns:a16="http://schemas.microsoft.com/office/drawing/2014/main" id="{0CE61731-0733-47D2-9187-C9C711D200E6}"/>
              </a:ext>
            </a:extLst>
          </p:cNvPr>
          <p:cNvGrpSpPr/>
          <p:nvPr/>
        </p:nvGrpSpPr>
        <p:grpSpPr>
          <a:xfrm>
            <a:off x="7302229" y="4125698"/>
            <a:ext cx="4570482" cy="2355793"/>
            <a:chOff x="5138342" y="3716754"/>
            <a:chExt cx="4135320" cy="2437370"/>
          </a:xfrm>
        </p:grpSpPr>
        <p:sp>
          <p:nvSpPr>
            <p:cNvPr id="9" name="TextBox 8">
              <a:extLst>
                <a:ext uri="{FF2B5EF4-FFF2-40B4-BE49-F238E27FC236}">
                  <a16:creationId xmlns:a16="http://schemas.microsoft.com/office/drawing/2014/main" id="{415F5F11-0B9D-4560-8702-739FD83DD996}"/>
                </a:ext>
              </a:extLst>
            </p:cNvPr>
            <p:cNvSpPr txBox="1"/>
            <p:nvPr/>
          </p:nvSpPr>
          <p:spPr>
            <a:xfrm>
              <a:off x="5138342" y="4204089"/>
              <a:ext cx="4135320" cy="570263"/>
            </a:xfrm>
            <a:prstGeom prst="rect">
              <a:avLst/>
            </a:prstGeom>
            <a:noFill/>
          </p:spPr>
          <p:txBody>
            <a:bodyPr wrap="none" rtlCol="0">
              <a:spAutoFit/>
            </a:bodyPr>
            <a:lstStyle/>
            <a:p>
              <a:r>
                <a:rPr lang="en-US" sz="1491" dirty="0">
                  <a:latin typeface="Courier New" panose="02070309020205020404" pitchFamily="49" charset="0"/>
                  <a:cs typeface="Courier New" panose="02070309020205020404" pitchFamily="49" charset="0"/>
                </a:rPr>
                <a:t>5’--AAG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TAGTCGATGCGAATGTGCGGTGC—3’</a:t>
              </a:r>
            </a:p>
            <a:p>
              <a:r>
                <a:rPr lang="en-US" sz="1491" dirty="0">
                  <a:latin typeface="Courier New" panose="02070309020205020404" pitchFamily="49" charset="0"/>
                  <a:cs typeface="Courier New" panose="02070309020205020404" pitchFamily="49" charset="0"/>
                </a:rPr>
                <a:t>3’--TTCGACTGATCAGCTACGCTT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CCACG—5’</a:t>
              </a:r>
            </a:p>
          </p:txBody>
        </p:sp>
        <p:sp>
          <p:nvSpPr>
            <p:cNvPr id="11" name="TextBox 10">
              <a:extLst>
                <a:ext uri="{FF2B5EF4-FFF2-40B4-BE49-F238E27FC236}">
                  <a16:creationId xmlns:a16="http://schemas.microsoft.com/office/drawing/2014/main" id="{403B52C3-6758-4007-B510-386A5C85755E}"/>
                </a:ext>
              </a:extLst>
            </p:cNvPr>
            <p:cNvSpPr txBox="1"/>
            <p:nvPr/>
          </p:nvSpPr>
          <p:spPr>
            <a:xfrm>
              <a:off x="5694827" y="5515928"/>
              <a:ext cx="2902498" cy="638196"/>
            </a:xfrm>
            <a:prstGeom prst="rect">
              <a:avLst/>
            </a:prstGeom>
            <a:noFill/>
          </p:spPr>
          <p:txBody>
            <a:bodyPr wrap="none" rtlCol="0">
              <a:spAutoFit/>
            </a:bodyPr>
            <a:lstStyle/>
            <a:p>
              <a:r>
                <a:rPr lang="en-US" sz="1704" dirty="0">
                  <a:highlight>
                    <a:srgbClr val="FFFF00"/>
                  </a:highlight>
                  <a:latin typeface="Courier New" panose="02070309020205020404" pitchFamily="49" charset="0"/>
                  <a:cs typeface="Courier New" panose="02070309020205020404" pitchFamily="49" charset="0"/>
                </a:rPr>
                <a:t>CTGAC</a:t>
              </a:r>
              <a:r>
                <a:rPr lang="en-US" sz="1704" dirty="0">
                  <a:latin typeface="Courier New" panose="02070309020205020404" pitchFamily="49" charset="0"/>
                  <a:cs typeface="Courier New" panose="02070309020205020404" pitchFamily="49" charset="0"/>
                </a:rPr>
                <a:t>TAGTCGATGCGAATGTGC</a:t>
              </a:r>
            </a:p>
            <a:p>
              <a:r>
                <a:rPr lang="en-US" sz="1704" dirty="0">
                  <a:latin typeface="Courier New" panose="02070309020205020404" pitchFamily="49" charset="0"/>
                  <a:cs typeface="Courier New" panose="02070309020205020404" pitchFamily="49" charset="0"/>
                </a:rPr>
                <a:t>GACTGATCAGCTACGCTT</a:t>
              </a:r>
              <a:r>
                <a:rPr lang="en-US" sz="1704" b="1" dirty="0">
                  <a:highlight>
                    <a:srgbClr val="00FF00"/>
                  </a:highlight>
                  <a:latin typeface="Courier New" panose="02070309020205020404" pitchFamily="49" charset="0"/>
                  <a:cs typeface="Courier New" panose="02070309020205020404" pitchFamily="49" charset="0"/>
                </a:rPr>
                <a:t>ACACG</a:t>
              </a:r>
            </a:p>
          </p:txBody>
        </p:sp>
        <p:sp>
          <p:nvSpPr>
            <p:cNvPr id="13" name="Rectangle 12">
              <a:extLst>
                <a:ext uri="{FF2B5EF4-FFF2-40B4-BE49-F238E27FC236}">
                  <a16:creationId xmlns:a16="http://schemas.microsoft.com/office/drawing/2014/main" id="{570CAF7D-216D-4FC5-BD87-B5E0ABC34BEF}"/>
                </a:ext>
              </a:extLst>
            </p:cNvPr>
            <p:cNvSpPr/>
            <p:nvPr/>
          </p:nvSpPr>
          <p:spPr>
            <a:xfrm>
              <a:off x="5614036" y="4799825"/>
              <a:ext cx="828456" cy="332897"/>
            </a:xfrm>
            <a:prstGeom prst="rect">
              <a:avLst/>
            </a:prstGeom>
          </p:spPr>
          <p:txBody>
            <a:bodyPr wrap="none">
              <a:spAutoFit/>
            </a:bodyPr>
            <a:lstStyle/>
            <a:p>
              <a:r>
                <a:rPr lang="en-US" sz="1491" baseline="30000" dirty="0">
                  <a:highlight>
                    <a:srgbClr val="FFFF00"/>
                  </a:highlight>
                  <a:latin typeface="Courier New" panose="02070309020205020404" pitchFamily="49" charset="0"/>
                  <a:cs typeface="Courier New" panose="02070309020205020404" pitchFamily="49" charset="0"/>
                </a:rPr>
                <a:t>5’</a:t>
              </a:r>
              <a:r>
                <a:rPr lang="en-US" sz="1491" dirty="0">
                  <a:highlight>
                    <a:srgbClr val="FFFF00"/>
                  </a:highlight>
                  <a:latin typeface="Courier New" panose="02070309020205020404" pitchFamily="49" charset="0"/>
                  <a:cs typeface="Courier New" panose="02070309020205020404" pitchFamily="49" charset="0"/>
                </a:rPr>
                <a:t>CTGAC</a:t>
              </a:r>
              <a:endParaRPr lang="en-US" sz="1491" dirty="0">
                <a:highlight>
                  <a:srgbClr val="FFFF00"/>
                </a:highlight>
              </a:endParaRPr>
            </a:p>
          </p:txBody>
        </p:sp>
        <p:sp>
          <p:nvSpPr>
            <p:cNvPr id="15" name="Rectangle 14">
              <a:extLst>
                <a:ext uri="{FF2B5EF4-FFF2-40B4-BE49-F238E27FC236}">
                  <a16:creationId xmlns:a16="http://schemas.microsoft.com/office/drawing/2014/main" id="{7420EA19-913B-4DFD-919B-54B74B1315D7}"/>
                </a:ext>
              </a:extLst>
            </p:cNvPr>
            <p:cNvSpPr/>
            <p:nvPr/>
          </p:nvSpPr>
          <p:spPr>
            <a:xfrm>
              <a:off x="7237478" y="4844979"/>
              <a:ext cx="1942348" cy="332897"/>
            </a:xfrm>
            <a:prstGeom prst="rect">
              <a:avLst/>
            </a:prstGeom>
          </p:spPr>
          <p:txBody>
            <a:bodyPr wrap="none">
              <a:spAutoFit/>
            </a:bodyPr>
            <a:lstStyle/>
            <a:p>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 </a:t>
              </a:r>
              <a:r>
                <a:rPr lang="en-US" sz="1491" b="1" dirty="0">
                  <a:highlight>
                    <a:srgbClr val="00FF00"/>
                  </a:highlight>
                  <a:latin typeface="Courier New" panose="02070309020205020404" pitchFamily="49" charset="0"/>
                  <a:cs typeface="Courier New" panose="02070309020205020404" pitchFamily="49" charset="0"/>
                </a:rPr>
                <a:t>5’GCACA</a:t>
              </a:r>
              <a:endParaRPr lang="en-US" sz="1491" b="1" dirty="0">
                <a:highlight>
                  <a:srgbClr val="00FF00"/>
                </a:highlight>
              </a:endParaRPr>
            </a:p>
          </p:txBody>
        </p:sp>
        <p:cxnSp>
          <p:nvCxnSpPr>
            <p:cNvPr id="18" name="Straight Arrow Connector 17">
              <a:extLst>
                <a:ext uri="{FF2B5EF4-FFF2-40B4-BE49-F238E27FC236}">
                  <a16:creationId xmlns:a16="http://schemas.microsoft.com/office/drawing/2014/main" id="{2A8572F5-0EAD-4DC6-A2EA-1F076A63FCB6}"/>
                </a:ext>
              </a:extLst>
            </p:cNvPr>
            <p:cNvCxnSpPr/>
            <p:nvPr/>
          </p:nvCxnSpPr>
          <p:spPr>
            <a:xfrm>
              <a:off x="6950710" y="4713923"/>
              <a:ext cx="0" cy="73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3AB7EBA-6856-499D-9F07-72679FB597DD}"/>
                </a:ext>
              </a:extLst>
            </p:cNvPr>
            <p:cNvSpPr/>
            <p:nvPr/>
          </p:nvSpPr>
          <p:spPr>
            <a:xfrm>
              <a:off x="5912891" y="4271855"/>
              <a:ext cx="518609" cy="17999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0" name="Oval 19">
              <a:extLst>
                <a:ext uri="{FF2B5EF4-FFF2-40B4-BE49-F238E27FC236}">
                  <a16:creationId xmlns:a16="http://schemas.microsoft.com/office/drawing/2014/main" id="{266C17E4-8B67-4665-AECD-B6B734D81C9E}"/>
                </a:ext>
              </a:extLst>
            </p:cNvPr>
            <p:cNvSpPr/>
            <p:nvPr/>
          </p:nvSpPr>
          <p:spPr>
            <a:xfrm>
              <a:off x="7743603" y="4537827"/>
              <a:ext cx="601504" cy="176096"/>
            </a:xfrm>
            <a:prstGeom prst="ellipse">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16" name="Straight Arrow Connector 15">
              <a:extLst>
                <a:ext uri="{FF2B5EF4-FFF2-40B4-BE49-F238E27FC236}">
                  <a16:creationId xmlns:a16="http://schemas.microsoft.com/office/drawing/2014/main" id="{C4E71E28-C434-459C-B577-265B9957707F}"/>
                </a:ext>
              </a:extLst>
            </p:cNvPr>
            <p:cNvCxnSpPr>
              <a:cxnSpLocks/>
            </p:cNvCxnSpPr>
            <p:nvPr/>
          </p:nvCxnSpPr>
          <p:spPr>
            <a:xfrm>
              <a:off x="6046032" y="4192530"/>
              <a:ext cx="219155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62C0E4-B611-4A5A-A823-BB23DB7F1613}"/>
                </a:ext>
              </a:extLst>
            </p:cNvPr>
            <p:cNvSpPr txBox="1"/>
            <p:nvPr/>
          </p:nvSpPr>
          <p:spPr>
            <a:xfrm>
              <a:off x="6208741" y="3716754"/>
              <a:ext cx="1835613" cy="366863"/>
            </a:xfrm>
            <a:prstGeom prst="rect">
              <a:avLst/>
            </a:prstGeom>
            <a:solidFill>
              <a:schemeClr val="bg1"/>
            </a:solidFill>
          </p:spPr>
          <p:txBody>
            <a:bodyPr wrap="square" rtlCol="0">
              <a:spAutoFit/>
            </a:bodyPr>
            <a:lstStyle/>
            <a:p>
              <a:r>
                <a:rPr lang="en-US" sz="1704" dirty="0"/>
                <a:t>Amplified region</a:t>
              </a:r>
            </a:p>
          </p:txBody>
        </p:sp>
      </p:grpSp>
      <p:sp>
        <p:nvSpPr>
          <p:cNvPr id="12" name="TextBox 11">
            <a:extLst>
              <a:ext uri="{FF2B5EF4-FFF2-40B4-BE49-F238E27FC236}">
                <a16:creationId xmlns:a16="http://schemas.microsoft.com/office/drawing/2014/main" id="{5C6D55B2-29CA-46F1-9AD0-DC0D901FA472}"/>
              </a:ext>
            </a:extLst>
          </p:cNvPr>
          <p:cNvSpPr txBox="1"/>
          <p:nvPr/>
        </p:nvSpPr>
        <p:spPr>
          <a:xfrm>
            <a:off x="2794614" y="6416931"/>
            <a:ext cx="5116406" cy="551177"/>
          </a:xfrm>
          <a:prstGeom prst="rect">
            <a:avLst/>
          </a:prstGeom>
          <a:noFill/>
        </p:spPr>
        <p:txBody>
          <a:bodyPr wrap="square" rtlCol="0">
            <a:spAutoFit/>
          </a:bodyPr>
          <a:lstStyle/>
          <a:p>
            <a:r>
              <a:rPr lang="en-US" sz="1491" dirty="0"/>
              <a:t>Note: Actual primer lengths are 20-30 bases, in the illustrations here and on problem sets, much shorter primers are used.</a:t>
            </a:r>
          </a:p>
        </p:txBody>
      </p:sp>
      <p:sp>
        <p:nvSpPr>
          <p:cNvPr id="5" name="Date Placeholder 4">
            <a:extLst>
              <a:ext uri="{FF2B5EF4-FFF2-40B4-BE49-F238E27FC236}">
                <a16:creationId xmlns:a16="http://schemas.microsoft.com/office/drawing/2014/main" id="{FAF640CB-31CF-EBA7-2479-28E51B0BA662}"/>
              </a:ext>
            </a:extLst>
          </p:cNvPr>
          <p:cNvSpPr>
            <a:spLocks noGrp="1"/>
          </p:cNvSpPr>
          <p:nvPr>
            <p:ph type="dt" sz="half" idx="10"/>
          </p:nvPr>
        </p:nvSpPr>
        <p:spPr/>
        <p:txBody>
          <a:bodyPr/>
          <a:lstStyle/>
          <a:p>
            <a:fld id="{01FBCBD7-9BA9-4DFE-9B5E-638CBECF4D49}" type="datetime1">
              <a:rPr lang="en-US" smtClean="0"/>
              <a:t>9/7/2024</a:t>
            </a:fld>
            <a:endParaRPr lang="en-US"/>
          </a:p>
        </p:txBody>
      </p:sp>
      <p:sp>
        <p:nvSpPr>
          <p:cNvPr id="7" name="Footer Placeholder 6">
            <a:extLst>
              <a:ext uri="{FF2B5EF4-FFF2-40B4-BE49-F238E27FC236}">
                <a16:creationId xmlns:a16="http://schemas.microsoft.com/office/drawing/2014/main" id="{C673B341-2A85-0756-AB22-B69E50FDEACB}"/>
              </a:ext>
            </a:extLst>
          </p:cNvPr>
          <p:cNvSpPr>
            <a:spLocks noGrp="1"/>
          </p:cNvSpPr>
          <p:nvPr>
            <p:ph type="ftr" sz="quarter" idx="11"/>
          </p:nvPr>
        </p:nvSpPr>
        <p:spPr/>
        <p:txBody>
          <a:bodyPr/>
          <a:lstStyle/>
          <a:p>
            <a:r>
              <a:rPr lang="en-US"/>
              <a:t>Drugs and Disease F2024 - Lecture 4</a:t>
            </a:r>
          </a:p>
        </p:txBody>
      </p:sp>
      <p:sp>
        <p:nvSpPr>
          <p:cNvPr id="8" name="Slide Number Placeholder 7">
            <a:extLst>
              <a:ext uri="{FF2B5EF4-FFF2-40B4-BE49-F238E27FC236}">
                <a16:creationId xmlns:a16="http://schemas.microsoft.com/office/drawing/2014/main" id="{043B7B12-1343-D89F-9AB5-E6C185BCF1FC}"/>
              </a:ext>
            </a:extLst>
          </p:cNvPr>
          <p:cNvSpPr>
            <a:spLocks noGrp="1"/>
          </p:cNvSpPr>
          <p:nvPr>
            <p:ph type="sldNum" sz="quarter" idx="12"/>
          </p:nvPr>
        </p:nvSpPr>
        <p:spPr/>
        <p:txBody>
          <a:bodyPr/>
          <a:lstStyle/>
          <a:p>
            <a:fld id="{DC3BB032-4020-48F4-953B-341806DC4A2B}" type="slidenum">
              <a:rPr lang="en-US" smtClean="0"/>
              <a:t>18</a:t>
            </a:fld>
            <a:endParaRPr lang="en-US"/>
          </a:p>
        </p:txBody>
      </p:sp>
      <p:grpSp>
        <p:nvGrpSpPr>
          <p:cNvPr id="35" name="Group 34">
            <a:extLst>
              <a:ext uri="{FF2B5EF4-FFF2-40B4-BE49-F238E27FC236}">
                <a16:creationId xmlns:a16="http://schemas.microsoft.com/office/drawing/2014/main" id="{5B4F5A1F-AA6B-E755-DDD4-D96C5201EB2F}"/>
              </a:ext>
            </a:extLst>
          </p:cNvPr>
          <p:cNvGrpSpPr/>
          <p:nvPr/>
        </p:nvGrpSpPr>
        <p:grpSpPr>
          <a:xfrm>
            <a:off x="11863976" y="4218963"/>
            <a:ext cx="987840" cy="845640"/>
            <a:chOff x="11863976" y="4218963"/>
            <a:chExt cx="987840" cy="845640"/>
          </a:xfrm>
        </p:grpSpPr>
        <mc:AlternateContent xmlns:mc="http://schemas.openxmlformats.org/markup-compatibility/2006">
          <mc:Choice xmlns:p14="http://schemas.microsoft.com/office/powerpoint/2010/main" Requires="p14">
            <p:contentPart p14:bwMode="auto" r:id="rId4">
              <p14:nvContentPartPr>
                <p14:cNvPr id="22" name="Ink 21">
                  <a:extLst>
                    <a:ext uri="{FF2B5EF4-FFF2-40B4-BE49-F238E27FC236}">
                      <a16:creationId xmlns:a16="http://schemas.microsoft.com/office/drawing/2014/main" id="{2BD51EF6-EC44-04B3-3CA1-B3A43E289B24}"/>
                    </a:ext>
                  </a:extLst>
                </p14:cNvPr>
                <p14:cNvContentPartPr/>
                <p14:nvPr/>
              </p14:nvContentPartPr>
              <p14:xfrm>
                <a:off x="11863976" y="4600563"/>
                <a:ext cx="148680" cy="420840"/>
              </p14:xfrm>
            </p:contentPart>
          </mc:Choice>
          <mc:Fallback>
            <p:pic>
              <p:nvPicPr>
                <p:cNvPr id="22" name="Ink 21">
                  <a:extLst>
                    <a:ext uri="{FF2B5EF4-FFF2-40B4-BE49-F238E27FC236}">
                      <a16:creationId xmlns:a16="http://schemas.microsoft.com/office/drawing/2014/main" id="{2BD51EF6-EC44-04B3-3CA1-B3A43E289B24}"/>
                    </a:ext>
                  </a:extLst>
                </p:cNvPr>
                <p:cNvPicPr/>
                <p:nvPr/>
              </p:nvPicPr>
              <p:blipFill>
                <a:blip r:embed="rId5"/>
                <a:stretch>
                  <a:fillRect/>
                </a:stretch>
              </p:blipFill>
              <p:spPr>
                <a:xfrm>
                  <a:off x="11855336" y="4591563"/>
                  <a:ext cx="166320" cy="438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4" name="Ink 23">
                  <a:extLst>
                    <a:ext uri="{FF2B5EF4-FFF2-40B4-BE49-F238E27FC236}">
                      <a16:creationId xmlns:a16="http://schemas.microsoft.com/office/drawing/2014/main" id="{A1D39C68-25E6-6019-8613-8E29D34FB025}"/>
                    </a:ext>
                  </a:extLst>
                </p14:cNvPr>
                <p14:cNvContentPartPr/>
                <p14:nvPr/>
              </p14:nvContentPartPr>
              <p14:xfrm>
                <a:off x="12115976" y="4592283"/>
                <a:ext cx="40320" cy="143640"/>
              </p14:xfrm>
            </p:contentPart>
          </mc:Choice>
          <mc:Fallback>
            <p:pic>
              <p:nvPicPr>
                <p:cNvPr id="24" name="Ink 23">
                  <a:extLst>
                    <a:ext uri="{FF2B5EF4-FFF2-40B4-BE49-F238E27FC236}">
                      <a16:creationId xmlns:a16="http://schemas.microsoft.com/office/drawing/2014/main" id="{A1D39C68-25E6-6019-8613-8E29D34FB025}"/>
                    </a:ext>
                  </a:extLst>
                </p:cNvPr>
                <p:cNvPicPr/>
                <p:nvPr/>
              </p:nvPicPr>
              <p:blipFill>
                <a:blip r:embed="rId7"/>
                <a:stretch>
                  <a:fillRect/>
                </a:stretch>
              </p:blipFill>
              <p:spPr>
                <a:xfrm>
                  <a:off x="12107336" y="4583283"/>
                  <a:ext cx="57960" cy="161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5" name="Ink 24">
                  <a:extLst>
                    <a:ext uri="{FF2B5EF4-FFF2-40B4-BE49-F238E27FC236}">
                      <a16:creationId xmlns:a16="http://schemas.microsoft.com/office/drawing/2014/main" id="{B645B614-FC21-AB23-F989-15DD49B46492}"/>
                    </a:ext>
                  </a:extLst>
                </p14:cNvPr>
                <p14:cNvContentPartPr/>
                <p14:nvPr/>
              </p14:nvContentPartPr>
              <p14:xfrm>
                <a:off x="12011936" y="4523163"/>
                <a:ext cx="165960" cy="110880"/>
              </p14:xfrm>
            </p:contentPart>
          </mc:Choice>
          <mc:Fallback>
            <p:pic>
              <p:nvPicPr>
                <p:cNvPr id="25" name="Ink 24">
                  <a:extLst>
                    <a:ext uri="{FF2B5EF4-FFF2-40B4-BE49-F238E27FC236}">
                      <a16:creationId xmlns:a16="http://schemas.microsoft.com/office/drawing/2014/main" id="{B645B614-FC21-AB23-F989-15DD49B46492}"/>
                    </a:ext>
                  </a:extLst>
                </p:cNvPr>
                <p:cNvPicPr/>
                <p:nvPr/>
              </p:nvPicPr>
              <p:blipFill>
                <a:blip r:embed="rId9"/>
                <a:stretch>
                  <a:fillRect/>
                </a:stretch>
              </p:blipFill>
              <p:spPr>
                <a:xfrm>
                  <a:off x="12003296" y="4514523"/>
                  <a:ext cx="18360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6" name="Ink 25">
                  <a:extLst>
                    <a:ext uri="{FF2B5EF4-FFF2-40B4-BE49-F238E27FC236}">
                      <a16:creationId xmlns:a16="http://schemas.microsoft.com/office/drawing/2014/main" id="{88352588-2DA9-D079-DA6C-C05FEC981A37}"/>
                    </a:ext>
                  </a:extLst>
                </p14:cNvPr>
                <p14:cNvContentPartPr/>
                <p14:nvPr/>
              </p14:nvContentPartPr>
              <p14:xfrm>
                <a:off x="12211736" y="4584363"/>
                <a:ext cx="92880" cy="100800"/>
              </p14:xfrm>
            </p:contentPart>
          </mc:Choice>
          <mc:Fallback>
            <p:pic>
              <p:nvPicPr>
                <p:cNvPr id="26" name="Ink 25">
                  <a:extLst>
                    <a:ext uri="{FF2B5EF4-FFF2-40B4-BE49-F238E27FC236}">
                      <a16:creationId xmlns:a16="http://schemas.microsoft.com/office/drawing/2014/main" id="{88352588-2DA9-D079-DA6C-C05FEC981A37}"/>
                    </a:ext>
                  </a:extLst>
                </p:cNvPr>
                <p:cNvPicPr/>
                <p:nvPr/>
              </p:nvPicPr>
              <p:blipFill>
                <a:blip r:embed="rId11"/>
                <a:stretch>
                  <a:fillRect/>
                </a:stretch>
              </p:blipFill>
              <p:spPr>
                <a:xfrm>
                  <a:off x="12203096" y="4575723"/>
                  <a:ext cx="11052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7" name="Ink 26">
                  <a:extLst>
                    <a:ext uri="{FF2B5EF4-FFF2-40B4-BE49-F238E27FC236}">
                      <a16:creationId xmlns:a16="http://schemas.microsoft.com/office/drawing/2014/main" id="{B79AFA6C-EB1B-6387-9ECB-6D9EA158AA0F}"/>
                    </a:ext>
                  </a:extLst>
                </p14:cNvPr>
                <p14:cNvContentPartPr/>
                <p14:nvPr/>
              </p14:nvContentPartPr>
              <p14:xfrm>
                <a:off x="12306056" y="4479603"/>
                <a:ext cx="259200" cy="179280"/>
              </p14:xfrm>
            </p:contentPart>
          </mc:Choice>
          <mc:Fallback>
            <p:pic>
              <p:nvPicPr>
                <p:cNvPr id="27" name="Ink 26">
                  <a:extLst>
                    <a:ext uri="{FF2B5EF4-FFF2-40B4-BE49-F238E27FC236}">
                      <a16:creationId xmlns:a16="http://schemas.microsoft.com/office/drawing/2014/main" id="{B79AFA6C-EB1B-6387-9ECB-6D9EA158AA0F}"/>
                    </a:ext>
                  </a:extLst>
                </p:cNvPr>
                <p:cNvPicPr/>
                <p:nvPr/>
              </p:nvPicPr>
              <p:blipFill>
                <a:blip r:embed="rId13"/>
                <a:stretch>
                  <a:fillRect/>
                </a:stretch>
              </p:blipFill>
              <p:spPr>
                <a:xfrm>
                  <a:off x="12297416" y="4470963"/>
                  <a:ext cx="27684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8" name="Ink 27">
                  <a:extLst>
                    <a:ext uri="{FF2B5EF4-FFF2-40B4-BE49-F238E27FC236}">
                      <a16:creationId xmlns:a16="http://schemas.microsoft.com/office/drawing/2014/main" id="{0A59EFFF-4F80-93BA-9996-FCFBB780E8FC}"/>
                    </a:ext>
                  </a:extLst>
                </p14:cNvPr>
                <p14:cNvContentPartPr/>
                <p14:nvPr/>
              </p14:nvContentPartPr>
              <p14:xfrm>
                <a:off x="12545096" y="4319763"/>
                <a:ext cx="65520" cy="154800"/>
              </p14:xfrm>
            </p:contentPart>
          </mc:Choice>
          <mc:Fallback>
            <p:pic>
              <p:nvPicPr>
                <p:cNvPr id="28" name="Ink 27">
                  <a:extLst>
                    <a:ext uri="{FF2B5EF4-FFF2-40B4-BE49-F238E27FC236}">
                      <a16:creationId xmlns:a16="http://schemas.microsoft.com/office/drawing/2014/main" id="{0A59EFFF-4F80-93BA-9996-FCFBB780E8FC}"/>
                    </a:ext>
                  </a:extLst>
                </p:cNvPr>
                <p:cNvPicPr/>
                <p:nvPr/>
              </p:nvPicPr>
              <p:blipFill>
                <a:blip r:embed="rId15"/>
                <a:stretch>
                  <a:fillRect/>
                </a:stretch>
              </p:blipFill>
              <p:spPr>
                <a:xfrm>
                  <a:off x="12536456" y="4311123"/>
                  <a:ext cx="8316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9" name="Ink 28">
                  <a:extLst>
                    <a:ext uri="{FF2B5EF4-FFF2-40B4-BE49-F238E27FC236}">
                      <a16:creationId xmlns:a16="http://schemas.microsoft.com/office/drawing/2014/main" id="{B72E6D62-11F8-5F6E-0B63-CB4164A92DD7}"/>
                    </a:ext>
                  </a:extLst>
                </p14:cNvPr>
                <p14:cNvContentPartPr/>
                <p14:nvPr/>
              </p14:nvContentPartPr>
              <p14:xfrm>
                <a:off x="12661016" y="4218963"/>
                <a:ext cx="120960" cy="241560"/>
              </p14:xfrm>
            </p:contentPart>
          </mc:Choice>
          <mc:Fallback>
            <p:pic>
              <p:nvPicPr>
                <p:cNvPr id="29" name="Ink 28">
                  <a:extLst>
                    <a:ext uri="{FF2B5EF4-FFF2-40B4-BE49-F238E27FC236}">
                      <a16:creationId xmlns:a16="http://schemas.microsoft.com/office/drawing/2014/main" id="{B72E6D62-11F8-5F6E-0B63-CB4164A92DD7}"/>
                    </a:ext>
                  </a:extLst>
                </p:cNvPr>
                <p:cNvPicPr/>
                <p:nvPr/>
              </p:nvPicPr>
              <p:blipFill>
                <a:blip r:embed="rId17"/>
                <a:stretch>
                  <a:fillRect/>
                </a:stretch>
              </p:blipFill>
              <p:spPr>
                <a:xfrm>
                  <a:off x="12652376" y="4209963"/>
                  <a:ext cx="138600" cy="2592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0" name="Ink 29">
                  <a:extLst>
                    <a:ext uri="{FF2B5EF4-FFF2-40B4-BE49-F238E27FC236}">
                      <a16:creationId xmlns:a16="http://schemas.microsoft.com/office/drawing/2014/main" id="{F5835E07-5C5F-384E-72A3-661D054BA9B1}"/>
                    </a:ext>
                  </a:extLst>
                </p14:cNvPr>
                <p14:cNvContentPartPr/>
                <p14:nvPr/>
              </p14:nvContentPartPr>
              <p14:xfrm>
                <a:off x="12749936" y="4318323"/>
                <a:ext cx="101880" cy="150480"/>
              </p14:xfrm>
            </p:contentPart>
          </mc:Choice>
          <mc:Fallback>
            <p:pic>
              <p:nvPicPr>
                <p:cNvPr id="30" name="Ink 29">
                  <a:extLst>
                    <a:ext uri="{FF2B5EF4-FFF2-40B4-BE49-F238E27FC236}">
                      <a16:creationId xmlns:a16="http://schemas.microsoft.com/office/drawing/2014/main" id="{F5835E07-5C5F-384E-72A3-661D054BA9B1}"/>
                    </a:ext>
                  </a:extLst>
                </p:cNvPr>
                <p:cNvPicPr/>
                <p:nvPr/>
              </p:nvPicPr>
              <p:blipFill>
                <a:blip r:embed="rId19"/>
                <a:stretch>
                  <a:fillRect/>
                </a:stretch>
              </p:blipFill>
              <p:spPr>
                <a:xfrm>
                  <a:off x="12740936" y="4309323"/>
                  <a:ext cx="11952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1" name="Ink 30">
                  <a:extLst>
                    <a:ext uri="{FF2B5EF4-FFF2-40B4-BE49-F238E27FC236}">
                      <a16:creationId xmlns:a16="http://schemas.microsoft.com/office/drawing/2014/main" id="{0DE531A0-FB68-1A0E-A83C-32768B733235}"/>
                    </a:ext>
                  </a:extLst>
                </p14:cNvPr>
                <p14:cNvContentPartPr/>
                <p14:nvPr/>
              </p14:nvContentPartPr>
              <p14:xfrm>
                <a:off x="12256736" y="4911963"/>
                <a:ext cx="31320" cy="152640"/>
              </p14:xfrm>
            </p:contentPart>
          </mc:Choice>
          <mc:Fallback>
            <p:pic>
              <p:nvPicPr>
                <p:cNvPr id="31" name="Ink 30">
                  <a:extLst>
                    <a:ext uri="{FF2B5EF4-FFF2-40B4-BE49-F238E27FC236}">
                      <a16:creationId xmlns:a16="http://schemas.microsoft.com/office/drawing/2014/main" id="{0DE531A0-FB68-1A0E-A83C-32768B733235}"/>
                    </a:ext>
                  </a:extLst>
                </p:cNvPr>
                <p:cNvPicPr/>
                <p:nvPr/>
              </p:nvPicPr>
              <p:blipFill>
                <a:blip r:embed="rId21"/>
                <a:stretch>
                  <a:fillRect/>
                </a:stretch>
              </p:blipFill>
              <p:spPr>
                <a:xfrm>
                  <a:off x="12247736" y="4903323"/>
                  <a:ext cx="4896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2" name="Ink 31">
                  <a:extLst>
                    <a:ext uri="{FF2B5EF4-FFF2-40B4-BE49-F238E27FC236}">
                      <a16:creationId xmlns:a16="http://schemas.microsoft.com/office/drawing/2014/main" id="{4A1308DF-0F1C-8EE0-5924-C98ED4FF818F}"/>
                    </a:ext>
                  </a:extLst>
                </p14:cNvPr>
                <p14:cNvContentPartPr/>
                <p14:nvPr/>
              </p14:nvContentPartPr>
              <p14:xfrm>
                <a:off x="12212456" y="4919883"/>
                <a:ext cx="128520" cy="113040"/>
              </p14:xfrm>
            </p:contentPart>
          </mc:Choice>
          <mc:Fallback>
            <p:pic>
              <p:nvPicPr>
                <p:cNvPr id="32" name="Ink 31">
                  <a:extLst>
                    <a:ext uri="{FF2B5EF4-FFF2-40B4-BE49-F238E27FC236}">
                      <a16:creationId xmlns:a16="http://schemas.microsoft.com/office/drawing/2014/main" id="{4A1308DF-0F1C-8EE0-5924-C98ED4FF818F}"/>
                    </a:ext>
                  </a:extLst>
                </p:cNvPr>
                <p:cNvPicPr/>
                <p:nvPr/>
              </p:nvPicPr>
              <p:blipFill>
                <a:blip r:embed="rId23"/>
                <a:stretch>
                  <a:fillRect/>
                </a:stretch>
              </p:blipFill>
              <p:spPr>
                <a:xfrm>
                  <a:off x="12203816" y="4910883"/>
                  <a:ext cx="14616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3" name="Ink 32">
                  <a:extLst>
                    <a:ext uri="{FF2B5EF4-FFF2-40B4-BE49-F238E27FC236}">
                      <a16:creationId xmlns:a16="http://schemas.microsoft.com/office/drawing/2014/main" id="{492F76E5-D7EC-B702-F93C-864F8E8F3AD0}"/>
                    </a:ext>
                  </a:extLst>
                </p14:cNvPr>
                <p14:cNvContentPartPr/>
                <p14:nvPr/>
              </p14:nvContentPartPr>
              <p14:xfrm>
                <a:off x="12399656" y="4782003"/>
                <a:ext cx="242280" cy="238680"/>
              </p14:xfrm>
            </p:contentPart>
          </mc:Choice>
          <mc:Fallback>
            <p:pic>
              <p:nvPicPr>
                <p:cNvPr id="33" name="Ink 32">
                  <a:extLst>
                    <a:ext uri="{FF2B5EF4-FFF2-40B4-BE49-F238E27FC236}">
                      <a16:creationId xmlns:a16="http://schemas.microsoft.com/office/drawing/2014/main" id="{492F76E5-D7EC-B702-F93C-864F8E8F3AD0}"/>
                    </a:ext>
                  </a:extLst>
                </p:cNvPr>
                <p:cNvPicPr/>
                <p:nvPr/>
              </p:nvPicPr>
              <p:blipFill>
                <a:blip r:embed="rId25"/>
                <a:stretch>
                  <a:fillRect/>
                </a:stretch>
              </p:blipFill>
              <p:spPr>
                <a:xfrm>
                  <a:off x="12391016" y="4773363"/>
                  <a:ext cx="25992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4" name="Ink 33">
                  <a:extLst>
                    <a:ext uri="{FF2B5EF4-FFF2-40B4-BE49-F238E27FC236}">
                      <a16:creationId xmlns:a16="http://schemas.microsoft.com/office/drawing/2014/main" id="{47C5703C-311B-1258-1563-6B18942FE73E}"/>
                    </a:ext>
                  </a:extLst>
                </p14:cNvPr>
                <p14:cNvContentPartPr/>
                <p14:nvPr/>
              </p14:nvContentPartPr>
              <p14:xfrm>
                <a:off x="12568856" y="4848603"/>
                <a:ext cx="102960" cy="38880"/>
              </p14:xfrm>
            </p:contentPart>
          </mc:Choice>
          <mc:Fallback>
            <p:pic>
              <p:nvPicPr>
                <p:cNvPr id="34" name="Ink 33">
                  <a:extLst>
                    <a:ext uri="{FF2B5EF4-FFF2-40B4-BE49-F238E27FC236}">
                      <a16:creationId xmlns:a16="http://schemas.microsoft.com/office/drawing/2014/main" id="{47C5703C-311B-1258-1563-6B18942FE73E}"/>
                    </a:ext>
                  </a:extLst>
                </p:cNvPr>
                <p:cNvPicPr/>
                <p:nvPr/>
              </p:nvPicPr>
              <p:blipFill>
                <a:blip r:embed="rId27"/>
                <a:stretch>
                  <a:fillRect/>
                </a:stretch>
              </p:blipFill>
              <p:spPr>
                <a:xfrm>
                  <a:off x="12559856" y="4839963"/>
                  <a:ext cx="120600" cy="56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39" name="Ink 38">
                <a:extLst>
                  <a:ext uri="{FF2B5EF4-FFF2-40B4-BE49-F238E27FC236}">
                    <a16:creationId xmlns:a16="http://schemas.microsoft.com/office/drawing/2014/main" id="{02A6DA5D-365A-4CB7-6EDB-A283D2A24672}"/>
                  </a:ext>
                </a:extLst>
              </p14:cNvPr>
              <p14:cNvContentPartPr/>
              <p14:nvPr/>
            </p14:nvContentPartPr>
            <p14:xfrm>
              <a:off x="10829696" y="4407243"/>
              <a:ext cx="49680" cy="727560"/>
            </p14:xfrm>
          </p:contentPart>
        </mc:Choice>
        <mc:Fallback>
          <p:pic>
            <p:nvPicPr>
              <p:cNvPr id="39" name="Ink 38">
                <a:extLst>
                  <a:ext uri="{FF2B5EF4-FFF2-40B4-BE49-F238E27FC236}">
                    <a16:creationId xmlns:a16="http://schemas.microsoft.com/office/drawing/2014/main" id="{02A6DA5D-365A-4CB7-6EDB-A283D2A24672}"/>
                  </a:ext>
                </a:extLst>
              </p:cNvPr>
              <p:cNvPicPr/>
              <p:nvPr/>
            </p:nvPicPr>
            <p:blipFill>
              <a:blip r:embed="rId29"/>
              <a:stretch>
                <a:fillRect/>
              </a:stretch>
            </p:blipFill>
            <p:spPr>
              <a:xfrm>
                <a:off x="10821056" y="4398243"/>
                <a:ext cx="67320" cy="745200"/>
              </a:xfrm>
              <a:prstGeom prst="rect">
                <a:avLst/>
              </a:prstGeom>
            </p:spPr>
          </p:pic>
        </mc:Fallback>
      </mc:AlternateContent>
      <p:grpSp>
        <p:nvGrpSpPr>
          <p:cNvPr id="49" name="Group 48">
            <a:extLst>
              <a:ext uri="{FF2B5EF4-FFF2-40B4-BE49-F238E27FC236}">
                <a16:creationId xmlns:a16="http://schemas.microsoft.com/office/drawing/2014/main" id="{7E8263ED-E4F4-9252-D151-4F14916398CF}"/>
              </a:ext>
            </a:extLst>
          </p:cNvPr>
          <p:cNvGrpSpPr/>
          <p:nvPr/>
        </p:nvGrpSpPr>
        <p:grpSpPr>
          <a:xfrm>
            <a:off x="11239016" y="5851563"/>
            <a:ext cx="1086120" cy="699480"/>
            <a:chOff x="11239016" y="5851563"/>
            <a:chExt cx="1086120" cy="699480"/>
          </a:xfrm>
        </p:grpSpPr>
        <mc:AlternateContent xmlns:mc="http://schemas.openxmlformats.org/markup-compatibility/2006">
          <mc:Choice xmlns:p14="http://schemas.microsoft.com/office/powerpoint/2010/main" Requires="p14">
            <p:contentPart p14:bwMode="auto" r:id="rId30">
              <p14:nvContentPartPr>
                <p14:cNvPr id="40" name="Ink 39">
                  <a:extLst>
                    <a:ext uri="{FF2B5EF4-FFF2-40B4-BE49-F238E27FC236}">
                      <a16:creationId xmlns:a16="http://schemas.microsoft.com/office/drawing/2014/main" id="{61D946FC-5AD4-8B60-1EE1-77BB03B11A5A}"/>
                    </a:ext>
                  </a:extLst>
                </p14:cNvPr>
                <p14:cNvContentPartPr/>
                <p14:nvPr/>
              </p14:nvContentPartPr>
              <p14:xfrm>
                <a:off x="11293736" y="6073683"/>
                <a:ext cx="47880" cy="174240"/>
              </p14:xfrm>
            </p:contentPart>
          </mc:Choice>
          <mc:Fallback>
            <p:pic>
              <p:nvPicPr>
                <p:cNvPr id="40" name="Ink 39">
                  <a:extLst>
                    <a:ext uri="{FF2B5EF4-FFF2-40B4-BE49-F238E27FC236}">
                      <a16:creationId xmlns:a16="http://schemas.microsoft.com/office/drawing/2014/main" id="{61D946FC-5AD4-8B60-1EE1-77BB03B11A5A}"/>
                    </a:ext>
                  </a:extLst>
                </p:cNvPr>
                <p:cNvPicPr/>
                <p:nvPr/>
              </p:nvPicPr>
              <p:blipFill>
                <a:blip r:embed="rId31"/>
                <a:stretch>
                  <a:fillRect/>
                </a:stretch>
              </p:blipFill>
              <p:spPr>
                <a:xfrm>
                  <a:off x="11284736" y="6065043"/>
                  <a:ext cx="6552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1" name="Ink 40">
                  <a:extLst>
                    <a:ext uri="{FF2B5EF4-FFF2-40B4-BE49-F238E27FC236}">
                      <a16:creationId xmlns:a16="http://schemas.microsoft.com/office/drawing/2014/main" id="{339865BC-C844-31BB-F92F-9901DA111304}"/>
                    </a:ext>
                  </a:extLst>
                </p14:cNvPr>
                <p14:cNvContentPartPr/>
                <p14:nvPr/>
              </p14:nvContentPartPr>
              <p14:xfrm>
                <a:off x="11239016" y="6033363"/>
                <a:ext cx="139320" cy="112320"/>
              </p14:xfrm>
            </p:contentPart>
          </mc:Choice>
          <mc:Fallback>
            <p:pic>
              <p:nvPicPr>
                <p:cNvPr id="41" name="Ink 40">
                  <a:extLst>
                    <a:ext uri="{FF2B5EF4-FFF2-40B4-BE49-F238E27FC236}">
                      <a16:creationId xmlns:a16="http://schemas.microsoft.com/office/drawing/2014/main" id="{339865BC-C844-31BB-F92F-9901DA111304}"/>
                    </a:ext>
                  </a:extLst>
                </p:cNvPr>
                <p:cNvPicPr/>
                <p:nvPr/>
              </p:nvPicPr>
              <p:blipFill>
                <a:blip r:embed="rId33"/>
                <a:stretch>
                  <a:fillRect/>
                </a:stretch>
              </p:blipFill>
              <p:spPr>
                <a:xfrm>
                  <a:off x="11230376" y="6024723"/>
                  <a:ext cx="15696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2" name="Ink 41">
                  <a:extLst>
                    <a:ext uri="{FF2B5EF4-FFF2-40B4-BE49-F238E27FC236}">
                      <a16:creationId xmlns:a16="http://schemas.microsoft.com/office/drawing/2014/main" id="{DF354E28-8919-301D-9C12-013AA72F8128}"/>
                    </a:ext>
                  </a:extLst>
                </p14:cNvPr>
                <p14:cNvContentPartPr/>
                <p14:nvPr/>
              </p14:nvContentPartPr>
              <p14:xfrm>
                <a:off x="11443136" y="6034083"/>
                <a:ext cx="88560" cy="98280"/>
              </p14:xfrm>
            </p:contentPart>
          </mc:Choice>
          <mc:Fallback>
            <p:pic>
              <p:nvPicPr>
                <p:cNvPr id="42" name="Ink 41">
                  <a:extLst>
                    <a:ext uri="{FF2B5EF4-FFF2-40B4-BE49-F238E27FC236}">
                      <a16:creationId xmlns:a16="http://schemas.microsoft.com/office/drawing/2014/main" id="{DF354E28-8919-301D-9C12-013AA72F8128}"/>
                    </a:ext>
                  </a:extLst>
                </p:cNvPr>
                <p:cNvPicPr/>
                <p:nvPr/>
              </p:nvPicPr>
              <p:blipFill>
                <a:blip r:embed="rId35"/>
                <a:stretch>
                  <a:fillRect/>
                </a:stretch>
              </p:blipFill>
              <p:spPr>
                <a:xfrm>
                  <a:off x="11434496" y="6025083"/>
                  <a:ext cx="10620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3" name="Ink 42">
                  <a:extLst>
                    <a:ext uri="{FF2B5EF4-FFF2-40B4-BE49-F238E27FC236}">
                      <a16:creationId xmlns:a16="http://schemas.microsoft.com/office/drawing/2014/main" id="{69ADFFDD-EDE9-D4EF-5A77-8EC752114D2E}"/>
                    </a:ext>
                  </a:extLst>
                </p14:cNvPr>
                <p14:cNvContentPartPr/>
                <p14:nvPr/>
              </p14:nvContentPartPr>
              <p14:xfrm>
                <a:off x="11530616" y="5948403"/>
                <a:ext cx="145440" cy="158400"/>
              </p14:xfrm>
            </p:contentPart>
          </mc:Choice>
          <mc:Fallback>
            <p:pic>
              <p:nvPicPr>
                <p:cNvPr id="43" name="Ink 42">
                  <a:extLst>
                    <a:ext uri="{FF2B5EF4-FFF2-40B4-BE49-F238E27FC236}">
                      <a16:creationId xmlns:a16="http://schemas.microsoft.com/office/drawing/2014/main" id="{69ADFFDD-EDE9-D4EF-5A77-8EC752114D2E}"/>
                    </a:ext>
                  </a:extLst>
                </p:cNvPr>
                <p:cNvPicPr/>
                <p:nvPr/>
              </p:nvPicPr>
              <p:blipFill>
                <a:blip r:embed="rId37"/>
                <a:stretch>
                  <a:fillRect/>
                </a:stretch>
              </p:blipFill>
              <p:spPr>
                <a:xfrm>
                  <a:off x="11521976" y="5939763"/>
                  <a:ext cx="16308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4" name="Ink 43">
                  <a:extLst>
                    <a:ext uri="{FF2B5EF4-FFF2-40B4-BE49-F238E27FC236}">
                      <a16:creationId xmlns:a16="http://schemas.microsoft.com/office/drawing/2014/main" id="{C347F9D6-6DA7-315A-67B6-87AD3DBC1326}"/>
                    </a:ext>
                  </a:extLst>
                </p14:cNvPr>
                <p14:cNvContentPartPr/>
                <p14:nvPr/>
              </p14:nvContentPartPr>
              <p14:xfrm>
                <a:off x="11513336" y="6391923"/>
                <a:ext cx="59760" cy="159120"/>
              </p14:xfrm>
            </p:contentPart>
          </mc:Choice>
          <mc:Fallback>
            <p:pic>
              <p:nvPicPr>
                <p:cNvPr id="44" name="Ink 43">
                  <a:extLst>
                    <a:ext uri="{FF2B5EF4-FFF2-40B4-BE49-F238E27FC236}">
                      <a16:creationId xmlns:a16="http://schemas.microsoft.com/office/drawing/2014/main" id="{C347F9D6-6DA7-315A-67B6-87AD3DBC1326}"/>
                    </a:ext>
                  </a:extLst>
                </p:cNvPr>
                <p:cNvPicPr/>
                <p:nvPr/>
              </p:nvPicPr>
              <p:blipFill>
                <a:blip r:embed="rId39"/>
                <a:stretch>
                  <a:fillRect/>
                </a:stretch>
              </p:blipFill>
              <p:spPr>
                <a:xfrm>
                  <a:off x="11504336" y="6383283"/>
                  <a:ext cx="77400"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5" name="Ink 44">
                  <a:extLst>
                    <a:ext uri="{FF2B5EF4-FFF2-40B4-BE49-F238E27FC236}">
                      <a16:creationId xmlns:a16="http://schemas.microsoft.com/office/drawing/2014/main" id="{A34DF1EB-13DF-70C9-5206-8AE3ACC81A3B}"/>
                    </a:ext>
                  </a:extLst>
                </p14:cNvPr>
                <p14:cNvContentPartPr/>
                <p14:nvPr/>
              </p14:nvContentPartPr>
              <p14:xfrm>
                <a:off x="11474816" y="6342243"/>
                <a:ext cx="113760" cy="109080"/>
              </p14:xfrm>
            </p:contentPart>
          </mc:Choice>
          <mc:Fallback>
            <p:pic>
              <p:nvPicPr>
                <p:cNvPr id="45" name="Ink 44">
                  <a:extLst>
                    <a:ext uri="{FF2B5EF4-FFF2-40B4-BE49-F238E27FC236}">
                      <a16:creationId xmlns:a16="http://schemas.microsoft.com/office/drawing/2014/main" id="{A34DF1EB-13DF-70C9-5206-8AE3ACC81A3B}"/>
                    </a:ext>
                  </a:extLst>
                </p:cNvPr>
                <p:cNvPicPr/>
                <p:nvPr/>
              </p:nvPicPr>
              <p:blipFill>
                <a:blip r:embed="rId41"/>
                <a:stretch>
                  <a:fillRect/>
                </a:stretch>
              </p:blipFill>
              <p:spPr>
                <a:xfrm>
                  <a:off x="11465816" y="6333603"/>
                  <a:ext cx="13140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6" name="Ink 45">
                  <a:extLst>
                    <a:ext uri="{FF2B5EF4-FFF2-40B4-BE49-F238E27FC236}">
                      <a16:creationId xmlns:a16="http://schemas.microsoft.com/office/drawing/2014/main" id="{AFA22085-E4EB-84CE-9A77-1821730E6EB5}"/>
                    </a:ext>
                  </a:extLst>
                </p14:cNvPr>
                <p14:cNvContentPartPr/>
                <p14:nvPr/>
              </p14:nvContentPartPr>
              <p14:xfrm>
                <a:off x="11624936" y="6252603"/>
                <a:ext cx="200160" cy="129960"/>
              </p14:xfrm>
            </p:contentPart>
          </mc:Choice>
          <mc:Fallback>
            <p:pic>
              <p:nvPicPr>
                <p:cNvPr id="46" name="Ink 45">
                  <a:extLst>
                    <a:ext uri="{FF2B5EF4-FFF2-40B4-BE49-F238E27FC236}">
                      <a16:creationId xmlns:a16="http://schemas.microsoft.com/office/drawing/2014/main" id="{AFA22085-E4EB-84CE-9A77-1821730E6EB5}"/>
                    </a:ext>
                  </a:extLst>
                </p:cNvPr>
                <p:cNvPicPr/>
                <p:nvPr/>
              </p:nvPicPr>
              <p:blipFill>
                <a:blip r:embed="rId43"/>
                <a:stretch>
                  <a:fillRect/>
                </a:stretch>
              </p:blipFill>
              <p:spPr>
                <a:xfrm>
                  <a:off x="11616296" y="6243603"/>
                  <a:ext cx="21780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7" name="Ink 46">
                  <a:extLst>
                    <a:ext uri="{FF2B5EF4-FFF2-40B4-BE49-F238E27FC236}">
                      <a16:creationId xmlns:a16="http://schemas.microsoft.com/office/drawing/2014/main" id="{DE22EFEA-59DC-0CD1-44C8-1FA5A6736CCD}"/>
                    </a:ext>
                  </a:extLst>
                </p14:cNvPr>
                <p14:cNvContentPartPr/>
                <p14:nvPr/>
              </p14:nvContentPartPr>
              <p14:xfrm>
                <a:off x="11862176" y="5865603"/>
                <a:ext cx="462960" cy="393840"/>
              </p14:xfrm>
            </p:contentPart>
          </mc:Choice>
          <mc:Fallback>
            <p:pic>
              <p:nvPicPr>
                <p:cNvPr id="47" name="Ink 46">
                  <a:extLst>
                    <a:ext uri="{FF2B5EF4-FFF2-40B4-BE49-F238E27FC236}">
                      <a16:creationId xmlns:a16="http://schemas.microsoft.com/office/drawing/2014/main" id="{DE22EFEA-59DC-0CD1-44C8-1FA5A6736CCD}"/>
                    </a:ext>
                  </a:extLst>
                </p:cNvPr>
                <p:cNvPicPr/>
                <p:nvPr/>
              </p:nvPicPr>
              <p:blipFill>
                <a:blip r:embed="rId45"/>
                <a:stretch>
                  <a:fillRect/>
                </a:stretch>
              </p:blipFill>
              <p:spPr>
                <a:xfrm>
                  <a:off x="11853536" y="5856603"/>
                  <a:ext cx="480600" cy="4114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8" name="Ink 47">
                  <a:extLst>
                    <a:ext uri="{FF2B5EF4-FFF2-40B4-BE49-F238E27FC236}">
                      <a16:creationId xmlns:a16="http://schemas.microsoft.com/office/drawing/2014/main" id="{93B4F9C8-B490-6969-DF23-CFDEA10E0CA0}"/>
                    </a:ext>
                  </a:extLst>
                </p14:cNvPr>
                <p14:cNvContentPartPr/>
                <p14:nvPr/>
              </p14:nvContentPartPr>
              <p14:xfrm>
                <a:off x="12153776" y="5851563"/>
                <a:ext cx="153720" cy="105480"/>
              </p14:xfrm>
            </p:contentPart>
          </mc:Choice>
          <mc:Fallback>
            <p:pic>
              <p:nvPicPr>
                <p:cNvPr id="48" name="Ink 47">
                  <a:extLst>
                    <a:ext uri="{FF2B5EF4-FFF2-40B4-BE49-F238E27FC236}">
                      <a16:creationId xmlns:a16="http://schemas.microsoft.com/office/drawing/2014/main" id="{93B4F9C8-B490-6969-DF23-CFDEA10E0CA0}"/>
                    </a:ext>
                  </a:extLst>
                </p:cNvPr>
                <p:cNvPicPr/>
                <p:nvPr/>
              </p:nvPicPr>
              <p:blipFill>
                <a:blip r:embed="rId47"/>
                <a:stretch>
                  <a:fillRect/>
                </a:stretch>
              </p:blipFill>
              <p:spPr>
                <a:xfrm>
                  <a:off x="12145136" y="5842923"/>
                  <a:ext cx="171360" cy="123120"/>
                </a:xfrm>
                <a:prstGeom prst="rect">
                  <a:avLst/>
                </a:prstGeom>
              </p:spPr>
            </p:pic>
          </mc:Fallback>
        </mc:AlternateContent>
      </p:grpSp>
      <p:grpSp>
        <p:nvGrpSpPr>
          <p:cNvPr id="54" name="Group 53">
            <a:extLst>
              <a:ext uri="{FF2B5EF4-FFF2-40B4-BE49-F238E27FC236}">
                <a16:creationId xmlns:a16="http://schemas.microsoft.com/office/drawing/2014/main" id="{7A3AC622-E811-5CF4-70CB-2D41BCF72C3D}"/>
              </a:ext>
            </a:extLst>
          </p:cNvPr>
          <p:cNvGrpSpPr/>
          <p:nvPr/>
        </p:nvGrpSpPr>
        <p:grpSpPr>
          <a:xfrm>
            <a:off x="8140136" y="4467003"/>
            <a:ext cx="716760" cy="721080"/>
            <a:chOff x="8140136" y="4467003"/>
            <a:chExt cx="716760" cy="721080"/>
          </a:xfrm>
        </p:grpSpPr>
        <mc:AlternateContent xmlns:mc="http://schemas.openxmlformats.org/markup-compatibility/2006">
          <mc:Choice xmlns:p14="http://schemas.microsoft.com/office/powerpoint/2010/main" Requires="p14">
            <p:contentPart p14:bwMode="auto" r:id="rId48">
              <p14:nvContentPartPr>
                <p14:cNvPr id="36" name="Ink 35">
                  <a:extLst>
                    <a:ext uri="{FF2B5EF4-FFF2-40B4-BE49-F238E27FC236}">
                      <a16:creationId xmlns:a16="http://schemas.microsoft.com/office/drawing/2014/main" id="{4FA60ED8-C365-76E2-F5F6-7E1D4E42352D}"/>
                    </a:ext>
                  </a:extLst>
                </p14:cNvPr>
                <p14:cNvContentPartPr/>
                <p14:nvPr/>
              </p14:nvContentPartPr>
              <p14:xfrm>
                <a:off x="8163896" y="4527843"/>
                <a:ext cx="172440" cy="273240"/>
              </p14:xfrm>
            </p:contentPart>
          </mc:Choice>
          <mc:Fallback>
            <p:pic>
              <p:nvPicPr>
                <p:cNvPr id="36" name="Ink 35">
                  <a:extLst>
                    <a:ext uri="{FF2B5EF4-FFF2-40B4-BE49-F238E27FC236}">
                      <a16:creationId xmlns:a16="http://schemas.microsoft.com/office/drawing/2014/main" id="{4FA60ED8-C365-76E2-F5F6-7E1D4E42352D}"/>
                    </a:ext>
                  </a:extLst>
                </p:cNvPr>
                <p:cNvPicPr/>
                <p:nvPr/>
              </p:nvPicPr>
              <p:blipFill>
                <a:blip r:embed="rId49"/>
                <a:stretch>
                  <a:fillRect/>
                </a:stretch>
              </p:blipFill>
              <p:spPr>
                <a:xfrm>
                  <a:off x="8155256" y="4518843"/>
                  <a:ext cx="190080" cy="2908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7" name="Ink 36">
                  <a:extLst>
                    <a:ext uri="{FF2B5EF4-FFF2-40B4-BE49-F238E27FC236}">
                      <a16:creationId xmlns:a16="http://schemas.microsoft.com/office/drawing/2014/main" id="{BE6EC57F-B335-FF44-2C8F-D30E29C66379}"/>
                    </a:ext>
                  </a:extLst>
                </p14:cNvPr>
                <p14:cNvContentPartPr/>
                <p14:nvPr/>
              </p14:nvContentPartPr>
              <p14:xfrm>
                <a:off x="8174336" y="4467003"/>
                <a:ext cx="34200" cy="721080"/>
              </p14:xfrm>
            </p:contentPart>
          </mc:Choice>
          <mc:Fallback>
            <p:pic>
              <p:nvPicPr>
                <p:cNvPr id="37" name="Ink 36">
                  <a:extLst>
                    <a:ext uri="{FF2B5EF4-FFF2-40B4-BE49-F238E27FC236}">
                      <a16:creationId xmlns:a16="http://schemas.microsoft.com/office/drawing/2014/main" id="{BE6EC57F-B335-FF44-2C8F-D30E29C66379}"/>
                    </a:ext>
                  </a:extLst>
                </p:cNvPr>
                <p:cNvPicPr/>
                <p:nvPr/>
              </p:nvPicPr>
              <p:blipFill>
                <a:blip r:embed="rId51"/>
                <a:stretch>
                  <a:fillRect/>
                </a:stretch>
              </p:blipFill>
              <p:spPr>
                <a:xfrm>
                  <a:off x="8165336" y="4458363"/>
                  <a:ext cx="51840" cy="7387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3" name="Ink 52">
                  <a:extLst>
                    <a:ext uri="{FF2B5EF4-FFF2-40B4-BE49-F238E27FC236}">
                      <a16:creationId xmlns:a16="http://schemas.microsoft.com/office/drawing/2014/main" id="{A3087A80-1052-3BF9-82C6-D7F162F3001C}"/>
                    </a:ext>
                  </a:extLst>
                </p14:cNvPr>
                <p14:cNvContentPartPr/>
                <p14:nvPr/>
              </p14:nvContentPartPr>
              <p14:xfrm>
                <a:off x="8140136" y="4607763"/>
                <a:ext cx="716760" cy="310320"/>
              </p14:xfrm>
            </p:contentPart>
          </mc:Choice>
          <mc:Fallback>
            <p:pic>
              <p:nvPicPr>
                <p:cNvPr id="53" name="Ink 52">
                  <a:extLst>
                    <a:ext uri="{FF2B5EF4-FFF2-40B4-BE49-F238E27FC236}">
                      <a16:creationId xmlns:a16="http://schemas.microsoft.com/office/drawing/2014/main" id="{A3087A80-1052-3BF9-82C6-D7F162F3001C}"/>
                    </a:ext>
                  </a:extLst>
                </p:cNvPr>
                <p:cNvPicPr/>
                <p:nvPr/>
              </p:nvPicPr>
              <p:blipFill>
                <a:blip r:embed="rId53"/>
                <a:stretch>
                  <a:fillRect/>
                </a:stretch>
              </p:blipFill>
              <p:spPr>
                <a:xfrm>
                  <a:off x="8131496" y="4599123"/>
                  <a:ext cx="734400" cy="327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4">
            <p14:nvContentPartPr>
              <p14:cNvPr id="55" name="Ink 54">
                <a:extLst>
                  <a:ext uri="{FF2B5EF4-FFF2-40B4-BE49-F238E27FC236}">
                    <a16:creationId xmlns:a16="http://schemas.microsoft.com/office/drawing/2014/main" id="{109D2974-E9A6-1301-F0F7-A277F7656891}"/>
                  </a:ext>
                </a:extLst>
              </p14:cNvPr>
              <p14:cNvContentPartPr/>
              <p14:nvPr/>
            </p14:nvContentPartPr>
            <p14:xfrm>
              <a:off x="10335416" y="5098443"/>
              <a:ext cx="194760" cy="169200"/>
            </p14:xfrm>
          </p:contentPart>
        </mc:Choice>
        <mc:Fallback>
          <p:pic>
            <p:nvPicPr>
              <p:cNvPr id="55" name="Ink 54">
                <a:extLst>
                  <a:ext uri="{FF2B5EF4-FFF2-40B4-BE49-F238E27FC236}">
                    <a16:creationId xmlns:a16="http://schemas.microsoft.com/office/drawing/2014/main" id="{109D2974-E9A6-1301-F0F7-A277F7656891}"/>
                  </a:ext>
                </a:extLst>
              </p:cNvPr>
              <p:cNvPicPr/>
              <p:nvPr/>
            </p:nvPicPr>
            <p:blipFill>
              <a:blip r:embed="rId55"/>
              <a:stretch>
                <a:fillRect/>
              </a:stretch>
            </p:blipFill>
            <p:spPr>
              <a:xfrm>
                <a:off x="10326776" y="5089443"/>
                <a:ext cx="21240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6" name="Ink 55">
                <a:extLst>
                  <a:ext uri="{FF2B5EF4-FFF2-40B4-BE49-F238E27FC236}">
                    <a16:creationId xmlns:a16="http://schemas.microsoft.com/office/drawing/2014/main" id="{448731D9-D6AE-D08B-BFFE-048F6AA4D31D}"/>
                  </a:ext>
                </a:extLst>
              </p14:cNvPr>
              <p14:cNvContentPartPr/>
              <p14:nvPr/>
            </p14:nvContentPartPr>
            <p14:xfrm>
              <a:off x="9756536" y="5557443"/>
              <a:ext cx="546480" cy="29880"/>
            </p14:xfrm>
          </p:contentPart>
        </mc:Choice>
        <mc:Fallback>
          <p:pic>
            <p:nvPicPr>
              <p:cNvPr id="56" name="Ink 55">
                <a:extLst>
                  <a:ext uri="{FF2B5EF4-FFF2-40B4-BE49-F238E27FC236}">
                    <a16:creationId xmlns:a16="http://schemas.microsoft.com/office/drawing/2014/main" id="{448731D9-D6AE-D08B-BFFE-048F6AA4D31D}"/>
                  </a:ext>
                </a:extLst>
              </p:cNvPr>
              <p:cNvPicPr/>
              <p:nvPr/>
            </p:nvPicPr>
            <p:blipFill>
              <a:blip r:embed="rId57"/>
              <a:stretch>
                <a:fillRect/>
              </a:stretch>
            </p:blipFill>
            <p:spPr>
              <a:xfrm>
                <a:off x="9747536" y="5548803"/>
                <a:ext cx="564120" cy="47520"/>
              </a:xfrm>
              <a:prstGeom prst="rect">
                <a:avLst/>
              </a:prstGeom>
            </p:spPr>
          </p:pic>
        </mc:Fallback>
      </mc:AlternateContent>
      <p:grpSp>
        <p:nvGrpSpPr>
          <p:cNvPr id="59" name="Group 58">
            <a:extLst>
              <a:ext uri="{FF2B5EF4-FFF2-40B4-BE49-F238E27FC236}">
                <a16:creationId xmlns:a16="http://schemas.microsoft.com/office/drawing/2014/main" id="{D35C6C92-C11B-00AA-7862-293FFF335667}"/>
              </a:ext>
            </a:extLst>
          </p:cNvPr>
          <p:cNvGrpSpPr/>
          <p:nvPr/>
        </p:nvGrpSpPr>
        <p:grpSpPr>
          <a:xfrm>
            <a:off x="9484016" y="5172243"/>
            <a:ext cx="121680" cy="174960"/>
            <a:chOff x="9484016" y="5172243"/>
            <a:chExt cx="121680" cy="174960"/>
          </a:xfrm>
        </p:grpSpPr>
        <mc:AlternateContent xmlns:mc="http://schemas.openxmlformats.org/markup-compatibility/2006">
          <mc:Choice xmlns:p14="http://schemas.microsoft.com/office/powerpoint/2010/main" Requires="p14">
            <p:contentPart p14:bwMode="auto" r:id="rId58">
              <p14:nvContentPartPr>
                <p14:cNvPr id="57" name="Ink 56">
                  <a:extLst>
                    <a:ext uri="{FF2B5EF4-FFF2-40B4-BE49-F238E27FC236}">
                      <a16:creationId xmlns:a16="http://schemas.microsoft.com/office/drawing/2014/main" id="{1427AD03-3095-FBB7-B17A-5BF112F32EF7}"/>
                    </a:ext>
                  </a:extLst>
                </p14:cNvPr>
                <p14:cNvContentPartPr/>
                <p14:nvPr/>
              </p14:nvContentPartPr>
              <p14:xfrm>
                <a:off x="9484016" y="5236323"/>
                <a:ext cx="82440" cy="110880"/>
              </p14:xfrm>
            </p:contentPart>
          </mc:Choice>
          <mc:Fallback>
            <p:pic>
              <p:nvPicPr>
                <p:cNvPr id="57" name="Ink 56">
                  <a:extLst>
                    <a:ext uri="{FF2B5EF4-FFF2-40B4-BE49-F238E27FC236}">
                      <a16:creationId xmlns:a16="http://schemas.microsoft.com/office/drawing/2014/main" id="{1427AD03-3095-FBB7-B17A-5BF112F32EF7}"/>
                    </a:ext>
                  </a:extLst>
                </p:cNvPr>
                <p:cNvPicPr/>
                <p:nvPr/>
              </p:nvPicPr>
              <p:blipFill>
                <a:blip r:embed="rId59"/>
                <a:stretch>
                  <a:fillRect/>
                </a:stretch>
              </p:blipFill>
              <p:spPr>
                <a:xfrm>
                  <a:off x="9475376" y="5227683"/>
                  <a:ext cx="10008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8" name="Ink 57">
                  <a:extLst>
                    <a:ext uri="{FF2B5EF4-FFF2-40B4-BE49-F238E27FC236}">
                      <a16:creationId xmlns:a16="http://schemas.microsoft.com/office/drawing/2014/main" id="{447E5410-8ED7-2931-63FD-60480D74E43B}"/>
                    </a:ext>
                  </a:extLst>
                </p14:cNvPr>
                <p14:cNvContentPartPr/>
                <p14:nvPr/>
              </p14:nvContentPartPr>
              <p14:xfrm>
                <a:off x="9567896" y="5172243"/>
                <a:ext cx="37800" cy="78120"/>
              </p14:xfrm>
            </p:contentPart>
          </mc:Choice>
          <mc:Fallback>
            <p:pic>
              <p:nvPicPr>
                <p:cNvPr id="58" name="Ink 57">
                  <a:extLst>
                    <a:ext uri="{FF2B5EF4-FFF2-40B4-BE49-F238E27FC236}">
                      <a16:creationId xmlns:a16="http://schemas.microsoft.com/office/drawing/2014/main" id="{447E5410-8ED7-2931-63FD-60480D74E43B}"/>
                    </a:ext>
                  </a:extLst>
                </p:cNvPr>
                <p:cNvPicPr/>
                <p:nvPr/>
              </p:nvPicPr>
              <p:blipFill>
                <a:blip r:embed="rId61"/>
                <a:stretch>
                  <a:fillRect/>
                </a:stretch>
              </p:blipFill>
              <p:spPr>
                <a:xfrm>
                  <a:off x="9558896" y="5163603"/>
                  <a:ext cx="55440" cy="95760"/>
                </a:xfrm>
                <a:prstGeom prst="rect">
                  <a:avLst/>
                </a:prstGeom>
              </p:spPr>
            </p:pic>
          </mc:Fallback>
        </mc:AlternateContent>
      </p:grpSp>
      <p:grpSp>
        <p:nvGrpSpPr>
          <p:cNvPr id="62" name="Group 61">
            <a:extLst>
              <a:ext uri="{FF2B5EF4-FFF2-40B4-BE49-F238E27FC236}">
                <a16:creationId xmlns:a16="http://schemas.microsoft.com/office/drawing/2014/main" id="{112EE743-01EF-E22E-829D-D63CEFE56305}"/>
              </a:ext>
            </a:extLst>
          </p:cNvPr>
          <p:cNvGrpSpPr/>
          <p:nvPr/>
        </p:nvGrpSpPr>
        <p:grpSpPr>
          <a:xfrm>
            <a:off x="11716736" y="5156763"/>
            <a:ext cx="113400" cy="204120"/>
            <a:chOff x="11716736" y="5156763"/>
            <a:chExt cx="113400" cy="204120"/>
          </a:xfrm>
        </p:grpSpPr>
        <mc:AlternateContent xmlns:mc="http://schemas.openxmlformats.org/markup-compatibility/2006">
          <mc:Choice xmlns:p14="http://schemas.microsoft.com/office/powerpoint/2010/main" Requires="p14">
            <p:contentPart p14:bwMode="auto" r:id="rId62">
              <p14:nvContentPartPr>
                <p14:cNvPr id="60" name="Ink 59">
                  <a:extLst>
                    <a:ext uri="{FF2B5EF4-FFF2-40B4-BE49-F238E27FC236}">
                      <a16:creationId xmlns:a16="http://schemas.microsoft.com/office/drawing/2014/main" id="{29C8FBA1-6471-43BB-79DD-2781B4981602}"/>
                    </a:ext>
                  </a:extLst>
                </p14:cNvPr>
                <p14:cNvContentPartPr/>
                <p14:nvPr/>
              </p14:nvContentPartPr>
              <p14:xfrm>
                <a:off x="11716736" y="5244243"/>
                <a:ext cx="67320" cy="116640"/>
              </p14:xfrm>
            </p:contentPart>
          </mc:Choice>
          <mc:Fallback>
            <p:pic>
              <p:nvPicPr>
                <p:cNvPr id="60" name="Ink 59">
                  <a:extLst>
                    <a:ext uri="{FF2B5EF4-FFF2-40B4-BE49-F238E27FC236}">
                      <a16:creationId xmlns:a16="http://schemas.microsoft.com/office/drawing/2014/main" id="{29C8FBA1-6471-43BB-79DD-2781B4981602}"/>
                    </a:ext>
                  </a:extLst>
                </p:cNvPr>
                <p:cNvPicPr/>
                <p:nvPr/>
              </p:nvPicPr>
              <p:blipFill>
                <a:blip r:embed="rId63"/>
                <a:stretch>
                  <a:fillRect/>
                </a:stretch>
              </p:blipFill>
              <p:spPr>
                <a:xfrm>
                  <a:off x="11708096" y="5235243"/>
                  <a:ext cx="8496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61" name="Ink 60">
                  <a:extLst>
                    <a:ext uri="{FF2B5EF4-FFF2-40B4-BE49-F238E27FC236}">
                      <a16:creationId xmlns:a16="http://schemas.microsoft.com/office/drawing/2014/main" id="{5F75B348-4538-60B0-3683-42D11D8ED698}"/>
                    </a:ext>
                  </a:extLst>
                </p14:cNvPr>
                <p14:cNvContentPartPr/>
                <p14:nvPr/>
              </p14:nvContentPartPr>
              <p14:xfrm>
                <a:off x="11824376" y="5156763"/>
                <a:ext cx="5760" cy="58320"/>
              </p14:xfrm>
            </p:contentPart>
          </mc:Choice>
          <mc:Fallback>
            <p:pic>
              <p:nvPicPr>
                <p:cNvPr id="61" name="Ink 60">
                  <a:extLst>
                    <a:ext uri="{FF2B5EF4-FFF2-40B4-BE49-F238E27FC236}">
                      <a16:creationId xmlns:a16="http://schemas.microsoft.com/office/drawing/2014/main" id="{5F75B348-4538-60B0-3683-42D11D8ED698}"/>
                    </a:ext>
                  </a:extLst>
                </p:cNvPr>
                <p:cNvPicPr/>
                <p:nvPr/>
              </p:nvPicPr>
              <p:blipFill>
                <a:blip r:embed="rId65"/>
                <a:stretch>
                  <a:fillRect/>
                </a:stretch>
              </p:blipFill>
              <p:spPr>
                <a:xfrm>
                  <a:off x="11815376" y="5147763"/>
                  <a:ext cx="23400" cy="75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6">
            <p14:nvContentPartPr>
              <p14:cNvPr id="63" name="Ink 62">
                <a:extLst>
                  <a:ext uri="{FF2B5EF4-FFF2-40B4-BE49-F238E27FC236}">
                    <a16:creationId xmlns:a16="http://schemas.microsoft.com/office/drawing/2014/main" id="{04446330-DB3B-2B73-B73A-705163924333}"/>
                  </a:ext>
                </a:extLst>
              </p14:cNvPr>
              <p14:cNvContentPartPr/>
              <p14:nvPr/>
            </p14:nvContentPartPr>
            <p14:xfrm>
              <a:off x="8077496" y="6155403"/>
              <a:ext cx="549360" cy="40680"/>
            </p14:xfrm>
          </p:contentPart>
        </mc:Choice>
        <mc:Fallback>
          <p:pic>
            <p:nvPicPr>
              <p:cNvPr id="63" name="Ink 62">
                <a:extLst>
                  <a:ext uri="{FF2B5EF4-FFF2-40B4-BE49-F238E27FC236}">
                    <a16:creationId xmlns:a16="http://schemas.microsoft.com/office/drawing/2014/main" id="{04446330-DB3B-2B73-B73A-705163924333}"/>
                  </a:ext>
                </a:extLst>
              </p:cNvPr>
              <p:cNvPicPr/>
              <p:nvPr/>
            </p:nvPicPr>
            <p:blipFill>
              <a:blip r:embed="rId67"/>
              <a:stretch>
                <a:fillRect/>
              </a:stretch>
            </p:blipFill>
            <p:spPr>
              <a:xfrm>
                <a:off x="8068856" y="6146403"/>
                <a:ext cx="56700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4" name="Ink 63">
                <a:extLst>
                  <a:ext uri="{FF2B5EF4-FFF2-40B4-BE49-F238E27FC236}">
                    <a16:creationId xmlns:a16="http://schemas.microsoft.com/office/drawing/2014/main" id="{491046D9-A235-7B30-A5CB-C8C41D596A8B}"/>
                  </a:ext>
                </a:extLst>
              </p14:cNvPr>
              <p14:cNvContentPartPr/>
              <p14:nvPr/>
            </p14:nvContentPartPr>
            <p14:xfrm>
              <a:off x="10436576" y="6419643"/>
              <a:ext cx="445320" cy="39600"/>
            </p14:xfrm>
          </p:contentPart>
        </mc:Choice>
        <mc:Fallback>
          <p:pic>
            <p:nvPicPr>
              <p:cNvPr id="64" name="Ink 63">
                <a:extLst>
                  <a:ext uri="{FF2B5EF4-FFF2-40B4-BE49-F238E27FC236}">
                    <a16:creationId xmlns:a16="http://schemas.microsoft.com/office/drawing/2014/main" id="{491046D9-A235-7B30-A5CB-C8C41D596A8B}"/>
                  </a:ext>
                </a:extLst>
              </p:cNvPr>
              <p:cNvPicPr/>
              <p:nvPr/>
            </p:nvPicPr>
            <p:blipFill>
              <a:blip r:embed="rId69"/>
              <a:stretch>
                <a:fillRect/>
              </a:stretch>
            </p:blipFill>
            <p:spPr>
              <a:xfrm>
                <a:off x="10427936" y="6411003"/>
                <a:ext cx="46296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65" name="Ink 64">
                <a:extLst>
                  <a:ext uri="{FF2B5EF4-FFF2-40B4-BE49-F238E27FC236}">
                    <a16:creationId xmlns:a16="http://schemas.microsoft.com/office/drawing/2014/main" id="{DA245D5B-91F3-C705-776B-87F5B3BD1253}"/>
                  </a:ext>
                </a:extLst>
              </p14:cNvPr>
              <p14:cNvContentPartPr/>
              <p14:nvPr/>
            </p14:nvContentPartPr>
            <p14:xfrm>
              <a:off x="701456" y="3591483"/>
              <a:ext cx="208800" cy="209520"/>
            </p14:xfrm>
          </p:contentPart>
        </mc:Choice>
        <mc:Fallback>
          <p:pic>
            <p:nvPicPr>
              <p:cNvPr id="65" name="Ink 64">
                <a:extLst>
                  <a:ext uri="{FF2B5EF4-FFF2-40B4-BE49-F238E27FC236}">
                    <a16:creationId xmlns:a16="http://schemas.microsoft.com/office/drawing/2014/main" id="{DA245D5B-91F3-C705-776B-87F5B3BD1253}"/>
                  </a:ext>
                </a:extLst>
              </p:cNvPr>
              <p:cNvPicPr/>
              <p:nvPr/>
            </p:nvPicPr>
            <p:blipFill>
              <a:blip r:embed="rId71"/>
              <a:stretch>
                <a:fillRect/>
              </a:stretch>
            </p:blipFill>
            <p:spPr>
              <a:xfrm>
                <a:off x="692456" y="3582843"/>
                <a:ext cx="22644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6" name="Ink 65">
                <a:extLst>
                  <a:ext uri="{FF2B5EF4-FFF2-40B4-BE49-F238E27FC236}">
                    <a16:creationId xmlns:a16="http://schemas.microsoft.com/office/drawing/2014/main" id="{E724D8AF-620F-AC77-673D-017FFB61A8E6}"/>
                  </a:ext>
                </a:extLst>
              </p14:cNvPr>
              <p14:cNvContentPartPr/>
              <p14:nvPr/>
            </p14:nvContentPartPr>
            <p14:xfrm>
              <a:off x="767696" y="4514163"/>
              <a:ext cx="148680" cy="155520"/>
            </p14:xfrm>
          </p:contentPart>
        </mc:Choice>
        <mc:Fallback>
          <p:pic>
            <p:nvPicPr>
              <p:cNvPr id="66" name="Ink 65">
                <a:extLst>
                  <a:ext uri="{FF2B5EF4-FFF2-40B4-BE49-F238E27FC236}">
                    <a16:creationId xmlns:a16="http://schemas.microsoft.com/office/drawing/2014/main" id="{E724D8AF-620F-AC77-673D-017FFB61A8E6}"/>
                  </a:ext>
                </a:extLst>
              </p:cNvPr>
              <p:cNvPicPr/>
              <p:nvPr/>
            </p:nvPicPr>
            <p:blipFill>
              <a:blip r:embed="rId73"/>
              <a:stretch>
                <a:fillRect/>
              </a:stretch>
            </p:blipFill>
            <p:spPr>
              <a:xfrm>
                <a:off x="758696" y="4505523"/>
                <a:ext cx="166320" cy="173160"/>
              </a:xfrm>
              <a:prstGeom prst="rect">
                <a:avLst/>
              </a:prstGeom>
            </p:spPr>
          </p:pic>
        </mc:Fallback>
      </mc:AlternateContent>
      <p:grpSp>
        <p:nvGrpSpPr>
          <p:cNvPr id="68" name="Group 67">
            <a:extLst>
              <a:ext uri="{FF2B5EF4-FFF2-40B4-BE49-F238E27FC236}">
                <a16:creationId xmlns:a16="http://schemas.microsoft.com/office/drawing/2014/main" id="{9AF3AF09-81CF-5F9B-BEA8-CA2C0DE32914}"/>
              </a:ext>
            </a:extLst>
          </p:cNvPr>
          <p:cNvGrpSpPr/>
          <p:nvPr/>
        </p:nvGrpSpPr>
        <p:grpSpPr>
          <a:xfrm>
            <a:off x="5401616" y="5255403"/>
            <a:ext cx="2161800" cy="657000"/>
            <a:chOff x="5401616" y="5255403"/>
            <a:chExt cx="2161800" cy="657000"/>
          </a:xfrm>
        </p:grpSpPr>
        <mc:AlternateContent xmlns:mc="http://schemas.openxmlformats.org/markup-compatibility/2006">
          <mc:Choice xmlns:p14="http://schemas.microsoft.com/office/powerpoint/2010/main" Requires="p14">
            <p:contentPart p14:bwMode="auto" r:id="rId74">
              <p14:nvContentPartPr>
                <p14:cNvPr id="50" name="Ink 49">
                  <a:extLst>
                    <a:ext uri="{FF2B5EF4-FFF2-40B4-BE49-F238E27FC236}">
                      <a16:creationId xmlns:a16="http://schemas.microsoft.com/office/drawing/2014/main" id="{4675077E-987F-C95D-EA68-2D789C2B291D}"/>
                    </a:ext>
                  </a:extLst>
                </p14:cNvPr>
                <p14:cNvContentPartPr/>
                <p14:nvPr/>
              </p14:nvContentPartPr>
              <p14:xfrm>
                <a:off x="7332296" y="5349003"/>
                <a:ext cx="130680" cy="148680"/>
              </p14:xfrm>
            </p:contentPart>
          </mc:Choice>
          <mc:Fallback>
            <p:pic>
              <p:nvPicPr>
                <p:cNvPr id="50" name="Ink 49">
                  <a:extLst>
                    <a:ext uri="{FF2B5EF4-FFF2-40B4-BE49-F238E27FC236}">
                      <a16:creationId xmlns:a16="http://schemas.microsoft.com/office/drawing/2014/main" id="{4675077E-987F-C95D-EA68-2D789C2B291D}"/>
                    </a:ext>
                  </a:extLst>
                </p:cNvPr>
                <p:cNvPicPr/>
                <p:nvPr/>
              </p:nvPicPr>
              <p:blipFill>
                <a:blip r:embed="rId75"/>
                <a:stretch>
                  <a:fillRect/>
                </a:stretch>
              </p:blipFill>
              <p:spPr>
                <a:xfrm>
                  <a:off x="7323296" y="5340363"/>
                  <a:ext cx="14832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1" name="Ink 50">
                  <a:extLst>
                    <a:ext uri="{FF2B5EF4-FFF2-40B4-BE49-F238E27FC236}">
                      <a16:creationId xmlns:a16="http://schemas.microsoft.com/office/drawing/2014/main" id="{61AB3A15-00DF-EC0C-FA02-5F06E66B40A4}"/>
                    </a:ext>
                  </a:extLst>
                </p14:cNvPr>
                <p14:cNvContentPartPr/>
                <p14:nvPr/>
              </p14:nvContentPartPr>
              <p14:xfrm>
                <a:off x="7468376" y="5255403"/>
                <a:ext cx="95040" cy="198360"/>
              </p14:xfrm>
            </p:contentPart>
          </mc:Choice>
          <mc:Fallback>
            <p:pic>
              <p:nvPicPr>
                <p:cNvPr id="51" name="Ink 50">
                  <a:extLst>
                    <a:ext uri="{FF2B5EF4-FFF2-40B4-BE49-F238E27FC236}">
                      <a16:creationId xmlns:a16="http://schemas.microsoft.com/office/drawing/2014/main" id="{61AB3A15-00DF-EC0C-FA02-5F06E66B40A4}"/>
                    </a:ext>
                  </a:extLst>
                </p:cNvPr>
                <p:cNvPicPr/>
                <p:nvPr/>
              </p:nvPicPr>
              <p:blipFill>
                <a:blip r:embed="rId77"/>
                <a:stretch>
                  <a:fillRect/>
                </a:stretch>
              </p:blipFill>
              <p:spPr>
                <a:xfrm>
                  <a:off x="7459376" y="5246403"/>
                  <a:ext cx="1126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7" name="Ink 66">
                  <a:extLst>
                    <a:ext uri="{FF2B5EF4-FFF2-40B4-BE49-F238E27FC236}">
                      <a16:creationId xmlns:a16="http://schemas.microsoft.com/office/drawing/2014/main" id="{01EF9C48-36D6-33A5-8D55-0CED894BE701}"/>
                    </a:ext>
                  </a:extLst>
                </p14:cNvPr>
                <p14:cNvContentPartPr/>
                <p14:nvPr/>
              </p14:nvContentPartPr>
              <p14:xfrm>
                <a:off x="5401616" y="5306523"/>
                <a:ext cx="1891800" cy="605880"/>
              </p14:xfrm>
            </p:contentPart>
          </mc:Choice>
          <mc:Fallback>
            <p:pic>
              <p:nvPicPr>
                <p:cNvPr id="67" name="Ink 66">
                  <a:extLst>
                    <a:ext uri="{FF2B5EF4-FFF2-40B4-BE49-F238E27FC236}">
                      <a16:creationId xmlns:a16="http://schemas.microsoft.com/office/drawing/2014/main" id="{01EF9C48-36D6-33A5-8D55-0CED894BE701}"/>
                    </a:ext>
                  </a:extLst>
                </p:cNvPr>
                <p:cNvPicPr/>
                <p:nvPr/>
              </p:nvPicPr>
              <p:blipFill>
                <a:blip r:embed="rId79"/>
                <a:stretch>
                  <a:fillRect/>
                </a:stretch>
              </p:blipFill>
              <p:spPr>
                <a:xfrm>
                  <a:off x="5392976" y="5297883"/>
                  <a:ext cx="1909440" cy="623520"/>
                </a:xfrm>
                <a:prstGeom prst="rect">
                  <a:avLst/>
                </a:prstGeom>
              </p:spPr>
            </p:pic>
          </mc:Fallback>
        </mc:AlternateContent>
      </p:grpSp>
    </p:spTree>
    <p:extLst>
      <p:ext uri="{BB962C8B-B14F-4D97-AF65-F5344CB8AC3E}">
        <p14:creationId xmlns:p14="http://schemas.microsoft.com/office/powerpoint/2010/main" val="152093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33460-58EB-43E0-82B4-F974AA5FDB02}"/>
              </a:ext>
            </a:extLst>
          </p:cNvPr>
          <p:cNvSpPr txBox="1"/>
          <p:nvPr/>
        </p:nvSpPr>
        <p:spPr>
          <a:xfrm>
            <a:off x="2086993" y="146881"/>
            <a:ext cx="9123973" cy="508729"/>
          </a:xfrm>
          <a:prstGeom prst="rect">
            <a:avLst/>
          </a:prstGeom>
          <a:noFill/>
        </p:spPr>
        <p:txBody>
          <a:bodyPr wrap="none" rtlCol="0">
            <a:spAutoFit/>
          </a:bodyPr>
          <a:lstStyle/>
          <a:p>
            <a:r>
              <a:rPr lang="en-US" sz="2706" dirty="0"/>
              <a:t>PCR Step 1 - Thermal Stability of Double Stranded DNA (dsDNA)</a:t>
            </a:r>
          </a:p>
        </p:txBody>
      </p:sp>
      <p:pic>
        <p:nvPicPr>
          <p:cNvPr id="6" name="Picture 5">
            <a:extLst>
              <a:ext uri="{FF2B5EF4-FFF2-40B4-BE49-F238E27FC236}">
                <a16:creationId xmlns:a16="http://schemas.microsoft.com/office/drawing/2014/main" id="{2C946885-C86E-463F-9DED-7C68F7E3F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96" y="2626314"/>
            <a:ext cx="4037021" cy="2426625"/>
          </a:xfrm>
          <a:prstGeom prst="rect">
            <a:avLst/>
          </a:prstGeom>
        </p:spPr>
      </p:pic>
      <p:sp>
        <p:nvSpPr>
          <p:cNvPr id="12" name="TextBox 11">
            <a:extLst>
              <a:ext uri="{FF2B5EF4-FFF2-40B4-BE49-F238E27FC236}">
                <a16:creationId xmlns:a16="http://schemas.microsoft.com/office/drawing/2014/main" id="{3C72E2FE-B56D-427D-B19E-1C7811192DA1}"/>
              </a:ext>
            </a:extLst>
          </p:cNvPr>
          <p:cNvSpPr txBox="1"/>
          <p:nvPr/>
        </p:nvSpPr>
        <p:spPr>
          <a:xfrm>
            <a:off x="1388928" y="5526955"/>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3" name="TextBox 12">
            <a:extLst>
              <a:ext uri="{FF2B5EF4-FFF2-40B4-BE49-F238E27FC236}">
                <a16:creationId xmlns:a16="http://schemas.microsoft.com/office/drawing/2014/main" id="{673DC1D1-5481-4AF2-99D2-8CB95D7BB30B}"/>
              </a:ext>
            </a:extLst>
          </p:cNvPr>
          <p:cNvSpPr txBox="1"/>
          <p:nvPr/>
        </p:nvSpPr>
        <p:spPr>
          <a:xfrm>
            <a:off x="2705300" y="5289945"/>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sp>
        <p:nvSpPr>
          <p:cNvPr id="14" name="TextBox 13">
            <a:extLst>
              <a:ext uri="{FF2B5EF4-FFF2-40B4-BE49-F238E27FC236}">
                <a16:creationId xmlns:a16="http://schemas.microsoft.com/office/drawing/2014/main" id="{416ACB2D-A8F5-46AA-8CE5-1277E86BC215}"/>
              </a:ext>
            </a:extLst>
          </p:cNvPr>
          <p:cNvSpPr txBox="1"/>
          <p:nvPr/>
        </p:nvSpPr>
        <p:spPr>
          <a:xfrm rot="574565">
            <a:off x="5094474" y="2097887"/>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5" name="TextBox 14">
            <a:extLst>
              <a:ext uri="{FF2B5EF4-FFF2-40B4-BE49-F238E27FC236}">
                <a16:creationId xmlns:a16="http://schemas.microsoft.com/office/drawing/2014/main" id="{535DE42F-68EF-403A-9BAE-963EC3F0B475}"/>
              </a:ext>
            </a:extLst>
          </p:cNvPr>
          <p:cNvSpPr txBox="1"/>
          <p:nvPr/>
        </p:nvSpPr>
        <p:spPr>
          <a:xfrm rot="2541482">
            <a:off x="9153653" y="1577983"/>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graphicFrame>
        <p:nvGraphicFramePr>
          <p:cNvPr id="11" name="Object 10">
            <a:extLst>
              <a:ext uri="{FF2B5EF4-FFF2-40B4-BE49-F238E27FC236}">
                <a16:creationId xmlns:a16="http://schemas.microsoft.com/office/drawing/2014/main" id="{A58E866F-8DB0-1513-16BD-FBA0037D1468}"/>
              </a:ext>
            </a:extLst>
          </p:cNvPr>
          <p:cNvGraphicFramePr>
            <a:graphicFrameLocks noChangeAspect="1"/>
          </p:cNvGraphicFramePr>
          <p:nvPr>
            <p:extLst>
              <p:ext uri="{D42A27DB-BD31-4B8C-83A1-F6EECF244321}">
                <p14:modId xmlns:p14="http://schemas.microsoft.com/office/powerpoint/2010/main" val="3038918229"/>
              </p:ext>
            </p:extLst>
          </p:nvPr>
        </p:nvGraphicFramePr>
        <p:xfrm>
          <a:off x="1258844" y="1380618"/>
          <a:ext cx="1797157" cy="1262912"/>
        </p:xfrm>
        <a:graphic>
          <a:graphicData uri="http://schemas.openxmlformats.org/presentationml/2006/ole">
            <mc:AlternateContent xmlns:mc="http://schemas.openxmlformats.org/markup-compatibility/2006">
              <mc:Choice xmlns:v="urn:schemas-microsoft-com:vml" Requires="v">
                <p:oleObj name="MDLDrawObject Class" r:id="rId4" imgW="1189608" imgH="837149" progId="MDLDrawOLE.MDLDrawObject.1">
                  <p:embed/>
                </p:oleObj>
              </mc:Choice>
              <mc:Fallback>
                <p:oleObj name="MDLDrawObject Class" r:id="rId4" imgW="1189608" imgH="837149" progId="MDLDrawOLE.MDLDrawObject.1">
                  <p:embed/>
                  <p:pic>
                    <p:nvPicPr>
                      <p:cNvPr id="11" name="Object 10">
                        <a:extLst>
                          <a:ext uri="{FF2B5EF4-FFF2-40B4-BE49-F238E27FC236}">
                            <a16:creationId xmlns:a16="http://schemas.microsoft.com/office/drawing/2014/main" id="{A58E866F-8DB0-1513-16BD-FBA0037D1468}"/>
                          </a:ext>
                        </a:extLst>
                      </p:cNvPr>
                      <p:cNvPicPr>
                        <a:picLocks noChangeAspect="1" noChangeArrowheads="1"/>
                      </p:cNvPicPr>
                      <p:nvPr/>
                    </p:nvPicPr>
                    <p:blipFill>
                      <a:blip r:embed="rId5"/>
                      <a:srcRect/>
                      <a:stretch>
                        <a:fillRect/>
                      </a:stretch>
                    </p:blipFill>
                    <p:spPr bwMode="auto">
                      <a:xfrm>
                        <a:off x="1258844" y="1380618"/>
                        <a:ext cx="1797157" cy="126291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C3A03F6-7AD3-48CE-E770-34FF81D3C888}"/>
              </a:ext>
            </a:extLst>
          </p:cNvPr>
          <p:cNvSpPr>
            <a:spLocks noGrp="1"/>
          </p:cNvSpPr>
          <p:nvPr>
            <p:ph type="dt" sz="half" idx="10"/>
          </p:nvPr>
        </p:nvSpPr>
        <p:spPr/>
        <p:txBody>
          <a:bodyPr/>
          <a:lstStyle/>
          <a:p>
            <a:fld id="{22798623-98F4-41CC-8ABD-F334D93C54C9}" type="datetime1">
              <a:rPr lang="en-US" smtClean="0"/>
              <a:t>9/7/2024</a:t>
            </a:fld>
            <a:endParaRPr lang="en-US"/>
          </a:p>
        </p:txBody>
      </p:sp>
      <p:sp>
        <p:nvSpPr>
          <p:cNvPr id="7" name="Footer Placeholder 6">
            <a:extLst>
              <a:ext uri="{FF2B5EF4-FFF2-40B4-BE49-F238E27FC236}">
                <a16:creationId xmlns:a16="http://schemas.microsoft.com/office/drawing/2014/main" id="{6F59F98D-8488-40B5-ACE4-EF7A4FEFB3F1}"/>
              </a:ext>
            </a:extLst>
          </p:cNvPr>
          <p:cNvSpPr>
            <a:spLocks noGrp="1"/>
          </p:cNvSpPr>
          <p:nvPr>
            <p:ph type="ftr" sz="quarter" idx="11"/>
          </p:nvPr>
        </p:nvSpPr>
        <p:spPr/>
        <p:txBody>
          <a:bodyPr/>
          <a:lstStyle/>
          <a:p>
            <a:r>
              <a:rPr lang="en-US" dirty="0"/>
              <a:t>Drugs and Disease F2024 - Lecture 4</a:t>
            </a:r>
          </a:p>
        </p:txBody>
      </p:sp>
      <p:sp>
        <p:nvSpPr>
          <p:cNvPr id="9" name="Slide Number Placeholder 8">
            <a:extLst>
              <a:ext uri="{FF2B5EF4-FFF2-40B4-BE49-F238E27FC236}">
                <a16:creationId xmlns:a16="http://schemas.microsoft.com/office/drawing/2014/main" id="{B2CEFFCF-288B-EDC0-F853-8AA26D132BBD}"/>
              </a:ext>
            </a:extLst>
          </p:cNvPr>
          <p:cNvSpPr>
            <a:spLocks noGrp="1"/>
          </p:cNvSpPr>
          <p:nvPr>
            <p:ph type="sldNum" sz="quarter" idx="12"/>
          </p:nvPr>
        </p:nvSpPr>
        <p:spPr/>
        <p:txBody>
          <a:bodyPr/>
          <a:lstStyle/>
          <a:p>
            <a:fld id="{DC3BB032-4020-48F4-953B-341806DC4A2B}" type="slidenum">
              <a:rPr lang="en-US" smtClean="0"/>
              <a:t>19</a:t>
            </a:fld>
            <a:endParaRPr lang="en-US"/>
          </a:p>
        </p:txBody>
      </p:sp>
      <p:sp>
        <p:nvSpPr>
          <p:cNvPr id="10" name="TextBox 9">
            <a:extLst>
              <a:ext uri="{FF2B5EF4-FFF2-40B4-BE49-F238E27FC236}">
                <a16:creationId xmlns:a16="http://schemas.microsoft.com/office/drawing/2014/main" id="{5145EED9-671D-B945-9DD5-CD1F9232EB7E}"/>
              </a:ext>
            </a:extLst>
          </p:cNvPr>
          <p:cNvSpPr txBox="1"/>
          <p:nvPr/>
        </p:nvSpPr>
        <p:spPr>
          <a:xfrm>
            <a:off x="8244681" y="2822241"/>
            <a:ext cx="4648200" cy="341632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Polymerase Characteristics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Since the first step of each cycle (D) requires heating to high temperature, a thermostable polymerase is required.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first polymerase, Taq, was isolated from </a:t>
            </a:r>
            <a:r>
              <a:rPr lang="en-US" sz="1800" i="1" dirty="0">
                <a:latin typeface="Arial" panose="020B0604020202020204" pitchFamily="34" charset="0"/>
                <a:cs typeface="Arial" panose="020B0604020202020204" pitchFamily="34" charset="0"/>
              </a:rPr>
              <a:t>Thermus Aquaticus, </a:t>
            </a:r>
            <a:r>
              <a:rPr lang="en-US" sz="1800" dirty="0">
                <a:latin typeface="Arial" panose="020B0604020202020204" pitchFamily="34" charset="0"/>
                <a:cs typeface="Arial" panose="020B0604020202020204" pitchFamily="34" charset="0"/>
              </a:rPr>
              <a:t>a bacterial living in hot springs (Yellowstone National Park)</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 number of different polymerases with improved properties have been developed.</a:t>
            </a:r>
          </a:p>
          <a:p>
            <a:endParaRPr lang="en-US" sz="1800" dirty="0">
              <a:latin typeface="Arial" panose="020B0604020202020204" pitchFamily="34" charset="0"/>
              <a:cs typeface="Arial" panose="020B0604020202020204" pitchFamily="34" charset="0"/>
            </a:endParaRPr>
          </a:p>
        </p:txBody>
      </p:sp>
      <p:pic>
        <p:nvPicPr>
          <p:cNvPr id="16" name="Content Placeholder 10">
            <a:extLst>
              <a:ext uri="{FF2B5EF4-FFF2-40B4-BE49-F238E27FC236}">
                <a16:creationId xmlns:a16="http://schemas.microsoft.com/office/drawing/2014/main" id="{526FF775-8CE0-1443-77F4-2D010171A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9682" y="5722759"/>
            <a:ext cx="1676400" cy="1354014"/>
          </a:xfrm>
          <a:prstGeom prst="rect">
            <a:avLst/>
          </a:prstGeom>
        </p:spPr>
      </p:pic>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980E50D3-0A3B-3763-3E83-ECDCDE036724}"/>
                  </a:ext>
                </a:extLst>
              </p14:cNvPr>
              <p14:cNvContentPartPr/>
              <p14:nvPr/>
            </p14:nvContentPartPr>
            <p14:xfrm>
              <a:off x="1802336" y="1754410"/>
              <a:ext cx="764640" cy="54720"/>
            </p14:xfrm>
          </p:contentPart>
        </mc:Choice>
        <mc:Fallback>
          <p:pic>
            <p:nvPicPr>
              <p:cNvPr id="2" name="Ink 1">
                <a:extLst>
                  <a:ext uri="{FF2B5EF4-FFF2-40B4-BE49-F238E27FC236}">
                    <a16:creationId xmlns:a16="http://schemas.microsoft.com/office/drawing/2014/main" id="{980E50D3-0A3B-3763-3E83-ECDCDE036724}"/>
                  </a:ext>
                </a:extLst>
              </p:cNvPr>
              <p:cNvPicPr/>
              <p:nvPr/>
            </p:nvPicPr>
            <p:blipFill>
              <a:blip r:embed="rId8"/>
              <a:stretch>
                <a:fillRect/>
              </a:stretch>
            </p:blipFill>
            <p:spPr>
              <a:xfrm>
                <a:off x="1793336" y="1745770"/>
                <a:ext cx="78228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1E5D7828-B22C-66FB-9193-E7072D5B1F79}"/>
                  </a:ext>
                </a:extLst>
              </p14:cNvPr>
              <p14:cNvContentPartPr/>
              <p14:nvPr/>
            </p14:nvContentPartPr>
            <p14:xfrm>
              <a:off x="2258816" y="2510770"/>
              <a:ext cx="745560" cy="84960"/>
            </p14:xfrm>
          </p:contentPart>
        </mc:Choice>
        <mc:Fallback>
          <p:pic>
            <p:nvPicPr>
              <p:cNvPr id="5" name="Ink 4">
                <a:extLst>
                  <a:ext uri="{FF2B5EF4-FFF2-40B4-BE49-F238E27FC236}">
                    <a16:creationId xmlns:a16="http://schemas.microsoft.com/office/drawing/2014/main" id="{1E5D7828-B22C-66FB-9193-E7072D5B1F79}"/>
                  </a:ext>
                </a:extLst>
              </p:cNvPr>
              <p:cNvPicPr/>
              <p:nvPr/>
            </p:nvPicPr>
            <p:blipFill>
              <a:blip r:embed="rId10"/>
              <a:stretch>
                <a:fillRect/>
              </a:stretch>
            </p:blipFill>
            <p:spPr>
              <a:xfrm>
                <a:off x="2249816" y="2502130"/>
                <a:ext cx="763200" cy="102600"/>
              </a:xfrm>
              <a:prstGeom prst="rect">
                <a:avLst/>
              </a:prstGeom>
            </p:spPr>
          </p:pic>
        </mc:Fallback>
      </mc:AlternateContent>
      <p:grpSp>
        <p:nvGrpSpPr>
          <p:cNvPr id="18" name="Group 17">
            <a:extLst>
              <a:ext uri="{FF2B5EF4-FFF2-40B4-BE49-F238E27FC236}">
                <a16:creationId xmlns:a16="http://schemas.microsoft.com/office/drawing/2014/main" id="{9420DCB4-1883-E5AA-B03D-64FEE06F236A}"/>
              </a:ext>
            </a:extLst>
          </p:cNvPr>
          <p:cNvGrpSpPr/>
          <p:nvPr/>
        </p:nvGrpSpPr>
        <p:grpSpPr>
          <a:xfrm>
            <a:off x="7465856" y="4706410"/>
            <a:ext cx="320760" cy="147240"/>
            <a:chOff x="7465856" y="4706410"/>
            <a:chExt cx="320760" cy="147240"/>
          </a:xfrm>
        </p:grpSpPr>
        <mc:AlternateContent xmlns:mc="http://schemas.openxmlformats.org/markup-compatibility/2006">
          <mc:Choice xmlns:p14="http://schemas.microsoft.com/office/powerpoint/2010/main" Requires="p14">
            <p:contentPart p14:bwMode="auto" r:id="rId11">
              <p14:nvContentPartPr>
                <p14:cNvPr id="8" name="Ink 7">
                  <a:extLst>
                    <a:ext uri="{FF2B5EF4-FFF2-40B4-BE49-F238E27FC236}">
                      <a16:creationId xmlns:a16="http://schemas.microsoft.com/office/drawing/2014/main" id="{28419E12-9C90-FFEE-2229-96415D10CD0C}"/>
                    </a:ext>
                  </a:extLst>
                </p14:cNvPr>
                <p14:cNvContentPartPr/>
                <p14:nvPr/>
              </p14:nvContentPartPr>
              <p14:xfrm>
                <a:off x="7465856" y="4762570"/>
                <a:ext cx="81720" cy="73800"/>
              </p14:xfrm>
            </p:contentPart>
          </mc:Choice>
          <mc:Fallback>
            <p:pic>
              <p:nvPicPr>
                <p:cNvPr id="8" name="Ink 7">
                  <a:extLst>
                    <a:ext uri="{FF2B5EF4-FFF2-40B4-BE49-F238E27FC236}">
                      <a16:creationId xmlns:a16="http://schemas.microsoft.com/office/drawing/2014/main" id="{28419E12-9C90-FFEE-2229-96415D10CD0C}"/>
                    </a:ext>
                  </a:extLst>
                </p:cNvPr>
                <p:cNvPicPr/>
                <p:nvPr/>
              </p:nvPicPr>
              <p:blipFill>
                <a:blip r:embed="rId12"/>
                <a:stretch>
                  <a:fillRect/>
                </a:stretch>
              </p:blipFill>
              <p:spPr>
                <a:xfrm>
                  <a:off x="7457216" y="4753570"/>
                  <a:ext cx="9936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7" name="Ink 16">
                  <a:extLst>
                    <a:ext uri="{FF2B5EF4-FFF2-40B4-BE49-F238E27FC236}">
                      <a16:creationId xmlns:a16="http://schemas.microsoft.com/office/drawing/2014/main" id="{59FCD3B3-729E-6F00-F8AA-6FE29C77E87E}"/>
                    </a:ext>
                  </a:extLst>
                </p14:cNvPr>
                <p14:cNvContentPartPr/>
                <p14:nvPr/>
              </p14:nvContentPartPr>
              <p14:xfrm>
                <a:off x="7562696" y="4706410"/>
                <a:ext cx="223920" cy="147240"/>
              </p14:xfrm>
            </p:contentPart>
          </mc:Choice>
          <mc:Fallback>
            <p:pic>
              <p:nvPicPr>
                <p:cNvPr id="17" name="Ink 16">
                  <a:extLst>
                    <a:ext uri="{FF2B5EF4-FFF2-40B4-BE49-F238E27FC236}">
                      <a16:creationId xmlns:a16="http://schemas.microsoft.com/office/drawing/2014/main" id="{59FCD3B3-729E-6F00-F8AA-6FE29C77E87E}"/>
                    </a:ext>
                  </a:extLst>
                </p:cNvPr>
                <p:cNvPicPr/>
                <p:nvPr/>
              </p:nvPicPr>
              <p:blipFill>
                <a:blip r:embed="rId14"/>
                <a:stretch>
                  <a:fillRect/>
                </a:stretch>
              </p:blipFill>
              <p:spPr>
                <a:xfrm>
                  <a:off x="7553696" y="4697410"/>
                  <a:ext cx="241560" cy="164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
            <p14:nvContentPartPr>
              <p14:cNvPr id="19" name="Ink 18">
                <a:extLst>
                  <a:ext uri="{FF2B5EF4-FFF2-40B4-BE49-F238E27FC236}">
                    <a16:creationId xmlns:a16="http://schemas.microsoft.com/office/drawing/2014/main" id="{C9EABF45-7B83-0F6C-FE47-C67B1E27209E}"/>
                  </a:ext>
                </a:extLst>
              </p14:cNvPr>
              <p14:cNvContentPartPr/>
              <p14:nvPr/>
            </p14:nvContentPartPr>
            <p14:xfrm>
              <a:off x="5296136" y="4731610"/>
              <a:ext cx="366120" cy="397440"/>
            </p14:xfrm>
          </p:contentPart>
        </mc:Choice>
        <mc:Fallback>
          <p:pic>
            <p:nvPicPr>
              <p:cNvPr id="19" name="Ink 18">
                <a:extLst>
                  <a:ext uri="{FF2B5EF4-FFF2-40B4-BE49-F238E27FC236}">
                    <a16:creationId xmlns:a16="http://schemas.microsoft.com/office/drawing/2014/main" id="{C9EABF45-7B83-0F6C-FE47-C67B1E27209E}"/>
                  </a:ext>
                </a:extLst>
              </p:cNvPr>
              <p:cNvPicPr/>
              <p:nvPr/>
            </p:nvPicPr>
            <p:blipFill>
              <a:blip r:embed="rId16"/>
              <a:stretch>
                <a:fillRect/>
              </a:stretch>
            </p:blipFill>
            <p:spPr>
              <a:xfrm>
                <a:off x="5287496" y="4722610"/>
                <a:ext cx="383760" cy="415080"/>
              </a:xfrm>
              <a:prstGeom prst="rect">
                <a:avLst/>
              </a:prstGeom>
            </p:spPr>
          </p:pic>
        </mc:Fallback>
      </mc:AlternateContent>
      <p:grpSp>
        <p:nvGrpSpPr>
          <p:cNvPr id="27" name="Group 26">
            <a:extLst>
              <a:ext uri="{FF2B5EF4-FFF2-40B4-BE49-F238E27FC236}">
                <a16:creationId xmlns:a16="http://schemas.microsoft.com/office/drawing/2014/main" id="{8417F4EB-0FBE-FA60-CDD3-37047D88C610}"/>
              </a:ext>
            </a:extLst>
          </p:cNvPr>
          <p:cNvGrpSpPr/>
          <p:nvPr/>
        </p:nvGrpSpPr>
        <p:grpSpPr>
          <a:xfrm>
            <a:off x="3956216" y="2565850"/>
            <a:ext cx="676440" cy="703080"/>
            <a:chOff x="3956216" y="2565850"/>
            <a:chExt cx="676440" cy="703080"/>
          </a:xfrm>
        </p:grpSpPr>
        <mc:AlternateContent xmlns:mc="http://schemas.openxmlformats.org/markup-compatibility/2006">
          <mc:Choice xmlns:p14="http://schemas.microsoft.com/office/powerpoint/2010/main" Requires="p14">
            <p:contentPart p14:bwMode="auto" r:id="rId17">
              <p14:nvContentPartPr>
                <p14:cNvPr id="20" name="Ink 19">
                  <a:extLst>
                    <a:ext uri="{FF2B5EF4-FFF2-40B4-BE49-F238E27FC236}">
                      <a16:creationId xmlns:a16="http://schemas.microsoft.com/office/drawing/2014/main" id="{E0B4277D-B8D1-54E1-981D-86D1400963A4}"/>
                    </a:ext>
                  </a:extLst>
                </p14:cNvPr>
                <p14:cNvContentPartPr/>
                <p14:nvPr/>
              </p14:nvContentPartPr>
              <p14:xfrm>
                <a:off x="3975656" y="3138250"/>
                <a:ext cx="78480" cy="130680"/>
              </p14:xfrm>
            </p:contentPart>
          </mc:Choice>
          <mc:Fallback>
            <p:pic>
              <p:nvPicPr>
                <p:cNvPr id="20" name="Ink 19">
                  <a:extLst>
                    <a:ext uri="{FF2B5EF4-FFF2-40B4-BE49-F238E27FC236}">
                      <a16:creationId xmlns:a16="http://schemas.microsoft.com/office/drawing/2014/main" id="{E0B4277D-B8D1-54E1-981D-86D1400963A4}"/>
                    </a:ext>
                  </a:extLst>
                </p:cNvPr>
                <p:cNvPicPr/>
                <p:nvPr/>
              </p:nvPicPr>
              <p:blipFill>
                <a:blip r:embed="rId18"/>
                <a:stretch>
                  <a:fillRect/>
                </a:stretch>
              </p:blipFill>
              <p:spPr>
                <a:xfrm>
                  <a:off x="3967016" y="3129250"/>
                  <a:ext cx="96120" cy="1483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1" name="Ink 20">
                  <a:extLst>
                    <a:ext uri="{FF2B5EF4-FFF2-40B4-BE49-F238E27FC236}">
                      <a16:creationId xmlns:a16="http://schemas.microsoft.com/office/drawing/2014/main" id="{B5FE69B5-7740-C98A-D6AC-8CBE3C161F76}"/>
                    </a:ext>
                  </a:extLst>
                </p14:cNvPr>
                <p14:cNvContentPartPr/>
                <p14:nvPr/>
              </p14:nvContentPartPr>
              <p14:xfrm>
                <a:off x="3956216" y="3001090"/>
                <a:ext cx="134640" cy="171360"/>
              </p14:xfrm>
            </p:contentPart>
          </mc:Choice>
          <mc:Fallback>
            <p:pic>
              <p:nvPicPr>
                <p:cNvPr id="21" name="Ink 20">
                  <a:extLst>
                    <a:ext uri="{FF2B5EF4-FFF2-40B4-BE49-F238E27FC236}">
                      <a16:creationId xmlns:a16="http://schemas.microsoft.com/office/drawing/2014/main" id="{B5FE69B5-7740-C98A-D6AC-8CBE3C161F76}"/>
                    </a:ext>
                  </a:extLst>
                </p:cNvPr>
                <p:cNvPicPr/>
                <p:nvPr/>
              </p:nvPicPr>
              <p:blipFill>
                <a:blip r:embed="rId20"/>
                <a:stretch>
                  <a:fillRect/>
                </a:stretch>
              </p:blipFill>
              <p:spPr>
                <a:xfrm>
                  <a:off x="3947576" y="2992090"/>
                  <a:ext cx="15228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2" name="Ink 21">
                  <a:extLst>
                    <a:ext uri="{FF2B5EF4-FFF2-40B4-BE49-F238E27FC236}">
                      <a16:creationId xmlns:a16="http://schemas.microsoft.com/office/drawing/2014/main" id="{015228CC-EE55-9B03-6E39-A03BF7E2DB46}"/>
                    </a:ext>
                  </a:extLst>
                </p14:cNvPr>
                <p14:cNvContentPartPr/>
                <p14:nvPr/>
              </p14:nvContentPartPr>
              <p14:xfrm>
                <a:off x="4083296" y="3017650"/>
                <a:ext cx="80280" cy="133560"/>
              </p14:xfrm>
            </p:contentPart>
          </mc:Choice>
          <mc:Fallback>
            <p:pic>
              <p:nvPicPr>
                <p:cNvPr id="22" name="Ink 21">
                  <a:extLst>
                    <a:ext uri="{FF2B5EF4-FFF2-40B4-BE49-F238E27FC236}">
                      <a16:creationId xmlns:a16="http://schemas.microsoft.com/office/drawing/2014/main" id="{015228CC-EE55-9B03-6E39-A03BF7E2DB46}"/>
                    </a:ext>
                  </a:extLst>
                </p:cNvPr>
                <p:cNvPicPr/>
                <p:nvPr/>
              </p:nvPicPr>
              <p:blipFill>
                <a:blip r:embed="rId22"/>
                <a:stretch>
                  <a:fillRect/>
                </a:stretch>
              </p:blipFill>
              <p:spPr>
                <a:xfrm>
                  <a:off x="4074296" y="3008650"/>
                  <a:ext cx="9792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3" name="Ink 22">
                  <a:extLst>
                    <a:ext uri="{FF2B5EF4-FFF2-40B4-BE49-F238E27FC236}">
                      <a16:creationId xmlns:a16="http://schemas.microsoft.com/office/drawing/2014/main" id="{CCAC045C-B0BE-24AD-5EED-6C5A0D8287CB}"/>
                    </a:ext>
                  </a:extLst>
                </p14:cNvPr>
                <p14:cNvContentPartPr/>
                <p14:nvPr/>
              </p14:nvContentPartPr>
              <p14:xfrm>
                <a:off x="4166816" y="2849530"/>
                <a:ext cx="83160" cy="164520"/>
              </p14:xfrm>
            </p:contentPart>
          </mc:Choice>
          <mc:Fallback>
            <p:pic>
              <p:nvPicPr>
                <p:cNvPr id="23" name="Ink 22">
                  <a:extLst>
                    <a:ext uri="{FF2B5EF4-FFF2-40B4-BE49-F238E27FC236}">
                      <a16:creationId xmlns:a16="http://schemas.microsoft.com/office/drawing/2014/main" id="{CCAC045C-B0BE-24AD-5EED-6C5A0D8287CB}"/>
                    </a:ext>
                  </a:extLst>
                </p:cNvPr>
                <p:cNvPicPr/>
                <p:nvPr/>
              </p:nvPicPr>
              <p:blipFill>
                <a:blip r:embed="rId24"/>
                <a:stretch>
                  <a:fillRect/>
                </a:stretch>
              </p:blipFill>
              <p:spPr>
                <a:xfrm>
                  <a:off x="4157816" y="2840890"/>
                  <a:ext cx="10080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4" name="Ink 23">
                  <a:extLst>
                    <a:ext uri="{FF2B5EF4-FFF2-40B4-BE49-F238E27FC236}">
                      <a16:creationId xmlns:a16="http://schemas.microsoft.com/office/drawing/2014/main" id="{1D5A3AB1-C986-73A8-A248-EA200B4DFFDF}"/>
                    </a:ext>
                  </a:extLst>
                </p14:cNvPr>
                <p14:cNvContentPartPr/>
                <p14:nvPr/>
              </p14:nvContentPartPr>
              <p14:xfrm>
                <a:off x="4111736" y="2843050"/>
                <a:ext cx="170640" cy="140760"/>
              </p14:xfrm>
            </p:contentPart>
          </mc:Choice>
          <mc:Fallback>
            <p:pic>
              <p:nvPicPr>
                <p:cNvPr id="24" name="Ink 23">
                  <a:extLst>
                    <a:ext uri="{FF2B5EF4-FFF2-40B4-BE49-F238E27FC236}">
                      <a16:creationId xmlns:a16="http://schemas.microsoft.com/office/drawing/2014/main" id="{1D5A3AB1-C986-73A8-A248-EA200B4DFFDF}"/>
                    </a:ext>
                  </a:extLst>
                </p:cNvPr>
                <p:cNvPicPr/>
                <p:nvPr/>
              </p:nvPicPr>
              <p:blipFill>
                <a:blip r:embed="rId26"/>
                <a:stretch>
                  <a:fillRect/>
                </a:stretch>
              </p:blipFill>
              <p:spPr>
                <a:xfrm>
                  <a:off x="4103096" y="2834410"/>
                  <a:ext cx="18828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5" name="Ink 24">
                  <a:extLst>
                    <a:ext uri="{FF2B5EF4-FFF2-40B4-BE49-F238E27FC236}">
                      <a16:creationId xmlns:a16="http://schemas.microsoft.com/office/drawing/2014/main" id="{C9BD5CD0-8F12-F330-AAF6-9986732BEEBF}"/>
                    </a:ext>
                  </a:extLst>
                </p14:cNvPr>
                <p14:cNvContentPartPr/>
                <p14:nvPr/>
              </p14:nvContentPartPr>
              <p14:xfrm>
                <a:off x="4316576" y="2686090"/>
                <a:ext cx="106560" cy="213120"/>
              </p14:xfrm>
            </p:contentPart>
          </mc:Choice>
          <mc:Fallback>
            <p:pic>
              <p:nvPicPr>
                <p:cNvPr id="25" name="Ink 24">
                  <a:extLst>
                    <a:ext uri="{FF2B5EF4-FFF2-40B4-BE49-F238E27FC236}">
                      <a16:creationId xmlns:a16="http://schemas.microsoft.com/office/drawing/2014/main" id="{C9BD5CD0-8F12-F330-AAF6-9986732BEEBF}"/>
                    </a:ext>
                  </a:extLst>
                </p:cNvPr>
                <p:cNvPicPr/>
                <p:nvPr/>
              </p:nvPicPr>
              <p:blipFill>
                <a:blip r:embed="rId28"/>
                <a:stretch>
                  <a:fillRect/>
                </a:stretch>
              </p:blipFill>
              <p:spPr>
                <a:xfrm>
                  <a:off x="4307576" y="2677090"/>
                  <a:ext cx="12420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6" name="Ink 25">
                  <a:extLst>
                    <a:ext uri="{FF2B5EF4-FFF2-40B4-BE49-F238E27FC236}">
                      <a16:creationId xmlns:a16="http://schemas.microsoft.com/office/drawing/2014/main" id="{FE3C09DA-466D-74C4-3B5A-2FB3DDCE3F38}"/>
                    </a:ext>
                  </a:extLst>
                </p14:cNvPr>
                <p14:cNvContentPartPr/>
                <p14:nvPr/>
              </p14:nvContentPartPr>
              <p14:xfrm>
                <a:off x="4487216" y="2565850"/>
                <a:ext cx="145440" cy="198000"/>
              </p14:xfrm>
            </p:contentPart>
          </mc:Choice>
          <mc:Fallback>
            <p:pic>
              <p:nvPicPr>
                <p:cNvPr id="26" name="Ink 25">
                  <a:extLst>
                    <a:ext uri="{FF2B5EF4-FFF2-40B4-BE49-F238E27FC236}">
                      <a16:creationId xmlns:a16="http://schemas.microsoft.com/office/drawing/2014/main" id="{FE3C09DA-466D-74C4-3B5A-2FB3DDCE3F38}"/>
                    </a:ext>
                  </a:extLst>
                </p:cNvPr>
                <p:cNvPicPr/>
                <p:nvPr/>
              </p:nvPicPr>
              <p:blipFill>
                <a:blip r:embed="rId30"/>
                <a:stretch>
                  <a:fillRect/>
                </a:stretch>
              </p:blipFill>
              <p:spPr>
                <a:xfrm>
                  <a:off x="4478576" y="2557210"/>
                  <a:ext cx="163080" cy="215640"/>
                </a:xfrm>
                <a:prstGeom prst="rect">
                  <a:avLst/>
                </a:prstGeom>
              </p:spPr>
            </p:pic>
          </mc:Fallback>
        </mc:AlternateContent>
      </p:grpSp>
      <p:grpSp>
        <p:nvGrpSpPr>
          <p:cNvPr id="34" name="Group 33">
            <a:extLst>
              <a:ext uri="{FF2B5EF4-FFF2-40B4-BE49-F238E27FC236}">
                <a16:creationId xmlns:a16="http://schemas.microsoft.com/office/drawing/2014/main" id="{AEE71002-B4E3-1972-D848-E78231A4B7F1}"/>
              </a:ext>
            </a:extLst>
          </p:cNvPr>
          <p:cNvGrpSpPr/>
          <p:nvPr/>
        </p:nvGrpSpPr>
        <p:grpSpPr>
          <a:xfrm>
            <a:off x="7096496" y="3350290"/>
            <a:ext cx="655920" cy="566280"/>
            <a:chOff x="7096496" y="3350290"/>
            <a:chExt cx="655920" cy="566280"/>
          </a:xfrm>
        </p:grpSpPr>
        <mc:AlternateContent xmlns:mc="http://schemas.openxmlformats.org/markup-compatibility/2006">
          <mc:Choice xmlns:p14="http://schemas.microsoft.com/office/powerpoint/2010/main" Requires="p14">
            <p:contentPart p14:bwMode="auto" r:id="rId31">
              <p14:nvContentPartPr>
                <p14:cNvPr id="28" name="Ink 27">
                  <a:extLst>
                    <a:ext uri="{FF2B5EF4-FFF2-40B4-BE49-F238E27FC236}">
                      <a16:creationId xmlns:a16="http://schemas.microsoft.com/office/drawing/2014/main" id="{E57FDC55-1CBB-0FCF-B96B-1773C250EBB7}"/>
                    </a:ext>
                  </a:extLst>
                </p14:cNvPr>
                <p14:cNvContentPartPr/>
                <p14:nvPr/>
              </p14:nvContentPartPr>
              <p14:xfrm>
                <a:off x="7096496" y="3835930"/>
                <a:ext cx="87480" cy="80640"/>
              </p14:xfrm>
            </p:contentPart>
          </mc:Choice>
          <mc:Fallback>
            <p:pic>
              <p:nvPicPr>
                <p:cNvPr id="28" name="Ink 27">
                  <a:extLst>
                    <a:ext uri="{FF2B5EF4-FFF2-40B4-BE49-F238E27FC236}">
                      <a16:creationId xmlns:a16="http://schemas.microsoft.com/office/drawing/2014/main" id="{E57FDC55-1CBB-0FCF-B96B-1773C250EBB7}"/>
                    </a:ext>
                  </a:extLst>
                </p:cNvPr>
                <p:cNvPicPr/>
                <p:nvPr/>
              </p:nvPicPr>
              <p:blipFill>
                <a:blip r:embed="rId32"/>
                <a:stretch>
                  <a:fillRect/>
                </a:stretch>
              </p:blipFill>
              <p:spPr>
                <a:xfrm>
                  <a:off x="7087856" y="3827290"/>
                  <a:ext cx="10512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9" name="Ink 28">
                  <a:extLst>
                    <a:ext uri="{FF2B5EF4-FFF2-40B4-BE49-F238E27FC236}">
                      <a16:creationId xmlns:a16="http://schemas.microsoft.com/office/drawing/2014/main" id="{7AA511BF-BFDE-676C-EAD2-DAFD9F780B41}"/>
                    </a:ext>
                  </a:extLst>
                </p14:cNvPr>
                <p14:cNvContentPartPr/>
                <p14:nvPr/>
              </p14:nvContentPartPr>
              <p14:xfrm>
                <a:off x="7196576" y="3766810"/>
                <a:ext cx="62280" cy="108000"/>
              </p14:xfrm>
            </p:contentPart>
          </mc:Choice>
          <mc:Fallback>
            <p:pic>
              <p:nvPicPr>
                <p:cNvPr id="29" name="Ink 28">
                  <a:extLst>
                    <a:ext uri="{FF2B5EF4-FFF2-40B4-BE49-F238E27FC236}">
                      <a16:creationId xmlns:a16="http://schemas.microsoft.com/office/drawing/2014/main" id="{7AA511BF-BFDE-676C-EAD2-DAFD9F780B41}"/>
                    </a:ext>
                  </a:extLst>
                </p:cNvPr>
                <p:cNvPicPr/>
                <p:nvPr/>
              </p:nvPicPr>
              <p:blipFill>
                <a:blip r:embed="rId34"/>
                <a:stretch>
                  <a:fillRect/>
                </a:stretch>
              </p:blipFill>
              <p:spPr>
                <a:xfrm>
                  <a:off x="7187576" y="3757810"/>
                  <a:ext cx="7992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0" name="Ink 29">
                  <a:extLst>
                    <a:ext uri="{FF2B5EF4-FFF2-40B4-BE49-F238E27FC236}">
                      <a16:creationId xmlns:a16="http://schemas.microsoft.com/office/drawing/2014/main" id="{17B4B53F-D0D4-AB23-5554-88503D68B9E9}"/>
                    </a:ext>
                  </a:extLst>
                </p14:cNvPr>
                <p14:cNvContentPartPr/>
                <p14:nvPr/>
              </p14:nvContentPartPr>
              <p14:xfrm>
                <a:off x="7304216" y="3670330"/>
                <a:ext cx="59040" cy="114480"/>
              </p14:xfrm>
            </p:contentPart>
          </mc:Choice>
          <mc:Fallback>
            <p:pic>
              <p:nvPicPr>
                <p:cNvPr id="30" name="Ink 29">
                  <a:extLst>
                    <a:ext uri="{FF2B5EF4-FFF2-40B4-BE49-F238E27FC236}">
                      <a16:creationId xmlns:a16="http://schemas.microsoft.com/office/drawing/2014/main" id="{17B4B53F-D0D4-AB23-5554-88503D68B9E9}"/>
                    </a:ext>
                  </a:extLst>
                </p:cNvPr>
                <p:cNvPicPr/>
                <p:nvPr/>
              </p:nvPicPr>
              <p:blipFill>
                <a:blip r:embed="rId36"/>
                <a:stretch>
                  <a:fillRect/>
                </a:stretch>
              </p:blipFill>
              <p:spPr>
                <a:xfrm>
                  <a:off x="7295216" y="3661330"/>
                  <a:ext cx="7668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1" name="Ink 30">
                  <a:extLst>
                    <a:ext uri="{FF2B5EF4-FFF2-40B4-BE49-F238E27FC236}">
                      <a16:creationId xmlns:a16="http://schemas.microsoft.com/office/drawing/2014/main" id="{5F60D2D0-F7B0-081C-299C-931414D56479}"/>
                    </a:ext>
                  </a:extLst>
                </p14:cNvPr>
                <p14:cNvContentPartPr/>
                <p14:nvPr/>
              </p14:nvContentPartPr>
              <p14:xfrm>
                <a:off x="7255976" y="3628570"/>
                <a:ext cx="151560" cy="145440"/>
              </p14:xfrm>
            </p:contentPart>
          </mc:Choice>
          <mc:Fallback>
            <p:pic>
              <p:nvPicPr>
                <p:cNvPr id="31" name="Ink 30">
                  <a:extLst>
                    <a:ext uri="{FF2B5EF4-FFF2-40B4-BE49-F238E27FC236}">
                      <a16:creationId xmlns:a16="http://schemas.microsoft.com/office/drawing/2014/main" id="{5F60D2D0-F7B0-081C-299C-931414D56479}"/>
                    </a:ext>
                  </a:extLst>
                </p:cNvPr>
                <p:cNvPicPr/>
                <p:nvPr/>
              </p:nvPicPr>
              <p:blipFill>
                <a:blip r:embed="rId38"/>
                <a:stretch>
                  <a:fillRect/>
                </a:stretch>
              </p:blipFill>
              <p:spPr>
                <a:xfrm>
                  <a:off x="7246976" y="3619570"/>
                  <a:ext cx="16920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2" name="Ink 31">
                  <a:extLst>
                    <a:ext uri="{FF2B5EF4-FFF2-40B4-BE49-F238E27FC236}">
                      <a16:creationId xmlns:a16="http://schemas.microsoft.com/office/drawing/2014/main" id="{E71570A6-1A3A-F813-119D-7078A3B7851B}"/>
                    </a:ext>
                  </a:extLst>
                </p14:cNvPr>
                <p14:cNvContentPartPr/>
                <p14:nvPr/>
              </p14:nvContentPartPr>
              <p14:xfrm>
                <a:off x="7442456" y="3512650"/>
                <a:ext cx="119160" cy="179280"/>
              </p14:xfrm>
            </p:contentPart>
          </mc:Choice>
          <mc:Fallback>
            <p:pic>
              <p:nvPicPr>
                <p:cNvPr id="32" name="Ink 31">
                  <a:extLst>
                    <a:ext uri="{FF2B5EF4-FFF2-40B4-BE49-F238E27FC236}">
                      <a16:creationId xmlns:a16="http://schemas.microsoft.com/office/drawing/2014/main" id="{E71570A6-1A3A-F813-119D-7078A3B7851B}"/>
                    </a:ext>
                  </a:extLst>
                </p:cNvPr>
                <p:cNvPicPr/>
                <p:nvPr/>
              </p:nvPicPr>
              <p:blipFill>
                <a:blip r:embed="rId40"/>
                <a:stretch>
                  <a:fillRect/>
                </a:stretch>
              </p:blipFill>
              <p:spPr>
                <a:xfrm>
                  <a:off x="7433456" y="3503650"/>
                  <a:ext cx="13680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3" name="Ink 32">
                  <a:extLst>
                    <a:ext uri="{FF2B5EF4-FFF2-40B4-BE49-F238E27FC236}">
                      <a16:creationId xmlns:a16="http://schemas.microsoft.com/office/drawing/2014/main" id="{FE86587C-9B49-2A95-0393-98633D73E4FD}"/>
                    </a:ext>
                  </a:extLst>
                </p14:cNvPr>
                <p14:cNvContentPartPr/>
                <p14:nvPr/>
              </p14:nvContentPartPr>
              <p14:xfrm>
                <a:off x="7611296" y="3350290"/>
                <a:ext cx="141120" cy="185040"/>
              </p14:xfrm>
            </p:contentPart>
          </mc:Choice>
          <mc:Fallback>
            <p:pic>
              <p:nvPicPr>
                <p:cNvPr id="33" name="Ink 32">
                  <a:extLst>
                    <a:ext uri="{FF2B5EF4-FFF2-40B4-BE49-F238E27FC236}">
                      <a16:creationId xmlns:a16="http://schemas.microsoft.com/office/drawing/2014/main" id="{FE86587C-9B49-2A95-0393-98633D73E4FD}"/>
                    </a:ext>
                  </a:extLst>
                </p:cNvPr>
                <p:cNvPicPr/>
                <p:nvPr/>
              </p:nvPicPr>
              <p:blipFill>
                <a:blip r:embed="rId42"/>
                <a:stretch>
                  <a:fillRect/>
                </a:stretch>
              </p:blipFill>
              <p:spPr>
                <a:xfrm>
                  <a:off x="7602656" y="3341650"/>
                  <a:ext cx="158760" cy="202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3">
            <p14:nvContentPartPr>
              <p14:cNvPr id="35" name="Ink 34">
                <a:extLst>
                  <a:ext uri="{FF2B5EF4-FFF2-40B4-BE49-F238E27FC236}">
                    <a16:creationId xmlns:a16="http://schemas.microsoft.com/office/drawing/2014/main" id="{9CB66BAD-202B-F37D-B804-2660FAEEE70D}"/>
                  </a:ext>
                </a:extLst>
              </p14:cNvPr>
              <p14:cNvContentPartPr/>
              <p14:nvPr/>
            </p14:nvContentPartPr>
            <p14:xfrm>
              <a:off x="1717016" y="1155010"/>
              <a:ext cx="1042920" cy="661320"/>
            </p14:xfrm>
          </p:contentPart>
        </mc:Choice>
        <mc:Fallback>
          <p:pic>
            <p:nvPicPr>
              <p:cNvPr id="35" name="Ink 34">
                <a:extLst>
                  <a:ext uri="{FF2B5EF4-FFF2-40B4-BE49-F238E27FC236}">
                    <a16:creationId xmlns:a16="http://schemas.microsoft.com/office/drawing/2014/main" id="{9CB66BAD-202B-F37D-B804-2660FAEEE70D}"/>
                  </a:ext>
                </a:extLst>
              </p:cNvPr>
              <p:cNvPicPr/>
              <p:nvPr/>
            </p:nvPicPr>
            <p:blipFill>
              <a:blip r:embed="rId44"/>
              <a:stretch>
                <a:fillRect/>
              </a:stretch>
            </p:blipFill>
            <p:spPr>
              <a:xfrm>
                <a:off x="1708016" y="1146370"/>
                <a:ext cx="1060560" cy="678960"/>
              </a:xfrm>
              <a:prstGeom prst="rect">
                <a:avLst/>
              </a:prstGeom>
            </p:spPr>
          </p:pic>
        </mc:Fallback>
      </mc:AlternateContent>
      <p:grpSp>
        <p:nvGrpSpPr>
          <p:cNvPr id="42" name="Group 41">
            <a:extLst>
              <a:ext uri="{FF2B5EF4-FFF2-40B4-BE49-F238E27FC236}">
                <a16:creationId xmlns:a16="http://schemas.microsoft.com/office/drawing/2014/main" id="{B7C4DF29-DFBE-5858-F4AC-695EEC81DBCB}"/>
              </a:ext>
            </a:extLst>
          </p:cNvPr>
          <p:cNvGrpSpPr/>
          <p:nvPr/>
        </p:nvGrpSpPr>
        <p:grpSpPr>
          <a:xfrm>
            <a:off x="7845296" y="1152130"/>
            <a:ext cx="819000" cy="509400"/>
            <a:chOff x="7845296" y="1152130"/>
            <a:chExt cx="819000" cy="509400"/>
          </a:xfrm>
        </p:grpSpPr>
        <mc:AlternateContent xmlns:mc="http://schemas.openxmlformats.org/markup-compatibility/2006">
          <mc:Choice xmlns:p14="http://schemas.microsoft.com/office/powerpoint/2010/main" Requires="p14">
            <p:contentPart p14:bwMode="auto" r:id="rId45">
              <p14:nvContentPartPr>
                <p14:cNvPr id="36" name="Ink 35">
                  <a:extLst>
                    <a:ext uri="{FF2B5EF4-FFF2-40B4-BE49-F238E27FC236}">
                      <a16:creationId xmlns:a16="http://schemas.microsoft.com/office/drawing/2014/main" id="{5ECF423C-592C-B7DC-182F-4CB85DC34913}"/>
                    </a:ext>
                  </a:extLst>
                </p14:cNvPr>
                <p14:cNvContentPartPr/>
                <p14:nvPr/>
              </p14:nvContentPartPr>
              <p14:xfrm>
                <a:off x="7845296" y="1545610"/>
                <a:ext cx="76680" cy="115920"/>
              </p14:xfrm>
            </p:contentPart>
          </mc:Choice>
          <mc:Fallback>
            <p:pic>
              <p:nvPicPr>
                <p:cNvPr id="36" name="Ink 35">
                  <a:extLst>
                    <a:ext uri="{FF2B5EF4-FFF2-40B4-BE49-F238E27FC236}">
                      <a16:creationId xmlns:a16="http://schemas.microsoft.com/office/drawing/2014/main" id="{5ECF423C-592C-B7DC-182F-4CB85DC34913}"/>
                    </a:ext>
                  </a:extLst>
                </p:cNvPr>
                <p:cNvPicPr/>
                <p:nvPr/>
              </p:nvPicPr>
              <p:blipFill>
                <a:blip r:embed="rId46"/>
                <a:stretch>
                  <a:fillRect/>
                </a:stretch>
              </p:blipFill>
              <p:spPr>
                <a:xfrm>
                  <a:off x="7836296" y="1536970"/>
                  <a:ext cx="9432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7" name="Ink 36">
                  <a:extLst>
                    <a:ext uri="{FF2B5EF4-FFF2-40B4-BE49-F238E27FC236}">
                      <a16:creationId xmlns:a16="http://schemas.microsoft.com/office/drawing/2014/main" id="{3DD2DEC5-7AFE-8363-AD21-332005CAC2DF}"/>
                    </a:ext>
                  </a:extLst>
                </p14:cNvPr>
                <p14:cNvContentPartPr/>
                <p14:nvPr/>
              </p14:nvContentPartPr>
              <p14:xfrm>
                <a:off x="7985336" y="1493050"/>
                <a:ext cx="60840" cy="109800"/>
              </p14:xfrm>
            </p:contentPart>
          </mc:Choice>
          <mc:Fallback>
            <p:pic>
              <p:nvPicPr>
                <p:cNvPr id="37" name="Ink 36">
                  <a:extLst>
                    <a:ext uri="{FF2B5EF4-FFF2-40B4-BE49-F238E27FC236}">
                      <a16:creationId xmlns:a16="http://schemas.microsoft.com/office/drawing/2014/main" id="{3DD2DEC5-7AFE-8363-AD21-332005CAC2DF}"/>
                    </a:ext>
                  </a:extLst>
                </p:cNvPr>
                <p:cNvPicPr/>
                <p:nvPr/>
              </p:nvPicPr>
              <p:blipFill>
                <a:blip r:embed="rId48"/>
                <a:stretch>
                  <a:fillRect/>
                </a:stretch>
              </p:blipFill>
              <p:spPr>
                <a:xfrm>
                  <a:off x="7976696" y="1484050"/>
                  <a:ext cx="7848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8" name="Ink 37">
                  <a:extLst>
                    <a:ext uri="{FF2B5EF4-FFF2-40B4-BE49-F238E27FC236}">
                      <a16:creationId xmlns:a16="http://schemas.microsoft.com/office/drawing/2014/main" id="{09F9C602-4C51-0DDD-4527-0F4435F1240A}"/>
                    </a:ext>
                  </a:extLst>
                </p14:cNvPr>
                <p14:cNvContentPartPr/>
                <p14:nvPr/>
              </p14:nvContentPartPr>
              <p14:xfrm>
                <a:off x="8186216" y="1369210"/>
                <a:ext cx="44280" cy="120600"/>
              </p14:xfrm>
            </p:contentPart>
          </mc:Choice>
          <mc:Fallback>
            <p:pic>
              <p:nvPicPr>
                <p:cNvPr id="38" name="Ink 37">
                  <a:extLst>
                    <a:ext uri="{FF2B5EF4-FFF2-40B4-BE49-F238E27FC236}">
                      <a16:creationId xmlns:a16="http://schemas.microsoft.com/office/drawing/2014/main" id="{09F9C602-4C51-0DDD-4527-0F4435F1240A}"/>
                    </a:ext>
                  </a:extLst>
                </p:cNvPr>
                <p:cNvPicPr/>
                <p:nvPr/>
              </p:nvPicPr>
              <p:blipFill>
                <a:blip r:embed="rId50"/>
                <a:stretch>
                  <a:fillRect/>
                </a:stretch>
              </p:blipFill>
              <p:spPr>
                <a:xfrm>
                  <a:off x="8177576" y="1360210"/>
                  <a:ext cx="6192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9" name="Ink 38">
                  <a:extLst>
                    <a:ext uri="{FF2B5EF4-FFF2-40B4-BE49-F238E27FC236}">
                      <a16:creationId xmlns:a16="http://schemas.microsoft.com/office/drawing/2014/main" id="{DDC1C542-BE62-952D-73D0-55919E583A15}"/>
                    </a:ext>
                  </a:extLst>
                </p14:cNvPr>
                <p14:cNvContentPartPr/>
                <p14:nvPr/>
              </p14:nvContentPartPr>
              <p14:xfrm>
                <a:off x="8109536" y="1363810"/>
                <a:ext cx="176400" cy="108720"/>
              </p14:xfrm>
            </p:contentPart>
          </mc:Choice>
          <mc:Fallback>
            <p:pic>
              <p:nvPicPr>
                <p:cNvPr id="39" name="Ink 38">
                  <a:extLst>
                    <a:ext uri="{FF2B5EF4-FFF2-40B4-BE49-F238E27FC236}">
                      <a16:creationId xmlns:a16="http://schemas.microsoft.com/office/drawing/2014/main" id="{DDC1C542-BE62-952D-73D0-55919E583A15}"/>
                    </a:ext>
                  </a:extLst>
                </p:cNvPr>
                <p:cNvPicPr/>
                <p:nvPr/>
              </p:nvPicPr>
              <p:blipFill>
                <a:blip r:embed="rId52"/>
                <a:stretch>
                  <a:fillRect/>
                </a:stretch>
              </p:blipFill>
              <p:spPr>
                <a:xfrm>
                  <a:off x="8100896" y="1355170"/>
                  <a:ext cx="19404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0" name="Ink 39">
                  <a:extLst>
                    <a:ext uri="{FF2B5EF4-FFF2-40B4-BE49-F238E27FC236}">
                      <a16:creationId xmlns:a16="http://schemas.microsoft.com/office/drawing/2014/main" id="{0858D71B-FBD3-0056-21C2-72711BF6F75F}"/>
                    </a:ext>
                  </a:extLst>
                </p14:cNvPr>
                <p14:cNvContentPartPr/>
                <p14:nvPr/>
              </p14:nvContentPartPr>
              <p14:xfrm>
                <a:off x="8352176" y="1245370"/>
                <a:ext cx="106560" cy="180360"/>
              </p14:xfrm>
            </p:contentPart>
          </mc:Choice>
          <mc:Fallback>
            <p:pic>
              <p:nvPicPr>
                <p:cNvPr id="40" name="Ink 39">
                  <a:extLst>
                    <a:ext uri="{FF2B5EF4-FFF2-40B4-BE49-F238E27FC236}">
                      <a16:creationId xmlns:a16="http://schemas.microsoft.com/office/drawing/2014/main" id="{0858D71B-FBD3-0056-21C2-72711BF6F75F}"/>
                    </a:ext>
                  </a:extLst>
                </p:cNvPr>
                <p:cNvPicPr/>
                <p:nvPr/>
              </p:nvPicPr>
              <p:blipFill>
                <a:blip r:embed="rId54"/>
                <a:stretch>
                  <a:fillRect/>
                </a:stretch>
              </p:blipFill>
              <p:spPr>
                <a:xfrm>
                  <a:off x="8343536" y="1236370"/>
                  <a:ext cx="124200" cy="1980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1" name="Ink 40">
                  <a:extLst>
                    <a:ext uri="{FF2B5EF4-FFF2-40B4-BE49-F238E27FC236}">
                      <a16:creationId xmlns:a16="http://schemas.microsoft.com/office/drawing/2014/main" id="{82B13B72-AF28-410D-5705-02CD86374BF3}"/>
                    </a:ext>
                  </a:extLst>
                </p14:cNvPr>
                <p14:cNvContentPartPr/>
                <p14:nvPr/>
              </p14:nvContentPartPr>
              <p14:xfrm>
                <a:off x="8546216" y="1152130"/>
                <a:ext cx="118080" cy="191160"/>
              </p14:xfrm>
            </p:contentPart>
          </mc:Choice>
          <mc:Fallback>
            <p:pic>
              <p:nvPicPr>
                <p:cNvPr id="41" name="Ink 40">
                  <a:extLst>
                    <a:ext uri="{FF2B5EF4-FFF2-40B4-BE49-F238E27FC236}">
                      <a16:creationId xmlns:a16="http://schemas.microsoft.com/office/drawing/2014/main" id="{82B13B72-AF28-410D-5705-02CD86374BF3}"/>
                    </a:ext>
                  </a:extLst>
                </p:cNvPr>
                <p:cNvPicPr/>
                <p:nvPr/>
              </p:nvPicPr>
              <p:blipFill>
                <a:blip r:embed="rId56"/>
                <a:stretch>
                  <a:fillRect/>
                </a:stretch>
              </p:blipFill>
              <p:spPr>
                <a:xfrm>
                  <a:off x="8537216" y="1143130"/>
                  <a:ext cx="135720" cy="208800"/>
                </a:xfrm>
                <a:prstGeom prst="rect">
                  <a:avLst/>
                </a:prstGeom>
              </p:spPr>
            </p:pic>
          </mc:Fallback>
        </mc:AlternateContent>
      </p:grpSp>
      <p:grpSp>
        <p:nvGrpSpPr>
          <p:cNvPr id="52" name="Group 51">
            <a:extLst>
              <a:ext uri="{FF2B5EF4-FFF2-40B4-BE49-F238E27FC236}">
                <a16:creationId xmlns:a16="http://schemas.microsoft.com/office/drawing/2014/main" id="{6587E354-35DA-E39D-F89E-FE11FECC0DF9}"/>
              </a:ext>
            </a:extLst>
          </p:cNvPr>
          <p:cNvGrpSpPr/>
          <p:nvPr/>
        </p:nvGrpSpPr>
        <p:grpSpPr>
          <a:xfrm>
            <a:off x="10090256" y="1450210"/>
            <a:ext cx="296280" cy="214560"/>
            <a:chOff x="10090256" y="1450210"/>
            <a:chExt cx="296280" cy="214560"/>
          </a:xfrm>
        </p:grpSpPr>
        <mc:AlternateContent xmlns:mc="http://schemas.openxmlformats.org/markup-compatibility/2006">
          <mc:Choice xmlns:p14="http://schemas.microsoft.com/office/powerpoint/2010/main" Requires="p14">
            <p:contentPart p14:bwMode="auto" r:id="rId57">
              <p14:nvContentPartPr>
                <p14:cNvPr id="43" name="Ink 42">
                  <a:extLst>
                    <a:ext uri="{FF2B5EF4-FFF2-40B4-BE49-F238E27FC236}">
                      <a16:creationId xmlns:a16="http://schemas.microsoft.com/office/drawing/2014/main" id="{8FD0803E-C42E-263E-1867-75A3B26A0CA5}"/>
                    </a:ext>
                  </a:extLst>
                </p14:cNvPr>
                <p14:cNvContentPartPr/>
                <p14:nvPr/>
              </p14:nvContentPartPr>
              <p14:xfrm>
                <a:off x="10090256" y="1450210"/>
                <a:ext cx="296280" cy="202320"/>
              </p14:xfrm>
            </p:contentPart>
          </mc:Choice>
          <mc:Fallback>
            <p:pic>
              <p:nvPicPr>
                <p:cNvPr id="43" name="Ink 42">
                  <a:extLst>
                    <a:ext uri="{FF2B5EF4-FFF2-40B4-BE49-F238E27FC236}">
                      <a16:creationId xmlns:a16="http://schemas.microsoft.com/office/drawing/2014/main" id="{8FD0803E-C42E-263E-1867-75A3B26A0CA5}"/>
                    </a:ext>
                  </a:extLst>
                </p:cNvPr>
                <p:cNvPicPr/>
                <p:nvPr/>
              </p:nvPicPr>
              <p:blipFill>
                <a:blip r:embed="rId58"/>
                <a:stretch>
                  <a:fillRect/>
                </a:stretch>
              </p:blipFill>
              <p:spPr>
                <a:xfrm>
                  <a:off x="10081256" y="1441570"/>
                  <a:ext cx="31392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4" name="Ink 43">
                  <a:extLst>
                    <a:ext uri="{FF2B5EF4-FFF2-40B4-BE49-F238E27FC236}">
                      <a16:creationId xmlns:a16="http://schemas.microsoft.com/office/drawing/2014/main" id="{6F9C9DC7-571B-C9F1-655A-BBF06D73D02D}"/>
                    </a:ext>
                  </a:extLst>
                </p14:cNvPr>
                <p14:cNvContentPartPr/>
                <p14:nvPr/>
              </p14:nvContentPartPr>
              <p14:xfrm>
                <a:off x="10092416" y="1547410"/>
                <a:ext cx="145440" cy="117360"/>
              </p14:xfrm>
            </p:contentPart>
          </mc:Choice>
          <mc:Fallback>
            <p:pic>
              <p:nvPicPr>
                <p:cNvPr id="44" name="Ink 43">
                  <a:extLst>
                    <a:ext uri="{FF2B5EF4-FFF2-40B4-BE49-F238E27FC236}">
                      <a16:creationId xmlns:a16="http://schemas.microsoft.com/office/drawing/2014/main" id="{6F9C9DC7-571B-C9F1-655A-BBF06D73D02D}"/>
                    </a:ext>
                  </a:extLst>
                </p:cNvPr>
                <p:cNvPicPr/>
                <p:nvPr/>
              </p:nvPicPr>
              <p:blipFill>
                <a:blip r:embed="rId60"/>
                <a:stretch>
                  <a:fillRect/>
                </a:stretch>
              </p:blipFill>
              <p:spPr>
                <a:xfrm>
                  <a:off x="10083416" y="1538410"/>
                  <a:ext cx="163080" cy="135000"/>
                </a:xfrm>
                <a:prstGeom prst="rect">
                  <a:avLst/>
                </a:prstGeom>
              </p:spPr>
            </p:pic>
          </mc:Fallback>
        </mc:AlternateContent>
      </p:grpSp>
      <p:grpSp>
        <p:nvGrpSpPr>
          <p:cNvPr id="51" name="Group 50">
            <a:extLst>
              <a:ext uri="{FF2B5EF4-FFF2-40B4-BE49-F238E27FC236}">
                <a16:creationId xmlns:a16="http://schemas.microsoft.com/office/drawing/2014/main" id="{16F0708A-389D-F259-1484-CD553E777E5C}"/>
              </a:ext>
            </a:extLst>
          </p:cNvPr>
          <p:cNvGrpSpPr/>
          <p:nvPr/>
        </p:nvGrpSpPr>
        <p:grpSpPr>
          <a:xfrm>
            <a:off x="10606496" y="826330"/>
            <a:ext cx="1018440" cy="610920"/>
            <a:chOff x="10606496" y="826330"/>
            <a:chExt cx="1018440" cy="610920"/>
          </a:xfrm>
        </p:grpSpPr>
        <mc:AlternateContent xmlns:mc="http://schemas.openxmlformats.org/markup-compatibility/2006">
          <mc:Choice xmlns:p14="http://schemas.microsoft.com/office/powerpoint/2010/main" Requires="p14">
            <p:contentPart p14:bwMode="auto" r:id="rId61">
              <p14:nvContentPartPr>
                <p14:cNvPr id="45" name="Ink 44">
                  <a:extLst>
                    <a:ext uri="{FF2B5EF4-FFF2-40B4-BE49-F238E27FC236}">
                      <a16:creationId xmlns:a16="http://schemas.microsoft.com/office/drawing/2014/main" id="{25EFD31E-E27C-3E14-B3BE-852BAB39D245}"/>
                    </a:ext>
                  </a:extLst>
                </p14:cNvPr>
                <p14:cNvContentPartPr/>
                <p14:nvPr/>
              </p14:nvContentPartPr>
              <p14:xfrm>
                <a:off x="10652216" y="1262290"/>
                <a:ext cx="63000" cy="174960"/>
              </p14:xfrm>
            </p:contentPart>
          </mc:Choice>
          <mc:Fallback>
            <p:pic>
              <p:nvPicPr>
                <p:cNvPr id="45" name="Ink 44">
                  <a:extLst>
                    <a:ext uri="{FF2B5EF4-FFF2-40B4-BE49-F238E27FC236}">
                      <a16:creationId xmlns:a16="http://schemas.microsoft.com/office/drawing/2014/main" id="{25EFD31E-E27C-3E14-B3BE-852BAB39D245}"/>
                    </a:ext>
                  </a:extLst>
                </p:cNvPr>
                <p:cNvPicPr/>
                <p:nvPr/>
              </p:nvPicPr>
              <p:blipFill>
                <a:blip r:embed="rId62"/>
                <a:stretch>
                  <a:fillRect/>
                </a:stretch>
              </p:blipFill>
              <p:spPr>
                <a:xfrm>
                  <a:off x="10643576" y="1253290"/>
                  <a:ext cx="8064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6" name="Ink 45">
                  <a:extLst>
                    <a:ext uri="{FF2B5EF4-FFF2-40B4-BE49-F238E27FC236}">
                      <a16:creationId xmlns:a16="http://schemas.microsoft.com/office/drawing/2014/main" id="{9D78619C-2ED8-BBD1-CEF1-9DD9A67D7191}"/>
                    </a:ext>
                  </a:extLst>
                </p14:cNvPr>
                <p14:cNvContentPartPr/>
                <p14:nvPr/>
              </p14:nvContentPartPr>
              <p14:xfrm>
                <a:off x="10606496" y="1195690"/>
                <a:ext cx="143640" cy="115560"/>
              </p14:xfrm>
            </p:contentPart>
          </mc:Choice>
          <mc:Fallback>
            <p:pic>
              <p:nvPicPr>
                <p:cNvPr id="46" name="Ink 45">
                  <a:extLst>
                    <a:ext uri="{FF2B5EF4-FFF2-40B4-BE49-F238E27FC236}">
                      <a16:creationId xmlns:a16="http://schemas.microsoft.com/office/drawing/2014/main" id="{9D78619C-2ED8-BBD1-CEF1-9DD9A67D7191}"/>
                    </a:ext>
                  </a:extLst>
                </p:cNvPr>
                <p:cNvPicPr/>
                <p:nvPr/>
              </p:nvPicPr>
              <p:blipFill>
                <a:blip r:embed="rId64"/>
                <a:stretch>
                  <a:fillRect/>
                </a:stretch>
              </p:blipFill>
              <p:spPr>
                <a:xfrm>
                  <a:off x="10597496" y="1187050"/>
                  <a:ext cx="1612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7" name="Ink 46">
                  <a:extLst>
                    <a:ext uri="{FF2B5EF4-FFF2-40B4-BE49-F238E27FC236}">
                      <a16:creationId xmlns:a16="http://schemas.microsoft.com/office/drawing/2014/main" id="{EDD3B29D-1A06-CF53-2B6C-5C2EF67BA9D6}"/>
                    </a:ext>
                  </a:extLst>
                </p14:cNvPr>
                <p14:cNvContentPartPr/>
                <p14:nvPr/>
              </p14:nvContentPartPr>
              <p14:xfrm>
                <a:off x="10801256" y="1105330"/>
                <a:ext cx="188640" cy="128520"/>
              </p14:xfrm>
            </p:contentPart>
          </mc:Choice>
          <mc:Fallback>
            <p:pic>
              <p:nvPicPr>
                <p:cNvPr id="47" name="Ink 46">
                  <a:extLst>
                    <a:ext uri="{FF2B5EF4-FFF2-40B4-BE49-F238E27FC236}">
                      <a16:creationId xmlns:a16="http://schemas.microsoft.com/office/drawing/2014/main" id="{EDD3B29D-1A06-CF53-2B6C-5C2EF67BA9D6}"/>
                    </a:ext>
                  </a:extLst>
                </p:cNvPr>
                <p:cNvPicPr/>
                <p:nvPr/>
              </p:nvPicPr>
              <p:blipFill>
                <a:blip r:embed="rId66"/>
                <a:stretch>
                  <a:fillRect/>
                </a:stretch>
              </p:blipFill>
              <p:spPr>
                <a:xfrm>
                  <a:off x="10792616" y="1096330"/>
                  <a:ext cx="20628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8" name="Ink 47">
                  <a:extLst>
                    <a:ext uri="{FF2B5EF4-FFF2-40B4-BE49-F238E27FC236}">
                      <a16:creationId xmlns:a16="http://schemas.microsoft.com/office/drawing/2014/main" id="{0FB49969-B36C-55D6-D393-560849BCF7AB}"/>
                    </a:ext>
                  </a:extLst>
                </p14:cNvPr>
                <p14:cNvContentPartPr/>
                <p14:nvPr/>
              </p14:nvContentPartPr>
              <p14:xfrm>
                <a:off x="10881536" y="1034050"/>
                <a:ext cx="37800" cy="4680"/>
              </p14:xfrm>
            </p:contentPart>
          </mc:Choice>
          <mc:Fallback>
            <p:pic>
              <p:nvPicPr>
                <p:cNvPr id="48" name="Ink 47">
                  <a:extLst>
                    <a:ext uri="{FF2B5EF4-FFF2-40B4-BE49-F238E27FC236}">
                      <a16:creationId xmlns:a16="http://schemas.microsoft.com/office/drawing/2014/main" id="{0FB49969-B36C-55D6-D393-560849BCF7AB}"/>
                    </a:ext>
                  </a:extLst>
                </p:cNvPr>
                <p:cNvPicPr/>
                <p:nvPr/>
              </p:nvPicPr>
              <p:blipFill>
                <a:blip r:embed="rId68"/>
                <a:stretch>
                  <a:fillRect/>
                </a:stretch>
              </p:blipFill>
              <p:spPr>
                <a:xfrm>
                  <a:off x="10872896" y="1025050"/>
                  <a:ext cx="5544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9" name="Ink 48">
                  <a:extLst>
                    <a:ext uri="{FF2B5EF4-FFF2-40B4-BE49-F238E27FC236}">
                      <a16:creationId xmlns:a16="http://schemas.microsoft.com/office/drawing/2014/main" id="{6A1BDE9E-1CBC-F97F-F103-D48E8386AAAB}"/>
                    </a:ext>
                  </a:extLst>
                </p14:cNvPr>
                <p14:cNvContentPartPr/>
                <p14:nvPr/>
              </p14:nvContentPartPr>
              <p14:xfrm>
                <a:off x="11009696" y="984370"/>
                <a:ext cx="257760" cy="146880"/>
              </p14:xfrm>
            </p:contentPart>
          </mc:Choice>
          <mc:Fallback>
            <p:pic>
              <p:nvPicPr>
                <p:cNvPr id="49" name="Ink 48">
                  <a:extLst>
                    <a:ext uri="{FF2B5EF4-FFF2-40B4-BE49-F238E27FC236}">
                      <a16:creationId xmlns:a16="http://schemas.microsoft.com/office/drawing/2014/main" id="{6A1BDE9E-1CBC-F97F-F103-D48E8386AAAB}"/>
                    </a:ext>
                  </a:extLst>
                </p:cNvPr>
                <p:cNvPicPr/>
                <p:nvPr/>
              </p:nvPicPr>
              <p:blipFill>
                <a:blip r:embed="rId70"/>
                <a:stretch>
                  <a:fillRect/>
                </a:stretch>
              </p:blipFill>
              <p:spPr>
                <a:xfrm>
                  <a:off x="11001056" y="975730"/>
                  <a:ext cx="275400" cy="1645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0" name="Ink 49">
                  <a:extLst>
                    <a:ext uri="{FF2B5EF4-FFF2-40B4-BE49-F238E27FC236}">
                      <a16:creationId xmlns:a16="http://schemas.microsoft.com/office/drawing/2014/main" id="{CE9DFB6C-284B-CD1B-CB45-69EDE3565B1A}"/>
                    </a:ext>
                  </a:extLst>
                </p14:cNvPr>
                <p14:cNvContentPartPr/>
                <p14:nvPr/>
              </p14:nvContentPartPr>
              <p14:xfrm>
                <a:off x="11269976" y="826330"/>
                <a:ext cx="354960" cy="157320"/>
              </p14:xfrm>
            </p:contentPart>
          </mc:Choice>
          <mc:Fallback>
            <p:pic>
              <p:nvPicPr>
                <p:cNvPr id="50" name="Ink 49">
                  <a:extLst>
                    <a:ext uri="{FF2B5EF4-FFF2-40B4-BE49-F238E27FC236}">
                      <a16:creationId xmlns:a16="http://schemas.microsoft.com/office/drawing/2014/main" id="{CE9DFB6C-284B-CD1B-CB45-69EDE3565B1A}"/>
                    </a:ext>
                  </a:extLst>
                </p:cNvPr>
                <p:cNvPicPr/>
                <p:nvPr/>
              </p:nvPicPr>
              <p:blipFill>
                <a:blip r:embed="rId72"/>
                <a:stretch>
                  <a:fillRect/>
                </a:stretch>
              </p:blipFill>
              <p:spPr>
                <a:xfrm>
                  <a:off x="11260976" y="817690"/>
                  <a:ext cx="372600" cy="174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3">
            <p14:nvContentPartPr>
              <p14:cNvPr id="53" name="Ink 52">
                <a:extLst>
                  <a:ext uri="{FF2B5EF4-FFF2-40B4-BE49-F238E27FC236}">
                    <a16:creationId xmlns:a16="http://schemas.microsoft.com/office/drawing/2014/main" id="{AD4EC9CA-F25A-64AB-3554-8EA3ABBA97F5}"/>
                  </a:ext>
                </a:extLst>
              </p14:cNvPr>
              <p14:cNvContentPartPr/>
              <p14:nvPr/>
            </p14:nvContentPartPr>
            <p14:xfrm>
              <a:off x="2082056" y="2132770"/>
              <a:ext cx="1022400" cy="510120"/>
            </p14:xfrm>
          </p:contentPart>
        </mc:Choice>
        <mc:Fallback>
          <p:pic>
            <p:nvPicPr>
              <p:cNvPr id="53" name="Ink 52">
                <a:extLst>
                  <a:ext uri="{FF2B5EF4-FFF2-40B4-BE49-F238E27FC236}">
                    <a16:creationId xmlns:a16="http://schemas.microsoft.com/office/drawing/2014/main" id="{AD4EC9CA-F25A-64AB-3554-8EA3ABBA97F5}"/>
                  </a:ext>
                </a:extLst>
              </p:cNvPr>
              <p:cNvPicPr/>
              <p:nvPr/>
            </p:nvPicPr>
            <p:blipFill>
              <a:blip r:embed="rId74"/>
              <a:stretch>
                <a:fillRect/>
              </a:stretch>
            </p:blipFill>
            <p:spPr>
              <a:xfrm>
                <a:off x="2073416" y="2123770"/>
                <a:ext cx="1040040" cy="527760"/>
              </a:xfrm>
              <a:prstGeom prst="rect">
                <a:avLst/>
              </a:prstGeom>
            </p:spPr>
          </p:pic>
        </mc:Fallback>
      </mc:AlternateContent>
      <p:grpSp>
        <p:nvGrpSpPr>
          <p:cNvPr id="62" name="Group 61">
            <a:extLst>
              <a:ext uri="{FF2B5EF4-FFF2-40B4-BE49-F238E27FC236}">
                <a16:creationId xmlns:a16="http://schemas.microsoft.com/office/drawing/2014/main" id="{7285A1CE-7ADB-021C-92D2-DC595BC357D9}"/>
              </a:ext>
            </a:extLst>
          </p:cNvPr>
          <p:cNvGrpSpPr/>
          <p:nvPr/>
        </p:nvGrpSpPr>
        <p:grpSpPr>
          <a:xfrm>
            <a:off x="4858376" y="2828290"/>
            <a:ext cx="1347840" cy="307080"/>
            <a:chOff x="4858376" y="2828290"/>
            <a:chExt cx="1347840" cy="307080"/>
          </a:xfrm>
        </p:grpSpPr>
        <mc:AlternateContent xmlns:mc="http://schemas.openxmlformats.org/markup-compatibility/2006">
          <mc:Choice xmlns:p14="http://schemas.microsoft.com/office/powerpoint/2010/main" Requires="p14">
            <p:contentPart p14:bwMode="auto" r:id="rId75">
              <p14:nvContentPartPr>
                <p14:cNvPr id="54" name="Ink 53">
                  <a:extLst>
                    <a:ext uri="{FF2B5EF4-FFF2-40B4-BE49-F238E27FC236}">
                      <a16:creationId xmlns:a16="http://schemas.microsoft.com/office/drawing/2014/main" id="{402B319A-65ED-45DD-E24A-3995038907C2}"/>
                    </a:ext>
                  </a:extLst>
                </p14:cNvPr>
                <p14:cNvContentPartPr/>
                <p14:nvPr/>
              </p14:nvContentPartPr>
              <p14:xfrm>
                <a:off x="4858376" y="2837650"/>
                <a:ext cx="1315440" cy="297720"/>
              </p14:xfrm>
            </p:contentPart>
          </mc:Choice>
          <mc:Fallback>
            <p:pic>
              <p:nvPicPr>
                <p:cNvPr id="54" name="Ink 53">
                  <a:extLst>
                    <a:ext uri="{FF2B5EF4-FFF2-40B4-BE49-F238E27FC236}">
                      <a16:creationId xmlns:a16="http://schemas.microsoft.com/office/drawing/2014/main" id="{402B319A-65ED-45DD-E24A-3995038907C2}"/>
                    </a:ext>
                  </a:extLst>
                </p:cNvPr>
                <p:cNvPicPr/>
                <p:nvPr/>
              </p:nvPicPr>
              <p:blipFill>
                <a:blip r:embed="rId76"/>
                <a:stretch>
                  <a:fillRect/>
                </a:stretch>
              </p:blipFill>
              <p:spPr>
                <a:xfrm>
                  <a:off x="4849736" y="2829010"/>
                  <a:ext cx="1333080" cy="3153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5" name="Ink 54">
                  <a:extLst>
                    <a:ext uri="{FF2B5EF4-FFF2-40B4-BE49-F238E27FC236}">
                      <a16:creationId xmlns:a16="http://schemas.microsoft.com/office/drawing/2014/main" id="{1F094264-4A13-44DC-2F54-0DD6F4AD7554}"/>
                    </a:ext>
                  </a:extLst>
                </p14:cNvPr>
                <p14:cNvContentPartPr/>
                <p14:nvPr/>
              </p14:nvContentPartPr>
              <p14:xfrm>
                <a:off x="6131696" y="2828290"/>
                <a:ext cx="74520" cy="149040"/>
              </p14:xfrm>
            </p:contentPart>
          </mc:Choice>
          <mc:Fallback>
            <p:pic>
              <p:nvPicPr>
                <p:cNvPr id="55" name="Ink 54">
                  <a:extLst>
                    <a:ext uri="{FF2B5EF4-FFF2-40B4-BE49-F238E27FC236}">
                      <a16:creationId xmlns:a16="http://schemas.microsoft.com/office/drawing/2014/main" id="{1F094264-4A13-44DC-2F54-0DD6F4AD7554}"/>
                    </a:ext>
                  </a:extLst>
                </p:cNvPr>
                <p:cNvPicPr/>
                <p:nvPr/>
              </p:nvPicPr>
              <p:blipFill>
                <a:blip r:embed="rId78"/>
                <a:stretch>
                  <a:fillRect/>
                </a:stretch>
              </p:blipFill>
              <p:spPr>
                <a:xfrm>
                  <a:off x="6122696" y="2819650"/>
                  <a:ext cx="92160" cy="166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9">
            <p14:nvContentPartPr>
              <p14:cNvPr id="57" name="Ink 56">
                <a:extLst>
                  <a:ext uri="{FF2B5EF4-FFF2-40B4-BE49-F238E27FC236}">
                    <a16:creationId xmlns:a16="http://schemas.microsoft.com/office/drawing/2014/main" id="{6E416966-2F00-59A6-2A3A-8025E26D0501}"/>
                  </a:ext>
                </a:extLst>
              </p14:cNvPr>
              <p14:cNvContentPartPr/>
              <p14:nvPr/>
            </p14:nvContentPartPr>
            <p14:xfrm>
              <a:off x="5619416" y="2379370"/>
              <a:ext cx="153720" cy="234720"/>
            </p14:xfrm>
          </p:contentPart>
        </mc:Choice>
        <mc:Fallback>
          <p:pic>
            <p:nvPicPr>
              <p:cNvPr id="57" name="Ink 56">
                <a:extLst>
                  <a:ext uri="{FF2B5EF4-FFF2-40B4-BE49-F238E27FC236}">
                    <a16:creationId xmlns:a16="http://schemas.microsoft.com/office/drawing/2014/main" id="{6E416966-2F00-59A6-2A3A-8025E26D0501}"/>
                  </a:ext>
                </a:extLst>
              </p:cNvPr>
              <p:cNvPicPr/>
              <p:nvPr/>
            </p:nvPicPr>
            <p:blipFill>
              <a:blip r:embed="rId80"/>
              <a:stretch>
                <a:fillRect/>
              </a:stretch>
            </p:blipFill>
            <p:spPr>
              <a:xfrm>
                <a:off x="5610776" y="2370370"/>
                <a:ext cx="171360" cy="252360"/>
              </a:xfrm>
              <a:prstGeom prst="rect">
                <a:avLst/>
              </a:prstGeom>
            </p:spPr>
          </p:pic>
        </mc:Fallback>
      </mc:AlternateContent>
      <p:grpSp>
        <p:nvGrpSpPr>
          <p:cNvPr id="61" name="Group 60">
            <a:extLst>
              <a:ext uri="{FF2B5EF4-FFF2-40B4-BE49-F238E27FC236}">
                <a16:creationId xmlns:a16="http://schemas.microsoft.com/office/drawing/2014/main" id="{166B99EC-54EC-EBB0-7C2B-341763F0A0EF}"/>
              </a:ext>
            </a:extLst>
          </p:cNvPr>
          <p:cNvGrpSpPr/>
          <p:nvPr/>
        </p:nvGrpSpPr>
        <p:grpSpPr>
          <a:xfrm>
            <a:off x="5019656" y="4146970"/>
            <a:ext cx="1137240" cy="401400"/>
            <a:chOff x="5019656" y="4146970"/>
            <a:chExt cx="1137240" cy="401400"/>
          </a:xfrm>
        </p:grpSpPr>
        <mc:AlternateContent xmlns:mc="http://schemas.openxmlformats.org/markup-compatibility/2006">
          <mc:Choice xmlns:p14="http://schemas.microsoft.com/office/powerpoint/2010/main" Requires="p14">
            <p:contentPart p14:bwMode="auto" r:id="rId81">
              <p14:nvContentPartPr>
                <p14:cNvPr id="56" name="Ink 55">
                  <a:extLst>
                    <a:ext uri="{FF2B5EF4-FFF2-40B4-BE49-F238E27FC236}">
                      <a16:creationId xmlns:a16="http://schemas.microsoft.com/office/drawing/2014/main" id="{8F2E9D2F-76F4-5FF1-0A21-33ED6B1696AA}"/>
                    </a:ext>
                  </a:extLst>
                </p14:cNvPr>
                <p14:cNvContentPartPr/>
                <p14:nvPr/>
              </p14:nvContentPartPr>
              <p14:xfrm>
                <a:off x="5019656" y="4146970"/>
                <a:ext cx="1059840" cy="221760"/>
              </p14:xfrm>
            </p:contentPart>
          </mc:Choice>
          <mc:Fallback>
            <p:pic>
              <p:nvPicPr>
                <p:cNvPr id="56" name="Ink 55">
                  <a:extLst>
                    <a:ext uri="{FF2B5EF4-FFF2-40B4-BE49-F238E27FC236}">
                      <a16:creationId xmlns:a16="http://schemas.microsoft.com/office/drawing/2014/main" id="{8F2E9D2F-76F4-5FF1-0A21-33ED6B1696AA}"/>
                    </a:ext>
                  </a:extLst>
                </p:cNvPr>
                <p:cNvPicPr/>
                <p:nvPr/>
              </p:nvPicPr>
              <p:blipFill>
                <a:blip r:embed="rId82"/>
                <a:stretch>
                  <a:fillRect/>
                </a:stretch>
              </p:blipFill>
              <p:spPr>
                <a:xfrm>
                  <a:off x="5010656" y="4137970"/>
                  <a:ext cx="107748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8" name="Ink 57">
                  <a:extLst>
                    <a:ext uri="{FF2B5EF4-FFF2-40B4-BE49-F238E27FC236}">
                      <a16:creationId xmlns:a16="http://schemas.microsoft.com/office/drawing/2014/main" id="{B5D2DFF6-D781-A62A-AC60-C068E9808288}"/>
                    </a:ext>
                  </a:extLst>
                </p14:cNvPr>
                <p14:cNvContentPartPr/>
                <p14:nvPr/>
              </p14:nvContentPartPr>
              <p14:xfrm>
                <a:off x="5946656" y="4360090"/>
                <a:ext cx="210240" cy="188280"/>
              </p14:xfrm>
            </p:contentPart>
          </mc:Choice>
          <mc:Fallback>
            <p:pic>
              <p:nvPicPr>
                <p:cNvPr id="58" name="Ink 57">
                  <a:extLst>
                    <a:ext uri="{FF2B5EF4-FFF2-40B4-BE49-F238E27FC236}">
                      <a16:creationId xmlns:a16="http://schemas.microsoft.com/office/drawing/2014/main" id="{B5D2DFF6-D781-A62A-AC60-C068E9808288}"/>
                    </a:ext>
                  </a:extLst>
                </p:cNvPr>
                <p:cNvPicPr/>
                <p:nvPr/>
              </p:nvPicPr>
              <p:blipFill>
                <a:blip r:embed="rId84"/>
                <a:stretch>
                  <a:fillRect/>
                </a:stretch>
              </p:blipFill>
              <p:spPr>
                <a:xfrm>
                  <a:off x="5938016" y="4351090"/>
                  <a:ext cx="22788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59" name="Ink 58">
                  <a:extLst>
                    <a:ext uri="{FF2B5EF4-FFF2-40B4-BE49-F238E27FC236}">
                      <a16:creationId xmlns:a16="http://schemas.microsoft.com/office/drawing/2014/main" id="{426E428F-4D16-3A2D-5B48-95E5E6828352}"/>
                    </a:ext>
                  </a:extLst>
                </p14:cNvPr>
                <p14:cNvContentPartPr/>
                <p14:nvPr/>
              </p14:nvContentPartPr>
              <p14:xfrm>
                <a:off x="6057896" y="4412650"/>
                <a:ext cx="29520" cy="40680"/>
              </p14:xfrm>
            </p:contentPart>
          </mc:Choice>
          <mc:Fallback>
            <p:pic>
              <p:nvPicPr>
                <p:cNvPr id="59" name="Ink 58">
                  <a:extLst>
                    <a:ext uri="{FF2B5EF4-FFF2-40B4-BE49-F238E27FC236}">
                      <a16:creationId xmlns:a16="http://schemas.microsoft.com/office/drawing/2014/main" id="{426E428F-4D16-3A2D-5B48-95E5E6828352}"/>
                    </a:ext>
                  </a:extLst>
                </p:cNvPr>
                <p:cNvPicPr/>
                <p:nvPr/>
              </p:nvPicPr>
              <p:blipFill>
                <a:blip r:embed="rId86"/>
                <a:stretch>
                  <a:fillRect/>
                </a:stretch>
              </p:blipFill>
              <p:spPr>
                <a:xfrm>
                  <a:off x="6048896" y="4404010"/>
                  <a:ext cx="4716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0" name="Ink 59">
                  <a:extLst>
                    <a:ext uri="{FF2B5EF4-FFF2-40B4-BE49-F238E27FC236}">
                      <a16:creationId xmlns:a16="http://schemas.microsoft.com/office/drawing/2014/main" id="{AC9410FF-278F-463A-D46E-6A4433BBC018}"/>
                    </a:ext>
                  </a:extLst>
                </p14:cNvPr>
                <p14:cNvContentPartPr/>
                <p14:nvPr/>
              </p14:nvContentPartPr>
              <p14:xfrm>
                <a:off x="5046296" y="4243810"/>
                <a:ext cx="177480" cy="164160"/>
              </p14:xfrm>
            </p:contentPart>
          </mc:Choice>
          <mc:Fallback>
            <p:pic>
              <p:nvPicPr>
                <p:cNvPr id="60" name="Ink 59">
                  <a:extLst>
                    <a:ext uri="{FF2B5EF4-FFF2-40B4-BE49-F238E27FC236}">
                      <a16:creationId xmlns:a16="http://schemas.microsoft.com/office/drawing/2014/main" id="{AC9410FF-278F-463A-D46E-6A4433BBC018}"/>
                    </a:ext>
                  </a:extLst>
                </p:cNvPr>
                <p:cNvPicPr/>
                <p:nvPr/>
              </p:nvPicPr>
              <p:blipFill>
                <a:blip r:embed="rId88"/>
                <a:stretch>
                  <a:fillRect/>
                </a:stretch>
              </p:blipFill>
              <p:spPr>
                <a:xfrm>
                  <a:off x="5037656" y="4234810"/>
                  <a:ext cx="195120" cy="181800"/>
                </a:xfrm>
                <a:prstGeom prst="rect">
                  <a:avLst/>
                </a:prstGeom>
              </p:spPr>
            </p:pic>
          </mc:Fallback>
        </mc:AlternateContent>
      </p:grpSp>
      <p:grpSp>
        <p:nvGrpSpPr>
          <p:cNvPr id="67" name="Group 66">
            <a:extLst>
              <a:ext uri="{FF2B5EF4-FFF2-40B4-BE49-F238E27FC236}">
                <a16:creationId xmlns:a16="http://schemas.microsoft.com/office/drawing/2014/main" id="{9C51B01B-5261-84CB-38EA-3571FB7B2880}"/>
              </a:ext>
            </a:extLst>
          </p:cNvPr>
          <p:cNvGrpSpPr/>
          <p:nvPr/>
        </p:nvGrpSpPr>
        <p:grpSpPr>
          <a:xfrm>
            <a:off x="3155576" y="5456290"/>
            <a:ext cx="657720" cy="198720"/>
            <a:chOff x="3155576" y="5456290"/>
            <a:chExt cx="657720" cy="198720"/>
          </a:xfrm>
        </p:grpSpPr>
        <mc:AlternateContent xmlns:mc="http://schemas.openxmlformats.org/markup-compatibility/2006">
          <mc:Choice xmlns:p14="http://schemas.microsoft.com/office/powerpoint/2010/main" Requires="p14">
            <p:contentPart p14:bwMode="auto" r:id="rId89">
              <p14:nvContentPartPr>
                <p14:cNvPr id="63" name="Ink 62">
                  <a:extLst>
                    <a:ext uri="{FF2B5EF4-FFF2-40B4-BE49-F238E27FC236}">
                      <a16:creationId xmlns:a16="http://schemas.microsoft.com/office/drawing/2014/main" id="{DB6AB0D1-0B6A-259A-BAFD-E888C79A37C7}"/>
                    </a:ext>
                  </a:extLst>
                </p14:cNvPr>
                <p14:cNvContentPartPr/>
                <p14:nvPr/>
              </p14:nvContentPartPr>
              <p14:xfrm>
                <a:off x="3155576" y="5508490"/>
                <a:ext cx="11880" cy="83880"/>
              </p14:xfrm>
            </p:contentPart>
          </mc:Choice>
          <mc:Fallback>
            <p:pic>
              <p:nvPicPr>
                <p:cNvPr id="63" name="Ink 62">
                  <a:extLst>
                    <a:ext uri="{FF2B5EF4-FFF2-40B4-BE49-F238E27FC236}">
                      <a16:creationId xmlns:a16="http://schemas.microsoft.com/office/drawing/2014/main" id="{DB6AB0D1-0B6A-259A-BAFD-E888C79A37C7}"/>
                    </a:ext>
                  </a:extLst>
                </p:cNvPr>
                <p:cNvPicPr/>
                <p:nvPr/>
              </p:nvPicPr>
              <p:blipFill>
                <a:blip r:embed="rId90"/>
                <a:stretch>
                  <a:fillRect/>
                </a:stretch>
              </p:blipFill>
              <p:spPr>
                <a:xfrm>
                  <a:off x="3146576" y="5499490"/>
                  <a:ext cx="2952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4" name="Ink 63">
                  <a:extLst>
                    <a:ext uri="{FF2B5EF4-FFF2-40B4-BE49-F238E27FC236}">
                      <a16:creationId xmlns:a16="http://schemas.microsoft.com/office/drawing/2014/main" id="{85F83390-C974-7215-4D7E-CB47D37F4E7F}"/>
                    </a:ext>
                  </a:extLst>
                </p14:cNvPr>
                <p14:cNvContentPartPr/>
                <p14:nvPr/>
              </p14:nvContentPartPr>
              <p14:xfrm>
                <a:off x="3407576" y="5456290"/>
                <a:ext cx="7560" cy="113400"/>
              </p14:xfrm>
            </p:contentPart>
          </mc:Choice>
          <mc:Fallback>
            <p:pic>
              <p:nvPicPr>
                <p:cNvPr id="64" name="Ink 63">
                  <a:extLst>
                    <a:ext uri="{FF2B5EF4-FFF2-40B4-BE49-F238E27FC236}">
                      <a16:creationId xmlns:a16="http://schemas.microsoft.com/office/drawing/2014/main" id="{85F83390-C974-7215-4D7E-CB47D37F4E7F}"/>
                    </a:ext>
                  </a:extLst>
                </p:cNvPr>
                <p:cNvPicPr/>
                <p:nvPr/>
              </p:nvPicPr>
              <p:blipFill>
                <a:blip r:embed="rId92"/>
                <a:stretch>
                  <a:fillRect/>
                </a:stretch>
              </p:blipFill>
              <p:spPr>
                <a:xfrm>
                  <a:off x="3398936" y="5447290"/>
                  <a:ext cx="2520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5" name="Ink 64">
                  <a:extLst>
                    <a:ext uri="{FF2B5EF4-FFF2-40B4-BE49-F238E27FC236}">
                      <a16:creationId xmlns:a16="http://schemas.microsoft.com/office/drawing/2014/main" id="{BA577452-68D9-65DD-B13D-CB7421914D28}"/>
                    </a:ext>
                  </a:extLst>
                </p14:cNvPr>
                <p14:cNvContentPartPr/>
                <p14:nvPr/>
              </p14:nvContentPartPr>
              <p14:xfrm>
                <a:off x="3591896" y="5476810"/>
                <a:ext cx="14400" cy="143280"/>
              </p14:xfrm>
            </p:contentPart>
          </mc:Choice>
          <mc:Fallback>
            <p:pic>
              <p:nvPicPr>
                <p:cNvPr id="65" name="Ink 64">
                  <a:extLst>
                    <a:ext uri="{FF2B5EF4-FFF2-40B4-BE49-F238E27FC236}">
                      <a16:creationId xmlns:a16="http://schemas.microsoft.com/office/drawing/2014/main" id="{BA577452-68D9-65DD-B13D-CB7421914D28}"/>
                    </a:ext>
                  </a:extLst>
                </p:cNvPr>
                <p:cNvPicPr/>
                <p:nvPr/>
              </p:nvPicPr>
              <p:blipFill>
                <a:blip r:embed="rId94"/>
                <a:stretch>
                  <a:fillRect/>
                </a:stretch>
              </p:blipFill>
              <p:spPr>
                <a:xfrm>
                  <a:off x="3582896" y="5467810"/>
                  <a:ext cx="3204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6" name="Ink 65">
                  <a:extLst>
                    <a:ext uri="{FF2B5EF4-FFF2-40B4-BE49-F238E27FC236}">
                      <a16:creationId xmlns:a16="http://schemas.microsoft.com/office/drawing/2014/main" id="{6B553652-FF36-8EE8-D59D-87919ECBE3B3}"/>
                    </a:ext>
                  </a:extLst>
                </p14:cNvPr>
                <p14:cNvContentPartPr/>
                <p14:nvPr/>
              </p14:nvContentPartPr>
              <p14:xfrm>
                <a:off x="3802496" y="5518930"/>
                <a:ext cx="10800" cy="136080"/>
              </p14:xfrm>
            </p:contentPart>
          </mc:Choice>
          <mc:Fallback>
            <p:pic>
              <p:nvPicPr>
                <p:cNvPr id="66" name="Ink 65">
                  <a:extLst>
                    <a:ext uri="{FF2B5EF4-FFF2-40B4-BE49-F238E27FC236}">
                      <a16:creationId xmlns:a16="http://schemas.microsoft.com/office/drawing/2014/main" id="{6B553652-FF36-8EE8-D59D-87919ECBE3B3}"/>
                    </a:ext>
                  </a:extLst>
                </p:cNvPr>
                <p:cNvPicPr/>
                <p:nvPr/>
              </p:nvPicPr>
              <p:blipFill>
                <a:blip r:embed="rId96"/>
                <a:stretch>
                  <a:fillRect/>
                </a:stretch>
              </p:blipFill>
              <p:spPr>
                <a:xfrm>
                  <a:off x="3793856" y="5510290"/>
                  <a:ext cx="28440" cy="153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7">
            <p14:nvContentPartPr>
              <p14:cNvPr id="68" name="Ink 67">
                <a:extLst>
                  <a:ext uri="{FF2B5EF4-FFF2-40B4-BE49-F238E27FC236}">
                    <a16:creationId xmlns:a16="http://schemas.microsoft.com/office/drawing/2014/main" id="{43B3C64C-C98E-95C4-61F5-884C156A0EE7}"/>
                  </a:ext>
                </a:extLst>
              </p14:cNvPr>
              <p14:cNvContentPartPr/>
              <p14:nvPr/>
            </p14:nvContentPartPr>
            <p14:xfrm>
              <a:off x="10860656" y="3907210"/>
              <a:ext cx="533520" cy="397440"/>
            </p14:xfrm>
          </p:contentPart>
        </mc:Choice>
        <mc:Fallback>
          <p:pic>
            <p:nvPicPr>
              <p:cNvPr id="68" name="Ink 67">
                <a:extLst>
                  <a:ext uri="{FF2B5EF4-FFF2-40B4-BE49-F238E27FC236}">
                    <a16:creationId xmlns:a16="http://schemas.microsoft.com/office/drawing/2014/main" id="{43B3C64C-C98E-95C4-61F5-884C156A0EE7}"/>
                  </a:ext>
                </a:extLst>
              </p:cNvPr>
              <p:cNvPicPr/>
              <p:nvPr/>
            </p:nvPicPr>
            <p:blipFill>
              <a:blip r:embed="rId98"/>
              <a:stretch>
                <a:fillRect/>
              </a:stretch>
            </p:blipFill>
            <p:spPr>
              <a:xfrm>
                <a:off x="10851656" y="3898570"/>
                <a:ext cx="551160" cy="415080"/>
              </a:xfrm>
              <a:prstGeom prst="rect">
                <a:avLst/>
              </a:prstGeom>
            </p:spPr>
          </p:pic>
        </mc:Fallback>
      </mc:AlternateContent>
      <p:grpSp>
        <p:nvGrpSpPr>
          <p:cNvPr id="73" name="Group 72">
            <a:extLst>
              <a:ext uri="{FF2B5EF4-FFF2-40B4-BE49-F238E27FC236}">
                <a16:creationId xmlns:a16="http://schemas.microsoft.com/office/drawing/2014/main" id="{E8EAA8EB-82D5-E1CF-8646-131CB8CC4A16}"/>
              </a:ext>
            </a:extLst>
          </p:cNvPr>
          <p:cNvGrpSpPr/>
          <p:nvPr/>
        </p:nvGrpSpPr>
        <p:grpSpPr>
          <a:xfrm>
            <a:off x="9216896" y="4496890"/>
            <a:ext cx="1896480" cy="93960"/>
            <a:chOff x="9216896" y="4496890"/>
            <a:chExt cx="1896480" cy="93960"/>
          </a:xfrm>
        </p:grpSpPr>
        <mc:AlternateContent xmlns:mc="http://schemas.openxmlformats.org/markup-compatibility/2006">
          <mc:Choice xmlns:p14="http://schemas.microsoft.com/office/powerpoint/2010/main" Requires="p14">
            <p:contentPart p14:bwMode="auto" r:id="rId99">
              <p14:nvContentPartPr>
                <p14:cNvPr id="69" name="Ink 68">
                  <a:extLst>
                    <a:ext uri="{FF2B5EF4-FFF2-40B4-BE49-F238E27FC236}">
                      <a16:creationId xmlns:a16="http://schemas.microsoft.com/office/drawing/2014/main" id="{673E4C8C-7DA6-908E-632E-B096F16B353D}"/>
                    </a:ext>
                  </a:extLst>
                </p14:cNvPr>
                <p14:cNvContentPartPr/>
                <p14:nvPr/>
              </p14:nvContentPartPr>
              <p14:xfrm>
                <a:off x="9216896" y="4551250"/>
                <a:ext cx="72360" cy="6480"/>
              </p14:xfrm>
            </p:contentPart>
          </mc:Choice>
          <mc:Fallback>
            <p:pic>
              <p:nvPicPr>
                <p:cNvPr id="69" name="Ink 68">
                  <a:extLst>
                    <a:ext uri="{FF2B5EF4-FFF2-40B4-BE49-F238E27FC236}">
                      <a16:creationId xmlns:a16="http://schemas.microsoft.com/office/drawing/2014/main" id="{673E4C8C-7DA6-908E-632E-B096F16B353D}"/>
                    </a:ext>
                  </a:extLst>
                </p:cNvPr>
                <p:cNvPicPr/>
                <p:nvPr/>
              </p:nvPicPr>
              <p:blipFill>
                <a:blip r:embed="rId100"/>
                <a:stretch>
                  <a:fillRect/>
                </a:stretch>
              </p:blipFill>
              <p:spPr>
                <a:xfrm>
                  <a:off x="9208256" y="4542250"/>
                  <a:ext cx="9000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70" name="Ink 69">
                  <a:extLst>
                    <a:ext uri="{FF2B5EF4-FFF2-40B4-BE49-F238E27FC236}">
                      <a16:creationId xmlns:a16="http://schemas.microsoft.com/office/drawing/2014/main" id="{8F0C627B-F007-AE45-73D1-16ECCC22CB44}"/>
                    </a:ext>
                  </a:extLst>
                </p14:cNvPr>
                <p14:cNvContentPartPr/>
                <p14:nvPr/>
              </p14:nvContentPartPr>
              <p14:xfrm>
                <a:off x="9331736" y="4545490"/>
                <a:ext cx="821160" cy="45360"/>
              </p14:xfrm>
            </p:contentPart>
          </mc:Choice>
          <mc:Fallback>
            <p:pic>
              <p:nvPicPr>
                <p:cNvPr id="70" name="Ink 69">
                  <a:extLst>
                    <a:ext uri="{FF2B5EF4-FFF2-40B4-BE49-F238E27FC236}">
                      <a16:creationId xmlns:a16="http://schemas.microsoft.com/office/drawing/2014/main" id="{8F0C627B-F007-AE45-73D1-16ECCC22CB44}"/>
                    </a:ext>
                  </a:extLst>
                </p:cNvPr>
                <p:cNvPicPr/>
                <p:nvPr/>
              </p:nvPicPr>
              <p:blipFill>
                <a:blip r:embed="rId102"/>
                <a:stretch>
                  <a:fillRect/>
                </a:stretch>
              </p:blipFill>
              <p:spPr>
                <a:xfrm>
                  <a:off x="9322736" y="4536850"/>
                  <a:ext cx="838800" cy="6300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72" name="Ink 71">
                  <a:extLst>
                    <a:ext uri="{FF2B5EF4-FFF2-40B4-BE49-F238E27FC236}">
                      <a16:creationId xmlns:a16="http://schemas.microsoft.com/office/drawing/2014/main" id="{F6F9EA78-CB56-B028-3105-5EC2BA29ED2E}"/>
                    </a:ext>
                  </a:extLst>
                </p14:cNvPr>
                <p14:cNvContentPartPr/>
                <p14:nvPr/>
              </p14:nvContentPartPr>
              <p14:xfrm>
                <a:off x="10285016" y="4496890"/>
                <a:ext cx="828360" cy="82440"/>
              </p14:xfrm>
            </p:contentPart>
          </mc:Choice>
          <mc:Fallback>
            <p:pic>
              <p:nvPicPr>
                <p:cNvPr id="72" name="Ink 71">
                  <a:extLst>
                    <a:ext uri="{FF2B5EF4-FFF2-40B4-BE49-F238E27FC236}">
                      <a16:creationId xmlns:a16="http://schemas.microsoft.com/office/drawing/2014/main" id="{F6F9EA78-CB56-B028-3105-5EC2BA29ED2E}"/>
                    </a:ext>
                  </a:extLst>
                </p:cNvPr>
                <p:cNvPicPr/>
                <p:nvPr/>
              </p:nvPicPr>
              <p:blipFill>
                <a:blip r:embed="rId104"/>
                <a:stretch>
                  <a:fillRect/>
                </a:stretch>
              </p:blipFill>
              <p:spPr>
                <a:xfrm>
                  <a:off x="10276016" y="4487890"/>
                  <a:ext cx="846000" cy="100080"/>
                </a:xfrm>
                <a:prstGeom prst="rect">
                  <a:avLst/>
                </a:prstGeom>
              </p:spPr>
            </p:pic>
          </mc:Fallback>
        </mc:AlternateContent>
      </p:grpSp>
    </p:spTree>
    <p:extLst>
      <p:ext uri="{BB962C8B-B14F-4D97-AF65-F5344CB8AC3E}">
        <p14:creationId xmlns:p14="http://schemas.microsoft.com/office/powerpoint/2010/main" val="28503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79A696C-7AB9-4B52-80A8-34A89E174CCA}"/>
              </a:ext>
            </a:extLst>
          </p:cNvPr>
          <p:cNvGraphicFramePr>
            <a:graphicFrameLocks noChangeAspect="1"/>
          </p:cNvGraphicFramePr>
          <p:nvPr>
            <p:extLst>
              <p:ext uri="{D42A27DB-BD31-4B8C-83A1-F6EECF244321}">
                <p14:modId xmlns:p14="http://schemas.microsoft.com/office/powerpoint/2010/main" val="1395188337"/>
              </p:ext>
            </p:extLst>
          </p:nvPr>
        </p:nvGraphicFramePr>
        <p:xfrm>
          <a:off x="850856" y="2590902"/>
          <a:ext cx="10954854" cy="2947670"/>
        </p:xfrm>
        <a:graphic>
          <a:graphicData uri="http://schemas.openxmlformats.org/presentationml/2006/ole">
            <mc:AlternateContent xmlns:mc="http://schemas.openxmlformats.org/markup-compatibility/2006">
              <mc:Choice xmlns:v="urn:schemas-microsoft-com:vml" Requires="v">
                <p:oleObj name="MDLDrawObject Class" r:id="rId2" imgW="15591556" imgH="4114800" progId="MDLDrawOLE.MDLDrawObject.1">
                  <p:embed/>
                </p:oleObj>
              </mc:Choice>
              <mc:Fallback>
                <p:oleObj name="MDLDrawObject Class" r:id="rId2" imgW="15591556" imgH="4114800" progId="MDLDrawOLE.MDLDrawObject.1">
                  <p:embed/>
                  <p:pic>
                    <p:nvPicPr>
                      <p:cNvPr id="5" name="Object 4">
                        <a:extLst>
                          <a:ext uri="{FF2B5EF4-FFF2-40B4-BE49-F238E27FC236}">
                            <a16:creationId xmlns:a16="http://schemas.microsoft.com/office/drawing/2014/main" id="{C79A696C-7AB9-4B52-80A8-34A89E174CCA}"/>
                          </a:ext>
                        </a:extLst>
                      </p:cNvPr>
                      <p:cNvPicPr>
                        <a:picLocks noChangeAspect="1" noChangeArrowheads="1"/>
                      </p:cNvPicPr>
                      <p:nvPr/>
                    </p:nvPicPr>
                    <p:blipFill>
                      <a:blip r:embed="rId3"/>
                      <a:srcRect/>
                      <a:stretch>
                        <a:fillRect/>
                      </a:stretch>
                    </p:blipFill>
                    <p:spPr bwMode="auto">
                      <a:xfrm>
                        <a:off x="850856" y="2590902"/>
                        <a:ext cx="10954854" cy="294767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DBBBA14-E7DA-41A9-BE91-FC354919F60D}"/>
              </a:ext>
            </a:extLst>
          </p:cNvPr>
          <p:cNvSpPr/>
          <p:nvPr/>
        </p:nvSpPr>
        <p:spPr>
          <a:xfrm>
            <a:off x="319881" y="584635"/>
            <a:ext cx="12510422" cy="1903435"/>
          </a:xfrm>
          <a:prstGeom prst="rect">
            <a:avLst/>
          </a:prstGeom>
        </p:spPr>
        <p:txBody>
          <a:bodyPr wrap="square">
            <a:spAutoFit/>
          </a:bodyPr>
          <a:lstStyle/>
          <a:p>
            <a:pPr marL="342900" indent="-342900">
              <a:spcBef>
                <a:spcPts val="290"/>
              </a:spcBef>
              <a:buFont typeface="Arial" panose="020B0604020202020204" pitchFamily="34" charset="0"/>
              <a:buChar char="•"/>
            </a:pPr>
            <a:r>
              <a:rPr lang="en-US" sz="1925" b="1" dirty="0">
                <a:latin typeface="Arial" panose="020B0604020202020204" pitchFamily="34" charset="0"/>
                <a:ea typeface="Times New Roman" panose="02020603050405020304" pitchFamily="18" charset="0"/>
                <a:cs typeface="Arial" panose="020B0604020202020204" pitchFamily="34" charset="0"/>
              </a:rPr>
              <a:t>DNA polymerases </a:t>
            </a:r>
            <a:r>
              <a:rPr lang="en-US" sz="1925" dirty="0">
                <a:latin typeface="Arial" panose="020B0604020202020204" pitchFamily="34" charset="0"/>
                <a:ea typeface="Times New Roman" panose="02020603050405020304" pitchFamily="18" charset="0"/>
                <a:cs typeface="Arial" panose="020B0604020202020204" pitchFamily="34" charset="0"/>
              </a:rPr>
              <a:t>utilize a </a:t>
            </a:r>
            <a:r>
              <a:rPr lang="en-US" sz="1925" b="1" dirty="0">
                <a:latin typeface="Arial" panose="020B0604020202020204" pitchFamily="34" charset="0"/>
                <a:ea typeface="Times New Roman" panose="02020603050405020304" pitchFamily="18" charset="0"/>
                <a:cs typeface="Arial" panose="020B0604020202020204" pitchFamily="34" charset="0"/>
              </a:rPr>
              <a:t>template</a:t>
            </a:r>
            <a:r>
              <a:rPr lang="en-US" sz="1925" dirty="0">
                <a:latin typeface="Arial" panose="020B0604020202020204" pitchFamily="34" charset="0"/>
                <a:ea typeface="Times New Roman" panose="02020603050405020304" pitchFamily="18" charset="0"/>
                <a:cs typeface="Arial" panose="020B0604020202020204" pitchFamily="34" charset="0"/>
              </a:rPr>
              <a:t> to direct the order of added bases,</a:t>
            </a:r>
          </a:p>
          <a:p>
            <a:pPr marL="342900" indent="-342900">
              <a:spcBef>
                <a:spcPts val="290"/>
              </a:spcBef>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The enzyme will continue to the end of the template.</a:t>
            </a:r>
            <a:endParaRPr lang="en-US" sz="1925" dirty="0">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Require a </a:t>
            </a:r>
            <a:r>
              <a:rPr lang="en-US" sz="1925" dirty="0" err="1">
                <a:latin typeface="Arial" panose="020B0604020202020204" pitchFamily="34" charset="0"/>
                <a:ea typeface="Times New Roman" panose="02020603050405020304" pitchFamily="18" charset="0"/>
                <a:cs typeface="Arial" panose="020B0604020202020204" pitchFamily="34" charset="0"/>
              </a:rPr>
              <a:t>basepaired</a:t>
            </a:r>
            <a:r>
              <a:rPr lang="en-US" sz="1925" dirty="0">
                <a:latin typeface="Arial" panose="020B0604020202020204" pitchFamily="34" charset="0"/>
                <a:ea typeface="Times New Roman" panose="02020603050405020304" pitchFamily="18" charset="0"/>
                <a:cs typeface="Arial" panose="020B0604020202020204" pitchFamily="34" charset="0"/>
              </a:rPr>
              <a:t> </a:t>
            </a:r>
            <a:r>
              <a:rPr lang="en-US" sz="1925" b="1" dirty="0">
                <a:latin typeface="Arial" panose="020B0604020202020204" pitchFamily="34" charset="0"/>
                <a:ea typeface="Times New Roman" panose="02020603050405020304" pitchFamily="18" charset="0"/>
                <a:cs typeface="Arial" panose="020B0604020202020204" pitchFamily="34" charset="0"/>
              </a:rPr>
              <a:t>primer </a:t>
            </a:r>
            <a:r>
              <a:rPr lang="en-US" sz="1925" dirty="0">
                <a:latin typeface="Arial" panose="020B0604020202020204" pitchFamily="34" charset="0"/>
                <a:ea typeface="Times New Roman" panose="02020603050405020304" pitchFamily="18" charset="0"/>
                <a:cs typeface="Arial" panose="020B0604020202020204" pitchFamily="34" charset="0"/>
              </a:rPr>
              <a:t>with a 3’OH. Primer can be DNA or RNA, DNA is used for laboratory work, RNA is used by the cell during replication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New dNTP added to the 3' hydroxyl of the existing polymer, elongation in the </a:t>
            </a:r>
            <a:r>
              <a:rPr lang="en-US" sz="1925" b="1" dirty="0">
                <a:latin typeface="Arial" panose="020B0604020202020204" pitchFamily="34" charset="0"/>
                <a:ea typeface="Times New Roman" panose="02020603050405020304" pitchFamily="18" charset="0"/>
                <a:cs typeface="Arial" panose="020B0604020202020204" pitchFamily="34" charset="0"/>
              </a:rPr>
              <a:t>5’ to 3’ direction.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Pyrophosphate (PP) is released and hydrolyzed to two inorganic phosphates.</a:t>
            </a:r>
          </a:p>
        </p:txBody>
      </p:sp>
      <p:grpSp>
        <p:nvGrpSpPr>
          <p:cNvPr id="12" name="Group 11">
            <a:extLst>
              <a:ext uri="{FF2B5EF4-FFF2-40B4-BE49-F238E27FC236}">
                <a16:creationId xmlns:a16="http://schemas.microsoft.com/office/drawing/2014/main" id="{40DDD223-D9EC-43AC-A427-FA2668B6F815}"/>
              </a:ext>
            </a:extLst>
          </p:cNvPr>
          <p:cNvGrpSpPr/>
          <p:nvPr/>
        </p:nvGrpSpPr>
        <p:grpSpPr>
          <a:xfrm>
            <a:off x="4357950" y="5453182"/>
            <a:ext cx="7527726" cy="683646"/>
            <a:chOff x="-899572" y="6004744"/>
            <a:chExt cx="7794634" cy="707886"/>
          </a:xfrm>
        </p:grpSpPr>
        <p:sp>
          <p:nvSpPr>
            <p:cNvPr id="10" name="Rectangle 7">
              <a:extLst>
                <a:ext uri="{FF2B5EF4-FFF2-40B4-BE49-F238E27FC236}">
                  <a16:creationId xmlns:a16="http://schemas.microsoft.com/office/drawing/2014/main" id="{9A54E846-531F-4DC5-B196-B9C316809391}"/>
                </a:ext>
              </a:extLst>
            </p:cNvPr>
            <p:cNvSpPr>
              <a:spLocks noChangeArrowheads="1"/>
            </p:cNvSpPr>
            <p:nvPr/>
          </p:nvSpPr>
          <p:spPr bwMode="auto">
            <a:xfrm>
              <a:off x="-899572" y="6004744"/>
              <a:ext cx="77946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          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A-T-C-</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endParaRPr lang="en-US" altLang="en-US" sz="1932" dirty="0">
                <a:latin typeface="Arial" panose="020B0604020202020204" pitchFamily="34" charset="0"/>
              </a:endParaRPr>
            </a:p>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a:t>
              </a:r>
              <a:endParaRPr lang="en-US" altLang="en-US" sz="1932" dirty="0">
                <a:latin typeface="Arial" panose="020B0604020202020204" pitchFamily="34" charset="0"/>
              </a:endParaRPr>
            </a:p>
          </p:txBody>
        </p:sp>
        <p:sp>
          <p:nvSpPr>
            <p:cNvPr id="7" name="AutoShape 4">
              <a:extLst>
                <a:ext uri="{FF2B5EF4-FFF2-40B4-BE49-F238E27FC236}">
                  <a16:creationId xmlns:a16="http://schemas.microsoft.com/office/drawing/2014/main" id="{409EF46B-99D5-443E-B5E2-0B942BDC014B}"/>
                </a:ext>
              </a:extLst>
            </p:cNvPr>
            <p:cNvSpPr>
              <a:spLocks noChangeArrowheads="1"/>
            </p:cNvSpPr>
            <p:nvPr/>
          </p:nvSpPr>
          <p:spPr bwMode="auto">
            <a:xfrm>
              <a:off x="1074583" y="6238343"/>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sp>
          <p:nvSpPr>
            <p:cNvPr id="8" name="AutoShape 5">
              <a:extLst>
                <a:ext uri="{FF2B5EF4-FFF2-40B4-BE49-F238E27FC236}">
                  <a16:creationId xmlns:a16="http://schemas.microsoft.com/office/drawing/2014/main" id="{05B33101-6B8B-46BC-ADB9-DFF21206D00E}"/>
                </a:ext>
              </a:extLst>
            </p:cNvPr>
            <p:cNvSpPr>
              <a:spLocks noChangeArrowheads="1"/>
            </p:cNvSpPr>
            <p:nvPr/>
          </p:nvSpPr>
          <p:spPr bwMode="auto">
            <a:xfrm>
              <a:off x="3727042" y="6280241"/>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grpSp>
      <p:sp>
        <p:nvSpPr>
          <p:cNvPr id="9" name="Rectangle 6">
            <a:extLst>
              <a:ext uri="{FF2B5EF4-FFF2-40B4-BE49-F238E27FC236}">
                <a16:creationId xmlns:a16="http://schemas.microsoft.com/office/drawing/2014/main" id="{787D91A3-6E67-4019-9FB7-217C59A15C7F}"/>
              </a:ext>
            </a:extLst>
          </p:cNvPr>
          <p:cNvSpPr>
            <a:spLocks noChangeArrowheads="1"/>
          </p:cNvSpPr>
          <p:nvPr/>
        </p:nvSpPr>
        <p:spPr bwMode="auto">
          <a:xfrm>
            <a:off x="1368329" y="4172749"/>
            <a:ext cx="178405" cy="38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932" dirty="0">
              <a:latin typeface="Arial" panose="020B0604020202020204" pitchFamily="34" charset="0"/>
            </a:endParaRPr>
          </a:p>
        </p:txBody>
      </p:sp>
      <p:sp>
        <p:nvSpPr>
          <p:cNvPr id="3" name="TextBox 2">
            <a:extLst>
              <a:ext uri="{FF2B5EF4-FFF2-40B4-BE49-F238E27FC236}">
                <a16:creationId xmlns:a16="http://schemas.microsoft.com/office/drawing/2014/main" id="{86EE69F9-08D2-1222-6E7F-D1645BFDE587}"/>
              </a:ext>
            </a:extLst>
          </p:cNvPr>
          <p:cNvSpPr txBox="1"/>
          <p:nvPr/>
        </p:nvSpPr>
        <p:spPr>
          <a:xfrm>
            <a:off x="236870" y="6432722"/>
            <a:ext cx="9493203" cy="386409"/>
          </a:xfrm>
          <a:prstGeom prst="rect">
            <a:avLst/>
          </a:prstGeom>
          <a:noFill/>
        </p:spPr>
        <p:txBody>
          <a:bodyPr wrap="square">
            <a:spAutoFit/>
          </a:bodyPr>
          <a:lstStyle/>
          <a:p>
            <a:pPr>
              <a:spcBef>
                <a:spcPts val="290"/>
              </a:spcBef>
            </a:pPr>
            <a:r>
              <a:rPr lang="en-US" sz="1932" i="1" dirty="0">
                <a:solidFill>
                  <a:srgbClr val="C00000"/>
                </a:solidFill>
                <a:latin typeface="Arial" panose="020B0604020202020204" pitchFamily="34" charset="0"/>
                <a:ea typeface="Times New Roman" panose="02020603050405020304" pitchFamily="18" charset="0"/>
                <a:cs typeface="Arial" panose="020B0604020202020204" pitchFamily="34" charset="0"/>
              </a:rPr>
              <a:t>Expectations: </a:t>
            </a:r>
            <a:r>
              <a:rPr lang="en-US" sz="1932" i="1" dirty="0">
                <a:latin typeface="Arial" panose="020B0604020202020204" pitchFamily="34" charset="0"/>
                <a:ea typeface="Times New Roman" panose="02020603050405020304" pitchFamily="18" charset="0"/>
                <a:cs typeface="Arial" panose="020B0604020202020204" pitchFamily="34" charset="0"/>
              </a:rPr>
              <a:t>Know the features of this reaction.</a:t>
            </a:r>
            <a:endParaRPr lang="en-US" sz="1932" i="1" dirty="0">
              <a:latin typeface="Arial" panose="020B0604020202020204" pitchFamily="34" charset="0"/>
              <a:ea typeface="Times New Roman" panose="02020603050405020304" pitchFamily="18" charset="0"/>
            </a:endParaRPr>
          </a:p>
        </p:txBody>
      </p:sp>
      <p:sp>
        <p:nvSpPr>
          <p:cNvPr id="16" name="TextBox 15">
            <a:extLst>
              <a:ext uri="{FF2B5EF4-FFF2-40B4-BE49-F238E27FC236}">
                <a16:creationId xmlns:a16="http://schemas.microsoft.com/office/drawing/2014/main" id="{687B2ABB-4E03-8E9B-4BFA-4B7CF3C5D73B}"/>
              </a:ext>
            </a:extLst>
          </p:cNvPr>
          <p:cNvSpPr txBox="1"/>
          <p:nvPr/>
        </p:nvSpPr>
        <p:spPr>
          <a:xfrm>
            <a:off x="2297410" y="66156"/>
            <a:ext cx="9132741" cy="505304"/>
          </a:xfrm>
          <a:prstGeom prst="rect">
            <a:avLst/>
          </a:prstGeom>
          <a:noFill/>
        </p:spPr>
        <p:txBody>
          <a:bodyPr wrap="square">
            <a:spAutoFit/>
          </a:bodyPr>
          <a:lstStyle/>
          <a:p>
            <a:pPr algn="ctr">
              <a:spcBef>
                <a:spcPts val="290"/>
              </a:spcBef>
            </a:pPr>
            <a:r>
              <a:rPr lang="en-US" sz="2704" dirty="0">
                <a:latin typeface="Arial" panose="020B0604020202020204" pitchFamily="34" charset="0"/>
                <a:ea typeface="Times New Roman" panose="02020603050405020304" pitchFamily="18" charset="0"/>
                <a:cs typeface="Arial" panose="020B0604020202020204" pitchFamily="34" charset="0"/>
              </a:rPr>
              <a:t>DNA Polymerases – Used in DNA Sequencing and PCR</a:t>
            </a:r>
          </a:p>
        </p:txBody>
      </p:sp>
      <p:sp>
        <p:nvSpPr>
          <p:cNvPr id="2" name="Date Placeholder 1">
            <a:extLst>
              <a:ext uri="{FF2B5EF4-FFF2-40B4-BE49-F238E27FC236}">
                <a16:creationId xmlns:a16="http://schemas.microsoft.com/office/drawing/2014/main" id="{E2B187DF-FB8F-C9F9-F9DD-37ACD976233B}"/>
              </a:ext>
            </a:extLst>
          </p:cNvPr>
          <p:cNvSpPr>
            <a:spLocks noGrp="1"/>
          </p:cNvSpPr>
          <p:nvPr>
            <p:ph type="dt" sz="half" idx="10"/>
          </p:nvPr>
        </p:nvSpPr>
        <p:spPr/>
        <p:txBody>
          <a:bodyPr/>
          <a:lstStyle/>
          <a:p>
            <a:fld id="{7577DD02-8596-461C-AFAC-F5450706299D}" type="datetime1">
              <a:rPr lang="en-US" smtClean="0"/>
              <a:t>9/7/2024</a:t>
            </a:fld>
            <a:endParaRPr lang="en-US"/>
          </a:p>
        </p:txBody>
      </p:sp>
      <p:sp>
        <p:nvSpPr>
          <p:cNvPr id="4" name="Footer Placeholder 3">
            <a:extLst>
              <a:ext uri="{FF2B5EF4-FFF2-40B4-BE49-F238E27FC236}">
                <a16:creationId xmlns:a16="http://schemas.microsoft.com/office/drawing/2014/main" id="{91218683-670C-6586-6DE0-5496CFDFF82B}"/>
              </a:ext>
            </a:extLst>
          </p:cNvPr>
          <p:cNvSpPr>
            <a:spLocks noGrp="1"/>
          </p:cNvSpPr>
          <p:nvPr>
            <p:ph type="ftr" sz="quarter" idx="11"/>
          </p:nvPr>
        </p:nvSpPr>
        <p:spPr/>
        <p:txBody>
          <a:bodyPr/>
          <a:lstStyle/>
          <a:p>
            <a:r>
              <a:rPr lang="en-US"/>
              <a:t>Drugs and Disease F2024 - Lecture 4</a:t>
            </a:r>
          </a:p>
        </p:txBody>
      </p:sp>
      <p:sp>
        <p:nvSpPr>
          <p:cNvPr id="11" name="Slide Number Placeholder 10">
            <a:extLst>
              <a:ext uri="{FF2B5EF4-FFF2-40B4-BE49-F238E27FC236}">
                <a16:creationId xmlns:a16="http://schemas.microsoft.com/office/drawing/2014/main" id="{13CD8E21-81A5-4AE1-2E46-EC9CA062A761}"/>
              </a:ext>
            </a:extLst>
          </p:cNvPr>
          <p:cNvSpPr>
            <a:spLocks noGrp="1"/>
          </p:cNvSpPr>
          <p:nvPr>
            <p:ph type="sldNum" sz="quarter" idx="12"/>
          </p:nvPr>
        </p:nvSpPr>
        <p:spPr/>
        <p:txBody>
          <a:bodyPr/>
          <a:lstStyle/>
          <a:p>
            <a:fld id="{DC3BB032-4020-48F4-953B-341806DC4A2B}" type="slidenum">
              <a:rPr lang="en-US" smtClean="0"/>
              <a:t>2</a:t>
            </a:fld>
            <a:endParaRPr lang="en-US"/>
          </a:p>
        </p:txBody>
      </p:sp>
      <p:grpSp>
        <p:nvGrpSpPr>
          <p:cNvPr id="24" name="Group 23">
            <a:extLst>
              <a:ext uri="{FF2B5EF4-FFF2-40B4-BE49-F238E27FC236}">
                <a16:creationId xmlns:a16="http://schemas.microsoft.com/office/drawing/2014/main" id="{CB0B63EB-B9AF-4598-1E56-16338991CA6E}"/>
              </a:ext>
            </a:extLst>
          </p:cNvPr>
          <p:cNvGrpSpPr/>
          <p:nvPr/>
        </p:nvGrpSpPr>
        <p:grpSpPr>
          <a:xfrm>
            <a:off x="256496" y="3597970"/>
            <a:ext cx="1072080" cy="1298520"/>
            <a:chOff x="256496" y="3597970"/>
            <a:chExt cx="1072080" cy="1298520"/>
          </a:xfrm>
        </p:grpSpPr>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08BDD3AE-3A4F-4E7D-2905-6FC25893920E}"/>
                    </a:ext>
                  </a:extLst>
                </p14:cNvPr>
                <p14:cNvContentPartPr/>
                <p14:nvPr/>
              </p14:nvContentPartPr>
              <p14:xfrm>
                <a:off x="594176" y="4674370"/>
                <a:ext cx="379800" cy="222120"/>
              </p14:xfrm>
            </p:contentPart>
          </mc:Choice>
          <mc:Fallback>
            <p:pic>
              <p:nvPicPr>
                <p:cNvPr id="13" name="Ink 12">
                  <a:extLst>
                    <a:ext uri="{FF2B5EF4-FFF2-40B4-BE49-F238E27FC236}">
                      <a16:creationId xmlns:a16="http://schemas.microsoft.com/office/drawing/2014/main" id="{08BDD3AE-3A4F-4E7D-2905-6FC25893920E}"/>
                    </a:ext>
                  </a:extLst>
                </p:cNvPr>
                <p:cNvPicPr/>
                <p:nvPr/>
              </p:nvPicPr>
              <p:blipFill>
                <a:blip r:embed="rId5"/>
                <a:stretch>
                  <a:fillRect/>
                </a:stretch>
              </p:blipFill>
              <p:spPr>
                <a:xfrm>
                  <a:off x="585176" y="4665730"/>
                  <a:ext cx="397440" cy="2397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4" name="Ink 13">
                  <a:extLst>
                    <a:ext uri="{FF2B5EF4-FFF2-40B4-BE49-F238E27FC236}">
                      <a16:creationId xmlns:a16="http://schemas.microsoft.com/office/drawing/2014/main" id="{3C4C9B58-769B-7054-D5AF-A1570F11725E}"/>
                    </a:ext>
                  </a:extLst>
                </p14:cNvPr>
                <p14:cNvContentPartPr/>
                <p14:nvPr/>
              </p14:nvContentPartPr>
              <p14:xfrm>
                <a:off x="329216" y="4391410"/>
                <a:ext cx="74880" cy="238680"/>
              </p14:xfrm>
            </p:contentPart>
          </mc:Choice>
          <mc:Fallback>
            <p:pic>
              <p:nvPicPr>
                <p:cNvPr id="14" name="Ink 13">
                  <a:extLst>
                    <a:ext uri="{FF2B5EF4-FFF2-40B4-BE49-F238E27FC236}">
                      <a16:creationId xmlns:a16="http://schemas.microsoft.com/office/drawing/2014/main" id="{3C4C9B58-769B-7054-D5AF-A1570F11725E}"/>
                    </a:ext>
                  </a:extLst>
                </p:cNvPr>
                <p:cNvPicPr/>
                <p:nvPr/>
              </p:nvPicPr>
              <p:blipFill>
                <a:blip r:embed="rId7"/>
                <a:stretch>
                  <a:fillRect/>
                </a:stretch>
              </p:blipFill>
              <p:spPr>
                <a:xfrm>
                  <a:off x="320576" y="4382770"/>
                  <a:ext cx="9252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43F2C1B2-CEB5-DA05-95B5-BEA5E69C20A9}"/>
                    </a:ext>
                  </a:extLst>
                </p14:cNvPr>
                <p14:cNvContentPartPr/>
                <p14:nvPr/>
              </p14:nvContentPartPr>
              <p14:xfrm>
                <a:off x="256496" y="4396450"/>
                <a:ext cx="178560" cy="225000"/>
              </p14:xfrm>
            </p:contentPart>
          </mc:Choice>
          <mc:Fallback>
            <p:pic>
              <p:nvPicPr>
                <p:cNvPr id="15" name="Ink 14">
                  <a:extLst>
                    <a:ext uri="{FF2B5EF4-FFF2-40B4-BE49-F238E27FC236}">
                      <a16:creationId xmlns:a16="http://schemas.microsoft.com/office/drawing/2014/main" id="{43F2C1B2-CEB5-DA05-95B5-BEA5E69C20A9}"/>
                    </a:ext>
                  </a:extLst>
                </p:cNvPr>
                <p:cNvPicPr/>
                <p:nvPr/>
              </p:nvPicPr>
              <p:blipFill>
                <a:blip r:embed="rId9"/>
                <a:stretch>
                  <a:fillRect/>
                </a:stretch>
              </p:blipFill>
              <p:spPr>
                <a:xfrm>
                  <a:off x="247496" y="4387810"/>
                  <a:ext cx="196200" cy="2426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7" name="Ink 16">
                  <a:extLst>
                    <a:ext uri="{FF2B5EF4-FFF2-40B4-BE49-F238E27FC236}">
                      <a16:creationId xmlns:a16="http://schemas.microsoft.com/office/drawing/2014/main" id="{68A4D115-1BA0-F0DC-32B9-B8E8D165147A}"/>
                    </a:ext>
                  </a:extLst>
                </p14:cNvPr>
                <p14:cNvContentPartPr/>
                <p14:nvPr/>
              </p14:nvContentPartPr>
              <p14:xfrm>
                <a:off x="481136" y="4355050"/>
                <a:ext cx="116280" cy="96480"/>
              </p14:xfrm>
            </p:contentPart>
          </mc:Choice>
          <mc:Fallback>
            <p:pic>
              <p:nvPicPr>
                <p:cNvPr id="17" name="Ink 16">
                  <a:extLst>
                    <a:ext uri="{FF2B5EF4-FFF2-40B4-BE49-F238E27FC236}">
                      <a16:creationId xmlns:a16="http://schemas.microsoft.com/office/drawing/2014/main" id="{68A4D115-1BA0-F0DC-32B9-B8E8D165147A}"/>
                    </a:ext>
                  </a:extLst>
                </p:cNvPr>
                <p:cNvPicPr/>
                <p:nvPr/>
              </p:nvPicPr>
              <p:blipFill>
                <a:blip r:embed="rId11"/>
                <a:stretch>
                  <a:fillRect/>
                </a:stretch>
              </p:blipFill>
              <p:spPr>
                <a:xfrm>
                  <a:off x="472136" y="4346410"/>
                  <a:ext cx="133920" cy="114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9" name="Ink 18">
                  <a:extLst>
                    <a:ext uri="{FF2B5EF4-FFF2-40B4-BE49-F238E27FC236}">
                      <a16:creationId xmlns:a16="http://schemas.microsoft.com/office/drawing/2014/main" id="{79E8B733-5C6C-945C-3A0F-A0C9A9366559}"/>
                    </a:ext>
                  </a:extLst>
                </p14:cNvPr>
                <p14:cNvContentPartPr/>
                <p14:nvPr/>
              </p14:nvContentPartPr>
              <p14:xfrm>
                <a:off x="592016" y="4089010"/>
                <a:ext cx="300240" cy="284400"/>
              </p14:xfrm>
            </p:contentPart>
          </mc:Choice>
          <mc:Fallback>
            <p:pic>
              <p:nvPicPr>
                <p:cNvPr id="19" name="Ink 18">
                  <a:extLst>
                    <a:ext uri="{FF2B5EF4-FFF2-40B4-BE49-F238E27FC236}">
                      <a16:creationId xmlns:a16="http://schemas.microsoft.com/office/drawing/2014/main" id="{79E8B733-5C6C-945C-3A0F-A0C9A9366559}"/>
                    </a:ext>
                  </a:extLst>
                </p:cNvPr>
                <p:cNvPicPr/>
                <p:nvPr/>
              </p:nvPicPr>
              <p:blipFill>
                <a:blip r:embed="rId13"/>
                <a:stretch>
                  <a:fillRect/>
                </a:stretch>
              </p:blipFill>
              <p:spPr>
                <a:xfrm>
                  <a:off x="583376" y="4080010"/>
                  <a:ext cx="317880"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0" name="Ink 19">
                  <a:extLst>
                    <a:ext uri="{FF2B5EF4-FFF2-40B4-BE49-F238E27FC236}">
                      <a16:creationId xmlns:a16="http://schemas.microsoft.com/office/drawing/2014/main" id="{3780DDF8-C729-F9D4-9B85-EE5A9E7E641E}"/>
                    </a:ext>
                  </a:extLst>
                </p14:cNvPr>
                <p14:cNvContentPartPr/>
                <p14:nvPr/>
              </p14:nvContentPartPr>
              <p14:xfrm>
                <a:off x="830696" y="3835570"/>
                <a:ext cx="118080" cy="214200"/>
              </p14:xfrm>
            </p:contentPart>
          </mc:Choice>
          <mc:Fallback>
            <p:pic>
              <p:nvPicPr>
                <p:cNvPr id="20" name="Ink 19">
                  <a:extLst>
                    <a:ext uri="{FF2B5EF4-FFF2-40B4-BE49-F238E27FC236}">
                      <a16:creationId xmlns:a16="http://schemas.microsoft.com/office/drawing/2014/main" id="{3780DDF8-C729-F9D4-9B85-EE5A9E7E641E}"/>
                    </a:ext>
                  </a:extLst>
                </p:cNvPr>
                <p:cNvPicPr/>
                <p:nvPr/>
              </p:nvPicPr>
              <p:blipFill>
                <a:blip r:embed="rId15"/>
                <a:stretch>
                  <a:fillRect/>
                </a:stretch>
              </p:blipFill>
              <p:spPr>
                <a:xfrm>
                  <a:off x="821696" y="3826930"/>
                  <a:ext cx="13572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C505CFA0-A481-DADE-EAAC-7390A9A43BF3}"/>
                    </a:ext>
                  </a:extLst>
                </p14:cNvPr>
                <p14:cNvContentPartPr/>
                <p14:nvPr/>
              </p14:nvContentPartPr>
              <p14:xfrm>
                <a:off x="988376" y="3597970"/>
                <a:ext cx="163800" cy="381960"/>
              </p14:xfrm>
            </p:contentPart>
          </mc:Choice>
          <mc:Fallback>
            <p:pic>
              <p:nvPicPr>
                <p:cNvPr id="21" name="Ink 20">
                  <a:extLst>
                    <a:ext uri="{FF2B5EF4-FFF2-40B4-BE49-F238E27FC236}">
                      <a16:creationId xmlns:a16="http://schemas.microsoft.com/office/drawing/2014/main" id="{C505CFA0-A481-DADE-EAAC-7390A9A43BF3}"/>
                    </a:ext>
                  </a:extLst>
                </p:cNvPr>
                <p:cNvPicPr/>
                <p:nvPr/>
              </p:nvPicPr>
              <p:blipFill>
                <a:blip r:embed="rId17"/>
                <a:stretch>
                  <a:fillRect/>
                </a:stretch>
              </p:blipFill>
              <p:spPr>
                <a:xfrm>
                  <a:off x="979376" y="3589330"/>
                  <a:ext cx="181440" cy="3996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1CAF361F-B4A1-46B5-A39F-7E450988B24D}"/>
                    </a:ext>
                  </a:extLst>
                </p14:cNvPr>
                <p14:cNvContentPartPr/>
                <p14:nvPr/>
              </p14:nvContentPartPr>
              <p14:xfrm>
                <a:off x="1055336" y="3698050"/>
                <a:ext cx="66240" cy="98280"/>
              </p14:xfrm>
            </p:contentPart>
          </mc:Choice>
          <mc:Fallback>
            <p:pic>
              <p:nvPicPr>
                <p:cNvPr id="22" name="Ink 21">
                  <a:extLst>
                    <a:ext uri="{FF2B5EF4-FFF2-40B4-BE49-F238E27FC236}">
                      <a16:creationId xmlns:a16="http://schemas.microsoft.com/office/drawing/2014/main" id="{1CAF361F-B4A1-46B5-A39F-7E450988B24D}"/>
                    </a:ext>
                  </a:extLst>
                </p:cNvPr>
                <p:cNvPicPr/>
                <p:nvPr/>
              </p:nvPicPr>
              <p:blipFill>
                <a:blip r:embed="rId19"/>
                <a:stretch>
                  <a:fillRect/>
                </a:stretch>
              </p:blipFill>
              <p:spPr>
                <a:xfrm>
                  <a:off x="1046336" y="3689050"/>
                  <a:ext cx="8388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3" name="Ink 22">
                  <a:extLst>
                    <a:ext uri="{FF2B5EF4-FFF2-40B4-BE49-F238E27FC236}">
                      <a16:creationId xmlns:a16="http://schemas.microsoft.com/office/drawing/2014/main" id="{2C1BF63A-1ECD-A693-7703-E042DB647A95}"/>
                    </a:ext>
                  </a:extLst>
                </p14:cNvPr>
                <p14:cNvContentPartPr/>
                <p14:nvPr/>
              </p14:nvContentPartPr>
              <p14:xfrm>
                <a:off x="1177016" y="3617410"/>
                <a:ext cx="151560" cy="145800"/>
              </p14:xfrm>
            </p:contentPart>
          </mc:Choice>
          <mc:Fallback>
            <p:pic>
              <p:nvPicPr>
                <p:cNvPr id="23" name="Ink 22">
                  <a:extLst>
                    <a:ext uri="{FF2B5EF4-FFF2-40B4-BE49-F238E27FC236}">
                      <a16:creationId xmlns:a16="http://schemas.microsoft.com/office/drawing/2014/main" id="{2C1BF63A-1ECD-A693-7703-E042DB647A95}"/>
                    </a:ext>
                  </a:extLst>
                </p:cNvPr>
                <p:cNvPicPr/>
                <p:nvPr/>
              </p:nvPicPr>
              <p:blipFill>
                <a:blip r:embed="rId21"/>
                <a:stretch>
                  <a:fillRect/>
                </a:stretch>
              </p:blipFill>
              <p:spPr>
                <a:xfrm>
                  <a:off x="1168376" y="3608770"/>
                  <a:ext cx="169200" cy="163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
            <p14:nvContentPartPr>
              <p14:cNvPr id="25" name="Ink 24">
                <a:extLst>
                  <a:ext uri="{FF2B5EF4-FFF2-40B4-BE49-F238E27FC236}">
                    <a16:creationId xmlns:a16="http://schemas.microsoft.com/office/drawing/2014/main" id="{4DC4DD51-B1DF-41CF-DA7F-AE0EE427731F}"/>
                  </a:ext>
                </a:extLst>
              </p14:cNvPr>
              <p14:cNvContentPartPr/>
              <p14:nvPr/>
            </p14:nvContentPartPr>
            <p14:xfrm>
              <a:off x="932576" y="4801810"/>
              <a:ext cx="90720" cy="114840"/>
            </p14:xfrm>
          </p:contentPart>
        </mc:Choice>
        <mc:Fallback>
          <p:pic>
            <p:nvPicPr>
              <p:cNvPr id="25" name="Ink 24">
                <a:extLst>
                  <a:ext uri="{FF2B5EF4-FFF2-40B4-BE49-F238E27FC236}">
                    <a16:creationId xmlns:a16="http://schemas.microsoft.com/office/drawing/2014/main" id="{4DC4DD51-B1DF-41CF-DA7F-AE0EE427731F}"/>
                  </a:ext>
                </a:extLst>
              </p:cNvPr>
              <p:cNvPicPr/>
              <p:nvPr/>
            </p:nvPicPr>
            <p:blipFill>
              <a:blip r:embed="rId23"/>
              <a:stretch>
                <a:fillRect/>
              </a:stretch>
            </p:blipFill>
            <p:spPr>
              <a:xfrm>
                <a:off x="923936" y="4792810"/>
                <a:ext cx="108360" cy="132480"/>
              </a:xfrm>
              <a:prstGeom prst="rect">
                <a:avLst/>
              </a:prstGeom>
            </p:spPr>
          </p:pic>
        </mc:Fallback>
      </mc:AlternateContent>
      <p:grpSp>
        <p:nvGrpSpPr>
          <p:cNvPr id="28" name="Group 27">
            <a:extLst>
              <a:ext uri="{FF2B5EF4-FFF2-40B4-BE49-F238E27FC236}">
                <a16:creationId xmlns:a16="http://schemas.microsoft.com/office/drawing/2014/main" id="{82C4CAE9-D525-E4B8-F4E8-46B573839E77}"/>
              </a:ext>
            </a:extLst>
          </p:cNvPr>
          <p:cNvGrpSpPr/>
          <p:nvPr/>
        </p:nvGrpSpPr>
        <p:grpSpPr>
          <a:xfrm>
            <a:off x="1733936" y="3181090"/>
            <a:ext cx="220320" cy="517320"/>
            <a:chOff x="1733936" y="3181090"/>
            <a:chExt cx="220320" cy="517320"/>
          </a:xfrm>
        </p:grpSpPr>
        <mc:AlternateContent xmlns:mc="http://schemas.openxmlformats.org/markup-compatibility/2006">
          <mc:Choice xmlns:p14="http://schemas.microsoft.com/office/powerpoint/2010/main" Requires="p14">
            <p:contentPart p14:bwMode="auto" r:id="rId24">
              <p14:nvContentPartPr>
                <p14:cNvPr id="26" name="Ink 25">
                  <a:extLst>
                    <a:ext uri="{FF2B5EF4-FFF2-40B4-BE49-F238E27FC236}">
                      <a16:creationId xmlns:a16="http://schemas.microsoft.com/office/drawing/2014/main" id="{46032D35-5311-7328-7761-00A1FE57138F}"/>
                    </a:ext>
                  </a:extLst>
                </p14:cNvPr>
                <p14:cNvContentPartPr/>
                <p14:nvPr/>
              </p14:nvContentPartPr>
              <p14:xfrm>
                <a:off x="1733936" y="3181090"/>
                <a:ext cx="195480" cy="489240"/>
              </p14:xfrm>
            </p:contentPart>
          </mc:Choice>
          <mc:Fallback>
            <p:pic>
              <p:nvPicPr>
                <p:cNvPr id="26" name="Ink 25">
                  <a:extLst>
                    <a:ext uri="{FF2B5EF4-FFF2-40B4-BE49-F238E27FC236}">
                      <a16:creationId xmlns:a16="http://schemas.microsoft.com/office/drawing/2014/main" id="{46032D35-5311-7328-7761-00A1FE57138F}"/>
                    </a:ext>
                  </a:extLst>
                </p:cNvPr>
                <p:cNvPicPr/>
                <p:nvPr/>
              </p:nvPicPr>
              <p:blipFill>
                <a:blip r:embed="rId25"/>
                <a:stretch>
                  <a:fillRect/>
                </a:stretch>
              </p:blipFill>
              <p:spPr>
                <a:xfrm>
                  <a:off x="1724936" y="3172450"/>
                  <a:ext cx="213120" cy="5068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7" name="Ink 26">
                  <a:extLst>
                    <a:ext uri="{FF2B5EF4-FFF2-40B4-BE49-F238E27FC236}">
                      <a16:creationId xmlns:a16="http://schemas.microsoft.com/office/drawing/2014/main" id="{9FAD47BD-B22B-FC0C-5A77-62421ECC4A49}"/>
                    </a:ext>
                  </a:extLst>
                </p14:cNvPr>
                <p14:cNvContentPartPr/>
                <p14:nvPr/>
              </p14:nvContentPartPr>
              <p14:xfrm>
                <a:off x="1823936" y="3592210"/>
                <a:ext cx="130320" cy="106200"/>
              </p14:xfrm>
            </p:contentPart>
          </mc:Choice>
          <mc:Fallback>
            <p:pic>
              <p:nvPicPr>
                <p:cNvPr id="27" name="Ink 26">
                  <a:extLst>
                    <a:ext uri="{FF2B5EF4-FFF2-40B4-BE49-F238E27FC236}">
                      <a16:creationId xmlns:a16="http://schemas.microsoft.com/office/drawing/2014/main" id="{9FAD47BD-B22B-FC0C-5A77-62421ECC4A49}"/>
                    </a:ext>
                  </a:extLst>
                </p:cNvPr>
                <p:cNvPicPr/>
                <p:nvPr/>
              </p:nvPicPr>
              <p:blipFill>
                <a:blip r:embed="rId27"/>
                <a:stretch>
                  <a:fillRect/>
                </a:stretch>
              </p:blipFill>
              <p:spPr>
                <a:xfrm>
                  <a:off x="1814936" y="3583210"/>
                  <a:ext cx="147960" cy="123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38" name="Ink 37">
                <a:extLst>
                  <a:ext uri="{FF2B5EF4-FFF2-40B4-BE49-F238E27FC236}">
                    <a16:creationId xmlns:a16="http://schemas.microsoft.com/office/drawing/2014/main" id="{333DB97E-340F-BD9A-E4DE-8E9E500A02CE}"/>
                  </a:ext>
                </a:extLst>
              </p14:cNvPr>
              <p14:cNvContentPartPr/>
              <p14:nvPr/>
            </p14:nvContentPartPr>
            <p14:xfrm>
              <a:off x="2261696" y="4199890"/>
              <a:ext cx="289080" cy="387720"/>
            </p14:xfrm>
          </p:contentPart>
        </mc:Choice>
        <mc:Fallback>
          <p:pic>
            <p:nvPicPr>
              <p:cNvPr id="38" name="Ink 37">
                <a:extLst>
                  <a:ext uri="{FF2B5EF4-FFF2-40B4-BE49-F238E27FC236}">
                    <a16:creationId xmlns:a16="http://schemas.microsoft.com/office/drawing/2014/main" id="{333DB97E-340F-BD9A-E4DE-8E9E500A02CE}"/>
                  </a:ext>
                </a:extLst>
              </p:cNvPr>
              <p:cNvPicPr/>
              <p:nvPr/>
            </p:nvPicPr>
            <p:blipFill>
              <a:blip r:embed="rId29"/>
              <a:stretch>
                <a:fillRect/>
              </a:stretch>
            </p:blipFill>
            <p:spPr>
              <a:xfrm>
                <a:off x="2253056" y="4191250"/>
                <a:ext cx="306720" cy="405360"/>
              </a:xfrm>
              <a:prstGeom prst="rect">
                <a:avLst/>
              </a:prstGeom>
            </p:spPr>
          </p:pic>
        </mc:Fallback>
      </mc:AlternateContent>
      <p:grpSp>
        <p:nvGrpSpPr>
          <p:cNvPr id="41" name="Group 40">
            <a:extLst>
              <a:ext uri="{FF2B5EF4-FFF2-40B4-BE49-F238E27FC236}">
                <a16:creationId xmlns:a16="http://schemas.microsoft.com/office/drawing/2014/main" id="{C052EA23-CFA1-AEBC-C0DB-578D9747386F}"/>
              </a:ext>
            </a:extLst>
          </p:cNvPr>
          <p:cNvGrpSpPr/>
          <p:nvPr/>
        </p:nvGrpSpPr>
        <p:grpSpPr>
          <a:xfrm>
            <a:off x="3059096" y="4216090"/>
            <a:ext cx="307440" cy="408960"/>
            <a:chOff x="3059096" y="4216090"/>
            <a:chExt cx="307440" cy="408960"/>
          </a:xfrm>
        </p:grpSpPr>
        <mc:AlternateContent xmlns:mc="http://schemas.openxmlformats.org/markup-compatibility/2006">
          <mc:Choice xmlns:p14="http://schemas.microsoft.com/office/powerpoint/2010/main" Requires="p14">
            <p:contentPart p14:bwMode="auto" r:id="rId30">
              <p14:nvContentPartPr>
                <p14:cNvPr id="39" name="Ink 38">
                  <a:extLst>
                    <a:ext uri="{FF2B5EF4-FFF2-40B4-BE49-F238E27FC236}">
                      <a16:creationId xmlns:a16="http://schemas.microsoft.com/office/drawing/2014/main" id="{F5DFF88B-198C-9D5B-BAB2-46994E2628DD}"/>
                    </a:ext>
                  </a:extLst>
                </p14:cNvPr>
                <p14:cNvContentPartPr/>
                <p14:nvPr/>
              </p14:nvContentPartPr>
              <p14:xfrm>
                <a:off x="3059096" y="4223290"/>
                <a:ext cx="268200" cy="401760"/>
              </p14:xfrm>
            </p:contentPart>
          </mc:Choice>
          <mc:Fallback>
            <p:pic>
              <p:nvPicPr>
                <p:cNvPr id="39" name="Ink 38">
                  <a:extLst>
                    <a:ext uri="{FF2B5EF4-FFF2-40B4-BE49-F238E27FC236}">
                      <a16:creationId xmlns:a16="http://schemas.microsoft.com/office/drawing/2014/main" id="{F5DFF88B-198C-9D5B-BAB2-46994E2628DD}"/>
                    </a:ext>
                  </a:extLst>
                </p:cNvPr>
                <p:cNvPicPr/>
                <p:nvPr/>
              </p:nvPicPr>
              <p:blipFill>
                <a:blip r:embed="rId31"/>
                <a:stretch>
                  <a:fillRect/>
                </a:stretch>
              </p:blipFill>
              <p:spPr>
                <a:xfrm>
                  <a:off x="3050456" y="4214290"/>
                  <a:ext cx="285840" cy="4194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0" name="Ink 39">
                  <a:extLst>
                    <a:ext uri="{FF2B5EF4-FFF2-40B4-BE49-F238E27FC236}">
                      <a16:creationId xmlns:a16="http://schemas.microsoft.com/office/drawing/2014/main" id="{CA1AD785-DD1E-EAE4-5AC5-801BFA8C1957}"/>
                    </a:ext>
                  </a:extLst>
                </p14:cNvPr>
                <p14:cNvContentPartPr/>
                <p14:nvPr/>
              </p14:nvContentPartPr>
              <p14:xfrm>
                <a:off x="3144056" y="4216090"/>
                <a:ext cx="222480" cy="376920"/>
              </p14:xfrm>
            </p:contentPart>
          </mc:Choice>
          <mc:Fallback>
            <p:pic>
              <p:nvPicPr>
                <p:cNvPr id="40" name="Ink 39">
                  <a:extLst>
                    <a:ext uri="{FF2B5EF4-FFF2-40B4-BE49-F238E27FC236}">
                      <a16:creationId xmlns:a16="http://schemas.microsoft.com/office/drawing/2014/main" id="{CA1AD785-DD1E-EAE4-5AC5-801BFA8C1957}"/>
                    </a:ext>
                  </a:extLst>
                </p:cNvPr>
                <p:cNvPicPr/>
                <p:nvPr/>
              </p:nvPicPr>
              <p:blipFill>
                <a:blip r:embed="rId33"/>
                <a:stretch>
                  <a:fillRect/>
                </a:stretch>
              </p:blipFill>
              <p:spPr>
                <a:xfrm>
                  <a:off x="3135416" y="4207450"/>
                  <a:ext cx="240120" cy="394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
            <p14:nvContentPartPr>
              <p14:cNvPr id="42" name="Ink 41">
                <a:extLst>
                  <a:ext uri="{FF2B5EF4-FFF2-40B4-BE49-F238E27FC236}">
                    <a16:creationId xmlns:a16="http://schemas.microsoft.com/office/drawing/2014/main" id="{25EC99E6-3993-9395-A4E7-4D4799932368}"/>
                  </a:ext>
                </a:extLst>
              </p14:cNvPr>
              <p14:cNvContentPartPr/>
              <p14:nvPr/>
            </p14:nvContentPartPr>
            <p14:xfrm>
              <a:off x="1430096" y="2866090"/>
              <a:ext cx="534600" cy="450360"/>
            </p14:xfrm>
          </p:contentPart>
        </mc:Choice>
        <mc:Fallback>
          <p:pic>
            <p:nvPicPr>
              <p:cNvPr id="42" name="Ink 41">
                <a:extLst>
                  <a:ext uri="{FF2B5EF4-FFF2-40B4-BE49-F238E27FC236}">
                    <a16:creationId xmlns:a16="http://schemas.microsoft.com/office/drawing/2014/main" id="{25EC99E6-3993-9395-A4E7-4D4799932368}"/>
                  </a:ext>
                </a:extLst>
              </p:cNvPr>
              <p:cNvPicPr/>
              <p:nvPr/>
            </p:nvPicPr>
            <p:blipFill>
              <a:blip r:embed="rId35"/>
              <a:stretch>
                <a:fillRect/>
              </a:stretch>
            </p:blipFill>
            <p:spPr>
              <a:xfrm>
                <a:off x="1421456" y="2857450"/>
                <a:ext cx="552240" cy="4680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7" name="Ink 46">
                <a:extLst>
                  <a:ext uri="{FF2B5EF4-FFF2-40B4-BE49-F238E27FC236}">
                    <a16:creationId xmlns:a16="http://schemas.microsoft.com/office/drawing/2014/main" id="{5B631F8C-40AF-1AC3-D999-3E9F4CDCC520}"/>
                  </a:ext>
                </a:extLst>
              </p14:cNvPr>
              <p14:cNvContentPartPr/>
              <p14:nvPr/>
            </p14:nvContentPartPr>
            <p14:xfrm>
              <a:off x="3849656" y="4442170"/>
              <a:ext cx="339480" cy="264240"/>
            </p14:xfrm>
          </p:contentPart>
        </mc:Choice>
        <mc:Fallback>
          <p:pic>
            <p:nvPicPr>
              <p:cNvPr id="47" name="Ink 46">
                <a:extLst>
                  <a:ext uri="{FF2B5EF4-FFF2-40B4-BE49-F238E27FC236}">
                    <a16:creationId xmlns:a16="http://schemas.microsoft.com/office/drawing/2014/main" id="{5B631F8C-40AF-1AC3-D999-3E9F4CDCC520}"/>
                  </a:ext>
                </a:extLst>
              </p:cNvPr>
              <p:cNvPicPr/>
              <p:nvPr/>
            </p:nvPicPr>
            <p:blipFill>
              <a:blip r:embed="rId37"/>
              <a:stretch>
                <a:fillRect/>
              </a:stretch>
            </p:blipFill>
            <p:spPr>
              <a:xfrm>
                <a:off x="3841016" y="4433530"/>
                <a:ext cx="357120" cy="281880"/>
              </a:xfrm>
              <a:prstGeom prst="rect">
                <a:avLst/>
              </a:prstGeom>
            </p:spPr>
          </p:pic>
        </mc:Fallback>
      </mc:AlternateContent>
      <p:grpSp>
        <p:nvGrpSpPr>
          <p:cNvPr id="50" name="Group 49">
            <a:extLst>
              <a:ext uri="{FF2B5EF4-FFF2-40B4-BE49-F238E27FC236}">
                <a16:creationId xmlns:a16="http://schemas.microsoft.com/office/drawing/2014/main" id="{DA11A2FA-117D-261F-FD7C-56C959383583}"/>
              </a:ext>
            </a:extLst>
          </p:cNvPr>
          <p:cNvGrpSpPr/>
          <p:nvPr/>
        </p:nvGrpSpPr>
        <p:grpSpPr>
          <a:xfrm>
            <a:off x="3799976" y="3941410"/>
            <a:ext cx="779040" cy="560160"/>
            <a:chOff x="3799976" y="3941410"/>
            <a:chExt cx="779040" cy="560160"/>
          </a:xfrm>
        </p:grpSpPr>
        <mc:AlternateContent xmlns:mc="http://schemas.openxmlformats.org/markup-compatibility/2006">
          <mc:Choice xmlns:p14="http://schemas.microsoft.com/office/powerpoint/2010/main" Requires="p14">
            <p:contentPart p14:bwMode="auto" r:id="rId38">
              <p14:nvContentPartPr>
                <p14:cNvPr id="44" name="Ink 43">
                  <a:extLst>
                    <a:ext uri="{FF2B5EF4-FFF2-40B4-BE49-F238E27FC236}">
                      <a16:creationId xmlns:a16="http://schemas.microsoft.com/office/drawing/2014/main" id="{7F6CA8F8-0E1C-EA25-DE4A-76BE880F6D8A}"/>
                    </a:ext>
                  </a:extLst>
                </p14:cNvPr>
                <p14:cNvContentPartPr/>
                <p14:nvPr/>
              </p14:nvContentPartPr>
              <p14:xfrm>
                <a:off x="4122176" y="3941410"/>
                <a:ext cx="456840" cy="380520"/>
              </p14:xfrm>
            </p:contentPart>
          </mc:Choice>
          <mc:Fallback>
            <p:pic>
              <p:nvPicPr>
                <p:cNvPr id="44" name="Ink 43">
                  <a:extLst>
                    <a:ext uri="{FF2B5EF4-FFF2-40B4-BE49-F238E27FC236}">
                      <a16:creationId xmlns:a16="http://schemas.microsoft.com/office/drawing/2014/main" id="{7F6CA8F8-0E1C-EA25-DE4A-76BE880F6D8A}"/>
                    </a:ext>
                  </a:extLst>
                </p:cNvPr>
                <p:cNvPicPr/>
                <p:nvPr/>
              </p:nvPicPr>
              <p:blipFill>
                <a:blip r:embed="rId39"/>
                <a:stretch>
                  <a:fillRect/>
                </a:stretch>
              </p:blipFill>
              <p:spPr>
                <a:xfrm>
                  <a:off x="4113176" y="3932770"/>
                  <a:ext cx="474480" cy="3981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5" name="Ink 44">
                  <a:extLst>
                    <a:ext uri="{FF2B5EF4-FFF2-40B4-BE49-F238E27FC236}">
                      <a16:creationId xmlns:a16="http://schemas.microsoft.com/office/drawing/2014/main" id="{EAE7F7C4-1DE5-272E-BA74-8A2996865DA2}"/>
                    </a:ext>
                  </a:extLst>
                </p14:cNvPr>
                <p14:cNvContentPartPr/>
                <p14:nvPr/>
              </p14:nvContentPartPr>
              <p14:xfrm>
                <a:off x="4112816" y="4192330"/>
                <a:ext cx="138600" cy="141480"/>
              </p14:xfrm>
            </p:contentPart>
          </mc:Choice>
          <mc:Fallback>
            <p:pic>
              <p:nvPicPr>
                <p:cNvPr id="45" name="Ink 44">
                  <a:extLst>
                    <a:ext uri="{FF2B5EF4-FFF2-40B4-BE49-F238E27FC236}">
                      <a16:creationId xmlns:a16="http://schemas.microsoft.com/office/drawing/2014/main" id="{EAE7F7C4-1DE5-272E-BA74-8A2996865DA2}"/>
                    </a:ext>
                  </a:extLst>
                </p:cNvPr>
                <p:cNvPicPr/>
                <p:nvPr/>
              </p:nvPicPr>
              <p:blipFill>
                <a:blip r:embed="rId41"/>
                <a:stretch>
                  <a:fillRect/>
                </a:stretch>
              </p:blipFill>
              <p:spPr>
                <a:xfrm>
                  <a:off x="4104176" y="4183690"/>
                  <a:ext cx="15624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9" name="Ink 48">
                  <a:extLst>
                    <a:ext uri="{FF2B5EF4-FFF2-40B4-BE49-F238E27FC236}">
                      <a16:creationId xmlns:a16="http://schemas.microsoft.com/office/drawing/2014/main" id="{DB5B5AA8-AB40-A51C-CE39-099DAAD7FB16}"/>
                    </a:ext>
                  </a:extLst>
                </p14:cNvPr>
                <p14:cNvContentPartPr/>
                <p14:nvPr/>
              </p14:nvContentPartPr>
              <p14:xfrm>
                <a:off x="3799976" y="4250650"/>
                <a:ext cx="310320" cy="250920"/>
              </p14:xfrm>
            </p:contentPart>
          </mc:Choice>
          <mc:Fallback>
            <p:pic>
              <p:nvPicPr>
                <p:cNvPr id="49" name="Ink 48">
                  <a:extLst>
                    <a:ext uri="{FF2B5EF4-FFF2-40B4-BE49-F238E27FC236}">
                      <a16:creationId xmlns:a16="http://schemas.microsoft.com/office/drawing/2014/main" id="{DB5B5AA8-AB40-A51C-CE39-099DAAD7FB16}"/>
                    </a:ext>
                  </a:extLst>
                </p:cNvPr>
                <p:cNvPicPr/>
                <p:nvPr/>
              </p:nvPicPr>
              <p:blipFill>
                <a:blip r:embed="rId43"/>
                <a:stretch>
                  <a:fillRect/>
                </a:stretch>
              </p:blipFill>
              <p:spPr>
                <a:xfrm>
                  <a:off x="3790976" y="4242010"/>
                  <a:ext cx="327960" cy="268560"/>
                </a:xfrm>
                <a:prstGeom prst="rect">
                  <a:avLst/>
                </a:prstGeom>
              </p:spPr>
            </p:pic>
          </mc:Fallback>
        </mc:AlternateContent>
      </p:grpSp>
      <p:grpSp>
        <p:nvGrpSpPr>
          <p:cNvPr id="60" name="Group 59">
            <a:extLst>
              <a:ext uri="{FF2B5EF4-FFF2-40B4-BE49-F238E27FC236}">
                <a16:creationId xmlns:a16="http://schemas.microsoft.com/office/drawing/2014/main" id="{CBC63D83-21FC-709E-F940-E4E57208F31E}"/>
              </a:ext>
            </a:extLst>
          </p:cNvPr>
          <p:cNvGrpSpPr/>
          <p:nvPr/>
        </p:nvGrpSpPr>
        <p:grpSpPr>
          <a:xfrm>
            <a:off x="3970976" y="2827210"/>
            <a:ext cx="957240" cy="811440"/>
            <a:chOff x="3970976" y="2827210"/>
            <a:chExt cx="957240" cy="811440"/>
          </a:xfrm>
        </p:grpSpPr>
        <mc:AlternateContent xmlns:mc="http://schemas.openxmlformats.org/markup-compatibility/2006">
          <mc:Choice xmlns:p14="http://schemas.microsoft.com/office/powerpoint/2010/main" Requires="p14">
            <p:contentPart p14:bwMode="auto" r:id="rId44">
              <p14:nvContentPartPr>
                <p14:cNvPr id="51" name="Ink 50">
                  <a:extLst>
                    <a:ext uri="{FF2B5EF4-FFF2-40B4-BE49-F238E27FC236}">
                      <a16:creationId xmlns:a16="http://schemas.microsoft.com/office/drawing/2014/main" id="{5C68B862-D10A-C501-EFFB-ACD787DA041C}"/>
                    </a:ext>
                  </a:extLst>
                </p14:cNvPr>
                <p14:cNvContentPartPr/>
                <p14:nvPr/>
              </p14:nvContentPartPr>
              <p14:xfrm>
                <a:off x="4325936" y="3351730"/>
                <a:ext cx="68400" cy="91080"/>
              </p14:xfrm>
            </p:contentPart>
          </mc:Choice>
          <mc:Fallback>
            <p:pic>
              <p:nvPicPr>
                <p:cNvPr id="51" name="Ink 50">
                  <a:extLst>
                    <a:ext uri="{FF2B5EF4-FFF2-40B4-BE49-F238E27FC236}">
                      <a16:creationId xmlns:a16="http://schemas.microsoft.com/office/drawing/2014/main" id="{5C68B862-D10A-C501-EFFB-ACD787DA041C}"/>
                    </a:ext>
                  </a:extLst>
                </p:cNvPr>
                <p:cNvPicPr/>
                <p:nvPr/>
              </p:nvPicPr>
              <p:blipFill>
                <a:blip r:embed="rId45"/>
                <a:stretch>
                  <a:fillRect/>
                </a:stretch>
              </p:blipFill>
              <p:spPr>
                <a:xfrm>
                  <a:off x="4316936" y="3343090"/>
                  <a:ext cx="8604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2" name="Ink 51">
                  <a:extLst>
                    <a:ext uri="{FF2B5EF4-FFF2-40B4-BE49-F238E27FC236}">
                      <a16:creationId xmlns:a16="http://schemas.microsoft.com/office/drawing/2014/main" id="{7843B044-C514-608F-AFA0-EB966828E361}"/>
                    </a:ext>
                  </a:extLst>
                </p14:cNvPr>
                <p14:cNvContentPartPr/>
                <p14:nvPr/>
              </p14:nvContentPartPr>
              <p14:xfrm>
                <a:off x="4279496" y="3173890"/>
                <a:ext cx="170640" cy="207360"/>
              </p14:xfrm>
            </p:contentPart>
          </mc:Choice>
          <mc:Fallback>
            <p:pic>
              <p:nvPicPr>
                <p:cNvPr id="52" name="Ink 51">
                  <a:extLst>
                    <a:ext uri="{FF2B5EF4-FFF2-40B4-BE49-F238E27FC236}">
                      <a16:creationId xmlns:a16="http://schemas.microsoft.com/office/drawing/2014/main" id="{7843B044-C514-608F-AFA0-EB966828E361}"/>
                    </a:ext>
                  </a:extLst>
                </p:cNvPr>
                <p:cNvPicPr/>
                <p:nvPr/>
              </p:nvPicPr>
              <p:blipFill>
                <a:blip r:embed="rId47"/>
                <a:stretch>
                  <a:fillRect/>
                </a:stretch>
              </p:blipFill>
              <p:spPr>
                <a:xfrm>
                  <a:off x="4270496" y="3165250"/>
                  <a:ext cx="188280" cy="2250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3" name="Ink 52">
                  <a:extLst>
                    <a:ext uri="{FF2B5EF4-FFF2-40B4-BE49-F238E27FC236}">
                      <a16:creationId xmlns:a16="http://schemas.microsoft.com/office/drawing/2014/main" id="{A40300C9-F845-F86A-D6D4-7F57DC3BCFBD}"/>
                    </a:ext>
                  </a:extLst>
                </p14:cNvPr>
                <p14:cNvContentPartPr/>
                <p14:nvPr/>
              </p14:nvContentPartPr>
              <p14:xfrm>
                <a:off x="4515296" y="3083170"/>
                <a:ext cx="146520" cy="174600"/>
              </p14:xfrm>
            </p:contentPart>
          </mc:Choice>
          <mc:Fallback>
            <p:pic>
              <p:nvPicPr>
                <p:cNvPr id="53" name="Ink 52">
                  <a:extLst>
                    <a:ext uri="{FF2B5EF4-FFF2-40B4-BE49-F238E27FC236}">
                      <a16:creationId xmlns:a16="http://schemas.microsoft.com/office/drawing/2014/main" id="{A40300C9-F845-F86A-D6D4-7F57DC3BCFBD}"/>
                    </a:ext>
                  </a:extLst>
                </p:cNvPr>
                <p:cNvPicPr/>
                <p:nvPr/>
              </p:nvPicPr>
              <p:blipFill>
                <a:blip r:embed="rId49"/>
                <a:stretch>
                  <a:fillRect/>
                </a:stretch>
              </p:blipFill>
              <p:spPr>
                <a:xfrm>
                  <a:off x="4506296" y="3074530"/>
                  <a:ext cx="164160" cy="1922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4" name="Ink 53">
                  <a:extLst>
                    <a:ext uri="{FF2B5EF4-FFF2-40B4-BE49-F238E27FC236}">
                      <a16:creationId xmlns:a16="http://schemas.microsoft.com/office/drawing/2014/main" id="{86CA06DD-99AF-6F42-8DD5-A338972E0C40}"/>
                    </a:ext>
                  </a:extLst>
                </p14:cNvPr>
                <p14:cNvContentPartPr/>
                <p14:nvPr/>
              </p14:nvContentPartPr>
              <p14:xfrm>
                <a:off x="4690256" y="3032050"/>
                <a:ext cx="68400" cy="106560"/>
              </p14:xfrm>
            </p:contentPart>
          </mc:Choice>
          <mc:Fallback>
            <p:pic>
              <p:nvPicPr>
                <p:cNvPr id="54" name="Ink 53">
                  <a:extLst>
                    <a:ext uri="{FF2B5EF4-FFF2-40B4-BE49-F238E27FC236}">
                      <a16:creationId xmlns:a16="http://schemas.microsoft.com/office/drawing/2014/main" id="{86CA06DD-99AF-6F42-8DD5-A338972E0C40}"/>
                    </a:ext>
                  </a:extLst>
                </p:cNvPr>
                <p:cNvPicPr/>
                <p:nvPr/>
              </p:nvPicPr>
              <p:blipFill>
                <a:blip r:embed="rId51"/>
                <a:stretch>
                  <a:fillRect/>
                </a:stretch>
              </p:blipFill>
              <p:spPr>
                <a:xfrm>
                  <a:off x="4681256" y="3023050"/>
                  <a:ext cx="8604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5" name="Ink 54">
                  <a:extLst>
                    <a:ext uri="{FF2B5EF4-FFF2-40B4-BE49-F238E27FC236}">
                      <a16:creationId xmlns:a16="http://schemas.microsoft.com/office/drawing/2014/main" id="{E8D8E855-809D-BC1D-9909-3D76EA716E88}"/>
                    </a:ext>
                  </a:extLst>
                </p14:cNvPr>
                <p14:cNvContentPartPr/>
                <p14:nvPr/>
              </p14:nvContentPartPr>
              <p14:xfrm>
                <a:off x="4616816" y="2911810"/>
                <a:ext cx="169200" cy="160920"/>
              </p14:xfrm>
            </p:contentPart>
          </mc:Choice>
          <mc:Fallback>
            <p:pic>
              <p:nvPicPr>
                <p:cNvPr id="55" name="Ink 54">
                  <a:extLst>
                    <a:ext uri="{FF2B5EF4-FFF2-40B4-BE49-F238E27FC236}">
                      <a16:creationId xmlns:a16="http://schemas.microsoft.com/office/drawing/2014/main" id="{E8D8E855-809D-BC1D-9909-3D76EA716E88}"/>
                    </a:ext>
                  </a:extLst>
                </p:cNvPr>
                <p:cNvPicPr/>
                <p:nvPr/>
              </p:nvPicPr>
              <p:blipFill>
                <a:blip r:embed="rId53"/>
                <a:stretch>
                  <a:fillRect/>
                </a:stretch>
              </p:blipFill>
              <p:spPr>
                <a:xfrm>
                  <a:off x="4607816" y="2903170"/>
                  <a:ext cx="18684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6" name="Ink 55">
                  <a:extLst>
                    <a:ext uri="{FF2B5EF4-FFF2-40B4-BE49-F238E27FC236}">
                      <a16:creationId xmlns:a16="http://schemas.microsoft.com/office/drawing/2014/main" id="{054D622F-7AEA-9473-B13D-74CEBD3B6767}"/>
                    </a:ext>
                  </a:extLst>
                </p14:cNvPr>
                <p14:cNvContentPartPr/>
                <p14:nvPr/>
              </p14:nvContentPartPr>
              <p14:xfrm>
                <a:off x="4823096" y="2873290"/>
                <a:ext cx="97200" cy="141480"/>
              </p14:xfrm>
            </p:contentPart>
          </mc:Choice>
          <mc:Fallback>
            <p:pic>
              <p:nvPicPr>
                <p:cNvPr id="56" name="Ink 55">
                  <a:extLst>
                    <a:ext uri="{FF2B5EF4-FFF2-40B4-BE49-F238E27FC236}">
                      <a16:creationId xmlns:a16="http://schemas.microsoft.com/office/drawing/2014/main" id="{054D622F-7AEA-9473-B13D-74CEBD3B6767}"/>
                    </a:ext>
                  </a:extLst>
                </p:cNvPr>
                <p:cNvPicPr/>
                <p:nvPr/>
              </p:nvPicPr>
              <p:blipFill>
                <a:blip r:embed="rId55"/>
                <a:stretch>
                  <a:fillRect/>
                </a:stretch>
              </p:blipFill>
              <p:spPr>
                <a:xfrm>
                  <a:off x="4814096" y="2864290"/>
                  <a:ext cx="11484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7" name="Ink 56">
                  <a:extLst>
                    <a:ext uri="{FF2B5EF4-FFF2-40B4-BE49-F238E27FC236}">
                      <a16:creationId xmlns:a16="http://schemas.microsoft.com/office/drawing/2014/main" id="{380AD425-EFFA-5A15-DC99-A365EFC6F476}"/>
                    </a:ext>
                  </a:extLst>
                </p14:cNvPr>
                <p14:cNvContentPartPr/>
                <p14:nvPr/>
              </p14:nvContentPartPr>
              <p14:xfrm>
                <a:off x="4789976" y="2827210"/>
                <a:ext cx="138240" cy="115200"/>
              </p14:xfrm>
            </p:contentPart>
          </mc:Choice>
          <mc:Fallback>
            <p:pic>
              <p:nvPicPr>
                <p:cNvPr id="57" name="Ink 56">
                  <a:extLst>
                    <a:ext uri="{FF2B5EF4-FFF2-40B4-BE49-F238E27FC236}">
                      <a16:creationId xmlns:a16="http://schemas.microsoft.com/office/drawing/2014/main" id="{380AD425-EFFA-5A15-DC99-A365EFC6F476}"/>
                    </a:ext>
                  </a:extLst>
                </p:cNvPr>
                <p:cNvPicPr/>
                <p:nvPr/>
              </p:nvPicPr>
              <p:blipFill>
                <a:blip r:embed="rId57"/>
                <a:stretch>
                  <a:fillRect/>
                </a:stretch>
              </p:blipFill>
              <p:spPr>
                <a:xfrm>
                  <a:off x="4780976" y="2818570"/>
                  <a:ext cx="15588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9" name="Ink 58">
                  <a:extLst>
                    <a:ext uri="{FF2B5EF4-FFF2-40B4-BE49-F238E27FC236}">
                      <a16:creationId xmlns:a16="http://schemas.microsoft.com/office/drawing/2014/main" id="{9AB777D2-2118-5DA0-EEF5-7BA23E013146}"/>
                    </a:ext>
                  </a:extLst>
                </p14:cNvPr>
                <p14:cNvContentPartPr/>
                <p14:nvPr/>
              </p14:nvContentPartPr>
              <p14:xfrm>
                <a:off x="3970976" y="2865370"/>
                <a:ext cx="250200" cy="773280"/>
              </p14:xfrm>
            </p:contentPart>
          </mc:Choice>
          <mc:Fallback>
            <p:pic>
              <p:nvPicPr>
                <p:cNvPr id="59" name="Ink 58">
                  <a:extLst>
                    <a:ext uri="{FF2B5EF4-FFF2-40B4-BE49-F238E27FC236}">
                      <a16:creationId xmlns:a16="http://schemas.microsoft.com/office/drawing/2014/main" id="{9AB777D2-2118-5DA0-EEF5-7BA23E013146}"/>
                    </a:ext>
                  </a:extLst>
                </p:cNvPr>
                <p:cNvPicPr/>
                <p:nvPr/>
              </p:nvPicPr>
              <p:blipFill>
                <a:blip r:embed="rId59"/>
                <a:stretch>
                  <a:fillRect/>
                </a:stretch>
              </p:blipFill>
              <p:spPr>
                <a:xfrm>
                  <a:off x="3962336" y="2856730"/>
                  <a:ext cx="267840" cy="790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0">
            <p14:nvContentPartPr>
              <p14:cNvPr id="70" name="Ink 69">
                <a:extLst>
                  <a:ext uri="{FF2B5EF4-FFF2-40B4-BE49-F238E27FC236}">
                    <a16:creationId xmlns:a16="http://schemas.microsoft.com/office/drawing/2014/main" id="{AC8EA2BA-1976-9016-04CE-0130CEE3BBF1}"/>
                  </a:ext>
                </a:extLst>
              </p14:cNvPr>
              <p14:cNvContentPartPr/>
              <p14:nvPr/>
            </p14:nvContentPartPr>
            <p14:xfrm>
              <a:off x="3693056" y="3408610"/>
              <a:ext cx="122040" cy="113760"/>
            </p14:xfrm>
          </p:contentPart>
        </mc:Choice>
        <mc:Fallback>
          <p:pic>
            <p:nvPicPr>
              <p:cNvPr id="70" name="Ink 69">
                <a:extLst>
                  <a:ext uri="{FF2B5EF4-FFF2-40B4-BE49-F238E27FC236}">
                    <a16:creationId xmlns:a16="http://schemas.microsoft.com/office/drawing/2014/main" id="{AC8EA2BA-1976-9016-04CE-0130CEE3BBF1}"/>
                  </a:ext>
                </a:extLst>
              </p:cNvPr>
              <p:cNvPicPr/>
              <p:nvPr/>
            </p:nvPicPr>
            <p:blipFill>
              <a:blip r:embed="rId61"/>
              <a:stretch>
                <a:fillRect/>
              </a:stretch>
            </p:blipFill>
            <p:spPr>
              <a:xfrm>
                <a:off x="3684416" y="3399970"/>
                <a:ext cx="1396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71" name="Ink 70">
                <a:extLst>
                  <a:ext uri="{FF2B5EF4-FFF2-40B4-BE49-F238E27FC236}">
                    <a16:creationId xmlns:a16="http://schemas.microsoft.com/office/drawing/2014/main" id="{F6B75E33-959D-12C1-FAEA-C15D5C497C20}"/>
                  </a:ext>
                </a:extLst>
              </p14:cNvPr>
              <p14:cNvContentPartPr/>
              <p14:nvPr/>
            </p14:nvContentPartPr>
            <p14:xfrm>
              <a:off x="5796536" y="2629570"/>
              <a:ext cx="600840" cy="1006920"/>
            </p14:xfrm>
          </p:contentPart>
        </mc:Choice>
        <mc:Fallback>
          <p:pic>
            <p:nvPicPr>
              <p:cNvPr id="71" name="Ink 70">
                <a:extLst>
                  <a:ext uri="{FF2B5EF4-FFF2-40B4-BE49-F238E27FC236}">
                    <a16:creationId xmlns:a16="http://schemas.microsoft.com/office/drawing/2014/main" id="{F6B75E33-959D-12C1-FAEA-C15D5C497C20}"/>
                  </a:ext>
                </a:extLst>
              </p:cNvPr>
              <p:cNvPicPr/>
              <p:nvPr/>
            </p:nvPicPr>
            <p:blipFill>
              <a:blip r:embed="rId63"/>
              <a:stretch>
                <a:fillRect/>
              </a:stretch>
            </p:blipFill>
            <p:spPr>
              <a:xfrm>
                <a:off x="5787536" y="2620930"/>
                <a:ext cx="618480" cy="1024560"/>
              </a:xfrm>
              <a:prstGeom prst="rect">
                <a:avLst/>
              </a:prstGeom>
            </p:spPr>
          </p:pic>
        </mc:Fallback>
      </mc:AlternateContent>
      <p:grpSp>
        <p:nvGrpSpPr>
          <p:cNvPr id="131" name="Group 130">
            <a:extLst>
              <a:ext uri="{FF2B5EF4-FFF2-40B4-BE49-F238E27FC236}">
                <a16:creationId xmlns:a16="http://schemas.microsoft.com/office/drawing/2014/main" id="{37DCA66D-9745-98D1-1856-F32EB17E0999}"/>
              </a:ext>
            </a:extLst>
          </p:cNvPr>
          <p:cNvGrpSpPr/>
          <p:nvPr/>
        </p:nvGrpSpPr>
        <p:grpSpPr>
          <a:xfrm>
            <a:off x="1203296" y="2555050"/>
            <a:ext cx="868320" cy="701640"/>
            <a:chOff x="1203296" y="2555050"/>
            <a:chExt cx="868320" cy="701640"/>
          </a:xfrm>
        </p:grpSpPr>
        <mc:AlternateContent xmlns:mc="http://schemas.openxmlformats.org/markup-compatibility/2006">
          <mc:Choice xmlns:p14="http://schemas.microsoft.com/office/powerpoint/2010/main" Requires="p14">
            <p:contentPart p14:bwMode="auto" r:id="rId64">
              <p14:nvContentPartPr>
                <p14:cNvPr id="29" name="Ink 28">
                  <a:extLst>
                    <a:ext uri="{FF2B5EF4-FFF2-40B4-BE49-F238E27FC236}">
                      <a16:creationId xmlns:a16="http://schemas.microsoft.com/office/drawing/2014/main" id="{F246DB95-1665-8531-7908-9B4169CBCEE8}"/>
                    </a:ext>
                  </a:extLst>
                </p14:cNvPr>
                <p14:cNvContentPartPr/>
                <p14:nvPr/>
              </p14:nvContentPartPr>
              <p14:xfrm>
                <a:off x="1255856" y="3063370"/>
                <a:ext cx="88560" cy="150840"/>
              </p14:xfrm>
            </p:contentPart>
          </mc:Choice>
          <mc:Fallback>
            <p:pic>
              <p:nvPicPr>
                <p:cNvPr id="29" name="Ink 28">
                  <a:extLst>
                    <a:ext uri="{FF2B5EF4-FFF2-40B4-BE49-F238E27FC236}">
                      <a16:creationId xmlns:a16="http://schemas.microsoft.com/office/drawing/2014/main" id="{F246DB95-1665-8531-7908-9B4169CBCEE8}"/>
                    </a:ext>
                  </a:extLst>
                </p:cNvPr>
                <p:cNvPicPr/>
                <p:nvPr/>
              </p:nvPicPr>
              <p:blipFill>
                <a:blip r:embed="rId65"/>
                <a:stretch>
                  <a:fillRect/>
                </a:stretch>
              </p:blipFill>
              <p:spPr>
                <a:xfrm>
                  <a:off x="1246856" y="3054370"/>
                  <a:ext cx="10620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30" name="Ink 29">
                  <a:extLst>
                    <a:ext uri="{FF2B5EF4-FFF2-40B4-BE49-F238E27FC236}">
                      <a16:creationId xmlns:a16="http://schemas.microsoft.com/office/drawing/2014/main" id="{BF8E6DA6-EA9C-2B50-7C35-E7A99D32EF7C}"/>
                    </a:ext>
                  </a:extLst>
                </p14:cNvPr>
                <p14:cNvContentPartPr/>
                <p14:nvPr/>
              </p14:nvContentPartPr>
              <p14:xfrm>
                <a:off x="1203296" y="2993890"/>
                <a:ext cx="147960" cy="113760"/>
              </p14:xfrm>
            </p:contentPart>
          </mc:Choice>
          <mc:Fallback>
            <p:pic>
              <p:nvPicPr>
                <p:cNvPr id="30" name="Ink 29">
                  <a:extLst>
                    <a:ext uri="{FF2B5EF4-FFF2-40B4-BE49-F238E27FC236}">
                      <a16:creationId xmlns:a16="http://schemas.microsoft.com/office/drawing/2014/main" id="{BF8E6DA6-EA9C-2B50-7C35-E7A99D32EF7C}"/>
                    </a:ext>
                  </a:extLst>
                </p:cNvPr>
                <p:cNvPicPr/>
                <p:nvPr/>
              </p:nvPicPr>
              <p:blipFill>
                <a:blip r:embed="rId67"/>
                <a:stretch>
                  <a:fillRect/>
                </a:stretch>
              </p:blipFill>
              <p:spPr>
                <a:xfrm>
                  <a:off x="1194296" y="2985250"/>
                  <a:ext cx="16560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31" name="Ink 30">
                  <a:extLst>
                    <a:ext uri="{FF2B5EF4-FFF2-40B4-BE49-F238E27FC236}">
                      <a16:creationId xmlns:a16="http://schemas.microsoft.com/office/drawing/2014/main" id="{8B265731-29D6-0F4D-1495-2825C0678081}"/>
                    </a:ext>
                  </a:extLst>
                </p14:cNvPr>
                <p14:cNvContentPartPr/>
                <p14:nvPr/>
              </p14:nvContentPartPr>
              <p14:xfrm>
                <a:off x="1408856" y="3000010"/>
                <a:ext cx="33120" cy="98280"/>
              </p14:xfrm>
            </p:contentPart>
          </mc:Choice>
          <mc:Fallback>
            <p:pic>
              <p:nvPicPr>
                <p:cNvPr id="31" name="Ink 30">
                  <a:extLst>
                    <a:ext uri="{FF2B5EF4-FFF2-40B4-BE49-F238E27FC236}">
                      <a16:creationId xmlns:a16="http://schemas.microsoft.com/office/drawing/2014/main" id="{8B265731-29D6-0F4D-1495-2825C0678081}"/>
                    </a:ext>
                  </a:extLst>
                </p:cNvPr>
                <p:cNvPicPr/>
                <p:nvPr/>
              </p:nvPicPr>
              <p:blipFill>
                <a:blip r:embed="rId69"/>
                <a:stretch>
                  <a:fillRect/>
                </a:stretch>
              </p:blipFill>
              <p:spPr>
                <a:xfrm>
                  <a:off x="1399856" y="2991010"/>
                  <a:ext cx="507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32" name="Ink 31">
                  <a:extLst>
                    <a:ext uri="{FF2B5EF4-FFF2-40B4-BE49-F238E27FC236}">
                      <a16:creationId xmlns:a16="http://schemas.microsoft.com/office/drawing/2014/main" id="{08533204-02CC-05B6-7BBF-E20E8343A145}"/>
                    </a:ext>
                  </a:extLst>
                </p14:cNvPr>
                <p14:cNvContentPartPr/>
                <p14:nvPr/>
              </p14:nvContentPartPr>
              <p14:xfrm>
                <a:off x="1494896" y="2946730"/>
                <a:ext cx="59040" cy="63000"/>
              </p14:xfrm>
            </p:contentPart>
          </mc:Choice>
          <mc:Fallback>
            <p:pic>
              <p:nvPicPr>
                <p:cNvPr id="32" name="Ink 31">
                  <a:extLst>
                    <a:ext uri="{FF2B5EF4-FFF2-40B4-BE49-F238E27FC236}">
                      <a16:creationId xmlns:a16="http://schemas.microsoft.com/office/drawing/2014/main" id="{08533204-02CC-05B6-7BBF-E20E8343A145}"/>
                    </a:ext>
                  </a:extLst>
                </p:cNvPr>
                <p:cNvPicPr/>
                <p:nvPr/>
              </p:nvPicPr>
              <p:blipFill>
                <a:blip r:embed="rId71"/>
                <a:stretch>
                  <a:fillRect/>
                </a:stretch>
              </p:blipFill>
              <p:spPr>
                <a:xfrm>
                  <a:off x="1485896" y="2938090"/>
                  <a:ext cx="7668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33" name="Ink 32">
                  <a:extLst>
                    <a:ext uri="{FF2B5EF4-FFF2-40B4-BE49-F238E27FC236}">
                      <a16:creationId xmlns:a16="http://schemas.microsoft.com/office/drawing/2014/main" id="{8C1CEEAF-AB76-6AF8-ADEF-73D58E1C2CC6}"/>
                    </a:ext>
                  </a:extLst>
                </p14:cNvPr>
                <p14:cNvContentPartPr/>
                <p14:nvPr/>
              </p14:nvContentPartPr>
              <p14:xfrm>
                <a:off x="1465376" y="2893810"/>
                <a:ext cx="8640" cy="16200"/>
              </p14:xfrm>
            </p:contentPart>
          </mc:Choice>
          <mc:Fallback>
            <p:pic>
              <p:nvPicPr>
                <p:cNvPr id="33" name="Ink 32">
                  <a:extLst>
                    <a:ext uri="{FF2B5EF4-FFF2-40B4-BE49-F238E27FC236}">
                      <a16:creationId xmlns:a16="http://schemas.microsoft.com/office/drawing/2014/main" id="{8C1CEEAF-AB76-6AF8-ADEF-73D58E1C2CC6}"/>
                    </a:ext>
                  </a:extLst>
                </p:cNvPr>
                <p:cNvPicPr/>
                <p:nvPr/>
              </p:nvPicPr>
              <p:blipFill>
                <a:blip r:embed="rId73"/>
                <a:stretch>
                  <a:fillRect/>
                </a:stretch>
              </p:blipFill>
              <p:spPr>
                <a:xfrm>
                  <a:off x="1456376" y="2884810"/>
                  <a:ext cx="2628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34" name="Ink 33">
                  <a:extLst>
                    <a:ext uri="{FF2B5EF4-FFF2-40B4-BE49-F238E27FC236}">
                      <a16:creationId xmlns:a16="http://schemas.microsoft.com/office/drawing/2014/main" id="{874FF575-5FDB-E288-1D21-856F9F389435}"/>
                    </a:ext>
                  </a:extLst>
                </p14:cNvPr>
                <p14:cNvContentPartPr/>
                <p14:nvPr/>
              </p14:nvContentPartPr>
              <p14:xfrm>
                <a:off x="1583456" y="2800210"/>
                <a:ext cx="178920" cy="141480"/>
              </p14:xfrm>
            </p:contentPart>
          </mc:Choice>
          <mc:Fallback>
            <p:pic>
              <p:nvPicPr>
                <p:cNvPr id="34" name="Ink 33">
                  <a:extLst>
                    <a:ext uri="{FF2B5EF4-FFF2-40B4-BE49-F238E27FC236}">
                      <a16:creationId xmlns:a16="http://schemas.microsoft.com/office/drawing/2014/main" id="{874FF575-5FDB-E288-1D21-856F9F389435}"/>
                    </a:ext>
                  </a:extLst>
                </p:cNvPr>
                <p:cNvPicPr/>
                <p:nvPr/>
              </p:nvPicPr>
              <p:blipFill>
                <a:blip r:embed="rId75"/>
                <a:stretch>
                  <a:fillRect/>
                </a:stretch>
              </p:blipFill>
              <p:spPr>
                <a:xfrm>
                  <a:off x="1574816" y="2791570"/>
                  <a:ext cx="19656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35" name="Ink 34">
                  <a:extLst>
                    <a:ext uri="{FF2B5EF4-FFF2-40B4-BE49-F238E27FC236}">
                      <a16:creationId xmlns:a16="http://schemas.microsoft.com/office/drawing/2014/main" id="{48B43E12-39E7-A86F-D962-F63CD510BEED}"/>
                    </a:ext>
                  </a:extLst>
                </p14:cNvPr>
                <p14:cNvContentPartPr/>
                <p14:nvPr/>
              </p14:nvContentPartPr>
              <p14:xfrm>
                <a:off x="1796216" y="2672770"/>
                <a:ext cx="97560" cy="108360"/>
              </p14:xfrm>
            </p:contentPart>
          </mc:Choice>
          <mc:Fallback>
            <p:pic>
              <p:nvPicPr>
                <p:cNvPr id="35" name="Ink 34">
                  <a:extLst>
                    <a:ext uri="{FF2B5EF4-FFF2-40B4-BE49-F238E27FC236}">
                      <a16:creationId xmlns:a16="http://schemas.microsoft.com/office/drawing/2014/main" id="{48B43E12-39E7-A86F-D962-F63CD510BEED}"/>
                    </a:ext>
                  </a:extLst>
                </p:cNvPr>
                <p:cNvPicPr/>
                <p:nvPr/>
              </p:nvPicPr>
              <p:blipFill>
                <a:blip r:embed="rId77"/>
                <a:stretch>
                  <a:fillRect/>
                </a:stretch>
              </p:blipFill>
              <p:spPr>
                <a:xfrm>
                  <a:off x="1787216" y="2663770"/>
                  <a:ext cx="1152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36" name="Ink 35">
                  <a:extLst>
                    <a:ext uri="{FF2B5EF4-FFF2-40B4-BE49-F238E27FC236}">
                      <a16:creationId xmlns:a16="http://schemas.microsoft.com/office/drawing/2014/main" id="{478A5A7B-5861-6715-B9E1-AC5AD893B7F6}"/>
                    </a:ext>
                  </a:extLst>
                </p14:cNvPr>
                <p14:cNvContentPartPr/>
                <p14:nvPr/>
              </p14:nvContentPartPr>
              <p14:xfrm>
                <a:off x="1892696" y="2555050"/>
                <a:ext cx="178920" cy="123480"/>
              </p14:xfrm>
            </p:contentPart>
          </mc:Choice>
          <mc:Fallback>
            <p:pic>
              <p:nvPicPr>
                <p:cNvPr id="36" name="Ink 35">
                  <a:extLst>
                    <a:ext uri="{FF2B5EF4-FFF2-40B4-BE49-F238E27FC236}">
                      <a16:creationId xmlns:a16="http://schemas.microsoft.com/office/drawing/2014/main" id="{478A5A7B-5861-6715-B9E1-AC5AD893B7F6}"/>
                    </a:ext>
                  </a:extLst>
                </p:cNvPr>
                <p:cNvPicPr/>
                <p:nvPr/>
              </p:nvPicPr>
              <p:blipFill>
                <a:blip r:embed="rId79"/>
                <a:stretch>
                  <a:fillRect/>
                </a:stretch>
              </p:blipFill>
              <p:spPr>
                <a:xfrm>
                  <a:off x="1884056" y="2546050"/>
                  <a:ext cx="19656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30" name="Ink 129">
                  <a:extLst>
                    <a:ext uri="{FF2B5EF4-FFF2-40B4-BE49-F238E27FC236}">
                      <a16:creationId xmlns:a16="http://schemas.microsoft.com/office/drawing/2014/main" id="{31BF96C4-7D3F-8853-89B2-C58BE5376900}"/>
                    </a:ext>
                  </a:extLst>
                </p14:cNvPr>
                <p14:cNvContentPartPr/>
                <p14:nvPr/>
              </p14:nvContentPartPr>
              <p14:xfrm>
                <a:off x="1493456" y="2857090"/>
                <a:ext cx="501840" cy="399600"/>
              </p14:xfrm>
            </p:contentPart>
          </mc:Choice>
          <mc:Fallback>
            <p:pic>
              <p:nvPicPr>
                <p:cNvPr id="130" name="Ink 129">
                  <a:extLst>
                    <a:ext uri="{FF2B5EF4-FFF2-40B4-BE49-F238E27FC236}">
                      <a16:creationId xmlns:a16="http://schemas.microsoft.com/office/drawing/2014/main" id="{31BF96C4-7D3F-8853-89B2-C58BE5376900}"/>
                    </a:ext>
                  </a:extLst>
                </p:cNvPr>
                <p:cNvPicPr/>
                <p:nvPr/>
              </p:nvPicPr>
              <p:blipFill>
                <a:blip r:embed="rId81"/>
                <a:stretch>
                  <a:fillRect/>
                </a:stretch>
              </p:blipFill>
              <p:spPr>
                <a:xfrm>
                  <a:off x="1484816" y="2848090"/>
                  <a:ext cx="519480" cy="417240"/>
                </a:xfrm>
                <a:prstGeom prst="rect">
                  <a:avLst/>
                </a:prstGeom>
              </p:spPr>
            </p:pic>
          </mc:Fallback>
        </mc:AlternateContent>
      </p:grpSp>
      <p:grpSp>
        <p:nvGrpSpPr>
          <p:cNvPr id="140" name="Group 139">
            <a:extLst>
              <a:ext uri="{FF2B5EF4-FFF2-40B4-BE49-F238E27FC236}">
                <a16:creationId xmlns:a16="http://schemas.microsoft.com/office/drawing/2014/main" id="{06B9C186-2EBB-3709-68E9-9CDB4C4D1638}"/>
              </a:ext>
            </a:extLst>
          </p:cNvPr>
          <p:cNvGrpSpPr/>
          <p:nvPr/>
        </p:nvGrpSpPr>
        <p:grpSpPr>
          <a:xfrm>
            <a:off x="1516496" y="4494730"/>
            <a:ext cx="971280" cy="1593360"/>
            <a:chOff x="1516496" y="4494730"/>
            <a:chExt cx="971280" cy="1593360"/>
          </a:xfrm>
        </p:grpSpPr>
        <mc:AlternateContent xmlns:mc="http://schemas.openxmlformats.org/markup-compatibility/2006">
          <mc:Choice xmlns:p14="http://schemas.microsoft.com/office/powerpoint/2010/main" Requires="p14">
            <p:contentPart p14:bwMode="auto" r:id="rId82">
              <p14:nvContentPartPr>
                <p14:cNvPr id="132" name="Ink 131">
                  <a:extLst>
                    <a:ext uri="{FF2B5EF4-FFF2-40B4-BE49-F238E27FC236}">
                      <a16:creationId xmlns:a16="http://schemas.microsoft.com/office/drawing/2014/main" id="{C86A2E79-B20C-2179-2BB1-03A07F9B49F1}"/>
                    </a:ext>
                  </a:extLst>
                </p14:cNvPr>
                <p14:cNvContentPartPr/>
                <p14:nvPr/>
              </p14:nvContentPartPr>
              <p14:xfrm>
                <a:off x="1516496" y="4494730"/>
                <a:ext cx="657360" cy="1272240"/>
              </p14:xfrm>
            </p:contentPart>
          </mc:Choice>
          <mc:Fallback>
            <p:pic>
              <p:nvPicPr>
                <p:cNvPr id="132" name="Ink 131">
                  <a:extLst>
                    <a:ext uri="{FF2B5EF4-FFF2-40B4-BE49-F238E27FC236}">
                      <a16:creationId xmlns:a16="http://schemas.microsoft.com/office/drawing/2014/main" id="{C86A2E79-B20C-2179-2BB1-03A07F9B49F1}"/>
                    </a:ext>
                  </a:extLst>
                </p:cNvPr>
                <p:cNvPicPr/>
                <p:nvPr/>
              </p:nvPicPr>
              <p:blipFill>
                <a:blip r:embed="rId83"/>
                <a:stretch>
                  <a:fillRect/>
                </a:stretch>
              </p:blipFill>
              <p:spPr>
                <a:xfrm>
                  <a:off x="1507856" y="4485730"/>
                  <a:ext cx="675000" cy="12898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33" name="Ink 132">
                  <a:extLst>
                    <a:ext uri="{FF2B5EF4-FFF2-40B4-BE49-F238E27FC236}">
                      <a16:creationId xmlns:a16="http://schemas.microsoft.com/office/drawing/2014/main" id="{49B7852C-E759-4C1E-5A38-6DF1A7DF6146}"/>
                    </a:ext>
                  </a:extLst>
                </p14:cNvPr>
                <p14:cNvContentPartPr/>
                <p14:nvPr/>
              </p14:nvContentPartPr>
              <p14:xfrm>
                <a:off x="1610816" y="5840770"/>
                <a:ext cx="230400" cy="247320"/>
              </p14:xfrm>
            </p:contentPart>
          </mc:Choice>
          <mc:Fallback>
            <p:pic>
              <p:nvPicPr>
                <p:cNvPr id="133" name="Ink 132">
                  <a:extLst>
                    <a:ext uri="{FF2B5EF4-FFF2-40B4-BE49-F238E27FC236}">
                      <a16:creationId xmlns:a16="http://schemas.microsoft.com/office/drawing/2014/main" id="{49B7852C-E759-4C1E-5A38-6DF1A7DF6146}"/>
                    </a:ext>
                  </a:extLst>
                </p:cNvPr>
                <p:cNvPicPr/>
                <p:nvPr/>
              </p:nvPicPr>
              <p:blipFill>
                <a:blip r:embed="rId85"/>
                <a:stretch>
                  <a:fillRect/>
                </a:stretch>
              </p:blipFill>
              <p:spPr>
                <a:xfrm>
                  <a:off x="1601816" y="5832130"/>
                  <a:ext cx="248040" cy="2649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34" name="Ink 133">
                  <a:extLst>
                    <a:ext uri="{FF2B5EF4-FFF2-40B4-BE49-F238E27FC236}">
                      <a16:creationId xmlns:a16="http://schemas.microsoft.com/office/drawing/2014/main" id="{658DD5E0-6284-2FA7-E896-89E5611F4FE4}"/>
                    </a:ext>
                  </a:extLst>
                </p14:cNvPr>
                <p14:cNvContentPartPr/>
                <p14:nvPr/>
              </p14:nvContentPartPr>
              <p14:xfrm>
                <a:off x="1901336" y="5867770"/>
                <a:ext cx="36720" cy="31680"/>
              </p14:xfrm>
            </p:contentPart>
          </mc:Choice>
          <mc:Fallback>
            <p:pic>
              <p:nvPicPr>
                <p:cNvPr id="134" name="Ink 133">
                  <a:extLst>
                    <a:ext uri="{FF2B5EF4-FFF2-40B4-BE49-F238E27FC236}">
                      <a16:creationId xmlns:a16="http://schemas.microsoft.com/office/drawing/2014/main" id="{658DD5E0-6284-2FA7-E896-89E5611F4FE4}"/>
                    </a:ext>
                  </a:extLst>
                </p:cNvPr>
                <p:cNvPicPr/>
                <p:nvPr/>
              </p:nvPicPr>
              <p:blipFill>
                <a:blip r:embed="rId87"/>
                <a:stretch>
                  <a:fillRect/>
                </a:stretch>
              </p:blipFill>
              <p:spPr>
                <a:xfrm>
                  <a:off x="1892336" y="5859130"/>
                  <a:ext cx="5436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135" name="Ink 134">
                  <a:extLst>
                    <a:ext uri="{FF2B5EF4-FFF2-40B4-BE49-F238E27FC236}">
                      <a16:creationId xmlns:a16="http://schemas.microsoft.com/office/drawing/2014/main" id="{43077075-EAA9-1A26-DBB3-E826B933C968}"/>
                    </a:ext>
                  </a:extLst>
                </p14:cNvPr>
                <p14:cNvContentPartPr/>
                <p14:nvPr/>
              </p14:nvContentPartPr>
              <p14:xfrm>
                <a:off x="1897736" y="5691010"/>
                <a:ext cx="185400" cy="127440"/>
              </p14:xfrm>
            </p:contentPart>
          </mc:Choice>
          <mc:Fallback>
            <p:pic>
              <p:nvPicPr>
                <p:cNvPr id="135" name="Ink 134">
                  <a:extLst>
                    <a:ext uri="{FF2B5EF4-FFF2-40B4-BE49-F238E27FC236}">
                      <a16:creationId xmlns:a16="http://schemas.microsoft.com/office/drawing/2014/main" id="{43077075-EAA9-1A26-DBB3-E826B933C968}"/>
                    </a:ext>
                  </a:extLst>
                </p:cNvPr>
                <p:cNvPicPr/>
                <p:nvPr/>
              </p:nvPicPr>
              <p:blipFill>
                <a:blip r:embed="rId89"/>
                <a:stretch>
                  <a:fillRect/>
                </a:stretch>
              </p:blipFill>
              <p:spPr>
                <a:xfrm>
                  <a:off x="1888736" y="5682370"/>
                  <a:ext cx="20304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36" name="Ink 135">
                  <a:extLst>
                    <a:ext uri="{FF2B5EF4-FFF2-40B4-BE49-F238E27FC236}">
                      <a16:creationId xmlns:a16="http://schemas.microsoft.com/office/drawing/2014/main" id="{9D4A7141-E077-E1DA-032A-A46D001B782D}"/>
                    </a:ext>
                  </a:extLst>
                </p14:cNvPr>
                <p14:cNvContentPartPr/>
                <p14:nvPr/>
              </p14:nvContentPartPr>
              <p14:xfrm>
                <a:off x="2094296" y="5661490"/>
                <a:ext cx="91440" cy="87120"/>
              </p14:xfrm>
            </p:contentPart>
          </mc:Choice>
          <mc:Fallback>
            <p:pic>
              <p:nvPicPr>
                <p:cNvPr id="136" name="Ink 135">
                  <a:extLst>
                    <a:ext uri="{FF2B5EF4-FFF2-40B4-BE49-F238E27FC236}">
                      <a16:creationId xmlns:a16="http://schemas.microsoft.com/office/drawing/2014/main" id="{9D4A7141-E077-E1DA-032A-A46D001B782D}"/>
                    </a:ext>
                  </a:extLst>
                </p:cNvPr>
                <p:cNvPicPr/>
                <p:nvPr/>
              </p:nvPicPr>
              <p:blipFill>
                <a:blip r:embed="rId91"/>
                <a:stretch>
                  <a:fillRect/>
                </a:stretch>
              </p:blipFill>
              <p:spPr>
                <a:xfrm>
                  <a:off x="2085656" y="5652490"/>
                  <a:ext cx="109080" cy="1047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37" name="Ink 136">
                  <a:extLst>
                    <a:ext uri="{FF2B5EF4-FFF2-40B4-BE49-F238E27FC236}">
                      <a16:creationId xmlns:a16="http://schemas.microsoft.com/office/drawing/2014/main" id="{17C2D1E7-D9B8-7058-9BBA-CF502C7DDA2D}"/>
                    </a:ext>
                  </a:extLst>
                </p14:cNvPr>
                <p14:cNvContentPartPr/>
                <p14:nvPr/>
              </p14:nvContentPartPr>
              <p14:xfrm>
                <a:off x="2189336" y="5602810"/>
                <a:ext cx="102960" cy="117720"/>
              </p14:xfrm>
            </p:contentPart>
          </mc:Choice>
          <mc:Fallback>
            <p:pic>
              <p:nvPicPr>
                <p:cNvPr id="137" name="Ink 136">
                  <a:extLst>
                    <a:ext uri="{FF2B5EF4-FFF2-40B4-BE49-F238E27FC236}">
                      <a16:creationId xmlns:a16="http://schemas.microsoft.com/office/drawing/2014/main" id="{17C2D1E7-D9B8-7058-9BBA-CF502C7DDA2D}"/>
                    </a:ext>
                  </a:extLst>
                </p:cNvPr>
                <p:cNvPicPr/>
                <p:nvPr/>
              </p:nvPicPr>
              <p:blipFill>
                <a:blip r:embed="rId93"/>
                <a:stretch>
                  <a:fillRect/>
                </a:stretch>
              </p:blipFill>
              <p:spPr>
                <a:xfrm>
                  <a:off x="2180336" y="5594170"/>
                  <a:ext cx="12060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38" name="Ink 137">
                  <a:extLst>
                    <a:ext uri="{FF2B5EF4-FFF2-40B4-BE49-F238E27FC236}">
                      <a16:creationId xmlns:a16="http://schemas.microsoft.com/office/drawing/2014/main" id="{369A9C7F-83D4-391D-36BB-4C6E588EFAA7}"/>
                    </a:ext>
                  </a:extLst>
                </p14:cNvPr>
                <p14:cNvContentPartPr/>
                <p14:nvPr/>
              </p14:nvContentPartPr>
              <p14:xfrm>
                <a:off x="2244776" y="5523250"/>
                <a:ext cx="92880" cy="86760"/>
              </p14:xfrm>
            </p:contentPart>
          </mc:Choice>
          <mc:Fallback>
            <p:pic>
              <p:nvPicPr>
                <p:cNvPr id="138" name="Ink 137">
                  <a:extLst>
                    <a:ext uri="{FF2B5EF4-FFF2-40B4-BE49-F238E27FC236}">
                      <a16:creationId xmlns:a16="http://schemas.microsoft.com/office/drawing/2014/main" id="{369A9C7F-83D4-391D-36BB-4C6E588EFAA7}"/>
                    </a:ext>
                  </a:extLst>
                </p:cNvPr>
                <p:cNvPicPr/>
                <p:nvPr/>
              </p:nvPicPr>
              <p:blipFill>
                <a:blip r:embed="rId95"/>
                <a:stretch>
                  <a:fillRect/>
                </a:stretch>
              </p:blipFill>
              <p:spPr>
                <a:xfrm>
                  <a:off x="2236136" y="5514250"/>
                  <a:ext cx="11052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39" name="Ink 138">
                  <a:extLst>
                    <a:ext uri="{FF2B5EF4-FFF2-40B4-BE49-F238E27FC236}">
                      <a16:creationId xmlns:a16="http://schemas.microsoft.com/office/drawing/2014/main" id="{FF703A57-4009-42C4-9AE6-D2C44D4F1280}"/>
                    </a:ext>
                  </a:extLst>
                </p14:cNvPr>
                <p14:cNvContentPartPr/>
                <p14:nvPr/>
              </p14:nvContentPartPr>
              <p14:xfrm>
                <a:off x="2268176" y="5479690"/>
                <a:ext cx="219600" cy="94680"/>
              </p14:xfrm>
            </p:contentPart>
          </mc:Choice>
          <mc:Fallback>
            <p:pic>
              <p:nvPicPr>
                <p:cNvPr id="139" name="Ink 138">
                  <a:extLst>
                    <a:ext uri="{FF2B5EF4-FFF2-40B4-BE49-F238E27FC236}">
                      <a16:creationId xmlns:a16="http://schemas.microsoft.com/office/drawing/2014/main" id="{FF703A57-4009-42C4-9AE6-D2C44D4F1280}"/>
                    </a:ext>
                  </a:extLst>
                </p:cNvPr>
                <p:cNvPicPr/>
                <p:nvPr/>
              </p:nvPicPr>
              <p:blipFill>
                <a:blip r:embed="rId97"/>
                <a:stretch>
                  <a:fillRect/>
                </a:stretch>
              </p:blipFill>
              <p:spPr>
                <a:xfrm>
                  <a:off x="2259536" y="5470690"/>
                  <a:ext cx="237240" cy="112320"/>
                </a:xfrm>
                <a:prstGeom prst="rect">
                  <a:avLst/>
                </a:prstGeom>
              </p:spPr>
            </p:pic>
          </mc:Fallback>
        </mc:AlternateContent>
      </p:grpSp>
      <p:grpSp>
        <p:nvGrpSpPr>
          <p:cNvPr id="142" name="Group 141">
            <a:extLst>
              <a:ext uri="{FF2B5EF4-FFF2-40B4-BE49-F238E27FC236}">
                <a16:creationId xmlns:a16="http://schemas.microsoft.com/office/drawing/2014/main" id="{2C465D42-4B7E-B00C-632A-23DA22B7C416}"/>
              </a:ext>
            </a:extLst>
          </p:cNvPr>
          <p:cNvGrpSpPr/>
          <p:nvPr/>
        </p:nvGrpSpPr>
        <p:grpSpPr>
          <a:xfrm>
            <a:off x="2606216" y="2649730"/>
            <a:ext cx="1050480" cy="1174680"/>
            <a:chOff x="2606216" y="2649730"/>
            <a:chExt cx="1050480" cy="1174680"/>
          </a:xfrm>
        </p:grpSpPr>
        <mc:AlternateContent xmlns:mc="http://schemas.openxmlformats.org/markup-compatibility/2006">
          <mc:Choice xmlns:p14="http://schemas.microsoft.com/office/powerpoint/2010/main" Requires="p14">
            <p:contentPart p14:bwMode="auto" r:id="rId98">
              <p14:nvContentPartPr>
                <p14:cNvPr id="61" name="Ink 60">
                  <a:extLst>
                    <a:ext uri="{FF2B5EF4-FFF2-40B4-BE49-F238E27FC236}">
                      <a16:creationId xmlns:a16="http://schemas.microsoft.com/office/drawing/2014/main" id="{A80B992A-8E92-C2C8-5D5A-5131653E302D}"/>
                    </a:ext>
                  </a:extLst>
                </p14:cNvPr>
                <p14:cNvContentPartPr/>
                <p14:nvPr/>
              </p14:nvContentPartPr>
              <p14:xfrm>
                <a:off x="3123176" y="3225730"/>
                <a:ext cx="147240" cy="226080"/>
              </p14:xfrm>
            </p:contentPart>
          </mc:Choice>
          <mc:Fallback>
            <p:pic>
              <p:nvPicPr>
                <p:cNvPr id="61" name="Ink 60">
                  <a:extLst>
                    <a:ext uri="{FF2B5EF4-FFF2-40B4-BE49-F238E27FC236}">
                      <a16:creationId xmlns:a16="http://schemas.microsoft.com/office/drawing/2014/main" id="{A80B992A-8E92-C2C8-5D5A-5131653E302D}"/>
                    </a:ext>
                  </a:extLst>
                </p:cNvPr>
                <p:cNvPicPr/>
                <p:nvPr/>
              </p:nvPicPr>
              <p:blipFill>
                <a:blip r:embed="rId99"/>
                <a:stretch>
                  <a:fillRect/>
                </a:stretch>
              </p:blipFill>
              <p:spPr>
                <a:xfrm>
                  <a:off x="3114536" y="3217090"/>
                  <a:ext cx="16488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62" name="Ink 61">
                  <a:extLst>
                    <a:ext uri="{FF2B5EF4-FFF2-40B4-BE49-F238E27FC236}">
                      <a16:creationId xmlns:a16="http://schemas.microsoft.com/office/drawing/2014/main" id="{09197ABB-ADAF-619A-2773-F0A5DC4E2F4D}"/>
                    </a:ext>
                  </a:extLst>
                </p14:cNvPr>
                <p14:cNvContentPartPr/>
                <p14:nvPr/>
              </p14:nvContentPartPr>
              <p14:xfrm>
                <a:off x="3216056" y="3397090"/>
                <a:ext cx="92520" cy="102240"/>
              </p14:xfrm>
            </p:contentPart>
          </mc:Choice>
          <mc:Fallback>
            <p:pic>
              <p:nvPicPr>
                <p:cNvPr id="62" name="Ink 61">
                  <a:extLst>
                    <a:ext uri="{FF2B5EF4-FFF2-40B4-BE49-F238E27FC236}">
                      <a16:creationId xmlns:a16="http://schemas.microsoft.com/office/drawing/2014/main" id="{09197ABB-ADAF-619A-2773-F0A5DC4E2F4D}"/>
                    </a:ext>
                  </a:extLst>
                </p:cNvPr>
                <p:cNvPicPr/>
                <p:nvPr/>
              </p:nvPicPr>
              <p:blipFill>
                <a:blip r:embed="rId101"/>
                <a:stretch>
                  <a:fillRect/>
                </a:stretch>
              </p:blipFill>
              <p:spPr>
                <a:xfrm>
                  <a:off x="3207056" y="3388450"/>
                  <a:ext cx="11016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3" name="Ink 62">
                  <a:extLst>
                    <a:ext uri="{FF2B5EF4-FFF2-40B4-BE49-F238E27FC236}">
                      <a16:creationId xmlns:a16="http://schemas.microsoft.com/office/drawing/2014/main" id="{8449CD96-A1F5-E340-8C38-C49AEF36FDD9}"/>
                    </a:ext>
                  </a:extLst>
                </p14:cNvPr>
                <p14:cNvContentPartPr/>
                <p14:nvPr/>
              </p14:nvContentPartPr>
              <p14:xfrm>
                <a:off x="2759576" y="3005770"/>
                <a:ext cx="152640" cy="176040"/>
              </p14:xfrm>
            </p:contentPart>
          </mc:Choice>
          <mc:Fallback>
            <p:pic>
              <p:nvPicPr>
                <p:cNvPr id="63" name="Ink 62">
                  <a:extLst>
                    <a:ext uri="{FF2B5EF4-FFF2-40B4-BE49-F238E27FC236}">
                      <a16:creationId xmlns:a16="http://schemas.microsoft.com/office/drawing/2014/main" id="{8449CD96-A1F5-E340-8C38-C49AEF36FDD9}"/>
                    </a:ext>
                  </a:extLst>
                </p:cNvPr>
                <p:cNvPicPr/>
                <p:nvPr/>
              </p:nvPicPr>
              <p:blipFill>
                <a:blip r:embed="rId103"/>
                <a:stretch>
                  <a:fillRect/>
                </a:stretch>
              </p:blipFill>
              <p:spPr>
                <a:xfrm>
                  <a:off x="2750936" y="2997130"/>
                  <a:ext cx="17028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4" name="Ink 63">
                  <a:extLst>
                    <a:ext uri="{FF2B5EF4-FFF2-40B4-BE49-F238E27FC236}">
                      <a16:creationId xmlns:a16="http://schemas.microsoft.com/office/drawing/2014/main" id="{AF9944D5-E5A0-1AF2-064B-1857610ABF97}"/>
                    </a:ext>
                  </a:extLst>
                </p14:cNvPr>
                <p14:cNvContentPartPr/>
                <p14:nvPr/>
              </p14:nvContentPartPr>
              <p14:xfrm>
                <a:off x="2791976" y="2857450"/>
                <a:ext cx="27000" cy="74160"/>
              </p14:xfrm>
            </p:contentPart>
          </mc:Choice>
          <mc:Fallback>
            <p:pic>
              <p:nvPicPr>
                <p:cNvPr id="64" name="Ink 63">
                  <a:extLst>
                    <a:ext uri="{FF2B5EF4-FFF2-40B4-BE49-F238E27FC236}">
                      <a16:creationId xmlns:a16="http://schemas.microsoft.com/office/drawing/2014/main" id="{AF9944D5-E5A0-1AF2-064B-1857610ABF97}"/>
                    </a:ext>
                  </a:extLst>
                </p:cNvPr>
                <p:cNvPicPr/>
                <p:nvPr/>
              </p:nvPicPr>
              <p:blipFill>
                <a:blip r:embed="rId105"/>
                <a:stretch>
                  <a:fillRect/>
                </a:stretch>
              </p:blipFill>
              <p:spPr>
                <a:xfrm>
                  <a:off x="2782976" y="2848810"/>
                  <a:ext cx="4464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5" name="Ink 64">
                  <a:extLst>
                    <a:ext uri="{FF2B5EF4-FFF2-40B4-BE49-F238E27FC236}">
                      <a16:creationId xmlns:a16="http://schemas.microsoft.com/office/drawing/2014/main" id="{EC72213E-CBE9-E7B2-ED75-6A2268CA8B55}"/>
                    </a:ext>
                  </a:extLst>
                </p14:cNvPr>
                <p14:cNvContentPartPr/>
                <p14:nvPr/>
              </p14:nvContentPartPr>
              <p14:xfrm>
                <a:off x="2930216" y="2911810"/>
                <a:ext cx="77040" cy="109440"/>
              </p14:xfrm>
            </p:contentPart>
          </mc:Choice>
          <mc:Fallback>
            <p:pic>
              <p:nvPicPr>
                <p:cNvPr id="65" name="Ink 64">
                  <a:extLst>
                    <a:ext uri="{FF2B5EF4-FFF2-40B4-BE49-F238E27FC236}">
                      <a16:creationId xmlns:a16="http://schemas.microsoft.com/office/drawing/2014/main" id="{EC72213E-CBE9-E7B2-ED75-6A2268CA8B55}"/>
                    </a:ext>
                  </a:extLst>
                </p:cNvPr>
                <p:cNvPicPr/>
                <p:nvPr/>
              </p:nvPicPr>
              <p:blipFill>
                <a:blip r:embed="rId107"/>
                <a:stretch>
                  <a:fillRect/>
                </a:stretch>
              </p:blipFill>
              <p:spPr>
                <a:xfrm>
                  <a:off x="2921576" y="2903170"/>
                  <a:ext cx="9468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66" name="Ink 65">
                  <a:extLst>
                    <a:ext uri="{FF2B5EF4-FFF2-40B4-BE49-F238E27FC236}">
                      <a16:creationId xmlns:a16="http://schemas.microsoft.com/office/drawing/2014/main" id="{6BA3F655-2177-CB38-DF75-52121290FBED}"/>
                    </a:ext>
                  </a:extLst>
                </p14:cNvPr>
                <p14:cNvContentPartPr/>
                <p14:nvPr/>
              </p14:nvContentPartPr>
              <p14:xfrm>
                <a:off x="3005456" y="2838010"/>
                <a:ext cx="49320" cy="89280"/>
              </p14:xfrm>
            </p:contentPart>
          </mc:Choice>
          <mc:Fallback>
            <p:pic>
              <p:nvPicPr>
                <p:cNvPr id="66" name="Ink 65">
                  <a:extLst>
                    <a:ext uri="{FF2B5EF4-FFF2-40B4-BE49-F238E27FC236}">
                      <a16:creationId xmlns:a16="http://schemas.microsoft.com/office/drawing/2014/main" id="{6BA3F655-2177-CB38-DF75-52121290FBED}"/>
                    </a:ext>
                  </a:extLst>
                </p:cNvPr>
                <p:cNvPicPr/>
                <p:nvPr/>
              </p:nvPicPr>
              <p:blipFill>
                <a:blip r:embed="rId109"/>
                <a:stretch>
                  <a:fillRect/>
                </a:stretch>
              </p:blipFill>
              <p:spPr>
                <a:xfrm>
                  <a:off x="2996816" y="2829370"/>
                  <a:ext cx="6696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67" name="Ink 66">
                  <a:extLst>
                    <a:ext uri="{FF2B5EF4-FFF2-40B4-BE49-F238E27FC236}">
                      <a16:creationId xmlns:a16="http://schemas.microsoft.com/office/drawing/2014/main" id="{3A3A8BD2-A37C-5B26-B61D-3E70CD1AC949}"/>
                    </a:ext>
                  </a:extLst>
                </p14:cNvPr>
                <p14:cNvContentPartPr/>
                <p14:nvPr/>
              </p14:nvContentPartPr>
              <p14:xfrm>
                <a:off x="3063416" y="2791210"/>
                <a:ext cx="67680" cy="116280"/>
              </p14:xfrm>
            </p:contentPart>
          </mc:Choice>
          <mc:Fallback>
            <p:pic>
              <p:nvPicPr>
                <p:cNvPr id="67" name="Ink 66">
                  <a:extLst>
                    <a:ext uri="{FF2B5EF4-FFF2-40B4-BE49-F238E27FC236}">
                      <a16:creationId xmlns:a16="http://schemas.microsoft.com/office/drawing/2014/main" id="{3A3A8BD2-A37C-5B26-B61D-3E70CD1AC949}"/>
                    </a:ext>
                  </a:extLst>
                </p:cNvPr>
                <p:cNvPicPr/>
                <p:nvPr/>
              </p:nvPicPr>
              <p:blipFill>
                <a:blip r:embed="rId111"/>
                <a:stretch>
                  <a:fillRect/>
                </a:stretch>
              </p:blipFill>
              <p:spPr>
                <a:xfrm>
                  <a:off x="3054416" y="2782210"/>
                  <a:ext cx="8532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68" name="Ink 67">
                  <a:extLst>
                    <a:ext uri="{FF2B5EF4-FFF2-40B4-BE49-F238E27FC236}">
                      <a16:creationId xmlns:a16="http://schemas.microsoft.com/office/drawing/2014/main" id="{98CC8F81-834B-B934-3AD0-6FE00041CC84}"/>
                    </a:ext>
                  </a:extLst>
                </p14:cNvPr>
                <p14:cNvContentPartPr/>
                <p14:nvPr/>
              </p14:nvContentPartPr>
              <p14:xfrm>
                <a:off x="3518456" y="3574930"/>
                <a:ext cx="138240" cy="249480"/>
              </p14:xfrm>
            </p:contentPart>
          </mc:Choice>
          <mc:Fallback>
            <p:pic>
              <p:nvPicPr>
                <p:cNvPr id="68" name="Ink 67">
                  <a:extLst>
                    <a:ext uri="{FF2B5EF4-FFF2-40B4-BE49-F238E27FC236}">
                      <a16:creationId xmlns:a16="http://schemas.microsoft.com/office/drawing/2014/main" id="{98CC8F81-834B-B934-3AD0-6FE00041CC84}"/>
                    </a:ext>
                  </a:extLst>
                </p:cNvPr>
                <p:cNvPicPr/>
                <p:nvPr/>
              </p:nvPicPr>
              <p:blipFill>
                <a:blip r:embed="rId113"/>
                <a:stretch>
                  <a:fillRect/>
                </a:stretch>
              </p:blipFill>
              <p:spPr>
                <a:xfrm>
                  <a:off x="3509456" y="3565930"/>
                  <a:ext cx="155880" cy="2671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41" name="Ink 140">
                  <a:extLst>
                    <a:ext uri="{FF2B5EF4-FFF2-40B4-BE49-F238E27FC236}">
                      <a16:creationId xmlns:a16="http://schemas.microsoft.com/office/drawing/2014/main" id="{1BFC3496-4C25-2ADC-423D-225D425D5005}"/>
                    </a:ext>
                  </a:extLst>
                </p14:cNvPr>
                <p14:cNvContentPartPr/>
                <p14:nvPr/>
              </p14:nvContentPartPr>
              <p14:xfrm>
                <a:off x="2606216" y="2649730"/>
                <a:ext cx="672480" cy="654120"/>
              </p14:xfrm>
            </p:contentPart>
          </mc:Choice>
          <mc:Fallback>
            <p:pic>
              <p:nvPicPr>
                <p:cNvPr id="141" name="Ink 140">
                  <a:extLst>
                    <a:ext uri="{FF2B5EF4-FFF2-40B4-BE49-F238E27FC236}">
                      <a16:creationId xmlns:a16="http://schemas.microsoft.com/office/drawing/2014/main" id="{1BFC3496-4C25-2ADC-423D-225D425D5005}"/>
                    </a:ext>
                  </a:extLst>
                </p:cNvPr>
                <p:cNvPicPr/>
                <p:nvPr/>
              </p:nvPicPr>
              <p:blipFill>
                <a:blip r:embed="rId115"/>
                <a:stretch>
                  <a:fillRect/>
                </a:stretch>
              </p:blipFill>
              <p:spPr>
                <a:xfrm>
                  <a:off x="2597576" y="2640730"/>
                  <a:ext cx="690120" cy="671760"/>
                </a:xfrm>
                <a:prstGeom prst="rect">
                  <a:avLst/>
                </a:prstGeom>
              </p:spPr>
            </p:pic>
          </mc:Fallback>
        </mc:AlternateContent>
      </p:grpSp>
      <p:grpSp>
        <p:nvGrpSpPr>
          <p:cNvPr id="152" name="Group 151">
            <a:extLst>
              <a:ext uri="{FF2B5EF4-FFF2-40B4-BE49-F238E27FC236}">
                <a16:creationId xmlns:a16="http://schemas.microsoft.com/office/drawing/2014/main" id="{068292CD-28BD-C9FD-B978-3B7C78EAF2A3}"/>
              </a:ext>
            </a:extLst>
          </p:cNvPr>
          <p:cNvGrpSpPr/>
          <p:nvPr/>
        </p:nvGrpSpPr>
        <p:grpSpPr>
          <a:xfrm>
            <a:off x="8324096" y="6298330"/>
            <a:ext cx="268920" cy="394200"/>
            <a:chOff x="8324096" y="6298330"/>
            <a:chExt cx="268920" cy="394200"/>
          </a:xfrm>
        </p:grpSpPr>
        <mc:AlternateContent xmlns:mc="http://schemas.openxmlformats.org/markup-compatibility/2006">
          <mc:Choice xmlns:p14="http://schemas.microsoft.com/office/powerpoint/2010/main" Requires="p14">
            <p:contentPart p14:bwMode="auto" r:id="rId116">
              <p14:nvContentPartPr>
                <p14:cNvPr id="143" name="Ink 142">
                  <a:extLst>
                    <a:ext uri="{FF2B5EF4-FFF2-40B4-BE49-F238E27FC236}">
                      <a16:creationId xmlns:a16="http://schemas.microsoft.com/office/drawing/2014/main" id="{409A2EAB-0B2A-7C4A-1FB3-E9F753626557}"/>
                    </a:ext>
                  </a:extLst>
                </p14:cNvPr>
                <p14:cNvContentPartPr/>
                <p14:nvPr/>
              </p14:nvContentPartPr>
              <p14:xfrm>
                <a:off x="8354696" y="6402370"/>
                <a:ext cx="115200" cy="61560"/>
              </p14:xfrm>
            </p:contentPart>
          </mc:Choice>
          <mc:Fallback>
            <p:pic>
              <p:nvPicPr>
                <p:cNvPr id="143" name="Ink 142">
                  <a:extLst>
                    <a:ext uri="{FF2B5EF4-FFF2-40B4-BE49-F238E27FC236}">
                      <a16:creationId xmlns:a16="http://schemas.microsoft.com/office/drawing/2014/main" id="{409A2EAB-0B2A-7C4A-1FB3-E9F753626557}"/>
                    </a:ext>
                  </a:extLst>
                </p:cNvPr>
                <p:cNvPicPr/>
                <p:nvPr/>
              </p:nvPicPr>
              <p:blipFill>
                <a:blip r:embed="rId117"/>
                <a:stretch>
                  <a:fillRect/>
                </a:stretch>
              </p:blipFill>
              <p:spPr>
                <a:xfrm>
                  <a:off x="8346056" y="6393730"/>
                  <a:ext cx="13284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44" name="Ink 143">
                  <a:extLst>
                    <a:ext uri="{FF2B5EF4-FFF2-40B4-BE49-F238E27FC236}">
                      <a16:creationId xmlns:a16="http://schemas.microsoft.com/office/drawing/2014/main" id="{D1F10A07-514C-F4EE-6E98-E40DA7A259AF}"/>
                    </a:ext>
                  </a:extLst>
                </p14:cNvPr>
                <p14:cNvContentPartPr/>
                <p14:nvPr/>
              </p14:nvContentPartPr>
              <p14:xfrm>
                <a:off x="8324096" y="6464650"/>
                <a:ext cx="192600" cy="227880"/>
              </p14:xfrm>
            </p:contentPart>
          </mc:Choice>
          <mc:Fallback>
            <p:pic>
              <p:nvPicPr>
                <p:cNvPr id="144" name="Ink 143">
                  <a:extLst>
                    <a:ext uri="{FF2B5EF4-FFF2-40B4-BE49-F238E27FC236}">
                      <a16:creationId xmlns:a16="http://schemas.microsoft.com/office/drawing/2014/main" id="{D1F10A07-514C-F4EE-6E98-E40DA7A259AF}"/>
                    </a:ext>
                  </a:extLst>
                </p:cNvPr>
                <p:cNvPicPr/>
                <p:nvPr/>
              </p:nvPicPr>
              <p:blipFill>
                <a:blip r:embed="rId119"/>
                <a:stretch>
                  <a:fillRect/>
                </a:stretch>
              </p:blipFill>
              <p:spPr>
                <a:xfrm>
                  <a:off x="8315456" y="6455650"/>
                  <a:ext cx="21024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45" name="Ink 144">
                  <a:extLst>
                    <a:ext uri="{FF2B5EF4-FFF2-40B4-BE49-F238E27FC236}">
                      <a16:creationId xmlns:a16="http://schemas.microsoft.com/office/drawing/2014/main" id="{59BC180F-2694-4BC1-6186-44ED8D2767BF}"/>
                    </a:ext>
                  </a:extLst>
                </p14:cNvPr>
                <p14:cNvContentPartPr/>
                <p14:nvPr/>
              </p14:nvContentPartPr>
              <p14:xfrm>
                <a:off x="8579336" y="6298330"/>
                <a:ext cx="13680" cy="84240"/>
              </p14:xfrm>
            </p:contentPart>
          </mc:Choice>
          <mc:Fallback>
            <p:pic>
              <p:nvPicPr>
                <p:cNvPr id="145" name="Ink 144">
                  <a:extLst>
                    <a:ext uri="{FF2B5EF4-FFF2-40B4-BE49-F238E27FC236}">
                      <a16:creationId xmlns:a16="http://schemas.microsoft.com/office/drawing/2014/main" id="{59BC180F-2694-4BC1-6186-44ED8D2767BF}"/>
                    </a:ext>
                  </a:extLst>
                </p:cNvPr>
                <p:cNvPicPr/>
                <p:nvPr/>
              </p:nvPicPr>
              <p:blipFill>
                <a:blip r:embed="rId121"/>
                <a:stretch>
                  <a:fillRect/>
                </a:stretch>
              </p:blipFill>
              <p:spPr>
                <a:xfrm>
                  <a:off x="8570696" y="6289690"/>
                  <a:ext cx="31320" cy="101880"/>
                </a:xfrm>
                <a:prstGeom prst="rect">
                  <a:avLst/>
                </a:prstGeom>
              </p:spPr>
            </p:pic>
          </mc:Fallback>
        </mc:AlternateContent>
      </p:grpSp>
      <p:grpSp>
        <p:nvGrpSpPr>
          <p:cNvPr id="151" name="Group 150">
            <a:extLst>
              <a:ext uri="{FF2B5EF4-FFF2-40B4-BE49-F238E27FC236}">
                <a16:creationId xmlns:a16="http://schemas.microsoft.com/office/drawing/2014/main" id="{60E0D9C7-9329-D309-7CF6-1617622AD67D}"/>
              </a:ext>
            </a:extLst>
          </p:cNvPr>
          <p:cNvGrpSpPr/>
          <p:nvPr/>
        </p:nvGrpSpPr>
        <p:grpSpPr>
          <a:xfrm>
            <a:off x="8838536" y="6501370"/>
            <a:ext cx="291960" cy="186120"/>
            <a:chOff x="8838536" y="6501370"/>
            <a:chExt cx="291960" cy="186120"/>
          </a:xfrm>
        </p:grpSpPr>
        <mc:AlternateContent xmlns:mc="http://schemas.openxmlformats.org/markup-compatibility/2006">
          <mc:Choice xmlns:p14="http://schemas.microsoft.com/office/powerpoint/2010/main" Requires="p14">
            <p:contentPart p14:bwMode="auto" r:id="rId122">
              <p14:nvContentPartPr>
                <p14:cNvPr id="146" name="Ink 145">
                  <a:extLst>
                    <a:ext uri="{FF2B5EF4-FFF2-40B4-BE49-F238E27FC236}">
                      <a16:creationId xmlns:a16="http://schemas.microsoft.com/office/drawing/2014/main" id="{A8EEC735-FB6D-9B07-25AB-7D903BA82329}"/>
                    </a:ext>
                  </a:extLst>
                </p14:cNvPr>
                <p14:cNvContentPartPr/>
                <p14:nvPr/>
              </p14:nvContentPartPr>
              <p14:xfrm>
                <a:off x="8838536" y="6520090"/>
                <a:ext cx="255240" cy="91080"/>
              </p14:xfrm>
            </p:contentPart>
          </mc:Choice>
          <mc:Fallback>
            <p:pic>
              <p:nvPicPr>
                <p:cNvPr id="146" name="Ink 145">
                  <a:extLst>
                    <a:ext uri="{FF2B5EF4-FFF2-40B4-BE49-F238E27FC236}">
                      <a16:creationId xmlns:a16="http://schemas.microsoft.com/office/drawing/2014/main" id="{A8EEC735-FB6D-9B07-25AB-7D903BA82329}"/>
                    </a:ext>
                  </a:extLst>
                </p:cNvPr>
                <p:cNvPicPr/>
                <p:nvPr/>
              </p:nvPicPr>
              <p:blipFill>
                <a:blip r:embed="rId123"/>
                <a:stretch>
                  <a:fillRect/>
                </a:stretch>
              </p:blipFill>
              <p:spPr>
                <a:xfrm>
                  <a:off x="8829536" y="6511090"/>
                  <a:ext cx="2728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47" name="Ink 146">
                  <a:extLst>
                    <a:ext uri="{FF2B5EF4-FFF2-40B4-BE49-F238E27FC236}">
                      <a16:creationId xmlns:a16="http://schemas.microsoft.com/office/drawing/2014/main" id="{067990CD-A096-FC14-4515-442658D50DF3}"/>
                    </a:ext>
                  </a:extLst>
                </p14:cNvPr>
                <p14:cNvContentPartPr/>
                <p14:nvPr/>
              </p14:nvContentPartPr>
              <p14:xfrm>
                <a:off x="9020336" y="6501370"/>
                <a:ext cx="110160" cy="186120"/>
              </p14:xfrm>
            </p:contentPart>
          </mc:Choice>
          <mc:Fallback>
            <p:pic>
              <p:nvPicPr>
                <p:cNvPr id="147" name="Ink 146">
                  <a:extLst>
                    <a:ext uri="{FF2B5EF4-FFF2-40B4-BE49-F238E27FC236}">
                      <a16:creationId xmlns:a16="http://schemas.microsoft.com/office/drawing/2014/main" id="{067990CD-A096-FC14-4515-442658D50DF3}"/>
                    </a:ext>
                  </a:extLst>
                </p:cNvPr>
                <p:cNvPicPr/>
                <p:nvPr/>
              </p:nvPicPr>
              <p:blipFill>
                <a:blip r:embed="rId125"/>
                <a:stretch>
                  <a:fillRect/>
                </a:stretch>
              </p:blipFill>
              <p:spPr>
                <a:xfrm>
                  <a:off x="9011696" y="6492370"/>
                  <a:ext cx="127800" cy="203760"/>
                </a:xfrm>
                <a:prstGeom prst="rect">
                  <a:avLst/>
                </a:prstGeom>
              </p:spPr>
            </p:pic>
          </mc:Fallback>
        </mc:AlternateContent>
      </p:grpSp>
      <p:grpSp>
        <p:nvGrpSpPr>
          <p:cNvPr id="150" name="Group 149">
            <a:extLst>
              <a:ext uri="{FF2B5EF4-FFF2-40B4-BE49-F238E27FC236}">
                <a16:creationId xmlns:a16="http://schemas.microsoft.com/office/drawing/2014/main" id="{99E4C982-FD98-2F28-0901-2315B771C872}"/>
              </a:ext>
            </a:extLst>
          </p:cNvPr>
          <p:cNvGrpSpPr/>
          <p:nvPr/>
        </p:nvGrpSpPr>
        <p:grpSpPr>
          <a:xfrm>
            <a:off x="9343256" y="6312370"/>
            <a:ext cx="294120" cy="438840"/>
            <a:chOff x="9343256" y="6312370"/>
            <a:chExt cx="294120" cy="438840"/>
          </a:xfrm>
        </p:grpSpPr>
        <mc:AlternateContent xmlns:mc="http://schemas.openxmlformats.org/markup-compatibility/2006">
          <mc:Choice xmlns:p14="http://schemas.microsoft.com/office/powerpoint/2010/main" Requires="p14">
            <p:contentPart p14:bwMode="auto" r:id="rId126">
              <p14:nvContentPartPr>
                <p14:cNvPr id="148" name="Ink 147">
                  <a:extLst>
                    <a:ext uri="{FF2B5EF4-FFF2-40B4-BE49-F238E27FC236}">
                      <a16:creationId xmlns:a16="http://schemas.microsoft.com/office/drawing/2014/main" id="{81170763-A8F2-BFBF-8F0F-1E7158A8A0C4}"/>
                    </a:ext>
                  </a:extLst>
                </p14:cNvPr>
                <p14:cNvContentPartPr/>
                <p14:nvPr/>
              </p14:nvContentPartPr>
              <p14:xfrm>
                <a:off x="9343256" y="6476530"/>
                <a:ext cx="179280" cy="274680"/>
              </p14:xfrm>
            </p:contentPart>
          </mc:Choice>
          <mc:Fallback>
            <p:pic>
              <p:nvPicPr>
                <p:cNvPr id="148" name="Ink 147">
                  <a:extLst>
                    <a:ext uri="{FF2B5EF4-FFF2-40B4-BE49-F238E27FC236}">
                      <a16:creationId xmlns:a16="http://schemas.microsoft.com/office/drawing/2014/main" id="{81170763-A8F2-BFBF-8F0F-1E7158A8A0C4}"/>
                    </a:ext>
                  </a:extLst>
                </p:cNvPr>
                <p:cNvPicPr/>
                <p:nvPr/>
              </p:nvPicPr>
              <p:blipFill>
                <a:blip r:embed="rId127"/>
                <a:stretch>
                  <a:fillRect/>
                </a:stretch>
              </p:blipFill>
              <p:spPr>
                <a:xfrm>
                  <a:off x="9334256" y="6467530"/>
                  <a:ext cx="196920" cy="2923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49" name="Ink 148">
                  <a:extLst>
                    <a:ext uri="{FF2B5EF4-FFF2-40B4-BE49-F238E27FC236}">
                      <a16:creationId xmlns:a16="http://schemas.microsoft.com/office/drawing/2014/main" id="{8410577F-3BE8-3F74-5496-DC3D3EF86C47}"/>
                    </a:ext>
                  </a:extLst>
                </p14:cNvPr>
                <p14:cNvContentPartPr/>
                <p14:nvPr/>
              </p14:nvContentPartPr>
              <p14:xfrm>
                <a:off x="9562856" y="6312370"/>
                <a:ext cx="74520" cy="162720"/>
              </p14:xfrm>
            </p:contentPart>
          </mc:Choice>
          <mc:Fallback>
            <p:pic>
              <p:nvPicPr>
                <p:cNvPr id="149" name="Ink 148">
                  <a:extLst>
                    <a:ext uri="{FF2B5EF4-FFF2-40B4-BE49-F238E27FC236}">
                      <a16:creationId xmlns:a16="http://schemas.microsoft.com/office/drawing/2014/main" id="{8410577F-3BE8-3F74-5496-DC3D3EF86C47}"/>
                    </a:ext>
                  </a:extLst>
                </p:cNvPr>
                <p:cNvPicPr/>
                <p:nvPr/>
              </p:nvPicPr>
              <p:blipFill>
                <a:blip r:embed="rId129"/>
                <a:stretch>
                  <a:fillRect/>
                </a:stretch>
              </p:blipFill>
              <p:spPr>
                <a:xfrm>
                  <a:off x="9554216" y="6303370"/>
                  <a:ext cx="92160" cy="180360"/>
                </a:xfrm>
                <a:prstGeom prst="rect">
                  <a:avLst/>
                </a:prstGeom>
              </p:spPr>
            </p:pic>
          </mc:Fallback>
        </mc:AlternateContent>
      </p:grpSp>
      <p:grpSp>
        <p:nvGrpSpPr>
          <p:cNvPr id="154" name="Group 153">
            <a:extLst>
              <a:ext uri="{FF2B5EF4-FFF2-40B4-BE49-F238E27FC236}">
                <a16:creationId xmlns:a16="http://schemas.microsoft.com/office/drawing/2014/main" id="{47FC8F27-86A2-57FE-2207-23AEBF87D213}"/>
              </a:ext>
            </a:extLst>
          </p:cNvPr>
          <p:cNvGrpSpPr/>
          <p:nvPr/>
        </p:nvGrpSpPr>
        <p:grpSpPr>
          <a:xfrm>
            <a:off x="8558816" y="1979410"/>
            <a:ext cx="4236840" cy="2869200"/>
            <a:chOff x="8558816" y="1979410"/>
            <a:chExt cx="4236840" cy="2869200"/>
          </a:xfrm>
        </p:grpSpPr>
        <mc:AlternateContent xmlns:mc="http://schemas.openxmlformats.org/markup-compatibility/2006">
          <mc:Choice xmlns:p14="http://schemas.microsoft.com/office/powerpoint/2010/main" Requires="p14">
            <p:contentPart p14:bwMode="auto" r:id="rId130">
              <p14:nvContentPartPr>
                <p14:cNvPr id="74" name="Ink 73">
                  <a:extLst>
                    <a:ext uri="{FF2B5EF4-FFF2-40B4-BE49-F238E27FC236}">
                      <a16:creationId xmlns:a16="http://schemas.microsoft.com/office/drawing/2014/main" id="{1A000F6C-C455-0E5E-40B9-729F4A2258A5}"/>
                    </a:ext>
                  </a:extLst>
                </p14:cNvPr>
                <p14:cNvContentPartPr/>
                <p14:nvPr/>
              </p14:nvContentPartPr>
              <p14:xfrm>
                <a:off x="10025816" y="3048970"/>
                <a:ext cx="143280" cy="103320"/>
              </p14:xfrm>
            </p:contentPart>
          </mc:Choice>
          <mc:Fallback>
            <p:pic>
              <p:nvPicPr>
                <p:cNvPr id="74" name="Ink 73">
                  <a:extLst>
                    <a:ext uri="{FF2B5EF4-FFF2-40B4-BE49-F238E27FC236}">
                      <a16:creationId xmlns:a16="http://schemas.microsoft.com/office/drawing/2014/main" id="{1A000F6C-C455-0E5E-40B9-729F4A2258A5}"/>
                    </a:ext>
                  </a:extLst>
                </p:cNvPr>
                <p:cNvPicPr/>
                <p:nvPr/>
              </p:nvPicPr>
              <p:blipFill>
                <a:blip r:embed="rId131"/>
                <a:stretch>
                  <a:fillRect/>
                </a:stretch>
              </p:blipFill>
              <p:spPr>
                <a:xfrm>
                  <a:off x="10017176" y="3040330"/>
                  <a:ext cx="16092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75" name="Ink 74">
                  <a:extLst>
                    <a:ext uri="{FF2B5EF4-FFF2-40B4-BE49-F238E27FC236}">
                      <a16:creationId xmlns:a16="http://schemas.microsoft.com/office/drawing/2014/main" id="{E8DCE6E4-E545-A19E-AF66-72CE6CA136C4}"/>
                    </a:ext>
                  </a:extLst>
                </p14:cNvPr>
                <p14:cNvContentPartPr/>
                <p14:nvPr/>
              </p14:nvContentPartPr>
              <p14:xfrm>
                <a:off x="10186376" y="2800930"/>
                <a:ext cx="155880" cy="207720"/>
              </p14:xfrm>
            </p:contentPart>
          </mc:Choice>
          <mc:Fallback>
            <p:pic>
              <p:nvPicPr>
                <p:cNvPr id="75" name="Ink 74">
                  <a:extLst>
                    <a:ext uri="{FF2B5EF4-FFF2-40B4-BE49-F238E27FC236}">
                      <a16:creationId xmlns:a16="http://schemas.microsoft.com/office/drawing/2014/main" id="{E8DCE6E4-E545-A19E-AF66-72CE6CA136C4}"/>
                    </a:ext>
                  </a:extLst>
                </p:cNvPr>
                <p:cNvPicPr/>
                <p:nvPr/>
              </p:nvPicPr>
              <p:blipFill>
                <a:blip r:embed="rId133"/>
                <a:stretch>
                  <a:fillRect/>
                </a:stretch>
              </p:blipFill>
              <p:spPr>
                <a:xfrm>
                  <a:off x="10177736" y="2791930"/>
                  <a:ext cx="173520" cy="2253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76" name="Ink 75">
                  <a:extLst>
                    <a:ext uri="{FF2B5EF4-FFF2-40B4-BE49-F238E27FC236}">
                      <a16:creationId xmlns:a16="http://schemas.microsoft.com/office/drawing/2014/main" id="{D4856D58-5072-B039-0656-4971F4240A0D}"/>
                    </a:ext>
                  </a:extLst>
                </p14:cNvPr>
                <p14:cNvContentPartPr/>
                <p14:nvPr/>
              </p14:nvContentPartPr>
              <p14:xfrm>
                <a:off x="10360616" y="2458210"/>
                <a:ext cx="360720" cy="435240"/>
              </p14:xfrm>
            </p:contentPart>
          </mc:Choice>
          <mc:Fallback>
            <p:pic>
              <p:nvPicPr>
                <p:cNvPr id="76" name="Ink 75">
                  <a:extLst>
                    <a:ext uri="{FF2B5EF4-FFF2-40B4-BE49-F238E27FC236}">
                      <a16:creationId xmlns:a16="http://schemas.microsoft.com/office/drawing/2014/main" id="{D4856D58-5072-B039-0656-4971F4240A0D}"/>
                    </a:ext>
                  </a:extLst>
                </p:cNvPr>
                <p:cNvPicPr/>
                <p:nvPr/>
              </p:nvPicPr>
              <p:blipFill>
                <a:blip r:embed="rId135"/>
                <a:stretch>
                  <a:fillRect/>
                </a:stretch>
              </p:blipFill>
              <p:spPr>
                <a:xfrm>
                  <a:off x="10351616" y="2449570"/>
                  <a:ext cx="378360" cy="4528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77" name="Ink 76">
                  <a:extLst>
                    <a:ext uri="{FF2B5EF4-FFF2-40B4-BE49-F238E27FC236}">
                      <a16:creationId xmlns:a16="http://schemas.microsoft.com/office/drawing/2014/main" id="{5EAAD250-9148-34F3-4DDD-AD6B79963E25}"/>
                    </a:ext>
                  </a:extLst>
                </p14:cNvPr>
                <p14:cNvContentPartPr/>
                <p14:nvPr/>
              </p14:nvContentPartPr>
              <p14:xfrm>
                <a:off x="10786856" y="2335090"/>
                <a:ext cx="121320" cy="164520"/>
              </p14:xfrm>
            </p:contentPart>
          </mc:Choice>
          <mc:Fallback>
            <p:pic>
              <p:nvPicPr>
                <p:cNvPr id="77" name="Ink 76">
                  <a:extLst>
                    <a:ext uri="{FF2B5EF4-FFF2-40B4-BE49-F238E27FC236}">
                      <a16:creationId xmlns:a16="http://schemas.microsoft.com/office/drawing/2014/main" id="{5EAAD250-9148-34F3-4DDD-AD6B79963E25}"/>
                    </a:ext>
                  </a:extLst>
                </p:cNvPr>
                <p:cNvPicPr/>
                <p:nvPr/>
              </p:nvPicPr>
              <p:blipFill>
                <a:blip r:embed="rId137"/>
                <a:stretch>
                  <a:fillRect/>
                </a:stretch>
              </p:blipFill>
              <p:spPr>
                <a:xfrm>
                  <a:off x="10778216" y="2326450"/>
                  <a:ext cx="13896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78" name="Ink 77">
                  <a:extLst>
                    <a:ext uri="{FF2B5EF4-FFF2-40B4-BE49-F238E27FC236}">
                      <a16:creationId xmlns:a16="http://schemas.microsoft.com/office/drawing/2014/main" id="{7C386AD2-7B19-EB0B-1BF3-3F8797874A91}"/>
                    </a:ext>
                  </a:extLst>
                </p14:cNvPr>
                <p14:cNvContentPartPr/>
                <p14:nvPr/>
              </p14:nvContentPartPr>
              <p14:xfrm>
                <a:off x="10963256" y="1979410"/>
                <a:ext cx="314640" cy="405360"/>
              </p14:xfrm>
            </p:contentPart>
          </mc:Choice>
          <mc:Fallback>
            <p:pic>
              <p:nvPicPr>
                <p:cNvPr id="78" name="Ink 77">
                  <a:extLst>
                    <a:ext uri="{FF2B5EF4-FFF2-40B4-BE49-F238E27FC236}">
                      <a16:creationId xmlns:a16="http://schemas.microsoft.com/office/drawing/2014/main" id="{7C386AD2-7B19-EB0B-1BF3-3F8797874A91}"/>
                    </a:ext>
                  </a:extLst>
                </p:cNvPr>
                <p:cNvPicPr/>
                <p:nvPr/>
              </p:nvPicPr>
              <p:blipFill>
                <a:blip r:embed="rId139"/>
                <a:stretch>
                  <a:fillRect/>
                </a:stretch>
              </p:blipFill>
              <p:spPr>
                <a:xfrm>
                  <a:off x="10954256" y="1970770"/>
                  <a:ext cx="332280" cy="4230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81" name="Ink 80">
                  <a:extLst>
                    <a:ext uri="{FF2B5EF4-FFF2-40B4-BE49-F238E27FC236}">
                      <a16:creationId xmlns:a16="http://schemas.microsoft.com/office/drawing/2014/main" id="{41164B84-E192-CCCE-2E23-8535D5569353}"/>
                    </a:ext>
                  </a:extLst>
                </p14:cNvPr>
                <p14:cNvContentPartPr/>
                <p14:nvPr/>
              </p14:nvContentPartPr>
              <p14:xfrm>
                <a:off x="8952656" y="3223210"/>
                <a:ext cx="463680" cy="222480"/>
              </p14:xfrm>
            </p:contentPart>
          </mc:Choice>
          <mc:Fallback>
            <p:pic>
              <p:nvPicPr>
                <p:cNvPr id="81" name="Ink 80">
                  <a:extLst>
                    <a:ext uri="{FF2B5EF4-FFF2-40B4-BE49-F238E27FC236}">
                      <a16:creationId xmlns:a16="http://schemas.microsoft.com/office/drawing/2014/main" id="{41164B84-E192-CCCE-2E23-8535D5569353}"/>
                    </a:ext>
                  </a:extLst>
                </p:cNvPr>
                <p:cNvPicPr/>
                <p:nvPr/>
              </p:nvPicPr>
              <p:blipFill>
                <a:blip r:embed="rId141"/>
                <a:stretch>
                  <a:fillRect/>
                </a:stretch>
              </p:blipFill>
              <p:spPr>
                <a:xfrm>
                  <a:off x="8944016" y="3214570"/>
                  <a:ext cx="481320" cy="2401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82" name="Ink 81">
                  <a:extLst>
                    <a:ext uri="{FF2B5EF4-FFF2-40B4-BE49-F238E27FC236}">
                      <a16:creationId xmlns:a16="http://schemas.microsoft.com/office/drawing/2014/main" id="{9F2B5D23-53ED-AC39-6948-F25B93A9FB53}"/>
                    </a:ext>
                  </a:extLst>
                </p14:cNvPr>
                <p14:cNvContentPartPr/>
                <p14:nvPr/>
              </p14:nvContentPartPr>
              <p14:xfrm>
                <a:off x="8558816" y="2793010"/>
                <a:ext cx="519480" cy="429480"/>
              </p14:xfrm>
            </p:contentPart>
          </mc:Choice>
          <mc:Fallback>
            <p:pic>
              <p:nvPicPr>
                <p:cNvPr id="82" name="Ink 81">
                  <a:extLst>
                    <a:ext uri="{FF2B5EF4-FFF2-40B4-BE49-F238E27FC236}">
                      <a16:creationId xmlns:a16="http://schemas.microsoft.com/office/drawing/2014/main" id="{9F2B5D23-53ED-AC39-6948-F25B93A9FB53}"/>
                    </a:ext>
                  </a:extLst>
                </p:cNvPr>
                <p:cNvPicPr/>
                <p:nvPr/>
              </p:nvPicPr>
              <p:blipFill>
                <a:blip r:embed="rId143"/>
                <a:stretch>
                  <a:fillRect/>
                </a:stretch>
              </p:blipFill>
              <p:spPr>
                <a:xfrm>
                  <a:off x="8550176" y="2784010"/>
                  <a:ext cx="537120" cy="4471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84" name="Ink 83">
                  <a:extLst>
                    <a:ext uri="{FF2B5EF4-FFF2-40B4-BE49-F238E27FC236}">
                      <a16:creationId xmlns:a16="http://schemas.microsoft.com/office/drawing/2014/main" id="{6185E977-2B2C-E29F-1BA3-3567BC469245}"/>
                    </a:ext>
                  </a:extLst>
                </p14:cNvPr>
                <p14:cNvContentPartPr/>
                <p14:nvPr/>
              </p14:nvContentPartPr>
              <p14:xfrm>
                <a:off x="9256856" y="2632450"/>
                <a:ext cx="101160" cy="163080"/>
              </p14:xfrm>
            </p:contentPart>
          </mc:Choice>
          <mc:Fallback>
            <p:pic>
              <p:nvPicPr>
                <p:cNvPr id="84" name="Ink 83">
                  <a:extLst>
                    <a:ext uri="{FF2B5EF4-FFF2-40B4-BE49-F238E27FC236}">
                      <a16:creationId xmlns:a16="http://schemas.microsoft.com/office/drawing/2014/main" id="{6185E977-2B2C-E29F-1BA3-3567BC469245}"/>
                    </a:ext>
                  </a:extLst>
                </p:cNvPr>
                <p:cNvPicPr/>
                <p:nvPr/>
              </p:nvPicPr>
              <p:blipFill>
                <a:blip r:embed="rId145"/>
                <a:stretch>
                  <a:fillRect/>
                </a:stretch>
              </p:blipFill>
              <p:spPr>
                <a:xfrm>
                  <a:off x="9247856" y="2623810"/>
                  <a:ext cx="11880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85" name="Ink 84">
                  <a:extLst>
                    <a:ext uri="{FF2B5EF4-FFF2-40B4-BE49-F238E27FC236}">
                      <a16:creationId xmlns:a16="http://schemas.microsoft.com/office/drawing/2014/main" id="{2DA6EE8E-F379-9AB9-1A7A-CCD5E85018BB}"/>
                    </a:ext>
                  </a:extLst>
                </p14:cNvPr>
                <p14:cNvContentPartPr/>
                <p14:nvPr/>
              </p14:nvContentPartPr>
              <p14:xfrm>
                <a:off x="9193496" y="2616610"/>
                <a:ext cx="136440" cy="69480"/>
              </p14:xfrm>
            </p:contentPart>
          </mc:Choice>
          <mc:Fallback>
            <p:pic>
              <p:nvPicPr>
                <p:cNvPr id="85" name="Ink 84">
                  <a:extLst>
                    <a:ext uri="{FF2B5EF4-FFF2-40B4-BE49-F238E27FC236}">
                      <a16:creationId xmlns:a16="http://schemas.microsoft.com/office/drawing/2014/main" id="{2DA6EE8E-F379-9AB9-1A7A-CCD5E85018BB}"/>
                    </a:ext>
                  </a:extLst>
                </p:cNvPr>
                <p:cNvPicPr/>
                <p:nvPr/>
              </p:nvPicPr>
              <p:blipFill>
                <a:blip r:embed="rId147"/>
                <a:stretch>
                  <a:fillRect/>
                </a:stretch>
              </p:blipFill>
              <p:spPr>
                <a:xfrm>
                  <a:off x="9184496" y="2607970"/>
                  <a:ext cx="15408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86" name="Ink 85">
                  <a:extLst>
                    <a:ext uri="{FF2B5EF4-FFF2-40B4-BE49-F238E27FC236}">
                      <a16:creationId xmlns:a16="http://schemas.microsoft.com/office/drawing/2014/main" id="{17D46146-2742-7DAC-A504-557A645EB4FB}"/>
                    </a:ext>
                  </a:extLst>
                </p14:cNvPr>
                <p14:cNvContentPartPr/>
                <p14:nvPr/>
              </p14:nvContentPartPr>
              <p14:xfrm>
                <a:off x="9308696" y="2389810"/>
                <a:ext cx="327240" cy="209880"/>
              </p14:xfrm>
            </p:contentPart>
          </mc:Choice>
          <mc:Fallback>
            <p:pic>
              <p:nvPicPr>
                <p:cNvPr id="86" name="Ink 85">
                  <a:extLst>
                    <a:ext uri="{FF2B5EF4-FFF2-40B4-BE49-F238E27FC236}">
                      <a16:creationId xmlns:a16="http://schemas.microsoft.com/office/drawing/2014/main" id="{17D46146-2742-7DAC-A504-557A645EB4FB}"/>
                    </a:ext>
                  </a:extLst>
                </p:cNvPr>
                <p:cNvPicPr/>
                <p:nvPr/>
              </p:nvPicPr>
              <p:blipFill>
                <a:blip r:embed="rId149"/>
                <a:stretch>
                  <a:fillRect/>
                </a:stretch>
              </p:blipFill>
              <p:spPr>
                <a:xfrm>
                  <a:off x="9300056" y="2381170"/>
                  <a:ext cx="344880" cy="22752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87" name="Ink 86">
                  <a:extLst>
                    <a:ext uri="{FF2B5EF4-FFF2-40B4-BE49-F238E27FC236}">
                      <a16:creationId xmlns:a16="http://schemas.microsoft.com/office/drawing/2014/main" id="{674ED56F-A7BC-85F3-770B-A6CF8208A891}"/>
                    </a:ext>
                  </a:extLst>
                </p14:cNvPr>
                <p14:cNvContentPartPr/>
                <p14:nvPr/>
              </p14:nvContentPartPr>
              <p14:xfrm>
                <a:off x="9661496" y="2343010"/>
                <a:ext cx="47880" cy="116280"/>
              </p14:xfrm>
            </p:contentPart>
          </mc:Choice>
          <mc:Fallback>
            <p:pic>
              <p:nvPicPr>
                <p:cNvPr id="87" name="Ink 86">
                  <a:extLst>
                    <a:ext uri="{FF2B5EF4-FFF2-40B4-BE49-F238E27FC236}">
                      <a16:creationId xmlns:a16="http://schemas.microsoft.com/office/drawing/2014/main" id="{674ED56F-A7BC-85F3-770B-A6CF8208A891}"/>
                    </a:ext>
                  </a:extLst>
                </p:cNvPr>
                <p:cNvPicPr/>
                <p:nvPr/>
              </p:nvPicPr>
              <p:blipFill>
                <a:blip r:embed="rId151"/>
                <a:stretch>
                  <a:fillRect/>
                </a:stretch>
              </p:blipFill>
              <p:spPr>
                <a:xfrm>
                  <a:off x="9652496" y="2334370"/>
                  <a:ext cx="6552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88" name="Ink 87">
                  <a:extLst>
                    <a:ext uri="{FF2B5EF4-FFF2-40B4-BE49-F238E27FC236}">
                      <a16:creationId xmlns:a16="http://schemas.microsoft.com/office/drawing/2014/main" id="{824C1B51-D7BE-1D87-8CE8-9866AAD13291}"/>
                    </a:ext>
                  </a:extLst>
                </p14:cNvPr>
                <p14:cNvContentPartPr/>
                <p14:nvPr/>
              </p14:nvContentPartPr>
              <p14:xfrm>
                <a:off x="9729176" y="2316010"/>
                <a:ext cx="95400" cy="166320"/>
              </p14:xfrm>
            </p:contentPart>
          </mc:Choice>
          <mc:Fallback>
            <p:pic>
              <p:nvPicPr>
                <p:cNvPr id="88" name="Ink 87">
                  <a:extLst>
                    <a:ext uri="{FF2B5EF4-FFF2-40B4-BE49-F238E27FC236}">
                      <a16:creationId xmlns:a16="http://schemas.microsoft.com/office/drawing/2014/main" id="{824C1B51-D7BE-1D87-8CE8-9866AAD13291}"/>
                    </a:ext>
                  </a:extLst>
                </p:cNvPr>
                <p:cNvPicPr/>
                <p:nvPr/>
              </p:nvPicPr>
              <p:blipFill>
                <a:blip r:embed="rId153"/>
                <a:stretch>
                  <a:fillRect/>
                </a:stretch>
              </p:blipFill>
              <p:spPr>
                <a:xfrm>
                  <a:off x="9720176" y="2307370"/>
                  <a:ext cx="11304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89" name="Ink 88">
                  <a:extLst>
                    <a:ext uri="{FF2B5EF4-FFF2-40B4-BE49-F238E27FC236}">
                      <a16:creationId xmlns:a16="http://schemas.microsoft.com/office/drawing/2014/main" id="{2FDE7F27-EC98-4EBC-E3A4-1C957272676E}"/>
                    </a:ext>
                  </a:extLst>
                </p14:cNvPr>
                <p14:cNvContentPartPr/>
                <p14:nvPr/>
              </p14:nvContentPartPr>
              <p14:xfrm>
                <a:off x="9764816" y="2196490"/>
                <a:ext cx="310320" cy="155880"/>
              </p14:xfrm>
            </p:contentPart>
          </mc:Choice>
          <mc:Fallback>
            <p:pic>
              <p:nvPicPr>
                <p:cNvPr id="89" name="Ink 88">
                  <a:extLst>
                    <a:ext uri="{FF2B5EF4-FFF2-40B4-BE49-F238E27FC236}">
                      <a16:creationId xmlns:a16="http://schemas.microsoft.com/office/drawing/2014/main" id="{2FDE7F27-EC98-4EBC-E3A4-1C957272676E}"/>
                    </a:ext>
                  </a:extLst>
                </p:cNvPr>
                <p:cNvPicPr/>
                <p:nvPr/>
              </p:nvPicPr>
              <p:blipFill>
                <a:blip r:embed="rId155"/>
                <a:stretch>
                  <a:fillRect/>
                </a:stretch>
              </p:blipFill>
              <p:spPr>
                <a:xfrm>
                  <a:off x="9755816" y="2187490"/>
                  <a:ext cx="32796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90" name="Ink 89">
                  <a:extLst>
                    <a:ext uri="{FF2B5EF4-FFF2-40B4-BE49-F238E27FC236}">
                      <a16:creationId xmlns:a16="http://schemas.microsoft.com/office/drawing/2014/main" id="{82CE5364-B860-5CA9-36E2-F9837C73D566}"/>
                    </a:ext>
                  </a:extLst>
                </p14:cNvPr>
                <p14:cNvContentPartPr/>
                <p14:nvPr/>
              </p14:nvContentPartPr>
              <p14:xfrm>
                <a:off x="9522896" y="2688970"/>
                <a:ext cx="225720" cy="260640"/>
              </p14:xfrm>
            </p:contentPart>
          </mc:Choice>
          <mc:Fallback>
            <p:pic>
              <p:nvPicPr>
                <p:cNvPr id="90" name="Ink 89">
                  <a:extLst>
                    <a:ext uri="{FF2B5EF4-FFF2-40B4-BE49-F238E27FC236}">
                      <a16:creationId xmlns:a16="http://schemas.microsoft.com/office/drawing/2014/main" id="{82CE5364-B860-5CA9-36E2-F9837C73D566}"/>
                    </a:ext>
                  </a:extLst>
                </p:cNvPr>
                <p:cNvPicPr/>
                <p:nvPr/>
              </p:nvPicPr>
              <p:blipFill>
                <a:blip r:embed="rId157"/>
                <a:stretch>
                  <a:fillRect/>
                </a:stretch>
              </p:blipFill>
              <p:spPr>
                <a:xfrm>
                  <a:off x="9513896" y="2680330"/>
                  <a:ext cx="243360" cy="2782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91" name="Ink 90">
                  <a:extLst>
                    <a:ext uri="{FF2B5EF4-FFF2-40B4-BE49-F238E27FC236}">
                      <a16:creationId xmlns:a16="http://schemas.microsoft.com/office/drawing/2014/main" id="{FF38246F-E6B8-18B9-D99A-3F77E1EBE0E7}"/>
                    </a:ext>
                  </a:extLst>
                </p14:cNvPr>
                <p14:cNvContentPartPr/>
                <p14:nvPr/>
              </p14:nvContentPartPr>
              <p14:xfrm>
                <a:off x="9670496" y="2662330"/>
                <a:ext cx="16560" cy="18000"/>
              </p14:xfrm>
            </p:contentPart>
          </mc:Choice>
          <mc:Fallback>
            <p:pic>
              <p:nvPicPr>
                <p:cNvPr id="91" name="Ink 90">
                  <a:extLst>
                    <a:ext uri="{FF2B5EF4-FFF2-40B4-BE49-F238E27FC236}">
                      <a16:creationId xmlns:a16="http://schemas.microsoft.com/office/drawing/2014/main" id="{FF38246F-E6B8-18B9-D99A-3F77E1EBE0E7}"/>
                    </a:ext>
                  </a:extLst>
                </p:cNvPr>
                <p:cNvPicPr/>
                <p:nvPr/>
              </p:nvPicPr>
              <p:blipFill>
                <a:blip r:embed="rId159"/>
                <a:stretch>
                  <a:fillRect/>
                </a:stretch>
              </p:blipFill>
              <p:spPr>
                <a:xfrm>
                  <a:off x="9661496" y="2653690"/>
                  <a:ext cx="3420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92" name="Ink 91">
                  <a:extLst>
                    <a:ext uri="{FF2B5EF4-FFF2-40B4-BE49-F238E27FC236}">
                      <a16:creationId xmlns:a16="http://schemas.microsoft.com/office/drawing/2014/main" id="{F2588716-4798-33AE-C52D-33177B6AA9BD}"/>
                    </a:ext>
                  </a:extLst>
                </p14:cNvPr>
                <p14:cNvContentPartPr/>
                <p14:nvPr/>
              </p14:nvContentPartPr>
              <p14:xfrm>
                <a:off x="9804416" y="2439130"/>
                <a:ext cx="255600" cy="327600"/>
              </p14:xfrm>
            </p:contentPart>
          </mc:Choice>
          <mc:Fallback>
            <p:pic>
              <p:nvPicPr>
                <p:cNvPr id="92" name="Ink 91">
                  <a:extLst>
                    <a:ext uri="{FF2B5EF4-FFF2-40B4-BE49-F238E27FC236}">
                      <a16:creationId xmlns:a16="http://schemas.microsoft.com/office/drawing/2014/main" id="{F2588716-4798-33AE-C52D-33177B6AA9BD}"/>
                    </a:ext>
                  </a:extLst>
                </p:cNvPr>
                <p:cNvPicPr/>
                <p:nvPr/>
              </p:nvPicPr>
              <p:blipFill>
                <a:blip r:embed="rId161"/>
                <a:stretch>
                  <a:fillRect/>
                </a:stretch>
              </p:blipFill>
              <p:spPr>
                <a:xfrm>
                  <a:off x="9795776" y="2430130"/>
                  <a:ext cx="273240" cy="3452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93" name="Ink 92">
                  <a:extLst>
                    <a:ext uri="{FF2B5EF4-FFF2-40B4-BE49-F238E27FC236}">
                      <a16:creationId xmlns:a16="http://schemas.microsoft.com/office/drawing/2014/main" id="{D2C4E0BC-F1D2-D768-6171-1F0EC15C3F74}"/>
                    </a:ext>
                  </a:extLst>
                </p14:cNvPr>
                <p14:cNvContentPartPr/>
                <p14:nvPr/>
              </p14:nvContentPartPr>
              <p14:xfrm>
                <a:off x="9955976" y="2521930"/>
                <a:ext cx="104760" cy="61920"/>
              </p14:xfrm>
            </p:contentPart>
          </mc:Choice>
          <mc:Fallback>
            <p:pic>
              <p:nvPicPr>
                <p:cNvPr id="93" name="Ink 92">
                  <a:extLst>
                    <a:ext uri="{FF2B5EF4-FFF2-40B4-BE49-F238E27FC236}">
                      <a16:creationId xmlns:a16="http://schemas.microsoft.com/office/drawing/2014/main" id="{D2C4E0BC-F1D2-D768-6171-1F0EC15C3F74}"/>
                    </a:ext>
                  </a:extLst>
                </p:cNvPr>
                <p:cNvPicPr/>
                <p:nvPr/>
              </p:nvPicPr>
              <p:blipFill>
                <a:blip r:embed="rId163"/>
                <a:stretch>
                  <a:fillRect/>
                </a:stretch>
              </p:blipFill>
              <p:spPr>
                <a:xfrm>
                  <a:off x="9947336" y="2512930"/>
                  <a:ext cx="12240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94" name="Ink 93">
                  <a:extLst>
                    <a:ext uri="{FF2B5EF4-FFF2-40B4-BE49-F238E27FC236}">
                      <a16:creationId xmlns:a16="http://schemas.microsoft.com/office/drawing/2014/main" id="{F60C0BED-B6FB-DEE6-B537-DC571CA7C7E4}"/>
                    </a:ext>
                  </a:extLst>
                </p14:cNvPr>
                <p14:cNvContentPartPr/>
                <p14:nvPr/>
              </p14:nvContentPartPr>
              <p14:xfrm>
                <a:off x="10083776" y="2430490"/>
                <a:ext cx="180000" cy="140040"/>
              </p14:xfrm>
            </p:contentPart>
          </mc:Choice>
          <mc:Fallback>
            <p:pic>
              <p:nvPicPr>
                <p:cNvPr id="94" name="Ink 93">
                  <a:extLst>
                    <a:ext uri="{FF2B5EF4-FFF2-40B4-BE49-F238E27FC236}">
                      <a16:creationId xmlns:a16="http://schemas.microsoft.com/office/drawing/2014/main" id="{F60C0BED-B6FB-DEE6-B537-DC571CA7C7E4}"/>
                    </a:ext>
                  </a:extLst>
                </p:cNvPr>
                <p:cNvPicPr/>
                <p:nvPr/>
              </p:nvPicPr>
              <p:blipFill>
                <a:blip r:embed="rId165"/>
                <a:stretch>
                  <a:fillRect/>
                </a:stretch>
              </p:blipFill>
              <p:spPr>
                <a:xfrm>
                  <a:off x="10074776" y="2421850"/>
                  <a:ext cx="1976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72" name="Ink 71">
                  <a:extLst>
                    <a:ext uri="{FF2B5EF4-FFF2-40B4-BE49-F238E27FC236}">
                      <a16:creationId xmlns:a16="http://schemas.microsoft.com/office/drawing/2014/main" id="{1DA08887-1912-14E5-8B4D-1769DCDB81FD}"/>
                    </a:ext>
                  </a:extLst>
                </p14:cNvPr>
                <p14:cNvContentPartPr/>
                <p14:nvPr/>
              </p14:nvContentPartPr>
              <p14:xfrm>
                <a:off x="9710456" y="3366850"/>
                <a:ext cx="253080" cy="264960"/>
              </p14:xfrm>
            </p:contentPart>
          </mc:Choice>
          <mc:Fallback>
            <p:pic>
              <p:nvPicPr>
                <p:cNvPr id="72" name="Ink 71">
                  <a:extLst>
                    <a:ext uri="{FF2B5EF4-FFF2-40B4-BE49-F238E27FC236}">
                      <a16:creationId xmlns:a16="http://schemas.microsoft.com/office/drawing/2014/main" id="{1DA08887-1912-14E5-8B4D-1769DCDB81FD}"/>
                    </a:ext>
                  </a:extLst>
                </p:cNvPr>
                <p:cNvPicPr/>
                <p:nvPr/>
              </p:nvPicPr>
              <p:blipFill>
                <a:blip r:embed="rId167"/>
                <a:stretch>
                  <a:fillRect/>
                </a:stretch>
              </p:blipFill>
              <p:spPr>
                <a:xfrm>
                  <a:off x="9701456" y="3358210"/>
                  <a:ext cx="270720" cy="28260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73" name="Ink 72">
                  <a:extLst>
                    <a:ext uri="{FF2B5EF4-FFF2-40B4-BE49-F238E27FC236}">
                      <a16:creationId xmlns:a16="http://schemas.microsoft.com/office/drawing/2014/main" id="{9FAD0403-0B22-336F-98CC-54B377DEB748}"/>
                    </a:ext>
                  </a:extLst>
                </p14:cNvPr>
                <p14:cNvContentPartPr/>
                <p14:nvPr/>
              </p14:nvContentPartPr>
              <p14:xfrm>
                <a:off x="9691016" y="3524530"/>
                <a:ext cx="106200" cy="126720"/>
              </p14:xfrm>
            </p:contentPart>
          </mc:Choice>
          <mc:Fallback>
            <p:pic>
              <p:nvPicPr>
                <p:cNvPr id="73" name="Ink 72">
                  <a:extLst>
                    <a:ext uri="{FF2B5EF4-FFF2-40B4-BE49-F238E27FC236}">
                      <a16:creationId xmlns:a16="http://schemas.microsoft.com/office/drawing/2014/main" id="{9FAD0403-0B22-336F-98CC-54B377DEB748}"/>
                    </a:ext>
                  </a:extLst>
                </p:cNvPr>
                <p:cNvPicPr/>
                <p:nvPr/>
              </p:nvPicPr>
              <p:blipFill>
                <a:blip r:embed="rId169"/>
                <a:stretch>
                  <a:fillRect/>
                </a:stretch>
              </p:blipFill>
              <p:spPr>
                <a:xfrm>
                  <a:off x="9682376" y="3515890"/>
                  <a:ext cx="12384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96" name="Ink 95">
                  <a:extLst>
                    <a:ext uri="{FF2B5EF4-FFF2-40B4-BE49-F238E27FC236}">
                      <a16:creationId xmlns:a16="http://schemas.microsoft.com/office/drawing/2014/main" id="{FE2FF716-9114-14ED-8178-1AA727063F61}"/>
                    </a:ext>
                  </a:extLst>
                </p14:cNvPr>
                <p14:cNvContentPartPr/>
                <p14:nvPr/>
              </p14:nvContentPartPr>
              <p14:xfrm>
                <a:off x="9963536" y="3591850"/>
                <a:ext cx="96840" cy="170640"/>
              </p14:xfrm>
            </p:contentPart>
          </mc:Choice>
          <mc:Fallback>
            <p:pic>
              <p:nvPicPr>
                <p:cNvPr id="96" name="Ink 95">
                  <a:extLst>
                    <a:ext uri="{FF2B5EF4-FFF2-40B4-BE49-F238E27FC236}">
                      <a16:creationId xmlns:a16="http://schemas.microsoft.com/office/drawing/2014/main" id="{FE2FF716-9114-14ED-8178-1AA727063F61}"/>
                    </a:ext>
                  </a:extLst>
                </p:cNvPr>
                <p:cNvPicPr/>
                <p:nvPr/>
              </p:nvPicPr>
              <p:blipFill>
                <a:blip r:embed="rId171"/>
                <a:stretch>
                  <a:fillRect/>
                </a:stretch>
              </p:blipFill>
              <p:spPr>
                <a:xfrm>
                  <a:off x="9954536" y="3582850"/>
                  <a:ext cx="11448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97" name="Ink 96">
                  <a:extLst>
                    <a:ext uri="{FF2B5EF4-FFF2-40B4-BE49-F238E27FC236}">
                      <a16:creationId xmlns:a16="http://schemas.microsoft.com/office/drawing/2014/main" id="{4E245276-072C-E6E5-B286-6E8BF8699FEB}"/>
                    </a:ext>
                  </a:extLst>
                </p14:cNvPr>
                <p14:cNvContentPartPr/>
                <p14:nvPr/>
              </p14:nvContentPartPr>
              <p14:xfrm>
                <a:off x="10097816" y="3528850"/>
                <a:ext cx="9360" cy="50400"/>
              </p14:xfrm>
            </p:contentPart>
          </mc:Choice>
          <mc:Fallback>
            <p:pic>
              <p:nvPicPr>
                <p:cNvPr id="97" name="Ink 96">
                  <a:extLst>
                    <a:ext uri="{FF2B5EF4-FFF2-40B4-BE49-F238E27FC236}">
                      <a16:creationId xmlns:a16="http://schemas.microsoft.com/office/drawing/2014/main" id="{4E245276-072C-E6E5-B286-6E8BF8699FEB}"/>
                    </a:ext>
                  </a:extLst>
                </p:cNvPr>
                <p:cNvPicPr/>
                <p:nvPr/>
              </p:nvPicPr>
              <p:blipFill>
                <a:blip r:embed="rId173"/>
                <a:stretch>
                  <a:fillRect/>
                </a:stretch>
              </p:blipFill>
              <p:spPr>
                <a:xfrm>
                  <a:off x="10089176" y="3520210"/>
                  <a:ext cx="2700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99" name="Ink 98">
                  <a:extLst>
                    <a:ext uri="{FF2B5EF4-FFF2-40B4-BE49-F238E27FC236}">
                      <a16:creationId xmlns:a16="http://schemas.microsoft.com/office/drawing/2014/main" id="{6CE04D52-42E4-008C-A8EF-3F3E2AFEBDA9}"/>
                    </a:ext>
                  </a:extLst>
                </p14:cNvPr>
                <p14:cNvContentPartPr/>
                <p14:nvPr/>
              </p14:nvContentPartPr>
              <p14:xfrm>
                <a:off x="10228856" y="4527490"/>
                <a:ext cx="349200" cy="262800"/>
              </p14:xfrm>
            </p:contentPart>
          </mc:Choice>
          <mc:Fallback>
            <p:pic>
              <p:nvPicPr>
                <p:cNvPr id="99" name="Ink 98">
                  <a:extLst>
                    <a:ext uri="{FF2B5EF4-FFF2-40B4-BE49-F238E27FC236}">
                      <a16:creationId xmlns:a16="http://schemas.microsoft.com/office/drawing/2014/main" id="{6CE04D52-42E4-008C-A8EF-3F3E2AFEBDA9}"/>
                    </a:ext>
                  </a:extLst>
                </p:cNvPr>
                <p:cNvPicPr/>
                <p:nvPr/>
              </p:nvPicPr>
              <p:blipFill>
                <a:blip r:embed="rId175"/>
                <a:stretch>
                  <a:fillRect/>
                </a:stretch>
              </p:blipFill>
              <p:spPr>
                <a:xfrm>
                  <a:off x="10219856" y="4518490"/>
                  <a:ext cx="366840" cy="28044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02" name="Ink 101">
                  <a:extLst>
                    <a:ext uri="{FF2B5EF4-FFF2-40B4-BE49-F238E27FC236}">
                      <a16:creationId xmlns:a16="http://schemas.microsoft.com/office/drawing/2014/main" id="{D7733751-7FD9-5342-9243-2CEDF793F665}"/>
                    </a:ext>
                  </a:extLst>
                </p14:cNvPr>
                <p14:cNvContentPartPr/>
                <p14:nvPr/>
              </p14:nvContentPartPr>
              <p14:xfrm>
                <a:off x="10498856" y="4587970"/>
                <a:ext cx="6480" cy="9360"/>
              </p14:xfrm>
            </p:contentPart>
          </mc:Choice>
          <mc:Fallback>
            <p:pic>
              <p:nvPicPr>
                <p:cNvPr id="102" name="Ink 101">
                  <a:extLst>
                    <a:ext uri="{FF2B5EF4-FFF2-40B4-BE49-F238E27FC236}">
                      <a16:creationId xmlns:a16="http://schemas.microsoft.com/office/drawing/2014/main" id="{D7733751-7FD9-5342-9243-2CEDF793F665}"/>
                    </a:ext>
                  </a:extLst>
                </p:cNvPr>
                <p:cNvPicPr/>
                <p:nvPr/>
              </p:nvPicPr>
              <p:blipFill>
                <a:blip r:embed="rId177"/>
                <a:stretch>
                  <a:fillRect/>
                </a:stretch>
              </p:blipFill>
              <p:spPr>
                <a:xfrm>
                  <a:off x="10490216" y="4578970"/>
                  <a:ext cx="2412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00" name="Ink 99">
                  <a:extLst>
                    <a:ext uri="{FF2B5EF4-FFF2-40B4-BE49-F238E27FC236}">
                      <a16:creationId xmlns:a16="http://schemas.microsoft.com/office/drawing/2014/main" id="{CB5A9901-7083-B488-6AD4-2788D444C98C}"/>
                    </a:ext>
                  </a:extLst>
                </p14:cNvPr>
                <p14:cNvContentPartPr/>
                <p14:nvPr/>
              </p14:nvContentPartPr>
              <p14:xfrm>
                <a:off x="10602176" y="3559810"/>
                <a:ext cx="373320" cy="566280"/>
              </p14:xfrm>
            </p:contentPart>
          </mc:Choice>
          <mc:Fallback>
            <p:pic>
              <p:nvPicPr>
                <p:cNvPr id="100" name="Ink 99">
                  <a:extLst>
                    <a:ext uri="{FF2B5EF4-FFF2-40B4-BE49-F238E27FC236}">
                      <a16:creationId xmlns:a16="http://schemas.microsoft.com/office/drawing/2014/main" id="{CB5A9901-7083-B488-6AD4-2788D444C98C}"/>
                    </a:ext>
                  </a:extLst>
                </p:cNvPr>
                <p:cNvPicPr/>
                <p:nvPr/>
              </p:nvPicPr>
              <p:blipFill>
                <a:blip r:embed="rId179"/>
                <a:stretch>
                  <a:fillRect/>
                </a:stretch>
              </p:blipFill>
              <p:spPr>
                <a:xfrm>
                  <a:off x="10593176" y="3550810"/>
                  <a:ext cx="390960" cy="58392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01" name="Ink 100">
                  <a:extLst>
                    <a:ext uri="{FF2B5EF4-FFF2-40B4-BE49-F238E27FC236}">
                      <a16:creationId xmlns:a16="http://schemas.microsoft.com/office/drawing/2014/main" id="{CFB33D78-D411-C8E1-DC59-B63E39CBC51B}"/>
                    </a:ext>
                  </a:extLst>
                </p14:cNvPr>
                <p14:cNvContentPartPr/>
                <p14:nvPr/>
              </p14:nvContentPartPr>
              <p14:xfrm>
                <a:off x="10581296" y="4034290"/>
                <a:ext cx="97920" cy="136800"/>
              </p14:xfrm>
            </p:contentPart>
          </mc:Choice>
          <mc:Fallback>
            <p:pic>
              <p:nvPicPr>
                <p:cNvPr id="101" name="Ink 100">
                  <a:extLst>
                    <a:ext uri="{FF2B5EF4-FFF2-40B4-BE49-F238E27FC236}">
                      <a16:creationId xmlns:a16="http://schemas.microsoft.com/office/drawing/2014/main" id="{CFB33D78-D411-C8E1-DC59-B63E39CBC51B}"/>
                    </a:ext>
                  </a:extLst>
                </p:cNvPr>
                <p:cNvPicPr/>
                <p:nvPr/>
              </p:nvPicPr>
              <p:blipFill>
                <a:blip r:embed="rId181"/>
                <a:stretch>
                  <a:fillRect/>
                </a:stretch>
              </p:blipFill>
              <p:spPr>
                <a:xfrm>
                  <a:off x="10572656" y="4025290"/>
                  <a:ext cx="11556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05" name="Ink 104">
                  <a:extLst>
                    <a:ext uri="{FF2B5EF4-FFF2-40B4-BE49-F238E27FC236}">
                      <a16:creationId xmlns:a16="http://schemas.microsoft.com/office/drawing/2014/main" id="{9FA2FDD1-DC2D-4EF8-8420-6D04B9341B37}"/>
                    </a:ext>
                  </a:extLst>
                </p14:cNvPr>
                <p14:cNvContentPartPr/>
                <p14:nvPr/>
              </p14:nvContentPartPr>
              <p14:xfrm>
                <a:off x="10637096" y="3362890"/>
                <a:ext cx="92160" cy="158760"/>
              </p14:xfrm>
            </p:contentPart>
          </mc:Choice>
          <mc:Fallback>
            <p:pic>
              <p:nvPicPr>
                <p:cNvPr id="105" name="Ink 104">
                  <a:extLst>
                    <a:ext uri="{FF2B5EF4-FFF2-40B4-BE49-F238E27FC236}">
                      <a16:creationId xmlns:a16="http://schemas.microsoft.com/office/drawing/2014/main" id="{9FA2FDD1-DC2D-4EF8-8420-6D04B9341B37}"/>
                    </a:ext>
                  </a:extLst>
                </p:cNvPr>
                <p:cNvPicPr/>
                <p:nvPr/>
              </p:nvPicPr>
              <p:blipFill>
                <a:blip r:embed="rId183"/>
                <a:stretch>
                  <a:fillRect/>
                </a:stretch>
              </p:blipFill>
              <p:spPr>
                <a:xfrm>
                  <a:off x="10628456" y="3354250"/>
                  <a:ext cx="10980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06" name="Ink 105">
                  <a:extLst>
                    <a:ext uri="{FF2B5EF4-FFF2-40B4-BE49-F238E27FC236}">
                      <a16:creationId xmlns:a16="http://schemas.microsoft.com/office/drawing/2014/main" id="{C59BE0B2-1823-B880-9421-A079DBF34668}"/>
                    </a:ext>
                  </a:extLst>
                </p14:cNvPr>
                <p14:cNvContentPartPr/>
                <p14:nvPr/>
              </p14:nvContentPartPr>
              <p14:xfrm>
                <a:off x="10653656" y="3193690"/>
                <a:ext cx="113040" cy="236160"/>
              </p14:xfrm>
            </p:contentPart>
          </mc:Choice>
          <mc:Fallback>
            <p:pic>
              <p:nvPicPr>
                <p:cNvPr id="106" name="Ink 105">
                  <a:extLst>
                    <a:ext uri="{FF2B5EF4-FFF2-40B4-BE49-F238E27FC236}">
                      <a16:creationId xmlns:a16="http://schemas.microsoft.com/office/drawing/2014/main" id="{C59BE0B2-1823-B880-9421-A079DBF34668}"/>
                    </a:ext>
                  </a:extLst>
                </p:cNvPr>
                <p:cNvPicPr/>
                <p:nvPr/>
              </p:nvPicPr>
              <p:blipFill>
                <a:blip r:embed="rId185"/>
                <a:stretch>
                  <a:fillRect/>
                </a:stretch>
              </p:blipFill>
              <p:spPr>
                <a:xfrm>
                  <a:off x="10644656" y="3185050"/>
                  <a:ext cx="13068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07" name="Ink 106">
                  <a:extLst>
                    <a:ext uri="{FF2B5EF4-FFF2-40B4-BE49-F238E27FC236}">
                      <a16:creationId xmlns:a16="http://schemas.microsoft.com/office/drawing/2014/main" id="{19A2C902-501D-BE72-9428-0ECCECEAAF6E}"/>
                    </a:ext>
                  </a:extLst>
                </p14:cNvPr>
                <p14:cNvContentPartPr/>
                <p14:nvPr/>
              </p14:nvContentPartPr>
              <p14:xfrm>
                <a:off x="10807736" y="3114850"/>
                <a:ext cx="150840" cy="252360"/>
              </p14:xfrm>
            </p:contentPart>
          </mc:Choice>
          <mc:Fallback>
            <p:pic>
              <p:nvPicPr>
                <p:cNvPr id="107" name="Ink 106">
                  <a:extLst>
                    <a:ext uri="{FF2B5EF4-FFF2-40B4-BE49-F238E27FC236}">
                      <a16:creationId xmlns:a16="http://schemas.microsoft.com/office/drawing/2014/main" id="{19A2C902-501D-BE72-9428-0ECCECEAAF6E}"/>
                    </a:ext>
                  </a:extLst>
                </p:cNvPr>
                <p:cNvPicPr/>
                <p:nvPr/>
              </p:nvPicPr>
              <p:blipFill>
                <a:blip r:embed="rId187"/>
                <a:stretch>
                  <a:fillRect/>
                </a:stretch>
              </p:blipFill>
              <p:spPr>
                <a:xfrm>
                  <a:off x="10799096" y="3105850"/>
                  <a:ext cx="168480" cy="2700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08" name="Ink 107">
                  <a:extLst>
                    <a:ext uri="{FF2B5EF4-FFF2-40B4-BE49-F238E27FC236}">
                      <a16:creationId xmlns:a16="http://schemas.microsoft.com/office/drawing/2014/main" id="{2B9EC5F0-3B7D-2F22-CA49-015198926468}"/>
                    </a:ext>
                  </a:extLst>
                </p14:cNvPr>
                <p14:cNvContentPartPr/>
                <p14:nvPr/>
              </p14:nvContentPartPr>
              <p14:xfrm>
                <a:off x="10999976" y="3048970"/>
                <a:ext cx="58320" cy="153360"/>
              </p14:xfrm>
            </p:contentPart>
          </mc:Choice>
          <mc:Fallback>
            <p:pic>
              <p:nvPicPr>
                <p:cNvPr id="108" name="Ink 107">
                  <a:extLst>
                    <a:ext uri="{FF2B5EF4-FFF2-40B4-BE49-F238E27FC236}">
                      <a16:creationId xmlns:a16="http://schemas.microsoft.com/office/drawing/2014/main" id="{2B9EC5F0-3B7D-2F22-CA49-015198926468}"/>
                    </a:ext>
                  </a:extLst>
                </p:cNvPr>
                <p:cNvPicPr/>
                <p:nvPr/>
              </p:nvPicPr>
              <p:blipFill>
                <a:blip r:embed="rId189"/>
                <a:stretch>
                  <a:fillRect/>
                </a:stretch>
              </p:blipFill>
              <p:spPr>
                <a:xfrm>
                  <a:off x="10991336" y="3039970"/>
                  <a:ext cx="7596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10" name="Ink 109">
                  <a:extLst>
                    <a:ext uri="{FF2B5EF4-FFF2-40B4-BE49-F238E27FC236}">
                      <a16:creationId xmlns:a16="http://schemas.microsoft.com/office/drawing/2014/main" id="{AD770282-998F-2993-1C4C-03EFB2FB4C4C}"/>
                    </a:ext>
                  </a:extLst>
                </p14:cNvPr>
                <p14:cNvContentPartPr/>
                <p14:nvPr/>
              </p14:nvContentPartPr>
              <p14:xfrm>
                <a:off x="10852016" y="3134650"/>
                <a:ext cx="177840" cy="212400"/>
              </p14:xfrm>
            </p:contentPart>
          </mc:Choice>
          <mc:Fallback>
            <p:pic>
              <p:nvPicPr>
                <p:cNvPr id="110" name="Ink 109">
                  <a:extLst>
                    <a:ext uri="{FF2B5EF4-FFF2-40B4-BE49-F238E27FC236}">
                      <a16:creationId xmlns:a16="http://schemas.microsoft.com/office/drawing/2014/main" id="{AD770282-998F-2993-1C4C-03EFB2FB4C4C}"/>
                    </a:ext>
                  </a:extLst>
                </p:cNvPr>
                <p:cNvPicPr/>
                <p:nvPr/>
              </p:nvPicPr>
              <p:blipFill>
                <a:blip r:embed="rId191"/>
                <a:stretch>
                  <a:fillRect/>
                </a:stretch>
              </p:blipFill>
              <p:spPr>
                <a:xfrm>
                  <a:off x="10843376" y="3126010"/>
                  <a:ext cx="19548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11" name="Ink 110">
                  <a:extLst>
                    <a:ext uri="{FF2B5EF4-FFF2-40B4-BE49-F238E27FC236}">
                      <a16:creationId xmlns:a16="http://schemas.microsoft.com/office/drawing/2014/main" id="{A143E19D-E938-A505-178F-4932C6290C5B}"/>
                    </a:ext>
                  </a:extLst>
                </p14:cNvPr>
                <p14:cNvContentPartPr/>
                <p14:nvPr/>
              </p14:nvContentPartPr>
              <p14:xfrm>
                <a:off x="11021216" y="3077050"/>
                <a:ext cx="32760" cy="148680"/>
              </p14:xfrm>
            </p:contentPart>
          </mc:Choice>
          <mc:Fallback>
            <p:pic>
              <p:nvPicPr>
                <p:cNvPr id="111" name="Ink 110">
                  <a:extLst>
                    <a:ext uri="{FF2B5EF4-FFF2-40B4-BE49-F238E27FC236}">
                      <a16:creationId xmlns:a16="http://schemas.microsoft.com/office/drawing/2014/main" id="{A143E19D-E938-A505-178F-4932C6290C5B}"/>
                    </a:ext>
                  </a:extLst>
                </p:cNvPr>
                <p:cNvPicPr/>
                <p:nvPr/>
              </p:nvPicPr>
              <p:blipFill>
                <a:blip r:embed="rId193"/>
                <a:stretch>
                  <a:fillRect/>
                </a:stretch>
              </p:blipFill>
              <p:spPr>
                <a:xfrm>
                  <a:off x="11012576" y="3068410"/>
                  <a:ext cx="5040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12" name="Ink 111">
                  <a:extLst>
                    <a:ext uri="{FF2B5EF4-FFF2-40B4-BE49-F238E27FC236}">
                      <a16:creationId xmlns:a16="http://schemas.microsoft.com/office/drawing/2014/main" id="{20512E83-8AB6-E14A-64B0-DC2E9FAC392B}"/>
                    </a:ext>
                  </a:extLst>
                </p14:cNvPr>
                <p14:cNvContentPartPr/>
                <p14:nvPr/>
              </p14:nvContentPartPr>
              <p14:xfrm>
                <a:off x="10934816" y="2988490"/>
                <a:ext cx="181440" cy="132120"/>
              </p14:xfrm>
            </p:contentPart>
          </mc:Choice>
          <mc:Fallback>
            <p:pic>
              <p:nvPicPr>
                <p:cNvPr id="112" name="Ink 111">
                  <a:extLst>
                    <a:ext uri="{FF2B5EF4-FFF2-40B4-BE49-F238E27FC236}">
                      <a16:creationId xmlns:a16="http://schemas.microsoft.com/office/drawing/2014/main" id="{20512E83-8AB6-E14A-64B0-DC2E9FAC392B}"/>
                    </a:ext>
                  </a:extLst>
                </p:cNvPr>
                <p:cNvPicPr/>
                <p:nvPr/>
              </p:nvPicPr>
              <p:blipFill>
                <a:blip r:embed="rId195"/>
                <a:stretch>
                  <a:fillRect/>
                </a:stretch>
              </p:blipFill>
              <p:spPr>
                <a:xfrm>
                  <a:off x="10926176" y="2979850"/>
                  <a:ext cx="19908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13" name="Ink 112">
                  <a:extLst>
                    <a:ext uri="{FF2B5EF4-FFF2-40B4-BE49-F238E27FC236}">
                      <a16:creationId xmlns:a16="http://schemas.microsoft.com/office/drawing/2014/main" id="{C4267C58-52B1-E9E7-DE16-36794F8A573B}"/>
                    </a:ext>
                  </a:extLst>
                </p14:cNvPr>
                <p14:cNvContentPartPr/>
                <p14:nvPr/>
              </p14:nvContentPartPr>
              <p14:xfrm>
                <a:off x="11169176" y="2886250"/>
                <a:ext cx="79920" cy="274320"/>
              </p14:xfrm>
            </p:contentPart>
          </mc:Choice>
          <mc:Fallback>
            <p:pic>
              <p:nvPicPr>
                <p:cNvPr id="113" name="Ink 112">
                  <a:extLst>
                    <a:ext uri="{FF2B5EF4-FFF2-40B4-BE49-F238E27FC236}">
                      <a16:creationId xmlns:a16="http://schemas.microsoft.com/office/drawing/2014/main" id="{C4267C58-52B1-E9E7-DE16-36794F8A573B}"/>
                    </a:ext>
                  </a:extLst>
                </p:cNvPr>
                <p:cNvPicPr/>
                <p:nvPr/>
              </p:nvPicPr>
              <p:blipFill>
                <a:blip r:embed="rId197"/>
                <a:stretch>
                  <a:fillRect/>
                </a:stretch>
              </p:blipFill>
              <p:spPr>
                <a:xfrm>
                  <a:off x="11160176" y="2877250"/>
                  <a:ext cx="97560" cy="29196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15" name="Ink 114">
                  <a:extLst>
                    <a:ext uri="{FF2B5EF4-FFF2-40B4-BE49-F238E27FC236}">
                      <a16:creationId xmlns:a16="http://schemas.microsoft.com/office/drawing/2014/main" id="{A76CC149-2E43-483A-1917-D3BE16BDE01E}"/>
                    </a:ext>
                  </a:extLst>
                </p14:cNvPr>
                <p14:cNvContentPartPr/>
                <p14:nvPr/>
              </p14:nvContentPartPr>
              <p14:xfrm>
                <a:off x="10888736" y="3943210"/>
                <a:ext cx="487440" cy="98640"/>
              </p14:xfrm>
            </p:contentPart>
          </mc:Choice>
          <mc:Fallback>
            <p:pic>
              <p:nvPicPr>
                <p:cNvPr id="115" name="Ink 114">
                  <a:extLst>
                    <a:ext uri="{FF2B5EF4-FFF2-40B4-BE49-F238E27FC236}">
                      <a16:creationId xmlns:a16="http://schemas.microsoft.com/office/drawing/2014/main" id="{A76CC149-2E43-483A-1917-D3BE16BDE01E}"/>
                    </a:ext>
                  </a:extLst>
                </p:cNvPr>
                <p:cNvPicPr/>
                <p:nvPr/>
              </p:nvPicPr>
              <p:blipFill>
                <a:blip r:embed="rId199"/>
                <a:stretch>
                  <a:fillRect/>
                </a:stretch>
              </p:blipFill>
              <p:spPr>
                <a:xfrm>
                  <a:off x="10879736" y="3934210"/>
                  <a:ext cx="50508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16" name="Ink 115">
                  <a:extLst>
                    <a:ext uri="{FF2B5EF4-FFF2-40B4-BE49-F238E27FC236}">
                      <a16:creationId xmlns:a16="http://schemas.microsoft.com/office/drawing/2014/main" id="{91FE5941-AEAF-99E8-A101-4DDD7B0167D1}"/>
                    </a:ext>
                  </a:extLst>
                </p14:cNvPr>
                <p14:cNvContentPartPr/>
                <p14:nvPr/>
              </p14:nvContentPartPr>
              <p14:xfrm>
                <a:off x="11358176" y="3885250"/>
                <a:ext cx="92880" cy="162720"/>
              </p14:xfrm>
            </p:contentPart>
          </mc:Choice>
          <mc:Fallback>
            <p:pic>
              <p:nvPicPr>
                <p:cNvPr id="116" name="Ink 115">
                  <a:extLst>
                    <a:ext uri="{FF2B5EF4-FFF2-40B4-BE49-F238E27FC236}">
                      <a16:creationId xmlns:a16="http://schemas.microsoft.com/office/drawing/2014/main" id="{91FE5941-AEAF-99E8-A101-4DDD7B0167D1}"/>
                    </a:ext>
                  </a:extLst>
                </p:cNvPr>
                <p:cNvPicPr/>
                <p:nvPr/>
              </p:nvPicPr>
              <p:blipFill>
                <a:blip r:embed="rId201"/>
                <a:stretch>
                  <a:fillRect/>
                </a:stretch>
              </p:blipFill>
              <p:spPr>
                <a:xfrm>
                  <a:off x="11349176" y="3876250"/>
                  <a:ext cx="11052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17" name="Ink 116">
                  <a:extLst>
                    <a:ext uri="{FF2B5EF4-FFF2-40B4-BE49-F238E27FC236}">
                      <a16:creationId xmlns:a16="http://schemas.microsoft.com/office/drawing/2014/main" id="{14256D58-F450-D85C-F453-8FD340996983}"/>
                    </a:ext>
                  </a:extLst>
                </p14:cNvPr>
                <p14:cNvContentPartPr/>
                <p14:nvPr/>
              </p14:nvContentPartPr>
              <p14:xfrm>
                <a:off x="11352776" y="3911170"/>
                <a:ext cx="18360" cy="101160"/>
              </p14:xfrm>
            </p:contentPart>
          </mc:Choice>
          <mc:Fallback>
            <p:pic>
              <p:nvPicPr>
                <p:cNvPr id="117" name="Ink 116">
                  <a:extLst>
                    <a:ext uri="{FF2B5EF4-FFF2-40B4-BE49-F238E27FC236}">
                      <a16:creationId xmlns:a16="http://schemas.microsoft.com/office/drawing/2014/main" id="{14256D58-F450-D85C-F453-8FD340996983}"/>
                    </a:ext>
                  </a:extLst>
                </p:cNvPr>
                <p:cNvPicPr/>
                <p:nvPr/>
              </p:nvPicPr>
              <p:blipFill>
                <a:blip r:embed="rId203"/>
                <a:stretch>
                  <a:fillRect/>
                </a:stretch>
              </p:blipFill>
              <p:spPr>
                <a:xfrm>
                  <a:off x="11343776" y="3902170"/>
                  <a:ext cx="360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18" name="Ink 117">
                  <a:extLst>
                    <a:ext uri="{FF2B5EF4-FFF2-40B4-BE49-F238E27FC236}">
                      <a16:creationId xmlns:a16="http://schemas.microsoft.com/office/drawing/2014/main" id="{FA4DF281-2D97-375B-F9FE-E9D65CE71086}"/>
                    </a:ext>
                  </a:extLst>
                </p14:cNvPr>
                <p14:cNvContentPartPr/>
                <p14:nvPr/>
              </p14:nvContentPartPr>
              <p14:xfrm>
                <a:off x="11491736" y="4018810"/>
                <a:ext cx="466200" cy="403200"/>
              </p14:xfrm>
            </p:contentPart>
          </mc:Choice>
          <mc:Fallback>
            <p:pic>
              <p:nvPicPr>
                <p:cNvPr id="118" name="Ink 117">
                  <a:extLst>
                    <a:ext uri="{FF2B5EF4-FFF2-40B4-BE49-F238E27FC236}">
                      <a16:creationId xmlns:a16="http://schemas.microsoft.com/office/drawing/2014/main" id="{FA4DF281-2D97-375B-F9FE-E9D65CE71086}"/>
                    </a:ext>
                  </a:extLst>
                </p:cNvPr>
                <p:cNvPicPr/>
                <p:nvPr/>
              </p:nvPicPr>
              <p:blipFill>
                <a:blip r:embed="rId205"/>
                <a:stretch>
                  <a:fillRect/>
                </a:stretch>
              </p:blipFill>
              <p:spPr>
                <a:xfrm>
                  <a:off x="11483096" y="4010170"/>
                  <a:ext cx="483840" cy="42084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120" name="Ink 119">
                  <a:extLst>
                    <a:ext uri="{FF2B5EF4-FFF2-40B4-BE49-F238E27FC236}">
                      <a16:creationId xmlns:a16="http://schemas.microsoft.com/office/drawing/2014/main" id="{72249EC9-D775-5DE8-4AB5-09AF3123488E}"/>
                    </a:ext>
                  </a:extLst>
                </p14:cNvPr>
                <p14:cNvContentPartPr/>
                <p14:nvPr/>
              </p14:nvContentPartPr>
              <p14:xfrm>
                <a:off x="12177536" y="3901090"/>
                <a:ext cx="139680" cy="379440"/>
              </p14:xfrm>
            </p:contentPart>
          </mc:Choice>
          <mc:Fallback>
            <p:pic>
              <p:nvPicPr>
                <p:cNvPr id="120" name="Ink 119">
                  <a:extLst>
                    <a:ext uri="{FF2B5EF4-FFF2-40B4-BE49-F238E27FC236}">
                      <a16:creationId xmlns:a16="http://schemas.microsoft.com/office/drawing/2014/main" id="{72249EC9-D775-5DE8-4AB5-09AF3123488E}"/>
                    </a:ext>
                  </a:extLst>
                </p:cNvPr>
                <p:cNvPicPr/>
                <p:nvPr/>
              </p:nvPicPr>
              <p:blipFill>
                <a:blip r:embed="rId207"/>
                <a:stretch>
                  <a:fillRect/>
                </a:stretch>
              </p:blipFill>
              <p:spPr>
                <a:xfrm>
                  <a:off x="12168536" y="3892450"/>
                  <a:ext cx="157320" cy="39708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21" name="Ink 120">
                  <a:extLst>
                    <a:ext uri="{FF2B5EF4-FFF2-40B4-BE49-F238E27FC236}">
                      <a16:creationId xmlns:a16="http://schemas.microsoft.com/office/drawing/2014/main" id="{91497138-9573-1187-4F4C-495412011336}"/>
                    </a:ext>
                  </a:extLst>
                </p14:cNvPr>
                <p14:cNvContentPartPr/>
                <p14:nvPr/>
              </p14:nvContentPartPr>
              <p14:xfrm>
                <a:off x="11752376" y="4601290"/>
                <a:ext cx="21240" cy="212760"/>
              </p14:xfrm>
            </p:contentPart>
          </mc:Choice>
          <mc:Fallback>
            <p:pic>
              <p:nvPicPr>
                <p:cNvPr id="121" name="Ink 120">
                  <a:extLst>
                    <a:ext uri="{FF2B5EF4-FFF2-40B4-BE49-F238E27FC236}">
                      <a16:creationId xmlns:a16="http://schemas.microsoft.com/office/drawing/2014/main" id="{91497138-9573-1187-4F4C-495412011336}"/>
                    </a:ext>
                  </a:extLst>
                </p:cNvPr>
                <p:cNvPicPr/>
                <p:nvPr/>
              </p:nvPicPr>
              <p:blipFill>
                <a:blip r:embed="rId209"/>
                <a:stretch>
                  <a:fillRect/>
                </a:stretch>
              </p:blipFill>
              <p:spPr>
                <a:xfrm>
                  <a:off x="11743736" y="4592290"/>
                  <a:ext cx="3888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22" name="Ink 121">
                  <a:extLst>
                    <a:ext uri="{FF2B5EF4-FFF2-40B4-BE49-F238E27FC236}">
                      <a16:creationId xmlns:a16="http://schemas.microsoft.com/office/drawing/2014/main" id="{DED9F2C3-22D4-850A-C4AC-D82148F4DD22}"/>
                    </a:ext>
                  </a:extLst>
                </p14:cNvPr>
                <p14:cNvContentPartPr/>
                <p14:nvPr/>
              </p14:nvContentPartPr>
              <p14:xfrm>
                <a:off x="11626736" y="4519210"/>
                <a:ext cx="219600" cy="124200"/>
              </p14:xfrm>
            </p:contentPart>
          </mc:Choice>
          <mc:Fallback>
            <p:pic>
              <p:nvPicPr>
                <p:cNvPr id="122" name="Ink 121">
                  <a:extLst>
                    <a:ext uri="{FF2B5EF4-FFF2-40B4-BE49-F238E27FC236}">
                      <a16:creationId xmlns:a16="http://schemas.microsoft.com/office/drawing/2014/main" id="{DED9F2C3-22D4-850A-C4AC-D82148F4DD22}"/>
                    </a:ext>
                  </a:extLst>
                </p:cNvPr>
                <p:cNvPicPr/>
                <p:nvPr/>
              </p:nvPicPr>
              <p:blipFill>
                <a:blip r:embed="rId211"/>
                <a:stretch>
                  <a:fillRect/>
                </a:stretch>
              </p:blipFill>
              <p:spPr>
                <a:xfrm>
                  <a:off x="11618096" y="4510210"/>
                  <a:ext cx="23724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23" name="Ink 122">
                  <a:extLst>
                    <a:ext uri="{FF2B5EF4-FFF2-40B4-BE49-F238E27FC236}">
                      <a16:creationId xmlns:a16="http://schemas.microsoft.com/office/drawing/2014/main" id="{76B6070C-A9C0-5800-DA36-9181DEF85890}"/>
                    </a:ext>
                  </a:extLst>
                </p14:cNvPr>
                <p14:cNvContentPartPr/>
                <p14:nvPr/>
              </p14:nvContentPartPr>
              <p14:xfrm>
                <a:off x="11836976" y="4620370"/>
                <a:ext cx="113760" cy="122040"/>
              </p14:xfrm>
            </p:contentPart>
          </mc:Choice>
          <mc:Fallback>
            <p:pic>
              <p:nvPicPr>
                <p:cNvPr id="123" name="Ink 122">
                  <a:extLst>
                    <a:ext uri="{FF2B5EF4-FFF2-40B4-BE49-F238E27FC236}">
                      <a16:creationId xmlns:a16="http://schemas.microsoft.com/office/drawing/2014/main" id="{76B6070C-A9C0-5800-DA36-9181DEF85890}"/>
                    </a:ext>
                  </a:extLst>
                </p:cNvPr>
                <p:cNvPicPr/>
                <p:nvPr/>
              </p:nvPicPr>
              <p:blipFill>
                <a:blip r:embed="rId213"/>
                <a:stretch>
                  <a:fillRect/>
                </a:stretch>
              </p:blipFill>
              <p:spPr>
                <a:xfrm>
                  <a:off x="11827976" y="4611730"/>
                  <a:ext cx="13140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24" name="Ink 123">
                  <a:extLst>
                    <a:ext uri="{FF2B5EF4-FFF2-40B4-BE49-F238E27FC236}">
                      <a16:creationId xmlns:a16="http://schemas.microsoft.com/office/drawing/2014/main" id="{BD0A4601-A439-EB3D-223D-0912E52C4AA0}"/>
                    </a:ext>
                  </a:extLst>
                </p14:cNvPr>
                <p14:cNvContentPartPr/>
                <p14:nvPr/>
              </p14:nvContentPartPr>
              <p14:xfrm>
                <a:off x="11960456" y="4493650"/>
                <a:ext cx="240120" cy="252720"/>
              </p14:xfrm>
            </p:contentPart>
          </mc:Choice>
          <mc:Fallback>
            <p:pic>
              <p:nvPicPr>
                <p:cNvPr id="124" name="Ink 123">
                  <a:extLst>
                    <a:ext uri="{FF2B5EF4-FFF2-40B4-BE49-F238E27FC236}">
                      <a16:creationId xmlns:a16="http://schemas.microsoft.com/office/drawing/2014/main" id="{BD0A4601-A439-EB3D-223D-0912E52C4AA0}"/>
                    </a:ext>
                  </a:extLst>
                </p:cNvPr>
                <p:cNvPicPr/>
                <p:nvPr/>
              </p:nvPicPr>
              <p:blipFill>
                <a:blip r:embed="rId215"/>
                <a:stretch>
                  <a:fillRect/>
                </a:stretch>
              </p:blipFill>
              <p:spPr>
                <a:xfrm>
                  <a:off x="11951456" y="4484650"/>
                  <a:ext cx="25776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25" name="Ink 124">
                  <a:extLst>
                    <a:ext uri="{FF2B5EF4-FFF2-40B4-BE49-F238E27FC236}">
                      <a16:creationId xmlns:a16="http://schemas.microsoft.com/office/drawing/2014/main" id="{6DF48A1D-8B0F-46D0-19ED-9C5169811A96}"/>
                    </a:ext>
                  </a:extLst>
                </p14:cNvPr>
                <p14:cNvContentPartPr/>
                <p14:nvPr/>
              </p14:nvContentPartPr>
              <p14:xfrm>
                <a:off x="12211376" y="4359730"/>
                <a:ext cx="66600" cy="183240"/>
              </p14:xfrm>
            </p:contentPart>
          </mc:Choice>
          <mc:Fallback>
            <p:pic>
              <p:nvPicPr>
                <p:cNvPr id="125" name="Ink 124">
                  <a:extLst>
                    <a:ext uri="{FF2B5EF4-FFF2-40B4-BE49-F238E27FC236}">
                      <a16:creationId xmlns:a16="http://schemas.microsoft.com/office/drawing/2014/main" id="{6DF48A1D-8B0F-46D0-19ED-9C5169811A96}"/>
                    </a:ext>
                  </a:extLst>
                </p:cNvPr>
                <p:cNvPicPr/>
                <p:nvPr/>
              </p:nvPicPr>
              <p:blipFill>
                <a:blip r:embed="rId217"/>
                <a:stretch>
                  <a:fillRect/>
                </a:stretch>
              </p:blipFill>
              <p:spPr>
                <a:xfrm>
                  <a:off x="12202376" y="4350730"/>
                  <a:ext cx="8424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26" name="Ink 125">
                  <a:extLst>
                    <a:ext uri="{FF2B5EF4-FFF2-40B4-BE49-F238E27FC236}">
                      <a16:creationId xmlns:a16="http://schemas.microsoft.com/office/drawing/2014/main" id="{AE5F5E36-F255-B79D-96B9-D5E1CC283496}"/>
                    </a:ext>
                  </a:extLst>
                </p14:cNvPr>
                <p14:cNvContentPartPr/>
                <p14:nvPr/>
              </p14:nvContentPartPr>
              <p14:xfrm>
                <a:off x="12313976" y="4247770"/>
                <a:ext cx="192240" cy="292320"/>
              </p14:xfrm>
            </p:contentPart>
          </mc:Choice>
          <mc:Fallback>
            <p:pic>
              <p:nvPicPr>
                <p:cNvPr id="126" name="Ink 125">
                  <a:extLst>
                    <a:ext uri="{FF2B5EF4-FFF2-40B4-BE49-F238E27FC236}">
                      <a16:creationId xmlns:a16="http://schemas.microsoft.com/office/drawing/2014/main" id="{AE5F5E36-F255-B79D-96B9-D5E1CC283496}"/>
                    </a:ext>
                  </a:extLst>
                </p:cNvPr>
                <p:cNvPicPr/>
                <p:nvPr/>
              </p:nvPicPr>
              <p:blipFill>
                <a:blip r:embed="rId219"/>
                <a:stretch>
                  <a:fillRect/>
                </a:stretch>
              </p:blipFill>
              <p:spPr>
                <a:xfrm>
                  <a:off x="12305336" y="4238770"/>
                  <a:ext cx="209880" cy="30996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27" name="Ink 126">
                  <a:extLst>
                    <a:ext uri="{FF2B5EF4-FFF2-40B4-BE49-F238E27FC236}">
                      <a16:creationId xmlns:a16="http://schemas.microsoft.com/office/drawing/2014/main" id="{875A3799-D75A-0F20-A8B6-A425457F7EB0}"/>
                    </a:ext>
                  </a:extLst>
                </p14:cNvPr>
                <p14:cNvContentPartPr/>
                <p14:nvPr/>
              </p14:nvContentPartPr>
              <p14:xfrm>
                <a:off x="12420176" y="4354690"/>
                <a:ext cx="101160" cy="43920"/>
              </p14:xfrm>
            </p:contentPart>
          </mc:Choice>
          <mc:Fallback>
            <p:pic>
              <p:nvPicPr>
                <p:cNvPr id="127" name="Ink 126">
                  <a:extLst>
                    <a:ext uri="{FF2B5EF4-FFF2-40B4-BE49-F238E27FC236}">
                      <a16:creationId xmlns:a16="http://schemas.microsoft.com/office/drawing/2014/main" id="{875A3799-D75A-0F20-A8B6-A425457F7EB0}"/>
                    </a:ext>
                  </a:extLst>
                </p:cNvPr>
                <p:cNvPicPr/>
                <p:nvPr/>
              </p:nvPicPr>
              <p:blipFill>
                <a:blip r:embed="rId221"/>
                <a:stretch>
                  <a:fillRect/>
                </a:stretch>
              </p:blipFill>
              <p:spPr>
                <a:xfrm>
                  <a:off x="12411536" y="4346050"/>
                  <a:ext cx="11880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28" name="Ink 127">
                  <a:extLst>
                    <a:ext uri="{FF2B5EF4-FFF2-40B4-BE49-F238E27FC236}">
                      <a16:creationId xmlns:a16="http://schemas.microsoft.com/office/drawing/2014/main" id="{7AC8CDF6-5FDB-D334-4090-DA48E16FBBCA}"/>
                    </a:ext>
                  </a:extLst>
                </p14:cNvPr>
                <p14:cNvContentPartPr/>
                <p14:nvPr/>
              </p14:nvContentPartPr>
              <p14:xfrm>
                <a:off x="12554816" y="4305010"/>
                <a:ext cx="210600" cy="140760"/>
              </p14:xfrm>
            </p:contentPart>
          </mc:Choice>
          <mc:Fallback>
            <p:pic>
              <p:nvPicPr>
                <p:cNvPr id="128" name="Ink 127">
                  <a:extLst>
                    <a:ext uri="{FF2B5EF4-FFF2-40B4-BE49-F238E27FC236}">
                      <a16:creationId xmlns:a16="http://schemas.microsoft.com/office/drawing/2014/main" id="{7AC8CDF6-5FDB-D334-4090-DA48E16FBBCA}"/>
                    </a:ext>
                  </a:extLst>
                </p:cNvPr>
                <p:cNvPicPr/>
                <p:nvPr/>
              </p:nvPicPr>
              <p:blipFill>
                <a:blip r:embed="rId223"/>
                <a:stretch>
                  <a:fillRect/>
                </a:stretch>
              </p:blipFill>
              <p:spPr>
                <a:xfrm>
                  <a:off x="12546176" y="4296010"/>
                  <a:ext cx="22824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53" name="Ink 152">
                  <a:extLst>
                    <a:ext uri="{FF2B5EF4-FFF2-40B4-BE49-F238E27FC236}">
                      <a16:creationId xmlns:a16="http://schemas.microsoft.com/office/drawing/2014/main" id="{EED3B787-4534-8F78-E41D-63A79842F532}"/>
                    </a:ext>
                  </a:extLst>
                </p14:cNvPr>
                <p14:cNvContentPartPr/>
                <p14:nvPr/>
              </p14:nvContentPartPr>
              <p14:xfrm>
                <a:off x="11266016" y="3654490"/>
                <a:ext cx="1529640" cy="1194120"/>
              </p14:xfrm>
            </p:contentPart>
          </mc:Choice>
          <mc:Fallback>
            <p:pic>
              <p:nvPicPr>
                <p:cNvPr id="153" name="Ink 152">
                  <a:extLst>
                    <a:ext uri="{FF2B5EF4-FFF2-40B4-BE49-F238E27FC236}">
                      <a16:creationId xmlns:a16="http://schemas.microsoft.com/office/drawing/2014/main" id="{EED3B787-4534-8F78-E41D-63A79842F532}"/>
                    </a:ext>
                  </a:extLst>
                </p:cNvPr>
                <p:cNvPicPr/>
                <p:nvPr/>
              </p:nvPicPr>
              <p:blipFill>
                <a:blip r:embed="rId225"/>
                <a:stretch>
                  <a:fillRect/>
                </a:stretch>
              </p:blipFill>
              <p:spPr>
                <a:xfrm>
                  <a:off x="11257016" y="3645490"/>
                  <a:ext cx="1547280" cy="1211760"/>
                </a:xfrm>
                <a:prstGeom prst="rect">
                  <a:avLst/>
                </a:prstGeom>
              </p:spPr>
            </p:pic>
          </mc:Fallback>
        </mc:AlternateContent>
      </p:grpSp>
    </p:spTree>
    <p:extLst>
      <p:ext uri="{BB962C8B-B14F-4D97-AF65-F5344CB8AC3E}">
        <p14:creationId xmlns:p14="http://schemas.microsoft.com/office/powerpoint/2010/main" val="1858061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1-PCR">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77281" y="710219"/>
            <a:ext cx="8045109" cy="6034293"/>
          </a:xfrm>
        </p:spPr>
      </p:pic>
      <p:sp>
        <p:nvSpPr>
          <p:cNvPr id="6" name="TextBox 5">
            <a:extLst>
              <a:ext uri="{FF2B5EF4-FFF2-40B4-BE49-F238E27FC236}">
                <a16:creationId xmlns:a16="http://schemas.microsoft.com/office/drawing/2014/main" id="{B56E3162-4D0D-4FAD-9505-9409916ED2A7}"/>
              </a:ext>
            </a:extLst>
          </p:cNvPr>
          <p:cNvSpPr txBox="1"/>
          <p:nvPr/>
        </p:nvSpPr>
        <p:spPr>
          <a:xfrm>
            <a:off x="5354765" y="197915"/>
            <a:ext cx="2282997" cy="508729"/>
          </a:xfrm>
          <a:prstGeom prst="rect">
            <a:avLst/>
          </a:prstGeom>
          <a:noFill/>
        </p:spPr>
        <p:txBody>
          <a:bodyPr wrap="none" rtlCol="0">
            <a:spAutoFit/>
          </a:bodyPr>
          <a:lstStyle/>
          <a:p>
            <a:r>
              <a:rPr lang="en-US" sz="2706" dirty="0"/>
              <a:t>PCR Animation</a:t>
            </a:r>
          </a:p>
        </p:txBody>
      </p:sp>
      <p:sp>
        <p:nvSpPr>
          <p:cNvPr id="10" name="TextBox 9">
            <a:extLst>
              <a:ext uri="{FF2B5EF4-FFF2-40B4-BE49-F238E27FC236}">
                <a16:creationId xmlns:a16="http://schemas.microsoft.com/office/drawing/2014/main" id="{9D4DE7D7-4273-4D49-8253-EF155BAAA0B2}"/>
              </a:ext>
            </a:extLst>
          </p:cNvPr>
          <p:cNvSpPr txBox="1"/>
          <p:nvPr/>
        </p:nvSpPr>
        <p:spPr>
          <a:xfrm>
            <a:off x="472281" y="419457"/>
            <a:ext cx="1367362" cy="408125"/>
          </a:xfrm>
          <a:prstGeom prst="rect">
            <a:avLst/>
          </a:prstGeom>
          <a:noFill/>
        </p:spPr>
        <p:txBody>
          <a:bodyPr wrap="none" rtlCol="0">
            <a:spAutoFit/>
          </a:bodyPr>
          <a:lstStyle/>
          <a:p>
            <a:r>
              <a:rPr lang="en-US" sz="2052" dirty="0">
                <a:solidFill>
                  <a:srgbClr val="C00000"/>
                </a:solidFill>
              </a:rPr>
              <a:t>Watch Me!</a:t>
            </a:r>
          </a:p>
        </p:txBody>
      </p:sp>
      <p:sp>
        <p:nvSpPr>
          <p:cNvPr id="7" name="Date Placeholder 6">
            <a:extLst>
              <a:ext uri="{FF2B5EF4-FFF2-40B4-BE49-F238E27FC236}">
                <a16:creationId xmlns:a16="http://schemas.microsoft.com/office/drawing/2014/main" id="{30B20A17-FA53-97D0-B019-F2B9C4E3BFEE}"/>
              </a:ext>
            </a:extLst>
          </p:cNvPr>
          <p:cNvSpPr>
            <a:spLocks noGrp="1"/>
          </p:cNvSpPr>
          <p:nvPr>
            <p:ph type="dt" sz="half" idx="10"/>
          </p:nvPr>
        </p:nvSpPr>
        <p:spPr/>
        <p:txBody>
          <a:bodyPr/>
          <a:lstStyle/>
          <a:p>
            <a:fld id="{A66E393F-E469-4263-BF39-304D89F53311}" type="datetime1">
              <a:rPr lang="en-US" smtClean="0"/>
              <a:t>9/7/2024</a:t>
            </a:fld>
            <a:endParaRPr lang="en-US"/>
          </a:p>
        </p:txBody>
      </p:sp>
      <p:sp>
        <p:nvSpPr>
          <p:cNvPr id="8" name="Footer Placeholder 7">
            <a:extLst>
              <a:ext uri="{FF2B5EF4-FFF2-40B4-BE49-F238E27FC236}">
                <a16:creationId xmlns:a16="http://schemas.microsoft.com/office/drawing/2014/main" id="{8BC5B9AC-79FE-CEDF-0637-BA2C48AA2F9E}"/>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678BA147-E66F-5B87-A081-E977532A6E0F}"/>
              </a:ext>
            </a:extLst>
          </p:cNvPr>
          <p:cNvSpPr>
            <a:spLocks noGrp="1"/>
          </p:cNvSpPr>
          <p:nvPr>
            <p:ph type="sldNum" sz="quarter" idx="12"/>
          </p:nvPr>
        </p:nvSpPr>
        <p:spPr/>
        <p:txBody>
          <a:bodyPr/>
          <a:lstStyle/>
          <a:p>
            <a:fld id="{DC3BB032-4020-48F4-953B-341806DC4A2B}" type="slidenum">
              <a:rPr lang="en-US" smtClean="0"/>
              <a:t>20</a:t>
            </a:fld>
            <a:endParaRPr lang="en-US"/>
          </a:p>
        </p:txBody>
      </p:sp>
    </p:spTree>
    <p:extLst>
      <p:ext uri="{BB962C8B-B14F-4D97-AF65-F5344CB8AC3E}">
        <p14:creationId xmlns:p14="http://schemas.microsoft.com/office/powerpoint/2010/main" val="153395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4D1D2D-2916-4C7B-9D68-8BDCAE25C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10" y="417019"/>
            <a:ext cx="11102347" cy="5836168"/>
          </a:xfrm>
          <a:prstGeom prst="rect">
            <a:avLst/>
          </a:prstGeom>
        </p:spPr>
      </p:pic>
      <p:sp>
        <p:nvSpPr>
          <p:cNvPr id="2" name="Rectangle 1"/>
          <p:cNvSpPr/>
          <p:nvPr/>
        </p:nvSpPr>
        <p:spPr>
          <a:xfrm>
            <a:off x="3327191" y="6253187"/>
            <a:ext cx="6395092" cy="561949"/>
          </a:xfrm>
          <a:prstGeom prst="rect">
            <a:avLst/>
          </a:prstGeom>
        </p:spPr>
        <p:txBody>
          <a:bodyPr wrap="square">
            <a:spAutoFit/>
          </a:bodyPr>
          <a:lstStyle/>
          <a:p>
            <a:pPr algn="ctr"/>
            <a:r>
              <a:rPr lang="en-US" sz="1526" b="1" dirty="0">
                <a:solidFill>
                  <a:srgbClr val="FF0000"/>
                </a:solidFill>
              </a:rPr>
              <a:t>After 30 cycles there will be 2</a:t>
            </a:r>
            <a:r>
              <a:rPr lang="en-US" sz="1526" b="1" baseline="30000" dirty="0">
                <a:solidFill>
                  <a:srgbClr val="FF0000"/>
                </a:solidFill>
              </a:rPr>
              <a:t>30</a:t>
            </a:r>
            <a:r>
              <a:rPr lang="en-US" sz="1526" b="1" dirty="0">
                <a:solidFill>
                  <a:srgbClr val="FF0000"/>
                </a:solidFill>
              </a:rPr>
              <a:t>, or over 1 billion times more copies than at the beginning!!!</a:t>
            </a:r>
          </a:p>
        </p:txBody>
      </p:sp>
      <p:sp>
        <p:nvSpPr>
          <p:cNvPr id="7" name="TextBox 6">
            <a:extLst>
              <a:ext uri="{FF2B5EF4-FFF2-40B4-BE49-F238E27FC236}">
                <a16:creationId xmlns:a16="http://schemas.microsoft.com/office/drawing/2014/main" id="{0BDB91FC-1563-4194-82B9-57B060182451}"/>
              </a:ext>
            </a:extLst>
          </p:cNvPr>
          <p:cNvSpPr txBox="1"/>
          <p:nvPr/>
        </p:nvSpPr>
        <p:spPr>
          <a:xfrm>
            <a:off x="5425281" y="0"/>
            <a:ext cx="2581797" cy="508729"/>
          </a:xfrm>
          <a:prstGeom prst="rect">
            <a:avLst/>
          </a:prstGeom>
          <a:noFill/>
        </p:spPr>
        <p:txBody>
          <a:bodyPr wrap="none" rtlCol="0">
            <a:spAutoFit/>
          </a:bodyPr>
          <a:lstStyle/>
          <a:p>
            <a:r>
              <a:rPr lang="en-US" sz="2706" dirty="0"/>
              <a:t>Three PCR Cycles</a:t>
            </a:r>
          </a:p>
        </p:txBody>
      </p:sp>
      <p:sp>
        <p:nvSpPr>
          <p:cNvPr id="3" name="TextBox 2">
            <a:extLst>
              <a:ext uri="{FF2B5EF4-FFF2-40B4-BE49-F238E27FC236}">
                <a16:creationId xmlns:a16="http://schemas.microsoft.com/office/drawing/2014/main" id="{AC6358DE-28D5-A1DA-17CC-66D0A983F994}"/>
              </a:ext>
            </a:extLst>
          </p:cNvPr>
          <p:cNvSpPr txBox="1"/>
          <p:nvPr/>
        </p:nvSpPr>
        <p:spPr>
          <a:xfrm>
            <a:off x="2421005" y="4465637"/>
            <a:ext cx="2515681" cy="752770"/>
          </a:xfrm>
          <a:prstGeom prst="rect">
            <a:avLst/>
          </a:prstGeom>
          <a:noFill/>
        </p:spPr>
        <p:txBody>
          <a:bodyPr wrap="square" rtlCol="0">
            <a:spAutoFit/>
          </a:bodyPr>
          <a:lstStyle/>
          <a:p>
            <a:pPr>
              <a:lnSpc>
                <a:spcPts val="1700"/>
              </a:lnSpc>
            </a:pPr>
            <a:r>
              <a:rPr lang="en-US" sz="1800" i="1" dirty="0">
                <a:solidFill>
                  <a:srgbClr val="C00000"/>
                </a:solidFill>
              </a:rPr>
              <a:t>One end of PCR product is defined by starting at the primer.</a:t>
            </a:r>
          </a:p>
        </p:txBody>
      </p:sp>
      <p:sp>
        <p:nvSpPr>
          <p:cNvPr id="9" name="TextBox 8">
            <a:extLst>
              <a:ext uri="{FF2B5EF4-FFF2-40B4-BE49-F238E27FC236}">
                <a16:creationId xmlns:a16="http://schemas.microsoft.com/office/drawing/2014/main" id="{FC5F8135-2DBF-7A76-93B1-4C20BA2237A7}"/>
              </a:ext>
            </a:extLst>
          </p:cNvPr>
          <p:cNvSpPr txBox="1"/>
          <p:nvPr/>
        </p:nvSpPr>
        <p:spPr>
          <a:xfrm>
            <a:off x="4587081" y="2789237"/>
            <a:ext cx="3976400" cy="752770"/>
          </a:xfrm>
          <a:prstGeom prst="rect">
            <a:avLst/>
          </a:prstGeom>
          <a:noFill/>
        </p:spPr>
        <p:txBody>
          <a:bodyPr wrap="square" rtlCol="0">
            <a:spAutoFit/>
          </a:bodyPr>
          <a:lstStyle/>
          <a:p>
            <a:pPr>
              <a:lnSpc>
                <a:spcPts val="1700"/>
              </a:lnSpc>
            </a:pPr>
            <a:r>
              <a:rPr lang="en-US" sz="1800" i="1" dirty="0">
                <a:solidFill>
                  <a:srgbClr val="C00000"/>
                </a:solidFill>
              </a:rPr>
              <a:t>Other end of PCR product is defined by starting at the primer, using the new DNA as the template.</a:t>
            </a:r>
          </a:p>
        </p:txBody>
      </p:sp>
      <p:sp>
        <p:nvSpPr>
          <p:cNvPr id="10" name="Date Placeholder 9">
            <a:extLst>
              <a:ext uri="{FF2B5EF4-FFF2-40B4-BE49-F238E27FC236}">
                <a16:creationId xmlns:a16="http://schemas.microsoft.com/office/drawing/2014/main" id="{EE9EEC40-0886-FE2E-9210-6CE2F9E77A1B}"/>
              </a:ext>
            </a:extLst>
          </p:cNvPr>
          <p:cNvSpPr>
            <a:spLocks noGrp="1"/>
          </p:cNvSpPr>
          <p:nvPr>
            <p:ph type="dt" sz="half" idx="10"/>
          </p:nvPr>
        </p:nvSpPr>
        <p:spPr/>
        <p:txBody>
          <a:bodyPr/>
          <a:lstStyle/>
          <a:p>
            <a:fld id="{0A8B0BE1-9CD2-43DC-836B-92FB0EBFEB53}" type="datetime1">
              <a:rPr lang="en-US" smtClean="0"/>
              <a:t>9/7/2024</a:t>
            </a:fld>
            <a:endParaRPr lang="en-US"/>
          </a:p>
        </p:txBody>
      </p:sp>
      <p:sp>
        <p:nvSpPr>
          <p:cNvPr id="11" name="Footer Placeholder 10">
            <a:extLst>
              <a:ext uri="{FF2B5EF4-FFF2-40B4-BE49-F238E27FC236}">
                <a16:creationId xmlns:a16="http://schemas.microsoft.com/office/drawing/2014/main" id="{0DB313B0-BF69-A4C4-8150-AC34E6034D4D}"/>
              </a:ext>
            </a:extLst>
          </p:cNvPr>
          <p:cNvSpPr>
            <a:spLocks noGrp="1"/>
          </p:cNvSpPr>
          <p:nvPr>
            <p:ph type="ftr" sz="quarter" idx="11"/>
          </p:nvPr>
        </p:nvSpPr>
        <p:spPr/>
        <p:txBody>
          <a:bodyPr/>
          <a:lstStyle/>
          <a:p>
            <a:r>
              <a:rPr lang="en-US"/>
              <a:t>Drugs and Disease F2024 - Lecture 4</a:t>
            </a:r>
          </a:p>
        </p:txBody>
      </p:sp>
      <p:sp>
        <p:nvSpPr>
          <p:cNvPr id="12" name="Slide Number Placeholder 11">
            <a:extLst>
              <a:ext uri="{FF2B5EF4-FFF2-40B4-BE49-F238E27FC236}">
                <a16:creationId xmlns:a16="http://schemas.microsoft.com/office/drawing/2014/main" id="{310910C6-918E-4A34-7BC4-780E6E940BDA}"/>
              </a:ext>
            </a:extLst>
          </p:cNvPr>
          <p:cNvSpPr>
            <a:spLocks noGrp="1"/>
          </p:cNvSpPr>
          <p:nvPr>
            <p:ph type="sldNum" sz="quarter" idx="12"/>
          </p:nvPr>
        </p:nvSpPr>
        <p:spPr/>
        <p:txBody>
          <a:bodyPr/>
          <a:lstStyle/>
          <a:p>
            <a:fld id="{DC3BB032-4020-48F4-953B-341806DC4A2B}" type="slidenum">
              <a:rPr lang="en-US" smtClean="0"/>
              <a:t>21</a:t>
            </a:fld>
            <a:endParaRPr lang="en-US"/>
          </a:p>
        </p:txBody>
      </p:sp>
      <p:grpSp>
        <p:nvGrpSpPr>
          <p:cNvPr id="15" name="Group 14">
            <a:extLst>
              <a:ext uri="{FF2B5EF4-FFF2-40B4-BE49-F238E27FC236}">
                <a16:creationId xmlns:a16="http://schemas.microsoft.com/office/drawing/2014/main" id="{4BAD8FCB-F438-2075-BB70-151601007A66}"/>
              </a:ext>
            </a:extLst>
          </p:cNvPr>
          <p:cNvGrpSpPr/>
          <p:nvPr/>
        </p:nvGrpSpPr>
        <p:grpSpPr>
          <a:xfrm>
            <a:off x="365576" y="2640906"/>
            <a:ext cx="545400" cy="465120"/>
            <a:chOff x="365576" y="2640906"/>
            <a:chExt cx="545400" cy="465120"/>
          </a:xfrm>
        </p:grpSpPr>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1387079D-BDF3-4E38-A405-0CC8CF2D5F87}"/>
                    </a:ext>
                  </a:extLst>
                </p14:cNvPr>
                <p14:cNvContentPartPr/>
                <p14:nvPr/>
              </p14:nvContentPartPr>
              <p14:xfrm>
                <a:off x="445496" y="2909106"/>
                <a:ext cx="100800" cy="196920"/>
              </p14:xfrm>
            </p:contentPart>
          </mc:Choice>
          <mc:Fallback>
            <p:pic>
              <p:nvPicPr>
                <p:cNvPr id="4" name="Ink 3">
                  <a:extLst>
                    <a:ext uri="{FF2B5EF4-FFF2-40B4-BE49-F238E27FC236}">
                      <a16:creationId xmlns:a16="http://schemas.microsoft.com/office/drawing/2014/main" id="{1387079D-BDF3-4E38-A405-0CC8CF2D5F87}"/>
                    </a:ext>
                  </a:extLst>
                </p:cNvPr>
                <p:cNvPicPr/>
                <p:nvPr/>
              </p:nvPicPr>
              <p:blipFill>
                <a:blip r:embed="rId5"/>
                <a:stretch>
                  <a:fillRect/>
                </a:stretch>
              </p:blipFill>
              <p:spPr>
                <a:xfrm>
                  <a:off x="436496" y="2900466"/>
                  <a:ext cx="11844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B2F22802-DA26-F80F-25B9-8AFED3C4E257}"/>
                    </a:ext>
                  </a:extLst>
                </p14:cNvPr>
                <p14:cNvContentPartPr/>
                <p14:nvPr/>
              </p14:nvContentPartPr>
              <p14:xfrm>
                <a:off x="365576" y="2787426"/>
                <a:ext cx="180720" cy="243720"/>
              </p14:xfrm>
            </p:contentPart>
          </mc:Choice>
          <mc:Fallback>
            <p:pic>
              <p:nvPicPr>
                <p:cNvPr id="5" name="Ink 4">
                  <a:extLst>
                    <a:ext uri="{FF2B5EF4-FFF2-40B4-BE49-F238E27FC236}">
                      <a16:creationId xmlns:a16="http://schemas.microsoft.com/office/drawing/2014/main" id="{B2F22802-DA26-F80F-25B9-8AFED3C4E257}"/>
                    </a:ext>
                  </a:extLst>
                </p:cNvPr>
                <p:cNvPicPr/>
                <p:nvPr/>
              </p:nvPicPr>
              <p:blipFill>
                <a:blip r:embed="rId7"/>
                <a:stretch>
                  <a:fillRect/>
                </a:stretch>
              </p:blipFill>
              <p:spPr>
                <a:xfrm>
                  <a:off x="356936" y="2778426"/>
                  <a:ext cx="198360" cy="261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B695528D-9127-B45A-6347-BC31FE1602D3}"/>
                    </a:ext>
                  </a:extLst>
                </p14:cNvPr>
                <p14:cNvContentPartPr/>
                <p14:nvPr/>
              </p14:nvContentPartPr>
              <p14:xfrm>
                <a:off x="583376" y="2640906"/>
                <a:ext cx="327600" cy="369000"/>
              </p14:xfrm>
            </p:contentPart>
          </mc:Choice>
          <mc:Fallback>
            <p:pic>
              <p:nvPicPr>
                <p:cNvPr id="6" name="Ink 5">
                  <a:extLst>
                    <a:ext uri="{FF2B5EF4-FFF2-40B4-BE49-F238E27FC236}">
                      <a16:creationId xmlns:a16="http://schemas.microsoft.com/office/drawing/2014/main" id="{B695528D-9127-B45A-6347-BC31FE1602D3}"/>
                    </a:ext>
                  </a:extLst>
                </p:cNvPr>
                <p:cNvPicPr/>
                <p:nvPr/>
              </p:nvPicPr>
              <p:blipFill>
                <a:blip r:embed="rId9"/>
                <a:stretch>
                  <a:fillRect/>
                </a:stretch>
              </p:blipFill>
              <p:spPr>
                <a:xfrm>
                  <a:off x="574736" y="2632266"/>
                  <a:ext cx="345240" cy="386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4A6211D2-BDA6-3060-FD1F-3177E4A876E1}"/>
                  </a:ext>
                </a:extLst>
              </p14:cNvPr>
              <p14:cNvContentPartPr/>
              <p14:nvPr/>
            </p14:nvContentPartPr>
            <p14:xfrm>
              <a:off x="1255136" y="2852586"/>
              <a:ext cx="43200" cy="731520"/>
            </p14:xfrm>
          </p:contentPart>
        </mc:Choice>
        <mc:Fallback>
          <p:pic>
            <p:nvPicPr>
              <p:cNvPr id="13" name="Ink 12">
                <a:extLst>
                  <a:ext uri="{FF2B5EF4-FFF2-40B4-BE49-F238E27FC236}">
                    <a16:creationId xmlns:a16="http://schemas.microsoft.com/office/drawing/2014/main" id="{4A6211D2-BDA6-3060-FD1F-3177E4A876E1}"/>
                  </a:ext>
                </a:extLst>
              </p:cNvPr>
              <p:cNvPicPr/>
              <p:nvPr/>
            </p:nvPicPr>
            <p:blipFill>
              <a:blip r:embed="rId11"/>
              <a:stretch>
                <a:fillRect/>
              </a:stretch>
            </p:blipFill>
            <p:spPr>
              <a:xfrm>
                <a:off x="1246496" y="2843946"/>
                <a:ext cx="60840" cy="7491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0185F4A4-21D8-3ACC-1619-6A9A9B0BE765}"/>
                  </a:ext>
                </a:extLst>
              </p14:cNvPr>
              <p14:cNvContentPartPr/>
              <p14:nvPr/>
            </p14:nvContentPartPr>
            <p14:xfrm>
              <a:off x="2188616" y="2795706"/>
              <a:ext cx="67320" cy="873720"/>
            </p14:xfrm>
          </p:contentPart>
        </mc:Choice>
        <mc:Fallback>
          <p:pic>
            <p:nvPicPr>
              <p:cNvPr id="14" name="Ink 13">
                <a:extLst>
                  <a:ext uri="{FF2B5EF4-FFF2-40B4-BE49-F238E27FC236}">
                    <a16:creationId xmlns:a16="http://schemas.microsoft.com/office/drawing/2014/main" id="{0185F4A4-21D8-3ACC-1619-6A9A9B0BE765}"/>
                  </a:ext>
                </a:extLst>
              </p:cNvPr>
              <p:cNvPicPr/>
              <p:nvPr/>
            </p:nvPicPr>
            <p:blipFill>
              <a:blip r:embed="rId13"/>
              <a:stretch>
                <a:fillRect/>
              </a:stretch>
            </p:blipFill>
            <p:spPr>
              <a:xfrm>
                <a:off x="2179616" y="2787066"/>
                <a:ext cx="84960" cy="891360"/>
              </a:xfrm>
              <a:prstGeom prst="rect">
                <a:avLst/>
              </a:prstGeom>
            </p:spPr>
          </p:pic>
        </mc:Fallback>
      </mc:AlternateContent>
      <p:grpSp>
        <p:nvGrpSpPr>
          <p:cNvPr id="20" name="Group 19">
            <a:extLst>
              <a:ext uri="{FF2B5EF4-FFF2-40B4-BE49-F238E27FC236}">
                <a16:creationId xmlns:a16="http://schemas.microsoft.com/office/drawing/2014/main" id="{3116A673-3A7D-00BE-3307-A36DC34131EA}"/>
              </a:ext>
            </a:extLst>
          </p:cNvPr>
          <p:cNvGrpSpPr/>
          <p:nvPr/>
        </p:nvGrpSpPr>
        <p:grpSpPr>
          <a:xfrm>
            <a:off x="3391376" y="2070666"/>
            <a:ext cx="315000" cy="304560"/>
            <a:chOff x="3391376" y="2070666"/>
            <a:chExt cx="315000" cy="304560"/>
          </a:xfrm>
        </p:grpSpPr>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9E4FD7F3-F320-BAF5-13AC-4C9043697356}"/>
                    </a:ext>
                  </a:extLst>
                </p14:cNvPr>
                <p14:cNvContentPartPr/>
                <p14:nvPr/>
              </p14:nvContentPartPr>
              <p14:xfrm>
                <a:off x="3391376" y="2079666"/>
                <a:ext cx="315000" cy="295560"/>
              </p14:xfrm>
            </p:contentPart>
          </mc:Choice>
          <mc:Fallback>
            <p:pic>
              <p:nvPicPr>
                <p:cNvPr id="16" name="Ink 15">
                  <a:extLst>
                    <a:ext uri="{FF2B5EF4-FFF2-40B4-BE49-F238E27FC236}">
                      <a16:creationId xmlns:a16="http://schemas.microsoft.com/office/drawing/2014/main" id="{9E4FD7F3-F320-BAF5-13AC-4C9043697356}"/>
                    </a:ext>
                  </a:extLst>
                </p:cNvPr>
                <p:cNvPicPr/>
                <p:nvPr/>
              </p:nvPicPr>
              <p:blipFill>
                <a:blip r:embed="rId15"/>
                <a:stretch>
                  <a:fillRect/>
                </a:stretch>
              </p:blipFill>
              <p:spPr>
                <a:xfrm>
                  <a:off x="3382736" y="2071026"/>
                  <a:ext cx="332640" cy="3132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7" name="Ink 16">
                  <a:extLst>
                    <a:ext uri="{FF2B5EF4-FFF2-40B4-BE49-F238E27FC236}">
                      <a16:creationId xmlns:a16="http://schemas.microsoft.com/office/drawing/2014/main" id="{C292BD89-B625-15F8-6984-0FA7920C50D9}"/>
                    </a:ext>
                  </a:extLst>
                </p14:cNvPr>
                <p14:cNvContentPartPr/>
                <p14:nvPr/>
              </p14:nvContentPartPr>
              <p14:xfrm>
                <a:off x="3434936" y="2077506"/>
                <a:ext cx="29520" cy="120240"/>
              </p14:xfrm>
            </p:contentPart>
          </mc:Choice>
          <mc:Fallback>
            <p:pic>
              <p:nvPicPr>
                <p:cNvPr id="17" name="Ink 16">
                  <a:extLst>
                    <a:ext uri="{FF2B5EF4-FFF2-40B4-BE49-F238E27FC236}">
                      <a16:creationId xmlns:a16="http://schemas.microsoft.com/office/drawing/2014/main" id="{C292BD89-B625-15F8-6984-0FA7920C50D9}"/>
                    </a:ext>
                  </a:extLst>
                </p:cNvPr>
                <p:cNvPicPr/>
                <p:nvPr/>
              </p:nvPicPr>
              <p:blipFill>
                <a:blip r:embed="rId17"/>
                <a:stretch>
                  <a:fillRect/>
                </a:stretch>
              </p:blipFill>
              <p:spPr>
                <a:xfrm>
                  <a:off x="3425936" y="2068506"/>
                  <a:ext cx="4716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8" name="Ink 17">
                  <a:extLst>
                    <a:ext uri="{FF2B5EF4-FFF2-40B4-BE49-F238E27FC236}">
                      <a16:creationId xmlns:a16="http://schemas.microsoft.com/office/drawing/2014/main" id="{75A32A7C-10FC-562E-BF3C-C0AB2A23DD7E}"/>
                    </a:ext>
                  </a:extLst>
                </p14:cNvPr>
                <p14:cNvContentPartPr/>
                <p14:nvPr/>
              </p14:nvContentPartPr>
              <p14:xfrm>
                <a:off x="3502976" y="2073186"/>
                <a:ext cx="13680" cy="118080"/>
              </p14:xfrm>
            </p:contentPart>
          </mc:Choice>
          <mc:Fallback>
            <p:pic>
              <p:nvPicPr>
                <p:cNvPr id="18" name="Ink 17">
                  <a:extLst>
                    <a:ext uri="{FF2B5EF4-FFF2-40B4-BE49-F238E27FC236}">
                      <a16:creationId xmlns:a16="http://schemas.microsoft.com/office/drawing/2014/main" id="{75A32A7C-10FC-562E-BF3C-C0AB2A23DD7E}"/>
                    </a:ext>
                  </a:extLst>
                </p:cNvPr>
                <p:cNvPicPr/>
                <p:nvPr/>
              </p:nvPicPr>
              <p:blipFill>
                <a:blip r:embed="rId19"/>
                <a:stretch>
                  <a:fillRect/>
                </a:stretch>
              </p:blipFill>
              <p:spPr>
                <a:xfrm>
                  <a:off x="3494336" y="2064186"/>
                  <a:ext cx="3132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9" name="Ink 18">
                  <a:extLst>
                    <a:ext uri="{FF2B5EF4-FFF2-40B4-BE49-F238E27FC236}">
                      <a16:creationId xmlns:a16="http://schemas.microsoft.com/office/drawing/2014/main" id="{1CABFC17-9F42-5405-7974-48E6AA0E9D94}"/>
                    </a:ext>
                  </a:extLst>
                </p14:cNvPr>
                <p14:cNvContentPartPr/>
                <p14:nvPr/>
              </p14:nvContentPartPr>
              <p14:xfrm>
                <a:off x="3549056" y="2070666"/>
                <a:ext cx="15480" cy="91080"/>
              </p14:xfrm>
            </p:contentPart>
          </mc:Choice>
          <mc:Fallback>
            <p:pic>
              <p:nvPicPr>
                <p:cNvPr id="19" name="Ink 18">
                  <a:extLst>
                    <a:ext uri="{FF2B5EF4-FFF2-40B4-BE49-F238E27FC236}">
                      <a16:creationId xmlns:a16="http://schemas.microsoft.com/office/drawing/2014/main" id="{1CABFC17-9F42-5405-7974-48E6AA0E9D94}"/>
                    </a:ext>
                  </a:extLst>
                </p:cNvPr>
                <p:cNvPicPr/>
                <p:nvPr/>
              </p:nvPicPr>
              <p:blipFill>
                <a:blip r:embed="rId21"/>
                <a:stretch>
                  <a:fillRect/>
                </a:stretch>
              </p:blipFill>
              <p:spPr>
                <a:xfrm>
                  <a:off x="3540056" y="2062026"/>
                  <a:ext cx="33120" cy="108720"/>
                </a:xfrm>
                <a:prstGeom prst="rect">
                  <a:avLst/>
                </a:prstGeom>
              </p:spPr>
            </p:pic>
          </mc:Fallback>
        </mc:AlternateContent>
      </p:grpSp>
      <p:grpSp>
        <p:nvGrpSpPr>
          <p:cNvPr id="26" name="Group 25">
            <a:extLst>
              <a:ext uri="{FF2B5EF4-FFF2-40B4-BE49-F238E27FC236}">
                <a16:creationId xmlns:a16="http://schemas.microsoft.com/office/drawing/2014/main" id="{0F87F4D1-94A0-43D0-BF4C-9B9ED8D0CC0A}"/>
              </a:ext>
            </a:extLst>
          </p:cNvPr>
          <p:cNvGrpSpPr/>
          <p:nvPr/>
        </p:nvGrpSpPr>
        <p:grpSpPr>
          <a:xfrm>
            <a:off x="2685056" y="3811626"/>
            <a:ext cx="193320" cy="176760"/>
            <a:chOff x="2685056" y="3811626"/>
            <a:chExt cx="193320" cy="176760"/>
          </a:xfrm>
        </p:grpSpPr>
        <mc:AlternateContent xmlns:mc="http://schemas.openxmlformats.org/markup-compatibility/2006">
          <mc:Choice xmlns:p14="http://schemas.microsoft.com/office/powerpoint/2010/main" Requires="p14">
            <p:contentPart p14:bwMode="auto" r:id="rId22">
              <p14:nvContentPartPr>
                <p14:cNvPr id="21" name="Ink 20">
                  <a:extLst>
                    <a:ext uri="{FF2B5EF4-FFF2-40B4-BE49-F238E27FC236}">
                      <a16:creationId xmlns:a16="http://schemas.microsoft.com/office/drawing/2014/main" id="{8F1B8E5F-8FFD-A077-28B5-F7844E75978D}"/>
                    </a:ext>
                  </a:extLst>
                </p14:cNvPr>
                <p14:cNvContentPartPr/>
                <p14:nvPr/>
              </p14:nvContentPartPr>
              <p14:xfrm>
                <a:off x="2685056" y="3886866"/>
                <a:ext cx="109440" cy="101520"/>
              </p14:xfrm>
            </p:contentPart>
          </mc:Choice>
          <mc:Fallback>
            <p:pic>
              <p:nvPicPr>
                <p:cNvPr id="21" name="Ink 20">
                  <a:extLst>
                    <a:ext uri="{FF2B5EF4-FFF2-40B4-BE49-F238E27FC236}">
                      <a16:creationId xmlns:a16="http://schemas.microsoft.com/office/drawing/2014/main" id="{8F1B8E5F-8FFD-A077-28B5-F7844E75978D}"/>
                    </a:ext>
                  </a:extLst>
                </p:cNvPr>
                <p:cNvPicPr/>
                <p:nvPr/>
              </p:nvPicPr>
              <p:blipFill>
                <a:blip r:embed="rId23"/>
                <a:stretch>
                  <a:fillRect/>
                </a:stretch>
              </p:blipFill>
              <p:spPr>
                <a:xfrm>
                  <a:off x="2676416" y="3878226"/>
                  <a:ext cx="12708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2" name="Ink 21">
                  <a:extLst>
                    <a:ext uri="{FF2B5EF4-FFF2-40B4-BE49-F238E27FC236}">
                      <a16:creationId xmlns:a16="http://schemas.microsoft.com/office/drawing/2014/main" id="{FF15DAB0-7E95-D8A6-2E15-FC943293FA2D}"/>
                    </a:ext>
                  </a:extLst>
                </p14:cNvPr>
                <p14:cNvContentPartPr/>
                <p14:nvPr/>
              </p14:nvContentPartPr>
              <p14:xfrm>
                <a:off x="2804576" y="3811626"/>
                <a:ext cx="73800" cy="101520"/>
              </p14:xfrm>
            </p:contentPart>
          </mc:Choice>
          <mc:Fallback>
            <p:pic>
              <p:nvPicPr>
                <p:cNvPr id="22" name="Ink 21">
                  <a:extLst>
                    <a:ext uri="{FF2B5EF4-FFF2-40B4-BE49-F238E27FC236}">
                      <a16:creationId xmlns:a16="http://schemas.microsoft.com/office/drawing/2014/main" id="{FF15DAB0-7E95-D8A6-2E15-FC943293FA2D}"/>
                    </a:ext>
                  </a:extLst>
                </p:cNvPr>
                <p:cNvPicPr/>
                <p:nvPr/>
              </p:nvPicPr>
              <p:blipFill>
                <a:blip r:embed="rId25"/>
                <a:stretch>
                  <a:fillRect/>
                </a:stretch>
              </p:blipFill>
              <p:spPr>
                <a:xfrm>
                  <a:off x="2795576" y="3802986"/>
                  <a:ext cx="91440" cy="119160"/>
                </a:xfrm>
                <a:prstGeom prst="rect">
                  <a:avLst/>
                </a:prstGeom>
              </p:spPr>
            </p:pic>
          </mc:Fallback>
        </mc:AlternateContent>
      </p:grpSp>
      <p:grpSp>
        <p:nvGrpSpPr>
          <p:cNvPr id="25" name="Group 24">
            <a:extLst>
              <a:ext uri="{FF2B5EF4-FFF2-40B4-BE49-F238E27FC236}">
                <a16:creationId xmlns:a16="http://schemas.microsoft.com/office/drawing/2014/main" id="{EAA2FDB8-DB31-52F0-9CE8-14F1B2FAF441}"/>
              </a:ext>
            </a:extLst>
          </p:cNvPr>
          <p:cNvGrpSpPr/>
          <p:nvPr/>
        </p:nvGrpSpPr>
        <p:grpSpPr>
          <a:xfrm>
            <a:off x="2722136" y="4218426"/>
            <a:ext cx="117720" cy="141480"/>
            <a:chOff x="2722136" y="4218426"/>
            <a:chExt cx="117720" cy="141480"/>
          </a:xfrm>
        </p:grpSpPr>
        <mc:AlternateContent xmlns:mc="http://schemas.openxmlformats.org/markup-compatibility/2006">
          <mc:Choice xmlns:p14="http://schemas.microsoft.com/office/powerpoint/2010/main" Requires="p14">
            <p:contentPart p14:bwMode="auto" r:id="rId26">
              <p14:nvContentPartPr>
                <p14:cNvPr id="23" name="Ink 22">
                  <a:extLst>
                    <a:ext uri="{FF2B5EF4-FFF2-40B4-BE49-F238E27FC236}">
                      <a16:creationId xmlns:a16="http://schemas.microsoft.com/office/drawing/2014/main" id="{6A31421E-380E-E4A6-3669-DC33FE5EF005}"/>
                    </a:ext>
                  </a:extLst>
                </p14:cNvPr>
                <p14:cNvContentPartPr/>
                <p14:nvPr/>
              </p14:nvContentPartPr>
              <p14:xfrm>
                <a:off x="2722136" y="4258386"/>
                <a:ext cx="7920" cy="99000"/>
              </p14:xfrm>
            </p:contentPart>
          </mc:Choice>
          <mc:Fallback>
            <p:pic>
              <p:nvPicPr>
                <p:cNvPr id="23" name="Ink 22">
                  <a:extLst>
                    <a:ext uri="{FF2B5EF4-FFF2-40B4-BE49-F238E27FC236}">
                      <a16:creationId xmlns:a16="http://schemas.microsoft.com/office/drawing/2014/main" id="{6A31421E-380E-E4A6-3669-DC33FE5EF005}"/>
                    </a:ext>
                  </a:extLst>
                </p:cNvPr>
                <p:cNvPicPr/>
                <p:nvPr/>
              </p:nvPicPr>
              <p:blipFill>
                <a:blip r:embed="rId27"/>
                <a:stretch>
                  <a:fillRect/>
                </a:stretch>
              </p:blipFill>
              <p:spPr>
                <a:xfrm>
                  <a:off x="2713136" y="4249746"/>
                  <a:ext cx="2556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4" name="Ink 23">
                  <a:extLst>
                    <a:ext uri="{FF2B5EF4-FFF2-40B4-BE49-F238E27FC236}">
                      <a16:creationId xmlns:a16="http://schemas.microsoft.com/office/drawing/2014/main" id="{A8CDF12A-57C4-AF0E-D8EE-3DDA8A9B98AB}"/>
                    </a:ext>
                  </a:extLst>
                </p14:cNvPr>
                <p14:cNvContentPartPr/>
                <p14:nvPr/>
              </p14:nvContentPartPr>
              <p14:xfrm>
                <a:off x="2772536" y="4218426"/>
                <a:ext cx="67320" cy="141480"/>
              </p14:xfrm>
            </p:contentPart>
          </mc:Choice>
          <mc:Fallback>
            <p:pic>
              <p:nvPicPr>
                <p:cNvPr id="24" name="Ink 23">
                  <a:extLst>
                    <a:ext uri="{FF2B5EF4-FFF2-40B4-BE49-F238E27FC236}">
                      <a16:creationId xmlns:a16="http://schemas.microsoft.com/office/drawing/2014/main" id="{A8CDF12A-57C4-AF0E-D8EE-3DDA8A9B98AB}"/>
                    </a:ext>
                  </a:extLst>
                </p:cNvPr>
                <p:cNvPicPr/>
                <p:nvPr/>
              </p:nvPicPr>
              <p:blipFill>
                <a:blip r:embed="rId29"/>
                <a:stretch>
                  <a:fillRect/>
                </a:stretch>
              </p:blipFill>
              <p:spPr>
                <a:xfrm>
                  <a:off x="2763536" y="4209426"/>
                  <a:ext cx="84960" cy="159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
            <p14:nvContentPartPr>
              <p14:cNvPr id="27" name="Ink 26">
                <a:extLst>
                  <a:ext uri="{FF2B5EF4-FFF2-40B4-BE49-F238E27FC236}">
                    <a16:creationId xmlns:a16="http://schemas.microsoft.com/office/drawing/2014/main" id="{C086B846-FD9F-ACAD-4312-B96AFAEFE7A1}"/>
                  </a:ext>
                </a:extLst>
              </p14:cNvPr>
              <p14:cNvContentPartPr/>
              <p14:nvPr/>
            </p14:nvContentPartPr>
            <p14:xfrm>
              <a:off x="2633216" y="5257026"/>
              <a:ext cx="605520" cy="466200"/>
            </p14:xfrm>
          </p:contentPart>
        </mc:Choice>
        <mc:Fallback>
          <p:pic>
            <p:nvPicPr>
              <p:cNvPr id="27" name="Ink 26">
                <a:extLst>
                  <a:ext uri="{FF2B5EF4-FFF2-40B4-BE49-F238E27FC236}">
                    <a16:creationId xmlns:a16="http://schemas.microsoft.com/office/drawing/2014/main" id="{C086B846-FD9F-ACAD-4312-B96AFAEFE7A1}"/>
                  </a:ext>
                </a:extLst>
              </p:cNvPr>
              <p:cNvPicPr/>
              <p:nvPr/>
            </p:nvPicPr>
            <p:blipFill>
              <a:blip r:embed="rId31"/>
              <a:stretch>
                <a:fillRect/>
              </a:stretch>
            </p:blipFill>
            <p:spPr>
              <a:xfrm>
                <a:off x="2624216" y="5248386"/>
                <a:ext cx="623160" cy="483840"/>
              </a:xfrm>
              <a:prstGeom prst="rect">
                <a:avLst/>
              </a:prstGeom>
            </p:spPr>
          </p:pic>
        </mc:Fallback>
      </mc:AlternateContent>
      <p:grpSp>
        <p:nvGrpSpPr>
          <p:cNvPr id="33" name="Group 32">
            <a:extLst>
              <a:ext uri="{FF2B5EF4-FFF2-40B4-BE49-F238E27FC236}">
                <a16:creationId xmlns:a16="http://schemas.microsoft.com/office/drawing/2014/main" id="{21E45663-91C6-02A6-2D32-5D49DC28FC5F}"/>
              </a:ext>
            </a:extLst>
          </p:cNvPr>
          <p:cNvGrpSpPr/>
          <p:nvPr/>
        </p:nvGrpSpPr>
        <p:grpSpPr>
          <a:xfrm>
            <a:off x="3848576" y="3467826"/>
            <a:ext cx="476640" cy="660240"/>
            <a:chOff x="3848576" y="3467826"/>
            <a:chExt cx="476640" cy="660240"/>
          </a:xfrm>
        </p:grpSpPr>
        <mc:AlternateContent xmlns:mc="http://schemas.openxmlformats.org/markup-compatibility/2006">
          <mc:Choice xmlns:p14="http://schemas.microsoft.com/office/powerpoint/2010/main" Requires="p14">
            <p:contentPart p14:bwMode="auto" r:id="rId32">
              <p14:nvContentPartPr>
                <p14:cNvPr id="28" name="Ink 27">
                  <a:extLst>
                    <a:ext uri="{FF2B5EF4-FFF2-40B4-BE49-F238E27FC236}">
                      <a16:creationId xmlns:a16="http://schemas.microsoft.com/office/drawing/2014/main" id="{C1EDCF81-763E-330D-A431-976C558D4E9B}"/>
                    </a:ext>
                  </a:extLst>
                </p14:cNvPr>
                <p14:cNvContentPartPr/>
                <p14:nvPr/>
              </p14:nvContentPartPr>
              <p14:xfrm>
                <a:off x="4292456" y="3814866"/>
                <a:ext cx="24120" cy="261000"/>
              </p14:xfrm>
            </p:contentPart>
          </mc:Choice>
          <mc:Fallback>
            <p:pic>
              <p:nvPicPr>
                <p:cNvPr id="28" name="Ink 27">
                  <a:extLst>
                    <a:ext uri="{FF2B5EF4-FFF2-40B4-BE49-F238E27FC236}">
                      <a16:creationId xmlns:a16="http://schemas.microsoft.com/office/drawing/2014/main" id="{C1EDCF81-763E-330D-A431-976C558D4E9B}"/>
                    </a:ext>
                  </a:extLst>
                </p:cNvPr>
                <p:cNvPicPr/>
                <p:nvPr/>
              </p:nvPicPr>
              <p:blipFill>
                <a:blip r:embed="rId33"/>
                <a:stretch>
                  <a:fillRect/>
                </a:stretch>
              </p:blipFill>
              <p:spPr>
                <a:xfrm>
                  <a:off x="4283456" y="3805866"/>
                  <a:ext cx="41760" cy="27864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9" name="Ink 28">
                  <a:extLst>
                    <a:ext uri="{FF2B5EF4-FFF2-40B4-BE49-F238E27FC236}">
                      <a16:creationId xmlns:a16="http://schemas.microsoft.com/office/drawing/2014/main" id="{C30F8324-E18E-4AD8-7730-E5EDF76C800C}"/>
                    </a:ext>
                  </a:extLst>
                </p14:cNvPr>
                <p14:cNvContentPartPr/>
                <p14:nvPr/>
              </p14:nvContentPartPr>
              <p14:xfrm>
                <a:off x="4264376" y="4016106"/>
                <a:ext cx="60840" cy="111960"/>
              </p14:xfrm>
            </p:contentPart>
          </mc:Choice>
          <mc:Fallback>
            <p:pic>
              <p:nvPicPr>
                <p:cNvPr id="29" name="Ink 28">
                  <a:extLst>
                    <a:ext uri="{FF2B5EF4-FFF2-40B4-BE49-F238E27FC236}">
                      <a16:creationId xmlns:a16="http://schemas.microsoft.com/office/drawing/2014/main" id="{C30F8324-E18E-4AD8-7730-E5EDF76C800C}"/>
                    </a:ext>
                  </a:extLst>
                </p:cNvPr>
                <p:cNvPicPr/>
                <p:nvPr/>
              </p:nvPicPr>
              <p:blipFill>
                <a:blip r:embed="rId35"/>
                <a:stretch>
                  <a:fillRect/>
                </a:stretch>
              </p:blipFill>
              <p:spPr>
                <a:xfrm>
                  <a:off x="4255736" y="4007106"/>
                  <a:ext cx="7848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1" name="Ink 30">
                  <a:extLst>
                    <a:ext uri="{FF2B5EF4-FFF2-40B4-BE49-F238E27FC236}">
                      <a16:creationId xmlns:a16="http://schemas.microsoft.com/office/drawing/2014/main" id="{E7D74BD4-C515-13E5-6F3A-B2DFD24EBAE9}"/>
                    </a:ext>
                  </a:extLst>
                </p14:cNvPr>
                <p14:cNvContentPartPr/>
                <p14:nvPr/>
              </p14:nvContentPartPr>
              <p14:xfrm>
                <a:off x="3848576" y="3467826"/>
                <a:ext cx="294480" cy="275400"/>
              </p14:xfrm>
            </p:contentPart>
          </mc:Choice>
          <mc:Fallback>
            <p:pic>
              <p:nvPicPr>
                <p:cNvPr id="31" name="Ink 30">
                  <a:extLst>
                    <a:ext uri="{FF2B5EF4-FFF2-40B4-BE49-F238E27FC236}">
                      <a16:creationId xmlns:a16="http://schemas.microsoft.com/office/drawing/2014/main" id="{E7D74BD4-C515-13E5-6F3A-B2DFD24EBAE9}"/>
                    </a:ext>
                  </a:extLst>
                </p:cNvPr>
                <p:cNvPicPr/>
                <p:nvPr/>
              </p:nvPicPr>
              <p:blipFill>
                <a:blip r:embed="rId37"/>
                <a:stretch>
                  <a:fillRect/>
                </a:stretch>
              </p:blipFill>
              <p:spPr>
                <a:xfrm>
                  <a:off x="3839936" y="3459186"/>
                  <a:ext cx="312120" cy="2930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2" name="Ink 31">
                  <a:extLst>
                    <a:ext uri="{FF2B5EF4-FFF2-40B4-BE49-F238E27FC236}">
                      <a16:creationId xmlns:a16="http://schemas.microsoft.com/office/drawing/2014/main" id="{7EA23F41-6A77-1340-88E0-A789CAAADF0C}"/>
                    </a:ext>
                  </a:extLst>
                </p14:cNvPr>
                <p14:cNvContentPartPr/>
                <p14:nvPr/>
              </p14:nvContentPartPr>
              <p14:xfrm>
                <a:off x="3849296" y="3682386"/>
                <a:ext cx="442080" cy="377280"/>
              </p14:xfrm>
            </p:contentPart>
          </mc:Choice>
          <mc:Fallback>
            <p:pic>
              <p:nvPicPr>
                <p:cNvPr id="32" name="Ink 31">
                  <a:extLst>
                    <a:ext uri="{FF2B5EF4-FFF2-40B4-BE49-F238E27FC236}">
                      <a16:creationId xmlns:a16="http://schemas.microsoft.com/office/drawing/2014/main" id="{7EA23F41-6A77-1340-88E0-A789CAAADF0C}"/>
                    </a:ext>
                  </a:extLst>
                </p:cNvPr>
                <p:cNvPicPr/>
                <p:nvPr/>
              </p:nvPicPr>
              <p:blipFill>
                <a:blip r:embed="rId39"/>
                <a:stretch>
                  <a:fillRect/>
                </a:stretch>
              </p:blipFill>
              <p:spPr>
                <a:xfrm>
                  <a:off x="3840656" y="3673746"/>
                  <a:ext cx="459720" cy="394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0">
            <p14:nvContentPartPr>
              <p14:cNvPr id="34" name="Ink 33">
                <a:extLst>
                  <a:ext uri="{FF2B5EF4-FFF2-40B4-BE49-F238E27FC236}">
                    <a16:creationId xmlns:a16="http://schemas.microsoft.com/office/drawing/2014/main" id="{42B2F02C-0F67-559C-6B7F-A93863B059E5}"/>
                  </a:ext>
                </a:extLst>
              </p14:cNvPr>
              <p14:cNvContentPartPr/>
              <p14:nvPr/>
            </p14:nvContentPartPr>
            <p14:xfrm>
              <a:off x="5436896" y="3724506"/>
              <a:ext cx="453600" cy="481680"/>
            </p14:xfrm>
          </p:contentPart>
        </mc:Choice>
        <mc:Fallback>
          <p:pic>
            <p:nvPicPr>
              <p:cNvPr id="34" name="Ink 33">
                <a:extLst>
                  <a:ext uri="{FF2B5EF4-FFF2-40B4-BE49-F238E27FC236}">
                    <a16:creationId xmlns:a16="http://schemas.microsoft.com/office/drawing/2014/main" id="{42B2F02C-0F67-559C-6B7F-A93863B059E5}"/>
                  </a:ext>
                </a:extLst>
              </p:cNvPr>
              <p:cNvPicPr/>
              <p:nvPr/>
            </p:nvPicPr>
            <p:blipFill>
              <a:blip r:embed="rId41"/>
              <a:stretch>
                <a:fillRect/>
              </a:stretch>
            </p:blipFill>
            <p:spPr>
              <a:xfrm>
                <a:off x="5428256" y="3715866"/>
                <a:ext cx="471240" cy="4993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9" name="Ink 48">
                <a:extLst>
                  <a:ext uri="{FF2B5EF4-FFF2-40B4-BE49-F238E27FC236}">
                    <a16:creationId xmlns:a16="http://schemas.microsoft.com/office/drawing/2014/main" id="{B28D4458-5E03-9230-4968-EEC27ED498D5}"/>
                  </a:ext>
                </a:extLst>
              </p14:cNvPr>
              <p14:cNvContentPartPr/>
              <p14:nvPr/>
            </p14:nvContentPartPr>
            <p14:xfrm>
              <a:off x="5850176" y="3795426"/>
              <a:ext cx="590760" cy="23400"/>
            </p14:xfrm>
          </p:contentPart>
        </mc:Choice>
        <mc:Fallback>
          <p:pic>
            <p:nvPicPr>
              <p:cNvPr id="49" name="Ink 48">
                <a:extLst>
                  <a:ext uri="{FF2B5EF4-FFF2-40B4-BE49-F238E27FC236}">
                    <a16:creationId xmlns:a16="http://schemas.microsoft.com/office/drawing/2014/main" id="{B28D4458-5E03-9230-4968-EEC27ED498D5}"/>
                  </a:ext>
                </a:extLst>
              </p:cNvPr>
              <p:cNvPicPr/>
              <p:nvPr/>
            </p:nvPicPr>
            <p:blipFill>
              <a:blip r:embed="rId43"/>
              <a:stretch>
                <a:fillRect/>
              </a:stretch>
            </p:blipFill>
            <p:spPr>
              <a:xfrm>
                <a:off x="5841176" y="3786786"/>
                <a:ext cx="60840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50" name="Ink 49">
                <a:extLst>
                  <a:ext uri="{FF2B5EF4-FFF2-40B4-BE49-F238E27FC236}">
                    <a16:creationId xmlns:a16="http://schemas.microsoft.com/office/drawing/2014/main" id="{84794179-3B33-5D6D-45EC-768CE21AEF39}"/>
                  </a:ext>
                </a:extLst>
              </p14:cNvPr>
              <p14:cNvContentPartPr/>
              <p14:nvPr/>
            </p14:nvContentPartPr>
            <p14:xfrm>
              <a:off x="5832536" y="3779226"/>
              <a:ext cx="87480" cy="65160"/>
            </p14:xfrm>
          </p:contentPart>
        </mc:Choice>
        <mc:Fallback>
          <p:pic>
            <p:nvPicPr>
              <p:cNvPr id="50" name="Ink 49">
                <a:extLst>
                  <a:ext uri="{FF2B5EF4-FFF2-40B4-BE49-F238E27FC236}">
                    <a16:creationId xmlns:a16="http://schemas.microsoft.com/office/drawing/2014/main" id="{84794179-3B33-5D6D-45EC-768CE21AEF39}"/>
                  </a:ext>
                </a:extLst>
              </p:cNvPr>
              <p:cNvPicPr/>
              <p:nvPr/>
            </p:nvPicPr>
            <p:blipFill>
              <a:blip r:embed="rId45"/>
              <a:stretch>
                <a:fillRect/>
              </a:stretch>
            </p:blipFill>
            <p:spPr>
              <a:xfrm>
                <a:off x="5823536" y="3770586"/>
                <a:ext cx="105120" cy="828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2" name="Ink 51">
                <a:extLst>
                  <a:ext uri="{FF2B5EF4-FFF2-40B4-BE49-F238E27FC236}">
                    <a16:creationId xmlns:a16="http://schemas.microsoft.com/office/drawing/2014/main" id="{38B7C2CE-FA6A-7C0B-4610-CCF4B8AB1A96}"/>
                  </a:ext>
                </a:extLst>
              </p14:cNvPr>
              <p14:cNvContentPartPr/>
              <p14:nvPr/>
            </p14:nvContentPartPr>
            <p14:xfrm>
              <a:off x="5774576" y="3480426"/>
              <a:ext cx="23400" cy="381600"/>
            </p14:xfrm>
          </p:contentPart>
        </mc:Choice>
        <mc:Fallback>
          <p:pic>
            <p:nvPicPr>
              <p:cNvPr id="52" name="Ink 51">
                <a:extLst>
                  <a:ext uri="{FF2B5EF4-FFF2-40B4-BE49-F238E27FC236}">
                    <a16:creationId xmlns:a16="http://schemas.microsoft.com/office/drawing/2014/main" id="{38B7C2CE-FA6A-7C0B-4610-CCF4B8AB1A96}"/>
                  </a:ext>
                </a:extLst>
              </p:cNvPr>
              <p:cNvPicPr/>
              <p:nvPr/>
            </p:nvPicPr>
            <p:blipFill>
              <a:blip r:embed="rId47"/>
              <a:stretch>
                <a:fillRect/>
              </a:stretch>
            </p:blipFill>
            <p:spPr>
              <a:xfrm>
                <a:off x="5765936" y="3471426"/>
                <a:ext cx="41040" cy="399240"/>
              </a:xfrm>
              <a:prstGeom prst="rect">
                <a:avLst/>
              </a:prstGeom>
            </p:spPr>
          </p:pic>
        </mc:Fallback>
      </mc:AlternateContent>
      <p:grpSp>
        <p:nvGrpSpPr>
          <p:cNvPr id="55" name="Group 54">
            <a:extLst>
              <a:ext uri="{FF2B5EF4-FFF2-40B4-BE49-F238E27FC236}">
                <a16:creationId xmlns:a16="http://schemas.microsoft.com/office/drawing/2014/main" id="{53E48F13-3F99-C58F-F5A9-706D17EAFAED}"/>
              </a:ext>
            </a:extLst>
          </p:cNvPr>
          <p:cNvGrpSpPr/>
          <p:nvPr/>
        </p:nvGrpSpPr>
        <p:grpSpPr>
          <a:xfrm>
            <a:off x="6574496" y="3626586"/>
            <a:ext cx="1862640" cy="795600"/>
            <a:chOff x="6574496" y="3626586"/>
            <a:chExt cx="1862640" cy="795600"/>
          </a:xfrm>
        </p:grpSpPr>
        <mc:AlternateContent xmlns:mc="http://schemas.openxmlformats.org/markup-compatibility/2006">
          <mc:Choice xmlns:p14="http://schemas.microsoft.com/office/powerpoint/2010/main" Requires="p14">
            <p:contentPart p14:bwMode="auto" r:id="rId48">
              <p14:nvContentPartPr>
                <p14:cNvPr id="35" name="Ink 34">
                  <a:extLst>
                    <a:ext uri="{FF2B5EF4-FFF2-40B4-BE49-F238E27FC236}">
                      <a16:creationId xmlns:a16="http://schemas.microsoft.com/office/drawing/2014/main" id="{1C220605-930F-A288-1C20-35C3C37A1642}"/>
                    </a:ext>
                  </a:extLst>
                </p14:cNvPr>
                <p14:cNvContentPartPr/>
                <p14:nvPr/>
              </p14:nvContentPartPr>
              <p14:xfrm>
                <a:off x="6574496" y="3652866"/>
                <a:ext cx="16920" cy="111240"/>
              </p14:xfrm>
            </p:contentPart>
          </mc:Choice>
          <mc:Fallback>
            <p:pic>
              <p:nvPicPr>
                <p:cNvPr id="35" name="Ink 34">
                  <a:extLst>
                    <a:ext uri="{FF2B5EF4-FFF2-40B4-BE49-F238E27FC236}">
                      <a16:creationId xmlns:a16="http://schemas.microsoft.com/office/drawing/2014/main" id="{1C220605-930F-A288-1C20-35C3C37A1642}"/>
                    </a:ext>
                  </a:extLst>
                </p:cNvPr>
                <p:cNvPicPr/>
                <p:nvPr/>
              </p:nvPicPr>
              <p:blipFill>
                <a:blip r:embed="rId49"/>
                <a:stretch>
                  <a:fillRect/>
                </a:stretch>
              </p:blipFill>
              <p:spPr>
                <a:xfrm>
                  <a:off x="6565496" y="3644226"/>
                  <a:ext cx="3456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6" name="Ink 35">
                  <a:extLst>
                    <a:ext uri="{FF2B5EF4-FFF2-40B4-BE49-F238E27FC236}">
                      <a16:creationId xmlns:a16="http://schemas.microsoft.com/office/drawing/2014/main" id="{E5DDD7EE-36D1-1198-EE3F-922AEAA59198}"/>
                    </a:ext>
                  </a:extLst>
                </p14:cNvPr>
                <p14:cNvContentPartPr/>
                <p14:nvPr/>
              </p14:nvContentPartPr>
              <p14:xfrm>
                <a:off x="6624896" y="3627306"/>
                <a:ext cx="23400" cy="130320"/>
              </p14:xfrm>
            </p:contentPart>
          </mc:Choice>
          <mc:Fallback>
            <p:pic>
              <p:nvPicPr>
                <p:cNvPr id="36" name="Ink 35">
                  <a:extLst>
                    <a:ext uri="{FF2B5EF4-FFF2-40B4-BE49-F238E27FC236}">
                      <a16:creationId xmlns:a16="http://schemas.microsoft.com/office/drawing/2014/main" id="{E5DDD7EE-36D1-1198-EE3F-922AEAA59198}"/>
                    </a:ext>
                  </a:extLst>
                </p:cNvPr>
                <p:cNvPicPr/>
                <p:nvPr/>
              </p:nvPicPr>
              <p:blipFill>
                <a:blip r:embed="rId51"/>
                <a:stretch>
                  <a:fillRect/>
                </a:stretch>
              </p:blipFill>
              <p:spPr>
                <a:xfrm>
                  <a:off x="6615896" y="3618306"/>
                  <a:ext cx="4104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7" name="Ink 36">
                  <a:extLst>
                    <a:ext uri="{FF2B5EF4-FFF2-40B4-BE49-F238E27FC236}">
                      <a16:creationId xmlns:a16="http://schemas.microsoft.com/office/drawing/2014/main" id="{7B5F7DFF-5696-CB4E-727A-24B8B8CBAD60}"/>
                    </a:ext>
                  </a:extLst>
                </p14:cNvPr>
                <p14:cNvContentPartPr/>
                <p14:nvPr/>
              </p14:nvContentPartPr>
              <p14:xfrm>
                <a:off x="6671336" y="3626586"/>
                <a:ext cx="29880" cy="117000"/>
              </p14:xfrm>
            </p:contentPart>
          </mc:Choice>
          <mc:Fallback>
            <p:pic>
              <p:nvPicPr>
                <p:cNvPr id="37" name="Ink 36">
                  <a:extLst>
                    <a:ext uri="{FF2B5EF4-FFF2-40B4-BE49-F238E27FC236}">
                      <a16:creationId xmlns:a16="http://schemas.microsoft.com/office/drawing/2014/main" id="{7B5F7DFF-5696-CB4E-727A-24B8B8CBAD60}"/>
                    </a:ext>
                  </a:extLst>
                </p:cNvPr>
                <p:cNvPicPr/>
                <p:nvPr/>
              </p:nvPicPr>
              <p:blipFill>
                <a:blip r:embed="rId53"/>
                <a:stretch>
                  <a:fillRect/>
                </a:stretch>
              </p:blipFill>
              <p:spPr>
                <a:xfrm>
                  <a:off x="6662336" y="3617946"/>
                  <a:ext cx="4752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9" name="Ink 38">
                  <a:extLst>
                    <a:ext uri="{FF2B5EF4-FFF2-40B4-BE49-F238E27FC236}">
                      <a16:creationId xmlns:a16="http://schemas.microsoft.com/office/drawing/2014/main" id="{3C91E6E0-74BF-4AD4-1807-F2DE04EE8836}"/>
                    </a:ext>
                  </a:extLst>
                </p14:cNvPr>
                <p14:cNvContentPartPr/>
                <p14:nvPr/>
              </p14:nvContentPartPr>
              <p14:xfrm>
                <a:off x="6689336" y="3843306"/>
                <a:ext cx="11160" cy="20880"/>
              </p14:xfrm>
            </p:contentPart>
          </mc:Choice>
          <mc:Fallback>
            <p:pic>
              <p:nvPicPr>
                <p:cNvPr id="39" name="Ink 38">
                  <a:extLst>
                    <a:ext uri="{FF2B5EF4-FFF2-40B4-BE49-F238E27FC236}">
                      <a16:creationId xmlns:a16="http://schemas.microsoft.com/office/drawing/2014/main" id="{3C91E6E0-74BF-4AD4-1807-F2DE04EE8836}"/>
                    </a:ext>
                  </a:extLst>
                </p:cNvPr>
                <p:cNvPicPr/>
                <p:nvPr/>
              </p:nvPicPr>
              <p:blipFill>
                <a:blip r:embed="rId55"/>
                <a:stretch>
                  <a:fillRect/>
                </a:stretch>
              </p:blipFill>
              <p:spPr>
                <a:xfrm>
                  <a:off x="6680696" y="3834666"/>
                  <a:ext cx="2880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0" name="Ink 39">
                  <a:extLst>
                    <a:ext uri="{FF2B5EF4-FFF2-40B4-BE49-F238E27FC236}">
                      <a16:creationId xmlns:a16="http://schemas.microsoft.com/office/drawing/2014/main" id="{2F193CA4-4AAC-F958-BB32-95C0A376C49F}"/>
                    </a:ext>
                  </a:extLst>
                </p14:cNvPr>
                <p14:cNvContentPartPr/>
                <p14:nvPr/>
              </p14:nvContentPartPr>
              <p14:xfrm>
                <a:off x="6684656" y="3860946"/>
                <a:ext cx="11160" cy="15480"/>
              </p14:xfrm>
            </p:contentPart>
          </mc:Choice>
          <mc:Fallback>
            <p:pic>
              <p:nvPicPr>
                <p:cNvPr id="40" name="Ink 39">
                  <a:extLst>
                    <a:ext uri="{FF2B5EF4-FFF2-40B4-BE49-F238E27FC236}">
                      <a16:creationId xmlns:a16="http://schemas.microsoft.com/office/drawing/2014/main" id="{2F193CA4-4AAC-F958-BB32-95C0A376C49F}"/>
                    </a:ext>
                  </a:extLst>
                </p:cNvPr>
                <p:cNvPicPr/>
                <p:nvPr/>
              </p:nvPicPr>
              <p:blipFill>
                <a:blip r:embed="rId57"/>
                <a:stretch>
                  <a:fillRect/>
                </a:stretch>
              </p:blipFill>
              <p:spPr>
                <a:xfrm>
                  <a:off x="6675656" y="3851946"/>
                  <a:ext cx="2880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2" name="Ink 41">
                  <a:extLst>
                    <a:ext uri="{FF2B5EF4-FFF2-40B4-BE49-F238E27FC236}">
                      <a16:creationId xmlns:a16="http://schemas.microsoft.com/office/drawing/2014/main" id="{BF06F44F-7CD0-7E41-6221-2C52D564E2A2}"/>
                    </a:ext>
                  </a:extLst>
                </p14:cNvPr>
                <p14:cNvContentPartPr/>
                <p14:nvPr/>
              </p14:nvContentPartPr>
              <p14:xfrm>
                <a:off x="6761336" y="3862026"/>
                <a:ext cx="64440" cy="160560"/>
              </p14:xfrm>
            </p:contentPart>
          </mc:Choice>
          <mc:Fallback>
            <p:pic>
              <p:nvPicPr>
                <p:cNvPr id="42" name="Ink 41">
                  <a:extLst>
                    <a:ext uri="{FF2B5EF4-FFF2-40B4-BE49-F238E27FC236}">
                      <a16:creationId xmlns:a16="http://schemas.microsoft.com/office/drawing/2014/main" id="{BF06F44F-7CD0-7E41-6221-2C52D564E2A2}"/>
                    </a:ext>
                  </a:extLst>
                </p:cNvPr>
                <p:cNvPicPr/>
                <p:nvPr/>
              </p:nvPicPr>
              <p:blipFill>
                <a:blip r:embed="rId59"/>
                <a:stretch>
                  <a:fillRect/>
                </a:stretch>
              </p:blipFill>
              <p:spPr>
                <a:xfrm>
                  <a:off x="6752336" y="3853386"/>
                  <a:ext cx="82080" cy="1782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3" name="Ink 42">
                  <a:extLst>
                    <a:ext uri="{FF2B5EF4-FFF2-40B4-BE49-F238E27FC236}">
                      <a16:creationId xmlns:a16="http://schemas.microsoft.com/office/drawing/2014/main" id="{883D6AB4-7C73-1BC7-8317-DC921961BEBF}"/>
                    </a:ext>
                  </a:extLst>
                </p14:cNvPr>
                <p14:cNvContentPartPr/>
                <p14:nvPr/>
              </p14:nvContentPartPr>
              <p14:xfrm>
                <a:off x="6742976" y="3834666"/>
                <a:ext cx="96480" cy="88920"/>
              </p14:xfrm>
            </p:contentPart>
          </mc:Choice>
          <mc:Fallback>
            <p:pic>
              <p:nvPicPr>
                <p:cNvPr id="43" name="Ink 42">
                  <a:extLst>
                    <a:ext uri="{FF2B5EF4-FFF2-40B4-BE49-F238E27FC236}">
                      <a16:creationId xmlns:a16="http://schemas.microsoft.com/office/drawing/2014/main" id="{883D6AB4-7C73-1BC7-8317-DC921961BEBF}"/>
                    </a:ext>
                  </a:extLst>
                </p:cNvPr>
                <p:cNvPicPr/>
                <p:nvPr/>
              </p:nvPicPr>
              <p:blipFill>
                <a:blip r:embed="rId61"/>
                <a:stretch>
                  <a:fillRect/>
                </a:stretch>
              </p:blipFill>
              <p:spPr>
                <a:xfrm>
                  <a:off x="6733976" y="3826026"/>
                  <a:ext cx="11412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4" name="Ink 43">
                  <a:extLst>
                    <a:ext uri="{FF2B5EF4-FFF2-40B4-BE49-F238E27FC236}">
                      <a16:creationId xmlns:a16="http://schemas.microsoft.com/office/drawing/2014/main" id="{8E6C231A-4153-715E-E3E3-E5C4524AF3E8}"/>
                    </a:ext>
                  </a:extLst>
                </p14:cNvPr>
                <p14:cNvContentPartPr/>
                <p14:nvPr/>
              </p14:nvContentPartPr>
              <p14:xfrm>
                <a:off x="6912536" y="4114026"/>
                <a:ext cx="127440" cy="156600"/>
              </p14:xfrm>
            </p:contentPart>
          </mc:Choice>
          <mc:Fallback>
            <p:pic>
              <p:nvPicPr>
                <p:cNvPr id="44" name="Ink 43">
                  <a:extLst>
                    <a:ext uri="{FF2B5EF4-FFF2-40B4-BE49-F238E27FC236}">
                      <a16:creationId xmlns:a16="http://schemas.microsoft.com/office/drawing/2014/main" id="{8E6C231A-4153-715E-E3E3-E5C4524AF3E8}"/>
                    </a:ext>
                  </a:extLst>
                </p:cNvPr>
                <p:cNvPicPr/>
                <p:nvPr/>
              </p:nvPicPr>
              <p:blipFill>
                <a:blip r:embed="rId63"/>
                <a:stretch>
                  <a:fillRect/>
                </a:stretch>
              </p:blipFill>
              <p:spPr>
                <a:xfrm>
                  <a:off x="6903896" y="4105386"/>
                  <a:ext cx="14508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5" name="Ink 44">
                  <a:extLst>
                    <a:ext uri="{FF2B5EF4-FFF2-40B4-BE49-F238E27FC236}">
                      <a16:creationId xmlns:a16="http://schemas.microsoft.com/office/drawing/2014/main" id="{6E2E5A21-F132-65C1-3C14-CDD79245F0DF}"/>
                    </a:ext>
                  </a:extLst>
                </p14:cNvPr>
                <p14:cNvContentPartPr/>
                <p14:nvPr/>
              </p14:nvContentPartPr>
              <p14:xfrm>
                <a:off x="7021616" y="4020066"/>
                <a:ext cx="104040" cy="68040"/>
              </p14:xfrm>
            </p:contentPart>
          </mc:Choice>
          <mc:Fallback>
            <p:pic>
              <p:nvPicPr>
                <p:cNvPr id="45" name="Ink 44">
                  <a:extLst>
                    <a:ext uri="{FF2B5EF4-FFF2-40B4-BE49-F238E27FC236}">
                      <a16:creationId xmlns:a16="http://schemas.microsoft.com/office/drawing/2014/main" id="{6E2E5A21-F132-65C1-3C14-CDD79245F0DF}"/>
                    </a:ext>
                  </a:extLst>
                </p:cNvPr>
                <p:cNvPicPr/>
                <p:nvPr/>
              </p:nvPicPr>
              <p:blipFill>
                <a:blip r:embed="rId65"/>
                <a:stretch>
                  <a:fillRect/>
                </a:stretch>
              </p:blipFill>
              <p:spPr>
                <a:xfrm>
                  <a:off x="7012616" y="4011066"/>
                  <a:ext cx="12168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6" name="Ink 45">
                  <a:extLst>
                    <a:ext uri="{FF2B5EF4-FFF2-40B4-BE49-F238E27FC236}">
                      <a16:creationId xmlns:a16="http://schemas.microsoft.com/office/drawing/2014/main" id="{6DAB5AA8-E791-96F7-08FA-C71DA8852CE1}"/>
                    </a:ext>
                  </a:extLst>
                </p14:cNvPr>
                <p14:cNvContentPartPr/>
                <p14:nvPr/>
              </p14:nvContentPartPr>
              <p14:xfrm>
                <a:off x="7145096" y="3880026"/>
                <a:ext cx="86400" cy="188640"/>
              </p14:xfrm>
            </p:contentPart>
          </mc:Choice>
          <mc:Fallback>
            <p:pic>
              <p:nvPicPr>
                <p:cNvPr id="46" name="Ink 45">
                  <a:extLst>
                    <a:ext uri="{FF2B5EF4-FFF2-40B4-BE49-F238E27FC236}">
                      <a16:creationId xmlns:a16="http://schemas.microsoft.com/office/drawing/2014/main" id="{6DAB5AA8-E791-96F7-08FA-C71DA8852CE1}"/>
                    </a:ext>
                  </a:extLst>
                </p:cNvPr>
                <p:cNvPicPr/>
                <p:nvPr/>
              </p:nvPicPr>
              <p:blipFill>
                <a:blip r:embed="rId67"/>
                <a:stretch>
                  <a:fillRect/>
                </a:stretch>
              </p:blipFill>
              <p:spPr>
                <a:xfrm>
                  <a:off x="7136096" y="3871026"/>
                  <a:ext cx="10404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7" name="Ink 46">
                  <a:extLst>
                    <a:ext uri="{FF2B5EF4-FFF2-40B4-BE49-F238E27FC236}">
                      <a16:creationId xmlns:a16="http://schemas.microsoft.com/office/drawing/2014/main" id="{577576E3-E4FB-70B7-AC77-CAB8DBCC4F03}"/>
                    </a:ext>
                  </a:extLst>
                </p14:cNvPr>
                <p14:cNvContentPartPr/>
                <p14:nvPr/>
              </p14:nvContentPartPr>
              <p14:xfrm>
                <a:off x="7031336" y="4061106"/>
                <a:ext cx="354600" cy="361080"/>
              </p14:xfrm>
            </p:contentPart>
          </mc:Choice>
          <mc:Fallback>
            <p:pic>
              <p:nvPicPr>
                <p:cNvPr id="47" name="Ink 46">
                  <a:extLst>
                    <a:ext uri="{FF2B5EF4-FFF2-40B4-BE49-F238E27FC236}">
                      <a16:creationId xmlns:a16="http://schemas.microsoft.com/office/drawing/2014/main" id="{577576E3-E4FB-70B7-AC77-CAB8DBCC4F03}"/>
                    </a:ext>
                  </a:extLst>
                </p:cNvPr>
                <p:cNvPicPr/>
                <p:nvPr/>
              </p:nvPicPr>
              <p:blipFill>
                <a:blip r:embed="rId69"/>
                <a:stretch>
                  <a:fillRect/>
                </a:stretch>
              </p:blipFill>
              <p:spPr>
                <a:xfrm>
                  <a:off x="7022696" y="4052466"/>
                  <a:ext cx="372240" cy="3787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4" name="Ink 53">
                  <a:extLst>
                    <a:ext uri="{FF2B5EF4-FFF2-40B4-BE49-F238E27FC236}">
                      <a16:creationId xmlns:a16="http://schemas.microsoft.com/office/drawing/2014/main" id="{3279A01C-A5DD-48EE-663A-3C8E545DC729}"/>
                    </a:ext>
                  </a:extLst>
                </p14:cNvPr>
                <p14:cNvContentPartPr/>
                <p14:nvPr/>
              </p14:nvContentPartPr>
              <p14:xfrm>
                <a:off x="7293056" y="3659346"/>
                <a:ext cx="1144080" cy="308880"/>
              </p14:xfrm>
            </p:contentPart>
          </mc:Choice>
          <mc:Fallback>
            <p:pic>
              <p:nvPicPr>
                <p:cNvPr id="54" name="Ink 53">
                  <a:extLst>
                    <a:ext uri="{FF2B5EF4-FFF2-40B4-BE49-F238E27FC236}">
                      <a16:creationId xmlns:a16="http://schemas.microsoft.com/office/drawing/2014/main" id="{3279A01C-A5DD-48EE-663A-3C8E545DC729}"/>
                    </a:ext>
                  </a:extLst>
                </p:cNvPr>
                <p:cNvPicPr/>
                <p:nvPr/>
              </p:nvPicPr>
              <p:blipFill>
                <a:blip r:embed="rId71"/>
                <a:stretch>
                  <a:fillRect/>
                </a:stretch>
              </p:blipFill>
              <p:spPr>
                <a:xfrm>
                  <a:off x="7284416" y="3650706"/>
                  <a:ext cx="1161720" cy="326520"/>
                </a:xfrm>
                <a:prstGeom prst="rect">
                  <a:avLst/>
                </a:prstGeom>
              </p:spPr>
            </p:pic>
          </mc:Fallback>
        </mc:AlternateContent>
      </p:grpSp>
      <p:grpSp>
        <p:nvGrpSpPr>
          <p:cNvPr id="68" name="Group 67">
            <a:extLst>
              <a:ext uri="{FF2B5EF4-FFF2-40B4-BE49-F238E27FC236}">
                <a16:creationId xmlns:a16="http://schemas.microsoft.com/office/drawing/2014/main" id="{BB8B2C58-D2E1-88AD-810B-9230DE83CD6D}"/>
              </a:ext>
            </a:extLst>
          </p:cNvPr>
          <p:cNvGrpSpPr/>
          <p:nvPr/>
        </p:nvGrpSpPr>
        <p:grpSpPr>
          <a:xfrm>
            <a:off x="8300336" y="3715506"/>
            <a:ext cx="1642320" cy="413280"/>
            <a:chOff x="8300336" y="3715506"/>
            <a:chExt cx="1642320" cy="413280"/>
          </a:xfrm>
        </p:grpSpPr>
        <mc:AlternateContent xmlns:mc="http://schemas.openxmlformats.org/markup-compatibility/2006">
          <mc:Choice xmlns:p14="http://schemas.microsoft.com/office/powerpoint/2010/main" Requires="p14">
            <p:contentPart p14:bwMode="auto" r:id="rId72">
              <p14:nvContentPartPr>
                <p14:cNvPr id="56" name="Ink 55">
                  <a:extLst>
                    <a:ext uri="{FF2B5EF4-FFF2-40B4-BE49-F238E27FC236}">
                      <a16:creationId xmlns:a16="http://schemas.microsoft.com/office/drawing/2014/main" id="{081C4C84-3F20-8C42-5743-A43234E83513}"/>
                    </a:ext>
                  </a:extLst>
                </p14:cNvPr>
                <p14:cNvContentPartPr/>
                <p14:nvPr/>
              </p14:nvContentPartPr>
              <p14:xfrm>
                <a:off x="8300336" y="3876066"/>
                <a:ext cx="519480" cy="252720"/>
              </p14:xfrm>
            </p:contentPart>
          </mc:Choice>
          <mc:Fallback>
            <p:pic>
              <p:nvPicPr>
                <p:cNvPr id="56" name="Ink 55">
                  <a:extLst>
                    <a:ext uri="{FF2B5EF4-FFF2-40B4-BE49-F238E27FC236}">
                      <a16:creationId xmlns:a16="http://schemas.microsoft.com/office/drawing/2014/main" id="{081C4C84-3F20-8C42-5743-A43234E83513}"/>
                    </a:ext>
                  </a:extLst>
                </p:cNvPr>
                <p:cNvPicPr/>
                <p:nvPr/>
              </p:nvPicPr>
              <p:blipFill>
                <a:blip r:embed="rId73"/>
                <a:stretch>
                  <a:fillRect/>
                </a:stretch>
              </p:blipFill>
              <p:spPr>
                <a:xfrm>
                  <a:off x="8291696" y="3867066"/>
                  <a:ext cx="53712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7" name="Ink 56">
                  <a:extLst>
                    <a:ext uri="{FF2B5EF4-FFF2-40B4-BE49-F238E27FC236}">
                      <a16:creationId xmlns:a16="http://schemas.microsoft.com/office/drawing/2014/main" id="{3CB6FB57-080B-8F64-0E59-45C09C11C2CE}"/>
                    </a:ext>
                  </a:extLst>
                </p14:cNvPr>
                <p14:cNvContentPartPr/>
                <p14:nvPr/>
              </p14:nvContentPartPr>
              <p14:xfrm>
                <a:off x="8797496" y="4080186"/>
                <a:ext cx="21600" cy="34920"/>
              </p14:xfrm>
            </p:contentPart>
          </mc:Choice>
          <mc:Fallback>
            <p:pic>
              <p:nvPicPr>
                <p:cNvPr id="57" name="Ink 56">
                  <a:extLst>
                    <a:ext uri="{FF2B5EF4-FFF2-40B4-BE49-F238E27FC236}">
                      <a16:creationId xmlns:a16="http://schemas.microsoft.com/office/drawing/2014/main" id="{3CB6FB57-080B-8F64-0E59-45C09C11C2CE}"/>
                    </a:ext>
                  </a:extLst>
                </p:cNvPr>
                <p:cNvPicPr/>
                <p:nvPr/>
              </p:nvPicPr>
              <p:blipFill>
                <a:blip r:embed="rId75"/>
                <a:stretch>
                  <a:fillRect/>
                </a:stretch>
              </p:blipFill>
              <p:spPr>
                <a:xfrm>
                  <a:off x="8788496" y="4071186"/>
                  <a:ext cx="3924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9" name="Ink 58">
                  <a:extLst>
                    <a:ext uri="{FF2B5EF4-FFF2-40B4-BE49-F238E27FC236}">
                      <a16:creationId xmlns:a16="http://schemas.microsoft.com/office/drawing/2014/main" id="{0243F608-9FB8-27A1-D7CA-0836523A4F9D}"/>
                    </a:ext>
                  </a:extLst>
                </p14:cNvPr>
                <p14:cNvContentPartPr/>
                <p14:nvPr/>
              </p14:nvContentPartPr>
              <p14:xfrm>
                <a:off x="8904776" y="3901986"/>
                <a:ext cx="23760" cy="118080"/>
              </p14:xfrm>
            </p:contentPart>
          </mc:Choice>
          <mc:Fallback>
            <p:pic>
              <p:nvPicPr>
                <p:cNvPr id="59" name="Ink 58">
                  <a:extLst>
                    <a:ext uri="{FF2B5EF4-FFF2-40B4-BE49-F238E27FC236}">
                      <a16:creationId xmlns:a16="http://schemas.microsoft.com/office/drawing/2014/main" id="{0243F608-9FB8-27A1-D7CA-0836523A4F9D}"/>
                    </a:ext>
                  </a:extLst>
                </p:cNvPr>
                <p:cNvPicPr/>
                <p:nvPr/>
              </p:nvPicPr>
              <p:blipFill>
                <a:blip r:embed="rId77"/>
                <a:stretch>
                  <a:fillRect/>
                </a:stretch>
              </p:blipFill>
              <p:spPr>
                <a:xfrm>
                  <a:off x="8896136" y="3892986"/>
                  <a:ext cx="4140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0" name="Ink 59">
                  <a:extLst>
                    <a:ext uri="{FF2B5EF4-FFF2-40B4-BE49-F238E27FC236}">
                      <a16:creationId xmlns:a16="http://schemas.microsoft.com/office/drawing/2014/main" id="{087B45E6-985E-851B-C14A-274D2603F74C}"/>
                    </a:ext>
                  </a:extLst>
                </p14:cNvPr>
                <p14:cNvContentPartPr/>
                <p14:nvPr/>
              </p14:nvContentPartPr>
              <p14:xfrm>
                <a:off x="8978576" y="3894066"/>
                <a:ext cx="8640" cy="104400"/>
              </p14:xfrm>
            </p:contentPart>
          </mc:Choice>
          <mc:Fallback>
            <p:pic>
              <p:nvPicPr>
                <p:cNvPr id="60" name="Ink 59">
                  <a:extLst>
                    <a:ext uri="{FF2B5EF4-FFF2-40B4-BE49-F238E27FC236}">
                      <a16:creationId xmlns:a16="http://schemas.microsoft.com/office/drawing/2014/main" id="{087B45E6-985E-851B-C14A-274D2603F74C}"/>
                    </a:ext>
                  </a:extLst>
                </p:cNvPr>
                <p:cNvPicPr/>
                <p:nvPr/>
              </p:nvPicPr>
              <p:blipFill>
                <a:blip r:embed="rId79"/>
                <a:stretch>
                  <a:fillRect/>
                </a:stretch>
              </p:blipFill>
              <p:spPr>
                <a:xfrm>
                  <a:off x="8969936" y="3885426"/>
                  <a:ext cx="2628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1" name="Ink 60">
                  <a:extLst>
                    <a:ext uri="{FF2B5EF4-FFF2-40B4-BE49-F238E27FC236}">
                      <a16:creationId xmlns:a16="http://schemas.microsoft.com/office/drawing/2014/main" id="{8304BE14-CF2D-51E6-233E-CF07EF8DF497}"/>
                    </a:ext>
                  </a:extLst>
                </p14:cNvPr>
                <p14:cNvContentPartPr/>
                <p14:nvPr/>
              </p14:nvContentPartPr>
              <p14:xfrm>
                <a:off x="9003776" y="3898386"/>
                <a:ext cx="87840" cy="117360"/>
              </p14:xfrm>
            </p:contentPart>
          </mc:Choice>
          <mc:Fallback>
            <p:pic>
              <p:nvPicPr>
                <p:cNvPr id="61" name="Ink 60">
                  <a:extLst>
                    <a:ext uri="{FF2B5EF4-FFF2-40B4-BE49-F238E27FC236}">
                      <a16:creationId xmlns:a16="http://schemas.microsoft.com/office/drawing/2014/main" id="{8304BE14-CF2D-51E6-233E-CF07EF8DF497}"/>
                    </a:ext>
                  </a:extLst>
                </p:cNvPr>
                <p:cNvPicPr/>
                <p:nvPr/>
              </p:nvPicPr>
              <p:blipFill>
                <a:blip r:embed="rId81"/>
                <a:stretch>
                  <a:fillRect/>
                </a:stretch>
              </p:blipFill>
              <p:spPr>
                <a:xfrm>
                  <a:off x="8995136" y="3889386"/>
                  <a:ext cx="10548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3" name="Ink 62">
                  <a:extLst>
                    <a:ext uri="{FF2B5EF4-FFF2-40B4-BE49-F238E27FC236}">
                      <a16:creationId xmlns:a16="http://schemas.microsoft.com/office/drawing/2014/main" id="{75DB1ED0-9E08-0CF1-DDFC-79DF930E11B8}"/>
                    </a:ext>
                  </a:extLst>
                </p14:cNvPr>
                <p14:cNvContentPartPr/>
                <p14:nvPr/>
              </p14:nvContentPartPr>
              <p14:xfrm>
                <a:off x="9104216" y="3829986"/>
                <a:ext cx="783720" cy="106920"/>
              </p14:xfrm>
            </p:contentPart>
          </mc:Choice>
          <mc:Fallback>
            <p:pic>
              <p:nvPicPr>
                <p:cNvPr id="63" name="Ink 62">
                  <a:extLst>
                    <a:ext uri="{FF2B5EF4-FFF2-40B4-BE49-F238E27FC236}">
                      <a16:creationId xmlns:a16="http://schemas.microsoft.com/office/drawing/2014/main" id="{75DB1ED0-9E08-0CF1-DDFC-79DF930E11B8}"/>
                    </a:ext>
                  </a:extLst>
                </p:cNvPr>
                <p:cNvPicPr/>
                <p:nvPr/>
              </p:nvPicPr>
              <p:blipFill>
                <a:blip r:embed="rId83"/>
                <a:stretch>
                  <a:fillRect/>
                </a:stretch>
              </p:blipFill>
              <p:spPr>
                <a:xfrm>
                  <a:off x="9095216" y="3820986"/>
                  <a:ext cx="80136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4" name="Ink 63">
                  <a:extLst>
                    <a:ext uri="{FF2B5EF4-FFF2-40B4-BE49-F238E27FC236}">
                      <a16:creationId xmlns:a16="http://schemas.microsoft.com/office/drawing/2014/main" id="{F3009776-4349-2F9A-0843-E6022F657EB4}"/>
                    </a:ext>
                  </a:extLst>
                </p14:cNvPr>
                <p14:cNvContentPartPr/>
                <p14:nvPr/>
              </p14:nvContentPartPr>
              <p14:xfrm>
                <a:off x="9822056" y="3839346"/>
                <a:ext cx="19800" cy="93960"/>
              </p14:xfrm>
            </p:contentPart>
          </mc:Choice>
          <mc:Fallback>
            <p:pic>
              <p:nvPicPr>
                <p:cNvPr id="64" name="Ink 63">
                  <a:extLst>
                    <a:ext uri="{FF2B5EF4-FFF2-40B4-BE49-F238E27FC236}">
                      <a16:creationId xmlns:a16="http://schemas.microsoft.com/office/drawing/2014/main" id="{F3009776-4349-2F9A-0843-E6022F657EB4}"/>
                    </a:ext>
                  </a:extLst>
                </p:cNvPr>
                <p:cNvPicPr/>
                <p:nvPr/>
              </p:nvPicPr>
              <p:blipFill>
                <a:blip r:embed="rId85"/>
                <a:stretch>
                  <a:fillRect/>
                </a:stretch>
              </p:blipFill>
              <p:spPr>
                <a:xfrm>
                  <a:off x="9813056" y="3830346"/>
                  <a:ext cx="3744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6" name="Ink 65">
                  <a:extLst>
                    <a:ext uri="{FF2B5EF4-FFF2-40B4-BE49-F238E27FC236}">
                      <a16:creationId xmlns:a16="http://schemas.microsoft.com/office/drawing/2014/main" id="{BA3E6BBC-2A57-E931-4FE2-8677227C8B40}"/>
                    </a:ext>
                  </a:extLst>
                </p14:cNvPr>
                <p14:cNvContentPartPr/>
                <p14:nvPr/>
              </p14:nvContentPartPr>
              <p14:xfrm>
                <a:off x="9899816" y="3754026"/>
                <a:ext cx="42840" cy="366480"/>
              </p14:xfrm>
            </p:contentPart>
          </mc:Choice>
          <mc:Fallback>
            <p:pic>
              <p:nvPicPr>
                <p:cNvPr id="66" name="Ink 65">
                  <a:extLst>
                    <a:ext uri="{FF2B5EF4-FFF2-40B4-BE49-F238E27FC236}">
                      <a16:creationId xmlns:a16="http://schemas.microsoft.com/office/drawing/2014/main" id="{BA3E6BBC-2A57-E931-4FE2-8677227C8B40}"/>
                    </a:ext>
                  </a:extLst>
                </p:cNvPr>
                <p:cNvPicPr/>
                <p:nvPr/>
              </p:nvPicPr>
              <p:blipFill>
                <a:blip r:embed="rId87"/>
                <a:stretch>
                  <a:fillRect/>
                </a:stretch>
              </p:blipFill>
              <p:spPr>
                <a:xfrm>
                  <a:off x="9891176" y="3745026"/>
                  <a:ext cx="60480" cy="3841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7" name="Ink 66">
                  <a:extLst>
                    <a:ext uri="{FF2B5EF4-FFF2-40B4-BE49-F238E27FC236}">
                      <a16:creationId xmlns:a16="http://schemas.microsoft.com/office/drawing/2014/main" id="{54B18867-89DB-70F6-8BC3-15B148B45B80}"/>
                    </a:ext>
                  </a:extLst>
                </p14:cNvPr>
                <p14:cNvContentPartPr/>
                <p14:nvPr/>
              </p14:nvContentPartPr>
              <p14:xfrm>
                <a:off x="8838536" y="3715506"/>
                <a:ext cx="53280" cy="398880"/>
              </p14:xfrm>
            </p:contentPart>
          </mc:Choice>
          <mc:Fallback>
            <p:pic>
              <p:nvPicPr>
                <p:cNvPr id="67" name="Ink 66">
                  <a:extLst>
                    <a:ext uri="{FF2B5EF4-FFF2-40B4-BE49-F238E27FC236}">
                      <a16:creationId xmlns:a16="http://schemas.microsoft.com/office/drawing/2014/main" id="{54B18867-89DB-70F6-8BC3-15B148B45B80}"/>
                    </a:ext>
                  </a:extLst>
                </p:cNvPr>
                <p:cNvPicPr/>
                <p:nvPr/>
              </p:nvPicPr>
              <p:blipFill>
                <a:blip r:embed="rId89"/>
                <a:stretch>
                  <a:fillRect/>
                </a:stretch>
              </p:blipFill>
              <p:spPr>
                <a:xfrm>
                  <a:off x="8829536" y="3706506"/>
                  <a:ext cx="70920" cy="416520"/>
                </a:xfrm>
                <a:prstGeom prst="rect">
                  <a:avLst/>
                </a:prstGeom>
              </p:spPr>
            </p:pic>
          </mc:Fallback>
        </mc:AlternateContent>
      </p:grpSp>
    </p:spTree>
    <p:extLst>
      <p:ext uri="{BB962C8B-B14F-4D97-AF65-F5344CB8AC3E}">
        <p14:creationId xmlns:p14="http://schemas.microsoft.com/office/powerpoint/2010/main" val="1281644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2298A-EA44-4929-9855-D58C29E99728}"/>
              </a:ext>
            </a:extLst>
          </p:cNvPr>
          <p:cNvSpPr/>
          <p:nvPr/>
        </p:nvSpPr>
        <p:spPr>
          <a:xfrm>
            <a:off x="2201059" y="2088717"/>
            <a:ext cx="474320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3" name="Rectangle 2">
            <a:extLst>
              <a:ext uri="{FF2B5EF4-FFF2-40B4-BE49-F238E27FC236}">
                <a16:creationId xmlns:a16="http://schemas.microsoft.com/office/drawing/2014/main" id="{B544976E-2A91-4066-8612-EA6F3323339F}"/>
              </a:ext>
            </a:extLst>
          </p:cNvPr>
          <p:cNvSpPr/>
          <p:nvPr/>
        </p:nvSpPr>
        <p:spPr>
          <a:xfrm>
            <a:off x="2007269" y="1119763"/>
            <a:ext cx="4743202" cy="551177"/>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5" name="Rectangle 4">
            <a:extLst>
              <a:ext uri="{FF2B5EF4-FFF2-40B4-BE49-F238E27FC236}">
                <a16:creationId xmlns:a16="http://schemas.microsoft.com/office/drawing/2014/main" id="{EC36350F-8E2B-4D6E-B2A0-B4DC39EACCA4}"/>
              </a:ext>
            </a:extLst>
          </p:cNvPr>
          <p:cNvSpPr/>
          <p:nvPr/>
        </p:nvSpPr>
        <p:spPr>
          <a:xfrm>
            <a:off x="2075504" y="3904173"/>
            <a:ext cx="4610369"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solidFill>
                  <a:srgbClr val="008000"/>
                </a:solidFill>
                <a:latin typeface="Courier New" panose="02070309020205020404" pitchFamily="49" charset="0"/>
                <a:cs typeface="Courier New" panose="02070309020205020404" pitchFamily="49" charset="0"/>
              </a:rPr>
              <a:t>&lt;-</a:t>
            </a:r>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5’</a:t>
            </a:r>
            <a:r>
              <a:rPr lang="en-US" sz="1491" b="1" dirty="0">
                <a:highlight>
                  <a:srgbClr val="FFFF00"/>
                </a:highlight>
                <a:latin typeface="Courier New" panose="02070309020205020404" pitchFamily="49" charset="0"/>
                <a:cs typeface="Courier New" panose="02070309020205020404" pitchFamily="49" charset="0"/>
              </a:rPr>
              <a:t>CTGAC</a:t>
            </a:r>
            <a:r>
              <a:rPr lang="en-US" sz="1491" b="1" dirty="0">
                <a:solidFill>
                  <a:srgbClr val="C00000"/>
                </a:solidFill>
                <a:latin typeface="Courier New" panose="02070309020205020404" pitchFamily="49" charset="0"/>
                <a:cs typeface="Courier New" panose="02070309020205020404" pitchFamily="49" charset="0"/>
              </a:rPr>
              <a:t>TAGTCGATGCGAATGTGCGGTGC-&gt;</a:t>
            </a:r>
          </a:p>
          <a:p>
            <a:r>
              <a:rPr lang="en-US" sz="1491" dirty="0">
                <a:latin typeface="Courier New" panose="02070309020205020404" pitchFamily="49" charset="0"/>
                <a:cs typeface="Courier New" panose="02070309020205020404" pitchFamily="49" charset="0"/>
              </a:rPr>
              <a:t>--TTCGACTGATCAGCTACGCTT</a:t>
            </a:r>
            <a:r>
              <a:rPr lang="en-US" sz="149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6" name="Rectangle 5">
            <a:extLst>
              <a:ext uri="{FF2B5EF4-FFF2-40B4-BE49-F238E27FC236}">
                <a16:creationId xmlns:a16="http://schemas.microsoft.com/office/drawing/2014/main" id="{02CE01A5-A099-4E75-9DCA-17A42C1F5537}"/>
              </a:ext>
            </a:extLst>
          </p:cNvPr>
          <p:cNvSpPr/>
          <p:nvPr/>
        </p:nvSpPr>
        <p:spPr>
          <a:xfrm>
            <a:off x="6750471" y="1089067"/>
            <a:ext cx="454472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7" name="Rectangle 6">
            <a:extLst>
              <a:ext uri="{FF2B5EF4-FFF2-40B4-BE49-F238E27FC236}">
                <a16:creationId xmlns:a16="http://schemas.microsoft.com/office/drawing/2014/main" id="{ED990933-0E8D-44E2-9D3F-D6CE5E541505}"/>
              </a:ext>
            </a:extLst>
          </p:cNvPr>
          <p:cNvSpPr/>
          <p:nvPr/>
        </p:nvSpPr>
        <p:spPr>
          <a:xfrm>
            <a:off x="6750471" y="2483183"/>
            <a:ext cx="54538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dirty="0">
              <a:solidFill>
                <a:srgbClr val="FF0000"/>
              </a:solidFill>
              <a:highlight>
                <a:srgbClr val="FFFF00"/>
              </a:highlight>
              <a:latin typeface="Courier New" panose="02070309020205020404" pitchFamily="49" charset="0"/>
              <a:cs typeface="Courier New" panose="02070309020205020404" pitchFamily="49" charset="0"/>
            </a:endParaRP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L strand</a:t>
            </a:r>
            <a:endParaRPr lang="en-US" sz="1491" b="1" dirty="0"/>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 U Strand</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sp>
        <p:nvSpPr>
          <p:cNvPr id="8" name="Rectangle 7">
            <a:extLst>
              <a:ext uri="{FF2B5EF4-FFF2-40B4-BE49-F238E27FC236}">
                <a16:creationId xmlns:a16="http://schemas.microsoft.com/office/drawing/2014/main" id="{7956ECBB-E782-42C6-B751-E390C7C772AB}"/>
              </a:ext>
            </a:extLst>
          </p:cNvPr>
          <p:cNvSpPr/>
          <p:nvPr/>
        </p:nvSpPr>
        <p:spPr>
          <a:xfrm>
            <a:off x="6652207" y="4808024"/>
            <a:ext cx="50007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FFA41D"/>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cxnSp>
        <p:nvCxnSpPr>
          <p:cNvPr id="10" name="Straight Arrow Connector 9">
            <a:extLst>
              <a:ext uri="{FF2B5EF4-FFF2-40B4-BE49-F238E27FC236}">
                <a16:creationId xmlns:a16="http://schemas.microsoft.com/office/drawing/2014/main" id="{1A041C50-76E0-4C33-AE34-CC3D636F04C7}"/>
              </a:ext>
            </a:extLst>
          </p:cNvPr>
          <p:cNvCxnSpPr/>
          <p:nvPr/>
        </p:nvCxnSpPr>
        <p:spPr>
          <a:xfrm>
            <a:off x="4489577" y="1659047"/>
            <a:ext cx="0" cy="421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AAA462-A2ED-4955-A312-D3038C4C6022}"/>
              </a:ext>
            </a:extLst>
          </p:cNvPr>
          <p:cNvCxnSpPr/>
          <p:nvPr/>
        </p:nvCxnSpPr>
        <p:spPr>
          <a:xfrm>
            <a:off x="4399278" y="3509448"/>
            <a:ext cx="0" cy="387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0AFE1C-4F7E-4EA1-AC28-29D4F2808555}"/>
              </a:ext>
            </a:extLst>
          </p:cNvPr>
          <p:cNvCxnSpPr>
            <a:cxnSpLocks/>
          </p:cNvCxnSpPr>
          <p:nvPr/>
        </p:nvCxnSpPr>
        <p:spPr>
          <a:xfrm flipV="1">
            <a:off x="6234934" y="1758827"/>
            <a:ext cx="453999" cy="274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DD569D-4E86-423C-9C16-C2A07DF3A23A}"/>
              </a:ext>
            </a:extLst>
          </p:cNvPr>
          <p:cNvCxnSpPr/>
          <p:nvPr/>
        </p:nvCxnSpPr>
        <p:spPr>
          <a:xfrm>
            <a:off x="8569978" y="3874233"/>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A9E7E0-872D-42E2-A211-7B1DB744729F}"/>
              </a:ext>
            </a:extLst>
          </p:cNvPr>
          <p:cNvSpPr/>
          <p:nvPr/>
        </p:nvSpPr>
        <p:spPr>
          <a:xfrm>
            <a:off x="505834" y="6008905"/>
            <a:ext cx="3910201" cy="551177"/>
          </a:xfrm>
          <a:prstGeom prst="rect">
            <a:avLst/>
          </a:prstGeom>
        </p:spPr>
        <p:txBody>
          <a:bodyPr wrap="square">
            <a:spAutoFit/>
          </a:bodyPr>
          <a:lstStyle/>
          <a:p>
            <a:r>
              <a:rPr lang="en-US" sz="1491" b="1" u="sng" dirty="0">
                <a:highlight>
                  <a:srgbClr val="FFFF00"/>
                </a:highlight>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a:t>
            </a:r>
          </a:p>
          <a:p>
            <a:r>
              <a:rPr lang="en-US" sz="1491" dirty="0">
                <a:latin typeface="Courier New" panose="02070309020205020404" pitchFamily="49" charset="0"/>
                <a:cs typeface="Courier New" panose="02070309020205020404" pitchFamily="49" charset="0"/>
              </a:rPr>
              <a:t>GACTGATCAGCTACGCTT</a:t>
            </a:r>
            <a:r>
              <a:rPr lang="en-US" sz="1491" b="1" u="sng" dirty="0">
                <a:highlight>
                  <a:srgbClr val="00FF00"/>
                </a:highlight>
                <a:latin typeface="Courier New" panose="02070309020205020404" pitchFamily="49" charset="0"/>
                <a:cs typeface="Courier New" panose="02070309020205020404" pitchFamily="49" charset="0"/>
              </a:rPr>
              <a:t>ACACG</a:t>
            </a:r>
            <a:endParaRPr lang="en-US" sz="1491" dirty="0">
              <a:highlight>
                <a:srgbClr val="00FF00"/>
              </a:highligh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E5DFF1BA-406E-4A60-951B-F8DE6A525D2C}"/>
              </a:ext>
            </a:extLst>
          </p:cNvPr>
          <p:cNvSpPr txBox="1"/>
          <p:nvPr/>
        </p:nvSpPr>
        <p:spPr>
          <a:xfrm>
            <a:off x="1437005" y="590107"/>
            <a:ext cx="754181" cy="354584"/>
          </a:xfrm>
          <a:prstGeom prst="rect">
            <a:avLst/>
          </a:prstGeom>
          <a:noFill/>
        </p:spPr>
        <p:txBody>
          <a:bodyPr wrap="none" rtlCol="0">
            <a:spAutoFit/>
          </a:bodyPr>
          <a:lstStyle/>
          <a:p>
            <a:r>
              <a:rPr lang="en-US" sz="1704" dirty="0"/>
              <a:t>Cycle I</a:t>
            </a:r>
          </a:p>
        </p:txBody>
      </p:sp>
      <p:sp>
        <p:nvSpPr>
          <p:cNvPr id="13" name="TextBox 12">
            <a:extLst>
              <a:ext uri="{FF2B5EF4-FFF2-40B4-BE49-F238E27FC236}">
                <a16:creationId xmlns:a16="http://schemas.microsoft.com/office/drawing/2014/main" id="{52A78487-F7B2-4B89-A004-DCE9AC782B57}"/>
              </a:ext>
            </a:extLst>
          </p:cNvPr>
          <p:cNvSpPr txBox="1"/>
          <p:nvPr/>
        </p:nvSpPr>
        <p:spPr>
          <a:xfrm>
            <a:off x="2306476" y="5119023"/>
            <a:ext cx="4339201" cy="408125"/>
          </a:xfrm>
          <a:prstGeom prst="rect">
            <a:avLst/>
          </a:prstGeom>
          <a:noFill/>
        </p:spPr>
        <p:txBody>
          <a:bodyPr wrap="none" rtlCol="0">
            <a:spAutoFit/>
          </a:bodyPr>
          <a:lstStyle/>
          <a:p>
            <a:r>
              <a:rPr lang="en-US" sz="2052" dirty="0">
                <a:solidFill>
                  <a:srgbClr val="C00000"/>
                </a:solidFill>
              </a:rPr>
              <a:t>So far - defined one end of the product</a:t>
            </a:r>
          </a:p>
        </p:txBody>
      </p:sp>
      <p:sp>
        <p:nvSpPr>
          <p:cNvPr id="17" name="TextBox 16">
            <a:extLst>
              <a:ext uri="{FF2B5EF4-FFF2-40B4-BE49-F238E27FC236}">
                <a16:creationId xmlns:a16="http://schemas.microsoft.com/office/drawing/2014/main" id="{288E746B-C937-4A99-8BBD-F69AFA35F0E1}"/>
              </a:ext>
            </a:extLst>
          </p:cNvPr>
          <p:cNvSpPr txBox="1"/>
          <p:nvPr/>
        </p:nvSpPr>
        <p:spPr>
          <a:xfrm>
            <a:off x="6461933" y="665110"/>
            <a:ext cx="808683" cy="354584"/>
          </a:xfrm>
          <a:prstGeom prst="rect">
            <a:avLst/>
          </a:prstGeom>
          <a:noFill/>
        </p:spPr>
        <p:txBody>
          <a:bodyPr wrap="none" rtlCol="0">
            <a:spAutoFit/>
          </a:bodyPr>
          <a:lstStyle/>
          <a:p>
            <a:r>
              <a:rPr lang="en-US" sz="1704" dirty="0"/>
              <a:t>Cycle II</a:t>
            </a:r>
          </a:p>
        </p:txBody>
      </p:sp>
      <p:sp>
        <p:nvSpPr>
          <p:cNvPr id="19" name="TextBox 18">
            <a:extLst>
              <a:ext uri="{FF2B5EF4-FFF2-40B4-BE49-F238E27FC236}">
                <a16:creationId xmlns:a16="http://schemas.microsoft.com/office/drawing/2014/main" id="{95257EEE-EE56-4425-A880-405C646932F8}"/>
              </a:ext>
            </a:extLst>
          </p:cNvPr>
          <p:cNvSpPr txBox="1"/>
          <p:nvPr/>
        </p:nvSpPr>
        <p:spPr>
          <a:xfrm>
            <a:off x="10806472" y="4869520"/>
            <a:ext cx="1947624" cy="1039708"/>
          </a:xfrm>
          <a:prstGeom prst="rect">
            <a:avLst/>
          </a:prstGeom>
          <a:noFill/>
        </p:spPr>
        <p:txBody>
          <a:bodyPr wrap="square" rtlCol="0">
            <a:spAutoFit/>
          </a:bodyPr>
          <a:lstStyle/>
          <a:p>
            <a:r>
              <a:rPr lang="en-US" sz="2052" dirty="0">
                <a:solidFill>
                  <a:srgbClr val="C00000"/>
                </a:solidFill>
              </a:rPr>
              <a:t>Now have one strand of the product</a:t>
            </a:r>
          </a:p>
        </p:txBody>
      </p:sp>
      <p:cxnSp>
        <p:nvCxnSpPr>
          <p:cNvPr id="21" name="Straight Arrow Connector 20">
            <a:extLst>
              <a:ext uri="{FF2B5EF4-FFF2-40B4-BE49-F238E27FC236}">
                <a16:creationId xmlns:a16="http://schemas.microsoft.com/office/drawing/2014/main" id="{F656BD22-37AC-4359-B9CC-7B598D42A95F}"/>
              </a:ext>
            </a:extLst>
          </p:cNvPr>
          <p:cNvCxnSpPr/>
          <p:nvPr/>
        </p:nvCxnSpPr>
        <p:spPr>
          <a:xfrm>
            <a:off x="8726791" y="2239685"/>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A6D30E-D686-46C6-88CD-56F7952B918F}"/>
              </a:ext>
            </a:extLst>
          </p:cNvPr>
          <p:cNvSpPr txBox="1"/>
          <p:nvPr/>
        </p:nvSpPr>
        <p:spPr>
          <a:xfrm>
            <a:off x="646459" y="5537356"/>
            <a:ext cx="1352934" cy="354584"/>
          </a:xfrm>
          <a:prstGeom prst="rect">
            <a:avLst/>
          </a:prstGeom>
          <a:noFill/>
        </p:spPr>
        <p:txBody>
          <a:bodyPr wrap="none" rtlCol="0">
            <a:spAutoFit/>
          </a:bodyPr>
          <a:lstStyle/>
          <a:p>
            <a:r>
              <a:rPr lang="en-US" sz="1704" dirty="0"/>
              <a:t>Final Product</a:t>
            </a:r>
          </a:p>
        </p:txBody>
      </p:sp>
      <p:cxnSp>
        <p:nvCxnSpPr>
          <p:cNvPr id="24" name="Straight Arrow Connector 23">
            <a:extLst>
              <a:ext uri="{FF2B5EF4-FFF2-40B4-BE49-F238E27FC236}">
                <a16:creationId xmlns:a16="http://schemas.microsoft.com/office/drawing/2014/main" id="{0DFBB86C-213A-4EA9-A1D4-27B157B4BC2B}"/>
              </a:ext>
            </a:extLst>
          </p:cNvPr>
          <p:cNvCxnSpPr>
            <a:cxnSpLocks/>
          </p:cNvCxnSpPr>
          <p:nvPr/>
        </p:nvCxnSpPr>
        <p:spPr>
          <a:xfrm>
            <a:off x="2685036" y="1088216"/>
            <a:ext cx="2508629" cy="8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3094CA-E028-4D27-987D-5B728CA01E1A}"/>
              </a:ext>
            </a:extLst>
          </p:cNvPr>
          <p:cNvSpPr txBox="1"/>
          <p:nvPr/>
        </p:nvSpPr>
        <p:spPr>
          <a:xfrm>
            <a:off x="3114659" y="1714648"/>
            <a:ext cx="1460143" cy="288990"/>
          </a:xfrm>
          <a:prstGeom prst="rect">
            <a:avLst/>
          </a:prstGeom>
          <a:noFill/>
        </p:spPr>
        <p:txBody>
          <a:bodyPr wrap="none" rtlCol="0">
            <a:spAutoFit/>
          </a:bodyPr>
          <a:lstStyle/>
          <a:p>
            <a:r>
              <a:rPr lang="en-US" sz="1278" dirty="0"/>
              <a:t>Denature &amp; Anneal</a:t>
            </a:r>
          </a:p>
        </p:txBody>
      </p:sp>
      <p:sp>
        <p:nvSpPr>
          <p:cNvPr id="25" name="TextBox 24">
            <a:extLst>
              <a:ext uri="{FF2B5EF4-FFF2-40B4-BE49-F238E27FC236}">
                <a16:creationId xmlns:a16="http://schemas.microsoft.com/office/drawing/2014/main" id="{3483AEE3-693B-41C5-B3F0-28FB0173B883}"/>
              </a:ext>
            </a:extLst>
          </p:cNvPr>
          <p:cNvSpPr txBox="1"/>
          <p:nvPr/>
        </p:nvSpPr>
        <p:spPr>
          <a:xfrm>
            <a:off x="8918059" y="2239684"/>
            <a:ext cx="1460143" cy="288990"/>
          </a:xfrm>
          <a:prstGeom prst="rect">
            <a:avLst/>
          </a:prstGeom>
          <a:noFill/>
        </p:spPr>
        <p:txBody>
          <a:bodyPr wrap="none" rtlCol="0">
            <a:spAutoFit/>
          </a:bodyPr>
          <a:lstStyle/>
          <a:p>
            <a:r>
              <a:rPr lang="en-US" sz="1278" dirty="0"/>
              <a:t>Denature &amp; Anneal</a:t>
            </a:r>
          </a:p>
        </p:txBody>
      </p:sp>
      <p:sp>
        <p:nvSpPr>
          <p:cNvPr id="23" name="TextBox 22">
            <a:extLst>
              <a:ext uri="{FF2B5EF4-FFF2-40B4-BE49-F238E27FC236}">
                <a16:creationId xmlns:a16="http://schemas.microsoft.com/office/drawing/2014/main" id="{6D7ECC4E-0A96-4C64-81C5-D0AAF6867F80}"/>
              </a:ext>
            </a:extLst>
          </p:cNvPr>
          <p:cNvSpPr txBox="1"/>
          <p:nvPr/>
        </p:nvSpPr>
        <p:spPr>
          <a:xfrm>
            <a:off x="3139862" y="3447471"/>
            <a:ext cx="955518" cy="288990"/>
          </a:xfrm>
          <a:prstGeom prst="rect">
            <a:avLst/>
          </a:prstGeom>
          <a:noFill/>
        </p:spPr>
        <p:txBody>
          <a:bodyPr wrap="none" rtlCol="0">
            <a:spAutoFit/>
          </a:bodyPr>
          <a:lstStyle/>
          <a:p>
            <a:r>
              <a:rPr lang="en-US" sz="1278" dirty="0"/>
              <a:t>Polymerase</a:t>
            </a:r>
          </a:p>
        </p:txBody>
      </p:sp>
      <p:sp>
        <p:nvSpPr>
          <p:cNvPr id="26" name="TextBox 25">
            <a:extLst>
              <a:ext uri="{FF2B5EF4-FFF2-40B4-BE49-F238E27FC236}">
                <a16:creationId xmlns:a16="http://schemas.microsoft.com/office/drawing/2014/main" id="{58BCC8D1-1C7F-4980-AE49-A224840E96DE}"/>
              </a:ext>
            </a:extLst>
          </p:cNvPr>
          <p:cNvSpPr txBox="1"/>
          <p:nvPr/>
        </p:nvSpPr>
        <p:spPr>
          <a:xfrm>
            <a:off x="7312622" y="3897029"/>
            <a:ext cx="955518" cy="288990"/>
          </a:xfrm>
          <a:prstGeom prst="rect">
            <a:avLst/>
          </a:prstGeom>
          <a:noFill/>
        </p:spPr>
        <p:txBody>
          <a:bodyPr wrap="none" rtlCol="0">
            <a:spAutoFit/>
          </a:bodyPr>
          <a:lstStyle/>
          <a:p>
            <a:r>
              <a:rPr lang="en-US" sz="1278" dirty="0"/>
              <a:t>Polymerase</a:t>
            </a:r>
          </a:p>
        </p:txBody>
      </p:sp>
      <p:sp>
        <p:nvSpPr>
          <p:cNvPr id="4" name="TextBox 3">
            <a:extLst>
              <a:ext uri="{FF2B5EF4-FFF2-40B4-BE49-F238E27FC236}">
                <a16:creationId xmlns:a16="http://schemas.microsoft.com/office/drawing/2014/main" id="{6223615B-F106-4515-B31F-277620CAA9E2}"/>
              </a:ext>
            </a:extLst>
          </p:cNvPr>
          <p:cNvSpPr txBox="1"/>
          <p:nvPr/>
        </p:nvSpPr>
        <p:spPr>
          <a:xfrm>
            <a:off x="2962552" y="54213"/>
            <a:ext cx="7181325" cy="551241"/>
          </a:xfrm>
          <a:prstGeom prst="rect">
            <a:avLst/>
          </a:prstGeom>
          <a:noFill/>
        </p:spPr>
        <p:txBody>
          <a:bodyPr wrap="none" rtlCol="0">
            <a:spAutoFit/>
          </a:bodyPr>
          <a:lstStyle/>
          <a:p>
            <a:r>
              <a:rPr lang="en-US" sz="2982" dirty="0"/>
              <a:t>Detailed Events During First Three PCR Cycles</a:t>
            </a:r>
          </a:p>
        </p:txBody>
      </p:sp>
      <p:cxnSp>
        <p:nvCxnSpPr>
          <p:cNvPr id="27" name="Straight Arrow Connector 26">
            <a:extLst>
              <a:ext uri="{FF2B5EF4-FFF2-40B4-BE49-F238E27FC236}">
                <a16:creationId xmlns:a16="http://schemas.microsoft.com/office/drawing/2014/main" id="{1865B307-E943-6EBE-9DD1-88FCC8D36B81}"/>
              </a:ext>
            </a:extLst>
          </p:cNvPr>
          <p:cNvCxnSpPr/>
          <p:nvPr/>
        </p:nvCxnSpPr>
        <p:spPr>
          <a:xfrm flipH="1">
            <a:off x="10094173" y="5380037"/>
            <a:ext cx="568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783AB4-43BC-D97A-2B64-CE0C0900CF72}"/>
              </a:ext>
            </a:extLst>
          </p:cNvPr>
          <p:cNvCxnSpPr/>
          <p:nvPr/>
        </p:nvCxnSpPr>
        <p:spPr>
          <a:xfrm flipH="1">
            <a:off x="10378201" y="5684040"/>
            <a:ext cx="428271" cy="58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7056F97-93BA-843B-F32E-061186167D22}"/>
              </a:ext>
            </a:extLst>
          </p:cNvPr>
          <p:cNvSpPr txBox="1"/>
          <p:nvPr/>
        </p:nvSpPr>
        <p:spPr>
          <a:xfrm>
            <a:off x="207917" y="1747405"/>
            <a:ext cx="1977450" cy="2739211"/>
          </a:xfrm>
          <a:prstGeom prst="rect">
            <a:avLst/>
          </a:prstGeom>
          <a:noFill/>
        </p:spPr>
        <p:txBody>
          <a:bodyPr wrap="square" rtlCol="0">
            <a:spAutoFit/>
          </a:bodyPr>
          <a:lstStyle/>
          <a:p>
            <a:pPr>
              <a:spcBef>
                <a:spcPts val="600"/>
              </a:spcBef>
            </a:pPr>
            <a:r>
              <a:rPr lang="en-US" sz="1800" dirty="0">
                <a:latin typeface="Arial" panose="020B0604020202020204" pitchFamily="34" charset="0"/>
                <a:cs typeface="Arial" panose="020B0604020202020204" pitchFamily="34" charset="0"/>
              </a:rPr>
              <a:t>Note:</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Polymerization starts at the primer (add to 3’-OH)</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Polymerase always goes to the end of the template.</a:t>
            </a:r>
          </a:p>
        </p:txBody>
      </p:sp>
      <p:sp>
        <p:nvSpPr>
          <p:cNvPr id="30" name="Date Placeholder 29">
            <a:extLst>
              <a:ext uri="{FF2B5EF4-FFF2-40B4-BE49-F238E27FC236}">
                <a16:creationId xmlns:a16="http://schemas.microsoft.com/office/drawing/2014/main" id="{1BF14ED8-7EDB-44A0-C159-78E29FECF038}"/>
              </a:ext>
            </a:extLst>
          </p:cNvPr>
          <p:cNvSpPr>
            <a:spLocks noGrp="1"/>
          </p:cNvSpPr>
          <p:nvPr>
            <p:ph type="dt" sz="half" idx="10"/>
          </p:nvPr>
        </p:nvSpPr>
        <p:spPr/>
        <p:txBody>
          <a:bodyPr/>
          <a:lstStyle/>
          <a:p>
            <a:fld id="{9CA4FD87-C3C9-48F1-8182-B2E27675C7BC}" type="datetime1">
              <a:rPr lang="en-US" smtClean="0"/>
              <a:t>9/7/2024</a:t>
            </a:fld>
            <a:endParaRPr lang="en-US"/>
          </a:p>
        </p:txBody>
      </p:sp>
      <p:sp>
        <p:nvSpPr>
          <p:cNvPr id="31" name="Footer Placeholder 30">
            <a:extLst>
              <a:ext uri="{FF2B5EF4-FFF2-40B4-BE49-F238E27FC236}">
                <a16:creationId xmlns:a16="http://schemas.microsoft.com/office/drawing/2014/main" id="{6F27BC4C-E764-5B36-0FAF-B7C040C8557D}"/>
              </a:ext>
            </a:extLst>
          </p:cNvPr>
          <p:cNvSpPr>
            <a:spLocks noGrp="1"/>
          </p:cNvSpPr>
          <p:nvPr>
            <p:ph type="ftr" sz="quarter" idx="11"/>
          </p:nvPr>
        </p:nvSpPr>
        <p:spPr/>
        <p:txBody>
          <a:bodyPr/>
          <a:lstStyle/>
          <a:p>
            <a:r>
              <a:rPr lang="en-US"/>
              <a:t>Drugs and Disease F2024 - Lecture 4</a:t>
            </a:r>
          </a:p>
        </p:txBody>
      </p:sp>
      <p:sp>
        <p:nvSpPr>
          <p:cNvPr id="32" name="Slide Number Placeholder 31">
            <a:extLst>
              <a:ext uri="{FF2B5EF4-FFF2-40B4-BE49-F238E27FC236}">
                <a16:creationId xmlns:a16="http://schemas.microsoft.com/office/drawing/2014/main" id="{B37881A9-89AF-4038-70FE-B20034627E20}"/>
              </a:ext>
            </a:extLst>
          </p:cNvPr>
          <p:cNvSpPr>
            <a:spLocks noGrp="1"/>
          </p:cNvSpPr>
          <p:nvPr>
            <p:ph type="sldNum" sz="quarter" idx="12"/>
          </p:nvPr>
        </p:nvSpPr>
        <p:spPr/>
        <p:txBody>
          <a:bodyPr/>
          <a:lstStyle/>
          <a:p>
            <a:fld id="{DC3BB032-4020-48F4-953B-341806DC4A2B}" type="slidenum">
              <a:rPr lang="en-US" smtClean="0"/>
              <a:t>22</a:t>
            </a:fld>
            <a:endParaRPr lang="en-US"/>
          </a:p>
        </p:txBody>
      </p:sp>
      <mc:AlternateContent xmlns:mc="http://schemas.openxmlformats.org/markup-compatibility/2006">
        <mc:Choice xmlns:p14="http://schemas.microsoft.com/office/powerpoint/2010/main" Requires="p14">
          <p:contentPart p14:bwMode="auto" r:id="rId2">
            <p14:nvContentPartPr>
              <p14:cNvPr id="15" name="Ink 14">
                <a:extLst>
                  <a:ext uri="{FF2B5EF4-FFF2-40B4-BE49-F238E27FC236}">
                    <a16:creationId xmlns:a16="http://schemas.microsoft.com/office/drawing/2014/main" id="{2E8401F2-F13B-A532-93CA-3665114F505E}"/>
                  </a:ext>
                </a:extLst>
              </p14:cNvPr>
              <p14:cNvContentPartPr/>
              <p14:nvPr/>
            </p14:nvContentPartPr>
            <p14:xfrm>
              <a:off x="204656" y="2041506"/>
              <a:ext cx="259560" cy="289800"/>
            </p14:xfrm>
          </p:contentPart>
        </mc:Choice>
        <mc:Fallback>
          <p:pic>
            <p:nvPicPr>
              <p:cNvPr id="15" name="Ink 14">
                <a:extLst>
                  <a:ext uri="{FF2B5EF4-FFF2-40B4-BE49-F238E27FC236}">
                    <a16:creationId xmlns:a16="http://schemas.microsoft.com/office/drawing/2014/main" id="{2E8401F2-F13B-A532-93CA-3665114F505E}"/>
                  </a:ext>
                </a:extLst>
              </p:cNvPr>
              <p:cNvPicPr/>
              <p:nvPr/>
            </p:nvPicPr>
            <p:blipFill>
              <a:blip r:embed="rId3"/>
              <a:stretch>
                <a:fillRect/>
              </a:stretch>
            </p:blipFill>
            <p:spPr>
              <a:xfrm>
                <a:off x="195656" y="2032866"/>
                <a:ext cx="277200" cy="3074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20" name="Ink 19">
                <a:extLst>
                  <a:ext uri="{FF2B5EF4-FFF2-40B4-BE49-F238E27FC236}">
                    <a16:creationId xmlns:a16="http://schemas.microsoft.com/office/drawing/2014/main" id="{30E07282-3519-4160-8815-49ECD50D2B5C}"/>
                  </a:ext>
                </a:extLst>
              </p14:cNvPr>
              <p14:cNvContentPartPr/>
              <p14:nvPr/>
            </p14:nvContentPartPr>
            <p14:xfrm>
              <a:off x="226976" y="3241386"/>
              <a:ext cx="236520" cy="283320"/>
            </p14:xfrm>
          </p:contentPart>
        </mc:Choice>
        <mc:Fallback>
          <p:pic>
            <p:nvPicPr>
              <p:cNvPr id="20" name="Ink 19">
                <a:extLst>
                  <a:ext uri="{FF2B5EF4-FFF2-40B4-BE49-F238E27FC236}">
                    <a16:creationId xmlns:a16="http://schemas.microsoft.com/office/drawing/2014/main" id="{30E07282-3519-4160-8815-49ECD50D2B5C}"/>
                  </a:ext>
                </a:extLst>
              </p:cNvPr>
              <p:cNvPicPr/>
              <p:nvPr/>
            </p:nvPicPr>
            <p:blipFill>
              <a:blip r:embed="rId5"/>
              <a:stretch>
                <a:fillRect/>
              </a:stretch>
            </p:blipFill>
            <p:spPr>
              <a:xfrm>
                <a:off x="218336" y="3232746"/>
                <a:ext cx="254160" cy="300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8" name="Ink 27">
                <a:extLst>
                  <a:ext uri="{FF2B5EF4-FFF2-40B4-BE49-F238E27FC236}">
                    <a16:creationId xmlns:a16="http://schemas.microsoft.com/office/drawing/2014/main" id="{A728CF48-7256-4E77-C128-5CB54F79B51A}"/>
                  </a:ext>
                </a:extLst>
              </p14:cNvPr>
              <p14:cNvContentPartPr/>
              <p14:nvPr/>
            </p14:nvContentPartPr>
            <p14:xfrm>
              <a:off x="1621616" y="932346"/>
              <a:ext cx="328680" cy="19440"/>
            </p14:xfrm>
          </p:contentPart>
        </mc:Choice>
        <mc:Fallback>
          <p:pic>
            <p:nvPicPr>
              <p:cNvPr id="28" name="Ink 27">
                <a:extLst>
                  <a:ext uri="{FF2B5EF4-FFF2-40B4-BE49-F238E27FC236}">
                    <a16:creationId xmlns:a16="http://schemas.microsoft.com/office/drawing/2014/main" id="{A728CF48-7256-4E77-C128-5CB54F79B51A}"/>
                  </a:ext>
                </a:extLst>
              </p:cNvPr>
              <p:cNvPicPr/>
              <p:nvPr/>
            </p:nvPicPr>
            <p:blipFill>
              <a:blip r:embed="rId7"/>
              <a:stretch>
                <a:fillRect/>
              </a:stretch>
            </p:blipFill>
            <p:spPr>
              <a:xfrm>
                <a:off x="1612976" y="923346"/>
                <a:ext cx="346320" cy="37080"/>
              </a:xfrm>
              <a:prstGeom prst="rect">
                <a:avLst/>
              </a:prstGeom>
            </p:spPr>
          </p:pic>
        </mc:Fallback>
      </mc:AlternateContent>
      <p:grpSp>
        <p:nvGrpSpPr>
          <p:cNvPr id="41" name="Group 40">
            <a:extLst>
              <a:ext uri="{FF2B5EF4-FFF2-40B4-BE49-F238E27FC236}">
                <a16:creationId xmlns:a16="http://schemas.microsoft.com/office/drawing/2014/main" id="{C4BF0BE4-07D7-C8EF-55DB-6F2D00701C1E}"/>
              </a:ext>
            </a:extLst>
          </p:cNvPr>
          <p:cNvGrpSpPr/>
          <p:nvPr/>
        </p:nvGrpSpPr>
        <p:grpSpPr>
          <a:xfrm>
            <a:off x="5565056" y="572346"/>
            <a:ext cx="900720" cy="444240"/>
            <a:chOff x="5565056" y="572346"/>
            <a:chExt cx="900720" cy="444240"/>
          </a:xfrm>
        </p:grpSpPr>
        <mc:AlternateContent xmlns:mc="http://schemas.openxmlformats.org/markup-compatibility/2006">
          <mc:Choice xmlns:p14="http://schemas.microsoft.com/office/powerpoint/2010/main" Requires="p14">
            <p:contentPart p14:bwMode="auto" r:id="rId8">
              <p14:nvContentPartPr>
                <p14:cNvPr id="34" name="Ink 33">
                  <a:extLst>
                    <a:ext uri="{FF2B5EF4-FFF2-40B4-BE49-F238E27FC236}">
                      <a16:creationId xmlns:a16="http://schemas.microsoft.com/office/drawing/2014/main" id="{14244C29-1BFF-3A3D-61EC-A0B4C96C98D7}"/>
                    </a:ext>
                  </a:extLst>
                </p14:cNvPr>
                <p14:cNvContentPartPr/>
                <p14:nvPr/>
              </p14:nvContentPartPr>
              <p14:xfrm>
                <a:off x="5676296" y="847386"/>
                <a:ext cx="39240" cy="169200"/>
              </p14:xfrm>
            </p:contentPart>
          </mc:Choice>
          <mc:Fallback>
            <p:pic>
              <p:nvPicPr>
                <p:cNvPr id="34" name="Ink 33">
                  <a:extLst>
                    <a:ext uri="{FF2B5EF4-FFF2-40B4-BE49-F238E27FC236}">
                      <a16:creationId xmlns:a16="http://schemas.microsoft.com/office/drawing/2014/main" id="{14244C29-1BFF-3A3D-61EC-A0B4C96C98D7}"/>
                    </a:ext>
                  </a:extLst>
                </p:cNvPr>
                <p:cNvPicPr/>
                <p:nvPr/>
              </p:nvPicPr>
              <p:blipFill>
                <a:blip r:embed="rId9"/>
                <a:stretch>
                  <a:fillRect/>
                </a:stretch>
              </p:blipFill>
              <p:spPr>
                <a:xfrm>
                  <a:off x="5667296" y="838746"/>
                  <a:ext cx="56880" cy="186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5" name="Ink 34">
                  <a:extLst>
                    <a:ext uri="{FF2B5EF4-FFF2-40B4-BE49-F238E27FC236}">
                      <a16:creationId xmlns:a16="http://schemas.microsoft.com/office/drawing/2014/main" id="{42E9B37D-B1CA-B49F-198A-81D56D6C561C}"/>
                    </a:ext>
                  </a:extLst>
                </p14:cNvPr>
                <p14:cNvContentPartPr/>
                <p14:nvPr/>
              </p14:nvContentPartPr>
              <p14:xfrm>
                <a:off x="5565056" y="783306"/>
                <a:ext cx="158400" cy="125280"/>
              </p14:xfrm>
            </p:contentPart>
          </mc:Choice>
          <mc:Fallback>
            <p:pic>
              <p:nvPicPr>
                <p:cNvPr id="35" name="Ink 34">
                  <a:extLst>
                    <a:ext uri="{FF2B5EF4-FFF2-40B4-BE49-F238E27FC236}">
                      <a16:creationId xmlns:a16="http://schemas.microsoft.com/office/drawing/2014/main" id="{42E9B37D-B1CA-B49F-198A-81D56D6C561C}"/>
                    </a:ext>
                  </a:extLst>
                </p:cNvPr>
                <p:cNvPicPr/>
                <p:nvPr/>
              </p:nvPicPr>
              <p:blipFill>
                <a:blip r:embed="rId11"/>
                <a:stretch>
                  <a:fillRect/>
                </a:stretch>
              </p:blipFill>
              <p:spPr>
                <a:xfrm>
                  <a:off x="5556416" y="774666"/>
                  <a:ext cx="17604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6" name="Ink 35">
                  <a:extLst>
                    <a:ext uri="{FF2B5EF4-FFF2-40B4-BE49-F238E27FC236}">
                      <a16:creationId xmlns:a16="http://schemas.microsoft.com/office/drawing/2014/main" id="{7E6321B9-DD41-6A5F-9396-950DCC561EF2}"/>
                    </a:ext>
                  </a:extLst>
                </p14:cNvPr>
                <p14:cNvContentPartPr/>
                <p14:nvPr/>
              </p14:nvContentPartPr>
              <p14:xfrm>
                <a:off x="5751896" y="837666"/>
                <a:ext cx="136080" cy="129600"/>
              </p14:xfrm>
            </p:contentPart>
          </mc:Choice>
          <mc:Fallback>
            <p:pic>
              <p:nvPicPr>
                <p:cNvPr id="36" name="Ink 35">
                  <a:extLst>
                    <a:ext uri="{FF2B5EF4-FFF2-40B4-BE49-F238E27FC236}">
                      <a16:creationId xmlns:a16="http://schemas.microsoft.com/office/drawing/2014/main" id="{7E6321B9-DD41-6A5F-9396-950DCC561EF2}"/>
                    </a:ext>
                  </a:extLst>
                </p:cNvPr>
                <p:cNvPicPr/>
                <p:nvPr/>
              </p:nvPicPr>
              <p:blipFill>
                <a:blip r:embed="rId13"/>
                <a:stretch>
                  <a:fillRect/>
                </a:stretch>
              </p:blipFill>
              <p:spPr>
                <a:xfrm>
                  <a:off x="5742896" y="829026"/>
                  <a:ext cx="15372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7" name="Ink 36">
                  <a:extLst>
                    <a:ext uri="{FF2B5EF4-FFF2-40B4-BE49-F238E27FC236}">
                      <a16:creationId xmlns:a16="http://schemas.microsoft.com/office/drawing/2014/main" id="{A10EE490-3FCD-B0EE-288A-4F948067D6F9}"/>
                    </a:ext>
                  </a:extLst>
                </p14:cNvPr>
                <p14:cNvContentPartPr/>
                <p14:nvPr/>
              </p14:nvContentPartPr>
              <p14:xfrm>
                <a:off x="5891936" y="698346"/>
                <a:ext cx="245880" cy="203760"/>
              </p14:xfrm>
            </p:contentPart>
          </mc:Choice>
          <mc:Fallback>
            <p:pic>
              <p:nvPicPr>
                <p:cNvPr id="37" name="Ink 36">
                  <a:extLst>
                    <a:ext uri="{FF2B5EF4-FFF2-40B4-BE49-F238E27FC236}">
                      <a16:creationId xmlns:a16="http://schemas.microsoft.com/office/drawing/2014/main" id="{A10EE490-3FCD-B0EE-288A-4F948067D6F9}"/>
                    </a:ext>
                  </a:extLst>
                </p:cNvPr>
                <p:cNvPicPr/>
                <p:nvPr/>
              </p:nvPicPr>
              <p:blipFill>
                <a:blip r:embed="rId15"/>
                <a:stretch>
                  <a:fillRect/>
                </a:stretch>
              </p:blipFill>
              <p:spPr>
                <a:xfrm>
                  <a:off x="5882936" y="689346"/>
                  <a:ext cx="26352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8" name="Ink 37">
                  <a:extLst>
                    <a:ext uri="{FF2B5EF4-FFF2-40B4-BE49-F238E27FC236}">
                      <a16:creationId xmlns:a16="http://schemas.microsoft.com/office/drawing/2014/main" id="{8B9C7628-EBD8-F210-A5C5-DE9027507DE5}"/>
                    </a:ext>
                  </a:extLst>
                </p14:cNvPr>
                <p14:cNvContentPartPr/>
                <p14:nvPr/>
              </p14:nvContentPartPr>
              <p14:xfrm>
                <a:off x="6093536" y="596466"/>
                <a:ext cx="94680" cy="147960"/>
              </p14:xfrm>
            </p:contentPart>
          </mc:Choice>
          <mc:Fallback>
            <p:pic>
              <p:nvPicPr>
                <p:cNvPr id="38" name="Ink 37">
                  <a:extLst>
                    <a:ext uri="{FF2B5EF4-FFF2-40B4-BE49-F238E27FC236}">
                      <a16:creationId xmlns:a16="http://schemas.microsoft.com/office/drawing/2014/main" id="{8B9C7628-EBD8-F210-A5C5-DE9027507DE5}"/>
                    </a:ext>
                  </a:extLst>
                </p:cNvPr>
                <p:cNvPicPr/>
                <p:nvPr/>
              </p:nvPicPr>
              <p:blipFill>
                <a:blip r:embed="rId17"/>
                <a:stretch>
                  <a:fillRect/>
                </a:stretch>
              </p:blipFill>
              <p:spPr>
                <a:xfrm>
                  <a:off x="6084536" y="587466"/>
                  <a:ext cx="11232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9" name="Ink 38">
                  <a:extLst>
                    <a:ext uri="{FF2B5EF4-FFF2-40B4-BE49-F238E27FC236}">
                      <a16:creationId xmlns:a16="http://schemas.microsoft.com/office/drawing/2014/main" id="{7449B9BA-1D6C-313F-70DC-151827EFB798}"/>
                    </a:ext>
                  </a:extLst>
                </p14:cNvPr>
                <p14:cNvContentPartPr/>
                <p14:nvPr/>
              </p14:nvContentPartPr>
              <p14:xfrm>
                <a:off x="6229616" y="572346"/>
                <a:ext cx="107280" cy="157680"/>
              </p14:xfrm>
            </p:contentPart>
          </mc:Choice>
          <mc:Fallback>
            <p:pic>
              <p:nvPicPr>
                <p:cNvPr id="39" name="Ink 38">
                  <a:extLst>
                    <a:ext uri="{FF2B5EF4-FFF2-40B4-BE49-F238E27FC236}">
                      <a16:creationId xmlns:a16="http://schemas.microsoft.com/office/drawing/2014/main" id="{7449B9BA-1D6C-313F-70DC-151827EFB798}"/>
                    </a:ext>
                  </a:extLst>
                </p:cNvPr>
                <p:cNvPicPr/>
                <p:nvPr/>
              </p:nvPicPr>
              <p:blipFill>
                <a:blip r:embed="rId19"/>
                <a:stretch>
                  <a:fillRect/>
                </a:stretch>
              </p:blipFill>
              <p:spPr>
                <a:xfrm>
                  <a:off x="6220976" y="563706"/>
                  <a:ext cx="124920" cy="175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0" name="Ink 39">
                  <a:extLst>
                    <a:ext uri="{FF2B5EF4-FFF2-40B4-BE49-F238E27FC236}">
                      <a16:creationId xmlns:a16="http://schemas.microsoft.com/office/drawing/2014/main" id="{F877E6A0-5A85-A913-410F-F7F4646555A2}"/>
                    </a:ext>
                  </a:extLst>
                </p14:cNvPr>
                <p14:cNvContentPartPr/>
                <p14:nvPr/>
              </p14:nvContentPartPr>
              <p14:xfrm>
                <a:off x="6272096" y="615546"/>
                <a:ext cx="193680" cy="86760"/>
              </p14:xfrm>
            </p:contentPart>
          </mc:Choice>
          <mc:Fallback>
            <p:pic>
              <p:nvPicPr>
                <p:cNvPr id="40" name="Ink 39">
                  <a:extLst>
                    <a:ext uri="{FF2B5EF4-FFF2-40B4-BE49-F238E27FC236}">
                      <a16:creationId xmlns:a16="http://schemas.microsoft.com/office/drawing/2014/main" id="{F877E6A0-5A85-A913-410F-F7F4646555A2}"/>
                    </a:ext>
                  </a:extLst>
                </p:cNvPr>
                <p:cNvPicPr/>
                <p:nvPr/>
              </p:nvPicPr>
              <p:blipFill>
                <a:blip r:embed="rId21"/>
                <a:stretch>
                  <a:fillRect/>
                </a:stretch>
              </p:blipFill>
              <p:spPr>
                <a:xfrm>
                  <a:off x="6263456" y="606906"/>
                  <a:ext cx="211320" cy="104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2">
            <p14:nvContentPartPr>
              <p14:cNvPr id="42" name="Ink 41">
                <a:extLst>
                  <a:ext uri="{FF2B5EF4-FFF2-40B4-BE49-F238E27FC236}">
                    <a16:creationId xmlns:a16="http://schemas.microsoft.com/office/drawing/2014/main" id="{CDCC039E-6C83-A6D2-2DA9-5BDD33F1CBB0}"/>
                  </a:ext>
                </a:extLst>
              </p14:cNvPr>
              <p14:cNvContentPartPr/>
              <p14:nvPr/>
            </p14:nvContentPartPr>
            <p14:xfrm>
              <a:off x="2791976" y="2793906"/>
              <a:ext cx="722160" cy="278640"/>
            </p14:xfrm>
          </p:contentPart>
        </mc:Choice>
        <mc:Fallback>
          <p:pic>
            <p:nvPicPr>
              <p:cNvPr id="42" name="Ink 41">
                <a:extLst>
                  <a:ext uri="{FF2B5EF4-FFF2-40B4-BE49-F238E27FC236}">
                    <a16:creationId xmlns:a16="http://schemas.microsoft.com/office/drawing/2014/main" id="{CDCC039E-6C83-A6D2-2DA9-5BDD33F1CBB0}"/>
                  </a:ext>
                </a:extLst>
              </p:cNvPr>
              <p:cNvPicPr/>
              <p:nvPr/>
            </p:nvPicPr>
            <p:blipFill>
              <a:blip r:embed="rId23"/>
              <a:stretch>
                <a:fillRect/>
              </a:stretch>
            </p:blipFill>
            <p:spPr>
              <a:xfrm>
                <a:off x="2782976" y="2785266"/>
                <a:ext cx="739800" cy="296280"/>
              </a:xfrm>
              <a:prstGeom prst="rect">
                <a:avLst/>
              </a:prstGeom>
            </p:spPr>
          </p:pic>
        </mc:Fallback>
      </mc:AlternateContent>
      <p:grpSp>
        <p:nvGrpSpPr>
          <p:cNvPr id="47" name="Group 46">
            <a:extLst>
              <a:ext uri="{FF2B5EF4-FFF2-40B4-BE49-F238E27FC236}">
                <a16:creationId xmlns:a16="http://schemas.microsoft.com/office/drawing/2014/main" id="{89228B7A-3BE4-5454-56A5-6936762B3D94}"/>
              </a:ext>
            </a:extLst>
          </p:cNvPr>
          <p:cNvGrpSpPr/>
          <p:nvPr/>
        </p:nvGrpSpPr>
        <p:grpSpPr>
          <a:xfrm>
            <a:off x="5870696" y="2428146"/>
            <a:ext cx="280800" cy="151920"/>
            <a:chOff x="5870696" y="2428146"/>
            <a:chExt cx="280800" cy="151920"/>
          </a:xfrm>
        </p:grpSpPr>
        <mc:AlternateContent xmlns:mc="http://schemas.openxmlformats.org/markup-compatibility/2006">
          <mc:Choice xmlns:p14="http://schemas.microsoft.com/office/powerpoint/2010/main" Requires="p14">
            <p:contentPart p14:bwMode="auto" r:id="rId24">
              <p14:nvContentPartPr>
                <p14:cNvPr id="43" name="Ink 42">
                  <a:extLst>
                    <a:ext uri="{FF2B5EF4-FFF2-40B4-BE49-F238E27FC236}">
                      <a16:creationId xmlns:a16="http://schemas.microsoft.com/office/drawing/2014/main" id="{589BCC92-A75A-B3B4-D76E-4515F8FB2D0A}"/>
                    </a:ext>
                  </a:extLst>
                </p14:cNvPr>
                <p14:cNvContentPartPr/>
                <p14:nvPr/>
              </p14:nvContentPartPr>
              <p14:xfrm>
                <a:off x="5878976" y="2467386"/>
                <a:ext cx="43200" cy="112680"/>
              </p14:xfrm>
            </p:contentPart>
          </mc:Choice>
          <mc:Fallback>
            <p:pic>
              <p:nvPicPr>
                <p:cNvPr id="43" name="Ink 42">
                  <a:extLst>
                    <a:ext uri="{FF2B5EF4-FFF2-40B4-BE49-F238E27FC236}">
                      <a16:creationId xmlns:a16="http://schemas.microsoft.com/office/drawing/2014/main" id="{589BCC92-A75A-B3B4-D76E-4515F8FB2D0A}"/>
                    </a:ext>
                  </a:extLst>
                </p:cNvPr>
                <p:cNvPicPr/>
                <p:nvPr/>
              </p:nvPicPr>
              <p:blipFill>
                <a:blip r:embed="rId25"/>
                <a:stretch>
                  <a:fillRect/>
                </a:stretch>
              </p:blipFill>
              <p:spPr>
                <a:xfrm>
                  <a:off x="5870336" y="2458746"/>
                  <a:ext cx="6084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4" name="Ink 43">
                  <a:extLst>
                    <a:ext uri="{FF2B5EF4-FFF2-40B4-BE49-F238E27FC236}">
                      <a16:creationId xmlns:a16="http://schemas.microsoft.com/office/drawing/2014/main" id="{44366C4B-3153-B7C9-9E94-0C3A837B622C}"/>
                    </a:ext>
                  </a:extLst>
                </p14:cNvPr>
                <p14:cNvContentPartPr/>
                <p14:nvPr/>
              </p14:nvContentPartPr>
              <p14:xfrm>
                <a:off x="5870696" y="2454426"/>
                <a:ext cx="135000" cy="100800"/>
              </p14:xfrm>
            </p:contentPart>
          </mc:Choice>
          <mc:Fallback>
            <p:pic>
              <p:nvPicPr>
                <p:cNvPr id="44" name="Ink 43">
                  <a:extLst>
                    <a:ext uri="{FF2B5EF4-FFF2-40B4-BE49-F238E27FC236}">
                      <a16:creationId xmlns:a16="http://schemas.microsoft.com/office/drawing/2014/main" id="{44366C4B-3153-B7C9-9E94-0C3A837B622C}"/>
                    </a:ext>
                  </a:extLst>
                </p:cNvPr>
                <p:cNvPicPr/>
                <p:nvPr/>
              </p:nvPicPr>
              <p:blipFill>
                <a:blip r:embed="rId27"/>
                <a:stretch>
                  <a:fillRect/>
                </a:stretch>
              </p:blipFill>
              <p:spPr>
                <a:xfrm>
                  <a:off x="5861696" y="2445426"/>
                  <a:ext cx="15264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6" name="Ink 45">
                  <a:extLst>
                    <a:ext uri="{FF2B5EF4-FFF2-40B4-BE49-F238E27FC236}">
                      <a16:creationId xmlns:a16="http://schemas.microsoft.com/office/drawing/2014/main" id="{0467F0F7-8A31-94BC-4977-ADB5DB2DAE57}"/>
                    </a:ext>
                  </a:extLst>
                </p14:cNvPr>
                <p14:cNvContentPartPr/>
                <p14:nvPr/>
              </p14:nvContentPartPr>
              <p14:xfrm>
                <a:off x="6060776" y="2428146"/>
                <a:ext cx="90720" cy="132840"/>
              </p14:xfrm>
            </p:contentPart>
          </mc:Choice>
          <mc:Fallback>
            <p:pic>
              <p:nvPicPr>
                <p:cNvPr id="46" name="Ink 45">
                  <a:extLst>
                    <a:ext uri="{FF2B5EF4-FFF2-40B4-BE49-F238E27FC236}">
                      <a16:creationId xmlns:a16="http://schemas.microsoft.com/office/drawing/2014/main" id="{0467F0F7-8A31-94BC-4977-ADB5DB2DAE57}"/>
                    </a:ext>
                  </a:extLst>
                </p:cNvPr>
                <p:cNvPicPr/>
                <p:nvPr/>
              </p:nvPicPr>
              <p:blipFill>
                <a:blip r:embed="rId29"/>
                <a:stretch>
                  <a:fillRect/>
                </a:stretch>
              </p:blipFill>
              <p:spPr>
                <a:xfrm>
                  <a:off x="6052136" y="2419506"/>
                  <a:ext cx="108360" cy="150480"/>
                </a:xfrm>
                <a:prstGeom prst="rect">
                  <a:avLst/>
                </a:prstGeom>
              </p:spPr>
            </p:pic>
          </mc:Fallback>
        </mc:AlternateContent>
      </p:grpSp>
      <p:grpSp>
        <p:nvGrpSpPr>
          <p:cNvPr id="50" name="Group 49">
            <a:extLst>
              <a:ext uri="{FF2B5EF4-FFF2-40B4-BE49-F238E27FC236}">
                <a16:creationId xmlns:a16="http://schemas.microsoft.com/office/drawing/2014/main" id="{9997B387-5022-3276-1261-00D0A250AEA9}"/>
              </a:ext>
            </a:extLst>
          </p:cNvPr>
          <p:cNvGrpSpPr/>
          <p:nvPr/>
        </p:nvGrpSpPr>
        <p:grpSpPr>
          <a:xfrm>
            <a:off x="2635016" y="2565306"/>
            <a:ext cx="200880" cy="187920"/>
            <a:chOff x="2635016" y="2565306"/>
            <a:chExt cx="200880" cy="187920"/>
          </a:xfrm>
        </p:grpSpPr>
        <mc:AlternateContent xmlns:mc="http://schemas.openxmlformats.org/markup-compatibility/2006">
          <mc:Choice xmlns:p14="http://schemas.microsoft.com/office/powerpoint/2010/main" Requires="p14">
            <p:contentPart p14:bwMode="auto" r:id="rId30">
              <p14:nvContentPartPr>
                <p14:cNvPr id="48" name="Ink 47">
                  <a:extLst>
                    <a:ext uri="{FF2B5EF4-FFF2-40B4-BE49-F238E27FC236}">
                      <a16:creationId xmlns:a16="http://schemas.microsoft.com/office/drawing/2014/main" id="{CAAE806B-FAA7-11F6-8ED0-A5876AD321C4}"/>
                    </a:ext>
                  </a:extLst>
                </p14:cNvPr>
                <p14:cNvContentPartPr/>
                <p14:nvPr/>
              </p14:nvContentPartPr>
              <p14:xfrm>
                <a:off x="2635016" y="2655306"/>
                <a:ext cx="115200" cy="97920"/>
              </p14:xfrm>
            </p:contentPart>
          </mc:Choice>
          <mc:Fallback>
            <p:pic>
              <p:nvPicPr>
                <p:cNvPr id="48" name="Ink 47">
                  <a:extLst>
                    <a:ext uri="{FF2B5EF4-FFF2-40B4-BE49-F238E27FC236}">
                      <a16:creationId xmlns:a16="http://schemas.microsoft.com/office/drawing/2014/main" id="{CAAE806B-FAA7-11F6-8ED0-A5876AD321C4}"/>
                    </a:ext>
                  </a:extLst>
                </p:cNvPr>
                <p:cNvPicPr/>
                <p:nvPr/>
              </p:nvPicPr>
              <p:blipFill>
                <a:blip r:embed="rId31"/>
                <a:stretch>
                  <a:fillRect/>
                </a:stretch>
              </p:blipFill>
              <p:spPr>
                <a:xfrm>
                  <a:off x="2626016" y="2646306"/>
                  <a:ext cx="13284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9" name="Ink 48">
                  <a:extLst>
                    <a:ext uri="{FF2B5EF4-FFF2-40B4-BE49-F238E27FC236}">
                      <a16:creationId xmlns:a16="http://schemas.microsoft.com/office/drawing/2014/main" id="{BC7C0F8C-E130-782C-8A28-7EAB7A7E8D2E}"/>
                    </a:ext>
                  </a:extLst>
                </p14:cNvPr>
                <p14:cNvContentPartPr/>
                <p14:nvPr/>
              </p14:nvContentPartPr>
              <p14:xfrm>
                <a:off x="2770736" y="2565306"/>
                <a:ext cx="65160" cy="138960"/>
              </p14:xfrm>
            </p:contentPart>
          </mc:Choice>
          <mc:Fallback>
            <p:pic>
              <p:nvPicPr>
                <p:cNvPr id="49" name="Ink 48">
                  <a:extLst>
                    <a:ext uri="{FF2B5EF4-FFF2-40B4-BE49-F238E27FC236}">
                      <a16:creationId xmlns:a16="http://schemas.microsoft.com/office/drawing/2014/main" id="{BC7C0F8C-E130-782C-8A28-7EAB7A7E8D2E}"/>
                    </a:ext>
                  </a:extLst>
                </p:cNvPr>
                <p:cNvPicPr/>
                <p:nvPr/>
              </p:nvPicPr>
              <p:blipFill>
                <a:blip r:embed="rId33"/>
                <a:stretch>
                  <a:fillRect/>
                </a:stretch>
              </p:blipFill>
              <p:spPr>
                <a:xfrm>
                  <a:off x="2761736" y="2556306"/>
                  <a:ext cx="82800" cy="156600"/>
                </a:xfrm>
                <a:prstGeom prst="rect">
                  <a:avLst/>
                </a:prstGeom>
              </p:spPr>
            </p:pic>
          </mc:Fallback>
        </mc:AlternateContent>
      </p:grpSp>
      <p:grpSp>
        <p:nvGrpSpPr>
          <p:cNvPr id="56" name="Group 55">
            <a:extLst>
              <a:ext uri="{FF2B5EF4-FFF2-40B4-BE49-F238E27FC236}">
                <a16:creationId xmlns:a16="http://schemas.microsoft.com/office/drawing/2014/main" id="{C3FF0D97-89C4-5750-C83B-B67410FD0E73}"/>
              </a:ext>
            </a:extLst>
          </p:cNvPr>
          <p:cNvGrpSpPr/>
          <p:nvPr/>
        </p:nvGrpSpPr>
        <p:grpSpPr>
          <a:xfrm>
            <a:off x="4949816" y="2544066"/>
            <a:ext cx="686160" cy="73440"/>
            <a:chOff x="4949816" y="2544066"/>
            <a:chExt cx="686160" cy="73440"/>
          </a:xfrm>
        </p:grpSpPr>
        <mc:AlternateContent xmlns:mc="http://schemas.openxmlformats.org/markup-compatibility/2006">
          <mc:Choice xmlns:p14="http://schemas.microsoft.com/office/powerpoint/2010/main" Requires="p14">
            <p:contentPart p14:bwMode="auto" r:id="rId34">
              <p14:nvContentPartPr>
                <p14:cNvPr id="51" name="Ink 50">
                  <a:extLst>
                    <a:ext uri="{FF2B5EF4-FFF2-40B4-BE49-F238E27FC236}">
                      <a16:creationId xmlns:a16="http://schemas.microsoft.com/office/drawing/2014/main" id="{98A9A80D-4D32-6041-9687-AA59CD0C6E1C}"/>
                    </a:ext>
                  </a:extLst>
                </p14:cNvPr>
                <p14:cNvContentPartPr/>
                <p14:nvPr/>
              </p14:nvContentPartPr>
              <p14:xfrm>
                <a:off x="5610416" y="2553426"/>
                <a:ext cx="25560" cy="11520"/>
              </p14:xfrm>
            </p:contentPart>
          </mc:Choice>
          <mc:Fallback>
            <p:pic>
              <p:nvPicPr>
                <p:cNvPr id="51" name="Ink 50">
                  <a:extLst>
                    <a:ext uri="{FF2B5EF4-FFF2-40B4-BE49-F238E27FC236}">
                      <a16:creationId xmlns:a16="http://schemas.microsoft.com/office/drawing/2014/main" id="{98A9A80D-4D32-6041-9687-AA59CD0C6E1C}"/>
                    </a:ext>
                  </a:extLst>
                </p:cNvPr>
                <p:cNvPicPr/>
                <p:nvPr/>
              </p:nvPicPr>
              <p:blipFill>
                <a:blip r:embed="rId35"/>
                <a:stretch>
                  <a:fillRect/>
                </a:stretch>
              </p:blipFill>
              <p:spPr>
                <a:xfrm>
                  <a:off x="5601776" y="2544786"/>
                  <a:ext cx="43200" cy="291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52" name="Ink 51">
                  <a:extLst>
                    <a:ext uri="{FF2B5EF4-FFF2-40B4-BE49-F238E27FC236}">
                      <a16:creationId xmlns:a16="http://schemas.microsoft.com/office/drawing/2014/main" id="{033F1005-D546-ABBA-F4D8-1C3687B91203}"/>
                    </a:ext>
                  </a:extLst>
                </p14:cNvPr>
                <p14:cNvContentPartPr/>
                <p14:nvPr/>
              </p14:nvContentPartPr>
              <p14:xfrm>
                <a:off x="5471096" y="2544066"/>
                <a:ext cx="18000" cy="6480"/>
              </p14:xfrm>
            </p:contentPart>
          </mc:Choice>
          <mc:Fallback>
            <p:pic>
              <p:nvPicPr>
                <p:cNvPr id="52" name="Ink 51">
                  <a:extLst>
                    <a:ext uri="{FF2B5EF4-FFF2-40B4-BE49-F238E27FC236}">
                      <a16:creationId xmlns:a16="http://schemas.microsoft.com/office/drawing/2014/main" id="{033F1005-D546-ABBA-F4D8-1C3687B91203}"/>
                    </a:ext>
                  </a:extLst>
                </p:cNvPr>
                <p:cNvPicPr/>
                <p:nvPr/>
              </p:nvPicPr>
              <p:blipFill>
                <a:blip r:embed="rId37"/>
                <a:stretch>
                  <a:fillRect/>
                </a:stretch>
              </p:blipFill>
              <p:spPr>
                <a:xfrm>
                  <a:off x="5462096" y="2535426"/>
                  <a:ext cx="3564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3" name="Ink 52">
                  <a:extLst>
                    <a:ext uri="{FF2B5EF4-FFF2-40B4-BE49-F238E27FC236}">
                      <a16:creationId xmlns:a16="http://schemas.microsoft.com/office/drawing/2014/main" id="{B0E5F24B-4E99-B71B-96F8-32DDDEF44C2F}"/>
                    </a:ext>
                  </a:extLst>
                </p14:cNvPr>
                <p14:cNvContentPartPr/>
                <p14:nvPr/>
              </p14:nvContentPartPr>
              <p14:xfrm>
                <a:off x="5340056" y="2549466"/>
                <a:ext cx="11880" cy="10800"/>
              </p14:xfrm>
            </p:contentPart>
          </mc:Choice>
          <mc:Fallback>
            <p:pic>
              <p:nvPicPr>
                <p:cNvPr id="53" name="Ink 52">
                  <a:extLst>
                    <a:ext uri="{FF2B5EF4-FFF2-40B4-BE49-F238E27FC236}">
                      <a16:creationId xmlns:a16="http://schemas.microsoft.com/office/drawing/2014/main" id="{B0E5F24B-4E99-B71B-96F8-32DDDEF44C2F}"/>
                    </a:ext>
                  </a:extLst>
                </p:cNvPr>
                <p:cNvPicPr/>
                <p:nvPr/>
              </p:nvPicPr>
              <p:blipFill>
                <a:blip r:embed="rId39"/>
                <a:stretch>
                  <a:fillRect/>
                </a:stretch>
              </p:blipFill>
              <p:spPr>
                <a:xfrm>
                  <a:off x="5331056" y="2540826"/>
                  <a:ext cx="2952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4" name="Ink 53">
                  <a:extLst>
                    <a:ext uri="{FF2B5EF4-FFF2-40B4-BE49-F238E27FC236}">
                      <a16:creationId xmlns:a16="http://schemas.microsoft.com/office/drawing/2014/main" id="{8A614EC4-26E7-8F75-4A30-C7FE7277CB0B}"/>
                    </a:ext>
                  </a:extLst>
                </p14:cNvPr>
                <p14:cNvContentPartPr/>
                <p14:nvPr/>
              </p14:nvContentPartPr>
              <p14:xfrm>
                <a:off x="5191376" y="2560986"/>
                <a:ext cx="5040" cy="13680"/>
              </p14:xfrm>
            </p:contentPart>
          </mc:Choice>
          <mc:Fallback>
            <p:pic>
              <p:nvPicPr>
                <p:cNvPr id="54" name="Ink 53">
                  <a:extLst>
                    <a:ext uri="{FF2B5EF4-FFF2-40B4-BE49-F238E27FC236}">
                      <a16:creationId xmlns:a16="http://schemas.microsoft.com/office/drawing/2014/main" id="{8A614EC4-26E7-8F75-4A30-C7FE7277CB0B}"/>
                    </a:ext>
                  </a:extLst>
                </p:cNvPr>
                <p:cNvPicPr/>
                <p:nvPr/>
              </p:nvPicPr>
              <p:blipFill>
                <a:blip r:embed="rId41"/>
                <a:stretch>
                  <a:fillRect/>
                </a:stretch>
              </p:blipFill>
              <p:spPr>
                <a:xfrm>
                  <a:off x="5182736" y="2551986"/>
                  <a:ext cx="2268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5" name="Ink 54">
                  <a:extLst>
                    <a:ext uri="{FF2B5EF4-FFF2-40B4-BE49-F238E27FC236}">
                      <a16:creationId xmlns:a16="http://schemas.microsoft.com/office/drawing/2014/main" id="{DAEF9BE2-0491-C745-FD1F-E553711706D1}"/>
                    </a:ext>
                  </a:extLst>
                </p14:cNvPr>
                <p14:cNvContentPartPr/>
                <p14:nvPr/>
              </p14:nvContentPartPr>
              <p14:xfrm>
                <a:off x="4949816" y="2570706"/>
                <a:ext cx="131400" cy="46800"/>
              </p14:xfrm>
            </p:contentPart>
          </mc:Choice>
          <mc:Fallback>
            <p:pic>
              <p:nvPicPr>
                <p:cNvPr id="55" name="Ink 54">
                  <a:extLst>
                    <a:ext uri="{FF2B5EF4-FFF2-40B4-BE49-F238E27FC236}">
                      <a16:creationId xmlns:a16="http://schemas.microsoft.com/office/drawing/2014/main" id="{DAEF9BE2-0491-C745-FD1F-E553711706D1}"/>
                    </a:ext>
                  </a:extLst>
                </p:cNvPr>
                <p:cNvPicPr/>
                <p:nvPr/>
              </p:nvPicPr>
              <p:blipFill>
                <a:blip r:embed="rId43"/>
                <a:stretch>
                  <a:fillRect/>
                </a:stretch>
              </p:blipFill>
              <p:spPr>
                <a:xfrm>
                  <a:off x="4941176" y="2561706"/>
                  <a:ext cx="149040" cy="64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4">
            <p14:nvContentPartPr>
              <p14:cNvPr id="57" name="Ink 56">
                <a:extLst>
                  <a:ext uri="{FF2B5EF4-FFF2-40B4-BE49-F238E27FC236}">
                    <a16:creationId xmlns:a16="http://schemas.microsoft.com/office/drawing/2014/main" id="{E293C2A2-3DFD-EBC2-8C75-DBF8315AB39E}"/>
                  </a:ext>
                </a:extLst>
              </p14:cNvPr>
              <p14:cNvContentPartPr/>
              <p14:nvPr/>
            </p14:nvContentPartPr>
            <p14:xfrm>
              <a:off x="2590736" y="1091106"/>
              <a:ext cx="659520" cy="324360"/>
            </p14:xfrm>
          </p:contentPart>
        </mc:Choice>
        <mc:Fallback>
          <p:pic>
            <p:nvPicPr>
              <p:cNvPr id="57" name="Ink 56">
                <a:extLst>
                  <a:ext uri="{FF2B5EF4-FFF2-40B4-BE49-F238E27FC236}">
                    <a16:creationId xmlns:a16="http://schemas.microsoft.com/office/drawing/2014/main" id="{E293C2A2-3DFD-EBC2-8C75-DBF8315AB39E}"/>
                  </a:ext>
                </a:extLst>
              </p:cNvPr>
              <p:cNvPicPr/>
              <p:nvPr/>
            </p:nvPicPr>
            <p:blipFill>
              <a:blip r:embed="rId45"/>
              <a:stretch>
                <a:fillRect/>
              </a:stretch>
            </p:blipFill>
            <p:spPr>
              <a:xfrm>
                <a:off x="2581736" y="1082466"/>
                <a:ext cx="677160" cy="3420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8" name="Ink 57">
                <a:extLst>
                  <a:ext uri="{FF2B5EF4-FFF2-40B4-BE49-F238E27FC236}">
                    <a16:creationId xmlns:a16="http://schemas.microsoft.com/office/drawing/2014/main" id="{FEF341E8-1F9D-FAAE-10FE-82C184F6A3EE}"/>
                  </a:ext>
                </a:extLst>
              </p14:cNvPr>
              <p14:cNvContentPartPr/>
              <p14:nvPr/>
            </p14:nvContentPartPr>
            <p14:xfrm>
              <a:off x="2654816" y="1254546"/>
              <a:ext cx="521280" cy="43200"/>
            </p14:xfrm>
          </p:contentPart>
        </mc:Choice>
        <mc:Fallback>
          <p:pic>
            <p:nvPicPr>
              <p:cNvPr id="58" name="Ink 57">
                <a:extLst>
                  <a:ext uri="{FF2B5EF4-FFF2-40B4-BE49-F238E27FC236}">
                    <a16:creationId xmlns:a16="http://schemas.microsoft.com/office/drawing/2014/main" id="{FEF341E8-1F9D-FAAE-10FE-82C184F6A3EE}"/>
                  </a:ext>
                </a:extLst>
              </p:cNvPr>
              <p:cNvPicPr/>
              <p:nvPr/>
            </p:nvPicPr>
            <p:blipFill>
              <a:blip r:embed="rId47"/>
              <a:stretch>
                <a:fillRect/>
              </a:stretch>
            </p:blipFill>
            <p:spPr>
              <a:xfrm>
                <a:off x="2583176" y="1110546"/>
                <a:ext cx="664920" cy="3308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9" name="Ink 58">
                <a:extLst>
                  <a:ext uri="{FF2B5EF4-FFF2-40B4-BE49-F238E27FC236}">
                    <a16:creationId xmlns:a16="http://schemas.microsoft.com/office/drawing/2014/main" id="{290BFDC9-CC98-4A49-51B7-76940435AC68}"/>
                  </a:ext>
                </a:extLst>
              </p14:cNvPr>
              <p14:cNvContentPartPr/>
              <p14:nvPr/>
            </p14:nvContentPartPr>
            <p14:xfrm>
              <a:off x="4752536" y="1506186"/>
              <a:ext cx="394560" cy="38880"/>
            </p14:xfrm>
          </p:contentPart>
        </mc:Choice>
        <mc:Fallback>
          <p:pic>
            <p:nvPicPr>
              <p:cNvPr id="59" name="Ink 58">
                <a:extLst>
                  <a:ext uri="{FF2B5EF4-FFF2-40B4-BE49-F238E27FC236}">
                    <a16:creationId xmlns:a16="http://schemas.microsoft.com/office/drawing/2014/main" id="{290BFDC9-CC98-4A49-51B7-76940435AC68}"/>
                  </a:ext>
                </a:extLst>
              </p:cNvPr>
              <p:cNvPicPr/>
              <p:nvPr/>
            </p:nvPicPr>
            <p:blipFill>
              <a:blip r:embed="rId49"/>
              <a:stretch>
                <a:fillRect/>
              </a:stretch>
            </p:blipFill>
            <p:spPr>
              <a:xfrm>
                <a:off x="4680896" y="1362546"/>
                <a:ext cx="538200" cy="3265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60" name="Ink 59">
                <a:extLst>
                  <a:ext uri="{FF2B5EF4-FFF2-40B4-BE49-F238E27FC236}">
                    <a16:creationId xmlns:a16="http://schemas.microsoft.com/office/drawing/2014/main" id="{FDD12F24-CAFA-2866-3189-15334B795998}"/>
                  </a:ext>
                </a:extLst>
              </p14:cNvPr>
              <p14:cNvContentPartPr/>
              <p14:nvPr/>
            </p14:nvContentPartPr>
            <p14:xfrm>
              <a:off x="5166536" y="1506906"/>
              <a:ext cx="77040" cy="14760"/>
            </p14:xfrm>
          </p:contentPart>
        </mc:Choice>
        <mc:Fallback>
          <p:pic>
            <p:nvPicPr>
              <p:cNvPr id="60" name="Ink 59">
                <a:extLst>
                  <a:ext uri="{FF2B5EF4-FFF2-40B4-BE49-F238E27FC236}">
                    <a16:creationId xmlns:a16="http://schemas.microsoft.com/office/drawing/2014/main" id="{FDD12F24-CAFA-2866-3189-15334B795998}"/>
                  </a:ext>
                </a:extLst>
              </p:cNvPr>
              <p:cNvPicPr/>
              <p:nvPr/>
            </p:nvPicPr>
            <p:blipFill>
              <a:blip r:embed="rId51"/>
              <a:stretch>
                <a:fillRect/>
              </a:stretch>
            </p:blipFill>
            <p:spPr>
              <a:xfrm>
                <a:off x="5094896" y="1362906"/>
                <a:ext cx="220680" cy="302400"/>
              </a:xfrm>
              <a:prstGeom prst="rect">
                <a:avLst/>
              </a:prstGeom>
            </p:spPr>
          </p:pic>
        </mc:Fallback>
      </mc:AlternateContent>
      <p:grpSp>
        <p:nvGrpSpPr>
          <p:cNvPr id="65" name="Group 64">
            <a:extLst>
              <a:ext uri="{FF2B5EF4-FFF2-40B4-BE49-F238E27FC236}">
                <a16:creationId xmlns:a16="http://schemas.microsoft.com/office/drawing/2014/main" id="{9456C2C8-07FC-C07E-5F3E-FA34FD560EDB}"/>
              </a:ext>
            </a:extLst>
          </p:cNvPr>
          <p:cNvGrpSpPr/>
          <p:nvPr/>
        </p:nvGrpSpPr>
        <p:grpSpPr>
          <a:xfrm>
            <a:off x="2980976" y="2970306"/>
            <a:ext cx="375840" cy="111600"/>
            <a:chOff x="2980976" y="2970306"/>
            <a:chExt cx="375840" cy="111600"/>
          </a:xfrm>
        </p:grpSpPr>
        <mc:AlternateContent xmlns:mc="http://schemas.openxmlformats.org/markup-compatibility/2006">
          <mc:Choice xmlns:p14="http://schemas.microsoft.com/office/powerpoint/2010/main" Requires="p14">
            <p:contentPart p14:bwMode="auto" r:id="rId52">
              <p14:nvContentPartPr>
                <p14:cNvPr id="61" name="Ink 60">
                  <a:extLst>
                    <a:ext uri="{FF2B5EF4-FFF2-40B4-BE49-F238E27FC236}">
                      <a16:creationId xmlns:a16="http://schemas.microsoft.com/office/drawing/2014/main" id="{96B19893-FA33-B8F8-77CD-9A2D41D0FF63}"/>
                    </a:ext>
                  </a:extLst>
                </p14:cNvPr>
                <p14:cNvContentPartPr/>
                <p14:nvPr/>
              </p14:nvContentPartPr>
              <p14:xfrm>
                <a:off x="2980976" y="2979666"/>
                <a:ext cx="8640" cy="92520"/>
              </p14:xfrm>
            </p:contentPart>
          </mc:Choice>
          <mc:Fallback>
            <p:pic>
              <p:nvPicPr>
                <p:cNvPr id="61" name="Ink 60">
                  <a:extLst>
                    <a:ext uri="{FF2B5EF4-FFF2-40B4-BE49-F238E27FC236}">
                      <a16:creationId xmlns:a16="http://schemas.microsoft.com/office/drawing/2014/main" id="{96B19893-FA33-B8F8-77CD-9A2D41D0FF63}"/>
                    </a:ext>
                  </a:extLst>
                </p:cNvPr>
                <p:cNvPicPr/>
                <p:nvPr/>
              </p:nvPicPr>
              <p:blipFill>
                <a:blip r:embed="rId53"/>
                <a:stretch>
                  <a:fillRect/>
                </a:stretch>
              </p:blipFill>
              <p:spPr>
                <a:xfrm>
                  <a:off x="2971976" y="2971026"/>
                  <a:ext cx="2628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62" name="Ink 61">
                  <a:extLst>
                    <a:ext uri="{FF2B5EF4-FFF2-40B4-BE49-F238E27FC236}">
                      <a16:creationId xmlns:a16="http://schemas.microsoft.com/office/drawing/2014/main" id="{7D683445-CABC-8494-4530-7E712CFAC2E6}"/>
                    </a:ext>
                  </a:extLst>
                </p14:cNvPr>
                <p14:cNvContentPartPr/>
                <p14:nvPr/>
              </p14:nvContentPartPr>
              <p14:xfrm>
                <a:off x="3057656" y="2995146"/>
                <a:ext cx="4680" cy="75240"/>
              </p14:xfrm>
            </p:contentPart>
          </mc:Choice>
          <mc:Fallback>
            <p:pic>
              <p:nvPicPr>
                <p:cNvPr id="62" name="Ink 61">
                  <a:extLst>
                    <a:ext uri="{FF2B5EF4-FFF2-40B4-BE49-F238E27FC236}">
                      <a16:creationId xmlns:a16="http://schemas.microsoft.com/office/drawing/2014/main" id="{7D683445-CABC-8494-4530-7E712CFAC2E6}"/>
                    </a:ext>
                  </a:extLst>
                </p:cNvPr>
                <p:cNvPicPr/>
                <p:nvPr/>
              </p:nvPicPr>
              <p:blipFill>
                <a:blip r:embed="rId55"/>
                <a:stretch>
                  <a:fillRect/>
                </a:stretch>
              </p:blipFill>
              <p:spPr>
                <a:xfrm>
                  <a:off x="3048656" y="2986146"/>
                  <a:ext cx="2232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63" name="Ink 62">
                  <a:extLst>
                    <a:ext uri="{FF2B5EF4-FFF2-40B4-BE49-F238E27FC236}">
                      <a16:creationId xmlns:a16="http://schemas.microsoft.com/office/drawing/2014/main" id="{6AEBA7F7-6218-B653-0C88-935CAFE5BBCD}"/>
                    </a:ext>
                  </a:extLst>
                </p14:cNvPr>
                <p14:cNvContentPartPr/>
                <p14:nvPr/>
              </p14:nvContentPartPr>
              <p14:xfrm>
                <a:off x="3155216" y="2993346"/>
                <a:ext cx="6840" cy="85320"/>
              </p14:xfrm>
            </p:contentPart>
          </mc:Choice>
          <mc:Fallback>
            <p:pic>
              <p:nvPicPr>
                <p:cNvPr id="63" name="Ink 62">
                  <a:extLst>
                    <a:ext uri="{FF2B5EF4-FFF2-40B4-BE49-F238E27FC236}">
                      <a16:creationId xmlns:a16="http://schemas.microsoft.com/office/drawing/2014/main" id="{6AEBA7F7-6218-B653-0C88-935CAFE5BBCD}"/>
                    </a:ext>
                  </a:extLst>
                </p:cNvPr>
                <p:cNvPicPr/>
                <p:nvPr/>
              </p:nvPicPr>
              <p:blipFill>
                <a:blip r:embed="rId57"/>
                <a:stretch>
                  <a:fillRect/>
                </a:stretch>
              </p:blipFill>
              <p:spPr>
                <a:xfrm>
                  <a:off x="3146576" y="2984346"/>
                  <a:ext cx="2448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64" name="Ink 63">
                  <a:extLst>
                    <a:ext uri="{FF2B5EF4-FFF2-40B4-BE49-F238E27FC236}">
                      <a16:creationId xmlns:a16="http://schemas.microsoft.com/office/drawing/2014/main" id="{C538547E-9542-D452-1C3C-8EEE5FC05E0B}"/>
                    </a:ext>
                  </a:extLst>
                </p14:cNvPr>
                <p14:cNvContentPartPr/>
                <p14:nvPr/>
              </p14:nvContentPartPr>
              <p14:xfrm>
                <a:off x="3243416" y="2970306"/>
                <a:ext cx="113400" cy="111600"/>
              </p14:xfrm>
            </p:contentPart>
          </mc:Choice>
          <mc:Fallback>
            <p:pic>
              <p:nvPicPr>
                <p:cNvPr id="64" name="Ink 63">
                  <a:extLst>
                    <a:ext uri="{FF2B5EF4-FFF2-40B4-BE49-F238E27FC236}">
                      <a16:creationId xmlns:a16="http://schemas.microsoft.com/office/drawing/2014/main" id="{C538547E-9542-D452-1C3C-8EEE5FC05E0B}"/>
                    </a:ext>
                  </a:extLst>
                </p:cNvPr>
                <p:cNvPicPr/>
                <p:nvPr/>
              </p:nvPicPr>
              <p:blipFill>
                <a:blip r:embed="rId59"/>
                <a:stretch>
                  <a:fillRect/>
                </a:stretch>
              </p:blipFill>
              <p:spPr>
                <a:xfrm>
                  <a:off x="3234776" y="2961666"/>
                  <a:ext cx="131040" cy="129240"/>
                </a:xfrm>
                <a:prstGeom prst="rect">
                  <a:avLst/>
                </a:prstGeom>
              </p:spPr>
            </p:pic>
          </mc:Fallback>
        </mc:AlternateContent>
      </p:grpSp>
      <p:grpSp>
        <p:nvGrpSpPr>
          <p:cNvPr id="71" name="Group 70">
            <a:extLst>
              <a:ext uri="{FF2B5EF4-FFF2-40B4-BE49-F238E27FC236}">
                <a16:creationId xmlns:a16="http://schemas.microsoft.com/office/drawing/2014/main" id="{34E5316C-2825-220F-86B0-3F0385BB095E}"/>
              </a:ext>
            </a:extLst>
          </p:cNvPr>
          <p:cNvGrpSpPr/>
          <p:nvPr/>
        </p:nvGrpSpPr>
        <p:grpSpPr>
          <a:xfrm>
            <a:off x="4999856" y="2263986"/>
            <a:ext cx="524880" cy="169560"/>
            <a:chOff x="4999856" y="2263986"/>
            <a:chExt cx="524880" cy="169560"/>
          </a:xfrm>
        </p:grpSpPr>
        <mc:AlternateContent xmlns:mc="http://schemas.openxmlformats.org/markup-compatibility/2006">
          <mc:Choice xmlns:p14="http://schemas.microsoft.com/office/powerpoint/2010/main" Requires="p14">
            <p:contentPart p14:bwMode="auto" r:id="rId60">
              <p14:nvContentPartPr>
                <p14:cNvPr id="66" name="Ink 65">
                  <a:extLst>
                    <a:ext uri="{FF2B5EF4-FFF2-40B4-BE49-F238E27FC236}">
                      <a16:creationId xmlns:a16="http://schemas.microsoft.com/office/drawing/2014/main" id="{C0056B0D-A497-438A-6167-49B79BF487F9}"/>
                    </a:ext>
                  </a:extLst>
                </p14:cNvPr>
                <p14:cNvContentPartPr/>
                <p14:nvPr/>
              </p14:nvContentPartPr>
              <p14:xfrm>
                <a:off x="4999856" y="2314746"/>
                <a:ext cx="23400" cy="118800"/>
              </p14:xfrm>
            </p:contentPart>
          </mc:Choice>
          <mc:Fallback>
            <p:pic>
              <p:nvPicPr>
                <p:cNvPr id="66" name="Ink 65">
                  <a:extLst>
                    <a:ext uri="{FF2B5EF4-FFF2-40B4-BE49-F238E27FC236}">
                      <a16:creationId xmlns:a16="http://schemas.microsoft.com/office/drawing/2014/main" id="{C0056B0D-A497-438A-6167-49B79BF487F9}"/>
                    </a:ext>
                  </a:extLst>
                </p:cNvPr>
                <p:cNvPicPr/>
                <p:nvPr/>
              </p:nvPicPr>
              <p:blipFill>
                <a:blip r:embed="rId61"/>
                <a:stretch>
                  <a:fillRect/>
                </a:stretch>
              </p:blipFill>
              <p:spPr>
                <a:xfrm>
                  <a:off x="4991216" y="2305746"/>
                  <a:ext cx="4104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67" name="Ink 66">
                  <a:extLst>
                    <a:ext uri="{FF2B5EF4-FFF2-40B4-BE49-F238E27FC236}">
                      <a16:creationId xmlns:a16="http://schemas.microsoft.com/office/drawing/2014/main" id="{C76B47A7-2522-E90A-CFCE-5EB37E775FB9}"/>
                    </a:ext>
                  </a:extLst>
                </p14:cNvPr>
                <p14:cNvContentPartPr/>
                <p14:nvPr/>
              </p14:nvContentPartPr>
              <p14:xfrm>
                <a:off x="5121176" y="2289906"/>
                <a:ext cx="20160" cy="110160"/>
              </p14:xfrm>
            </p:contentPart>
          </mc:Choice>
          <mc:Fallback>
            <p:pic>
              <p:nvPicPr>
                <p:cNvPr id="67" name="Ink 66">
                  <a:extLst>
                    <a:ext uri="{FF2B5EF4-FFF2-40B4-BE49-F238E27FC236}">
                      <a16:creationId xmlns:a16="http://schemas.microsoft.com/office/drawing/2014/main" id="{C76B47A7-2522-E90A-CFCE-5EB37E775FB9}"/>
                    </a:ext>
                  </a:extLst>
                </p:cNvPr>
                <p:cNvPicPr/>
                <p:nvPr/>
              </p:nvPicPr>
              <p:blipFill>
                <a:blip r:embed="rId63"/>
                <a:stretch>
                  <a:fillRect/>
                </a:stretch>
              </p:blipFill>
              <p:spPr>
                <a:xfrm>
                  <a:off x="5112536" y="2280906"/>
                  <a:ext cx="3780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68" name="Ink 67">
                  <a:extLst>
                    <a:ext uri="{FF2B5EF4-FFF2-40B4-BE49-F238E27FC236}">
                      <a16:creationId xmlns:a16="http://schemas.microsoft.com/office/drawing/2014/main" id="{9CFF3C43-E415-F1A7-64A2-41B52C5D2DF1}"/>
                    </a:ext>
                  </a:extLst>
                </p14:cNvPr>
                <p14:cNvContentPartPr/>
                <p14:nvPr/>
              </p14:nvContentPartPr>
              <p14:xfrm>
                <a:off x="5255456" y="2271906"/>
                <a:ext cx="105480" cy="115200"/>
              </p14:xfrm>
            </p:contentPart>
          </mc:Choice>
          <mc:Fallback>
            <p:pic>
              <p:nvPicPr>
                <p:cNvPr id="68" name="Ink 67">
                  <a:extLst>
                    <a:ext uri="{FF2B5EF4-FFF2-40B4-BE49-F238E27FC236}">
                      <a16:creationId xmlns:a16="http://schemas.microsoft.com/office/drawing/2014/main" id="{9CFF3C43-E415-F1A7-64A2-41B52C5D2DF1}"/>
                    </a:ext>
                  </a:extLst>
                </p:cNvPr>
                <p:cNvPicPr/>
                <p:nvPr/>
              </p:nvPicPr>
              <p:blipFill>
                <a:blip r:embed="rId65"/>
                <a:stretch>
                  <a:fillRect/>
                </a:stretch>
              </p:blipFill>
              <p:spPr>
                <a:xfrm>
                  <a:off x="5246456" y="2262906"/>
                  <a:ext cx="12312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9" name="Ink 68">
                  <a:extLst>
                    <a:ext uri="{FF2B5EF4-FFF2-40B4-BE49-F238E27FC236}">
                      <a16:creationId xmlns:a16="http://schemas.microsoft.com/office/drawing/2014/main" id="{B7F45ADD-E246-8503-EB9B-8AD10084093C}"/>
                    </a:ext>
                  </a:extLst>
                </p14:cNvPr>
                <p14:cNvContentPartPr/>
                <p14:nvPr/>
              </p14:nvContentPartPr>
              <p14:xfrm>
                <a:off x="5431856" y="2263986"/>
                <a:ext cx="5760" cy="116280"/>
              </p14:xfrm>
            </p:contentPart>
          </mc:Choice>
          <mc:Fallback>
            <p:pic>
              <p:nvPicPr>
                <p:cNvPr id="69" name="Ink 68">
                  <a:extLst>
                    <a:ext uri="{FF2B5EF4-FFF2-40B4-BE49-F238E27FC236}">
                      <a16:creationId xmlns:a16="http://schemas.microsoft.com/office/drawing/2014/main" id="{B7F45ADD-E246-8503-EB9B-8AD10084093C}"/>
                    </a:ext>
                  </a:extLst>
                </p:cNvPr>
                <p:cNvPicPr/>
                <p:nvPr/>
              </p:nvPicPr>
              <p:blipFill>
                <a:blip r:embed="rId67"/>
                <a:stretch>
                  <a:fillRect/>
                </a:stretch>
              </p:blipFill>
              <p:spPr>
                <a:xfrm>
                  <a:off x="5422856" y="2254986"/>
                  <a:ext cx="23400" cy="1339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70" name="Ink 69">
                  <a:extLst>
                    <a:ext uri="{FF2B5EF4-FFF2-40B4-BE49-F238E27FC236}">
                      <a16:creationId xmlns:a16="http://schemas.microsoft.com/office/drawing/2014/main" id="{EF75AF55-40B9-9182-B31E-BFF2533A18A9}"/>
                    </a:ext>
                  </a:extLst>
                </p14:cNvPr>
                <p14:cNvContentPartPr/>
                <p14:nvPr/>
              </p14:nvContentPartPr>
              <p14:xfrm>
                <a:off x="5517896" y="2268306"/>
                <a:ext cx="6840" cy="126720"/>
              </p14:xfrm>
            </p:contentPart>
          </mc:Choice>
          <mc:Fallback>
            <p:pic>
              <p:nvPicPr>
                <p:cNvPr id="70" name="Ink 69">
                  <a:extLst>
                    <a:ext uri="{FF2B5EF4-FFF2-40B4-BE49-F238E27FC236}">
                      <a16:creationId xmlns:a16="http://schemas.microsoft.com/office/drawing/2014/main" id="{EF75AF55-40B9-9182-B31E-BFF2533A18A9}"/>
                    </a:ext>
                  </a:extLst>
                </p:cNvPr>
                <p:cNvPicPr/>
                <p:nvPr/>
              </p:nvPicPr>
              <p:blipFill>
                <a:blip r:embed="rId69"/>
                <a:stretch>
                  <a:fillRect/>
                </a:stretch>
              </p:blipFill>
              <p:spPr>
                <a:xfrm>
                  <a:off x="5509256" y="2259306"/>
                  <a:ext cx="24480" cy="144360"/>
                </a:xfrm>
                <a:prstGeom prst="rect">
                  <a:avLst/>
                </a:prstGeom>
              </p:spPr>
            </p:pic>
          </mc:Fallback>
        </mc:AlternateContent>
      </p:grpSp>
      <p:grpSp>
        <p:nvGrpSpPr>
          <p:cNvPr id="77" name="Group 76">
            <a:extLst>
              <a:ext uri="{FF2B5EF4-FFF2-40B4-BE49-F238E27FC236}">
                <a16:creationId xmlns:a16="http://schemas.microsoft.com/office/drawing/2014/main" id="{1CB8CF24-97FD-EF8B-BB8B-EC94D6FEB985}"/>
              </a:ext>
            </a:extLst>
          </p:cNvPr>
          <p:cNvGrpSpPr/>
          <p:nvPr/>
        </p:nvGrpSpPr>
        <p:grpSpPr>
          <a:xfrm>
            <a:off x="2006456" y="3662226"/>
            <a:ext cx="4529880" cy="894960"/>
            <a:chOff x="2006456" y="3662226"/>
            <a:chExt cx="4529880" cy="894960"/>
          </a:xfrm>
        </p:grpSpPr>
        <mc:AlternateContent xmlns:mc="http://schemas.openxmlformats.org/markup-compatibility/2006">
          <mc:Choice xmlns:p14="http://schemas.microsoft.com/office/powerpoint/2010/main" Requires="p14">
            <p:contentPart p14:bwMode="auto" r:id="rId70">
              <p14:nvContentPartPr>
                <p14:cNvPr id="72" name="Ink 71">
                  <a:extLst>
                    <a:ext uri="{FF2B5EF4-FFF2-40B4-BE49-F238E27FC236}">
                      <a16:creationId xmlns:a16="http://schemas.microsoft.com/office/drawing/2014/main" id="{4FF66CAF-DE4A-3F19-B432-61EC60AAE023}"/>
                    </a:ext>
                  </a:extLst>
                </p14:cNvPr>
                <p14:cNvContentPartPr/>
                <p14:nvPr/>
              </p14:nvContentPartPr>
              <p14:xfrm>
                <a:off x="2006456" y="3662226"/>
                <a:ext cx="4529880" cy="894960"/>
              </p14:xfrm>
            </p:contentPart>
          </mc:Choice>
          <mc:Fallback>
            <p:pic>
              <p:nvPicPr>
                <p:cNvPr id="72" name="Ink 71">
                  <a:extLst>
                    <a:ext uri="{FF2B5EF4-FFF2-40B4-BE49-F238E27FC236}">
                      <a16:creationId xmlns:a16="http://schemas.microsoft.com/office/drawing/2014/main" id="{4FF66CAF-DE4A-3F19-B432-61EC60AAE023}"/>
                    </a:ext>
                  </a:extLst>
                </p:cNvPr>
                <p:cNvPicPr/>
                <p:nvPr/>
              </p:nvPicPr>
              <p:blipFill>
                <a:blip r:embed="rId71"/>
                <a:stretch>
                  <a:fillRect/>
                </a:stretch>
              </p:blipFill>
              <p:spPr>
                <a:xfrm>
                  <a:off x="1997816" y="3653226"/>
                  <a:ext cx="4547520" cy="9126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73" name="Ink 72">
                  <a:extLst>
                    <a:ext uri="{FF2B5EF4-FFF2-40B4-BE49-F238E27FC236}">
                      <a16:creationId xmlns:a16="http://schemas.microsoft.com/office/drawing/2014/main" id="{938E678C-DBA5-FC77-0C3C-B876E21D86B6}"/>
                    </a:ext>
                  </a:extLst>
                </p14:cNvPr>
                <p14:cNvContentPartPr/>
                <p14:nvPr/>
              </p14:nvContentPartPr>
              <p14:xfrm>
                <a:off x="5821376" y="4308066"/>
                <a:ext cx="26640" cy="98280"/>
              </p14:xfrm>
            </p:contentPart>
          </mc:Choice>
          <mc:Fallback>
            <p:pic>
              <p:nvPicPr>
                <p:cNvPr id="73" name="Ink 72">
                  <a:extLst>
                    <a:ext uri="{FF2B5EF4-FFF2-40B4-BE49-F238E27FC236}">
                      <a16:creationId xmlns:a16="http://schemas.microsoft.com/office/drawing/2014/main" id="{938E678C-DBA5-FC77-0C3C-B876E21D86B6}"/>
                    </a:ext>
                  </a:extLst>
                </p:cNvPr>
                <p:cNvPicPr/>
                <p:nvPr/>
              </p:nvPicPr>
              <p:blipFill>
                <a:blip r:embed="rId73"/>
                <a:stretch>
                  <a:fillRect/>
                </a:stretch>
              </p:blipFill>
              <p:spPr>
                <a:xfrm>
                  <a:off x="5812736" y="4299426"/>
                  <a:ext cx="4428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74" name="Ink 73">
                  <a:extLst>
                    <a:ext uri="{FF2B5EF4-FFF2-40B4-BE49-F238E27FC236}">
                      <a16:creationId xmlns:a16="http://schemas.microsoft.com/office/drawing/2014/main" id="{2F31B6B3-E041-EC54-C449-239955D0EDD3}"/>
                    </a:ext>
                  </a:extLst>
                </p14:cNvPr>
                <p14:cNvContentPartPr/>
                <p14:nvPr/>
              </p14:nvContentPartPr>
              <p14:xfrm>
                <a:off x="5786096" y="4245426"/>
                <a:ext cx="122760" cy="102600"/>
              </p14:xfrm>
            </p:contentPart>
          </mc:Choice>
          <mc:Fallback>
            <p:pic>
              <p:nvPicPr>
                <p:cNvPr id="74" name="Ink 73">
                  <a:extLst>
                    <a:ext uri="{FF2B5EF4-FFF2-40B4-BE49-F238E27FC236}">
                      <a16:creationId xmlns:a16="http://schemas.microsoft.com/office/drawing/2014/main" id="{2F31B6B3-E041-EC54-C449-239955D0EDD3}"/>
                    </a:ext>
                  </a:extLst>
                </p:cNvPr>
                <p:cNvPicPr/>
                <p:nvPr/>
              </p:nvPicPr>
              <p:blipFill>
                <a:blip r:embed="rId75"/>
                <a:stretch>
                  <a:fillRect/>
                </a:stretch>
              </p:blipFill>
              <p:spPr>
                <a:xfrm>
                  <a:off x="5777456" y="4236426"/>
                  <a:ext cx="14040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75" name="Ink 74">
                  <a:extLst>
                    <a:ext uri="{FF2B5EF4-FFF2-40B4-BE49-F238E27FC236}">
                      <a16:creationId xmlns:a16="http://schemas.microsoft.com/office/drawing/2014/main" id="{3A71C8F0-1BCB-03FC-A622-12E70251478F}"/>
                    </a:ext>
                  </a:extLst>
                </p14:cNvPr>
                <p14:cNvContentPartPr/>
                <p14:nvPr/>
              </p14:nvContentPartPr>
              <p14:xfrm>
                <a:off x="5968976" y="4246146"/>
                <a:ext cx="28800" cy="104400"/>
              </p14:xfrm>
            </p:contentPart>
          </mc:Choice>
          <mc:Fallback>
            <p:pic>
              <p:nvPicPr>
                <p:cNvPr id="75" name="Ink 74">
                  <a:extLst>
                    <a:ext uri="{FF2B5EF4-FFF2-40B4-BE49-F238E27FC236}">
                      <a16:creationId xmlns:a16="http://schemas.microsoft.com/office/drawing/2014/main" id="{3A71C8F0-1BCB-03FC-A622-12E70251478F}"/>
                    </a:ext>
                  </a:extLst>
                </p:cNvPr>
                <p:cNvPicPr/>
                <p:nvPr/>
              </p:nvPicPr>
              <p:blipFill>
                <a:blip r:embed="rId77"/>
                <a:stretch>
                  <a:fillRect/>
                </a:stretch>
              </p:blipFill>
              <p:spPr>
                <a:xfrm>
                  <a:off x="5960336" y="4237146"/>
                  <a:ext cx="4644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76" name="Ink 75">
                  <a:extLst>
                    <a:ext uri="{FF2B5EF4-FFF2-40B4-BE49-F238E27FC236}">
                      <a16:creationId xmlns:a16="http://schemas.microsoft.com/office/drawing/2014/main" id="{E24F8F20-83E3-75DB-80BA-22A69CF27FA9}"/>
                    </a:ext>
                  </a:extLst>
                </p14:cNvPr>
                <p14:cNvContentPartPr/>
                <p14:nvPr/>
              </p14:nvContentPartPr>
              <p14:xfrm>
                <a:off x="5935856" y="4229586"/>
                <a:ext cx="101160" cy="112680"/>
              </p14:xfrm>
            </p:contentPart>
          </mc:Choice>
          <mc:Fallback>
            <p:pic>
              <p:nvPicPr>
                <p:cNvPr id="76" name="Ink 75">
                  <a:extLst>
                    <a:ext uri="{FF2B5EF4-FFF2-40B4-BE49-F238E27FC236}">
                      <a16:creationId xmlns:a16="http://schemas.microsoft.com/office/drawing/2014/main" id="{E24F8F20-83E3-75DB-80BA-22A69CF27FA9}"/>
                    </a:ext>
                  </a:extLst>
                </p:cNvPr>
                <p:cNvPicPr/>
                <p:nvPr/>
              </p:nvPicPr>
              <p:blipFill>
                <a:blip r:embed="rId79"/>
                <a:stretch>
                  <a:fillRect/>
                </a:stretch>
              </p:blipFill>
              <p:spPr>
                <a:xfrm>
                  <a:off x="5927216" y="4220946"/>
                  <a:ext cx="118800" cy="130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0">
            <p14:nvContentPartPr>
              <p14:cNvPr id="78" name="Ink 77">
                <a:extLst>
                  <a:ext uri="{FF2B5EF4-FFF2-40B4-BE49-F238E27FC236}">
                    <a16:creationId xmlns:a16="http://schemas.microsoft.com/office/drawing/2014/main" id="{2928A98D-15BA-B752-94AF-49A36B4A3B8B}"/>
                  </a:ext>
                </a:extLst>
              </p14:cNvPr>
              <p14:cNvContentPartPr/>
              <p14:nvPr/>
            </p14:nvContentPartPr>
            <p14:xfrm>
              <a:off x="2249456" y="4297986"/>
              <a:ext cx="27360" cy="25560"/>
            </p14:xfrm>
          </p:contentPart>
        </mc:Choice>
        <mc:Fallback>
          <p:pic>
            <p:nvPicPr>
              <p:cNvPr id="78" name="Ink 77">
                <a:extLst>
                  <a:ext uri="{FF2B5EF4-FFF2-40B4-BE49-F238E27FC236}">
                    <a16:creationId xmlns:a16="http://schemas.microsoft.com/office/drawing/2014/main" id="{2928A98D-15BA-B752-94AF-49A36B4A3B8B}"/>
                  </a:ext>
                </a:extLst>
              </p:cNvPr>
              <p:cNvPicPr/>
              <p:nvPr/>
            </p:nvPicPr>
            <p:blipFill>
              <a:blip r:embed="rId81"/>
              <a:stretch>
                <a:fillRect/>
              </a:stretch>
            </p:blipFill>
            <p:spPr>
              <a:xfrm>
                <a:off x="2240816" y="4289346"/>
                <a:ext cx="4500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79" name="Ink 78">
                <a:extLst>
                  <a:ext uri="{FF2B5EF4-FFF2-40B4-BE49-F238E27FC236}">
                    <a16:creationId xmlns:a16="http://schemas.microsoft.com/office/drawing/2014/main" id="{D9C8A7F0-BC57-4F47-7D83-BE7465AFDBEC}"/>
                  </a:ext>
                </a:extLst>
              </p14:cNvPr>
              <p14:cNvContentPartPr/>
              <p14:nvPr/>
            </p14:nvContentPartPr>
            <p14:xfrm>
              <a:off x="2734736" y="4400226"/>
              <a:ext cx="506520" cy="23760"/>
            </p14:xfrm>
          </p:contentPart>
        </mc:Choice>
        <mc:Fallback>
          <p:pic>
            <p:nvPicPr>
              <p:cNvPr id="79" name="Ink 78">
                <a:extLst>
                  <a:ext uri="{FF2B5EF4-FFF2-40B4-BE49-F238E27FC236}">
                    <a16:creationId xmlns:a16="http://schemas.microsoft.com/office/drawing/2014/main" id="{D9C8A7F0-BC57-4F47-7D83-BE7465AFDBEC}"/>
                  </a:ext>
                </a:extLst>
              </p:cNvPr>
              <p:cNvPicPr/>
              <p:nvPr/>
            </p:nvPicPr>
            <p:blipFill>
              <a:blip r:embed="rId83"/>
              <a:stretch>
                <a:fillRect/>
              </a:stretch>
            </p:blipFill>
            <p:spPr>
              <a:xfrm>
                <a:off x="2725736" y="4391586"/>
                <a:ext cx="52416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80" name="Ink 79">
                <a:extLst>
                  <a:ext uri="{FF2B5EF4-FFF2-40B4-BE49-F238E27FC236}">
                    <a16:creationId xmlns:a16="http://schemas.microsoft.com/office/drawing/2014/main" id="{77225A63-506A-152B-82F5-418D614B0767}"/>
                  </a:ext>
                </a:extLst>
              </p14:cNvPr>
              <p14:cNvContentPartPr/>
              <p14:nvPr/>
            </p14:nvContentPartPr>
            <p14:xfrm>
              <a:off x="2309576" y="4421466"/>
              <a:ext cx="398520" cy="72360"/>
            </p14:xfrm>
          </p:contentPart>
        </mc:Choice>
        <mc:Fallback>
          <p:pic>
            <p:nvPicPr>
              <p:cNvPr id="80" name="Ink 79">
                <a:extLst>
                  <a:ext uri="{FF2B5EF4-FFF2-40B4-BE49-F238E27FC236}">
                    <a16:creationId xmlns:a16="http://schemas.microsoft.com/office/drawing/2014/main" id="{77225A63-506A-152B-82F5-418D614B0767}"/>
                  </a:ext>
                </a:extLst>
              </p:cNvPr>
              <p:cNvPicPr/>
              <p:nvPr/>
            </p:nvPicPr>
            <p:blipFill>
              <a:blip r:embed="rId85"/>
              <a:stretch>
                <a:fillRect/>
              </a:stretch>
            </p:blipFill>
            <p:spPr>
              <a:xfrm>
                <a:off x="2300576" y="4412826"/>
                <a:ext cx="41616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81" name="Ink 80">
                <a:extLst>
                  <a:ext uri="{FF2B5EF4-FFF2-40B4-BE49-F238E27FC236}">
                    <a16:creationId xmlns:a16="http://schemas.microsoft.com/office/drawing/2014/main" id="{B9764235-389E-2578-8356-FC9D9CA253B7}"/>
                  </a:ext>
                </a:extLst>
              </p14:cNvPr>
              <p14:cNvContentPartPr/>
              <p14:nvPr/>
            </p14:nvContentPartPr>
            <p14:xfrm>
              <a:off x="4205336" y="5494986"/>
              <a:ext cx="703080" cy="26640"/>
            </p14:xfrm>
          </p:contentPart>
        </mc:Choice>
        <mc:Fallback>
          <p:pic>
            <p:nvPicPr>
              <p:cNvPr id="81" name="Ink 80">
                <a:extLst>
                  <a:ext uri="{FF2B5EF4-FFF2-40B4-BE49-F238E27FC236}">
                    <a16:creationId xmlns:a16="http://schemas.microsoft.com/office/drawing/2014/main" id="{B9764235-389E-2578-8356-FC9D9CA253B7}"/>
                  </a:ext>
                </a:extLst>
              </p:cNvPr>
              <p:cNvPicPr/>
              <p:nvPr/>
            </p:nvPicPr>
            <p:blipFill>
              <a:blip r:embed="rId87"/>
              <a:stretch>
                <a:fillRect/>
              </a:stretch>
            </p:blipFill>
            <p:spPr>
              <a:xfrm>
                <a:off x="4196696" y="5485986"/>
                <a:ext cx="72072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82" name="Ink 81">
                <a:extLst>
                  <a:ext uri="{FF2B5EF4-FFF2-40B4-BE49-F238E27FC236}">
                    <a16:creationId xmlns:a16="http://schemas.microsoft.com/office/drawing/2014/main" id="{1E594D9A-0676-CF78-D874-AA85BA2B45A7}"/>
                  </a:ext>
                </a:extLst>
              </p14:cNvPr>
              <p14:cNvContentPartPr/>
              <p14:nvPr/>
            </p14:nvContentPartPr>
            <p14:xfrm>
              <a:off x="11047136" y="934506"/>
              <a:ext cx="295920" cy="1252080"/>
            </p14:xfrm>
          </p:contentPart>
        </mc:Choice>
        <mc:Fallback>
          <p:pic>
            <p:nvPicPr>
              <p:cNvPr id="82" name="Ink 81">
                <a:extLst>
                  <a:ext uri="{FF2B5EF4-FFF2-40B4-BE49-F238E27FC236}">
                    <a16:creationId xmlns:a16="http://schemas.microsoft.com/office/drawing/2014/main" id="{1E594D9A-0676-CF78-D874-AA85BA2B45A7}"/>
                  </a:ext>
                </a:extLst>
              </p:cNvPr>
              <p:cNvPicPr/>
              <p:nvPr/>
            </p:nvPicPr>
            <p:blipFill>
              <a:blip r:embed="rId89"/>
              <a:stretch>
                <a:fillRect/>
              </a:stretch>
            </p:blipFill>
            <p:spPr>
              <a:xfrm>
                <a:off x="11038496" y="925866"/>
                <a:ext cx="313560" cy="12697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83" name="Ink 82">
                <a:extLst>
                  <a:ext uri="{FF2B5EF4-FFF2-40B4-BE49-F238E27FC236}">
                    <a16:creationId xmlns:a16="http://schemas.microsoft.com/office/drawing/2014/main" id="{85BBA84A-0B57-81D0-664F-67A006EB5270}"/>
                  </a:ext>
                </a:extLst>
              </p14:cNvPr>
              <p14:cNvContentPartPr/>
              <p14:nvPr/>
            </p14:nvContentPartPr>
            <p14:xfrm>
              <a:off x="9723776" y="2492226"/>
              <a:ext cx="153000" cy="11160"/>
            </p14:xfrm>
          </p:contentPart>
        </mc:Choice>
        <mc:Fallback>
          <p:pic>
            <p:nvPicPr>
              <p:cNvPr id="83" name="Ink 82">
                <a:extLst>
                  <a:ext uri="{FF2B5EF4-FFF2-40B4-BE49-F238E27FC236}">
                    <a16:creationId xmlns:a16="http://schemas.microsoft.com/office/drawing/2014/main" id="{85BBA84A-0B57-81D0-664F-67A006EB5270}"/>
                  </a:ext>
                </a:extLst>
              </p:cNvPr>
              <p:cNvPicPr/>
              <p:nvPr/>
            </p:nvPicPr>
            <p:blipFill>
              <a:blip r:embed="rId91"/>
              <a:stretch>
                <a:fillRect/>
              </a:stretch>
            </p:blipFill>
            <p:spPr>
              <a:xfrm>
                <a:off x="9714776" y="2483226"/>
                <a:ext cx="170640" cy="28800"/>
              </a:xfrm>
              <a:prstGeom prst="rect">
                <a:avLst/>
              </a:prstGeom>
            </p:spPr>
          </p:pic>
        </mc:Fallback>
      </mc:AlternateContent>
      <p:grpSp>
        <p:nvGrpSpPr>
          <p:cNvPr id="96" name="Group 95">
            <a:extLst>
              <a:ext uri="{FF2B5EF4-FFF2-40B4-BE49-F238E27FC236}">
                <a16:creationId xmlns:a16="http://schemas.microsoft.com/office/drawing/2014/main" id="{C63C04A8-2472-42BB-E29D-949A3D2A5133}"/>
              </a:ext>
            </a:extLst>
          </p:cNvPr>
          <p:cNvGrpSpPr/>
          <p:nvPr/>
        </p:nvGrpSpPr>
        <p:grpSpPr>
          <a:xfrm>
            <a:off x="11858936" y="1988586"/>
            <a:ext cx="677520" cy="582480"/>
            <a:chOff x="11858936" y="1988586"/>
            <a:chExt cx="677520" cy="582480"/>
          </a:xfrm>
        </p:grpSpPr>
        <mc:AlternateContent xmlns:mc="http://schemas.openxmlformats.org/markup-compatibility/2006">
          <mc:Choice xmlns:p14="http://schemas.microsoft.com/office/powerpoint/2010/main" Requires="p14">
            <p:contentPart p14:bwMode="auto" r:id="rId92">
              <p14:nvContentPartPr>
                <p14:cNvPr id="92" name="Ink 91">
                  <a:extLst>
                    <a:ext uri="{FF2B5EF4-FFF2-40B4-BE49-F238E27FC236}">
                      <a16:creationId xmlns:a16="http://schemas.microsoft.com/office/drawing/2014/main" id="{B4B3F00C-9EA5-F093-56B9-9C1C0E4F5ECA}"/>
                    </a:ext>
                  </a:extLst>
                </p14:cNvPr>
                <p14:cNvContentPartPr/>
                <p14:nvPr/>
              </p14:nvContentPartPr>
              <p14:xfrm>
                <a:off x="11858936" y="2332026"/>
                <a:ext cx="240840" cy="239040"/>
              </p14:xfrm>
            </p:contentPart>
          </mc:Choice>
          <mc:Fallback>
            <p:pic>
              <p:nvPicPr>
                <p:cNvPr id="92" name="Ink 91">
                  <a:extLst>
                    <a:ext uri="{FF2B5EF4-FFF2-40B4-BE49-F238E27FC236}">
                      <a16:creationId xmlns:a16="http://schemas.microsoft.com/office/drawing/2014/main" id="{B4B3F00C-9EA5-F093-56B9-9C1C0E4F5ECA}"/>
                    </a:ext>
                  </a:extLst>
                </p:cNvPr>
                <p:cNvPicPr/>
                <p:nvPr/>
              </p:nvPicPr>
              <p:blipFill>
                <a:blip r:embed="rId93"/>
                <a:stretch>
                  <a:fillRect/>
                </a:stretch>
              </p:blipFill>
              <p:spPr>
                <a:xfrm>
                  <a:off x="11850296" y="2323026"/>
                  <a:ext cx="258480" cy="2566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93" name="Ink 92">
                  <a:extLst>
                    <a:ext uri="{FF2B5EF4-FFF2-40B4-BE49-F238E27FC236}">
                      <a16:creationId xmlns:a16="http://schemas.microsoft.com/office/drawing/2014/main" id="{49849CB5-CEA6-A1C9-708C-6720360FDC79}"/>
                    </a:ext>
                  </a:extLst>
                </p14:cNvPr>
                <p14:cNvContentPartPr/>
                <p14:nvPr/>
              </p14:nvContentPartPr>
              <p14:xfrm>
                <a:off x="12106256" y="2128266"/>
                <a:ext cx="241200" cy="225720"/>
              </p14:xfrm>
            </p:contentPart>
          </mc:Choice>
          <mc:Fallback>
            <p:pic>
              <p:nvPicPr>
                <p:cNvPr id="93" name="Ink 92">
                  <a:extLst>
                    <a:ext uri="{FF2B5EF4-FFF2-40B4-BE49-F238E27FC236}">
                      <a16:creationId xmlns:a16="http://schemas.microsoft.com/office/drawing/2014/main" id="{49849CB5-CEA6-A1C9-708C-6720360FDC79}"/>
                    </a:ext>
                  </a:extLst>
                </p:cNvPr>
                <p:cNvPicPr/>
                <p:nvPr/>
              </p:nvPicPr>
              <p:blipFill>
                <a:blip r:embed="rId95"/>
                <a:stretch>
                  <a:fillRect/>
                </a:stretch>
              </p:blipFill>
              <p:spPr>
                <a:xfrm>
                  <a:off x="12097616" y="2119266"/>
                  <a:ext cx="258840"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94" name="Ink 93">
                  <a:extLst>
                    <a:ext uri="{FF2B5EF4-FFF2-40B4-BE49-F238E27FC236}">
                      <a16:creationId xmlns:a16="http://schemas.microsoft.com/office/drawing/2014/main" id="{229BCFF3-5D4C-DB11-BC4A-021662247798}"/>
                    </a:ext>
                  </a:extLst>
                </p14:cNvPr>
                <p14:cNvContentPartPr/>
                <p14:nvPr/>
              </p14:nvContentPartPr>
              <p14:xfrm>
                <a:off x="12510896" y="1988586"/>
                <a:ext cx="25560" cy="145440"/>
              </p14:xfrm>
            </p:contentPart>
          </mc:Choice>
          <mc:Fallback>
            <p:pic>
              <p:nvPicPr>
                <p:cNvPr id="94" name="Ink 93">
                  <a:extLst>
                    <a:ext uri="{FF2B5EF4-FFF2-40B4-BE49-F238E27FC236}">
                      <a16:creationId xmlns:a16="http://schemas.microsoft.com/office/drawing/2014/main" id="{229BCFF3-5D4C-DB11-BC4A-021662247798}"/>
                    </a:ext>
                  </a:extLst>
                </p:cNvPr>
                <p:cNvPicPr/>
                <p:nvPr/>
              </p:nvPicPr>
              <p:blipFill>
                <a:blip r:embed="rId97"/>
                <a:stretch>
                  <a:fillRect/>
                </a:stretch>
              </p:blipFill>
              <p:spPr>
                <a:xfrm>
                  <a:off x="12501896" y="1979946"/>
                  <a:ext cx="4320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95" name="Ink 94">
                  <a:extLst>
                    <a:ext uri="{FF2B5EF4-FFF2-40B4-BE49-F238E27FC236}">
                      <a16:creationId xmlns:a16="http://schemas.microsoft.com/office/drawing/2014/main" id="{22C7133F-BE2D-DF00-3769-F5E83FD9D7C9}"/>
                    </a:ext>
                  </a:extLst>
                </p14:cNvPr>
                <p14:cNvContentPartPr/>
                <p14:nvPr/>
              </p14:nvContentPartPr>
              <p14:xfrm>
                <a:off x="12510896" y="2170386"/>
                <a:ext cx="5760" cy="8280"/>
              </p14:xfrm>
            </p:contentPart>
          </mc:Choice>
          <mc:Fallback>
            <p:pic>
              <p:nvPicPr>
                <p:cNvPr id="95" name="Ink 94">
                  <a:extLst>
                    <a:ext uri="{FF2B5EF4-FFF2-40B4-BE49-F238E27FC236}">
                      <a16:creationId xmlns:a16="http://schemas.microsoft.com/office/drawing/2014/main" id="{22C7133F-BE2D-DF00-3769-F5E83FD9D7C9}"/>
                    </a:ext>
                  </a:extLst>
                </p:cNvPr>
                <p:cNvPicPr/>
                <p:nvPr/>
              </p:nvPicPr>
              <p:blipFill>
                <a:blip r:embed="rId99"/>
                <a:stretch>
                  <a:fillRect/>
                </a:stretch>
              </p:blipFill>
              <p:spPr>
                <a:xfrm>
                  <a:off x="12501896" y="2161386"/>
                  <a:ext cx="23400" cy="25920"/>
                </a:xfrm>
                <a:prstGeom prst="rect">
                  <a:avLst/>
                </a:prstGeom>
              </p:spPr>
            </p:pic>
          </mc:Fallback>
        </mc:AlternateContent>
      </p:grpSp>
      <p:grpSp>
        <p:nvGrpSpPr>
          <p:cNvPr id="134" name="Group 133">
            <a:extLst>
              <a:ext uri="{FF2B5EF4-FFF2-40B4-BE49-F238E27FC236}">
                <a16:creationId xmlns:a16="http://schemas.microsoft.com/office/drawing/2014/main" id="{4D8FA35F-B1FC-106C-A114-410AEDF20378}"/>
              </a:ext>
            </a:extLst>
          </p:cNvPr>
          <p:cNvGrpSpPr/>
          <p:nvPr/>
        </p:nvGrpSpPr>
        <p:grpSpPr>
          <a:xfrm>
            <a:off x="6722816" y="2553066"/>
            <a:ext cx="4880880" cy="1479600"/>
            <a:chOff x="6722816" y="2553066"/>
            <a:chExt cx="4880880" cy="1479600"/>
          </a:xfrm>
        </p:grpSpPr>
        <mc:AlternateContent xmlns:mc="http://schemas.openxmlformats.org/markup-compatibility/2006">
          <mc:Choice xmlns:p14="http://schemas.microsoft.com/office/powerpoint/2010/main" Requires="p14">
            <p:contentPart p14:bwMode="auto" r:id="rId100">
              <p14:nvContentPartPr>
                <p14:cNvPr id="90" name="Ink 89">
                  <a:extLst>
                    <a:ext uri="{FF2B5EF4-FFF2-40B4-BE49-F238E27FC236}">
                      <a16:creationId xmlns:a16="http://schemas.microsoft.com/office/drawing/2014/main" id="{34B7357B-0243-792F-220F-DCF32D49CA2C}"/>
                    </a:ext>
                  </a:extLst>
                </p14:cNvPr>
                <p14:cNvContentPartPr/>
                <p14:nvPr/>
              </p14:nvContentPartPr>
              <p14:xfrm>
                <a:off x="11205176" y="2634426"/>
                <a:ext cx="82080" cy="160200"/>
              </p14:xfrm>
            </p:contentPart>
          </mc:Choice>
          <mc:Fallback>
            <p:pic>
              <p:nvPicPr>
                <p:cNvPr id="90" name="Ink 89">
                  <a:extLst>
                    <a:ext uri="{FF2B5EF4-FFF2-40B4-BE49-F238E27FC236}">
                      <a16:creationId xmlns:a16="http://schemas.microsoft.com/office/drawing/2014/main" id="{34B7357B-0243-792F-220F-DCF32D49CA2C}"/>
                    </a:ext>
                  </a:extLst>
                </p:cNvPr>
                <p:cNvPicPr/>
                <p:nvPr/>
              </p:nvPicPr>
              <p:blipFill>
                <a:blip r:embed="rId101"/>
                <a:stretch>
                  <a:fillRect/>
                </a:stretch>
              </p:blipFill>
              <p:spPr>
                <a:xfrm>
                  <a:off x="11196176" y="2625786"/>
                  <a:ext cx="9972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91" name="Ink 90">
                  <a:extLst>
                    <a:ext uri="{FF2B5EF4-FFF2-40B4-BE49-F238E27FC236}">
                      <a16:creationId xmlns:a16="http://schemas.microsoft.com/office/drawing/2014/main" id="{99C63AEA-4F2C-F2F9-6E02-CEFF0AE70CB4}"/>
                    </a:ext>
                  </a:extLst>
                </p14:cNvPr>
                <p14:cNvContentPartPr/>
                <p14:nvPr/>
              </p14:nvContentPartPr>
              <p14:xfrm>
                <a:off x="11309936" y="2553066"/>
                <a:ext cx="293760" cy="226080"/>
              </p14:xfrm>
            </p:contentPart>
          </mc:Choice>
          <mc:Fallback>
            <p:pic>
              <p:nvPicPr>
                <p:cNvPr id="91" name="Ink 90">
                  <a:extLst>
                    <a:ext uri="{FF2B5EF4-FFF2-40B4-BE49-F238E27FC236}">
                      <a16:creationId xmlns:a16="http://schemas.microsoft.com/office/drawing/2014/main" id="{99C63AEA-4F2C-F2F9-6E02-CEFF0AE70CB4}"/>
                    </a:ext>
                  </a:extLst>
                </p:cNvPr>
                <p:cNvPicPr/>
                <p:nvPr/>
              </p:nvPicPr>
              <p:blipFill>
                <a:blip r:embed="rId103"/>
                <a:stretch>
                  <a:fillRect/>
                </a:stretch>
              </p:blipFill>
              <p:spPr>
                <a:xfrm>
                  <a:off x="11300936" y="2544066"/>
                  <a:ext cx="311400" cy="2437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98" name="Ink 97">
                  <a:extLst>
                    <a:ext uri="{FF2B5EF4-FFF2-40B4-BE49-F238E27FC236}">
                      <a16:creationId xmlns:a16="http://schemas.microsoft.com/office/drawing/2014/main" id="{322821DA-61B4-593A-D575-83C528236969}"/>
                    </a:ext>
                  </a:extLst>
                </p14:cNvPr>
                <p14:cNvContentPartPr/>
                <p14:nvPr/>
              </p14:nvContentPartPr>
              <p14:xfrm>
                <a:off x="6769616" y="3341466"/>
                <a:ext cx="258480" cy="22320"/>
              </p14:xfrm>
            </p:contentPart>
          </mc:Choice>
          <mc:Fallback>
            <p:pic>
              <p:nvPicPr>
                <p:cNvPr id="98" name="Ink 97">
                  <a:extLst>
                    <a:ext uri="{FF2B5EF4-FFF2-40B4-BE49-F238E27FC236}">
                      <a16:creationId xmlns:a16="http://schemas.microsoft.com/office/drawing/2014/main" id="{322821DA-61B4-593A-D575-83C528236969}"/>
                    </a:ext>
                  </a:extLst>
                </p:cNvPr>
                <p:cNvPicPr/>
                <p:nvPr/>
              </p:nvPicPr>
              <p:blipFill>
                <a:blip r:embed="rId105"/>
                <a:stretch>
                  <a:fillRect/>
                </a:stretch>
              </p:blipFill>
              <p:spPr>
                <a:xfrm>
                  <a:off x="6760976" y="3332466"/>
                  <a:ext cx="27612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99" name="Ink 98">
                  <a:extLst>
                    <a:ext uri="{FF2B5EF4-FFF2-40B4-BE49-F238E27FC236}">
                      <a16:creationId xmlns:a16="http://schemas.microsoft.com/office/drawing/2014/main" id="{4AFDC629-5E07-4ABD-C0CC-023B95FA6CA0}"/>
                    </a:ext>
                  </a:extLst>
                </p14:cNvPr>
                <p14:cNvContentPartPr/>
                <p14:nvPr/>
              </p14:nvContentPartPr>
              <p14:xfrm>
                <a:off x="6722816" y="3311946"/>
                <a:ext cx="159480" cy="74880"/>
              </p14:xfrm>
            </p:contentPart>
          </mc:Choice>
          <mc:Fallback>
            <p:pic>
              <p:nvPicPr>
                <p:cNvPr id="99" name="Ink 98">
                  <a:extLst>
                    <a:ext uri="{FF2B5EF4-FFF2-40B4-BE49-F238E27FC236}">
                      <a16:creationId xmlns:a16="http://schemas.microsoft.com/office/drawing/2014/main" id="{4AFDC629-5E07-4ABD-C0CC-023B95FA6CA0}"/>
                    </a:ext>
                  </a:extLst>
                </p:cNvPr>
                <p:cNvPicPr/>
                <p:nvPr/>
              </p:nvPicPr>
              <p:blipFill>
                <a:blip r:embed="rId107"/>
                <a:stretch>
                  <a:fillRect/>
                </a:stretch>
              </p:blipFill>
              <p:spPr>
                <a:xfrm>
                  <a:off x="6713816" y="3303306"/>
                  <a:ext cx="17712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04" name="Ink 103">
                  <a:extLst>
                    <a:ext uri="{FF2B5EF4-FFF2-40B4-BE49-F238E27FC236}">
                      <a16:creationId xmlns:a16="http://schemas.microsoft.com/office/drawing/2014/main" id="{E0EB2D59-E481-DD1B-268A-89B46E449A6E}"/>
                    </a:ext>
                  </a:extLst>
                </p14:cNvPr>
                <p14:cNvContentPartPr/>
                <p14:nvPr/>
              </p14:nvContentPartPr>
              <p14:xfrm>
                <a:off x="10213376" y="3048786"/>
                <a:ext cx="40320" cy="446400"/>
              </p14:xfrm>
            </p:contentPart>
          </mc:Choice>
          <mc:Fallback>
            <p:pic>
              <p:nvPicPr>
                <p:cNvPr id="104" name="Ink 103">
                  <a:extLst>
                    <a:ext uri="{FF2B5EF4-FFF2-40B4-BE49-F238E27FC236}">
                      <a16:creationId xmlns:a16="http://schemas.microsoft.com/office/drawing/2014/main" id="{E0EB2D59-E481-DD1B-268A-89B46E449A6E}"/>
                    </a:ext>
                  </a:extLst>
                </p:cNvPr>
                <p:cNvPicPr/>
                <p:nvPr/>
              </p:nvPicPr>
              <p:blipFill>
                <a:blip r:embed="rId109"/>
                <a:stretch>
                  <a:fillRect/>
                </a:stretch>
              </p:blipFill>
              <p:spPr>
                <a:xfrm>
                  <a:off x="10204376" y="3040146"/>
                  <a:ext cx="57960" cy="4640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5" name="Ink 104">
                  <a:extLst>
                    <a:ext uri="{FF2B5EF4-FFF2-40B4-BE49-F238E27FC236}">
                      <a16:creationId xmlns:a16="http://schemas.microsoft.com/office/drawing/2014/main" id="{E00CB2F7-4430-361E-5E66-B594E6DB7131}"/>
                    </a:ext>
                  </a:extLst>
                </p14:cNvPr>
                <p14:cNvContentPartPr/>
                <p14:nvPr/>
              </p14:nvContentPartPr>
              <p14:xfrm>
                <a:off x="7288736" y="3538386"/>
                <a:ext cx="40320" cy="494280"/>
              </p14:xfrm>
            </p:contentPart>
          </mc:Choice>
          <mc:Fallback>
            <p:pic>
              <p:nvPicPr>
                <p:cNvPr id="105" name="Ink 104">
                  <a:extLst>
                    <a:ext uri="{FF2B5EF4-FFF2-40B4-BE49-F238E27FC236}">
                      <a16:creationId xmlns:a16="http://schemas.microsoft.com/office/drawing/2014/main" id="{E00CB2F7-4430-361E-5E66-B594E6DB7131}"/>
                    </a:ext>
                  </a:extLst>
                </p:cNvPr>
                <p:cNvPicPr/>
                <p:nvPr/>
              </p:nvPicPr>
              <p:blipFill>
                <a:blip r:embed="rId111"/>
                <a:stretch>
                  <a:fillRect/>
                </a:stretch>
              </p:blipFill>
              <p:spPr>
                <a:xfrm>
                  <a:off x="7280096" y="3529746"/>
                  <a:ext cx="57960" cy="5119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06" name="Ink 105">
                  <a:extLst>
                    <a:ext uri="{FF2B5EF4-FFF2-40B4-BE49-F238E27FC236}">
                      <a16:creationId xmlns:a16="http://schemas.microsoft.com/office/drawing/2014/main" id="{0157C0EB-EAA3-E542-14C8-4C6CA91664DC}"/>
                    </a:ext>
                  </a:extLst>
                </p14:cNvPr>
                <p14:cNvContentPartPr/>
                <p14:nvPr/>
              </p14:nvContentPartPr>
              <p14:xfrm>
                <a:off x="7483496" y="3170466"/>
                <a:ext cx="11160" cy="129240"/>
              </p14:xfrm>
            </p:contentPart>
          </mc:Choice>
          <mc:Fallback>
            <p:pic>
              <p:nvPicPr>
                <p:cNvPr id="106" name="Ink 105">
                  <a:extLst>
                    <a:ext uri="{FF2B5EF4-FFF2-40B4-BE49-F238E27FC236}">
                      <a16:creationId xmlns:a16="http://schemas.microsoft.com/office/drawing/2014/main" id="{0157C0EB-EAA3-E542-14C8-4C6CA91664DC}"/>
                    </a:ext>
                  </a:extLst>
                </p:cNvPr>
                <p:cNvPicPr/>
                <p:nvPr/>
              </p:nvPicPr>
              <p:blipFill>
                <a:blip r:embed="rId113"/>
                <a:stretch>
                  <a:fillRect/>
                </a:stretch>
              </p:blipFill>
              <p:spPr>
                <a:xfrm>
                  <a:off x="7474856" y="3161826"/>
                  <a:ext cx="2880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07" name="Ink 106">
                  <a:extLst>
                    <a:ext uri="{FF2B5EF4-FFF2-40B4-BE49-F238E27FC236}">
                      <a16:creationId xmlns:a16="http://schemas.microsoft.com/office/drawing/2014/main" id="{331E7C12-D8C7-DEE7-4260-B1EA1B885E39}"/>
                    </a:ext>
                  </a:extLst>
                </p14:cNvPr>
                <p14:cNvContentPartPr/>
                <p14:nvPr/>
              </p14:nvContentPartPr>
              <p14:xfrm>
                <a:off x="7568096" y="3176226"/>
                <a:ext cx="8640" cy="122760"/>
              </p14:xfrm>
            </p:contentPart>
          </mc:Choice>
          <mc:Fallback>
            <p:pic>
              <p:nvPicPr>
                <p:cNvPr id="107" name="Ink 106">
                  <a:extLst>
                    <a:ext uri="{FF2B5EF4-FFF2-40B4-BE49-F238E27FC236}">
                      <a16:creationId xmlns:a16="http://schemas.microsoft.com/office/drawing/2014/main" id="{331E7C12-D8C7-DEE7-4260-B1EA1B885E39}"/>
                    </a:ext>
                  </a:extLst>
                </p:cNvPr>
                <p:cNvPicPr/>
                <p:nvPr/>
              </p:nvPicPr>
              <p:blipFill>
                <a:blip r:embed="rId115"/>
                <a:stretch>
                  <a:fillRect/>
                </a:stretch>
              </p:blipFill>
              <p:spPr>
                <a:xfrm>
                  <a:off x="7559096" y="3167586"/>
                  <a:ext cx="2628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8" name="Ink 107">
                  <a:extLst>
                    <a:ext uri="{FF2B5EF4-FFF2-40B4-BE49-F238E27FC236}">
                      <a16:creationId xmlns:a16="http://schemas.microsoft.com/office/drawing/2014/main" id="{0A3E06D4-AD25-00C0-F0C1-FCBB5475F1FD}"/>
                    </a:ext>
                  </a:extLst>
                </p14:cNvPr>
                <p14:cNvContentPartPr/>
                <p14:nvPr/>
              </p14:nvContentPartPr>
              <p14:xfrm>
                <a:off x="7720736" y="3169026"/>
                <a:ext cx="20880" cy="135000"/>
              </p14:xfrm>
            </p:contentPart>
          </mc:Choice>
          <mc:Fallback>
            <p:pic>
              <p:nvPicPr>
                <p:cNvPr id="108" name="Ink 107">
                  <a:extLst>
                    <a:ext uri="{FF2B5EF4-FFF2-40B4-BE49-F238E27FC236}">
                      <a16:creationId xmlns:a16="http://schemas.microsoft.com/office/drawing/2014/main" id="{0A3E06D4-AD25-00C0-F0C1-FCBB5475F1FD}"/>
                    </a:ext>
                  </a:extLst>
                </p:cNvPr>
                <p:cNvPicPr/>
                <p:nvPr/>
              </p:nvPicPr>
              <p:blipFill>
                <a:blip r:embed="rId117"/>
                <a:stretch>
                  <a:fillRect/>
                </a:stretch>
              </p:blipFill>
              <p:spPr>
                <a:xfrm>
                  <a:off x="7712096" y="3160026"/>
                  <a:ext cx="3852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09" name="Ink 108">
                  <a:extLst>
                    <a:ext uri="{FF2B5EF4-FFF2-40B4-BE49-F238E27FC236}">
                      <a16:creationId xmlns:a16="http://schemas.microsoft.com/office/drawing/2014/main" id="{D4738E6E-94B5-C5EF-7188-EF0470F13279}"/>
                    </a:ext>
                  </a:extLst>
                </p14:cNvPr>
                <p14:cNvContentPartPr/>
                <p14:nvPr/>
              </p14:nvContentPartPr>
              <p14:xfrm>
                <a:off x="7820456" y="3149226"/>
                <a:ext cx="12960" cy="119160"/>
              </p14:xfrm>
            </p:contentPart>
          </mc:Choice>
          <mc:Fallback>
            <p:pic>
              <p:nvPicPr>
                <p:cNvPr id="109" name="Ink 108">
                  <a:extLst>
                    <a:ext uri="{FF2B5EF4-FFF2-40B4-BE49-F238E27FC236}">
                      <a16:creationId xmlns:a16="http://schemas.microsoft.com/office/drawing/2014/main" id="{D4738E6E-94B5-C5EF-7188-EF0470F13279}"/>
                    </a:ext>
                  </a:extLst>
                </p:cNvPr>
                <p:cNvPicPr/>
                <p:nvPr/>
              </p:nvPicPr>
              <p:blipFill>
                <a:blip r:embed="rId119"/>
                <a:stretch>
                  <a:fillRect/>
                </a:stretch>
              </p:blipFill>
              <p:spPr>
                <a:xfrm>
                  <a:off x="7811456" y="3140226"/>
                  <a:ext cx="3060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10" name="Ink 109">
                  <a:extLst>
                    <a:ext uri="{FF2B5EF4-FFF2-40B4-BE49-F238E27FC236}">
                      <a16:creationId xmlns:a16="http://schemas.microsoft.com/office/drawing/2014/main" id="{7028C604-D7E6-CED7-D4D2-A5930D6978D5}"/>
                    </a:ext>
                  </a:extLst>
                </p14:cNvPr>
                <p14:cNvContentPartPr/>
                <p14:nvPr/>
              </p14:nvContentPartPr>
              <p14:xfrm>
                <a:off x="7920176" y="3172626"/>
                <a:ext cx="31320" cy="105480"/>
              </p14:xfrm>
            </p:contentPart>
          </mc:Choice>
          <mc:Fallback>
            <p:pic>
              <p:nvPicPr>
                <p:cNvPr id="110" name="Ink 109">
                  <a:extLst>
                    <a:ext uri="{FF2B5EF4-FFF2-40B4-BE49-F238E27FC236}">
                      <a16:creationId xmlns:a16="http://schemas.microsoft.com/office/drawing/2014/main" id="{7028C604-D7E6-CED7-D4D2-A5930D6978D5}"/>
                    </a:ext>
                  </a:extLst>
                </p:cNvPr>
                <p:cNvPicPr/>
                <p:nvPr/>
              </p:nvPicPr>
              <p:blipFill>
                <a:blip r:embed="rId121"/>
                <a:stretch>
                  <a:fillRect/>
                </a:stretch>
              </p:blipFill>
              <p:spPr>
                <a:xfrm>
                  <a:off x="7911176" y="3163626"/>
                  <a:ext cx="4896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4" name="Ink 83">
                  <a:extLst>
                    <a:ext uri="{FF2B5EF4-FFF2-40B4-BE49-F238E27FC236}">
                      <a16:creationId xmlns:a16="http://schemas.microsoft.com/office/drawing/2014/main" id="{9F62FF6B-F96F-DD95-9C9C-DB4A4C26F12C}"/>
                    </a:ext>
                  </a:extLst>
                </p14:cNvPr>
                <p14:cNvContentPartPr/>
                <p14:nvPr/>
              </p14:nvContentPartPr>
              <p14:xfrm>
                <a:off x="10488056" y="2955546"/>
                <a:ext cx="475920" cy="271080"/>
              </p14:xfrm>
            </p:contentPart>
          </mc:Choice>
          <mc:Fallback>
            <p:pic>
              <p:nvPicPr>
                <p:cNvPr id="84" name="Ink 83">
                  <a:extLst>
                    <a:ext uri="{FF2B5EF4-FFF2-40B4-BE49-F238E27FC236}">
                      <a16:creationId xmlns:a16="http://schemas.microsoft.com/office/drawing/2014/main" id="{9F62FF6B-F96F-DD95-9C9C-DB4A4C26F12C}"/>
                    </a:ext>
                  </a:extLst>
                </p:cNvPr>
                <p:cNvPicPr/>
                <p:nvPr/>
              </p:nvPicPr>
              <p:blipFill>
                <a:blip r:embed="rId123"/>
                <a:stretch>
                  <a:fillRect/>
                </a:stretch>
              </p:blipFill>
              <p:spPr>
                <a:xfrm>
                  <a:off x="10479056" y="2946906"/>
                  <a:ext cx="493560" cy="2887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5" name="Ink 84">
                  <a:extLst>
                    <a:ext uri="{FF2B5EF4-FFF2-40B4-BE49-F238E27FC236}">
                      <a16:creationId xmlns:a16="http://schemas.microsoft.com/office/drawing/2014/main" id="{C4A89828-D726-40CA-E01E-3CDD4F47E9AB}"/>
                    </a:ext>
                  </a:extLst>
                </p14:cNvPr>
                <p14:cNvContentPartPr/>
                <p14:nvPr/>
              </p14:nvContentPartPr>
              <p14:xfrm>
                <a:off x="10519376" y="3121866"/>
                <a:ext cx="142920" cy="121680"/>
              </p14:xfrm>
            </p:contentPart>
          </mc:Choice>
          <mc:Fallback>
            <p:pic>
              <p:nvPicPr>
                <p:cNvPr id="85" name="Ink 84">
                  <a:extLst>
                    <a:ext uri="{FF2B5EF4-FFF2-40B4-BE49-F238E27FC236}">
                      <a16:creationId xmlns:a16="http://schemas.microsoft.com/office/drawing/2014/main" id="{C4A89828-D726-40CA-E01E-3CDD4F47E9AB}"/>
                    </a:ext>
                  </a:extLst>
                </p:cNvPr>
                <p:cNvPicPr/>
                <p:nvPr/>
              </p:nvPicPr>
              <p:blipFill>
                <a:blip r:embed="rId125"/>
                <a:stretch>
                  <a:fillRect/>
                </a:stretch>
              </p:blipFill>
              <p:spPr>
                <a:xfrm>
                  <a:off x="10510736" y="3113226"/>
                  <a:ext cx="16056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6" name="Ink 85">
                  <a:extLst>
                    <a:ext uri="{FF2B5EF4-FFF2-40B4-BE49-F238E27FC236}">
                      <a16:creationId xmlns:a16="http://schemas.microsoft.com/office/drawing/2014/main" id="{6728D58C-39FC-881C-4EB2-C8C413EA5A6C}"/>
                    </a:ext>
                  </a:extLst>
                </p14:cNvPr>
                <p14:cNvContentPartPr/>
                <p14:nvPr/>
              </p14:nvContentPartPr>
              <p14:xfrm>
                <a:off x="10864616" y="3044826"/>
                <a:ext cx="349200" cy="531360"/>
              </p14:xfrm>
            </p:contentPart>
          </mc:Choice>
          <mc:Fallback>
            <p:pic>
              <p:nvPicPr>
                <p:cNvPr id="86" name="Ink 85">
                  <a:extLst>
                    <a:ext uri="{FF2B5EF4-FFF2-40B4-BE49-F238E27FC236}">
                      <a16:creationId xmlns:a16="http://schemas.microsoft.com/office/drawing/2014/main" id="{6728D58C-39FC-881C-4EB2-C8C413EA5A6C}"/>
                    </a:ext>
                  </a:extLst>
                </p:cNvPr>
                <p:cNvPicPr/>
                <p:nvPr/>
              </p:nvPicPr>
              <p:blipFill>
                <a:blip r:embed="rId127"/>
                <a:stretch>
                  <a:fillRect/>
                </a:stretch>
              </p:blipFill>
              <p:spPr>
                <a:xfrm>
                  <a:off x="10855616" y="3036186"/>
                  <a:ext cx="366840" cy="5490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7" name="Ink 86">
                  <a:extLst>
                    <a:ext uri="{FF2B5EF4-FFF2-40B4-BE49-F238E27FC236}">
                      <a16:creationId xmlns:a16="http://schemas.microsoft.com/office/drawing/2014/main" id="{205E911C-7905-F705-E963-D6AC21F27343}"/>
                    </a:ext>
                  </a:extLst>
                </p14:cNvPr>
                <p14:cNvContentPartPr/>
                <p14:nvPr/>
              </p14:nvContentPartPr>
              <p14:xfrm>
                <a:off x="10820696" y="3545226"/>
                <a:ext cx="96480" cy="68040"/>
              </p14:xfrm>
            </p:contentPart>
          </mc:Choice>
          <mc:Fallback>
            <p:pic>
              <p:nvPicPr>
                <p:cNvPr id="87" name="Ink 86">
                  <a:extLst>
                    <a:ext uri="{FF2B5EF4-FFF2-40B4-BE49-F238E27FC236}">
                      <a16:creationId xmlns:a16="http://schemas.microsoft.com/office/drawing/2014/main" id="{205E911C-7905-F705-E963-D6AC21F27343}"/>
                    </a:ext>
                  </a:extLst>
                </p:cNvPr>
                <p:cNvPicPr/>
                <p:nvPr/>
              </p:nvPicPr>
              <p:blipFill>
                <a:blip r:embed="rId129"/>
                <a:stretch>
                  <a:fillRect/>
                </a:stretch>
              </p:blipFill>
              <p:spPr>
                <a:xfrm>
                  <a:off x="10812056" y="3536226"/>
                  <a:ext cx="11412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8" name="Ink 87">
                  <a:extLst>
                    <a:ext uri="{FF2B5EF4-FFF2-40B4-BE49-F238E27FC236}">
                      <a16:creationId xmlns:a16="http://schemas.microsoft.com/office/drawing/2014/main" id="{CC929255-097E-DCFB-DDAC-6E9776B3F240}"/>
                    </a:ext>
                  </a:extLst>
                </p14:cNvPr>
                <p14:cNvContentPartPr/>
                <p14:nvPr/>
              </p14:nvContentPartPr>
              <p14:xfrm>
                <a:off x="10936616" y="2919546"/>
                <a:ext cx="78120" cy="76320"/>
              </p14:xfrm>
            </p:contentPart>
          </mc:Choice>
          <mc:Fallback>
            <p:pic>
              <p:nvPicPr>
                <p:cNvPr id="88" name="Ink 87">
                  <a:extLst>
                    <a:ext uri="{FF2B5EF4-FFF2-40B4-BE49-F238E27FC236}">
                      <a16:creationId xmlns:a16="http://schemas.microsoft.com/office/drawing/2014/main" id="{CC929255-097E-DCFB-DDAC-6E9776B3F240}"/>
                    </a:ext>
                  </a:extLst>
                </p:cNvPr>
                <p:cNvPicPr/>
                <p:nvPr/>
              </p:nvPicPr>
              <p:blipFill>
                <a:blip r:embed="rId131"/>
                <a:stretch>
                  <a:fillRect/>
                </a:stretch>
              </p:blipFill>
              <p:spPr>
                <a:xfrm>
                  <a:off x="10927976" y="2910906"/>
                  <a:ext cx="95760" cy="9396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13" name="Ink 112">
                  <a:extLst>
                    <a:ext uri="{FF2B5EF4-FFF2-40B4-BE49-F238E27FC236}">
                      <a16:creationId xmlns:a16="http://schemas.microsoft.com/office/drawing/2014/main" id="{FF85E9F3-4A44-E549-017F-FAD8BB0F4706}"/>
                    </a:ext>
                  </a:extLst>
                </p14:cNvPr>
                <p14:cNvContentPartPr/>
                <p14:nvPr/>
              </p14:nvContentPartPr>
              <p14:xfrm>
                <a:off x="10630976" y="3449106"/>
                <a:ext cx="94680" cy="11160"/>
              </p14:xfrm>
            </p:contentPart>
          </mc:Choice>
          <mc:Fallback>
            <p:pic>
              <p:nvPicPr>
                <p:cNvPr id="113" name="Ink 112">
                  <a:extLst>
                    <a:ext uri="{FF2B5EF4-FFF2-40B4-BE49-F238E27FC236}">
                      <a16:creationId xmlns:a16="http://schemas.microsoft.com/office/drawing/2014/main" id="{FF85E9F3-4A44-E549-017F-FAD8BB0F4706}"/>
                    </a:ext>
                  </a:extLst>
                </p:cNvPr>
                <p:cNvPicPr/>
                <p:nvPr/>
              </p:nvPicPr>
              <p:blipFill>
                <a:blip r:embed="rId133"/>
                <a:stretch>
                  <a:fillRect/>
                </a:stretch>
              </p:blipFill>
              <p:spPr>
                <a:xfrm>
                  <a:off x="10622336" y="3440466"/>
                  <a:ext cx="112320" cy="288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15" name="Ink 114">
                  <a:extLst>
                    <a:ext uri="{FF2B5EF4-FFF2-40B4-BE49-F238E27FC236}">
                      <a16:creationId xmlns:a16="http://schemas.microsoft.com/office/drawing/2014/main" id="{DE38B840-79A9-9E24-3BB9-D30F5B902927}"/>
                    </a:ext>
                  </a:extLst>
                </p14:cNvPr>
                <p14:cNvContentPartPr/>
                <p14:nvPr/>
              </p14:nvContentPartPr>
              <p14:xfrm>
                <a:off x="9645656" y="3850146"/>
                <a:ext cx="28800" cy="60120"/>
              </p14:xfrm>
            </p:contentPart>
          </mc:Choice>
          <mc:Fallback>
            <p:pic>
              <p:nvPicPr>
                <p:cNvPr id="115" name="Ink 114">
                  <a:extLst>
                    <a:ext uri="{FF2B5EF4-FFF2-40B4-BE49-F238E27FC236}">
                      <a16:creationId xmlns:a16="http://schemas.microsoft.com/office/drawing/2014/main" id="{DE38B840-79A9-9E24-3BB9-D30F5B902927}"/>
                    </a:ext>
                  </a:extLst>
                </p:cNvPr>
                <p:cNvPicPr/>
                <p:nvPr/>
              </p:nvPicPr>
              <p:blipFill>
                <a:blip r:embed="rId135"/>
                <a:stretch>
                  <a:fillRect/>
                </a:stretch>
              </p:blipFill>
              <p:spPr>
                <a:xfrm>
                  <a:off x="9637016" y="3841146"/>
                  <a:ext cx="46440" cy="777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16" name="Ink 115">
                  <a:extLst>
                    <a:ext uri="{FF2B5EF4-FFF2-40B4-BE49-F238E27FC236}">
                      <a16:creationId xmlns:a16="http://schemas.microsoft.com/office/drawing/2014/main" id="{FF1631B1-21EF-ED05-1214-9D9F54C1D2E4}"/>
                    </a:ext>
                  </a:extLst>
                </p14:cNvPr>
                <p14:cNvContentPartPr/>
                <p14:nvPr/>
              </p14:nvContentPartPr>
              <p14:xfrm>
                <a:off x="9743576" y="3833586"/>
                <a:ext cx="25560" cy="100440"/>
              </p14:xfrm>
            </p:contentPart>
          </mc:Choice>
          <mc:Fallback>
            <p:pic>
              <p:nvPicPr>
                <p:cNvPr id="116" name="Ink 115">
                  <a:extLst>
                    <a:ext uri="{FF2B5EF4-FFF2-40B4-BE49-F238E27FC236}">
                      <a16:creationId xmlns:a16="http://schemas.microsoft.com/office/drawing/2014/main" id="{FF1631B1-21EF-ED05-1214-9D9F54C1D2E4}"/>
                    </a:ext>
                  </a:extLst>
                </p:cNvPr>
                <p:cNvPicPr/>
                <p:nvPr/>
              </p:nvPicPr>
              <p:blipFill>
                <a:blip r:embed="rId137"/>
                <a:stretch>
                  <a:fillRect/>
                </a:stretch>
              </p:blipFill>
              <p:spPr>
                <a:xfrm>
                  <a:off x="9734576" y="3824946"/>
                  <a:ext cx="4320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17" name="Ink 116">
                  <a:extLst>
                    <a:ext uri="{FF2B5EF4-FFF2-40B4-BE49-F238E27FC236}">
                      <a16:creationId xmlns:a16="http://schemas.microsoft.com/office/drawing/2014/main" id="{480484A3-DA23-3B67-C653-FF0F03C48297}"/>
                    </a:ext>
                  </a:extLst>
                </p14:cNvPr>
                <p14:cNvContentPartPr/>
                <p14:nvPr/>
              </p14:nvContentPartPr>
              <p14:xfrm>
                <a:off x="9862376" y="3841506"/>
                <a:ext cx="12600" cy="91440"/>
              </p14:xfrm>
            </p:contentPart>
          </mc:Choice>
          <mc:Fallback>
            <p:pic>
              <p:nvPicPr>
                <p:cNvPr id="117" name="Ink 116">
                  <a:extLst>
                    <a:ext uri="{FF2B5EF4-FFF2-40B4-BE49-F238E27FC236}">
                      <a16:creationId xmlns:a16="http://schemas.microsoft.com/office/drawing/2014/main" id="{480484A3-DA23-3B67-C653-FF0F03C48297}"/>
                    </a:ext>
                  </a:extLst>
                </p:cNvPr>
                <p:cNvPicPr/>
                <p:nvPr/>
              </p:nvPicPr>
              <p:blipFill>
                <a:blip r:embed="rId139"/>
                <a:stretch>
                  <a:fillRect/>
                </a:stretch>
              </p:blipFill>
              <p:spPr>
                <a:xfrm>
                  <a:off x="9853736" y="3832866"/>
                  <a:ext cx="3024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18" name="Ink 117">
                  <a:extLst>
                    <a:ext uri="{FF2B5EF4-FFF2-40B4-BE49-F238E27FC236}">
                      <a16:creationId xmlns:a16="http://schemas.microsoft.com/office/drawing/2014/main" id="{B7A5B4AC-A320-0462-7E5C-965D1B82D7E2}"/>
                    </a:ext>
                  </a:extLst>
                </p14:cNvPr>
                <p14:cNvContentPartPr/>
                <p14:nvPr/>
              </p14:nvContentPartPr>
              <p14:xfrm>
                <a:off x="9955616" y="3813786"/>
                <a:ext cx="158400" cy="110160"/>
              </p14:xfrm>
            </p:contentPart>
          </mc:Choice>
          <mc:Fallback>
            <p:pic>
              <p:nvPicPr>
                <p:cNvPr id="118" name="Ink 117">
                  <a:extLst>
                    <a:ext uri="{FF2B5EF4-FFF2-40B4-BE49-F238E27FC236}">
                      <a16:creationId xmlns:a16="http://schemas.microsoft.com/office/drawing/2014/main" id="{B7A5B4AC-A320-0462-7E5C-965D1B82D7E2}"/>
                    </a:ext>
                  </a:extLst>
                </p:cNvPr>
                <p:cNvPicPr/>
                <p:nvPr/>
              </p:nvPicPr>
              <p:blipFill>
                <a:blip r:embed="rId141"/>
                <a:stretch>
                  <a:fillRect/>
                </a:stretch>
              </p:blipFill>
              <p:spPr>
                <a:xfrm>
                  <a:off x="9946616" y="3805146"/>
                  <a:ext cx="17604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1" name="Ink 100">
                  <a:extLst>
                    <a:ext uri="{FF2B5EF4-FFF2-40B4-BE49-F238E27FC236}">
                      <a16:creationId xmlns:a16="http://schemas.microsoft.com/office/drawing/2014/main" id="{C4D6433B-029E-AFF4-560B-08F0E2F6F675}"/>
                    </a:ext>
                  </a:extLst>
                </p14:cNvPr>
                <p14:cNvContentPartPr/>
                <p14:nvPr/>
              </p14:nvContentPartPr>
              <p14:xfrm>
                <a:off x="10733936" y="3732426"/>
                <a:ext cx="172440" cy="50400"/>
              </p14:xfrm>
            </p:contentPart>
          </mc:Choice>
          <mc:Fallback>
            <p:pic>
              <p:nvPicPr>
                <p:cNvPr id="101" name="Ink 100">
                  <a:extLst>
                    <a:ext uri="{FF2B5EF4-FFF2-40B4-BE49-F238E27FC236}">
                      <a16:creationId xmlns:a16="http://schemas.microsoft.com/office/drawing/2014/main" id="{C4D6433B-029E-AFF4-560B-08F0E2F6F675}"/>
                    </a:ext>
                  </a:extLst>
                </p:cNvPr>
                <p:cNvPicPr/>
                <p:nvPr/>
              </p:nvPicPr>
              <p:blipFill>
                <a:blip r:embed="rId143"/>
                <a:stretch>
                  <a:fillRect/>
                </a:stretch>
              </p:blipFill>
              <p:spPr>
                <a:xfrm>
                  <a:off x="10724936" y="3723426"/>
                  <a:ext cx="19008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2" name="Ink 101">
                  <a:extLst>
                    <a:ext uri="{FF2B5EF4-FFF2-40B4-BE49-F238E27FC236}">
                      <a16:creationId xmlns:a16="http://schemas.microsoft.com/office/drawing/2014/main" id="{FB3254EE-9DA7-29AB-780D-8FEC208DBC92}"/>
                    </a:ext>
                  </a:extLst>
                </p14:cNvPr>
                <p14:cNvContentPartPr/>
                <p14:nvPr/>
              </p14:nvContentPartPr>
              <p14:xfrm>
                <a:off x="10815296" y="3694986"/>
                <a:ext cx="143280" cy="145440"/>
              </p14:xfrm>
            </p:contentPart>
          </mc:Choice>
          <mc:Fallback>
            <p:pic>
              <p:nvPicPr>
                <p:cNvPr id="102" name="Ink 101">
                  <a:extLst>
                    <a:ext uri="{FF2B5EF4-FFF2-40B4-BE49-F238E27FC236}">
                      <a16:creationId xmlns:a16="http://schemas.microsoft.com/office/drawing/2014/main" id="{FB3254EE-9DA7-29AB-780D-8FEC208DBC92}"/>
                    </a:ext>
                  </a:extLst>
                </p:cNvPr>
                <p:cNvPicPr/>
                <p:nvPr/>
              </p:nvPicPr>
              <p:blipFill>
                <a:blip r:embed="rId145"/>
                <a:stretch>
                  <a:fillRect/>
                </a:stretch>
              </p:blipFill>
              <p:spPr>
                <a:xfrm>
                  <a:off x="10806296" y="3685986"/>
                  <a:ext cx="16092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20" name="Ink 119">
                  <a:extLst>
                    <a:ext uri="{FF2B5EF4-FFF2-40B4-BE49-F238E27FC236}">
                      <a16:creationId xmlns:a16="http://schemas.microsoft.com/office/drawing/2014/main" id="{93483098-A8DB-BB0B-3C07-0483D8D9E635}"/>
                    </a:ext>
                  </a:extLst>
                </p14:cNvPr>
                <p14:cNvContentPartPr/>
                <p14:nvPr/>
              </p14:nvContentPartPr>
              <p14:xfrm>
                <a:off x="10947056" y="3880746"/>
                <a:ext cx="86040" cy="13680"/>
              </p14:xfrm>
            </p:contentPart>
          </mc:Choice>
          <mc:Fallback>
            <p:pic>
              <p:nvPicPr>
                <p:cNvPr id="120" name="Ink 119">
                  <a:extLst>
                    <a:ext uri="{FF2B5EF4-FFF2-40B4-BE49-F238E27FC236}">
                      <a16:creationId xmlns:a16="http://schemas.microsoft.com/office/drawing/2014/main" id="{93483098-A8DB-BB0B-3C07-0483D8D9E635}"/>
                    </a:ext>
                  </a:extLst>
                </p:cNvPr>
                <p:cNvPicPr/>
                <p:nvPr/>
              </p:nvPicPr>
              <p:blipFill>
                <a:blip r:embed="rId147"/>
                <a:stretch>
                  <a:fillRect/>
                </a:stretch>
              </p:blipFill>
              <p:spPr>
                <a:xfrm>
                  <a:off x="10938056" y="3872106"/>
                  <a:ext cx="10368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22" name="Ink 121">
                  <a:extLst>
                    <a:ext uri="{FF2B5EF4-FFF2-40B4-BE49-F238E27FC236}">
                      <a16:creationId xmlns:a16="http://schemas.microsoft.com/office/drawing/2014/main" id="{21D20E0D-EB73-AEDB-5D5D-1FAFE3044CA6}"/>
                    </a:ext>
                  </a:extLst>
                </p14:cNvPr>
                <p14:cNvContentPartPr/>
                <p14:nvPr/>
              </p14:nvContentPartPr>
              <p14:xfrm>
                <a:off x="6791936" y="2638386"/>
                <a:ext cx="3972960" cy="972360"/>
              </p14:xfrm>
            </p:contentPart>
          </mc:Choice>
          <mc:Fallback>
            <p:pic>
              <p:nvPicPr>
                <p:cNvPr id="122" name="Ink 121">
                  <a:extLst>
                    <a:ext uri="{FF2B5EF4-FFF2-40B4-BE49-F238E27FC236}">
                      <a16:creationId xmlns:a16="http://schemas.microsoft.com/office/drawing/2014/main" id="{21D20E0D-EB73-AEDB-5D5D-1FAFE3044CA6}"/>
                    </a:ext>
                  </a:extLst>
                </p:cNvPr>
                <p:cNvPicPr/>
                <p:nvPr/>
              </p:nvPicPr>
              <p:blipFill>
                <a:blip r:embed="rId149"/>
                <a:stretch>
                  <a:fillRect/>
                </a:stretch>
              </p:blipFill>
              <p:spPr>
                <a:xfrm>
                  <a:off x="6783296" y="2629386"/>
                  <a:ext cx="3990600" cy="99000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24" name="Ink 123">
                  <a:extLst>
                    <a:ext uri="{FF2B5EF4-FFF2-40B4-BE49-F238E27FC236}">
                      <a16:creationId xmlns:a16="http://schemas.microsoft.com/office/drawing/2014/main" id="{224BA868-7583-8C5D-C443-D0E3BE1B6FEE}"/>
                    </a:ext>
                  </a:extLst>
                </p14:cNvPr>
                <p14:cNvContentPartPr/>
                <p14:nvPr/>
              </p14:nvContentPartPr>
              <p14:xfrm>
                <a:off x="8098736" y="3085146"/>
                <a:ext cx="48240" cy="3600"/>
              </p14:xfrm>
            </p:contentPart>
          </mc:Choice>
          <mc:Fallback>
            <p:pic>
              <p:nvPicPr>
                <p:cNvPr id="124" name="Ink 123">
                  <a:extLst>
                    <a:ext uri="{FF2B5EF4-FFF2-40B4-BE49-F238E27FC236}">
                      <a16:creationId xmlns:a16="http://schemas.microsoft.com/office/drawing/2014/main" id="{224BA868-7583-8C5D-C443-D0E3BE1B6FEE}"/>
                    </a:ext>
                  </a:extLst>
                </p:cNvPr>
                <p:cNvPicPr/>
                <p:nvPr/>
              </p:nvPicPr>
              <p:blipFill>
                <a:blip r:embed="rId151"/>
                <a:stretch>
                  <a:fillRect/>
                </a:stretch>
              </p:blipFill>
              <p:spPr>
                <a:xfrm>
                  <a:off x="8090096" y="3076146"/>
                  <a:ext cx="65880" cy="2124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25" name="Ink 124">
                  <a:extLst>
                    <a:ext uri="{FF2B5EF4-FFF2-40B4-BE49-F238E27FC236}">
                      <a16:creationId xmlns:a16="http://schemas.microsoft.com/office/drawing/2014/main" id="{2CCCC864-2275-C8DD-2735-BC61EF82B0D6}"/>
                    </a:ext>
                  </a:extLst>
                </p14:cNvPr>
                <p14:cNvContentPartPr/>
                <p14:nvPr/>
              </p14:nvContentPartPr>
              <p14:xfrm>
                <a:off x="8238056" y="3078306"/>
                <a:ext cx="138600" cy="9360"/>
              </p14:xfrm>
            </p:contentPart>
          </mc:Choice>
          <mc:Fallback>
            <p:pic>
              <p:nvPicPr>
                <p:cNvPr id="125" name="Ink 124">
                  <a:extLst>
                    <a:ext uri="{FF2B5EF4-FFF2-40B4-BE49-F238E27FC236}">
                      <a16:creationId xmlns:a16="http://schemas.microsoft.com/office/drawing/2014/main" id="{2CCCC864-2275-C8DD-2735-BC61EF82B0D6}"/>
                    </a:ext>
                  </a:extLst>
                </p:cNvPr>
                <p:cNvPicPr/>
                <p:nvPr/>
              </p:nvPicPr>
              <p:blipFill>
                <a:blip r:embed="rId153"/>
                <a:stretch>
                  <a:fillRect/>
                </a:stretch>
              </p:blipFill>
              <p:spPr>
                <a:xfrm>
                  <a:off x="8229416" y="3069666"/>
                  <a:ext cx="15624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26" name="Ink 125">
                  <a:extLst>
                    <a:ext uri="{FF2B5EF4-FFF2-40B4-BE49-F238E27FC236}">
                      <a16:creationId xmlns:a16="http://schemas.microsoft.com/office/drawing/2014/main" id="{D48E90B7-9AB0-D45F-C4CD-A87DE547DF65}"/>
                    </a:ext>
                  </a:extLst>
                </p14:cNvPr>
                <p14:cNvContentPartPr/>
                <p14:nvPr/>
              </p14:nvContentPartPr>
              <p14:xfrm>
                <a:off x="8525696" y="3036186"/>
                <a:ext cx="279360" cy="48600"/>
              </p14:xfrm>
            </p:contentPart>
          </mc:Choice>
          <mc:Fallback>
            <p:pic>
              <p:nvPicPr>
                <p:cNvPr id="126" name="Ink 125">
                  <a:extLst>
                    <a:ext uri="{FF2B5EF4-FFF2-40B4-BE49-F238E27FC236}">
                      <a16:creationId xmlns:a16="http://schemas.microsoft.com/office/drawing/2014/main" id="{D48E90B7-9AB0-D45F-C4CD-A87DE547DF65}"/>
                    </a:ext>
                  </a:extLst>
                </p:cNvPr>
                <p:cNvPicPr/>
                <p:nvPr/>
              </p:nvPicPr>
              <p:blipFill>
                <a:blip r:embed="rId155"/>
                <a:stretch>
                  <a:fillRect/>
                </a:stretch>
              </p:blipFill>
              <p:spPr>
                <a:xfrm>
                  <a:off x="8516696" y="3027186"/>
                  <a:ext cx="29700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27" name="Ink 126">
                  <a:extLst>
                    <a:ext uri="{FF2B5EF4-FFF2-40B4-BE49-F238E27FC236}">
                      <a16:creationId xmlns:a16="http://schemas.microsoft.com/office/drawing/2014/main" id="{683EBF94-9FA6-F873-FE7C-C9D47779F8D4}"/>
                    </a:ext>
                  </a:extLst>
                </p14:cNvPr>
                <p14:cNvContentPartPr/>
                <p14:nvPr/>
              </p14:nvContentPartPr>
              <p14:xfrm>
                <a:off x="8883176" y="3035466"/>
                <a:ext cx="426600" cy="25200"/>
              </p14:xfrm>
            </p:contentPart>
          </mc:Choice>
          <mc:Fallback>
            <p:pic>
              <p:nvPicPr>
                <p:cNvPr id="127" name="Ink 126">
                  <a:extLst>
                    <a:ext uri="{FF2B5EF4-FFF2-40B4-BE49-F238E27FC236}">
                      <a16:creationId xmlns:a16="http://schemas.microsoft.com/office/drawing/2014/main" id="{683EBF94-9FA6-F873-FE7C-C9D47779F8D4}"/>
                    </a:ext>
                  </a:extLst>
                </p:cNvPr>
                <p:cNvPicPr/>
                <p:nvPr/>
              </p:nvPicPr>
              <p:blipFill>
                <a:blip r:embed="rId157"/>
                <a:stretch>
                  <a:fillRect/>
                </a:stretch>
              </p:blipFill>
              <p:spPr>
                <a:xfrm>
                  <a:off x="8874176" y="3026826"/>
                  <a:ext cx="44424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28" name="Ink 127">
                  <a:extLst>
                    <a:ext uri="{FF2B5EF4-FFF2-40B4-BE49-F238E27FC236}">
                      <a16:creationId xmlns:a16="http://schemas.microsoft.com/office/drawing/2014/main" id="{B4D19E8B-D1E2-4A8A-0E18-DB5AF9311EB9}"/>
                    </a:ext>
                  </a:extLst>
                </p14:cNvPr>
                <p14:cNvContentPartPr/>
                <p14:nvPr/>
              </p14:nvContentPartPr>
              <p14:xfrm>
                <a:off x="9362696" y="3033666"/>
                <a:ext cx="58320" cy="9360"/>
              </p14:xfrm>
            </p:contentPart>
          </mc:Choice>
          <mc:Fallback>
            <p:pic>
              <p:nvPicPr>
                <p:cNvPr id="128" name="Ink 127">
                  <a:extLst>
                    <a:ext uri="{FF2B5EF4-FFF2-40B4-BE49-F238E27FC236}">
                      <a16:creationId xmlns:a16="http://schemas.microsoft.com/office/drawing/2014/main" id="{B4D19E8B-D1E2-4A8A-0E18-DB5AF9311EB9}"/>
                    </a:ext>
                  </a:extLst>
                </p:cNvPr>
                <p:cNvPicPr/>
                <p:nvPr/>
              </p:nvPicPr>
              <p:blipFill>
                <a:blip r:embed="rId159"/>
                <a:stretch>
                  <a:fillRect/>
                </a:stretch>
              </p:blipFill>
              <p:spPr>
                <a:xfrm>
                  <a:off x="9353696" y="3025026"/>
                  <a:ext cx="7596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29" name="Ink 128">
                  <a:extLst>
                    <a:ext uri="{FF2B5EF4-FFF2-40B4-BE49-F238E27FC236}">
                      <a16:creationId xmlns:a16="http://schemas.microsoft.com/office/drawing/2014/main" id="{D3DB8482-C044-3DFD-4BF6-4302F2986FFA}"/>
                    </a:ext>
                  </a:extLst>
                </p14:cNvPr>
                <p14:cNvContentPartPr/>
                <p14:nvPr/>
              </p14:nvContentPartPr>
              <p14:xfrm>
                <a:off x="9589496" y="3061026"/>
                <a:ext cx="210960" cy="12600"/>
              </p14:xfrm>
            </p:contentPart>
          </mc:Choice>
          <mc:Fallback>
            <p:pic>
              <p:nvPicPr>
                <p:cNvPr id="129" name="Ink 128">
                  <a:extLst>
                    <a:ext uri="{FF2B5EF4-FFF2-40B4-BE49-F238E27FC236}">
                      <a16:creationId xmlns:a16="http://schemas.microsoft.com/office/drawing/2014/main" id="{D3DB8482-C044-3DFD-4BF6-4302F2986FFA}"/>
                    </a:ext>
                  </a:extLst>
                </p:cNvPr>
                <p:cNvPicPr/>
                <p:nvPr/>
              </p:nvPicPr>
              <p:blipFill>
                <a:blip r:embed="rId161"/>
                <a:stretch>
                  <a:fillRect/>
                </a:stretch>
              </p:blipFill>
              <p:spPr>
                <a:xfrm>
                  <a:off x="9580856" y="3052026"/>
                  <a:ext cx="22860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30" name="Ink 129">
                  <a:extLst>
                    <a:ext uri="{FF2B5EF4-FFF2-40B4-BE49-F238E27FC236}">
                      <a16:creationId xmlns:a16="http://schemas.microsoft.com/office/drawing/2014/main" id="{D9010DB0-04D7-EB3C-3D50-4E4FB7146F77}"/>
                    </a:ext>
                  </a:extLst>
                </p14:cNvPr>
                <p14:cNvContentPartPr/>
                <p14:nvPr/>
              </p14:nvContentPartPr>
              <p14:xfrm>
                <a:off x="10027976" y="3008826"/>
                <a:ext cx="138960" cy="99000"/>
              </p14:xfrm>
            </p:contentPart>
          </mc:Choice>
          <mc:Fallback>
            <p:pic>
              <p:nvPicPr>
                <p:cNvPr id="130" name="Ink 129">
                  <a:extLst>
                    <a:ext uri="{FF2B5EF4-FFF2-40B4-BE49-F238E27FC236}">
                      <a16:creationId xmlns:a16="http://schemas.microsoft.com/office/drawing/2014/main" id="{D9010DB0-04D7-EB3C-3D50-4E4FB7146F77}"/>
                    </a:ext>
                  </a:extLst>
                </p:cNvPr>
                <p:cNvPicPr/>
                <p:nvPr/>
              </p:nvPicPr>
              <p:blipFill>
                <a:blip r:embed="rId163"/>
                <a:stretch>
                  <a:fillRect/>
                </a:stretch>
              </p:blipFill>
              <p:spPr>
                <a:xfrm>
                  <a:off x="10018976" y="2999826"/>
                  <a:ext cx="15660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31" name="Ink 130">
                  <a:extLst>
                    <a:ext uri="{FF2B5EF4-FFF2-40B4-BE49-F238E27FC236}">
                      <a16:creationId xmlns:a16="http://schemas.microsoft.com/office/drawing/2014/main" id="{E43BF223-7BC6-68AB-E6CA-9825A99A2B78}"/>
                    </a:ext>
                  </a:extLst>
                </p14:cNvPr>
                <p14:cNvContentPartPr/>
                <p14:nvPr/>
              </p14:nvContentPartPr>
              <p14:xfrm>
                <a:off x="10119056" y="3014946"/>
                <a:ext cx="6840" cy="118800"/>
              </p14:xfrm>
            </p:contentPart>
          </mc:Choice>
          <mc:Fallback>
            <p:pic>
              <p:nvPicPr>
                <p:cNvPr id="131" name="Ink 130">
                  <a:extLst>
                    <a:ext uri="{FF2B5EF4-FFF2-40B4-BE49-F238E27FC236}">
                      <a16:creationId xmlns:a16="http://schemas.microsoft.com/office/drawing/2014/main" id="{E43BF223-7BC6-68AB-E6CA-9825A99A2B78}"/>
                    </a:ext>
                  </a:extLst>
                </p:cNvPr>
                <p:cNvPicPr/>
                <p:nvPr/>
              </p:nvPicPr>
              <p:blipFill>
                <a:blip r:embed="rId165"/>
                <a:stretch>
                  <a:fillRect/>
                </a:stretch>
              </p:blipFill>
              <p:spPr>
                <a:xfrm>
                  <a:off x="10110416" y="3006306"/>
                  <a:ext cx="2448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33" name="Ink 132">
                  <a:extLst>
                    <a:ext uri="{FF2B5EF4-FFF2-40B4-BE49-F238E27FC236}">
                      <a16:creationId xmlns:a16="http://schemas.microsoft.com/office/drawing/2014/main" id="{4BB171C9-EDCF-F47F-2072-184DF8EBB70C}"/>
                    </a:ext>
                  </a:extLst>
                </p14:cNvPr>
                <p14:cNvContentPartPr/>
                <p14:nvPr/>
              </p14:nvContentPartPr>
              <p14:xfrm>
                <a:off x="9463136" y="3115386"/>
                <a:ext cx="829440" cy="359640"/>
              </p14:xfrm>
            </p:contentPart>
          </mc:Choice>
          <mc:Fallback>
            <p:pic>
              <p:nvPicPr>
                <p:cNvPr id="133" name="Ink 132">
                  <a:extLst>
                    <a:ext uri="{FF2B5EF4-FFF2-40B4-BE49-F238E27FC236}">
                      <a16:creationId xmlns:a16="http://schemas.microsoft.com/office/drawing/2014/main" id="{4BB171C9-EDCF-F47F-2072-184DF8EBB70C}"/>
                    </a:ext>
                  </a:extLst>
                </p:cNvPr>
                <p:cNvPicPr/>
                <p:nvPr/>
              </p:nvPicPr>
              <p:blipFill>
                <a:blip r:embed="rId167"/>
                <a:stretch>
                  <a:fillRect/>
                </a:stretch>
              </p:blipFill>
              <p:spPr>
                <a:xfrm>
                  <a:off x="9454496" y="3106386"/>
                  <a:ext cx="847080" cy="377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8">
            <p14:nvContentPartPr>
              <p14:cNvPr id="135" name="Ink 134">
                <a:extLst>
                  <a:ext uri="{FF2B5EF4-FFF2-40B4-BE49-F238E27FC236}">
                    <a16:creationId xmlns:a16="http://schemas.microsoft.com/office/drawing/2014/main" id="{94936DFD-C596-331E-142E-5F503DEF71D3}"/>
                  </a:ext>
                </a:extLst>
              </p14:cNvPr>
              <p14:cNvContentPartPr/>
              <p14:nvPr/>
            </p14:nvContentPartPr>
            <p14:xfrm>
              <a:off x="10990256" y="5191146"/>
              <a:ext cx="1058040" cy="104040"/>
            </p14:xfrm>
          </p:contentPart>
        </mc:Choice>
        <mc:Fallback>
          <p:pic>
            <p:nvPicPr>
              <p:cNvPr id="135" name="Ink 134">
                <a:extLst>
                  <a:ext uri="{FF2B5EF4-FFF2-40B4-BE49-F238E27FC236}">
                    <a16:creationId xmlns:a16="http://schemas.microsoft.com/office/drawing/2014/main" id="{94936DFD-C596-331E-142E-5F503DEF71D3}"/>
                  </a:ext>
                </a:extLst>
              </p:cNvPr>
              <p:cNvPicPr/>
              <p:nvPr/>
            </p:nvPicPr>
            <p:blipFill>
              <a:blip r:embed="rId169"/>
              <a:stretch>
                <a:fillRect/>
              </a:stretch>
            </p:blipFill>
            <p:spPr>
              <a:xfrm>
                <a:off x="10981616" y="5182146"/>
                <a:ext cx="107568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36" name="Ink 135">
                <a:extLst>
                  <a:ext uri="{FF2B5EF4-FFF2-40B4-BE49-F238E27FC236}">
                    <a16:creationId xmlns:a16="http://schemas.microsoft.com/office/drawing/2014/main" id="{4E1E1B43-616F-A42B-5E58-F824BE0178D6}"/>
                  </a:ext>
                </a:extLst>
              </p14:cNvPr>
              <p14:cNvContentPartPr/>
              <p14:nvPr/>
            </p14:nvContentPartPr>
            <p14:xfrm>
              <a:off x="11211296" y="5526306"/>
              <a:ext cx="672120" cy="57240"/>
            </p14:xfrm>
          </p:contentPart>
        </mc:Choice>
        <mc:Fallback>
          <p:pic>
            <p:nvPicPr>
              <p:cNvPr id="136" name="Ink 135">
                <a:extLst>
                  <a:ext uri="{FF2B5EF4-FFF2-40B4-BE49-F238E27FC236}">
                    <a16:creationId xmlns:a16="http://schemas.microsoft.com/office/drawing/2014/main" id="{4E1E1B43-616F-A42B-5E58-F824BE0178D6}"/>
                  </a:ext>
                </a:extLst>
              </p:cNvPr>
              <p:cNvPicPr/>
              <p:nvPr/>
            </p:nvPicPr>
            <p:blipFill>
              <a:blip r:embed="rId171"/>
              <a:stretch>
                <a:fillRect/>
              </a:stretch>
            </p:blipFill>
            <p:spPr>
              <a:xfrm>
                <a:off x="11202656" y="5517306"/>
                <a:ext cx="68976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37" name="Ink 136">
                <a:extLst>
                  <a:ext uri="{FF2B5EF4-FFF2-40B4-BE49-F238E27FC236}">
                    <a16:creationId xmlns:a16="http://schemas.microsoft.com/office/drawing/2014/main" id="{A66D600A-8200-08DE-F7D6-9098DA4EA67F}"/>
                  </a:ext>
                </a:extLst>
              </p14:cNvPr>
              <p14:cNvContentPartPr/>
              <p14:nvPr/>
            </p14:nvContentPartPr>
            <p14:xfrm>
              <a:off x="11240456" y="5851026"/>
              <a:ext cx="506520" cy="91080"/>
            </p14:xfrm>
          </p:contentPart>
        </mc:Choice>
        <mc:Fallback>
          <p:pic>
            <p:nvPicPr>
              <p:cNvPr id="137" name="Ink 136">
                <a:extLst>
                  <a:ext uri="{FF2B5EF4-FFF2-40B4-BE49-F238E27FC236}">
                    <a16:creationId xmlns:a16="http://schemas.microsoft.com/office/drawing/2014/main" id="{A66D600A-8200-08DE-F7D6-9098DA4EA67F}"/>
                  </a:ext>
                </a:extLst>
              </p:cNvPr>
              <p:cNvPicPr/>
              <p:nvPr/>
            </p:nvPicPr>
            <p:blipFill>
              <a:blip r:embed="rId173"/>
              <a:stretch>
                <a:fillRect/>
              </a:stretch>
            </p:blipFill>
            <p:spPr>
              <a:xfrm>
                <a:off x="11231456" y="5842026"/>
                <a:ext cx="52416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38" name="Ink 137">
                <a:extLst>
                  <a:ext uri="{FF2B5EF4-FFF2-40B4-BE49-F238E27FC236}">
                    <a16:creationId xmlns:a16="http://schemas.microsoft.com/office/drawing/2014/main" id="{BAD6DBDC-F8E7-CF41-6041-7670EE2613C4}"/>
                  </a:ext>
                </a:extLst>
              </p14:cNvPr>
              <p14:cNvContentPartPr/>
              <p14:nvPr/>
            </p14:nvContentPartPr>
            <p14:xfrm>
              <a:off x="7028096" y="5179986"/>
              <a:ext cx="3084480" cy="423720"/>
            </p14:xfrm>
          </p:contentPart>
        </mc:Choice>
        <mc:Fallback>
          <p:pic>
            <p:nvPicPr>
              <p:cNvPr id="138" name="Ink 137">
                <a:extLst>
                  <a:ext uri="{FF2B5EF4-FFF2-40B4-BE49-F238E27FC236}">
                    <a16:creationId xmlns:a16="http://schemas.microsoft.com/office/drawing/2014/main" id="{BAD6DBDC-F8E7-CF41-6041-7670EE2613C4}"/>
                  </a:ext>
                </a:extLst>
              </p:cNvPr>
              <p:cNvPicPr/>
              <p:nvPr/>
            </p:nvPicPr>
            <p:blipFill>
              <a:blip r:embed="rId175"/>
              <a:stretch>
                <a:fillRect/>
              </a:stretch>
            </p:blipFill>
            <p:spPr>
              <a:xfrm>
                <a:off x="7019456" y="5170986"/>
                <a:ext cx="3102120" cy="44136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39" name="Ink 138">
                <a:extLst>
                  <a:ext uri="{FF2B5EF4-FFF2-40B4-BE49-F238E27FC236}">
                    <a16:creationId xmlns:a16="http://schemas.microsoft.com/office/drawing/2014/main" id="{F1E1CD54-0D20-8FB5-EBC0-D2DD33E559F1}"/>
                  </a:ext>
                </a:extLst>
              </p14:cNvPr>
              <p14:cNvContentPartPr/>
              <p14:nvPr/>
            </p14:nvContentPartPr>
            <p14:xfrm>
              <a:off x="7266056" y="5837706"/>
              <a:ext cx="3365640" cy="494280"/>
            </p14:xfrm>
          </p:contentPart>
        </mc:Choice>
        <mc:Fallback>
          <p:pic>
            <p:nvPicPr>
              <p:cNvPr id="139" name="Ink 138">
                <a:extLst>
                  <a:ext uri="{FF2B5EF4-FFF2-40B4-BE49-F238E27FC236}">
                    <a16:creationId xmlns:a16="http://schemas.microsoft.com/office/drawing/2014/main" id="{F1E1CD54-0D20-8FB5-EBC0-D2DD33E559F1}"/>
                  </a:ext>
                </a:extLst>
              </p:cNvPr>
              <p:cNvPicPr/>
              <p:nvPr/>
            </p:nvPicPr>
            <p:blipFill>
              <a:blip r:embed="rId177"/>
              <a:stretch>
                <a:fillRect/>
              </a:stretch>
            </p:blipFill>
            <p:spPr>
              <a:xfrm>
                <a:off x="7257056" y="5829066"/>
                <a:ext cx="3383280" cy="511920"/>
              </a:xfrm>
              <a:prstGeom prst="rect">
                <a:avLst/>
              </a:prstGeom>
            </p:spPr>
          </p:pic>
        </mc:Fallback>
      </mc:AlternateContent>
    </p:spTree>
    <p:extLst>
      <p:ext uri="{BB962C8B-B14F-4D97-AF65-F5344CB8AC3E}">
        <p14:creationId xmlns:p14="http://schemas.microsoft.com/office/powerpoint/2010/main" val="1122623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F285A1-4FB9-4E38-AA30-C7D4F1687822}"/>
              </a:ext>
            </a:extLst>
          </p:cNvPr>
          <p:cNvSpPr txBox="1"/>
          <p:nvPr/>
        </p:nvSpPr>
        <p:spPr>
          <a:xfrm>
            <a:off x="4597021" y="3020464"/>
            <a:ext cx="1747762" cy="3770263"/>
          </a:xfrm>
          <a:prstGeom prst="rect">
            <a:avLst/>
          </a:prstGeom>
          <a:noFill/>
        </p:spPr>
        <p:txBody>
          <a:bodyPr wrap="square" rtlCol="0">
            <a:spAutoFit/>
          </a:bodyPr>
          <a:lstStyle/>
          <a:p>
            <a:r>
              <a:rPr lang="en-US" sz="1800" dirty="0"/>
              <a:t>Now have complete PCR product.</a:t>
            </a:r>
          </a:p>
          <a:p>
            <a:r>
              <a:rPr lang="en-US" sz="1800" dirty="0"/>
              <a:t>The product will double in each of the following cycles.</a:t>
            </a:r>
          </a:p>
          <a:p>
            <a:pPr>
              <a:spcBef>
                <a:spcPts val="600"/>
              </a:spcBef>
            </a:pPr>
            <a:r>
              <a:rPr lang="en-US" sz="1800" dirty="0"/>
              <a:t>Note that the primers are the first bases at the ends of each strand of the PCR product.</a:t>
            </a:r>
          </a:p>
        </p:txBody>
      </p:sp>
      <p:cxnSp>
        <p:nvCxnSpPr>
          <p:cNvPr id="19" name="Straight Arrow Connector 18">
            <a:extLst>
              <a:ext uri="{FF2B5EF4-FFF2-40B4-BE49-F238E27FC236}">
                <a16:creationId xmlns:a16="http://schemas.microsoft.com/office/drawing/2014/main" id="{FE75D457-DEDE-4A3E-8FBC-FEB872EF8DB0}"/>
              </a:ext>
            </a:extLst>
          </p:cNvPr>
          <p:cNvCxnSpPr/>
          <p:nvPr/>
        </p:nvCxnSpPr>
        <p:spPr>
          <a:xfrm>
            <a:off x="3188694" y="2180661"/>
            <a:ext cx="0" cy="29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71AFB2-605F-4EFD-B2C9-C31F9FAB7706}"/>
              </a:ext>
            </a:extLst>
          </p:cNvPr>
          <p:cNvCxnSpPr/>
          <p:nvPr/>
        </p:nvCxnSpPr>
        <p:spPr>
          <a:xfrm>
            <a:off x="2605825" y="4479872"/>
            <a:ext cx="0" cy="322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2053358-DDBC-C268-8DC3-1CB13A3B4C9C}"/>
              </a:ext>
            </a:extLst>
          </p:cNvPr>
          <p:cNvGrpSpPr/>
          <p:nvPr/>
        </p:nvGrpSpPr>
        <p:grpSpPr>
          <a:xfrm>
            <a:off x="91281" y="560166"/>
            <a:ext cx="7030029" cy="6549878"/>
            <a:chOff x="264214" y="545967"/>
            <a:chExt cx="7030029" cy="6549878"/>
          </a:xfrm>
        </p:grpSpPr>
        <p:sp>
          <p:nvSpPr>
            <p:cNvPr id="2" name="TextBox 1">
              <a:extLst>
                <a:ext uri="{FF2B5EF4-FFF2-40B4-BE49-F238E27FC236}">
                  <a16:creationId xmlns:a16="http://schemas.microsoft.com/office/drawing/2014/main" id="{B3D1020D-EBD7-4760-8BF5-6AD907AD3180}"/>
                </a:ext>
              </a:extLst>
            </p:cNvPr>
            <p:cNvSpPr txBox="1"/>
            <p:nvPr/>
          </p:nvSpPr>
          <p:spPr>
            <a:xfrm>
              <a:off x="264214" y="545967"/>
              <a:ext cx="744819" cy="327141"/>
            </a:xfrm>
            <a:prstGeom prst="rect">
              <a:avLst/>
            </a:prstGeom>
            <a:noFill/>
          </p:spPr>
          <p:txBody>
            <a:bodyPr wrap="none" rtlCol="0">
              <a:spAutoFit/>
            </a:bodyPr>
            <a:lstStyle/>
            <a:p>
              <a:r>
                <a:rPr lang="en-US" sz="1526" dirty="0"/>
                <a:t>Cycle 3</a:t>
              </a:r>
            </a:p>
          </p:txBody>
        </p:sp>
        <p:sp>
          <p:nvSpPr>
            <p:cNvPr id="13" name="Rectangle 12">
              <a:extLst>
                <a:ext uri="{FF2B5EF4-FFF2-40B4-BE49-F238E27FC236}">
                  <a16:creationId xmlns:a16="http://schemas.microsoft.com/office/drawing/2014/main" id="{A1AACB9A-C40F-4B82-8AC4-48866DC2DF52}"/>
                </a:ext>
              </a:extLst>
            </p:cNvPr>
            <p:cNvSpPr/>
            <p:nvPr/>
          </p:nvSpPr>
          <p:spPr>
            <a:xfrm>
              <a:off x="385724" y="698512"/>
              <a:ext cx="6790771" cy="1698285"/>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5" name="Rectangle 14">
              <a:extLst>
                <a:ext uri="{FF2B5EF4-FFF2-40B4-BE49-F238E27FC236}">
                  <a16:creationId xmlns:a16="http://schemas.microsoft.com/office/drawing/2014/main" id="{30C3FD06-22B1-47F7-95F7-96F7D97DB801}"/>
                </a:ext>
              </a:extLst>
            </p:cNvPr>
            <p:cNvSpPr/>
            <p:nvPr/>
          </p:nvSpPr>
          <p:spPr>
            <a:xfrm>
              <a:off x="503472" y="2103719"/>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solidFill>
                  <a:schemeClr val="bg1">
                    <a:lumMod val="75000"/>
                  </a:schemeClr>
                </a:solidFill>
                <a:latin typeface="Courier New" panose="02070309020205020404" pitchFamily="49" charset="0"/>
                <a:cs typeface="Courier New" panose="02070309020205020404" pitchFamily="49" charset="0"/>
              </a:endParaRPr>
            </a:p>
            <a:p>
              <a:r>
                <a:rPr lang="en-US" sz="1491" baseline="30000" dirty="0">
                  <a:solidFill>
                    <a:schemeClr val="bg1">
                      <a:lumMod val="75000"/>
                    </a:schemeClr>
                  </a:solidFill>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b="1" dirty="0">
                <a:solidFill>
                  <a:srgbClr val="FFA41D"/>
                </a:solidFill>
                <a:highlight>
                  <a:srgbClr val="FFFF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3AA1699B-B0D8-4416-A251-E070CEF755AE}"/>
                </a:ext>
              </a:extLst>
            </p:cNvPr>
            <p:cNvSpPr/>
            <p:nvPr/>
          </p:nvSpPr>
          <p:spPr>
            <a:xfrm>
              <a:off x="283460" y="4479872"/>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FFA41D"/>
                  </a:solidFill>
                  <a:latin typeface="Courier New" panose="02070309020205020404" pitchFamily="49" charset="0"/>
                  <a:cs typeface="Courier New" panose="02070309020205020404" pitchFamily="49" charset="0"/>
                </a:rPr>
                <a:t>    </a:t>
              </a:r>
              <a:r>
                <a:rPr lang="en-US" sz="1491" b="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4" name="TextBox 13">
              <a:extLst>
                <a:ext uri="{FF2B5EF4-FFF2-40B4-BE49-F238E27FC236}">
                  <a16:creationId xmlns:a16="http://schemas.microsoft.com/office/drawing/2014/main" id="{73506BAB-1444-4EF9-98F4-7D352276477B}"/>
                </a:ext>
              </a:extLst>
            </p:cNvPr>
            <p:cNvSpPr txBox="1"/>
            <p:nvPr/>
          </p:nvSpPr>
          <p:spPr>
            <a:xfrm>
              <a:off x="287057" y="2103718"/>
              <a:ext cx="1669560" cy="321755"/>
            </a:xfrm>
            <a:prstGeom prst="rect">
              <a:avLst/>
            </a:prstGeom>
            <a:noFill/>
          </p:spPr>
          <p:txBody>
            <a:bodyPr wrap="none" rtlCol="0">
              <a:spAutoFit/>
            </a:bodyPr>
            <a:lstStyle/>
            <a:p>
              <a:r>
                <a:rPr lang="en-US" sz="1491" dirty="0"/>
                <a:t>Denature &amp; Anneal</a:t>
              </a:r>
            </a:p>
          </p:txBody>
        </p:sp>
        <p:sp>
          <p:nvSpPr>
            <p:cNvPr id="16" name="TextBox 15">
              <a:extLst>
                <a:ext uri="{FF2B5EF4-FFF2-40B4-BE49-F238E27FC236}">
                  <a16:creationId xmlns:a16="http://schemas.microsoft.com/office/drawing/2014/main" id="{2CE5649C-E847-4565-8EA8-B9C7D04CD4EF}"/>
                </a:ext>
              </a:extLst>
            </p:cNvPr>
            <p:cNvSpPr txBox="1"/>
            <p:nvPr/>
          </p:nvSpPr>
          <p:spPr>
            <a:xfrm>
              <a:off x="285249" y="4359549"/>
              <a:ext cx="1082604" cy="321755"/>
            </a:xfrm>
            <a:prstGeom prst="rect">
              <a:avLst/>
            </a:prstGeom>
            <a:noFill/>
          </p:spPr>
          <p:txBody>
            <a:bodyPr wrap="none" rtlCol="0">
              <a:spAutoFit/>
            </a:bodyPr>
            <a:lstStyle/>
            <a:p>
              <a:r>
                <a:rPr lang="en-US" sz="1491" dirty="0"/>
                <a:t>Polymerase</a:t>
              </a:r>
            </a:p>
          </p:txBody>
        </p:sp>
      </p:grpSp>
      <p:sp>
        <p:nvSpPr>
          <p:cNvPr id="10" name="TextBox 9">
            <a:extLst>
              <a:ext uri="{FF2B5EF4-FFF2-40B4-BE49-F238E27FC236}">
                <a16:creationId xmlns:a16="http://schemas.microsoft.com/office/drawing/2014/main" id="{6C0300FC-1EBD-41A5-9F61-38A0853F4A64}"/>
              </a:ext>
            </a:extLst>
          </p:cNvPr>
          <p:cNvSpPr txBox="1"/>
          <p:nvPr/>
        </p:nvSpPr>
        <p:spPr>
          <a:xfrm>
            <a:off x="6344782" y="80844"/>
            <a:ext cx="6090899" cy="723916"/>
          </a:xfrm>
          <a:prstGeom prst="rect">
            <a:avLst/>
          </a:prstGeom>
          <a:noFill/>
        </p:spPr>
        <p:txBody>
          <a:bodyPr wrap="square" rtlCol="0">
            <a:spAutoFit/>
          </a:bodyPr>
          <a:lstStyle/>
          <a:p>
            <a:r>
              <a:rPr lang="en-US" sz="2052" dirty="0"/>
              <a:t>Example – follow the PCR cycles for the following template with primers 5’ </a:t>
            </a:r>
            <a:r>
              <a:rPr lang="en-US" sz="2052" dirty="0">
                <a:highlight>
                  <a:srgbClr val="FFFF00"/>
                </a:highlight>
              </a:rPr>
              <a:t>AATT</a:t>
            </a:r>
            <a:r>
              <a:rPr lang="en-US" sz="2052" dirty="0"/>
              <a:t> (left) and 5’ </a:t>
            </a:r>
            <a:r>
              <a:rPr lang="en-US" sz="2052" dirty="0">
                <a:highlight>
                  <a:srgbClr val="00FF00"/>
                </a:highlight>
              </a:rPr>
              <a:t>GGCC</a:t>
            </a:r>
            <a:r>
              <a:rPr lang="en-US" sz="2052" dirty="0"/>
              <a:t> (right)</a:t>
            </a:r>
          </a:p>
        </p:txBody>
      </p:sp>
      <p:sp>
        <p:nvSpPr>
          <p:cNvPr id="26" name="Rectangle 25">
            <a:extLst>
              <a:ext uri="{FF2B5EF4-FFF2-40B4-BE49-F238E27FC236}">
                <a16:creationId xmlns:a16="http://schemas.microsoft.com/office/drawing/2014/main" id="{B4838EB0-585C-46BE-BCE6-E5F60FB37BA3}"/>
              </a:ext>
            </a:extLst>
          </p:cNvPr>
          <p:cNvSpPr/>
          <p:nvPr/>
        </p:nvSpPr>
        <p:spPr>
          <a:xfrm>
            <a:off x="6867380" y="2160778"/>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27" name="TextBox 26">
            <a:extLst>
              <a:ext uri="{FF2B5EF4-FFF2-40B4-BE49-F238E27FC236}">
                <a16:creationId xmlns:a16="http://schemas.microsoft.com/office/drawing/2014/main" id="{AA469B7D-95A6-4915-B68A-C9C0EB0BA5FD}"/>
              </a:ext>
            </a:extLst>
          </p:cNvPr>
          <p:cNvSpPr txBox="1"/>
          <p:nvPr/>
        </p:nvSpPr>
        <p:spPr>
          <a:xfrm>
            <a:off x="243681" y="29146"/>
            <a:ext cx="6005174" cy="449482"/>
          </a:xfrm>
          <a:prstGeom prst="rect">
            <a:avLst/>
          </a:prstGeom>
          <a:noFill/>
        </p:spPr>
        <p:txBody>
          <a:bodyPr wrap="square" rtlCol="0">
            <a:spAutoFit/>
          </a:bodyPr>
          <a:lstStyle/>
          <a:p>
            <a:r>
              <a:rPr lang="en-US" sz="2321" dirty="0"/>
              <a:t>Detailed Events during first Three PCR Cycles</a:t>
            </a:r>
          </a:p>
        </p:txBody>
      </p:sp>
      <p:sp>
        <p:nvSpPr>
          <p:cNvPr id="20" name="TextBox 19">
            <a:extLst>
              <a:ext uri="{FF2B5EF4-FFF2-40B4-BE49-F238E27FC236}">
                <a16:creationId xmlns:a16="http://schemas.microsoft.com/office/drawing/2014/main" id="{2B7E34CB-FD2C-68EF-39FF-80CA6650BA73}"/>
              </a:ext>
            </a:extLst>
          </p:cNvPr>
          <p:cNvSpPr txBox="1"/>
          <p:nvPr/>
        </p:nvSpPr>
        <p:spPr>
          <a:xfrm>
            <a:off x="6806817" y="1011823"/>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cxnSp>
        <p:nvCxnSpPr>
          <p:cNvPr id="9" name="Connector: Elbow 8">
            <a:extLst>
              <a:ext uri="{FF2B5EF4-FFF2-40B4-BE49-F238E27FC236}">
                <a16:creationId xmlns:a16="http://schemas.microsoft.com/office/drawing/2014/main" id="{C1D31CAF-EF95-8DF8-7C47-28A1D8F574A4}"/>
              </a:ext>
            </a:extLst>
          </p:cNvPr>
          <p:cNvCxnSpPr>
            <a:cxnSpLocks/>
          </p:cNvCxnSpPr>
          <p:nvPr/>
        </p:nvCxnSpPr>
        <p:spPr>
          <a:xfrm rot="10800000" flipV="1">
            <a:off x="3737905" y="4925227"/>
            <a:ext cx="704146" cy="2262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33639DE7-EF2C-F646-C249-61CC27388F83}"/>
              </a:ext>
            </a:extLst>
          </p:cNvPr>
          <p:cNvSpPr/>
          <p:nvPr/>
        </p:nvSpPr>
        <p:spPr>
          <a:xfrm>
            <a:off x="4415734" y="3052324"/>
            <a:ext cx="231397" cy="37343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ate Placeholder 17">
            <a:extLst>
              <a:ext uri="{FF2B5EF4-FFF2-40B4-BE49-F238E27FC236}">
                <a16:creationId xmlns:a16="http://schemas.microsoft.com/office/drawing/2014/main" id="{96F7B96F-7ED8-A319-930E-155B379F6956}"/>
              </a:ext>
            </a:extLst>
          </p:cNvPr>
          <p:cNvSpPr>
            <a:spLocks noGrp="1"/>
          </p:cNvSpPr>
          <p:nvPr>
            <p:ph type="dt" sz="half" idx="10"/>
          </p:nvPr>
        </p:nvSpPr>
        <p:spPr/>
        <p:txBody>
          <a:bodyPr/>
          <a:lstStyle/>
          <a:p>
            <a:fld id="{C9F29B95-8BFB-4663-B818-0A2643CF50CC}" type="datetime1">
              <a:rPr lang="en-US" smtClean="0"/>
              <a:t>9/7/2024</a:t>
            </a:fld>
            <a:endParaRPr lang="en-US"/>
          </a:p>
        </p:txBody>
      </p:sp>
      <p:sp>
        <p:nvSpPr>
          <p:cNvPr id="22" name="Footer Placeholder 21">
            <a:extLst>
              <a:ext uri="{FF2B5EF4-FFF2-40B4-BE49-F238E27FC236}">
                <a16:creationId xmlns:a16="http://schemas.microsoft.com/office/drawing/2014/main" id="{3F3FCA3D-2FF3-13CC-6866-7DC30D6512C5}"/>
              </a:ext>
            </a:extLst>
          </p:cNvPr>
          <p:cNvSpPr>
            <a:spLocks noGrp="1"/>
          </p:cNvSpPr>
          <p:nvPr>
            <p:ph type="ftr" sz="quarter" idx="11"/>
          </p:nvPr>
        </p:nvSpPr>
        <p:spPr/>
        <p:txBody>
          <a:bodyPr/>
          <a:lstStyle/>
          <a:p>
            <a:r>
              <a:rPr lang="en-US"/>
              <a:t>Drugs and Disease F2024 - Lecture 4</a:t>
            </a:r>
          </a:p>
        </p:txBody>
      </p:sp>
      <p:sp>
        <p:nvSpPr>
          <p:cNvPr id="23" name="Slide Number Placeholder 22">
            <a:extLst>
              <a:ext uri="{FF2B5EF4-FFF2-40B4-BE49-F238E27FC236}">
                <a16:creationId xmlns:a16="http://schemas.microsoft.com/office/drawing/2014/main" id="{A9516D3B-460F-B07D-207D-959B0075E92A}"/>
              </a:ext>
            </a:extLst>
          </p:cNvPr>
          <p:cNvSpPr>
            <a:spLocks noGrp="1"/>
          </p:cNvSpPr>
          <p:nvPr>
            <p:ph type="sldNum" sz="quarter" idx="12"/>
          </p:nvPr>
        </p:nvSpPr>
        <p:spPr/>
        <p:txBody>
          <a:bodyPr/>
          <a:lstStyle/>
          <a:p>
            <a:fld id="{DC3BB032-4020-48F4-953B-341806DC4A2B}" type="slidenum">
              <a:rPr lang="en-US" smtClean="0"/>
              <a:t>23</a:t>
            </a:fld>
            <a:endParaRPr lang="en-US"/>
          </a:p>
        </p:txBody>
      </p:sp>
      <p:grpSp>
        <p:nvGrpSpPr>
          <p:cNvPr id="6" name="Group 5">
            <a:extLst>
              <a:ext uri="{FF2B5EF4-FFF2-40B4-BE49-F238E27FC236}">
                <a16:creationId xmlns:a16="http://schemas.microsoft.com/office/drawing/2014/main" id="{4D8AA617-49AE-5B8A-5D10-9C04464C2533}"/>
              </a:ext>
            </a:extLst>
          </p:cNvPr>
          <p:cNvGrpSpPr/>
          <p:nvPr/>
        </p:nvGrpSpPr>
        <p:grpSpPr>
          <a:xfrm>
            <a:off x="313736" y="668826"/>
            <a:ext cx="4245480" cy="1733040"/>
            <a:chOff x="313736" y="668826"/>
            <a:chExt cx="4245480" cy="1733040"/>
          </a:xfrm>
        </p:grpSpPr>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CB139EAD-4CBF-FC03-86E7-411988AE0D8D}"/>
                    </a:ext>
                  </a:extLst>
                </p14:cNvPr>
                <p14:cNvContentPartPr/>
                <p14:nvPr/>
              </p14:nvContentPartPr>
              <p14:xfrm>
                <a:off x="313736" y="668826"/>
                <a:ext cx="4245480" cy="1525320"/>
              </p14:xfrm>
            </p:contentPart>
          </mc:Choice>
          <mc:Fallback>
            <p:pic>
              <p:nvPicPr>
                <p:cNvPr id="4" name="Ink 3">
                  <a:extLst>
                    <a:ext uri="{FF2B5EF4-FFF2-40B4-BE49-F238E27FC236}">
                      <a16:creationId xmlns:a16="http://schemas.microsoft.com/office/drawing/2014/main" id="{CB139EAD-4CBF-FC03-86E7-411988AE0D8D}"/>
                    </a:ext>
                  </a:extLst>
                </p:cNvPr>
                <p:cNvPicPr/>
                <p:nvPr/>
              </p:nvPicPr>
              <p:blipFill>
                <a:blip r:embed="rId4"/>
                <a:stretch>
                  <a:fillRect/>
                </a:stretch>
              </p:blipFill>
              <p:spPr>
                <a:xfrm>
                  <a:off x="304736" y="659826"/>
                  <a:ext cx="4263120" cy="15429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BAE1DC80-AD4B-41AB-36D2-E414FB70E8B1}"/>
                    </a:ext>
                  </a:extLst>
                </p14:cNvPr>
                <p14:cNvContentPartPr/>
                <p14:nvPr/>
              </p14:nvContentPartPr>
              <p14:xfrm>
                <a:off x="432176" y="2357226"/>
                <a:ext cx="1161720" cy="44640"/>
              </p14:xfrm>
            </p:contentPart>
          </mc:Choice>
          <mc:Fallback>
            <p:pic>
              <p:nvPicPr>
                <p:cNvPr id="5" name="Ink 4">
                  <a:extLst>
                    <a:ext uri="{FF2B5EF4-FFF2-40B4-BE49-F238E27FC236}">
                      <a16:creationId xmlns:a16="http://schemas.microsoft.com/office/drawing/2014/main" id="{BAE1DC80-AD4B-41AB-36D2-E414FB70E8B1}"/>
                    </a:ext>
                  </a:extLst>
                </p:cNvPr>
                <p:cNvPicPr/>
                <p:nvPr/>
              </p:nvPicPr>
              <p:blipFill>
                <a:blip r:embed="rId6"/>
                <a:stretch>
                  <a:fillRect/>
                </a:stretch>
              </p:blipFill>
              <p:spPr>
                <a:xfrm>
                  <a:off x="423176" y="2348586"/>
                  <a:ext cx="1179360" cy="62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
            <p14:nvContentPartPr>
              <p14:cNvPr id="25" name="Ink 24">
                <a:extLst>
                  <a:ext uri="{FF2B5EF4-FFF2-40B4-BE49-F238E27FC236}">
                    <a16:creationId xmlns:a16="http://schemas.microsoft.com/office/drawing/2014/main" id="{9101F39D-6A6C-BC6F-6B7A-7B85B4DE0ACA}"/>
                  </a:ext>
                </a:extLst>
              </p14:cNvPr>
              <p14:cNvContentPartPr/>
              <p14:nvPr/>
            </p14:nvContentPartPr>
            <p14:xfrm>
              <a:off x="3814736" y="2406546"/>
              <a:ext cx="16200" cy="21960"/>
            </p14:xfrm>
          </p:contentPart>
        </mc:Choice>
        <mc:Fallback>
          <p:pic>
            <p:nvPicPr>
              <p:cNvPr id="25" name="Ink 24">
                <a:extLst>
                  <a:ext uri="{FF2B5EF4-FFF2-40B4-BE49-F238E27FC236}">
                    <a16:creationId xmlns:a16="http://schemas.microsoft.com/office/drawing/2014/main" id="{9101F39D-6A6C-BC6F-6B7A-7B85B4DE0ACA}"/>
                  </a:ext>
                </a:extLst>
              </p:cNvPr>
              <p:cNvPicPr/>
              <p:nvPr/>
            </p:nvPicPr>
            <p:blipFill>
              <a:blip r:embed="rId8"/>
              <a:stretch>
                <a:fillRect/>
              </a:stretch>
            </p:blipFill>
            <p:spPr>
              <a:xfrm>
                <a:off x="3805736" y="2397546"/>
                <a:ext cx="33840" cy="39600"/>
              </a:xfrm>
              <a:prstGeom prst="rect">
                <a:avLst/>
              </a:prstGeom>
            </p:spPr>
          </p:pic>
        </mc:Fallback>
      </mc:AlternateContent>
      <p:grpSp>
        <p:nvGrpSpPr>
          <p:cNvPr id="34" name="Group 33">
            <a:extLst>
              <a:ext uri="{FF2B5EF4-FFF2-40B4-BE49-F238E27FC236}">
                <a16:creationId xmlns:a16="http://schemas.microsoft.com/office/drawing/2014/main" id="{6B30487C-9B25-9C64-21EA-8B575C48B701}"/>
              </a:ext>
            </a:extLst>
          </p:cNvPr>
          <p:cNvGrpSpPr/>
          <p:nvPr/>
        </p:nvGrpSpPr>
        <p:grpSpPr>
          <a:xfrm>
            <a:off x="3130736" y="2331666"/>
            <a:ext cx="910080" cy="330480"/>
            <a:chOff x="3130736" y="2331666"/>
            <a:chExt cx="910080" cy="330480"/>
          </a:xfrm>
        </p:grpSpPr>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2BA54F2B-AA10-9D19-0A21-4DEF32F4CC3D}"/>
                    </a:ext>
                  </a:extLst>
                </p14:cNvPr>
                <p14:cNvContentPartPr/>
                <p14:nvPr/>
              </p14:nvContentPartPr>
              <p14:xfrm>
                <a:off x="3785576" y="2331666"/>
                <a:ext cx="255240" cy="138600"/>
              </p14:xfrm>
            </p:contentPart>
          </mc:Choice>
          <mc:Fallback>
            <p:pic>
              <p:nvPicPr>
                <p:cNvPr id="8" name="Ink 7">
                  <a:extLst>
                    <a:ext uri="{FF2B5EF4-FFF2-40B4-BE49-F238E27FC236}">
                      <a16:creationId xmlns:a16="http://schemas.microsoft.com/office/drawing/2014/main" id="{2BA54F2B-AA10-9D19-0A21-4DEF32F4CC3D}"/>
                    </a:ext>
                  </a:extLst>
                </p:cNvPr>
                <p:cNvPicPr/>
                <p:nvPr/>
              </p:nvPicPr>
              <p:blipFill>
                <a:blip r:embed="rId10"/>
                <a:stretch>
                  <a:fillRect/>
                </a:stretch>
              </p:blipFill>
              <p:spPr>
                <a:xfrm>
                  <a:off x="3776936" y="2322666"/>
                  <a:ext cx="272880" cy="1562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9BA591EC-2E15-2C83-DE69-F08FAD808916}"/>
                    </a:ext>
                  </a:extLst>
                </p14:cNvPr>
                <p14:cNvContentPartPr/>
                <p14:nvPr/>
              </p14:nvContentPartPr>
              <p14:xfrm>
                <a:off x="3760736" y="2374506"/>
                <a:ext cx="111240" cy="118440"/>
              </p14:xfrm>
            </p:contentPart>
          </mc:Choice>
          <mc:Fallback>
            <p:pic>
              <p:nvPicPr>
                <p:cNvPr id="11" name="Ink 10">
                  <a:extLst>
                    <a:ext uri="{FF2B5EF4-FFF2-40B4-BE49-F238E27FC236}">
                      <a16:creationId xmlns:a16="http://schemas.microsoft.com/office/drawing/2014/main" id="{9BA591EC-2E15-2C83-DE69-F08FAD808916}"/>
                    </a:ext>
                  </a:extLst>
                </p:cNvPr>
                <p:cNvPicPr/>
                <p:nvPr/>
              </p:nvPicPr>
              <p:blipFill>
                <a:blip r:embed="rId12"/>
                <a:stretch>
                  <a:fillRect/>
                </a:stretch>
              </p:blipFill>
              <p:spPr>
                <a:xfrm>
                  <a:off x="3751736" y="2365506"/>
                  <a:ext cx="12888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9" name="Ink 28">
                  <a:extLst>
                    <a:ext uri="{FF2B5EF4-FFF2-40B4-BE49-F238E27FC236}">
                      <a16:creationId xmlns:a16="http://schemas.microsoft.com/office/drawing/2014/main" id="{E015A599-5D2E-E2EC-0F03-3429D310BAFF}"/>
                    </a:ext>
                  </a:extLst>
                </p14:cNvPr>
                <p14:cNvContentPartPr/>
                <p14:nvPr/>
              </p14:nvContentPartPr>
              <p14:xfrm>
                <a:off x="3130736" y="2551986"/>
                <a:ext cx="7920" cy="110160"/>
              </p14:xfrm>
            </p:contentPart>
          </mc:Choice>
          <mc:Fallback>
            <p:pic>
              <p:nvPicPr>
                <p:cNvPr id="29" name="Ink 28">
                  <a:extLst>
                    <a:ext uri="{FF2B5EF4-FFF2-40B4-BE49-F238E27FC236}">
                      <a16:creationId xmlns:a16="http://schemas.microsoft.com/office/drawing/2014/main" id="{E015A599-5D2E-E2EC-0F03-3429D310BAFF}"/>
                    </a:ext>
                  </a:extLst>
                </p:cNvPr>
                <p:cNvPicPr/>
                <p:nvPr/>
              </p:nvPicPr>
              <p:blipFill>
                <a:blip r:embed="rId14"/>
                <a:stretch>
                  <a:fillRect/>
                </a:stretch>
              </p:blipFill>
              <p:spPr>
                <a:xfrm>
                  <a:off x="3122096" y="2543346"/>
                  <a:ext cx="2556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0" name="Ink 29">
                  <a:extLst>
                    <a:ext uri="{FF2B5EF4-FFF2-40B4-BE49-F238E27FC236}">
                      <a16:creationId xmlns:a16="http://schemas.microsoft.com/office/drawing/2014/main" id="{A3F7C08D-4DF7-7DF9-F80B-0A38421DD143}"/>
                    </a:ext>
                  </a:extLst>
                </p14:cNvPr>
                <p14:cNvContentPartPr/>
                <p14:nvPr/>
              </p14:nvContentPartPr>
              <p14:xfrm>
                <a:off x="3239816" y="2567106"/>
                <a:ext cx="15480" cy="83160"/>
              </p14:xfrm>
            </p:contentPart>
          </mc:Choice>
          <mc:Fallback>
            <p:pic>
              <p:nvPicPr>
                <p:cNvPr id="30" name="Ink 29">
                  <a:extLst>
                    <a:ext uri="{FF2B5EF4-FFF2-40B4-BE49-F238E27FC236}">
                      <a16:creationId xmlns:a16="http://schemas.microsoft.com/office/drawing/2014/main" id="{A3F7C08D-4DF7-7DF9-F80B-0A38421DD143}"/>
                    </a:ext>
                  </a:extLst>
                </p:cNvPr>
                <p:cNvPicPr/>
                <p:nvPr/>
              </p:nvPicPr>
              <p:blipFill>
                <a:blip r:embed="rId16"/>
                <a:stretch>
                  <a:fillRect/>
                </a:stretch>
              </p:blipFill>
              <p:spPr>
                <a:xfrm>
                  <a:off x="3231176" y="2558106"/>
                  <a:ext cx="3312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1" name="Ink 30">
                  <a:extLst>
                    <a:ext uri="{FF2B5EF4-FFF2-40B4-BE49-F238E27FC236}">
                      <a16:creationId xmlns:a16="http://schemas.microsoft.com/office/drawing/2014/main" id="{B6AF4475-4D89-14D8-ABE2-F546EE2F601B}"/>
                    </a:ext>
                  </a:extLst>
                </p14:cNvPr>
                <p14:cNvContentPartPr/>
                <p14:nvPr/>
              </p14:nvContentPartPr>
              <p14:xfrm>
                <a:off x="3340616" y="2559906"/>
                <a:ext cx="4680" cy="86040"/>
              </p14:xfrm>
            </p:contentPart>
          </mc:Choice>
          <mc:Fallback>
            <p:pic>
              <p:nvPicPr>
                <p:cNvPr id="31" name="Ink 30">
                  <a:extLst>
                    <a:ext uri="{FF2B5EF4-FFF2-40B4-BE49-F238E27FC236}">
                      <a16:creationId xmlns:a16="http://schemas.microsoft.com/office/drawing/2014/main" id="{B6AF4475-4D89-14D8-ABE2-F546EE2F601B}"/>
                    </a:ext>
                  </a:extLst>
                </p:cNvPr>
                <p:cNvPicPr/>
                <p:nvPr/>
              </p:nvPicPr>
              <p:blipFill>
                <a:blip r:embed="rId18"/>
                <a:stretch>
                  <a:fillRect/>
                </a:stretch>
              </p:blipFill>
              <p:spPr>
                <a:xfrm>
                  <a:off x="3331976" y="2550906"/>
                  <a:ext cx="2232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2" name="Ink 31">
                  <a:extLst>
                    <a:ext uri="{FF2B5EF4-FFF2-40B4-BE49-F238E27FC236}">
                      <a16:creationId xmlns:a16="http://schemas.microsoft.com/office/drawing/2014/main" id="{6EE0CAC9-70F2-5A39-6B39-C0700A05543D}"/>
                    </a:ext>
                  </a:extLst>
                </p14:cNvPr>
                <p14:cNvContentPartPr/>
                <p14:nvPr/>
              </p14:nvContentPartPr>
              <p14:xfrm>
                <a:off x="3420896" y="2543346"/>
                <a:ext cx="12960" cy="92880"/>
              </p14:xfrm>
            </p:contentPart>
          </mc:Choice>
          <mc:Fallback>
            <p:pic>
              <p:nvPicPr>
                <p:cNvPr id="32" name="Ink 31">
                  <a:extLst>
                    <a:ext uri="{FF2B5EF4-FFF2-40B4-BE49-F238E27FC236}">
                      <a16:creationId xmlns:a16="http://schemas.microsoft.com/office/drawing/2014/main" id="{6EE0CAC9-70F2-5A39-6B39-C0700A05543D}"/>
                    </a:ext>
                  </a:extLst>
                </p:cNvPr>
                <p:cNvPicPr/>
                <p:nvPr/>
              </p:nvPicPr>
              <p:blipFill>
                <a:blip r:embed="rId20"/>
                <a:stretch>
                  <a:fillRect/>
                </a:stretch>
              </p:blipFill>
              <p:spPr>
                <a:xfrm>
                  <a:off x="3412256" y="2534706"/>
                  <a:ext cx="3060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33" name="Ink 32">
                  <a:extLst>
                    <a:ext uri="{FF2B5EF4-FFF2-40B4-BE49-F238E27FC236}">
                      <a16:creationId xmlns:a16="http://schemas.microsoft.com/office/drawing/2014/main" id="{51C20650-EF2B-48E4-1068-3553DCE87C96}"/>
                    </a:ext>
                  </a:extLst>
                </p14:cNvPr>
                <p14:cNvContentPartPr/>
                <p14:nvPr/>
              </p14:nvContentPartPr>
              <p14:xfrm>
                <a:off x="3581456" y="2539746"/>
                <a:ext cx="11880" cy="117000"/>
              </p14:xfrm>
            </p:contentPart>
          </mc:Choice>
          <mc:Fallback>
            <p:pic>
              <p:nvPicPr>
                <p:cNvPr id="33" name="Ink 32">
                  <a:extLst>
                    <a:ext uri="{FF2B5EF4-FFF2-40B4-BE49-F238E27FC236}">
                      <a16:creationId xmlns:a16="http://schemas.microsoft.com/office/drawing/2014/main" id="{51C20650-EF2B-48E4-1068-3553DCE87C96}"/>
                    </a:ext>
                  </a:extLst>
                </p:cNvPr>
                <p:cNvPicPr/>
                <p:nvPr/>
              </p:nvPicPr>
              <p:blipFill>
                <a:blip r:embed="rId22"/>
                <a:stretch>
                  <a:fillRect/>
                </a:stretch>
              </p:blipFill>
              <p:spPr>
                <a:xfrm>
                  <a:off x="3572816" y="2531106"/>
                  <a:ext cx="29520" cy="134640"/>
                </a:xfrm>
                <a:prstGeom prst="rect">
                  <a:avLst/>
                </a:prstGeom>
              </p:spPr>
            </p:pic>
          </mc:Fallback>
        </mc:AlternateContent>
      </p:grpSp>
      <p:grpSp>
        <p:nvGrpSpPr>
          <p:cNvPr id="54" name="Group 53">
            <a:extLst>
              <a:ext uri="{FF2B5EF4-FFF2-40B4-BE49-F238E27FC236}">
                <a16:creationId xmlns:a16="http://schemas.microsoft.com/office/drawing/2014/main" id="{6381A4C3-B87E-8B28-04A8-0FEFB8BB7C67}"/>
              </a:ext>
            </a:extLst>
          </p:cNvPr>
          <p:cNvGrpSpPr/>
          <p:nvPr/>
        </p:nvGrpSpPr>
        <p:grpSpPr>
          <a:xfrm>
            <a:off x="630536" y="3788586"/>
            <a:ext cx="3722400" cy="765000"/>
            <a:chOff x="630536" y="3788586"/>
            <a:chExt cx="3722400" cy="765000"/>
          </a:xfrm>
        </p:grpSpPr>
        <mc:AlternateContent xmlns:mc="http://schemas.openxmlformats.org/markup-compatibility/2006">
          <mc:Choice xmlns:p14="http://schemas.microsoft.com/office/powerpoint/2010/main" Requires="p14">
            <p:contentPart p14:bwMode="auto" r:id="rId23">
              <p14:nvContentPartPr>
                <p14:cNvPr id="35" name="Ink 34">
                  <a:extLst>
                    <a:ext uri="{FF2B5EF4-FFF2-40B4-BE49-F238E27FC236}">
                      <a16:creationId xmlns:a16="http://schemas.microsoft.com/office/drawing/2014/main" id="{64A1B335-0179-870F-C387-169D3C1A1D39}"/>
                    </a:ext>
                  </a:extLst>
                </p14:cNvPr>
                <p14:cNvContentPartPr/>
                <p14:nvPr/>
              </p14:nvContentPartPr>
              <p14:xfrm>
                <a:off x="3960896" y="4198266"/>
                <a:ext cx="183960" cy="131040"/>
              </p14:xfrm>
            </p:contentPart>
          </mc:Choice>
          <mc:Fallback>
            <p:pic>
              <p:nvPicPr>
                <p:cNvPr id="35" name="Ink 34">
                  <a:extLst>
                    <a:ext uri="{FF2B5EF4-FFF2-40B4-BE49-F238E27FC236}">
                      <a16:creationId xmlns:a16="http://schemas.microsoft.com/office/drawing/2014/main" id="{64A1B335-0179-870F-C387-169D3C1A1D39}"/>
                    </a:ext>
                  </a:extLst>
                </p:cNvPr>
                <p:cNvPicPr/>
                <p:nvPr/>
              </p:nvPicPr>
              <p:blipFill>
                <a:blip r:embed="rId24"/>
                <a:stretch>
                  <a:fillRect/>
                </a:stretch>
              </p:blipFill>
              <p:spPr>
                <a:xfrm>
                  <a:off x="3951896" y="4189266"/>
                  <a:ext cx="20160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6" name="Ink 35">
                  <a:extLst>
                    <a:ext uri="{FF2B5EF4-FFF2-40B4-BE49-F238E27FC236}">
                      <a16:creationId xmlns:a16="http://schemas.microsoft.com/office/drawing/2014/main" id="{1414EF88-8678-B1DF-5C55-B9253F6197E0}"/>
                    </a:ext>
                  </a:extLst>
                </p14:cNvPr>
                <p14:cNvContentPartPr/>
                <p14:nvPr/>
              </p14:nvContentPartPr>
              <p14:xfrm>
                <a:off x="3963416" y="4226706"/>
                <a:ext cx="116640" cy="76680"/>
              </p14:xfrm>
            </p:contentPart>
          </mc:Choice>
          <mc:Fallback>
            <p:pic>
              <p:nvPicPr>
                <p:cNvPr id="36" name="Ink 35">
                  <a:extLst>
                    <a:ext uri="{FF2B5EF4-FFF2-40B4-BE49-F238E27FC236}">
                      <a16:creationId xmlns:a16="http://schemas.microsoft.com/office/drawing/2014/main" id="{1414EF88-8678-B1DF-5C55-B9253F6197E0}"/>
                    </a:ext>
                  </a:extLst>
                </p:cNvPr>
                <p:cNvPicPr/>
                <p:nvPr/>
              </p:nvPicPr>
              <p:blipFill>
                <a:blip r:embed="rId26"/>
                <a:stretch>
                  <a:fillRect/>
                </a:stretch>
              </p:blipFill>
              <p:spPr>
                <a:xfrm>
                  <a:off x="3954416" y="4218066"/>
                  <a:ext cx="13428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8" name="Ink 37">
                  <a:extLst>
                    <a:ext uri="{FF2B5EF4-FFF2-40B4-BE49-F238E27FC236}">
                      <a16:creationId xmlns:a16="http://schemas.microsoft.com/office/drawing/2014/main" id="{811E0962-D1C5-BCEE-3C9F-3CCD32762250}"/>
                    </a:ext>
                  </a:extLst>
                </p14:cNvPr>
                <p14:cNvContentPartPr/>
                <p14:nvPr/>
              </p14:nvContentPartPr>
              <p14:xfrm>
                <a:off x="1163336" y="4126626"/>
                <a:ext cx="16560" cy="111960"/>
              </p14:xfrm>
            </p:contentPart>
          </mc:Choice>
          <mc:Fallback>
            <p:pic>
              <p:nvPicPr>
                <p:cNvPr id="38" name="Ink 37">
                  <a:extLst>
                    <a:ext uri="{FF2B5EF4-FFF2-40B4-BE49-F238E27FC236}">
                      <a16:creationId xmlns:a16="http://schemas.microsoft.com/office/drawing/2014/main" id="{811E0962-D1C5-BCEE-3C9F-3CCD32762250}"/>
                    </a:ext>
                  </a:extLst>
                </p:cNvPr>
                <p:cNvPicPr/>
                <p:nvPr/>
              </p:nvPicPr>
              <p:blipFill>
                <a:blip r:embed="rId28"/>
                <a:stretch>
                  <a:fillRect/>
                </a:stretch>
              </p:blipFill>
              <p:spPr>
                <a:xfrm>
                  <a:off x="1154696" y="4117626"/>
                  <a:ext cx="342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9" name="Ink 38">
                  <a:extLst>
                    <a:ext uri="{FF2B5EF4-FFF2-40B4-BE49-F238E27FC236}">
                      <a16:creationId xmlns:a16="http://schemas.microsoft.com/office/drawing/2014/main" id="{C45A0582-14EC-31B9-861C-F55D7AED7DE6}"/>
                    </a:ext>
                  </a:extLst>
                </p14:cNvPr>
                <p14:cNvContentPartPr/>
                <p14:nvPr/>
              </p14:nvContentPartPr>
              <p14:xfrm>
                <a:off x="1322816" y="4141746"/>
                <a:ext cx="3960" cy="119880"/>
              </p14:xfrm>
            </p:contentPart>
          </mc:Choice>
          <mc:Fallback>
            <p:pic>
              <p:nvPicPr>
                <p:cNvPr id="39" name="Ink 38">
                  <a:extLst>
                    <a:ext uri="{FF2B5EF4-FFF2-40B4-BE49-F238E27FC236}">
                      <a16:creationId xmlns:a16="http://schemas.microsoft.com/office/drawing/2014/main" id="{C45A0582-14EC-31B9-861C-F55D7AED7DE6}"/>
                    </a:ext>
                  </a:extLst>
                </p:cNvPr>
                <p:cNvPicPr/>
                <p:nvPr/>
              </p:nvPicPr>
              <p:blipFill>
                <a:blip r:embed="rId30"/>
                <a:stretch>
                  <a:fillRect/>
                </a:stretch>
              </p:blipFill>
              <p:spPr>
                <a:xfrm>
                  <a:off x="1313816" y="4132746"/>
                  <a:ext cx="2160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40" name="Ink 39">
                  <a:extLst>
                    <a:ext uri="{FF2B5EF4-FFF2-40B4-BE49-F238E27FC236}">
                      <a16:creationId xmlns:a16="http://schemas.microsoft.com/office/drawing/2014/main" id="{F23388F2-02B9-83D9-171D-9C38A499702E}"/>
                    </a:ext>
                  </a:extLst>
                </p14:cNvPr>
                <p14:cNvContentPartPr/>
                <p14:nvPr/>
              </p14:nvContentPartPr>
              <p14:xfrm>
                <a:off x="1420736" y="4144626"/>
                <a:ext cx="9360" cy="128880"/>
              </p14:xfrm>
            </p:contentPart>
          </mc:Choice>
          <mc:Fallback>
            <p:pic>
              <p:nvPicPr>
                <p:cNvPr id="40" name="Ink 39">
                  <a:extLst>
                    <a:ext uri="{FF2B5EF4-FFF2-40B4-BE49-F238E27FC236}">
                      <a16:creationId xmlns:a16="http://schemas.microsoft.com/office/drawing/2014/main" id="{F23388F2-02B9-83D9-171D-9C38A499702E}"/>
                    </a:ext>
                  </a:extLst>
                </p:cNvPr>
                <p:cNvPicPr/>
                <p:nvPr/>
              </p:nvPicPr>
              <p:blipFill>
                <a:blip r:embed="rId32"/>
                <a:stretch>
                  <a:fillRect/>
                </a:stretch>
              </p:blipFill>
              <p:spPr>
                <a:xfrm>
                  <a:off x="1411736" y="4135986"/>
                  <a:ext cx="2700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1" name="Ink 40">
                  <a:extLst>
                    <a:ext uri="{FF2B5EF4-FFF2-40B4-BE49-F238E27FC236}">
                      <a16:creationId xmlns:a16="http://schemas.microsoft.com/office/drawing/2014/main" id="{6E5D5E76-D0A5-2E8A-4669-850BE984BA56}"/>
                    </a:ext>
                  </a:extLst>
                </p14:cNvPr>
                <p14:cNvContentPartPr/>
                <p14:nvPr/>
              </p14:nvContentPartPr>
              <p14:xfrm>
                <a:off x="1504616" y="4150746"/>
                <a:ext cx="10800" cy="104040"/>
              </p14:xfrm>
            </p:contentPart>
          </mc:Choice>
          <mc:Fallback>
            <p:pic>
              <p:nvPicPr>
                <p:cNvPr id="41" name="Ink 40">
                  <a:extLst>
                    <a:ext uri="{FF2B5EF4-FFF2-40B4-BE49-F238E27FC236}">
                      <a16:creationId xmlns:a16="http://schemas.microsoft.com/office/drawing/2014/main" id="{6E5D5E76-D0A5-2E8A-4669-850BE984BA56}"/>
                    </a:ext>
                  </a:extLst>
                </p:cNvPr>
                <p:cNvPicPr/>
                <p:nvPr/>
              </p:nvPicPr>
              <p:blipFill>
                <a:blip r:embed="rId34"/>
                <a:stretch>
                  <a:fillRect/>
                </a:stretch>
              </p:blipFill>
              <p:spPr>
                <a:xfrm>
                  <a:off x="1495616" y="4142106"/>
                  <a:ext cx="2844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42" name="Ink 41">
                  <a:extLst>
                    <a:ext uri="{FF2B5EF4-FFF2-40B4-BE49-F238E27FC236}">
                      <a16:creationId xmlns:a16="http://schemas.microsoft.com/office/drawing/2014/main" id="{24D9D07D-C2BF-B2B6-9D14-1632FF21EBA0}"/>
                    </a:ext>
                  </a:extLst>
                </p14:cNvPr>
                <p14:cNvContentPartPr/>
                <p14:nvPr/>
              </p14:nvContentPartPr>
              <p14:xfrm>
                <a:off x="1605416" y="4111506"/>
                <a:ext cx="19080" cy="162000"/>
              </p14:xfrm>
            </p:contentPart>
          </mc:Choice>
          <mc:Fallback>
            <p:pic>
              <p:nvPicPr>
                <p:cNvPr id="42" name="Ink 41">
                  <a:extLst>
                    <a:ext uri="{FF2B5EF4-FFF2-40B4-BE49-F238E27FC236}">
                      <a16:creationId xmlns:a16="http://schemas.microsoft.com/office/drawing/2014/main" id="{24D9D07D-C2BF-B2B6-9D14-1632FF21EBA0}"/>
                    </a:ext>
                  </a:extLst>
                </p:cNvPr>
                <p:cNvPicPr/>
                <p:nvPr/>
              </p:nvPicPr>
              <p:blipFill>
                <a:blip r:embed="rId36"/>
                <a:stretch>
                  <a:fillRect/>
                </a:stretch>
              </p:blipFill>
              <p:spPr>
                <a:xfrm>
                  <a:off x="1596416" y="4102506"/>
                  <a:ext cx="3672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4" name="Ink 43">
                  <a:extLst>
                    <a:ext uri="{FF2B5EF4-FFF2-40B4-BE49-F238E27FC236}">
                      <a16:creationId xmlns:a16="http://schemas.microsoft.com/office/drawing/2014/main" id="{FE6717B9-CA48-4551-E948-580F48BC591D}"/>
                    </a:ext>
                  </a:extLst>
                </p14:cNvPr>
                <p14:cNvContentPartPr/>
                <p14:nvPr/>
              </p14:nvContentPartPr>
              <p14:xfrm>
                <a:off x="630536" y="3788586"/>
                <a:ext cx="3722400" cy="765000"/>
              </p14:xfrm>
            </p:contentPart>
          </mc:Choice>
          <mc:Fallback>
            <p:pic>
              <p:nvPicPr>
                <p:cNvPr id="44" name="Ink 43">
                  <a:extLst>
                    <a:ext uri="{FF2B5EF4-FFF2-40B4-BE49-F238E27FC236}">
                      <a16:creationId xmlns:a16="http://schemas.microsoft.com/office/drawing/2014/main" id="{FE6717B9-CA48-4551-E948-580F48BC591D}"/>
                    </a:ext>
                  </a:extLst>
                </p:cNvPr>
                <p:cNvPicPr/>
                <p:nvPr/>
              </p:nvPicPr>
              <p:blipFill>
                <a:blip r:embed="rId38"/>
                <a:stretch>
                  <a:fillRect/>
                </a:stretch>
              </p:blipFill>
              <p:spPr>
                <a:xfrm>
                  <a:off x="621896" y="3779946"/>
                  <a:ext cx="3740040" cy="7826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46" name="Ink 45">
                  <a:extLst>
                    <a:ext uri="{FF2B5EF4-FFF2-40B4-BE49-F238E27FC236}">
                      <a16:creationId xmlns:a16="http://schemas.microsoft.com/office/drawing/2014/main" id="{CEDAC0DE-4394-94EF-31EA-5C465F2A97BC}"/>
                    </a:ext>
                  </a:extLst>
                </p14:cNvPr>
                <p14:cNvContentPartPr/>
                <p14:nvPr/>
              </p14:nvContentPartPr>
              <p14:xfrm>
                <a:off x="1677056" y="3887586"/>
                <a:ext cx="60480" cy="106920"/>
              </p14:xfrm>
            </p:contentPart>
          </mc:Choice>
          <mc:Fallback>
            <p:pic>
              <p:nvPicPr>
                <p:cNvPr id="46" name="Ink 45">
                  <a:extLst>
                    <a:ext uri="{FF2B5EF4-FFF2-40B4-BE49-F238E27FC236}">
                      <a16:creationId xmlns:a16="http://schemas.microsoft.com/office/drawing/2014/main" id="{CEDAC0DE-4394-94EF-31EA-5C465F2A97BC}"/>
                    </a:ext>
                  </a:extLst>
                </p:cNvPr>
                <p:cNvPicPr/>
                <p:nvPr/>
              </p:nvPicPr>
              <p:blipFill>
                <a:blip r:embed="rId40"/>
                <a:stretch>
                  <a:fillRect/>
                </a:stretch>
              </p:blipFill>
              <p:spPr>
                <a:xfrm>
                  <a:off x="1668056" y="3878946"/>
                  <a:ext cx="7812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7" name="Ink 46">
                  <a:extLst>
                    <a:ext uri="{FF2B5EF4-FFF2-40B4-BE49-F238E27FC236}">
                      <a16:creationId xmlns:a16="http://schemas.microsoft.com/office/drawing/2014/main" id="{5151AA7B-50AF-3ABC-2F30-4CA7C83462ED}"/>
                    </a:ext>
                  </a:extLst>
                </p14:cNvPr>
                <p14:cNvContentPartPr/>
                <p14:nvPr/>
              </p14:nvContentPartPr>
              <p14:xfrm>
                <a:off x="1738256" y="3847626"/>
                <a:ext cx="11160" cy="27360"/>
              </p14:xfrm>
            </p:contentPart>
          </mc:Choice>
          <mc:Fallback>
            <p:pic>
              <p:nvPicPr>
                <p:cNvPr id="47" name="Ink 46">
                  <a:extLst>
                    <a:ext uri="{FF2B5EF4-FFF2-40B4-BE49-F238E27FC236}">
                      <a16:creationId xmlns:a16="http://schemas.microsoft.com/office/drawing/2014/main" id="{5151AA7B-50AF-3ABC-2F30-4CA7C83462ED}"/>
                    </a:ext>
                  </a:extLst>
                </p:cNvPr>
                <p:cNvPicPr/>
                <p:nvPr/>
              </p:nvPicPr>
              <p:blipFill>
                <a:blip r:embed="rId42"/>
                <a:stretch>
                  <a:fillRect/>
                </a:stretch>
              </p:blipFill>
              <p:spPr>
                <a:xfrm>
                  <a:off x="1729256" y="3838986"/>
                  <a:ext cx="28800" cy="4500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9" name="Ink 48">
                  <a:extLst>
                    <a:ext uri="{FF2B5EF4-FFF2-40B4-BE49-F238E27FC236}">
                      <a16:creationId xmlns:a16="http://schemas.microsoft.com/office/drawing/2014/main" id="{7BB1A256-5F0C-37DA-0861-14C091CAA9E9}"/>
                    </a:ext>
                  </a:extLst>
                </p14:cNvPr>
                <p14:cNvContentPartPr/>
                <p14:nvPr/>
              </p14:nvContentPartPr>
              <p14:xfrm>
                <a:off x="1856696" y="4070466"/>
                <a:ext cx="9360" cy="5040"/>
              </p14:xfrm>
            </p:contentPart>
          </mc:Choice>
          <mc:Fallback>
            <p:pic>
              <p:nvPicPr>
                <p:cNvPr id="49" name="Ink 48">
                  <a:extLst>
                    <a:ext uri="{FF2B5EF4-FFF2-40B4-BE49-F238E27FC236}">
                      <a16:creationId xmlns:a16="http://schemas.microsoft.com/office/drawing/2014/main" id="{7BB1A256-5F0C-37DA-0861-14C091CAA9E9}"/>
                    </a:ext>
                  </a:extLst>
                </p:cNvPr>
                <p:cNvPicPr/>
                <p:nvPr/>
              </p:nvPicPr>
              <p:blipFill>
                <a:blip r:embed="rId44"/>
                <a:stretch>
                  <a:fillRect/>
                </a:stretch>
              </p:blipFill>
              <p:spPr>
                <a:xfrm>
                  <a:off x="1847696" y="4061466"/>
                  <a:ext cx="2700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50" name="Ink 49">
                  <a:extLst>
                    <a:ext uri="{FF2B5EF4-FFF2-40B4-BE49-F238E27FC236}">
                      <a16:creationId xmlns:a16="http://schemas.microsoft.com/office/drawing/2014/main" id="{407A4F42-D3A7-34AB-D5F2-98E0469458A8}"/>
                    </a:ext>
                  </a:extLst>
                </p14:cNvPr>
                <p14:cNvContentPartPr/>
                <p14:nvPr/>
              </p14:nvContentPartPr>
              <p14:xfrm>
                <a:off x="1828616" y="4061826"/>
                <a:ext cx="220680" cy="37800"/>
              </p14:xfrm>
            </p:contentPart>
          </mc:Choice>
          <mc:Fallback>
            <p:pic>
              <p:nvPicPr>
                <p:cNvPr id="50" name="Ink 49">
                  <a:extLst>
                    <a:ext uri="{FF2B5EF4-FFF2-40B4-BE49-F238E27FC236}">
                      <a16:creationId xmlns:a16="http://schemas.microsoft.com/office/drawing/2014/main" id="{407A4F42-D3A7-34AB-D5F2-98E0469458A8}"/>
                    </a:ext>
                  </a:extLst>
                </p:cNvPr>
                <p:cNvPicPr/>
                <p:nvPr/>
              </p:nvPicPr>
              <p:blipFill>
                <a:blip r:embed="rId46"/>
                <a:stretch>
                  <a:fillRect/>
                </a:stretch>
              </p:blipFill>
              <p:spPr>
                <a:xfrm>
                  <a:off x="1819976" y="4053186"/>
                  <a:ext cx="23832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51" name="Ink 50">
                  <a:extLst>
                    <a:ext uri="{FF2B5EF4-FFF2-40B4-BE49-F238E27FC236}">
                      <a16:creationId xmlns:a16="http://schemas.microsoft.com/office/drawing/2014/main" id="{042CBD30-AB78-3A39-3CB5-519CAE74BCD8}"/>
                    </a:ext>
                  </a:extLst>
                </p14:cNvPr>
                <p14:cNvContentPartPr/>
                <p14:nvPr/>
              </p14:nvContentPartPr>
              <p14:xfrm>
                <a:off x="2122376" y="4069386"/>
                <a:ext cx="460440" cy="25200"/>
              </p14:xfrm>
            </p:contentPart>
          </mc:Choice>
          <mc:Fallback>
            <p:pic>
              <p:nvPicPr>
                <p:cNvPr id="51" name="Ink 50">
                  <a:extLst>
                    <a:ext uri="{FF2B5EF4-FFF2-40B4-BE49-F238E27FC236}">
                      <a16:creationId xmlns:a16="http://schemas.microsoft.com/office/drawing/2014/main" id="{042CBD30-AB78-3A39-3CB5-519CAE74BCD8}"/>
                    </a:ext>
                  </a:extLst>
                </p:cNvPr>
                <p:cNvPicPr/>
                <p:nvPr/>
              </p:nvPicPr>
              <p:blipFill>
                <a:blip r:embed="rId48"/>
                <a:stretch>
                  <a:fillRect/>
                </a:stretch>
              </p:blipFill>
              <p:spPr>
                <a:xfrm>
                  <a:off x="2113376" y="4060386"/>
                  <a:ext cx="47808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52" name="Ink 51">
                  <a:extLst>
                    <a:ext uri="{FF2B5EF4-FFF2-40B4-BE49-F238E27FC236}">
                      <a16:creationId xmlns:a16="http://schemas.microsoft.com/office/drawing/2014/main" id="{AC32CE4F-2A07-E0CA-27FF-94589801ABD9}"/>
                    </a:ext>
                  </a:extLst>
                </p14:cNvPr>
                <p14:cNvContentPartPr/>
                <p14:nvPr/>
              </p14:nvContentPartPr>
              <p14:xfrm>
                <a:off x="2801336" y="4083786"/>
                <a:ext cx="26280" cy="10800"/>
              </p14:xfrm>
            </p:contentPart>
          </mc:Choice>
          <mc:Fallback>
            <p:pic>
              <p:nvPicPr>
                <p:cNvPr id="52" name="Ink 51">
                  <a:extLst>
                    <a:ext uri="{FF2B5EF4-FFF2-40B4-BE49-F238E27FC236}">
                      <a16:creationId xmlns:a16="http://schemas.microsoft.com/office/drawing/2014/main" id="{AC32CE4F-2A07-E0CA-27FF-94589801ABD9}"/>
                    </a:ext>
                  </a:extLst>
                </p:cNvPr>
                <p:cNvPicPr/>
                <p:nvPr/>
              </p:nvPicPr>
              <p:blipFill>
                <a:blip r:embed="rId50"/>
                <a:stretch>
                  <a:fillRect/>
                </a:stretch>
              </p:blipFill>
              <p:spPr>
                <a:xfrm>
                  <a:off x="2792696" y="4074786"/>
                  <a:ext cx="4392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3" name="Ink 52">
                  <a:extLst>
                    <a:ext uri="{FF2B5EF4-FFF2-40B4-BE49-F238E27FC236}">
                      <a16:creationId xmlns:a16="http://schemas.microsoft.com/office/drawing/2014/main" id="{2B07252C-7D9F-A561-60DF-250A954340EA}"/>
                    </a:ext>
                  </a:extLst>
                </p14:cNvPr>
                <p14:cNvContentPartPr/>
                <p14:nvPr/>
              </p14:nvContentPartPr>
              <p14:xfrm>
                <a:off x="2962256" y="4069386"/>
                <a:ext cx="421920" cy="37800"/>
              </p14:xfrm>
            </p:contentPart>
          </mc:Choice>
          <mc:Fallback>
            <p:pic>
              <p:nvPicPr>
                <p:cNvPr id="53" name="Ink 52">
                  <a:extLst>
                    <a:ext uri="{FF2B5EF4-FFF2-40B4-BE49-F238E27FC236}">
                      <a16:creationId xmlns:a16="http://schemas.microsoft.com/office/drawing/2014/main" id="{2B07252C-7D9F-A561-60DF-250A954340EA}"/>
                    </a:ext>
                  </a:extLst>
                </p:cNvPr>
                <p:cNvPicPr/>
                <p:nvPr/>
              </p:nvPicPr>
              <p:blipFill>
                <a:blip r:embed="rId52"/>
                <a:stretch>
                  <a:fillRect/>
                </a:stretch>
              </p:blipFill>
              <p:spPr>
                <a:xfrm>
                  <a:off x="2953256" y="4060386"/>
                  <a:ext cx="439560" cy="55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3">
            <p14:nvContentPartPr>
              <p14:cNvPr id="55" name="Ink 54">
                <a:extLst>
                  <a:ext uri="{FF2B5EF4-FFF2-40B4-BE49-F238E27FC236}">
                    <a16:creationId xmlns:a16="http://schemas.microsoft.com/office/drawing/2014/main" id="{F95E8017-CC53-43E5-7D71-47D5940311C0}"/>
                  </a:ext>
                </a:extLst>
              </p14:cNvPr>
              <p14:cNvContentPartPr/>
              <p14:nvPr/>
            </p14:nvContentPartPr>
            <p14:xfrm>
              <a:off x="360536" y="4597146"/>
              <a:ext cx="3474000" cy="880560"/>
            </p14:xfrm>
          </p:contentPart>
        </mc:Choice>
        <mc:Fallback>
          <p:pic>
            <p:nvPicPr>
              <p:cNvPr id="55" name="Ink 54">
                <a:extLst>
                  <a:ext uri="{FF2B5EF4-FFF2-40B4-BE49-F238E27FC236}">
                    <a16:creationId xmlns:a16="http://schemas.microsoft.com/office/drawing/2014/main" id="{F95E8017-CC53-43E5-7D71-47D5940311C0}"/>
                  </a:ext>
                </a:extLst>
              </p:cNvPr>
              <p:cNvPicPr/>
              <p:nvPr/>
            </p:nvPicPr>
            <p:blipFill>
              <a:blip r:embed="rId54"/>
              <a:stretch>
                <a:fillRect/>
              </a:stretch>
            </p:blipFill>
            <p:spPr>
              <a:xfrm>
                <a:off x="351896" y="4588146"/>
                <a:ext cx="3491640" cy="8982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6" name="Ink 55">
                <a:extLst>
                  <a:ext uri="{FF2B5EF4-FFF2-40B4-BE49-F238E27FC236}">
                    <a16:creationId xmlns:a16="http://schemas.microsoft.com/office/drawing/2014/main" id="{B9961B48-2DCC-C4B9-F3AB-E2D05FCB63E2}"/>
                  </a:ext>
                </a:extLst>
              </p14:cNvPr>
              <p14:cNvContentPartPr/>
              <p14:nvPr/>
            </p14:nvContentPartPr>
            <p14:xfrm>
              <a:off x="6662336" y="937026"/>
              <a:ext cx="249840" cy="730800"/>
            </p14:xfrm>
          </p:contentPart>
        </mc:Choice>
        <mc:Fallback>
          <p:pic>
            <p:nvPicPr>
              <p:cNvPr id="56" name="Ink 55">
                <a:extLst>
                  <a:ext uri="{FF2B5EF4-FFF2-40B4-BE49-F238E27FC236}">
                    <a16:creationId xmlns:a16="http://schemas.microsoft.com/office/drawing/2014/main" id="{B9961B48-2DCC-C4B9-F3AB-E2D05FCB63E2}"/>
                  </a:ext>
                </a:extLst>
              </p:cNvPr>
              <p:cNvPicPr/>
              <p:nvPr/>
            </p:nvPicPr>
            <p:blipFill>
              <a:blip r:embed="rId56"/>
              <a:stretch>
                <a:fillRect/>
              </a:stretch>
            </p:blipFill>
            <p:spPr>
              <a:xfrm>
                <a:off x="6653336" y="928026"/>
                <a:ext cx="267480" cy="748440"/>
              </a:xfrm>
              <a:prstGeom prst="rect">
                <a:avLst/>
              </a:prstGeom>
            </p:spPr>
          </p:pic>
        </mc:Fallback>
      </mc:AlternateContent>
      <p:grpSp>
        <p:nvGrpSpPr>
          <p:cNvPr id="61" name="Group 60">
            <a:extLst>
              <a:ext uri="{FF2B5EF4-FFF2-40B4-BE49-F238E27FC236}">
                <a16:creationId xmlns:a16="http://schemas.microsoft.com/office/drawing/2014/main" id="{9A06FE90-339A-93BB-25DB-38DBBE4A6ECE}"/>
              </a:ext>
            </a:extLst>
          </p:cNvPr>
          <p:cNvGrpSpPr/>
          <p:nvPr/>
        </p:nvGrpSpPr>
        <p:grpSpPr>
          <a:xfrm>
            <a:off x="5427536" y="1174986"/>
            <a:ext cx="778680" cy="438480"/>
            <a:chOff x="5427536" y="1174986"/>
            <a:chExt cx="778680" cy="438480"/>
          </a:xfrm>
        </p:grpSpPr>
        <mc:AlternateContent xmlns:mc="http://schemas.openxmlformats.org/markup-compatibility/2006">
          <mc:Choice xmlns:p14="http://schemas.microsoft.com/office/powerpoint/2010/main" Requires="p14">
            <p:contentPart p14:bwMode="auto" r:id="rId57">
              <p14:nvContentPartPr>
                <p14:cNvPr id="57" name="Ink 56">
                  <a:extLst>
                    <a:ext uri="{FF2B5EF4-FFF2-40B4-BE49-F238E27FC236}">
                      <a16:creationId xmlns:a16="http://schemas.microsoft.com/office/drawing/2014/main" id="{9B19910C-1FA8-E410-4928-9976AC2EBE2B}"/>
                    </a:ext>
                  </a:extLst>
                </p14:cNvPr>
                <p14:cNvContentPartPr/>
                <p14:nvPr/>
              </p14:nvContentPartPr>
              <p14:xfrm>
                <a:off x="5542016" y="1420146"/>
                <a:ext cx="73440" cy="193320"/>
              </p14:xfrm>
            </p:contentPart>
          </mc:Choice>
          <mc:Fallback>
            <p:pic>
              <p:nvPicPr>
                <p:cNvPr id="57" name="Ink 56">
                  <a:extLst>
                    <a:ext uri="{FF2B5EF4-FFF2-40B4-BE49-F238E27FC236}">
                      <a16:creationId xmlns:a16="http://schemas.microsoft.com/office/drawing/2014/main" id="{9B19910C-1FA8-E410-4928-9976AC2EBE2B}"/>
                    </a:ext>
                  </a:extLst>
                </p:cNvPr>
                <p:cNvPicPr/>
                <p:nvPr/>
              </p:nvPicPr>
              <p:blipFill>
                <a:blip r:embed="rId58"/>
                <a:stretch>
                  <a:fillRect/>
                </a:stretch>
              </p:blipFill>
              <p:spPr>
                <a:xfrm>
                  <a:off x="5533376" y="1411506"/>
                  <a:ext cx="9108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8" name="Ink 57">
                  <a:extLst>
                    <a:ext uri="{FF2B5EF4-FFF2-40B4-BE49-F238E27FC236}">
                      <a16:creationId xmlns:a16="http://schemas.microsoft.com/office/drawing/2014/main" id="{0C11529A-16FD-A779-4746-AB93E5773238}"/>
                    </a:ext>
                  </a:extLst>
                </p14:cNvPr>
                <p14:cNvContentPartPr/>
                <p14:nvPr/>
              </p14:nvContentPartPr>
              <p14:xfrm>
                <a:off x="5427536" y="1325466"/>
                <a:ext cx="211680" cy="191160"/>
              </p14:xfrm>
            </p:contentPart>
          </mc:Choice>
          <mc:Fallback>
            <p:pic>
              <p:nvPicPr>
                <p:cNvPr id="58" name="Ink 57">
                  <a:extLst>
                    <a:ext uri="{FF2B5EF4-FFF2-40B4-BE49-F238E27FC236}">
                      <a16:creationId xmlns:a16="http://schemas.microsoft.com/office/drawing/2014/main" id="{0C11529A-16FD-A779-4746-AB93E5773238}"/>
                    </a:ext>
                  </a:extLst>
                </p:cNvPr>
                <p:cNvPicPr/>
                <p:nvPr/>
              </p:nvPicPr>
              <p:blipFill>
                <a:blip r:embed="rId60"/>
                <a:stretch>
                  <a:fillRect/>
                </a:stretch>
              </p:blipFill>
              <p:spPr>
                <a:xfrm>
                  <a:off x="5418536" y="1316826"/>
                  <a:ext cx="229320" cy="2088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9" name="Ink 58">
                  <a:extLst>
                    <a:ext uri="{FF2B5EF4-FFF2-40B4-BE49-F238E27FC236}">
                      <a16:creationId xmlns:a16="http://schemas.microsoft.com/office/drawing/2014/main" id="{CD10A4F3-ED7C-20C5-46C3-7B4CB0976860}"/>
                    </a:ext>
                  </a:extLst>
                </p14:cNvPr>
                <p14:cNvContentPartPr/>
                <p14:nvPr/>
              </p14:nvContentPartPr>
              <p14:xfrm>
                <a:off x="5689616" y="1379466"/>
                <a:ext cx="157320" cy="164520"/>
              </p14:xfrm>
            </p:contentPart>
          </mc:Choice>
          <mc:Fallback>
            <p:pic>
              <p:nvPicPr>
                <p:cNvPr id="59" name="Ink 58">
                  <a:extLst>
                    <a:ext uri="{FF2B5EF4-FFF2-40B4-BE49-F238E27FC236}">
                      <a16:creationId xmlns:a16="http://schemas.microsoft.com/office/drawing/2014/main" id="{CD10A4F3-ED7C-20C5-46C3-7B4CB0976860}"/>
                    </a:ext>
                  </a:extLst>
                </p:cNvPr>
                <p:cNvPicPr/>
                <p:nvPr/>
              </p:nvPicPr>
              <p:blipFill>
                <a:blip r:embed="rId62"/>
                <a:stretch>
                  <a:fillRect/>
                </a:stretch>
              </p:blipFill>
              <p:spPr>
                <a:xfrm>
                  <a:off x="5680976" y="1370466"/>
                  <a:ext cx="17496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60" name="Ink 59">
                  <a:extLst>
                    <a:ext uri="{FF2B5EF4-FFF2-40B4-BE49-F238E27FC236}">
                      <a16:creationId xmlns:a16="http://schemas.microsoft.com/office/drawing/2014/main" id="{AB37C702-0EDE-FAE6-AB19-D8C3D84D1487}"/>
                    </a:ext>
                  </a:extLst>
                </p14:cNvPr>
                <p14:cNvContentPartPr/>
                <p14:nvPr/>
              </p14:nvContentPartPr>
              <p14:xfrm>
                <a:off x="5859176" y="1174986"/>
                <a:ext cx="347040" cy="293040"/>
              </p14:xfrm>
            </p:contentPart>
          </mc:Choice>
          <mc:Fallback>
            <p:pic>
              <p:nvPicPr>
                <p:cNvPr id="60" name="Ink 59">
                  <a:extLst>
                    <a:ext uri="{FF2B5EF4-FFF2-40B4-BE49-F238E27FC236}">
                      <a16:creationId xmlns:a16="http://schemas.microsoft.com/office/drawing/2014/main" id="{AB37C702-0EDE-FAE6-AB19-D8C3D84D1487}"/>
                    </a:ext>
                  </a:extLst>
                </p:cNvPr>
                <p:cNvPicPr/>
                <p:nvPr/>
              </p:nvPicPr>
              <p:blipFill>
                <a:blip r:embed="rId64"/>
                <a:stretch>
                  <a:fillRect/>
                </a:stretch>
              </p:blipFill>
              <p:spPr>
                <a:xfrm>
                  <a:off x="5850536" y="1165986"/>
                  <a:ext cx="364680" cy="310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5">
            <p14:nvContentPartPr>
              <p14:cNvPr id="66" name="Ink 65">
                <a:extLst>
                  <a:ext uri="{FF2B5EF4-FFF2-40B4-BE49-F238E27FC236}">
                    <a16:creationId xmlns:a16="http://schemas.microsoft.com/office/drawing/2014/main" id="{7FFA75D6-713E-8CBA-C868-F6A0B8BAF544}"/>
                  </a:ext>
                </a:extLst>
              </p14:cNvPr>
              <p14:cNvContentPartPr/>
              <p14:nvPr/>
            </p14:nvContentPartPr>
            <p14:xfrm>
              <a:off x="9191696" y="1609866"/>
              <a:ext cx="147600" cy="500760"/>
            </p14:xfrm>
          </p:contentPart>
        </mc:Choice>
        <mc:Fallback>
          <p:pic>
            <p:nvPicPr>
              <p:cNvPr id="66" name="Ink 65">
                <a:extLst>
                  <a:ext uri="{FF2B5EF4-FFF2-40B4-BE49-F238E27FC236}">
                    <a16:creationId xmlns:a16="http://schemas.microsoft.com/office/drawing/2014/main" id="{7FFA75D6-713E-8CBA-C868-F6A0B8BAF544}"/>
                  </a:ext>
                </a:extLst>
              </p:cNvPr>
              <p:cNvPicPr/>
              <p:nvPr/>
            </p:nvPicPr>
            <p:blipFill>
              <a:blip r:embed="rId66"/>
              <a:stretch>
                <a:fillRect/>
              </a:stretch>
            </p:blipFill>
            <p:spPr>
              <a:xfrm>
                <a:off x="9182696" y="1601226"/>
                <a:ext cx="165240" cy="518400"/>
              </a:xfrm>
              <a:prstGeom prst="rect">
                <a:avLst/>
              </a:prstGeom>
            </p:spPr>
          </p:pic>
        </mc:Fallback>
      </mc:AlternateContent>
      <p:grpSp>
        <p:nvGrpSpPr>
          <p:cNvPr id="72" name="Group 71">
            <a:extLst>
              <a:ext uri="{FF2B5EF4-FFF2-40B4-BE49-F238E27FC236}">
                <a16:creationId xmlns:a16="http://schemas.microsoft.com/office/drawing/2014/main" id="{F6AB74E2-B385-0981-F3A8-375D11D567ED}"/>
              </a:ext>
            </a:extLst>
          </p:cNvPr>
          <p:cNvGrpSpPr/>
          <p:nvPr/>
        </p:nvGrpSpPr>
        <p:grpSpPr>
          <a:xfrm>
            <a:off x="9295016" y="3324546"/>
            <a:ext cx="156240" cy="844920"/>
            <a:chOff x="9295016" y="3324546"/>
            <a:chExt cx="156240" cy="844920"/>
          </a:xfrm>
        </p:grpSpPr>
        <mc:AlternateContent xmlns:mc="http://schemas.openxmlformats.org/markup-compatibility/2006">
          <mc:Choice xmlns:p14="http://schemas.microsoft.com/office/powerpoint/2010/main" Requires="p14">
            <p:contentPart p14:bwMode="auto" r:id="rId67">
              <p14:nvContentPartPr>
                <p14:cNvPr id="67" name="Ink 66">
                  <a:extLst>
                    <a:ext uri="{FF2B5EF4-FFF2-40B4-BE49-F238E27FC236}">
                      <a16:creationId xmlns:a16="http://schemas.microsoft.com/office/drawing/2014/main" id="{F5747998-18FE-4723-69DF-8E11E3FB09D2}"/>
                    </a:ext>
                  </a:extLst>
                </p14:cNvPr>
                <p14:cNvContentPartPr/>
                <p14:nvPr/>
              </p14:nvContentPartPr>
              <p14:xfrm>
                <a:off x="9311936" y="3324546"/>
                <a:ext cx="57240" cy="767520"/>
              </p14:xfrm>
            </p:contentPart>
          </mc:Choice>
          <mc:Fallback>
            <p:pic>
              <p:nvPicPr>
                <p:cNvPr id="67" name="Ink 66">
                  <a:extLst>
                    <a:ext uri="{FF2B5EF4-FFF2-40B4-BE49-F238E27FC236}">
                      <a16:creationId xmlns:a16="http://schemas.microsoft.com/office/drawing/2014/main" id="{F5747998-18FE-4723-69DF-8E11E3FB09D2}"/>
                    </a:ext>
                  </a:extLst>
                </p:cNvPr>
                <p:cNvPicPr/>
                <p:nvPr/>
              </p:nvPicPr>
              <p:blipFill>
                <a:blip r:embed="rId68"/>
                <a:stretch>
                  <a:fillRect/>
                </a:stretch>
              </p:blipFill>
              <p:spPr>
                <a:xfrm>
                  <a:off x="9302936" y="3315906"/>
                  <a:ext cx="74880" cy="78516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68" name="Ink 67">
                  <a:extLst>
                    <a:ext uri="{FF2B5EF4-FFF2-40B4-BE49-F238E27FC236}">
                      <a16:creationId xmlns:a16="http://schemas.microsoft.com/office/drawing/2014/main" id="{1988CAD5-14C7-03EF-1C4F-782C39453219}"/>
                    </a:ext>
                  </a:extLst>
                </p14:cNvPr>
                <p14:cNvContentPartPr/>
                <p14:nvPr/>
              </p14:nvContentPartPr>
              <p14:xfrm>
                <a:off x="9295016" y="3987666"/>
                <a:ext cx="156240" cy="181800"/>
              </p14:xfrm>
            </p:contentPart>
          </mc:Choice>
          <mc:Fallback>
            <p:pic>
              <p:nvPicPr>
                <p:cNvPr id="68" name="Ink 67">
                  <a:extLst>
                    <a:ext uri="{FF2B5EF4-FFF2-40B4-BE49-F238E27FC236}">
                      <a16:creationId xmlns:a16="http://schemas.microsoft.com/office/drawing/2014/main" id="{1988CAD5-14C7-03EF-1C4F-782C39453219}"/>
                    </a:ext>
                  </a:extLst>
                </p:cNvPr>
                <p:cNvPicPr/>
                <p:nvPr/>
              </p:nvPicPr>
              <p:blipFill>
                <a:blip r:embed="rId70"/>
                <a:stretch>
                  <a:fillRect/>
                </a:stretch>
              </p:blipFill>
              <p:spPr>
                <a:xfrm>
                  <a:off x="9286016" y="3979026"/>
                  <a:ext cx="173880" cy="199440"/>
                </a:xfrm>
                <a:prstGeom prst="rect">
                  <a:avLst/>
                </a:prstGeom>
              </p:spPr>
            </p:pic>
          </mc:Fallback>
        </mc:AlternateContent>
      </p:grpSp>
      <p:grpSp>
        <p:nvGrpSpPr>
          <p:cNvPr id="103" name="Group 102">
            <a:extLst>
              <a:ext uri="{FF2B5EF4-FFF2-40B4-BE49-F238E27FC236}">
                <a16:creationId xmlns:a16="http://schemas.microsoft.com/office/drawing/2014/main" id="{6BD53E7F-E5F8-BA8D-3FAA-3FA0404C6325}"/>
              </a:ext>
            </a:extLst>
          </p:cNvPr>
          <p:cNvGrpSpPr/>
          <p:nvPr/>
        </p:nvGrpSpPr>
        <p:grpSpPr>
          <a:xfrm>
            <a:off x="7393496" y="1983186"/>
            <a:ext cx="489240" cy="186840"/>
            <a:chOff x="7393496" y="1983186"/>
            <a:chExt cx="489240" cy="186840"/>
          </a:xfrm>
        </p:grpSpPr>
        <mc:AlternateContent xmlns:mc="http://schemas.openxmlformats.org/markup-compatibility/2006">
          <mc:Choice xmlns:p14="http://schemas.microsoft.com/office/powerpoint/2010/main" Requires="p14">
            <p:contentPart p14:bwMode="auto" r:id="rId71">
              <p14:nvContentPartPr>
                <p14:cNvPr id="97" name="Ink 96">
                  <a:extLst>
                    <a:ext uri="{FF2B5EF4-FFF2-40B4-BE49-F238E27FC236}">
                      <a16:creationId xmlns:a16="http://schemas.microsoft.com/office/drawing/2014/main" id="{B4A72558-9BD8-C31E-723F-2DD3BFAD7317}"/>
                    </a:ext>
                  </a:extLst>
                </p14:cNvPr>
                <p14:cNvContentPartPr/>
                <p14:nvPr/>
              </p14:nvContentPartPr>
              <p14:xfrm>
                <a:off x="7393496" y="2003706"/>
                <a:ext cx="105840" cy="166320"/>
              </p14:xfrm>
            </p:contentPart>
          </mc:Choice>
          <mc:Fallback>
            <p:pic>
              <p:nvPicPr>
                <p:cNvPr id="97" name="Ink 96">
                  <a:extLst>
                    <a:ext uri="{FF2B5EF4-FFF2-40B4-BE49-F238E27FC236}">
                      <a16:creationId xmlns:a16="http://schemas.microsoft.com/office/drawing/2014/main" id="{B4A72558-9BD8-C31E-723F-2DD3BFAD7317}"/>
                    </a:ext>
                  </a:extLst>
                </p:cNvPr>
                <p:cNvPicPr/>
                <p:nvPr/>
              </p:nvPicPr>
              <p:blipFill>
                <a:blip r:embed="rId72"/>
                <a:stretch>
                  <a:fillRect/>
                </a:stretch>
              </p:blipFill>
              <p:spPr>
                <a:xfrm>
                  <a:off x="7384856" y="1994706"/>
                  <a:ext cx="12348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98" name="Ink 97">
                  <a:extLst>
                    <a:ext uri="{FF2B5EF4-FFF2-40B4-BE49-F238E27FC236}">
                      <a16:creationId xmlns:a16="http://schemas.microsoft.com/office/drawing/2014/main" id="{6A9C440A-BED4-3C2A-FA8F-99862A7F65A0}"/>
                    </a:ext>
                  </a:extLst>
                </p14:cNvPr>
                <p14:cNvContentPartPr/>
                <p14:nvPr/>
              </p14:nvContentPartPr>
              <p14:xfrm>
                <a:off x="7408616" y="2062386"/>
                <a:ext cx="79920" cy="51120"/>
              </p14:xfrm>
            </p:contentPart>
          </mc:Choice>
          <mc:Fallback>
            <p:pic>
              <p:nvPicPr>
                <p:cNvPr id="98" name="Ink 97">
                  <a:extLst>
                    <a:ext uri="{FF2B5EF4-FFF2-40B4-BE49-F238E27FC236}">
                      <a16:creationId xmlns:a16="http://schemas.microsoft.com/office/drawing/2014/main" id="{6A9C440A-BED4-3C2A-FA8F-99862A7F65A0}"/>
                    </a:ext>
                  </a:extLst>
                </p:cNvPr>
                <p:cNvPicPr/>
                <p:nvPr/>
              </p:nvPicPr>
              <p:blipFill>
                <a:blip r:embed="rId74"/>
                <a:stretch>
                  <a:fillRect/>
                </a:stretch>
              </p:blipFill>
              <p:spPr>
                <a:xfrm>
                  <a:off x="7399616" y="2053386"/>
                  <a:ext cx="9756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99" name="Ink 98">
                  <a:extLst>
                    <a:ext uri="{FF2B5EF4-FFF2-40B4-BE49-F238E27FC236}">
                      <a16:creationId xmlns:a16="http://schemas.microsoft.com/office/drawing/2014/main" id="{8B667043-28C1-4567-F5EF-40901DF62ABD}"/>
                    </a:ext>
                  </a:extLst>
                </p14:cNvPr>
                <p14:cNvContentPartPr/>
                <p14:nvPr/>
              </p14:nvContentPartPr>
              <p14:xfrm>
                <a:off x="7555136" y="1984986"/>
                <a:ext cx="99720" cy="148320"/>
              </p14:xfrm>
            </p:contentPart>
          </mc:Choice>
          <mc:Fallback>
            <p:pic>
              <p:nvPicPr>
                <p:cNvPr id="99" name="Ink 98">
                  <a:extLst>
                    <a:ext uri="{FF2B5EF4-FFF2-40B4-BE49-F238E27FC236}">
                      <a16:creationId xmlns:a16="http://schemas.microsoft.com/office/drawing/2014/main" id="{8B667043-28C1-4567-F5EF-40901DF62ABD}"/>
                    </a:ext>
                  </a:extLst>
                </p:cNvPr>
                <p:cNvPicPr/>
                <p:nvPr/>
              </p:nvPicPr>
              <p:blipFill>
                <a:blip r:embed="rId76"/>
                <a:stretch>
                  <a:fillRect/>
                </a:stretch>
              </p:blipFill>
              <p:spPr>
                <a:xfrm>
                  <a:off x="7546136" y="1975986"/>
                  <a:ext cx="117360" cy="1659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100" name="Ink 99">
                  <a:extLst>
                    <a:ext uri="{FF2B5EF4-FFF2-40B4-BE49-F238E27FC236}">
                      <a16:creationId xmlns:a16="http://schemas.microsoft.com/office/drawing/2014/main" id="{2FDFF43D-3F53-0C89-F195-7289F88ABCD1}"/>
                    </a:ext>
                  </a:extLst>
                </p14:cNvPr>
                <p14:cNvContentPartPr/>
                <p14:nvPr/>
              </p14:nvContentPartPr>
              <p14:xfrm>
                <a:off x="7651976" y="2011986"/>
                <a:ext cx="104760" cy="115200"/>
              </p14:xfrm>
            </p:contentPart>
          </mc:Choice>
          <mc:Fallback>
            <p:pic>
              <p:nvPicPr>
                <p:cNvPr id="100" name="Ink 99">
                  <a:extLst>
                    <a:ext uri="{FF2B5EF4-FFF2-40B4-BE49-F238E27FC236}">
                      <a16:creationId xmlns:a16="http://schemas.microsoft.com/office/drawing/2014/main" id="{2FDFF43D-3F53-0C89-F195-7289F88ABCD1}"/>
                    </a:ext>
                  </a:extLst>
                </p:cNvPr>
                <p:cNvPicPr/>
                <p:nvPr/>
              </p:nvPicPr>
              <p:blipFill>
                <a:blip r:embed="rId78"/>
                <a:stretch>
                  <a:fillRect/>
                </a:stretch>
              </p:blipFill>
              <p:spPr>
                <a:xfrm>
                  <a:off x="7642976" y="2003346"/>
                  <a:ext cx="12240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101" name="Ink 100">
                  <a:extLst>
                    <a:ext uri="{FF2B5EF4-FFF2-40B4-BE49-F238E27FC236}">
                      <a16:creationId xmlns:a16="http://schemas.microsoft.com/office/drawing/2014/main" id="{787852AA-3B8E-CC13-7DA6-78BABE06D251}"/>
                    </a:ext>
                  </a:extLst>
                </p14:cNvPr>
                <p14:cNvContentPartPr/>
                <p14:nvPr/>
              </p14:nvContentPartPr>
              <p14:xfrm>
                <a:off x="7815056" y="2033946"/>
                <a:ext cx="24480" cy="89640"/>
              </p14:xfrm>
            </p:contentPart>
          </mc:Choice>
          <mc:Fallback>
            <p:pic>
              <p:nvPicPr>
                <p:cNvPr id="101" name="Ink 100">
                  <a:extLst>
                    <a:ext uri="{FF2B5EF4-FFF2-40B4-BE49-F238E27FC236}">
                      <a16:creationId xmlns:a16="http://schemas.microsoft.com/office/drawing/2014/main" id="{787852AA-3B8E-CC13-7DA6-78BABE06D251}"/>
                    </a:ext>
                  </a:extLst>
                </p:cNvPr>
                <p:cNvPicPr/>
                <p:nvPr/>
              </p:nvPicPr>
              <p:blipFill>
                <a:blip r:embed="rId80"/>
                <a:stretch>
                  <a:fillRect/>
                </a:stretch>
              </p:blipFill>
              <p:spPr>
                <a:xfrm>
                  <a:off x="7806056" y="2024946"/>
                  <a:ext cx="4212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102" name="Ink 101">
                  <a:extLst>
                    <a:ext uri="{FF2B5EF4-FFF2-40B4-BE49-F238E27FC236}">
                      <a16:creationId xmlns:a16="http://schemas.microsoft.com/office/drawing/2014/main" id="{67377885-1680-1E71-2B87-C1E526A1AD4A}"/>
                    </a:ext>
                  </a:extLst>
                </p14:cNvPr>
                <p14:cNvContentPartPr/>
                <p14:nvPr/>
              </p14:nvContentPartPr>
              <p14:xfrm>
                <a:off x="7777976" y="1983186"/>
                <a:ext cx="104760" cy="54720"/>
              </p14:xfrm>
            </p:contentPart>
          </mc:Choice>
          <mc:Fallback>
            <p:pic>
              <p:nvPicPr>
                <p:cNvPr id="102" name="Ink 101">
                  <a:extLst>
                    <a:ext uri="{FF2B5EF4-FFF2-40B4-BE49-F238E27FC236}">
                      <a16:creationId xmlns:a16="http://schemas.microsoft.com/office/drawing/2014/main" id="{67377885-1680-1E71-2B87-C1E526A1AD4A}"/>
                    </a:ext>
                  </a:extLst>
                </p:cNvPr>
                <p:cNvPicPr/>
                <p:nvPr/>
              </p:nvPicPr>
              <p:blipFill>
                <a:blip r:embed="rId82"/>
                <a:stretch>
                  <a:fillRect/>
                </a:stretch>
              </p:blipFill>
              <p:spPr>
                <a:xfrm>
                  <a:off x="7769336" y="1974186"/>
                  <a:ext cx="122400" cy="72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3">
            <p14:nvContentPartPr>
              <p14:cNvPr id="109" name="Ink 108">
                <a:extLst>
                  <a:ext uri="{FF2B5EF4-FFF2-40B4-BE49-F238E27FC236}">
                    <a16:creationId xmlns:a16="http://schemas.microsoft.com/office/drawing/2014/main" id="{0A8EBE6D-708A-7E87-4115-1373DFB07D3A}"/>
                  </a:ext>
                </a:extLst>
              </p14:cNvPr>
              <p14:cNvContentPartPr/>
              <p14:nvPr/>
            </p14:nvContentPartPr>
            <p14:xfrm>
              <a:off x="8088656" y="1955106"/>
              <a:ext cx="3448080" cy="97920"/>
            </p14:xfrm>
          </p:contentPart>
        </mc:Choice>
        <mc:Fallback>
          <p:pic>
            <p:nvPicPr>
              <p:cNvPr id="109" name="Ink 108">
                <a:extLst>
                  <a:ext uri="{FF2B5EF4-FFF2-40B4-BE49-F238E27FC236}">
                    <a16:creationId xmlns:a16="http://schemas.microsoft.com/office/drawing/2014/main" id="{0A8EBE6D-708A-7E87-4115-1373DFB07D3A}"/>
                  </a:ext>
                </a:extLst>
              </p:cNvPr>
              <p:cNvPicPr/>
              <p:nvPr/>
            </p:nvPicPr>
            <p:blipFill>
              <a:blip r:embed="rId84"/>
              <a:stretch>
                <a:fillRect/>
              </a:stretch>
            </p:blipFill>
            <p:spPr>
              <a:xfrm>
                <a:off x="8079656" y="1946466"/>
                <a:ext cx="3465720" cy="115560"/>
              </a:xfrm>
              <a:prstGeom prst="rect">
                <a:avLst/>
              </a:prstGeom>
            </p:spPr>
          </p:pic>
        </mc:Fallback>
      </mc:AlternateContent>
      <p:grpSp>
        <p:nvGrpSpPr>
          <p:cNvPr id="111" name="Group 110">
            <a:extLst>
              <a:ext uri="{FF2B5EF4-FFF2-40B4-BE49-F238E27FC236}">
                <a16:creationId xmlns:a16="http://schemas.microsoft.com/office/drawing/2014/main" id="{FDC5F75B-35CE-B2A1-AB57-B422C683A8E0}"/>
              </a:ext>
            </a:extLst>
          </p:cNvPr>
          <p:cNvGrpSpPr/>
          <p:nvPr/>
        </p:nvGrpSpPr>
        <p:grpSpPr>
          <a:xfrm>
            <a:off x="6931256" y="826866"/>
            <a:ext cx="4255200" cy="944640"/>
            <a:chOff x="6931256" y="826866"/>
            <a:chExt cx="4255200" cy="944640"/>
          </a:xfrm>
        </p:grpSpPr>
        <mc:AlternateContent xmlns:mc="http://schemas.openxmlformats.org/markup-compatibility/2006">
          <mc:Choice xmlns:p14="http://schemas.microsoft.com/office/powerpoint/2010/main" Requires="p14">
            <p:contentPart p14:bwMode="auto" r:id="rId85">
              <p14:nvContentPartPr>
                <p14:cNvPr id="62" name="Ink 61">
                  <a:extLst>
                    <a:ext uri="{FF2B5EF4-FFF2-40B4-BE49-F238E27FC236}">
                      <a16:creationId xmlns:a16="http://schemas.microsoft.com/office/drawing/2014/main" id="{BBCE3925-6155-B8CE-2B56-6BBA0B080708}"/>
                    </a:ext>
                  </a:extLst>
                </p14:cNvPr>
                <p14:cNvContentPartPr/>
                <p14:nvPr/>
              </p14:nvContentPartPr>
              <p14:xfrm>
                <a:off x="7312496" y="826866"/>
                <a:ext cx="95040" cy="944640"/>
              </p14:xfrm>
            </p:contentPart>
          </mc:Choice>
          <mc:Fallback>
            <p:pic>
              <p:nvPicPr>
                <p:cNvPr id="62" name="Ink 61">
                  <a:extLst>
                    <a:ext uri="{FF2B5EF4-FFF2-40B4-BE49-F238E27FC236}">
                      <a16:creationId xmlns:a16="http://schemas.microsoft.com/office/drawing/2014/main" id="{BBCE3925-6155-B8CE-2B56-6BBA0B080708}"/>
                    </a:ext>
                  </a:extLst>
                </p:cNvPr>
                <p:cNvPicPr/>
                <p:nvPr/>
              </p:nvPicPr>
              <p:blipFill>
                <a:blip r:embed="rId86"/>
                <a:stretch>
                  <a:fillRect/>
                </a:stretch>
              </p:blipFill>
              <p:spPr>
                <a:xfrm>
                  <a:off x="7303496" y="817866"/>
                  <a:ext cx="112680" cy="96228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3" name="Ink 62">
                  <a:extLst>
                    <a:ext uri="{FF2B5EF4-FFF2-40B4-BE49-F238E27FC236}">
                      <a16:creationId xmlns:a16="http://schemas.microsoft.com/office/drawing/2014/main" id="{ADA0F740-B208-C658-341D-C939D55D008D}"/>
                    </a:ext>
                  </a:extLst>
                </p14:cNvPr>
                <p14:cNvContentPartPr/>
                <p14:nvPr/>
              </p14:nvContentPartPr>
              <p14:xfrm>
                <a:off x="11155136" y="913986"/>
                <a:ext cx="31320" cy="727200"/>
              </p14:xfrm>
            </p:contentPart>
          </mc:Choice>
          <mc:Fallback>
            <p:pic>
              <p:nvPicPr>
                <p:cNvPr id="63" name="Ink 62">
                  <a:extLst>
                    <a:ext uri="{FF2B5EF4-FFF2-40B4-BE49-F238E27FC236}">
                      <a16:creationId xmlns:a16="http://schemas.microsoft.com/office/drawing/2014/main" id="{ADA0F740-B208-C658-341D-C939D55D008D}"/>
                    </a:ext>
                  </a:extLst>
                </p:cNvPr>
                <p:cNvPicPr/>
                <p:nvPr/>
              </p:nvPicPr>
              <p:blipFill>
                <a:blip r:embed="rId88"/>
                <a:stretch>
                  <a:fillRect/>
                </a:stretch>
              </p:blipFill>
              <p:spPr>
                <a:xfrm>
                  <a:off x="11146136" y="905346"/>
                  <a:ext cx="48960" cy="7448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4" name="Ink 63">
                  <a:extLst>
                    <a:ext uri="{FF2B5EF4-FFF2-40B4-BE49-F238E27FC236}">
                      <a16:creationId xmlns:a16="http://schemas.microsoft.com/office/drawing/2014/main" id="{9DCCC0A5-D299-1DD6-E5A8-92CB6B340E5F}"/>
                    </a:ext>
                  </a:extLst>
                </p14:cNvPr>
                <p14:cNvContentPartPr/>
                <p14:nvPr/>
              </p14:nvContentPartPr>
              <p14:xfrm>
                <a:off x="7242656" y="1032786"/>
                <a:ext cx="631440" cy="267120"/>
              </p14:xfrm>
            </p:contentPart>
          </mc:Choice>
          <mc:Fallback>
            <p:pic>
              <p:nvPicPr>
                <p:cNvPr id="64" name="Ink 63">
                  <a:extLst>
                    <a:ext uri="{FF2B5EF4-FFF2-40B4-BE49-F238E27FC236}">
                      <a16:creationId xmlns:a16="http://schemas.microsoft.com/office/drawing/2014/main" id="{9DCCC0A5-D299-1DD6-E5A8-92CB6B340E5F}"/>
                    </a:ext>
                  </a:extLst>
                </p:cNvPr>
                <p:cNvPicPr/>
                <p:nvPr/>
              </p:nvPicPr>
              <p:blipFill>
                <a:blip r:embed="rId90"/>
                <a:stretch>
                  <a:fillRect/>
                </a:stretch>
              </p:blipFill>
              <p:spPr>
                <a:xfrm>
                  <a:off x="7234016" y="1024146"/>
                  <a:ext cx="649080" cy="2847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5" name="Ink 64">
                  <a:extLst>
                    <a:ext uri="{FF2B5EF4-FFF2-40B4-BE49-F238E27FC236}">
                      <a16:creationId xmlns:a16="http://schemas.microsoft.com/office/drawing/2014/main" id="{C06030AF-CAED-69B4-B06B-1D552B503C6A}"/>
                    </a:ext>
                  </a:extLst>
                </p14:cNvPr>
                <p14:cNvContentPartPr/>
                <p14:nvPr/>
              </p14:nvContentPartPr>
              <p14:xfrm>
                <a:off x="10619456" y="1303146"/>
                <a:ext cx="528840" cy="219240"/>
              </p14:xfrm>
            </p:contentPart>
          </mc:Choice>
          <mc:Fallback>
            <p:pic>
              <p:nvPicPr>
                <p:cNvPr id="65" name="Ink 64">
                  <a:extLst>
                    <a:ext uri="{FF2B5EF4-FFF2-40B4-BE49-F238E27FC236}">
                      <a16:creationId xmlns:a16="http://schemas.microsoft.com/office/drawing/2014/main" id="{C06030AF-CAED-69B4-B06B-1D552B503C6A}"/>
                    </a:ext>
                  </a:extLst>
                </p:cNvPr>
                <p:cNvPicPr/>
                <p:nvPr/>
              </p:nvPicPr>
              <p:blipFill>
                <a:blip r:embed="rId92"/>
                <a:stretch>
                  <a:fillRect/>
                </a:stretch>
              </p:blipFill>
              <p:spPr>
                <a:xfrm>
                  <a:off x="10610456" y="1294146"/>
                  <a:ext cx="54648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104" name="Ink 103">
                  <a:extLst>
                    <a:ext uri="{FF2B5EF4-FFF2-40B4-BE49-F238E27FC236}">
                      <a16:creationId xmlns:a16="http://schemas.microsoft.com/office/drawing/2014/main" id="{3613A0DD-58E9-A9D1-3C3C-3E688F945637}"/>
                    </a:ext>
                  </a:extLst>
                </p14:cNvPr>
                <p14:cNvContentPartPr/>
                <p14:nvPr/>
              </p14:nvContentPartPr>
              <p14:xfrm>
                <a:off x="11007176" y="1322946"/>
                <a:ext cx="122400" cy="132120"/>
              </p14:xfrm>
            </p:contentPart>
          </mc:Choice>
          <mc:Fallback>
            <p:pic>
              <p:nvPicPr>
                <p:cNvPr id="104" name="Ink 103">
                  <a:extLst>
                    <a:ext uri="{FF2B5EF4-FFF2-40B4-BE49-F238E27FC236}">
                      <a16:creationId xmlns:a16="http://schemas.microsoft.com/office/drawing/2014/main" id="{3613A0DD-58E9-A9D1-3C3C-3E688F945637}"/>
                    </a:ext>
                  </a:extLst>
                </p:cNvPr>
                <p:cNvPicPr/>
                <p:nvPr/>
              </p:nvPicPr>
              <p:blipFill>
                <a:blip r:embed="rId94"/>
                <a:stretch>
                  <a:fillRect/>
                </a:stretch>
              </p:blipFill>
              <p:spPr>
                <a:xfrm>
                  <a:off x="10998176" y="1314306"/>
                  <a:ext cx="140040"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105" name="Ink 104">
                  <a:extLst>
                    <a:ext uri="{FF2B5EF4-FFF2-40B4-BE49-F238E27FC236}">
                      <a16:creationId xmlns:a16="http://schemas.microsoft.com/office/drawing/2014/main" id="{267F0480-48D9-7448-F08E-AAF16FB1010A}"/>
                    </a:ext>
                  </a:extLst>
                </p14:cNvPr>
                <p14:cNvContentPartPr/>
                <p14:nvPr/>
              </p14:nvContentPartPr>
              <p14:xfrm>
                <a:off x="10868576" y="1332306"/>
                <a:ext cx="111960" cy="100800"/>
              </p14:xfrm>
            </p:contentPart>
          </mc:Choice>
          <mc:Fallback>
            <p:pic>
              <p:nvPicPr>
                <p:cNvPr id="105" name="Ink 104">
                  <a:extLst>
                    <a:ext uri="{FF2B5EF4-FFF2-40B4-BE49-F238E27FC236}">
                      <a16:creationId xmlns:a16="http://schemas.microsoft.com/office/drawing/2014/main" id="{267F0480-48D9-7448-F08E-AAF16FB1010A}"/>
                    </a:ext>
                  </a:extLst>
                </p:cNvPr>
                <p:cNvPicPr/>
                <p:nvPr/>
              </p:nvPicPr>
              <p:blipFill>
                <a:blip r:embed="rId96"/>
                <a:stretch>
                  <a:fillRect/>
                </a:stretch>
              </p:blipFill>
              <p:spPr>
                <a:xfrm>
                  <a:off x="10859576" y="1323306"/>
                  <a:ext cx="12960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106" name="Ink 105">
                  <a:extLst>
                    <a:ext uri="{FF2B5EF4-FFF2-40B4-BE49-F238E27FC236}">
                      <a16:creationId xmlns:a16="http://schemas.microsoft.com/office/drawing/2014/main" id="{C19F0819-112B-EF5B-D73F-E070B401DC1C}"/>
                    </a:ext>
                  </a:extLst>
                </p14:cNvPr>
                <p14:cNvContentPartPr/>
                <p14:nvPr/>
              </p14:nvContentPartPr>
              <p14:xfrm>
                <a:off x="10794416" y="1336626"/>
                <a:ext cx="75240" cy="74880"/>
              </p14:xfrm>
            </p:contentPart>
          </mc:Choice>
          <mc:Fallback>
            <p:pic>
              <p:nvPicPr>
                <p:cNvPr id="106" name="Ink 105">
                  <a:extLst>
                    <a:ext uri="{FF2B5EF4-FFF2-40B4-BE49-F238E27FC236}">
                      <a16:creationId xmlns:a16="http://schemas.microsoft.com/office/drawing/2014/main" id="{C19F0819-112B-EF5B-D73F-E070B401DC1C}"/>
                    </a:ext>
                  </a:extLst>
                </p:cNvPr>
                <p:cNvPicPr/>
                <p:nvPr/>
              </p:nvPicPr>
              <p:blipFill>
                <a:blip r:embed="rId98"/>
                <a:stretch>
                  <a:fillRect/>
                </a:stretch>
              </p:blipFill>
              <p:spPr>
                <a:xfrm>
                  <a:off x="10785776" y="1327626"/>
                  <a:ext cx="92880" cy="9252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107" name="Ink 106">
                  <a:extLst>
                    <a:ext uri="{FF2B5EF4-FFF2-40B4-BE49-F238E27FC236}">
                      <a16:creationId xmlns:a16="http://schemas.microsoft.com/office/drawing/2014/main" id="{B4D3D6B3-114D-3FB9-E8AC-0D6A1C87A421}"/>
                    </a:ext>
                  </a:extLst>
                </p14:cNvPr>
                <p14:cNvContentPartPr/>
                <p14:nvPr/>
              </p14:nvContentPartPr>
              <p14:xfrm>
                <a:off x="10675976" y="1331586"/>
                <a:ext cx="98640" cy="87480"/>
              </p14:xfrm>
            </p:contentPart>
          </mc:Choice>
          <mc:Fallback>
            <p:pic>
              <p:nvPicPr>
                <p:cNvPr id="107" name="Ink 106">
                  <a:extLst>
                    <a:ext uri="{FF2B5EF4-FFF2-40B4-BE49-F238E27FC236}">
                      <a16:creationId xmlns:a16="http://schemas.microsoft.com/office/drawing/2014/main" id="{B4D3D6B3-114D-3FB9-E8AC-0D6A1C87A421}"/>
                    </a:ext>
                  </a:extLst>
                </p:cNvPr>
                <p:cNvPicPr/>
                <p:nvPr/>
              </p:nvPicPr>
              <p:blipFill>
                <a:blip r:embed="rId100"/>
                <a:stretch>
                  <a:fillRect/>
                </a:stretch>
              </p:blipFill>
              <p:spPr>
                <a:xfrm>
                  <a:off x="10666976" y="1322946"/>
                  <a:ext cx="11628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110" name="Ink 109">
                  <a:extLst>
                    <a:ext uri="{FF2B5EF4-FFF2-40B4-BE49-F238E27FC236}">
                      <a16:creationId xmlns:a16="http://schemas.microsoft.com/office/drawing/2014/main" id="{55B2E47E-F862-10C3-D53B-E8D65D6CA03E}"/>
                    </a:ext>
                  </a:extLst>
                </p14:cNvPr>
                <p14:cNvContentPartPr/>
                <p14:nvPr/>
              </p14:nvContentPartPr>
              <p14:xfrm>
                <a:off x="6931256" y="1393866"/>
                <a:ext cx="3547440" cy="117000"/>
              </p14:xfrm>
            </p:contentPart>
          </mc:Choice>
          <mc:Fallback>
            <p:pic>
              <p:nvPicPr>
                <p:cNvPr id="110" name="Ink 109">
                  <a:extLst>
                    <a:ext uri="{FF2B5EF4-FFF2-40B4-BE49-F238E27FC236}">
                      <a16:creationId xmlns:a16="http://schemas.microsoft.com/office/drawing/2014/main" id="{55B2E47E-F862-10C3-D53B-E8D65D6CA03E}"/>
                    </a:ext>
                  </a:extLst>
                </p:cNvPr>
                <p:cNvPicPr/>
                <p:nvPr/>
              </p:nvPicPr>
              <p:blipFill>
                <a:blip r:embed="rId102"/>
                <a:stretch>
                  <a:fillRect/>
                </a:stretch>
              </p:blipFill>
              <p:spPr>
                <a:xfrm>
                  <a:off x="6922256" y="1385226"/>
                  <a:ext cx="3565080" cy="134640"/>
                </a:xfrm>
                <a:prstGeom prst="rect">
                  <a:avLst/>
                </a:prstGeom>
              </p:spPr>
            </p:pic>
          </mc:Fallback>
        </mc:AlternateContent>
      </p:grpSp>
      <p:grpSp>
        <p:nvGrpSpPr>
          <p:cNvPr id="113" name="Group 112">
            <a:extLst>
              <a:ext uri="{FF2B5EF4-FFF2-40B4-BE49-F238E27FC236}">
                <a16:creationId xmlns:a16="http://schemas.microsoft.com/office/drawing/2014/main" id="{DA5BF5FA-46BC-4362-A4CC-950A3425996E}"/>
              </a:ext>
            </a:extLst>
          </p:cNvPr>
          <p:cNvGrpSpPr/>
          <p:nvPr/>
        </p:nvGrpSpPr>
        <p:grpSpPr>
          <a:xfrm>
            <a:off x="7950416" y="5492826"/>
            <a:ext cx="4105800" cy="1831680"/>
            <a:chOff x="7950416" y="5492826"/>
            <a:chExt cx="4105800" cy="1831680"/>
          </a:xfrm>
        </p:grpSpPr>
        <mc:AlternateContent xmlns:mc="http://schemas.openxmlformats.org/markup-compatibility/2006">
          <mc:Choice xmlns:p14="http://schemas.microsoft.com/office/powerpoint/2010/main" Requires="p14">
            <p:contentPart p14:bwMode="auto" r:id="rId103">
              <p14:nvContentPartPr>
                <p14:cNvPr id="69" name="Ink 68">
                  <a:extLst>
                    <a:ext uri="{FF2B5EF4-FFF2-40B4-BE49-F238E27FC236}">
                      <a16:creationId xmlns:a16="http://schemas.microsoft.com/office/drawing/2014/main" id="{30AAD4FF-8BA2-F15A-021B-127C43FEFFAB}"/>
                    </a:ext>
                  </a:extLst>
                </p14:cNvPr>
                <p14:cNvContentPartPr/>
                <p14:nvPr/>
              </p14:nvContentPartPr>
              <p14:xfrm>
                <a:off x="9413816" y="5492826"/>
                <a:ext cx="83160" cy="834120"/>
              </p14:xfrm>
            </p:contentPart>
          </mc:Choice>
          <mc:Fallback>
            <p:pic>
              <p:nvPicPr>
                <p:cNvPr id="69" name="Ink 68">
                  <a:extLst>
                    <a:ext uri="{FF2B5EF4-FFF2-40B4-BE49-F238E27FC236}">
                      <a16:creationId xmlns:a16="http://schemas.microsoft.com/office/drawing/2014/main" id="{30AAD4FF-8BA2-F15A-021B-127C43FEFFAB}"/>
                    </a:ext>
                  </a:extLst>
                </p:cNvPr>
                <p:cNvPicPr/>
                <p:nvPr/>
              </p:nvPicPr>
              <p:blipFill>
                <a:blip r:embed="rId104"/>
                <a:stretch>
                  <a:fillRect/>
                </a:stretch>
              </p:blipFill>
              <p:spPr>
                <a:xfrm>
                  <a:off x="9405176" y="5484186"/>
                  <a:ext cx="100800" cy="8517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70" name="Ink 69">
                  <a:extLst>
                    <a:ext uri="{FF2B5EF4-FFF2-40B4-BE49-F238E27FC236}">
                      <a16:creationId xmlns:a16="http://schemas.microsoft.com/office/drawing/2014/main" id="{BB967CB7-2111-D89F-DF90-176D18F113E7}"/>
                    </a:ext>
                  </a:extLst>
                </p14:cNvPr>
                <p14:cNvContentPartPr/>
                <p14:nvPr/>
              </p14:nvContentPartPr>
              <p14:xfrm>
                <a:off x="9391856" y="6192666"/>
                <a:ext cx="169200" cy="196920"/>
              </p14:xfrm>
            </p:contentPart>
          </mc:Choice>
          <mc:Fallback>
            <p:pic>
              <p:nvPicPr>
                <p:cNvPr id="70" name="Ink 69">
                  <a:extLst>
                    <a:ext uri="{FF2B5EF4-FFF2-40B4-BE49-F238E27FC236}">
                      <a16:creationId xmlns:a16="http://schemas.microsoft.com/office/drawing/2014/main" id="{BB967CB7-2111-D89F-DF90-176D18F113E7}"/>
                    </a:ext>
                  </a:extLst>
                </p:cNvPr>
                <p:cNvPicPr/>
                <p:nvPr/>
              </p:nvPicPr>
              <p:blipFill>
                <a:blip r:embed="rId106"/>
                <a:stretch>
                  <a:fillRect/>
                </a:stretch>
              </p:blipFill>
              <p:spPr>
                <a:xfrm>
                  <a:off x="9383216" y="6184026"/>
                  <a:ext cx="18684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3" name="Ink 72">
                  <a:extLst>
                    <a:ext uri="{FF2B5EF4-FFF2-40B4-BE49-F238E27FC236}">
                      <a16:creationId xmlns:a16="http://schemas.microsoft.com/office/drawing/2014/main" id="{69B77DE0-7526-6390-6CD9-09D3FDFAC365}"/>
                    </a:ext>
                  </a:extLst>
                </p14:cNvPr>
                <p14:cNvContentPartPr/>
                <p14:nvPr/>
              </p14:nvContentPartPr>
              <p14:xfrm>
                <a:off x="8235176" y="6610986"/>
                <a:ext cx="149760" cy="216000"/>
              </p14:xfrm>
            </p:contentPart>
          </mc:Choice>
          <mc:Fallback>
            <p:pic>
              <p:nvPicPr>
                <p:cNvPr id="73" name="Ink 72">
                  <a:extLst>
                    <a:ext uri="{FF2B5EF4-FFF2-40B4-BE49-F238E27FC236}">
                      <a16:creationId xmlns:a16="http://schemas.microsoft.com/office/drawing/2014/main" id="{69B77DE0-7526-6390-6CD9-09D3FDFAC365}"/>
                    </a:ext>
                  </a:extLst>
                </p:cNvPr>
                <p:cNvPicPr/>
                <p:nvPr/>
              </p:nvPicPr>
              <p:blipFill>
                <a:blip r:embed="rId108"/>
                <a:stretch>
                  <a:fillRect/>
                </a:stretch>
              </p:blipFill>
              <p:spPr>
                <a:xfrm>
                  <a:off x="8226536" y="6601986"/>
                  <a:ext cx="16740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74" name="Ink 73">
                  <a:extLst>
                    <a:ext uri="{FF2B5EF4-FFF2-40B4-BE49-F238E27FC236}">
                      <a16:creationId xmlns:a16="http://schemas.microsoft.com/office/drawing/2014/main" id="{EDE5778E-9DD6-6407-49BB-8FA3D429B05D}"/>
                    </a:ext>
                  </a:extLst>
                </p14:cNvPr>
                <p14:cNvContentPartPr/>
                <p14:nvPr/>
              </p14:nvContentPartPr>
              <p14:xfrm>
                <a:off x="8298176" y="6717546"/>
                <a:ext cx="106200" cy="62640"/>
              </p14:xfrm>
            </p:contentPart>
          </mc:Choice>
          <mc:Fallback>
            <p:pic>
              <p:nvPicPr>
                <p:cNvPr id="74" name="Ink 73">
                  <a:extLst>
                    <a:ext uri="{FF2B5EF4-FFF2-40B4-BE49-F238E27FC236}">
                      <a16:creationId xmlns:a16="http://schemas.microsoft.com/office/drawing/2014/main" id="{EDE5778E-9DD6-6407-49BB-8FA3D429B05D}"/>
                    </a:ext>
                  </a:extLst>
                </p:cNvPr>
                <p:cNvPicPr/>
                <p:nvPr/>
              </p:nvPicPr>
              <p:blipFill>
                <a:blip r:embed="rId110"/>
                <a:stretch>
                  <a:fillRect/>
                </a:stretch>
              </p:blipFill>
              <p:spPr>
                <a:xfrm>
                  <a:off x="8289176" y="6708546"/>
                  <a:ext cx="123840" cy="8028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5" name="Ink 74">
                  <a:extLst>
                    <a:ext uri="{FF2B5EF4-FFF2-40B4-BE49-F238E27FC236}">
                      <a16:creationId xmlns:a16="http://schemas.microsoft.com/office/drawing/2014/main" id="{016BE231-D3EC-7BC6-A1B8-0D6BDDAB9090}"/>
                    </a:ext>
                  </a:extLst>
                </p14:cNvPr>
                <p14:cNvContentPartPr/>
                <p14:nvPr/>
              </p14:nvContentPartPr>
              <p14:xfrm>
                <a:off x="8516696" y="6565626"/>
                <a:ext cx="125280" cy="227880"/>
              </p14:xfrm>
            </p:contentPart>
          </mc:Choice>
          <mc:Fallback>
            <p:pic>
              <p:nvPicPr>
                <p:cNvPr id="75" name="Ink 74">
                  <a:extLst>
                    <a:ext uri="{FF2B5EF4-FFF2-40B4-BE49-F238E27FC236}">
                      <a16:creationId xmlns:a16="http://schemas.microsoft.com/office/drawing/2014/main" id="{016BE231-D3EC-7BC6-A1B8-0D6BDDAB9090}"/>
                    </a:ext>
                  </a:extLst>
                </p:cNvPr>
                <p:cNvPicPr/>
                <p:nvPr/>
              </p:nvPicPr>
              <p:blipFill>
                <a:blip r:embed="rId112"/>
                <a:stretch>
                  <a:fillRect/>
                </a:stretch>
              </p:blipFill>
              <p:spPr>
                <a:xfrm>
                  <a:off x="8507696" y="6556986"/>
                  <a:ext cx="142920" cy="24552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6" name="Ink 75">
                  <a:extLst>
                    <a:ext uri="{FF2B5EF4-FFF2-40B4-BE49-F238E27FC236}">
                      <a16:creationId xmlns:a16="http://schemas.microsoft.com/office/drawing/2014/main" id="{F4F75601-D3C0-94AF-3AC0-D23FD09E63DD}"/>
                    </a:ext>
                  </a:extLst>
                </p14:cNvPr>
                <p14:cNvContentPartPr/>
                <p14:nvPr/>
              </p14:nvContentPartPr>
              <p14:xfrm>
                <a:off x="8575736" y="6588306"/>
                <a:ext cx="234720" cy="157320"/>
              </p14:xfrm>
            </p:contentPart>
          </mc:Choice>
          <mc:Fallback>
            <p:pic>
              <p:nvPicPr>
                <p:cNvPr id="76" name="Ink 75">
                  <a:extLst>
                    <a:ext uri="{FF2B5EF4-FFF2-40B4-BE49-F238E27FC236}">
                      <a16:creationId xmlns:a16="http://schemas.microsoft.com/office/drawing/2014/main" id="{F4F75601-D3C0-94AF-3AC0-D23FD09E63DD}"/>
                    </a:ext>
                  </a:extLst>
                </p:cNvPr>
                <p:cNvPicPr/>
                <p:nvPr/>
              </p:nvPicPr>
              <p:blipFill>
                <a:blip r:embed="rId114"/>
                <a:stretch>
                  <a:fillRect/>
                </a:stretch>
              </p:blipFill>
              <p:spPr>
                <a:xfrm>
                  <a:off x="8567096" y="6579306"/>
                  <a:ext cx="25236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7" name="Ink 76">
                  <a:extLst>
                    <a:ext uri="{FF2B5EF4-FFF2-40B4-BE49-F238E27FC236}">
                      <a16:creationId xmlns:a16="http://schemas.microsoft.com/office/drawing/2014/main" id="{99E975EA-C22F-285F-69CB-D433CF042923}"/>
                    </a:ext>
                  </a:extLst>
                </p14:cNvPr>
                <p14:cNvContentPartPr/>
                <p14:nvPr/>
              </p14:nvContentPartPr>
              <p14:xfrm>
                <a:off x="8694176" y="6565266"/>
                <a:ext cx="331200" cy="188280"/>
              </p14:xfrm>
            </p:contentPart>
          </mc:Choice>
          <mc:Fallback>
            <p:pic>
              <p:nvPicPr>
                <p:cNvPr id="77" name="Ink 76">
                  <a:extLst>
                    <a:ext uri="{FF2B5EF4-FFF2-40B4-BE49-F238E27FC236}">
                      <a16:creationId xmlns:a16="http://schemas.microsoft.com/office/drawing/2014/main" id="{99E975EA-C22F-285F-69CB-D433CF042923}"/>
                    </a:ext>
                  </a:extLst>
                </p:cNvPr>
                <p:cNvPicPr/>
                <p:nvPr/>
              </p:nvPicPr>
              <p:blipFill>
                <a:blip r:embed="rId116"/>
                <a:stretch>
                  <a:fillRect/>
                </a:stretch>
              </p:blipFill>
              <p:spPr>
                <a:xfrm>
                  <a:off x="8685176" y="6556626"/>
                  <a:ext cx="34884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8" name="Ink 77">
                  <a:extLst>
                    <a:ext uri="{FF2B5EF4-FFF2-40B4-BE49-F238E27FC236}">
                      <a16:creationId xmlns:a16="http://schemas.microsoft.com/office/drawing/2014/main" id="{3AAF5D5E-035C-34B5-8924-56CCE320C1EB}"/>
                    </a:ext>
                  </a:extLst>
                </p14:cNvPr>
                <p14:cNvContentPartPr/>
                <p14:nvPr/>
              </p14:nvContentPartPr>
              <p14:xfrm>
                <a:off x="8921696" y="6519546"/>
                <a:ext cx="107280" cy="40320"/>
              </p14:xfrm>
            </p:contentPart>
          </mc:Choice>
          <mc:Fallback>
            <p:pic>
              <p:nvPicPr>
                <p:cNvPr id="78" name="Ink 77">
                  <a:extLst>
                    <a:ext uri="{FF2B5EF4-FFF2-40B4-BE49-F238E27FC236}">
                      <a16:creationId xmlns:a16="http://schemas.microsoft.com/office/drawing/2014/main" id="{3AAF5D5E-035C-34B5-8924-56CCE320C1EB}"/>
                    </a:ext>
                  </a:extLst>
                </p:cNvPr>
                <p:cNvPicPr/>
                <p:nvPr/>
              </p:nvPicPr>
              <p:blipFill>
                <a:blip r:embed="rId118"/>
                <a:stretch>
                  <a:fillRect/>
                </a:stretch>
              </p:blipFill>
              <p:spPr>
                <a:xfrm>
                  <a:off x="8913056" y="6510546"/>
                  <a:ext cx="124920" cy="579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79" name="Ink 78">
                  <a:extLst>
                    <a:ext uri="{FF2B5EF4-FFF2-40B4-BE49-F238E27FC236}">
                      <a16:creationId xmlns:a16="http://schemas.microsoft.com/office/drawing/2014/main" id="{9D15B5F1-92F9-8198-288F-8E2BCED754A4}"/>
                    </a:ext>
                  </a:extLst>
                </p14:cNvPr>
                <p14:cNvContentPartPr/>
                <p14:nvPr/>
              </p14:nvContentPartPr>
              <p14:xfrm>
                <a:off x="9314096" y="6632946"/>
                <a:ext cx="1411920" cy="32400"/>
              </p14:xfrm>
            </p:contentPart>
          </mc:Choice>
          <mc:Fallback>
            <p:pic>
              <p:nvPicPr>
                <p:cNvPr id="79" name="Ink 78">
                  <a:extLst>
                    <a:ext uri="{FF2B5EF4-FFF2-40B4-BE49-F238E27FC236}">
                      <a16:creationId xmlns:a16="http://schemas.microsoft.com/office/drawing/2014/main" id="{9D15B5F1-92F9-8198-288F-8E2BCED754A4}"/>
                    </a:ext>
                  </a:extLst>
                </p:cNvPr>
                <p:cNvPicPr/>
                <p:nvPr/>
              </p:nvPicPr>
              <p:blipFill>
                <a:blip r:embed="rId120"/>
                <a:stretch>
                  <a:fillRect/>
                </a:stretch>
              </p:blipFill>
              <p:spPr>
                <a:xfrm>
                  <a:off x="9305456" y="6624306"/>
                  <a:ext cx="142956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80" name="Ink 79">
                  <a:extLst>
                    <a:ext uri="{FF2B5EF4-FFF2-40B4-BE49-F238E27FC236}">
                      <a16:creationId xmlns:a16="http://schemas.microsoft.com/office/drawing/2014/main" id="{8A69CE13-A487-32A7-EF10-988980D4304A}"/>
                    </a:ext>
                  </a:extLst>
                </p14:cNvPr>
                <p14:cNvContentPartPr/>
                <p14:nvPr/>
              </p14:nvContentPartPr>
              <p14:xfrm>
                <a:off x="10863536" y="6504786"/>
                <a:ext cx="191880" cy="164880"/>
              </p14:xfrm>
            </p:contentPart>
          </mc:Choice>
          <mc:Fallback>
            <p:pic>
              <p:nvPicPr>
                <p:cNvPr id="80" name="Ink 79">
                  <a:extLst>
                    <a:ext uri="{FF2B5EF4-FFF2-40B4-BE49-F238E27FC236}">
                      <a16:creationId xmlns:a16="http://schemas.microsoft.com/office/drawing/2014/main" id="{8A69CE13-A487-32A7-EF10-988980D4304A}"/>
                    </a:ext>
                  </a:extLst>
                </p:cNvPr>
                <p:cNvPicPr/>
                <p:nvPr/>
              </p:nvPicPr>
              <p:blipFill>
                <a:blip r:embed="rId122"/>
                <a:stretch>
                  <a:fillRect/>
                </a:stretch>
              </p:blipFill>
              <p:spPr>
                <a:xfrm>
                  <a:off x="10854536" y="6495786"/>
                  <a:ext cx="20952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1" name="Ink 80">
                  <a:extLst>
                    <a:ext uri="{FF2B5EF4-FFF2-40B4-BE49-F238E27FC236}">
                      <a16:creationId xmlns:a16="http://schemas.microsoft.com/office/drawing/2014/main" id="{8DE330B3-EDCC-2175-CDCB-ADC6F2ABBE07}"/>
                    </a:ext>
                  </a:extLst>
                </p14:cNvPr>
                <p14:cNvContentPartPr/>
                <p14:nvPr/>
              </p14:nvContentPartPr>
              <p14:xfrm>
                <a:off x="11116616" y="6508386"/>
                <a:ext cx="150120" cy="189360"/>
              </p14:xfrm>
            </p:contentPart>
          </mc:Choice>
          <mc:Fallback>
            <p:pic>
              <p:nvPicPr>
                <p:cNvPr id="81" name="Ink 80">
                  <a:extLst>
                    <a:ext uri="{FF2B5EF4-FFF2-40B4-BE49-F238E27FC236}">
                      <a16:creationId xmlns:a16="http://schemas.microsoft.com/office/drawing/2014/main" id="{8DE330B3-EDCC-2175-CDCB-ADC6F2ABBE07}"/>
                    </a:ext>
                  </a:extLst>
                </p:cNvPr>
                <p:cNvPicPr/>
                <p:nvPr/>
              </p:nvPicPr>
              <p:blipFill>
                <a:blip r:embed="rId124"/>
                <a:stretch>
                  <a:fillRect/>
                </a:stretch>
              </p:blipFill>
              <p:spPr>
                <a:xfrm>
                  <a:off x="11107976" y="6499746"/>
                  <a:ext cx="16776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82" name="Ink 81">
                  <a:extLst>
                    <a:ext uri="{FF2B5EF4-FFF2-40B4-BE49-F238E27FC236}">
                      <a16:creationId xmlns:a16="http://schemas.microsoft.com/office/drawing/2014/main" id="{9AD8BD51-894B-FC95-7763-BD0213EDA68F}"/>
                    </a:ext>
                  </a:extLst>
                </p14:cNvPr>
                <p14:cNvContentPartPr/>
                <p14:nvPr/>
              </p14:nvContentPartPr>
              <p14:xfrm>
                <a:off x="11321456" y="6524226"/>
                <a:ext cx="110160" cy="140400"/>
              </p14:xfrm>
            </p:contentPart>
          </mc:Choice>
          <mc:Fallback>
            <p:pic>
              <p:nvPicPr>
                <p:cNvPr id="82" name="Ink 81">
                  <a:extLst>
                    <a:ext uri="{FF2B5EF4-FFF2-40B4-BE49-F238E27FC236}">
                      <a16:creationId xmlns:a16="http://schemas.microsoft.com/office/drawing/2014/main" id="{9AD8BD51-894B-FC95-7763-BD0213EDA68F}"/>
                    </a:ext>
                  </a:extLst>
                </p:cNvPr>
                <p:cNvPicPr/>
                <p:nvPr/>
              </p:nvPicPr>
              <p:blipFill>
                <a:blip r:embed="rId126"/>
                <a:stretch>
                  <a:fillRect/>
                </a:stretch>
              </p:blipFill>
              <p:spPr>
                <a:xfrm>
                  <a:off x="11312456" y="6515586"/>
                  <a:ext cx="1278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83" name="Ink 82">
                  <a:extLst>
                    <a:ext uri="{FF2B5EF4-FFF2-40B4-BE49-F238E27FC236}">
                      <a16:creationId xmlns:a16="http://schemas.microsoft.com/office/drawing/2014/main" id="{4357879E-5299-C29F-00B9-7923FDAE5237}"/>
                    </a:ext>
                  </a:extLst>
                </p14:cNvPr>
                <p14:cNvContentPartPr/>
                <p14:nvPr/>
              </p14:nvContentPartPr>
              <p14:xfrm>
                <a:off x="11491736" y="6497226"/>
                <a:ext cx="97920" cy="119520"/>
              </p14:xfrm>
            </p:contentPart>
          </mc:Choice>
          <mc:Fallback>
            <p:pic>
              <p:nvPicPr>
                <p:cNvPr id="83" name="Ink 82">
                  <a:extLst>
                    <a:ext uri="{FF2B5EF4-FFF2-40B4-BE49-F238E27FC236}">
                      <a16:creationId xmlns:a16="http://schemas.microsoft.com/office/drawing/2014/main" id="{4357879E-5299-C29F-00B9-7923FDAE5237}"/>
                    </a:ext>
                  </a:extLst>
                </p:cNvPr>
                <p:cNvPicPr/>
                <p:nvPr/>
              </p:nvPicPr>
              <p:blipFill>
                <a:blip r:embed="rId128"/>
                <a:stretch>
                  <a:fillRect/>
                </a:stretch>
              </p:blipFill>
              <p:spPr>
                <a:xfrm>
                  <a:off x="11483096" y="6488226"/>
                  <a:ext cx="11556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4" name="Ink 83">
                  <a:extLst>
                    <a:ext uri="{FF2B5EF4-FFF2-40B4-BE49-F238E27FC236}">
                      <a16:creationId xmlns:a16="http://schemas.microsoft.com/office/drawing/2014/main" id="{8E7B0A67-8623-E079-D8FA-40B6A65E0627}"/>
                    </a:ext>
                  </a:extLst>
                </p14:cNvPr>
                <p14:cNvContentPartPr/>
                <p14:nvPr/>
              </p14:nvContentPartPr>
              <p14:xfrm>
                <a:off x="8412656" y="7004106"/>
                <a:ext cx="33480" cy="157320"/>
              </p14:xfrm>
            </p:contentPart>
          </mc:Choice>
          <mc:Fallback>
            <p:pic>
              <p:nvPicPr>
                <p:cNvPr id="84" name="Ink 83">
                  <a:extLst>
                    <a:ext uri="{FF2B5EF4-FFF2-40B4-BE49-F238E27FC236}">
                      <a16:creationId xmlns:a16="http://schemas.microsoft.com/office/drawing/2014/main" id="{8E7B0A67-8623-E079-D8FA-40B6A65E0627}"/>
                    </a:ext>
                  </a:extLst>
                </p:cNvPr>
                <p:cNvPicPr/>
                <p:nvPr/>
              </p:nvPicPr>
              <p:blipFill>
                <a:blip r:embed="rId130"/>
                <a:stretch>
                  <a:fillRect/>
                </a:stretch>
              </p:blipFill>
              <p:spPr>
                <a:xfrm>
                  <a:off x="8404016" y="6995466"/>
                  <a:ext cx="5112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5" name="Ink 84">
                  <a:extLst>
                    <a:ext uri="{FF2B5EF4-FFF2-40B4-BE49-F238E27FC236}">
                      <a16:creationId xmlns:a16="http://schemas.microsoft.com/office/drawing/2014/main" id="{CC4D1250-3D86-57D2-E5C7-D0DD76C90EF6}"/>
                    </a:ext>
                  </a:extLst>
                </p14:cNvPr>
                <p14:cNvContentPartPr/>
                <p14:nvPr/>
              </p14:nvContentPartPr>
              <p14:xfrm>
                <a:off x="8322296" y="6953346"/>
                <a:ext cx="243720" cy="73440"/>
              </p14:xfrm>
            </p:contentPart>
          </mc:Choice>
          <mc:Fallback>
            <p:pic>
              <p:nvPicPr>
                <p:cNvPr id="85" name="Ink 84">
                  <a:extLst>
                    <a:ext uri="{FF2B5EF4-FFF2-40B4-BE49-F238E27FC236}">
                      <a16:creationId xmlns:a16="http://schemas.microsoft.com/office/drawing/2014/main" id="{CC4D1250-3D86-57D2-E5C7-D0DD76C90EF6}"/>
                    </a:ext>
                  </a:extLst>
                </p:cNvPr>
                <p:cNvPicPr/>
                <p:nvPr/>
              </p:nvPicPr>
              <p:blipFill>
                <a:blip r:embed="rId132"/>
                <a:stretch>
                  <a:fillRect/>
                </a:stretch>
              </p:blipFill>
              <p:spPr>
                <a:xfrm>
                  <a:off x="8313296" y="6944706"/>
                  <a:ext cx="26136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6" name="Ink 85">
                  <a:extLst>
                    <a:ext uri="{FF2B5EF4-FFF2-40B4-BE49-F238E27FC236}">
                      <a16:creationId xmlns:a16="http://schemas.microsoft.com/office/drawing/2014/main" id="{0FBF08D5-7538-C084-FE7C-18BA8121D28F}"/>
                    </a:ext>
                  </a:extLst>
                </p14:cNvPr>
                <p14:cNvContentPartPr/>
                <p14:nvPr/>
              </p14:nvContentPartPr>
              <p14:xfrm>
                <a:off x="8592656" y="6949386"/>
                <a:ext cx="214560" cy="182160"/>
              </p14:xfrm>
            </p:contentPart>
          </mc:Choice>
          <mc:Fallback>
            <p:pic>
              <p:nvPicPr>
                <p:cNvPr id="86" name="Ink 85">
                  <a:extLst>
                    <a:ext uri="{FF2B5EF4-FFF2-40B4-BE49-F238E27FC236}">
                      <a16:creationId xmlns:a16="http://schemas.microsoft.com/office/drawing/2014/main" id="{0FBF08D5-7538-C084-FE7C-18BA8121D28F}"/>
                    </a:ext>
                  </a:extLst>
                </p:cNvPr>
                <p:cNvPicPr/>
                <p:nvPr/>
              </p:nvPicPr>
              <p:blipFill>
                <a:blip r:embed="rId134"/>
                <a:stretch>
                  <a:fillRect/>
                </a:stretch>
              </p:blipFill>
              <p:spPr>
                <a:xfrm>
                  <a:off x="8584016" y="6940386"/>
                  <a:ext cx="23220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7" name="Ink 86">
                  <a:extLst>
                    <a:ext uri="{FF2B5EF4-FFF2-40B4-BE49-F238E27FC236}">
                      <a16:creationId xmlns:a16="http://schemas.microsoft.com/office/drawing/2014/main" id="{3348D77E-E924-44D0-1BEB-D275180C42CF}"/>
                    </a:ext>
                  </a:extLst>
                </p14:cNvPr>
                <p14:cNvContentPartPr/>
                <p14:nvPr/>
              </p14:nvContentPartPr>
              <p14:xfrm>
                <a:off x="8936816" y="6870546"/>
                <a:ext cx="124200" cy="228240"/>
              </p14:xfrm>
            </p:contentPart>
          </mc:Choice>
          <mc:Fallback>
            <p:pic>
              <p:nvPicPr>
                <p:cNvPr id="87" name="Ink 86">
                  <a:extLst>
                    <a:ext uri="{FF2B5EF4-FFF2-40B4-BE49-F238E27FC236}">
                      <a16:creationId xmlns:a16="http://schemas.microsoft.com/office/drawing/2014/main" id="{3348D77E-E924-44D0-1BEB-D275180C42CF}"/>
                    </a:ext>
                  </a:extLst>
                </p:cNvPr>
                <p:cNvPicPr/>
                <p:nvPr/>
              </p:nvPicPr>
              <p:blipFill>
                <a:blip r:embed="rId136"/>
                <a:stretch>
                  <a:fillRect/>
                </a:stretch>
              </p:blipFill>
              <p:spPr>
                <a:xfrm>
                  <a:off x="8927816" y="6861546"/>
                  <a:ext cx="141840"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88" name="Ink 87">
                  <a:extLst>
                    <a:ext uri="{FF2B5EF4-FFF2-40B4-BE49-F238E27FC236}">
                      <a16:creationId xmlns:a16="http://schemas.microsoft.com/office/drawing/2014/main" id="{3069DF3C-BEC6-0E20-C3EC-4094CBA6E741}"/>
                    </a:ext>
                  </a:extLst>
                </p14:cNvPr>
                <p14:cNvContentPartPr/>
                <p14:nvPr/>
              </p14:nvContentPartPr>
              <p14:xfrm>
                <a:off x="8945816" y="6936066"/>
                <a:ext cx="123480" cy="140400"/>
              </p14:xfrm>
            </p:contentPart>
          </mc:Choice>
          <mc:Fallback>
            <p:pic>
              <p:nvPicPr>
                <p:cNvPr id="88" name="Ink 87">
                  <a:extLst>
                    <a:ext uri="{FF2B5EF4-FFF2-40B4-BE49-F238E27FC236}">
                      <a16:creationId xmlns:a16="http://schemas.microsoft.com/office/drawing/2014/main" id="{3069DF3C-BEC6-0E20-C3EC-4094CBA6E741}"/>
                    </a:ext>
                  </a:extLst>
                </p:cNvPr>
                <p:cNvPicPr/>
                <p:nvPr/>
              </p:nvPicPr>
              <p:blipFill>
                <a:blip r:embed="rId138"/>
                <a:stretch>
                  <a:fillRect/>
                </a:stretch>
              </p:blipFill>
              <p:spPr>
                <a:xfrm>
                  <a:off x="8937176" y="6927066"/>
                  <a:ext cx="14112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89" name="Ink 88">
                  <a:extLst>
                    <a:ext uri="{FF2B5EF4-FFF2-40B4-BE49-F238E27FC236}">
                      <a16:creationId xmlns:a16="http://schemas.microsoft.com/office/drawing/2014/main" id="{630528A7-D04B-5715-E149-409169AC87FF}"/>
                    </a:ext>
                  </a:extLst>
                </p14:cNvPr>
                <p14:cNvContentPartPr/>
                <p14:nvPr/>
              </p14:nvContentPartPr>
              <p14:xfrm>
                <a:off x="9115016" y="6803226"/>
                <a:ext cx="162360" cy="240480"/>
              </p14:xfrm>
            </p:contentPart>
          </mc:Choice>
          <mc:Fallback>
            <p:pic>
              <p:nvPicPr>
                <p:cNvPr id="89" name="Ink 88">
                  <a:extLst>
                    <a:ext uri="{FF2B5EF4-FFF2-40B4-BE49-F238E27FC236}">
                      <a16:creationId xmlns:a16="http://schemas.microsoft.com/office/drawing/2014/main" id="{630528A7-D04B-5715-E149-409169AC87FF}"/>
                    </a:ext>
                  </a:extLst>
                </p:cNvPr>
                <p:cNvPicPr/>
                <p:nvPr/>
              </p:nvPicPr>
              <p:blipFill>
                <a:blip r:embed="rId140"/>
                <a:stretch>
                  <a:fillRect/>
                </a:stretch>
              </p:blipFill>
              <p:spPr>
                <a:xfrm>
                  <a:off x="9106016" y="6794226"/>
                  <a:ext cx="180000" cy="25812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0" name="Ink 89">
                  <a:extLst>
                    <a:ext uri="{FF2B5EF4-FFF2-40B4-BE49-F238E27FC236}">
                      <a16:creationId xmlns:a16="http://schemas.microsoft.com/office/drawing/2014/main" id="{E2CF4FCF-DC27-FE27-58EC-CAA0FCF51BBE}"/>
                    </a:ext>
                  </a:extLst>
                </p14:cNvPr>
                <p14:cNvContentPartPr/>
                <p14:nvPr/>
              </p14:nvContentPartPr>
              <p14:xfrm>
                <a:off x="9828536" y="6967026"/>
                <a:ext cx="1181520" cy="40680"/>
              </p14:xfrm>
            </p:contentPart>
          </mc:Choice>
          <mc:Fallback>
            <p:pic>
              <p:nvPicPr>
                <p:cNvPr id="90" name="Ink 89">
                  <a:extLst>
                    <a:ext uri="{FF2B5EF4-FFF2-40B4-BE49-F238E27FC236}">
                      <a16:creationId xmlns:a16="http://schemas.microsoft.com/office/drawing/2014/main" id="{E2CF4FCF-DC27-FE27-58EC-CAA0FCF51BBE}"/>
                    </a:ext>
                  </a:extLst>
                </p:cNvPr>
                <p:cNvPicPr/>
                <p:nvPr/>
              </p:nvPicPr>
              <p:blipFill>
                <a:blip r:embed="rId142"/>
                <a:stretch>
                  <a:fillRect/>
                </a:stretch>
              </p:blipFill>
              <p:spPr>
                <a:xfrm>
                  <a:off x="9819896" y="6958026"/>
                  <a:ext cx="119916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1" name="Ink 90">
                  <a:extLst>
                    <a:ext uri="{FF2B5EF4-FFF2-40B4-BE49-F238E27FC236}">
                      <a16:creationId xmlns:a16="http://schemas.microsoft.com/office/drawing/2014/main" id="{E6AF208C-77FF-6F8E-30CE-8B9520A7BB21}"/>
                    </a:ext>
                  </a:extLst>
                </p14:cNvPr>
                <p14:cNvContentPartPr/>
                <p14:nvPr/>
              </p14:nvContentPartPr>
              <p14:xfrm>
                <a:off x="11059016" y="6975306"/>
                <a:ext cx="138240" cy="121680"/>
              </p14:xfrm>
            </p:contentPart>
          </mc:Choice>
          <mc:Fallback>
            <p:pic>
              <p:nvPicPr>
                <p:cNvPr id="91" name="Ink 90">
                  <a:extLst>
                    <a:ext uri="{FF2B5EF4-FFF2-40B4-BE49-F238E27FC236}">
                      <a16:creationId xmlns:a16="http://schemas.microsoft.com/office/drawing/2014/main" id="{E6AF208C-77FF-6F8E-30CE-8B9520A7BB21}"/>
                    </a:ext>
                  </a:extLst>
                </p:cNvPr>
                <p:cNvPicPr/>
                <p:nvPr/>
              </p:nvPicPr>
              <p:blipFill>
                <a:blip r:embed="rId144"/>
                <a:stretch>
                  <a:fillRect/>
                </a:stretch>
              </p:blipFill>
              <p:spPr>
                <a:xfrm>
                  <a:off x="11050016" y="6966666"/>
                  <a:ext cx="15588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2" name="Ink 91">
                  <a:extLst>
                    <a:ext uri="{FF2B5EF4-FFF2-40B4-BE49-F238E27FC236}">
                      <a16:creationId xmlns:a16="http://schemas.microsoft.com/office/drawing/2014/main" id="{9D5829FB-D8A3-8306-5F89-6C30CE92CDF8}"/>
                    </a:ext>
                  </a:extLst>
                </p14:cNvPr>
                <p14:cNvContentPartPr/>
                <p14:nvPr/>
              </p14:nvContentPartPr>
              <p14:xfrm>
                <a:off x="11218496" y="6960906"/>
                <a:ext cx="73440" cy="120960"/>
              </p14:xfrm>
            </p:contentPart>
          </mc:Choice>
          <mc:Fallback>
            <p:pic>
              <p:nvPicPr>
                <p:cNvPr id="92" name="Ink 91">
                  <a:extLst>
                    <a:ext uri="{FF2B5EF4-FFF2-40B4-BE49-F238E27FC236}">
                      <a16:creationId xmlns:a16="http://schemas.microsoft.com/office/drawing/2014/main" id="{9D5829FB-D8A3-8306-5F89-6C30CE92CDF8}"/>
                    </a:ext>
                  </a:extLst>
                </p:cNvPr>
                <p:cNvPicPr/>
                <p:nvPr/>
              </p:nvPicPr>
              <p:blipFill>
                <a:blip r:embed="rId146"/>
                <a:stretch>
                  <a:fillRect/>
                </a:stretch>
              </p:blipFill>
              <p:spPr>
                <a:xfrm>
                  <a:off x="11209856" y="6951906"/>
                  <a:ext cx="9108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3" name="Ink 92">
                  <a:extLst>
                    <a:ext uri="{FF2B5EF4-FFF2-40B4-BE49-F238E27FC236}">
                      <a16:creationId xmlns:a16="http://schemas.microsoft.com/office/drawing/2014/main" id="{219307EE-319C-D0F5-BAE5-1AAE18A1FEAB}"/>
                    </a:ext>
                  </a:extLst>
                </p14:cNvPr>
                <p14:cNvContentPartPr/>
                <p14:nvPr/>
              </p14:nvContentPartPr>
              <p14:xfrm>
                <a:off x="11431256" y="6904026"/>
                <a:ext cx="150840" cy="146160"/>
              </p14:xfrm>
            </p:contentPart>
          </mc:Choice>
          <mc:Fallback>
            <p:pic>
              <p:nvPicPr>
                <p:cNvPr id="93" name="Ink 92">
                  <a:extLst>
                    <a:ext uri="{FF2B5EF4-FFF2-40B4-BE49-F238E27FC236}">
                      <a16:creationId xmlns:a16="http://schemas.microsoft.com/office/drawing/2014/main" id="{219307EE-319C-D0F5-BAE5-1AAE18A1FEAB}"/>
                    </a:ext>
                  </a:extLst>
                </p:cNvPr>
                <p:cNvPicPr/>
                <p:nvPr/>
              </p:nvPicPr>
              <p:blipFill>
                <a:blip r:embed="rId148"/>
                <a:stretch>
                  <a:fillRect/>
                </a:stretch>
              </p:blipFill>
              <p:spPr>
                <a:xfrm>
                  <a:off x="11422256" y="6895026"/>
                  <a:ext cx="16848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94" name="Ink 93">
                  <a:extLst>
                    <a:ext uri="{FF2B5EF4-FFF2-40B4-BE49-F238E27FC236}">
                      <a16:creationId xmlns:a16="http://schemas.microsoft.com/office/drawing/2014/main" id="{2D2B11A5-78F2-6E8F-8B90-E093DF04F96C}"/>
                    </a:ext>
                  </a:extLst>
                </p14:cNvPr>
                <p14:cNvContentPartPr/>
                <p14:nvPr/>
              </p14:nvContentPartPr>
              <p14:xfrm>
                <a:off x="11678936" y="6847866"/>
                <a:ext cx="166320" cy="161640"/>
              </p14:xfrm>
            </p:contentPart>
          </mc:Choice>
          <mc:Fallback>
            <p:pic>
              <p:nvPicPr>
                <p:cNvPr id="94" name="Ink 93">
                  <a:extLst>
                    <a:ext uri="{FF2B5EF4-FFF2-40B4-BE49-F238E27FC236}">
                      <a16:creationId xmlns:a16="http://schemas.microsoft.com/office/drawing/2014/main" id="{2D2B11A5-78F2-6E8F-8B90-E093DF04F96C}"/>
                    </a:ext>
                  </a:extLst>
                </p:cNvPr>
                <p:cNvPicPr/>
                <p:nvPr/>
              </p:nvPicPr>
              <p:blipFill>
                <a:blip r:embed="rId150"/>
                <a:stretch>
                  <a:fillRect/>
                </a:stretch>
              </p:blipFill>
              <p:spPr>
                <a:xfrm>
                  <a:off x="11669936" y="6838866"/>
                  <a:ext cx="18396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12" name="Ink 111">
                  <a:extLst>
                    <a:ext uri="{FF2B5EF4-FFF2-40B4-BE49-F238E27FC236}">
                      <a16:creationId xmlns:a16="http://schemas.microsoft.com/office/drawing/2014/main" id="{4AA97F34-B084-7421-67DD-3CD313C531CE}"/>
                    </a:ext>
                  </a:extLst>
                </p14:cNvPr>
                <p14:cNvContentPartPr/>
                <p14:nvPr/>
              </p14:nvContentPartPr>
              <p14:xfrm>
                <a:off x="7950416" y="6336306"/>
                <a:ext cx="4105800" cy="988200"/>
              </p14:xfrm>
            </p:contentPart>
          </mc:Choice>
          <mc:Fallback>
            <p:pic>
              <p:nvPicPr>
                <p:cNvPr id="112" name="Ink 111">
                  <a:extLst>
                    <a:ext uri="{FF2B5EF4-FFF2-40B4-BE49-F238E27FC236}">
                      <a16:creationId xmlns:a16="http://schemas.microsoft.com/office/drawing/2014/main" id="{4AA97F34-B084-7421-67DD-3CD313C531CE}"/>
                    </a:ext>
                  </a:extLst>
                </p:cNvPr>
                <p:cNvPicPr/>
                <p:nvPr/>
              </p:nvPicPr>
              <p:blipFill>
                <a:blip r:embed="rId152"/>
                <a:stretch>
                  <a:fillRect/>
                </a:stretch>
              </p:blipFill>
              <p:spPr>
                <a:xfrm>
                  <a:off x="7941776" y="6327306"/>
                  <a:ext cx="4123440" cy="1005840"/>
                </a:xfrm>
                <a:prstGeom prst="rect">
                  <a:avLst/>
                </a:prstGeom>
              </p:spPr>
            </p:pic>
          </mc:Fallback>
        </mc:AlternateContent>
      </p:grpSp>
      <p:grpSp>
        <p:nvGrpSpPr>
          <p:cNvPr id="119" name="Group 118">
            <a:extLst>
              <a:ext uri="{FF2B5EF4-FFF2-40B4-BE49-F238E27FC236}">
                <a16:creationId xmlns:a16="http://schemas.microsoft.com/office/drawing/2014/main" id="{03AC44C7-3A6A-F229-6D3E-FBA4EA035A12}"/>
              </a:ext>
            </a:extLst>
          </p:cNvPr>
          <p:cNvGrpSpPr/>
          <p:nvPr/>
        </p:nvGrpSpPr>
        <p:grpSpPr>
          <a:xfrm>
            <a:off x="10394096" y="2872026"/>
            <a:ext cx="666720" cy="484560"/>
            <a:chOff x="10394096" y="2872026"/>
            <a:chExt cx="666720" cy="484560"/>
          </a:xfrm>
        </p:grpSpPr>
        <mc:AlternateContent xmlns:mc="http://schemas.openxmlformats.org/markup-compatibility/2006">
          <mc:Choice xmlns:p14="http://schemas.microsoft.com/office/powerpoint/2010/main" Requires="p14">
            <p:contentPart p14:bwMode="auto" r:id="rId153">
              <p14:nvContentPartPr>
                <p14:cNvPr id="114" name="Ink 113">
                  <a:extLst>
                    <a:ext uri="{FF2B5EF4-FFF2-40B4-BE49-F238E27FC236}">
                      <a16:creationId xmlns:a16="http://schemas.microsoft.com/office/drawing/2014/main" id="{33E604DE-97C0-C842-DE35-633F071FA82B}"/>
                    </a:ext>
                  </a:extLst>
                </p14:cNvPr>
                <p14:cNvContentPartPr/>
                <p14:nvPr/>
              </p14:nvContentPartPr>
              <p14:xfrm>
                <a:off x="10394096" y="3086946"/>
                <a:ext cx="171720" cy="269640"/>
              </p14:xfrm>
            </p:contentPart>
          </mc:Choice>
          <mc:Fallback>
            <p:pic>
              <p:nvPicPr>
                <p:cNvPr id="114" name="Ink 113">
                  <a:extLst>
                    <a:ext uri="{FF2B5EF4-FFF2-40B4-BE49-F238E27FC236}">
                      <a16:creationId xmlns:a16="http://schemas.microsoft.com/office/drawing/2014/main" id="{33E604DE-97C0-C842-DE35-633F071FA82B}"/>
                    </a:ext>
                  </a:extLst>
                </p:cNvPr>
                <p:cNvPicPr/>
                <p:nvPr/>
              </p:nvPicPr>
              <p:blipFill>
                <a:blip r:embed="rId154"/>
                <a:stretch>
                  <a:fillRect/>
                </a:stretch>
              </p:blipFill>
              <p:spPr>
                <a:xfrm>
                  <a:off x="10385096" y="3078306"/>
                  <a:ext cx="189360" cy="28728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15" name="Ink 114">
                  <a:extLst>
                    <a:ext uri="{FF2B5EF4-FFF2-40B4-BE49-F238E27FC236}">
                      <a16:creationId xmlns:a16="http://schemas.microsoft.com/office/drawing/2014/main" id="{AFE56165-1AE1-BCF2-73E7-7146C38DF78E}"/>
                    </a:ext>
                  </a:extLst>
                </p14:cNvPr>
                <p14:cNvContentPartPr/>
                <p14:nvPr/>
              </p14:nvContentPartPr>
              <p14:xfrm>
                <a:off x="10663016" y="3113586"/>
                <a:ext cx="5040" cy="21960"/>
              </p14:xfrm>
            </p:contentPart>
          </mc:Choice>
          <mc:Fallback>
            <p:pic>
              <p:nvPicPr>
                <p:cNvPr id="115" name="Ink 114">
                  <a:extLst>
                    <a:ext uri="{FF2B5EF4-FFF2-40B4-BE49-F238E27FC236}">
                      <a16:creationId xmlns:a16="http://schemas.microsoft.com/office/drawing/2014/main" id="{AFE56165-1AE1-BCF2-73E7-7146C38DF78E}"/>
                    </a:ext>
                  </a:extLst>
                </p:cNvPr>
                <p:cNvPicPr/>
                <p:nvPr/>
              </p:nvPicPr>
              <p:blipFill>
                <a:blip r:embed="rId156"/>
                <a:stretch>
                  <a:fillRect/>
                </a:stretch>
              </p:blipFill>
              <p:spPr>
                <a:xfrm>
                  <a:off x="10654376" y="3104586"/>
                  <a:ext cx="2268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16" name="Ink 115">
                  <a:extLst>
                    <a:ext uri="{FF2B5EF4-FFF2-40B4-BE49-F238E27FC236}">
                      <a16:creationId xmlns:a16="http://schemas.microsoft.com/office/drawing/2014/main" id="{0E35DE6A-448B-2E04-A0A8-FE1C811BAC21}"/>
                    </a:ext>
                  </a:extLst>
                </p14:cNvPr>
                <p14:cNvContentPartPr/>
                <p14:nvPr/>
              </p14:nvContentPartPr>
              <p14:xfrm>
                <a:off x="10693256" y="3039786"/>
                <a:ext cx="162720" cy="253800"/>
              </p14:xfrm>
            </p:contentPart>
          </mc:Choice>
          <mc:Fallback>
            <p:pic>
              <p:nvPicPr>
                <p:cNvPr id="116" name="Ink 115">
                  <a:extLst>
                    <a:ext uri="{FF2B5EF4-FFF2-40B4-BE49-F238E27FC236}">
                      <a16:creationId xmlns:a16="http://schemas.microsoft.com/office/drawing/2014/main" id="{0E35DE6A-448B-2E04-A0A8-FE1C811BAC21}"/>
                    </a:ext>
                  </a:extLst>
                </p:cNvPr>
                <p:cNvPicPr/>
                <p:nvPr/>
              </p:nvPicPr>
              <p:blipFill>
                <a:blip r:embed="rId158"/>
                <a:stretch>
                  <a:fillRect/>
                </a:stretch>
              </p:blipFill>
              <p:spPr>
                <a:xfrm>
                  <a:off x="10684616" y="3030786"/>
                  <a:ext cx="180360" cy="27144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17" name="Ink 116">
                  <a:extLst>
                    <a:ext uri="{FF2B5EF4-FFF2-40B4-BE49-F238E27FC236}">
                      <a16:creationId xmlns:a16="http://schemas.microsoft.com/office/drawing/2014/main" id="{5A32C39D-4E08-25C3-3C88-DD7278630919}"/>
                    </a:ext>
                  </a:extLst>
                </p14:cNvPr>
                <p14:cNvContentPartPr/>
                <p14:nvPr/>
              </p14:nvContentPartPr>
              <p14:xfrm>
                <a:off x="10938416" y="2872026"/>
                <a:ext cx="122040" cy="111960"/>
              </p14:xfrm>
            </p:contentPart>
          </mc:Choice>
          <mc:Fallback>
            <p:pic>
              <p:nvPicPr>
                <p:cNvPr id="117" name="Ink 116">
                  <a:extLst>
                    <a:ext uri="{FF2B5EF4-FFF2-40B4-BE49-F238E27FC236}">
                      <a16:creationId xmlns:a16="http://schemas.microsoft.com/office/drawing/2014/main" id="{5A32C39D-4E08-25C3-3C88-DD7278630919}"/>
                    </a:ext>
                  </a:extLst>
                </p:cNvPr>
                <p:cNvPicPr/>
                <p:nvPr/>
              </p:nvPicPr>
              <p:blipFill>
                <a:blip r:embed="rId160"/>
                <a:stretch>
                  <a:fillRect/>
                </a:stretch>
              </p:blipFill>
              <p:spPr>
                <a:xfrm>
                  <a:off x="10929776" y="2863026"/>
                  <a:ext cx="13968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18" name="Ink 117">
                  <a:extLst>
                    <a:ext uri="{FF2B5EF4-FFF2-40B4-BE49-F238E27FC236}">
                      <a16:creationId xmlns:a16="http://schemas.microsoft.com/office/drawing/2014/main" id="{31F34ABD-6FFE-FEB9-046C-C071E14ED534}"/>
                    </a:ext>
                  </a:extLst>
                </p14:cNvPr>
                <p14:cNvContentPartPr/>
                <p14:nvPr/>
              </p14:nvContentPartPr>
              <p14:xfrm>
                <a:off x="10953536" y="2982906"/>
                <a:ext cx="107280" cy="212400"/>
              </p14:xfrm>
            </p:contentPart>
          </mc:Choice>
          <mc:Fallback>
            <p:pic>
              <p:nvPicPr>
                <p:cNvPr id="118" name="Ink 117">
                  <a:extLst>
                    <a:ext uri="{FF2B5EF4-FFF2-40B4-BE49-F238E27FC236}">
                      <a16:creationId xmlns:a16="http://schemas.microsoft.com/office/drawing/2014/main" id="{31F34ABD-6FFE-FEB9-046C-C071E14ED534}"/>
                    </a:ext>
                  </a:extLst>
                </p:cNvPr>
                <p:cNvPicPr/>
                <p:nvPr/>
              </p:nvPicPr>
              <p:blipFill>
                <a:blip r:embed="rId162"/>
                <a:stretch>
                  <a:fillRect/>
                </a:stretch>
              </p:blipFill>
              <p:spPr>
                <a:xfrm>
                  <a:off x="10944896" y="2974266"/>
                  <a:ext cx="124920" cy="230040"/>
                </a:xfrm>
                <a:prstGeom prst="rect">
                  <a:avLst/>
                </a:prstGeom>
              </p:spPr>
            </p:pic>
          </mc:Fallback>
        </mc:AlternateContent>
      </p:grpSp>
      <p:grpSp>
        <p:nvGrpSpPr>
          <p:cNvPr id="125" name="Group 124">
            <a:extLst>
              <a:ext uri="{FF2B5EF4-FFF2-40B4-BE49-F238E27FC236}">
                <a16:creationId xmlns:a16="http://schemas.microsoft.com/office/drawing/2014/main" id="{5AFFEA86-CD50-7E8E-6666-0A5820F0ED62}"/>
              </a:ext>
            </a:extLst>
          </p:cNvPr>
          <p:cNvGrpSpPr/>
          <p:nvPr/>
        </p:nvGrpSpPr>
        <p:grpSpPr>
          <a:xfrm>
            <a:off x="10578056" y="3431826"/>
            <a:ext cx="822600" cy="570240"/>
            <a:chOff x="10578056" y="3431826"/>
            <a:chExt cx="822600" cy="570240"/>
          </a:xfrm>
        </p:grpSpPr>
        <mc:AlternateContent xmlns:mc="http://schemas.openxmlformats.org/markup-compatibility/2006">
          <mc:Choice xmlns:p14="http://schemas.microsoft.com/office/powerpoint/2010/main" Requires="p14">
            <p:contentPart p14:bwMode="auto" r:id="rId163">
              <p14:nvContentPartPr>
                <p14:cNvPr id="120" name="Ink 119">
                  <a:extLst>
                    <a:ext uri="{FF2B5EF4-FFF2-40B4-BE49-F238E27FC236}">
                      <a16:creationId xmlns:a16="http://schemas.microsoft.com/office/drawing/2014/main" id="{11B3170B-DEEA-106C-25AB-F9FC62852883}"/>
                    </a:ext>
                  </a:extLst>
                </p14:cNvPr>
                <p14:cNvContentPartPr/>
                <p14:nvPr/>
              </p14:nvContentPartPr>
              <p14:xfrm>
                <a:off x="10578056" y="3579426"/>
                <a:ext cx="158040" cy="189720"/>
              </p14:xfrm>
            </p:contentPart>
          </mc:Choice>
          <mc:Fallback>
            <p:pic>
              <p:nvPicPr>
                <p:cNvPr id="120" name="Ink 119">
                  <a:extLst>
                    <a:ext uri="{FF2B5EF4-FFF2-40B4-BE49-F238E27FC236}">
                      <a16:creationId xmlns:a16="http://schemas.microsoft.com/office/drawing/2014/main" id="{11B3170B-DEEA-106C-25AB-F9FC62852883}"/>
                    </a:ext>
                  </a:extLst>
                </p:cNvPr>
                <p:cNvPicPr/>
                <p:nvPr/>
              </p:nvPicPr>
              <p:blipFill>
                <a:blip r:embed="rId164"/>
                <a:stretch>
                  <a:fillRect/>
                </a:stretch>
              </p:blipFill>
              <p:spPr>
                <a:xfrm>
                  <a:off x="10569416" y="3570426"/>
                  <a:ext cx="175680"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21" name="Ink 120">
                  <a:extLst>
                    <a:ext uri="{FF2B5EF4-FFF2-40B4-BE49-F238E27FC236}">
                      <a16:creationId xmlns:a16="http://schemas.microsoft.com/office/drawing/2014/main" id="{DBE6EDE6-D76B-D542-D05D-2924BA16D042}"/>
                    </a:ext>
                  </a:extLst>
                </p14:cNvPr>
                <p14:cNvContentPartPr/>
                <p14:nvPr/>
              </p14:nvContentPartPr>
              <p14:xfrm>
                <a:off x="10840136" y="3589146"/>
                <a:ext cx="105480" cy="112680"/>
              </p14:xfrm>
            </p:contentPart>
          </mc:Choice>
          <mc:Fallback>
            <p:pic>
              <p:nvPicPr>
                <p:cNvPr id="121" name="Ink 120">
                  <a:extLst>
                    <a:ext uri="{FF2B5EF4-FFF2-40B4-BE49-F238E27FC236}">
                      <a16:creationId xmlns:a16="http://schemas.microsoft.com/office/drawing/2014/main" id="{DBE6EDE6-D76B-D542-D05D-2924BA16D042}"/>
                    </a:ext>
                  </a:extLst>
                </p:cNvPr>
                <p:cNvPicPr/>
                <p:nvPr/>
              </p:nvPicPr>
              <p:blipFill>
                <a:blip r:embed="rId166"/>
                <a:stretch>
                  <a:fillRect/>
                </a:stretch>
              </p:blipFill>
              <p:spPr>
                <a:xfrm>
                  <a:off x="10831136" y="3580506"/>
                  <a:ext cx="12312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22" name="Ink 121">
                  <a:extLst>
                    <a:ext uri="{FF2B5EF4-FFF2-40B4-BE49-F238E27FC236}">
                      <a16:creationId xmlns:a16="http://schemas.microsoft.com/office/drawing/2014/main" id="{83110367-26BE-46AB-A52B-9DDE9A6DA036}"/>
                    </a:ext>
                  </a:extLst>
                </p14:cNvPr>
                <p14:cNvContentPartPr/>
                <p14:nvPr/>
              </p14:nvContentPartPr>
              <p14:xfrm>
                <a:off x="11035256" y="3481506"/>
                <a:ext cx="128880" cy="158760"/>
              </p14:xfrm>
            </p:contentPart>
          </mc:Choice>
          <mc:Fallback>
            <p:pic>
              <p:nvPicPr>
                <p:cNvPr id="122" name="Ink 121">
                  <a:extLst>
                    <a:ext uri="{FF2B5EF4-FFF2-40B4-BE49-F238E27FC236}">
                      <a16:creationId xmlns:a16="http://schemas.microsoft.com/office/drawing/2014/main" id="{83110367-26BE-46AB-A52B-9DDE9A6DA036}"/>
                    </a:ext>
                  </a:extLst>
                </p:cNvPr>
                <p:cNvPicPr/>
                <p:nvPr/>
              </p:nvPicPr>
              <p:blipFill>
                <a:blip r:embed="rId168"/>
                <a:stretch>
                  <a:fillRect/>
                </a:stretch>
              </p:blipFill>
              <p:spPr>
                <a:xfrm>
                  <a:off x="11026256" y="3472866"/>
                  <a:ext cx="146520" cy="17640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23" name="Ink 122">
                  <a:extLst>
                    <a:ext uri="{FF2B5EF4-FFF2-40B4-BE49-F238E27FC236}">
                      <a16:creationId xmlns:a16="http://schemas.microsoft.com/office/drawing/2014/main" id="{26EFC3B3-17B0-8D13-A71A-6B3C39A7DB1E}"/>
                    </a:ext>
                  </a:extLst>
                </p14:cNvPr>
                <p14:cNvContentPartPr/>
                <p14:nvPr/>
              </p14:nvContentPartPr>
              <p14:xfrm>
                <a:off x="11218136" y="3431826"/>
                <a:ext cx="92160" cy="126000"/>
              </p14:xfrm>
            </p:contentPart>
          </mc:Choice>
          <mc:Fallback>
            <p:pic>
              <p:nvPicPr>
                <p:cNvPr id="123" name="Ink 122">
                  <a:extLst>
                    <a:ext uri="{FF2B5EF4-FFF2-40B4-BE49-F238E27FC236}">
                      <a16:creationId xmlns:a16="http://schemas.microsoft.com/office/drawing/2014/main" id="{26EFC3B3-17B0-8D13-A71A-6B3C39A7DB1E}"/>
                    </a:ext>
                  </a:extLst>
                </p:cNvPr>
                <p:cNvPicPr/>
                <p:nvPr/>
              </p:nvPicPr>
              <p:blipFill>
                <a:blip r:embed="rId170"/>
                <a:stretch>
                  <a:fillRect/>
                </a:stretch>
              </p:blipFill>
              <p:spPr>
                <a:xfrm>
                  <a:off x="11209496" y="3422826"/>
                  <a:ext cx="10980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24" name="Ink 123">
                  <a:extLst>
                    <a:ext uri="{FF2B5EF4-FFF2-40B4-BE49-F238E27FC236}">
                      <a16:creationId xmlns:a16="http://schemas.microsoft.com/office/drawing/2014/main" id="{6942A2BB-B3AB-4024-A3BF-E4EA2E7AFCD9}"/>
                    </a:ext>
                  </a:extLst>
                </p14:cNvPr>
                <p14:cNvContentPartPr/>
                <p14:nvPr/>
              </p14:nvContentPartPr>
              <p14:xfrm>
                <a:off x="10832936" y="3698946"/>
                <a:ext cx="567720" cy="303120"/>
              </p14:xfrm>
            </p:contentPart>
          </mc:Choice>
          <mc:Fallback>
            <p:pic>
              <p:nvPicPr>
                <p:cNvPr id="124" name="Ink 123">
                  <a:extLst>
                    <a:ext uri="{FF2B5EF4-FFF2-40B4-BE49-F238E27FC236}">
                      <a16:creationId xmlns:a16="http://schemas.microsoft.com/office/drawing/2014/main" id="{6942A2BB-B3AB-4024-A3BF-E4EA2E7AFCD9}"/>
                    </a:ext>
                  </a:extLst>
                </p:cNvPr>
                <p:cNvPicPr/>
                <p:nvPr/>
              </p:nvPicPr>
              <p:blipFill>
                <a:blip r:embed="rId172"/>
                <a:stretch>
                  <a:fillRect/>
                </a:stretch>
              </p:blipFill>
              <p:spPr>
                <a:xfrm>
                  <a:off x="10823936" y="3689946"/>
                  <a:ext cx="585360" cy="320760"/>
                </a:xfrm>
                <a:prstGeom prst="rect">
                  <a:avLst/>
                </a:prstGeom>
              </p:spPr>
            </p:pic>
          </mc:Fallback>
        </mc:AlternateContent>
      </p:grpSp>
    </p:spTree>
    <p:extLst>
      <p:ext uri="{BB962C8B-B14F-4D97-AF65-F5344CB8AC3E}">
        <p14:creationId xmlns:p14="http://schemas.microsoft.com/office/powerpoint/2010/main" val="3197748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AE053-7039-4119-8BD6-896F179A56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3" t="31384" r="2783" b="51381"/>
          <a:stretch/>
        </p:blipFill>
        <p:spPr>
          <a:xfrm>
            <a:off x="1918263" y="3349748"/>
            <a:ext cx="5553370" cy="1058732"/>
          </a:xfrm>
          <a:prstGeom prst="rect">
            <a:avLst/>
          </a:prstGeom>
        </p:spPr>
      </p:pic>
      <p:pic>
        <p:nvPicPr>
          <p:cNvPr id="8" name="Picture 7">
            <a:extLst>
              <a:ext uri="{FF2B5EF4-FFF2-40B4-BE49-F238E27FC236}">
                <a16:creationId xmlns:a16="http://schemas.microsoft.com/office/drawing/2014/main" id="{C22B7C23-38D1-4172-AAF1-D81882580776}"/>
              </a:ext>
            </a:extLst>
          </p:cNvPr>
          <p:cNvPicPr>
            <a:picLocks noChangeAspect="1"/>
          </p:cNvPicPr>
          <p:nvPr/>
        </p:nvPicPr>
        <p:blipFill>
          <a:blip r:embed="rId3"/>
          <a:stretch>
            <a:fillRect/>
          </a:stretch>
        </p:blipFill>
        <p:spPr>
          <a:xfrm>
            <a:off x="1943237" y="1054445"/>
            <a:ext cx="2272228" cy="1704171"/>
          </a:xfrm>
          <a:prstGeom prst="rect">
            <a:avLst/>
          </a:prstGeom>
        </p:spPr>
      </p:pic>
      <p:sp>
        <p:nvSpPr>
          <p:cNvPr id="9" name="TextBox 8">
            <a:extLst>
              <a:ext uri="{FF2B5EF4-FFF2-40B4-BE49-F238E27FC236}">
                <a16:creationId xmlns:a16="http://schemas.microsoft.com/office/drawing/2014/main" id="{C166FEB7-E1F3-4B82-B096-487A253A8562}"/>
              </a:ext>
            </a:extLst>
          </p:cNvPr>
          <p:cNvSpPr txBox="1"/>
          <p:nvPr/>
        </p:nvSpPr>
        <p:spPr>
          <a:xfrm>
            <a:off x="1892450" y="652293"/>
            <a:ext cx="1463286" cy="408125"/>
          </a:xfrm>
          <a:prstGeom prst="rect">
            <a:avLst/>
          </a:prstGeom>
          <a:noFill/>
        </p:spPr>
        <p:txBody>
          <a:bodyPr wrap="none" rtlCol="0">
            <a:spAutoFit/>
          </a:bodyPr>
          <a:lstStyle/>
          <a:p>
            <a:r>
              <a:rPr lang="en-US" sz="2052" dirty="0"/>
              <a:t>Coronavirus</a:t>
            </a:r>
          </a:p>
        </p:txBody>
      </p:sp>
      <p:sp>
        <p:nvSpPr>
          <p:cNvPr id="6" name="Rectangle 5">
            <a:extLst>
              <a:ext uri="{FF2B5EF4-FFF2-40B4-BE49-F238E27FC236}">
                <a16:creationId xmlns:a16="http://schemas.microsoft.com/office/drawing/2014/main" id="{6E414EB7-D550-4BE3-B1C8-1EFC56CB56DA}"/>
              </a:ext>
            </a:extLst>
          </p:cNvPr>
          <p:cNvSpPr/>
          <p:nvPr/>
        </p:nvSpPr>
        <p:spPr>
          <a:xfrm>
            <a:off x="4463306" y="736550"/>
            <a:ext cx="6978987" cy="2617511"/>
          </a:xfrm>
          <a:prstGeom prst="rect">
            <a:avLst/>
          </a:prstGeom>
        </p:spPr>
        <p:txBody>
          <a:bodyPr wrap="square">
            <a:spAutoFit/>
          </a:bodyPr>
          <a:lstStyle/>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     </a:t>
            </a:r>
            <a:r>
              <a:rPr lang="en-US" altLang="en-US" sz="1172" dirty="0" err="1">
                <a:latin typeface="Courier New" panose="02070309020205020404" pitchFamily="49" charset="0"/>
                <a:cs typeface="Courier New" panose="02070309020205020404" pitchFamily="49" charset="0"/>
              </a:rPr>
              <a:t>attaaaggtt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tataccttcc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caggtaacaa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accaaccaac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tttcgatctc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ttgtagatct</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61    </a:t>
            </a:r>
            <a:r>
              <a:rPr lang="en-US" altLang="en-US" sz="1172" dirty="0" err="1">
                <a:latin typeface="Courier New" panose="02070309020205020404" pitchFamily="49" charset="0"/>
                <a:cs typeface="Courier New" panose="02070309020205020404" pitchFamily="49" charset="0"/>
              </a:rPr>
              <a:t>gttctctaaa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cgaactttaa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aatctgtgtg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gctgtcactc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ggctgcatgc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ttagtgcact</a:t>
            </a:r>
            <a:r>
              <a:rPr lang="en-US" altLang="en-US" sz="1172" dirty="0">
                <a:latin typeface="Courier New" panose="02070309020205020404" pitchFamily="49" charset="0"/>
                <a:cs typeface="Courier New" panose="02070309020205020404" pitchFamily="49" charset="0"/>
              </a:rPr>
              <a:t> </a:t>
            </a: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121   </a:t>
            </a:r>
            <a:r>
              <a:rPr lang="en-US" altLang="en-US" sz="1172" dirty="0" err="1">
                <a:latin typeface="Courier New" panose="02070309020205020404" pitchFamily="49" charset="0"/>
                <a:cs typeface="Courier New" panose="02070309020205020404" pitchFamily="49" charset="0"/>
              </a:rPr>
              <a:t>cacgcagtat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aattaataac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taattactgt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cgttgacagg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acacgagtaa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ctcgtctatc</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181   </a:t>
            </a:r>
            <a:r>
              <a:rPr lang="en-US" altLang="en-US" sz="1172" dirty="0" err="1">
                <a:latin typeface="Courier New" panose="02070309020205020404" pitchFamily="49" charset="0"/>
                <a:cs typeface="Courier New" panose="02070309020205020404" pitchFamily="49" charset="0"/>
              </a:rPr>
              <a:t>ttctgcaggc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tgcttacggt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ttcgtccgtg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ttgcagccga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tcatcagcac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atctaggttt</a:t>
            </a:r>
            <a:r>
              <a:rPr lang="en-US" altLang="en-US" sz="1172" dirty="0">
                <a:latin typeface="Courier New" panose="02070309020205020404" pitchFamily="49" charset="0"/>
                <a:cs typeface="Courier New" panose="02070309020205020404" pitchFamily="49" charset="0"/>
              </a:rPr>
              <a:t> </a:t>
            </a: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28261 </a:t>
            </a:r>
            <a:r>
              <a:rPr lang="en-US" sz="1172" dirty="0" err="1">
                <a:latin typeface="Courier New" panose="02070309020205020404" pitchFamily="49" charset="0"/>
                <a:cs typeface="Courier New" panose="02070309020205020404" pitchFamily="49" charset="0"/>
              </a:rPr>
              <a:t>cgaacaaact</a:t>
            </a:r>
            <a:r>
              <a:rPr lang="en-US" sz="1172"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aaaatgtctg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ataatggacc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ccaaaatcag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cgaaatgcac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cccgcattac</a:t>
            </a:r>
            <a:endParaRPr lang="en-US" sz="1172" b="1"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28321 </a:t>
            </a:r>
            <a:r>
              <a:rPr lang="en-US" sz="1172" b="1" dirty="0" err="1">
                <a:latin typeface="Courier New" panose="02070309020205020404" pitchFamily="49" charset="0"/>
                <a:cs typeface="Courier New" panose="02070309020205020404" pitchFamily="49" charset="0"/>
              </a:rPr>
              <a:t>gtttggtgga</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ccctcagatt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caactggcag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taaccagaat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ggagaacgca</a:t>
            </a:r>
            <a:r>
              <a:rPr lang="en-US" sz="1172" b="1"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gtggggcgcg</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28381 </a:t>
            </a:r>
            <a:r>
              <a:rPr lang="en-US" sz="1172" dirty="0" err="1">
                <a:latin typeface="Courier New" panose="02070309020205020404" pitchFamily="49" charset="0"/>
                <a:cs typeface="Courier New" panose="02070309020205020404" pitchFamily="49" charset="0"/>
              </a:rPr>
              <a:t>atcaaaacaa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cgtcggcccc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aaggtttacc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caataatact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gcgtcttggt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tcaccgctct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28441 </a:t>
            </a:r>
            <a:r>
              <a:rPr lang="en-US" sz="1172" dirty="0" err="1">
                <a:latin typeface="Courier New" panose="02070309020205020404" pitchFamily="49" charset="0"/>
                <a:cs typeface="Courier New" panose="02070309020205020404" pitchFamily="49" charset="0"/>
              </a:rPr>
              <a:t>cactcaacat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ggcaaggaag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accttaaatt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ccctcgagga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caaggcgttc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caattaacac</a:t>
            </a:r>
            <a:endParaRPr lang="en-US" sz="1172" dirty="0">
              <a:latin typeface="Courier New" panose="02070309020205020404" pitchFamily="49" charset="0"/>
              <a:cs typeface="Courier New" panose="02070309020205020404" pitchFamily="49" charset="0"/>
            </a:endParaRP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29701 </a:t>
            </a:r>
            <a:r>
              <a:rPr lang="en-US" sz="1172" dirty="0" err="1">
                <a:latin typeface="Courier New" panose="02070309020205020404" pitchFamily="49" charset="0"/>
                <a:cs typeface="Courier New" panose="02070309020205020404" pitchFamily="49" charset="0"/>
              </a:rPr>
              <a:t>gggaggactt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gaaagagcca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ccacattttc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accgaggcca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cgcggagtac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gatcgagtgt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29761 </a:t>
            </a:r>
            <a:r>
              <a:rPr lang="en-US" sz="1172" dirty="0" err="1">
                <a:latin typeface="Courier New" panose="02070309020205020404" pitchFamily="49" charset="0"/>
                <a:cs typeface="Courier New" panose="02070309020205020404" pitchFamily="49" charset="0"/>
              </a:rPr>
              <a:t>acagtgaaca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atgctaggga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gagctgccta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tatggaagag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ccctaatgtg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taaaattaat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29821 </a:t>
            </a:r>
            <a:r>
              <a:rPr lang="en-US" sz="1172" dirty="0" err="1">
                <a:latin typeface="Courier New" panose="02070309020205020404" pitchFamily="49" charset="0"/>
                <a:cs typeface="Courier New" panose="02070309020205020404" pitchFamily="49" charset="0"/>
              </a:rPr>
              <a:t>tttagtagtg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ctatccccat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gtgattttaa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tagcttctta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ggagaatgac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29881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t>
            </a:r>
            <a:endParaRPr lang="en-US" sz="2982" dirty="0">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968A1909-1E1D-4533-9CFB-1769E87B7393}"/>
              </a:ext>
            </a:extLst>
          </p:cNvPr>
          <p:cNvSpPr txBox="1"/>
          <p:nvPr/>
        </p:nvSpPr>
        <p:spPr>
          <a:xfrm>
            <a:off x="919270" y="6288426"/>
            <a:ext cx="8562189" cy="408125"/>
          </a:xfrm>
          <a:prstGeom prst="rect">
            <a:avLst/>
          </a:prstGeom>
          <a:noFill/>
        </p:spPr>
        <p:txBody>
          <a:bodyPr wrap="square" rtlCol="0">
            <a:spAutoFit/>
          </a:bodyPr>
          <a:lstStyle/>
          <a:p>
            <a:r>
              <a:rPr lang="en-US" sz="2052" i="1" dirty="0">
                <a:solidFill>
                  <a:schemeClr val="tx2">
                    <a:lumMod val="60000"/>
                    <a:lumOff val="40000"/>
                  </a:schemeClr>
                </a:solidFill>
              </a:rPr>
              <a:t>Will PCR generate products if the viral DNA is not present?</a:t>
            </a:r>
          </a:p>
        </p:txBody>
      </p:sp>
      <p:sp>
        <p:nvSpPr>
          <p:cNvPr id="17" name="TextBox 16">
            <a:extLst>
              <a:ext uri="{FF2B5EF4-FFF2-40B4-BE49-F238E27FC236}">
                <a16:creationId xmlns:a16="http://schemas.microsoft.com/office/drawing/2014/main" id="{E2D386B6-61EA-434B-847F-91FC006E0D34}"/>
              </a:ext>
            </a:extLst>
          </p:cNvPr>
          <p:cNvSpPr txBox="1"/>
          <p:nvPr/>
        </p:nvSpPr>
        <p:spPr>
          <a:xfrm>
            <a:off x="4215465" y="-138"/>
            <a:ext cx="5743432" cy="508729"/>
          </a:xfrm>
          <a:prstGeom prst="rect">
            <a:avLst/>
          </a:prstGeom>
          <a:noFill/>
        </p:spPr>
        <p:txBody>
          <a:bodyPr wrap="none" rtlCol="0">
            <a:spAutoFit/>
          </a:bodyPr>
          <a:lstStyle/>
          <a:p>
            <a:r>
              <a:rPr lang="en-US" sz="2706" dirty="0"/>
              <a:t>PCR Applications - Detection of Viruses</a:t>
            </a:r>
          </a:p>
        </p:txBody>
      </p:sp>
      <p:cxnSp>
        <p:nvCxnSpPr>
          <p:cNvPr id="19" name="Straight Arrow Connector 18">
            <a:extLst>
              <a:ext uri="{FF2B5EF4-FFF2-40B4-BE49-F238E27FC236}">
                <a16:creationId xmlns:a16="http://schemas.microsoft.com/office/drawing/2014/main" id="{50A1AF30-44C5-4C33-B460-DD0DE830BFCE}"/>
              </a:ext>
            </a:extLst>
          </p:cNvPr>
          <p:cNvCxnSpPr>
            <a:cxnSpLocks/>
          </p:cNvCxnSpPr>
          <p:nvPr/>
        </p:nvCxnSpPr>
        <p:spPr>
          <a:xfrm>
            <a:off x="4962867" y="4135508"/>
            <a:ext cx="0" cy="6466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4">
            <a:extLst>
              <a:ext uri="{FF2B5EF4-FFF2-40B4-BE49-F238E27FC236}">
                <a16:creationId xmlns:a16="http://schemas.microsoft.com/office/drawing/2014/main" id="{6FEA2F80-5146-4259-BAF3-EA8C447DC8C3}"/>
              </a:ext>
            </a:extLst>
          </p:cNvPr>
          <p:cNvSpPr>
            <a:spLocks noChangeArrowheads="1"/>
          </p:cNvSpPr>
          <p:nvPr/>
        </p:nvSpPr>
        <p:spPr bwMode="auto">
          <a:xfrm>
            <a:off x="2696230" y="5752003"/>
            <a:ext cx="9808179" cy="55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94" eaLnBrk="0" fontAlgn="base" hangingPunct="0">
              <a:spcBef>
                <a:spcPct val="0"/>
              </a:spcBef>
              <a:spcAft>
                <a:spcPct val="0"/>
              </a:spcAft>
            </a:pPr>
            <a:r>
              <a:rPr lang="en-US" altLang="en-US" sz="1491" b="1" dirty="0">
                <a:highlight>
                  <a:srgbClr val="FFFF00"/>
                </a:highlight>
                <a:latin typeface="Courier New" panose="02070309020205020404" pitchFamily="49" charset="0"/>
                <a:cs typeface="Courier New" panose="02070309020205020404" pitchFamily="49" charset="0"/>
              </a:rPr>
              <a:t>GACCCCAAAATCAGCGAAAT</a:t>
            </a:r>
            <a:r>
              <a:rPr lang="en-US" altLang="en-US" sz="1491" dirty="0">
                <a:latin typeface="Courier New" panose="02070309020205020404" pitchFamily="49" charset="0"/>
                <a:cs typeface="Courier New" panose="02070309020205020404" pitchFamily="49" charset="0"/>
              </a:rPr>
              <a:t>GCACCCCGCATTACGTTTGGTGGACCCTCAGATTCAACTGGCAGTAACCAGA</a:t>
            </a:r>
            <a:br>
              <a:rPr lang="en-US" altLang="en-US" sz="1491" dirty="0">
                <a:latin typeface="Courier New" panose="02070309020205020404" pitchFamily="49" charset="0"/>
                <a:cs typeface="Courier New" panose="02070309020205020404" pitchFamily="49" charset="0"/>
              </a:rPr>
            </a:br>
            <a:r>
              <a:rPr lang="en-US" altLang="en-US" sz="1491" dirty="0">
                <a:latin typeface="Courier New" panose="02070309020205020404" pitchFamily="49" charset="0"/>
                <a:cs typeface="Courier New" panose="02070309020205020404" pitchFamily="49" charset="0"/>
              </a:rPr>
              <a:t>CTGGGGTTTTAGTCGCTTTACGTGGGGCGTAATGCAAACCACCTGGGA</a:t>
            </a:r>
            <a:r>
              <a:rPr lang="en-US" altLang="en-US" sz="1491" b="1" dirty="0">
                <a:highlight>
                  <a:srgbClr val="00FFFF"/>
                </a:highlight>
                <a:latin typeface="Courier New" panose="02070309020205020404" pitchFamily="49" charset="0"/>
                <a:cs typeface="Courier New" panose="02070309020205020404" pitchFamily="49" charset="0"/>
              </a:rPr>
              <a:t>GTCTAAGTTGACCGTCATTGGTCT</a:t>
            </a:r>
            <a:r>
              <a:rPr lang="en-US" altLang="en-US" sz="1491" dirty="0">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C09C132C-6D18-4568-BBE1-83C1D85640EB}"/>
              </a:ext>
            </a:extLst>
          </p:cNvPr>
          <p:cNvSpPr txBox="1"/>
          <p:nvPr/>
        </p:nvSpPr>
        <p:spPr>
          <a:xfrm>
            <a:off x="1999453" y="5406600"/>
            <a:ext cx="1301575" cy="360227"/>
          </a:xfrm>
          <a:prstGeom prst="rect">
            <a:avLst/>
          </a:prstGeom>
          <a:noFill/>
        </p:spPr>
        <p:txBody>
          <a:bodyPr wrap="none" rtlCol="0">
            <a:spAutoFit/>
          </a:bodyPr>
          <a:lstStyle/>
          <a:p>
            <a:r>
              <a:rPr lang="en-US" sz="1741" dirty="0"/>
              <a:t>PCR Product</a:t>
            </a:r>
          </a:p>
        </p:txBody>
      </p:sp>
      <mc:AlternateContent xmlns:mc="http://schemas.openxmlformats.org/markup-compatibility/2006" xmlns:p14="http://schemas.microsoft.com/office/powerpoint/2010/main">
        <mc:Choice Requires="p14">
          <p:contentPart p14:bwMode="auto" r:id="rId4">
            <p14:nvContentPartPr>
              <p14:cNvPr id="51" name="Ink 50">
                <a:extLst>
                  <a:ext uri="{FF2B5EF4-FFF2-40B4-BE49-F238E27FC236}">
                    <a16:creationId xmlns:a16="http://schemas.microsoft.com/office/drawing/2014/main" id="{B2151790-25CB-41CA-933B-FCCD2F259014}"/>
                  </a:ext>
                </a:extLst>
              </p14:cNvPr>
              <p14:cNvContentPartPr/>
              <p14:nvPr/>
            </p14:nvContentPartPr>
            <p14:xfrm>
              <a:off x="7362164" y="3234970"/>
              <a:ext cx="29575" cy="11831"/>
            </p14:xfrm>
          </p:contentPart>
        </mc:Choice>
        <mc:Fallback xmlns="">
          <p:pic>
            <p:nvPicPr>
              <p:cNvPr id="51" name="Ink 50">
                <a:extLst>
                  <a:ext uri="{FF2B5EF4-FFF2-40B4-BE49-F238E27FC236}">
                    <a16:creationId xmlns:a16="http://schemas.microsoft.com/office/drawing/2014/main" id="{B2151790-25CB-41CA-933B-FCCD2F259014}"/>
                  </a:ext>
                </a:extLst>
              </p:cNvPr>
              <p:cNvPicPr/>
              <p:nvPr/>
            </p:nvPicPr>
            <p:blipFill>
              <a:blip r:embed="rId5"/>
              <a:stretch>
                <a:fillRect/>
              </a:stretch>
            </p:blipFill>
            <p:spPr>
              <a:xfrm>
                <a:off x="7353147" y="3226007"/>
                <a:ext cx="47248" cy="2939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9" name="Ink 68">
                <a:extLst>
                  <a:ext uri="{FF2B5EF4-FFF2-40B4-BE49-F238E27FC236}">
                    <a16:creationId xmlns:a16="http://schemas.microsoft.com/office/drawing/2014/main" id="{9918BAF1-6AC0-4EDD-A591-02A5BBD5417E}"/>
                  </a:ext>
                </a:extLst>
              </p14:cNvPr>
              <p14:cNvContentPartPr/>
              <p14:nvPr/>
            </p14:nvContentPartPr>
            <p14:xfrm>
              <a:off x="8428983" y="2017489"/>
              <a:ext cx="40711" cy="73418"/>
            </p14:xfrm>
          </p:contentPart>
        </mc:Choice>
        <mc:Fallback xmlns="">
          <p:pic>
            <p:nvPicPr>
              <p:cNvPr id="69" name="Ink 68">
                <a:extLst>
                  <a:ext uri="{FF2B5EF4-FFF2-40B4-BE49-F238E27FC236}">
                    <a16:creationId xmlns:a16="http://schemas.microsoft.com/office/drawing/2014/main" id="{9918BAF1-6AC0-4EDD-A591-02A5BBD5417E}"/>
                  </a:ext>
                </a:extLst>
              </p:cNvPr>
              <p:cNvPicPr/>
              <p:nvPr/>
            </p:nvPicPr>
            <p:blipFill>
              <a:blip r:embed="rId7"/>
              <a:stretch>
                <a:fillRect/>
              </a:stretch>
            </p:blipFill>
            <p:spPr>
              <a:xfrm>
                <a:off x="8419976" y="2008492"/>
                <a:ext cx="58364" cy="91053"/>
              </a:xfrm>
              <a:prstGeom prst="rect">
                <a:avLst/>
              </a:prstGeom>
            </p:spPr>
          </p:pic>
        </mc:Fallback>
      </mc:AlternateContent>
      <p:sp>
        <p:nvSpPr>
          <p:cNvPr id="3" name="TextBox 2">
            <a:extLst>
              <a:ext uri="{FF2B5EF4-FFF2-40B4-BE49-F238E27FC236}">
                <a16:creationId xmlns:a16="http://schemas.microsoft.com/office/drawing/2014/main" id="{C967FE47-5551-4F77-9B2C-7144E89873BF}"/>
              </a:ext>
            </a:extLst>
          </p:cNvPr>
          <p:cNvSpPr txBox="1"/>
          <p:nvPr/>
        </p:nvSpPr>
        <p:spPr>
          <a:xfrm>
            <a:off x="3397813" y="489876"/>
            <a:ext cx="5874925" cy="408125"/>
          </a:xfrm>
          <a:prstGeom prst="rect">
            <a:avLst/>
          </a:prstGeom>
          <a:noFill/>
        </p:spPr>
        <p:txBody>
          <a:bodyPr wrap="square" rtlCol="0">
            <a:spAutoFit/>
          </a:bodyPr>
          <a:lstStyle/>
          <a:p>
            <a:r>
              <a:rPr lang="en-US" sz="2052" dirty="0"/>
              <a:t>Sequence of Covid-19 (top strand only) </a:t>
            </a:r>
          </a:p>
        </p:txBody>
      </p:sp>
      <p:sp>
        <p:nvSpPr>
          <p:cNvPr id="4" name="TextBox 3">
            <a:extLst>
              <a:ext uri="{FF2B5EF4-FFF2-40B4-BE49-F238E27FC236}">
                <a16:creationId xmlns:a16="http://schemas.microsoft.com/office/drawing/2014/main" id="{E4184A0E-9680-4133-AC37-6709ADAAC851}"/>
              </a:ext>
            </a:extLst>
          </p:cNvPr>
          <p:cNvSpPr txBox="1"/>
          <p:nvPr/>
        </p:nvSpPr>
        <p:spPr>
          <a:xfrm>
            <a:off x="1562211" y="4454985"/>
            <a:ext cx="3086807" cy="330219"/>
          </a:xfrm>
          <a:prstGeom prst="rect">
            <a:avLst/>
          </a:prstGeom>
          <a:noFill/>
        </p:spPr>
        <p:txBody>
          <a:bodyPr wrap="none" rtlCol="0">
            <a:spAutoFit/>
          </a:bodyPr>
          <a:lstStyle/>
          <a:p>
            <a:r>
              <a:rPr lang="en-US" sz="1546" i="1" dirty="0" err="1"/>
              <a:t>dsSeq</a:t>
            </a:r>
            <a:r>
              <a:rPr lang="en-US" sz="1546" i="1" dirty="0"/>
              <a:t> of above bold &amp; circled region</a:t>
            </a:r>
          </a:p>
        </p:txBody>
      </p:sp>
      <p:sp>
        <p:nvSpPr>
          <p:cNvPr id="10" name="Rectangle 9">
            <a:extLst>
              <a:ext uri="{FF2B5EF4-FFF2-40B4-BE49-F238E27FC236}">
                <a16:creationId xmlns:a16="http://schemas.microsoft.com/office/drawing/2014/main" id="{275CD506-009A-407A-B5B7-3B4F327AEE07}"/>
              </a:ext>
            </a:extLst>
          </p:cNvPr>
          <p:cNvSpPr/>
          <p:nvPr/>
        </p:nvSpPr>
        <p:spPr>
          <a:xfrm>
            <a:off x="1298418" y="4786898"/>
            <a:ext cx="11157105" cy="485646"/>
          </a:xfrm>
          <a:prstGeom prst="rect">
            <a:avLst/>
          </a:prstGeom>
        </p:spPr>
        <p:txBody>
          <a:bodyPr wrap="square">
            <a:spAutoFit/>
          </a:bodyPr>
          <a:lstStyle/>
          <a:p>
            <a:r>
              <a:rPr lang="en-US" sz="1278" dirty="0">
                <a:latin typeface="Courier New" panose="02070309020205020404" pitchFamily="49" charset="0"/>
                <a:cs typeface="Courier New" panose="02070309020205020404" pitchFamily="49" charset="0"/>
              </a:rPr>
              <a:t>28271 aaaatgtctgataatg</a:t>
            </a:r>
            <a:r>
              <a:rPr lang="en-US" sz="1278" b="1" cap="all" dirty="0">
                <a:highlight>
                  <a:srgbClr val="FFFF00"/>
                </a:highlight>
                <a:latin typeface="Courier New" panose="02070309020205020404" pitchFamily="49" charset="0"/>
                <a:cs typeface="Courier New" panose="02070309020205020404" pitchFamily="49" charset="0"/>
              </a:rPr>
              <a:t>gaccccaaaatcagcgaaat</a:t>
            </a:r>
            <a:r>
              <a:rPr lang="en-US" sz="1278" dirty="0">
                <a:latin typeface="Courier New" panose="02070309020205020404" pitchFamily="49" charset="0"/>
                <a:cs typeface="Courier New" panose="02070309020205020404" pitchFamily="49" charset="0"/>
              </a:rPr>
              <a:t>gcaccccgcattacgtttggtggaccctcagattcaactggcagtaaccagaatggagaacgca</a:t>
            </a:r>
          </a:p>
          <a:p>
            <a:r>
              <a:rPr lang="en-US" sz="1278" dirty="0">
                <a:latin typeface="Courier New" panose="02070309020205020404" pitchFamily="49" charset="0"/>
                <a:cs typeface="Courier New" panose="02070309020205020404" pitchFamily="49" charset="0"/>
              </a:rPr>
              <a:t>      ttttacagactattacctggggttttagtcgctttacgtggggcgtaatgcaaaccacctggga</a:t>
            </a:r>
            <a:r>
              <a:rPr lang="en-US" sz="1278" b="1" cap="all" dirty="0">
                <a:highlight>
                  <a:srgbClr val="00FFFF"/>
                </a:highlight>
                <a:latin typeface="Courier New" panose="02070309020205020404" pitchFamily="49" charset="0"/>
                <a:cs typeface="Courier New" panose="02070309020205020404" pitchFamily="49" charset="0"/>
              </a:rPr>
              <a:t>gtctaagttgaccgtcattggtct</a:t>
            </a:r>
            <a:r>
              <a:rPr lang="en-US" sz="1278" dirty="0">
                <a:latin typeface="Courier New" panose="02070309020205020404" pitchFamily="49" charset="0"/>
                <a:cs typeface="Courier New" panose="02070309020205020404" pitchFamily="49" charset="0"/>
              </a:rPr>
              <a:t>tacctcttgcgt</a:t>
            </a:r>
          </a:p>
        </p:txBody>
      </p:sp>
      <p:sp>
        <p:nvSpPr>
          <p:cNvPr id="25" name="TextBox 24">
            <a:extLst>
              <a:ext uri="{FF2B5EF4-FFF2-40B4-BE49-F238E27FC236}">
                <a16:creationId xmlns:a16="http://schemas.microsoft.com/office/drawing/2014/main" id="{C5EB598A-33EB-4856-8638-66253AAB02FF}"/>
              </a:ext>
            </a:extLst>
          </p:cNvPr>
          <p:cNvSpPr txBox="1"/>
          <p:nvPr/>
        </p:nvSpPr>
        <p:spPr>
          <a:xfrm>
            <a:off x="1834725" y="3229427"/>
            <a:ext cx="3126177" cy="360227"/>
          </a:xfrm>
          <a:prstGeom prst="rect">
            <a:avLst/>
          </a:prstGeom>
          <a:noFill/>
        </p:spPr>
        <p:txBody>
          <a:bodyPr wrap="none" rtlCol="0">
            <a:spAutoFit/>
          </a:bodyPr>
          <a:lstStyle/>
          <a:p>
            <a:r>
              <a:rPr lang="en-US" sz="1741" dirty="0"/>
              <a:t>CDC Recommended PCR Primers</a:t>
            </a:r>
          </a:p>
        </p:txBody>
      </p:sp>
      <p:cxnSp>
        <p:nvCxnSpPr>
          <p:cNvPr id="46" name="Straight Arrow Connector 45">
            <a:extLst>
              <a:ext uri="{FF2B5EF4-FFF2-40B4-BE49-F238E27FC236}">
                <a16:creationId xmlns:a16="http://schemas.microsoft.com/office/drawing/2014/main" id="{86CD2D33-CCEC-4D7E-B231-F672FA521CC9}"/>
              </a:ext>
            </a:extLst>
          </p:cNvPr>
          <p:cNvCxnSpPr>
            <a:cxnSpLocks/>
          </p:cNvCxnSpPr>
          <p:nvPr/>
        </p:nvCxnSpPr>
        <p:spPr>
          <a:xfrm>
            <a:off x="5534636" y="4282809"/>
            <a:ext cx="2611126" cy="7465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797B0E0-6905-4F53-B886-91DF28E89BC5}"/>
              </a:ext>
            </a:extLst>
          </p:cNvPr>
          <p:cNvSpPr/>
          <p:nvPr/>
        </p:nvSpPr>
        <p:spPr>
          <a:xfrm>
            <a:off x="4918971" y="1529200"/>
            <a:ext cx="6156997" cy="6898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14" name="Date Placeholder 13">
            <a:extLst>
              <a:ext uri="{FF2B5EF4-FFF2-40B4-BE49-F238E27FC236}">
                <a16:creationId xmlns:a16="http://schemas.microsoft.com/office/drawing/2014/main" id="{87563BDA-709E-80EA-20AF-6863428D5C5A}"/>
              </a:ext>
            </a:extLst>
          </p:cNvPr>
          <p:cNvSpPr>
            <a:spLocks noGrp="1"/>
          </p:cNvSpPr>
          <p:nvPr>
            <p:ph type="dt" sz="half" idx="10"/>
          </p:nvPr>
        </p:nvSpPr>
        <p:spPr/>
        <p:txBody>
          <a:bodyPr/>
          <a:lstStyle/>
          <a:p>
            <a:fld id="{0D4D52F3-AD03-47FD-9247-6B71056A10AE}" type="datetime1">
              <a:rPr lang="en-US" smtClean="0"/>
              <a:t>9/7/2024</a:t>
            </a:fld>
            <a:endParaRPr lang="en-US"/>
          </a:p>
        </p:txBody>
      </p:sp>
      <p:sp>
        <p:nvSpPr>
          <p:cNvPr id="15" name="Footer Placeholder 14">
            <a:extLst>
              <a:ext uri="{FF2B5EF4-FFF2-40B4-BE49-F238E27FC236}">
                <a16:creationId xmlns:a16="http://schemas.microsoft.com/office/drawing/2014/main" id="{2AE53CE4-E3DE-3456-EEC5-0F87B04047B0}"/>
              </a:ext>
            </a:extLst>
          </p:cNvPr>
          <p:cNvSpPr>
            <a:spLocks noGrp="1"/>
          </p:cNvSpPr>
          <p:nvPr>
            <p:ph type="ftr" sz="quarter" idx="11"/>
          </p:nvPr>
        </p:nvSpPr>
        <p:spPr/>
        <p:txBody>
          <a:bodyPr/>
          <a:lstStyle/>
          <a:p>
            <a:r>
              <a:rPr lang="en-US"/>
              <a:t>Drugs and Disease F2024 - Lecture 4</a:t>
            </a:r>
          </a:p>
        </p:txBody>
      </p:sp>
      <p:sp>
        <p:nvSpPr>
          <p:cNvPr id="16" name="Slide Number Placeholder 15">
            <a:extLst>
              <a:ext uri="{FF2B5EF4-FFF2-40B4-BE49-F238E27FC236}">
                <a16:creationId xmlns:a16="http://schemas.microsoft.com/office/drawing/2014/main" id="{6B976EAB-2AC2-C64F-2410-64D138C2A95D}"/>
              </a:ext>
            </a:extLst>
          </p:cNvPr>
          <p:cNvSpPr>
            <a:spLocks noGrp="1"/>
          </p:cNvSpPr>
          <p:nvPr>
            <p:ph type="sldNum" sz="quarter" idx="12"/>
          </p:nvPr>
        </p:nvSpPr>
        <p:spPr/>
        <p:txBody>
          <a:bodyPr/>
          <a:lstStyle/>
          <a:p>
            <a:fld id="{DC3BB032-4020-48F4-953B-341806DC4A2B}" type="slidenum">
              <a:rPr lang="en-US" smtClean="0"/>
              <a:t>24</a:t>
            </a:fld>
            <a:endParaRPr lang="en-US"/>
          </a:p>
        </p:txBody>
      </p:sp>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441BA57F-E8C6-9D17-CEBE-90C54A2FC9FB}"/>
                  </a:ext>
                </a:extLst>
              </p14:cNvPr>
              <p14:cNvContentPartPr/>
              <p14:nvPr/>
            </p14:nvContentPartPr>
            <p14:xfrm>
              <a:off x="7107296" y="448866"/>
              <a:ext cx="2353320" cy="46440"/>
            </p14:xfrm>
          </p:contentPart>
        </mc:Choice>
        <mc:Fallback>
          <p:pic>
            <p:nvPicPr>
              <p:cNvPr id="2" name="Ink 1">
                <a:extLst>
                  <a:ext uri="{FF2B5EF4-FFF2-40B4-BE49-F238E27FC236}">
                    <a16:creationId xmlns:a16="http://schemas.microsoft.com/office/drawing/2014/main" id="{441BA57F-E8C6-9D17-CEBE-90C54A2FC9FB}"/>
                  </a:ext>
                </a:extLst>
              </p:cNvPr>
              <p:cNvPicPr/>
              <p:nvPr/>
            </p:nvPicPr>
            <p:blipFill>
              <a:blip r:embed="rId9"/>
              <a:stretch>
                <a:fillRect/>
              </a:stretch>
            </p:blipFill>
            <p:spPr>
              <a:xfrm>
                <a:off x="7098656" y="440226"/>
                <a:ext cx="2370960" cy="64080"/>
              </a:xfrm>
              <a:prstGeom prst="rect">
                <a:avLst/>
              </a:prstGeom>
            </p:spPr>
          </p:pic>
        </mc:Fallback>
      </mc:AlternateContent>
      <p:grpSp>
        <p:nvGrpSpPr>
          <p:cNvPr id="22" name="Group 21">
            <a:extLst>
              <a:ext uri="{FF2B5EF4-FFF2-40B4-BE49-F238E27FC236}">
                <a16:creationId xmlns:a16="http://schemas.microsoft.com/office/drawing/2014/main" id="{8A1EFAF0-6973-CF11-63D5-6854F85B3FB2}"/>
              </a:ext>
            </a:extLst>
          </p:cNvPr>
          <p:cNvGrpSpPr/>
          <p:nvPr/>
        </p:nvGrpSpPr>
        <p:grpSpPr>
          <a:xfrm>
            <a:off x="4382096" y="846666"/>
            <a:ext cx="622800" cy="2513880"/>
            <a:chOff x="4382096" y="846666"/>
            <a:chExt cx="622800" cy="2513880"/>
          </a:xfrm>
        </p:grpSpPr>
        <mc:AlternateContent xmlns:mc="http://schemas.openxmlformats.org/markup-compatibility/2006">
          <mc:Choice xmlns:p14="http://schemas.microsoft.com/office/powerpoint/2010/main" Requires="p14">
            <p:contentPart p14:bwMode="auto" r:id="rId10">
              <p14:nvContentPartPr>
                <p14:cNvPr id="5" name="Ink 4">
                  <a:extLst>
                    <a:ext uri="{FF2B5EF4-FFF2-40B4-BE49-F238E27FC236}">
                      <a16:creationId xmlns:a16="http://schemas.microsoft.com/office/drawing/2014/main" id="{C9AEA7CA-45D4-161A-C62C-5EFA9A2FB82D}"/>
                    </a:ext>
                  </a:extLst>
                </p14:cNvPr>
                <p14:cNvContentPartPr/>
                <p14:nvPr/>
              </p14:nvContentPartPr>
              <p14:xfrm>
                <a:off x="4428176" y="908946"/>
                <a:ext cx="28080" cy="2316960"/>
              </p14:xfrm>
            </p:contentPart>
          </mc:Choice>
          <mc:Fallback>
            <p:pic>
              <p:nvPicPr>
                <p:cNvPr id="5" name="Ink 4">
                  <a:extLst>
                    <a:ext uri="{FF2B5EF4-FFF2-40B4-BE49-F238E27FC236}">
                      <a16:creationId xmlns:a16="http://schemas.microsoft.com/office/drawing/2014/main" id="{C9AEA7CA-45D4-161A-C62C-5EFA9A2FB82D}"/>
                    </a:ext>
                  </a:extLst>
                </p:cNvPr>
                <p:cNvPicPr/>
                <p:nvPr/>
              </p:nvPicPr>
              <p:blipFill>
                <a:blip r:embed="rId11"/>
                <a:stretch>
                  <a:fillRect/>
                </a:stretch>
              </p:blipFill>
              <p:spPr>
                <a:xfrm>
                  <a:off x="4419176" y="900306"/>
                  <a:ext cx="45720" cy="2334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F0A5B760-81C1-066E-3EEF-F87D36A57832}"/>
                    </a:ext>
                  </a:extLst>
                </p14:cNvPr>
                <p14:cNvContentPartPr/>
                <p14:nvPr/>
              </p14:nvContentPartPr>
              <p14:xfrm>
                <a:off x="4382816" y="3153906"/>
                <a:ext cx="120960" cy="131400"/>
              </p14:xfrm>
            </p:contentPart>
          </mc:Choice>
          <mc:Fallback>
            <p:pic>
              <p:nvPicPr>
                <p:cNvPr id="11" name="Ink 10">
                  <a:extLst>
                    <a:ext uri="{FF2B5EF4-FFF2-40B4-BE49-F238E27FC236}">
                      <a16:creationId xmlns:a16="http://schemas.microsoft.com/office/drawing/2014/main" id="{F0A5B760-81C1-066E-3EEF-F87D36A57832}"/>
                    </a:ext>
                  </a:extLst>
                </p:cNvPr>
                <p:cNvPicPr/>
                <p:nvPr/>
              </p:nvPicPr>
              <p:blipFill>
                <a:blip r:embed="rId13"/>
                <a:stretch>
                  <a:fillRect/>
                </a:stretch>
              </p:blipFill>
              <p:spPr>
                <a:xfrm>
                  <a:off x="4373816" y="3144906"/>
                  <a:ext cx="13860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7EB43F6F-9301-8EF8-9C14-39296A3759FE}"/>
                    </a:ext>
                  </a:extLst>
                </p14:cNvPr>
                <p14:cNvContentPartPr/>
                <p14:nvPr/>
              </p14:nvContentPartPr>
              <p14:xfrm>
                <a:off x="4382096" y="846666"/>
                <a:ext cx="142920" cy="118440"/>
              </p14:xfrm>
            </p:contentPart>
          </mc:Choice>
          <mc:Fallback>
            <p:pic>
              <p:nvPicPr>
                <p:cNvPr id="18" name="Ink 17">
                  <a:extLst>
                    <a:ext uri="{FF2B5EF4-FFF2-40B4-BE49-F238E27FC236}">
                      <a16:creationId xmlns:a16="http://schemas.microsoft.com/office/drawing/2014/main" id="{7EB43F6F-9301-8EF8-9C14-39296A3759FE}"/>
                    </a:ext>
                  </a:extLst>
                </p:cNvPr>
                <p:cNvPicPr/>
                <p:nvPr/>
              </p:nvPicPr>
              <p:blipFill>
                <a:blip r:embed="rId15"/>
                <a:stretch>
                  <a:fillRect/>
                </a:stretch>
              </p:blipFill>
              <p:spPr>
                <a:xfrm>
                  <a:off x="4373096" y="838026"/>
                  <a:ext cx="16056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DACFAF03-985D-D75E-FC8B-8737DAA76865}"/>
                    </a:ext>
                  </a:extLst>
                </p14:cNvPr>
                <p14:cNvContentPartPr/>
                <p14:nvPr/>
              </p14:nvContentPartPr>
              <p14:xfrm>
                <a:off x="4595936" y="3070026"/>
                <a:ext cx="408960" cy="290520"/>
              </p14:xfrm>
            </p:contentPart>
          </mc:Choice>
          <mc:Fallback>
            <p:pic>
              <p:nvPicPr>
                <p:cNvPr id="21" name="Ink 20">
                  <a:extLst>
                    <a:ext uri="{FF2B5EF4-FFF2-40B4-BE49-F238E27FC236}">
                      <a16:creationId xmlns:a16="http://schemas.microsoft.com/office/drawing/2014/main" id="{DACFAF03-985D-D75E-FC8B-8737DAA76865}"/>
                    </a:ext>
                  </a:extLst>
                </p:cNvPr>
                <p:cNvPicPr/>
                <p:nvPr/>
              </p:nvPicPr>
              <p:blipFill>
                <a:blip r:embed="rId17"/>
                <a:stretch>
                  <a:fillRect/>
                </a:stretch>
              </p:blipFill>
              <p:spPr>
                <a:xfrm>
                  <a:off x="4587296" y="3061026"/>
                  <a:ext cx="426600" cy="308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
            <p14:nvContentPartPr>
              <p14:cNvPr id="32" name="Ink 31">
                <a:extLst>
                  <a:ext uri="{FF2B5EF4-FFF2-40B4-BE49-F238E27FC236}">
                    <a16:creationId xmlns:a16="http://schemas.microsoft.com/office/drawing/2014/main" id="{59CE81EF-6D1B-5D2B-576D-C34CA6856F04}"/>
                  </a:ext>
                </a:extLst>
              </p14:cNvPr>
              <p14:cNvContentPartPr/>
              <p14:nvPr/>
            </p14:nvContentPartPr>
            <p14:xfrm>
              <a:off x="3459776" y="4723866"/>
              <a:ext cx="2009160" cy="378000"/>
            </p14:xfrm>
          </p:contentPart>
        </mc:Choice>
        <mc:Fallback>
          <p:pic>
            <p:nvPicPr>
              <p:cNvPr id="32" name="Ink 31">
                <a:extLst>
                  <a:ext uri="{FF2B5EF4-FFF2-40B4-BE49-F238E27FC236}">
                    <a16:creationId xmlns:a16="http://schemas.microsoft.com/office/drawing/2014/main" id="{59CE81EF-6D1B-5D2B-576D-C34CA6856F04}"/>
                  </a:ext>
                </a:extLst>
              </p:cNvPr>
              <p:cNvPicPr/>
              <p:nvPr/>
            </p:nvPicPr>
            <p:blipFill>
              <a:blip r:embed="rId19"/>
              <a:stretch>
                <a:fillRect/>
              </a:stretch>
            </p:blipFill>
            <p:spPr>
              <a:xfrm>
                <a:off x="3451136" y="4715226"/>
                <a:ext cx="2026800" cy="3956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3" name="Ink 32">
                <a:extLst>
                  <a:ext uri="{FF2B5EF4-FFF2-40B4-BE49-F238E27FC236}">
                    <a16:creationId xmlns:a16="http://schemas.microsoft.com/office/drawing/2014/main" id="{D164FEC4-C230-86A8-25E3-A82F372265BE}"/>
                  </a:ext>
                </a:extLst>
              </p14:cNvPr>
              <p14:cNvContentPartPr/>
              <p14:nvPr/>
            </p14:nvContentPartPr>
            <p14:xfrm>
              <a:off x="8062016" y="4962906"/>
              <a:ext cx="2404080" cy="335520"/>
            </p14:xfrm>
          </p:contentPart>
        </mc:Choice>
        <mc:Fallback>
          <p:pic>
            <p:nvPicPr>
              <p:cNvPr id="33" name="Ink 32">
                <a:extLst>
                  <a:ext uri="{FF2B5EF4-FFF2-40B4-BE49-F238E27FC236}">
                    <a16:creationId xmlns:a16="http://schemas.microsoft.com/office/drawing/2014/main" id="{D164FEC4-C230-86A8-25E3-A82F372265BE}"/>
                  </a:ext>
                </a:extLst>
              </p:cNvPr>
              <p:cNvPicPr/>
              <p:nvPr/>
            </p:nvPicPr>
            <p:blipFill>
              <a:blip r:embed="rId21"/>
              <a:stretch>
                <a:fillRect/>
              </a:stretch>
            </p:blipFill>
            <p:spPr>
              <a:xfrm>
                <a:off x="8053376" y="4954266"/>
                <a:ext cx="2421720" cy="3531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5" name="Ink 34">
                <a:extLst>
                  <a:ext uri="{FF2B5EF4-FFF2-40B4-BE49-F238E27FC236}">
                    <a16:creationId xmlns:a16="http://schemas.microsoft.com/office/drawing/2014/main" id="{9E6332DE-876A-81E1-CA88-FA06C4047907}"/>
                  </a:ext>
                </a:extLst>
              </p14:cNvPr>
              <p14:cNvContentPartPr/>
              <p14:nvPr/>
            </p14:nvContentPartPr>
            <p14:xfrm>
              <a:off x="1757336" y="3190626"/>
              <a:ext cx="801360" cy="417240"/>
            </p14:xfrm>
          </p:contentPart>
        </mc:Choice>
        <mc:Fallback>
          <p:pic>
            <p:nvPicPr>
              <p:cNvPr id="35" name="Ink 34">
                <a:extLst>
                  <a:ext uri="{FF2B5EF4-FFF2-40B4-BE49-F238E27FC236}">
                    <a16:creationId xmlns:a16="http://schemas.microsoft.com/office/drawing/2014/main" id="{9E6332DE-876A-81E1-CA88-FA06C4047907}"/>
                  </a:ext>
                </a:extLst>
              </p:cNvPr>
              <p:cNvPicPr/>
              <p:nvPr/>
            </p:nvPicPr>
            <p:blipFill>
              <a:blip r:embed="rId23"/>
              <a:stretch>
                <a:fillRect/>
              </a:stretch>
            </p:blipFill>
            <p:spPr>
              <a:xfrm>
                <a:off x="1748336" y="3181626"/>
                <a:ext cx="819000" cy="434880"/>
              </a:xfrm>
              <a:prstGeom prst="rect">
                <a:avLst/>
              </a:prstGeom>
            </p:spPr>
          </p:pic>
        </mc:Fallback>
      </mc:AlternateContent>
      <p:grpSp>
        <p:nvGrpSpPr>
          <p:cNvPr id="39" name="Group 38">
            <a:extLst>
              <a:ext uri="{FF2B5EF4-FFF2-40B4-BE49-F238E27FC236}">
                <a16:creationId xmlns:a16="http://schemas.microsoft.com/office/drawing/2014/main" id="{BBFF09E2-42A1-46E7-6BCB-EF4A027F9861}"/>
              </a:ext>
            </a:extLst>
          </p:cNvPr>
          <p:cNvGrpSpPr/>
          <p:nvPr/>
        </p:nvGrpSpPr>
        <p:grpSpPr>
          <a:xfrm>
            <a:off x="5270216" y="4548546"/>
            <a:ext cx="228960" cy="169920"/>
            <a:chOff x="5270216" y="4548546"/>
            <a:chExt cx="228960" cy="169920"/>
          </a:xfrm>
        </p:grpSpPr>
        <mc:AlternateContent xmlns:mc="http://schemas.openxmlformats.org/markup-compatibility/2006">
          <mc:Choice xmlns:p14="http://schemas.microsoft.com/office/powerpoint/2010/main" Requires="p14">
            <p:contentPart p14:bwMode="auto" r:id="rId24">
              <p14:nvContentPartPr>
                <p14:cNvPr id="36" name="Ink 35">
                  <a:extLst>
                    <a:ext uri="{FF2B5EF4-FFF2-40B4-BE49-F238E27FC236}">
                      <a16:creationId xmlns:a16="http://schemas.microsoft.com/office/drawing/2014/main" id="{568449B3-8FA3-956F-0521-BDD8372AC317}"/>
                    </a:ext>
                  </a:extLst>
                </p14:cNvPr>
                <p14:cNvContentPartPr/>
                <p14:nvPr/>
              </p14:nvContentPartPr>
              <p14:xfrm>
                <a:off x="5270216" y="4613346"/>
                <a:ext cx="117360" cy="105120"/>
              </p14:xfrm>
            </p:contentPart>
          </mc:Choice>
          <mc:Fallback>
            <p:pic>
              <p:nvPicPr>
                <p:cNvPr id="36" name="Ink 35">
                  <a:extLst>
                    <a:ext uri="{FF2B5EF4-FFF2-40B4-BE49-F238E27FC236}">
                      <a16:creationId xmlns:a16="http://schemas.microsoft.com/office/drawing/2014/main" id="{568449B3-8FA3-956F-0521-BDD8372AC317}"/>
                    </a:ext>
                  </a:extLst>
                </p:cNvPr>
                <p:cNvPicPr/>
                <p:nvPr/>
              </p:nvPicPr>
              <p:blipFill>
                <a:blip r:embed="rId25"/>
                <a:stretch>
                  <a:fillRect/>
                </a:stretch>
              </p:blipFill>
              <p:spPr>
                <a:xfrm>
                  <a:off x="5261216" y="4604346"/>
                  <a:ext cx="135000" cy="1227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7" name="Ink 36">
                  <a:extLst>
                    <a:ext uri="{FF2B5EF4-FFF2-40B4-BE49-F238E27FC236}">
                      <a16:creationId xmlns:a16="http://schemas.microsoft.com/office/drawing/2014/main" id="{FB433AD3-E613-BB73-FEA5-1AD56E8FA4A3}"/>
                    </a:ext>
                  </a:extLst>
                </p14:cNvPr>
                <p14:cNvContentPartPr/>
                <p14:nvPr/>
              </p14:nvContentPartPr>
              <p14:xfrm>
                <a:off x="5430416" y="4549986"/>
                <a:ext cx="39960" cy="113400"/>
              </p14:xfrm>
            </p:contentPart>
          </mc:Choice>
          <mc:Fallback>
            <p:pic>
              <p:nvPicPr>
                <p:cNvPr id="37" name="Ink 36">
                  <a:extLst>
                    <a:ext uri="{FF2B5EF4-FFF2-40B4-BE49-F238E27FC236}">
                      <a16:creationId xmlns:a16="http://schemas.microsoft.com/office/drawing/2014/main" id="{FB433AD3-E613-BB73-FEA5-1AD56E8FA4A3}"/>
                    </a:ext>
                  </a:extLst>
                </p:cNvPr>
                <p:cNvPicPr/>
                <p:nvPr/>
              </p:nvPicPr>
              <p:blipFill>
                <a:blip r:embed="rId27"/>
                <a:stretch>
                  <a:fillRect/>
                </a:stretch>
              </p:blipFill>
              <p:spPr>
                <a:xfrm>
                  <a:off x="5421776" y="4540986"/>
                  <a:ext cx="5760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8" name="Ink 37">
                  <a:extLst>
                    <a:ext uri="{FF2B5EF4-FFF2-40B4-BE49-F238E27FC236}">
                      <a16:creationId xmlns:a16="http://schemas.microsoft.com/office/drawing/2014/main" id="{FDF89EDA-EC5B-4C81-38D3-A9B7DA59BADD}"/>
                    </a:ext>
                  </a:extLst>
                </p14:cNvPr>
                <p14:cNvContentPartPr/>
                <p14:nvPr/>
              </p14:nvContentPartPr>
              <p14:xfrm>
                <a:off x="5409536" y="4548546"/>
                <a:ext cx="89640" cy="89280"/>
              </p14:xfrm>
            </p:contentPart>
          </mc:Choice>
          <mc:Fallback>
            <p:pic>
              <p:nvPicPr>
                <p:cNvPr id="38" name="Ink 37">
                  <a:extLst>
                    <a:ext uri="{FF2B5EF4-FFF2-40B4-BE49-F238E27FC236}">
                      <a16:creationId xmlns:a16="http://schemas.microsoft.com/office/drawing/2014/main" id="{FDF89EDA-EC5B-4C81-38D3-A9B7DA59BADD}"/>
                    </a:ext>
                  </a:extLst>
                </p:cNvPr>
                <p:cNvPicPr/>
                <p:nvPr/>
              </p:nvPicPr>
              <p:blipFill>
                <a:blip r:embed="rId29"/>
                <a:stretch>
                  <a:fillRect/>
                </a:stretch>
              </p:blipFill>
              <p:spPr>
                <a:xfrm>
                  <a:off x="5400536" y="4539906"/>
                  <a:ext cx="107280" cy="106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
            <p14:nvContentPartPr>
              <p14:cNvPr id="47" name="Ink 46">
                <a:extLst>
                  <a:ext uri="{FF2B5EF4-FFF2-40B4-BE49-F238E27FC236}">
                    <a16:creationId xmlns:a16="http://schemas.microsoft.com/office/drawing/2014/main" id="{022585C2-075D-282B-1E7D-E5B586E8E278}"/>
                  </a:ext>
                </a:extLst>
              </p14:cNvPr>
              <p14:cNvContentPartPr/>
              <p14:nvPr/>
            </p14:nvContentPartPr>
            <p14:xfrm>
              <a:off x="3519536" y="4693626"/>
              <a:ext cx="45000" cy="659160"/>
            </p14:xfrm>
          </p:contentPart>
        </mc:Choice>
        <mc:Fallback>
          <p:pic>
            <p:nvPicPr>
              <p:cNvPr id="47" name="Ink 46">
                <a:extLst>
                  <a:ext uri="{FF2B5EF4-FFF2-40B4-BE49-F238E27FC236}">
                    <a16:creationId xmlns:a16="http://schemas.microsoft.com/office/drawing/2014/main" id="{022585C2-075D-282B-1E7D-E5B586E8E278}"/>
                  </a:ext>
                </a:extLst>
              </p:cNvPr>
              <p:cNvPicPr/>
              <p:nvPr/>
            </p:nvPicPr>
            <p:blipFill>
              <a:blip r:embed="rId31"/>
              <a:stretch>
                <a:fillRect/>
              </a:stretch>
            </p:blipFill>
            <p:spPr>
              <a:xfrm>
                <a:off x="3510536" y="4684986"/>
                <a:ext cx="62640" cy="6768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0" name="Ink 49">
                <a:extLst>
                  <a:ext uri="{FF2B5EF4-FFF2-40B4-BE49-F238E27FC236}">
                    <a16:creationId xmlns:a16="http://schemas.microsoft.com/office/drawing/2014/main" id="{9DE0BAE7-EC9F-8CF0-5119-3BDEC915D954}"/>
                  </a:ext>
                </a:extLst>
              </p14:cNvPr>
              <p14:cNvContentPartPr/>
              <p14:nvPr/>
            </p14:nvContentPartPr>
            <p14:xfrm>
              <a:off x="3628256" y="4848786"/>
              <a:ext cx="7560" cy="18000"/>
            </p14:xfrm>
          </p:contentPart>
        </mc:Choice>
        <mc:Fallback>
          <p:pic>
            <p:nvPicPr>
              <p:cNvPr id="50" name="Ink 49">
                <a:extLst>
                  <a:ext uri="{FF2B5EF4-FFF2-40B4-BE49-F238E27FC236}">
                    <a16:creationId xmlns:a16="http://schemas.microsoft.com/office/drawing/2014/main" id="{9DE0BAE7-EC9F-8CF0-5119-3BDEC915D954}"/>
                  </a:ext>
                </a:extLst>
              </p:cNvPr>
              <p:cNvPicPr/>
              <p:nvPr/>
            </p:nvPicPr>
            <p:blipFill>
              <a:blip r:embed="rId33"/>
              <a:stretch>
                <a:fillRect/>
              </a:stretch>
            </p:blipFill>
            <p:spPr>
              <a:xfrm>
                <a:off x="3619256" y="4839786"/>
                <a:ext cx="25200" cy="35640"/>
              </a:xfrm>
              <a:prstGeom prst="rect">
                <a:avLst/>
              </a:prstGeom>
            </p:spPr>
          </p:pic>
        </mc:Fallback>
      </mc:AlternateContent>
      <p:grpSp>
        <p:nvGrpSpPr>
          <p:cNvPr id="53" name="Group 52">
            <a:extLst>
              <a:ext uri="{FF2B5EF4-FFF2-40B4-BE49-F238E27FC236}">
                <a16:creationId xmlns:a16="http://schemas.microsoft.com/office/drawing/2014/main" id="{F2545B4E-5DBE-5067-023F-BCE43BD81814}"/>
              </a:ext>
            </a:extLst>
          </p:cNvPr>
          <p:cNvGrpSpPr/>
          <p:nvPr/>
        </p:nvGrpSpPr>
        <p:grpSpPr>
          <a:xfrm>
            <a:off x="10288256" y="1626066"/>
            <a:ext cx="1119960" cy="3909960"/>
            <a:chOff x="10288256" y="1626066"/>
            <a:chExt cx="1119960" cy="3909960"/>
          </a:xfrm>
        </p:grpSpPr>
        <mc:AlternateContent xmlns:mc="http://schemas.openxmlformats.org/markup-compatibility/2006">
          <mc:Choice xmlns:p14="http://schemas.microsoft.com/office/powerpoint/2010/main" Requires="p14">
            <p:contentPart p14:bwMode="auto" r:id="rId34">
              <p14:nvContentPartPr>
                <p14:cNvPr id="24" name="Ink 23">
                  <a:extLst>
                    <a:ext uri="{FF2B5EF4-FFF2-40B4-BE49-F238E27FC236}">
                      <a16:creationId xmlns:a16="http://schemas.microsoft.com/office/drawing/2014/main" id="{867EC269-33B4-ADAA-B698-3B39FB26F601}"/>
                    </a:ext>
                  </a:extLst>
                </p14:cNvPr>
                <p14:cNvContentPartPr/>
                <p14:nvPr/>
              </p14:nvContentPartPr>
              <p14:xfrm>
                <a:off x="10977296" y="1626066"/>
                <a:ext cx="291600" cy="196560"/>
              </p14:xfrm>
            </p:contentPart>
          </mc:Choice>
          <mc:Fallback>
            <p:pic>
              <p:nvPicPr>
                <p:cNvPr id="24" name="Ink 23">
                  <a:extLst>
                    <a:ext uri="{FF2B5EF4-FFF2-40B4-BE49-F238E27FC236}">
                      <a16:creationId xmlns:a16="http://schemas.microsoft.com/office/drawing/2014/main" id="{867EC269-33B4-ADAA-B698-3B39FB26F601}"/>
                    </a:ext>
                  </a:extLst>
                </p:cNvPr>
                <p:cNvPicPr/>
                <p:nvPr/>
              </p:nvPicPr>
              <p:blipFill>
                <a:blip r:embed="rId35"/>
                <a:stretch>
                  <a:fillRect/>
                </a:stretch>
              </p:blipFill>
              <p:spPr>
                <a:xfrm>
                  <a:off x="10968296" y="1617066"/>
                  <a:ext cx="30924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6" name="Ink 25">
                  <a:extLst>
                    <a:ext uri="{FF2B5EF4-FFF2-40B4-BE49-F238E27FC236}">
                      <a16:creationId xmlns:a16="http://schemas.microsoft.com/office/drawing/2014/main" id="{F31C1159-C73F-1EA1-8B19-9B12E3B329CE}"/>
                    </a:ext>
                  </a:extLst>
                </p14:cNvPr>
                <p14:cNvContentPartPr/>
                <p14:nvPr/>
              </p14:nvContentPartPr>
              <p14:xfrm>
                <a:off x="11027336" y="1691946"/>
                <a:ext cx="112320" cy="98640"/>
              </p14:xfrm>
            </p:contentPart>
          </mc:Choice>
          <mc:Fallback>
            <p:pic>
              <p:nvPicPr>
                <p:cNvPr id="26" name="Ink 25">
                  <a:extLst>
                    <a:ext uri="{FF2B5EF4-FFF2-40B4-BE49-F238E27FC236}">
                      <a16:creationId xmlns:a16="http://schemas.microsoft.com/office/drawing/2014/main" id="{F31C1159-C73F-1EA1-8B19-9B12E3B329CE}"/>
                    </a:ext>
                  </a:extLst>
                </p:cNvPr>
                <p:cNvPicPr/>
                <p:nvPr/>
              </p:nvPicPr>
              <p:blipFill>
                <a:blip r:embed="rId37"/>
                <a:stretch>
                  <a:fillRect/>
                </a:stretch>
              </p:blipFill>
              <p:spPr>
                <a:xfrm>
                  <a:off x="11018696" y="1683306"/>
                  <a:ext cx="12996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Ink 27">
                  <a:extLst>
                    <a:ext uri="{FF2B5EF4-FFF2-40B4-BE49-F238E27FC236}">
                      <a16:creationId xmlns:a16="http://schemas.microsoft.com/office/drawing/2014/main" id="{58B82D68-46FA-D83E-1E9D-3BBA6B34DECD}"/>
                    </a:ext>
                  </a:extLst>
                </p14:cNvPr>
                <p14:cNvContentPartPr/>
                <p14:nvPr/>
              </p14:nvContentPartPr>
              <p14:xfrm>
                <a:off x="10630976" y="1993266"/>
                <a:ext cx="777240" cy="2701080"/>
              </p14:xfrm>
            </p:contentPart>
          </mc:Choice>
          <mc:Fallback>
            <p:pic>
              <p:nvPicPr>
                <p:cNvPr id="28" name="Ink 27">
                  <a:extLst>
                    <a:ext uri="{FF2B5EF4-FFF2-40B4-BE49-F238E27FC236}">
                      <a16:creationId xmlns:a16="http://schemas.microsoft.com/office/drawing/2014/main" id="{58B82D68-46FA-D83E-1E9D-3BBA6B34DECD}"/>
                    </a:ext>
                  </a:extLst>
                </p:cNvPr>
                <p:cNvPicPr/>
                <p:nvPr/>
              </p:nvPicPr>
              <p:blipFill>
                <a:blip r:embed="rId39"/>
                <a:stretch>
                  <a:fillRect/>
                </a:stretch>
              </p:blipFill>
              <p:spPr>
                <a:xfrm>
                  <a:off x="10622336" y="1984266"/>
                  <a:ext cx="794880" cy="27187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Ink 28">
                  <a:extLst>
                    <a:ext uri="{FF2B5EF4-FFF2-40B4-BE49-F238E27FC236}">
                      <a16:creationId xmlns:a16="http://schemas.microsoft.com/office/drawing/2014/main" id="{97E5CBF0-87CD-2F6F-2F71-17B23945E1B8}"/>
                    </a:ext>
                  </a:extLst>
                </p14:cNvPr>
                <p14:cNvContentPartPr/>
                <p14:nvPr/>
              </p14:nvContentPartPr>
              <p14:xfrm>
                <a:off x="10583816" y="4553586"/>
                <a:ext cx="125280" cy="190800"/>
              </p14:xfrm>
            </p:contentPart>
          </mc:Choice>
          <mc:Fallback>
            <p:pic>
              <p:nvPicPr>
                <p:cNvPr id="29" name="Ink 28">
                  <a:extLst>
                    <a:ext uri="{FF2B5EF4-FFF2-40B4-BE49-F238E27FC236}">
                      <a16:creationId xmlns:a16="http://schemas.microsoft.com/office/drawing/2014/main" id="{97E5CBF0-87CD-2F6F-2F71-17B23945E1B8}"/>
                    </a:ext>
                  </a:extLst>
                </p:cNvPr>
                <p:cNvPicPr/>
                <p:nvPr/>
              </p:nvPicPr>
              <p:blipFill>
                <a:blip r:embed="rId41"/>
                <a:stretch>
                  <a:fillRect/>
                </a:stretch>
              </p:blipFill>
              <p:spPr>
                <a:xfrm>
                  <a:off x="10575176" y="4544946"/>
                  <a:ext cx="142920" cy="2084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0" name="Ink 39">
                  <a:extLst>
                    <a:ext uri="{FF2B5EF4-FFF2-40B4-BE49-F238E27FC236}">
                      <a16:creationId xmlns:a16="http://schemas.microsoft.com/office/drawing/2014/main" id="{333D9379-25E0-EC62-E600-1E90BE97AE51}"/>
                    </a:ext>
                  </a:extLst>
                </p14:cNvPr>
                <p14:cNvContentPartPr/>
                <p14:nvPr/>
              </p14:nvContentPartPr>
              <p14:xfrm>
                <a:off x="10323896" y="5384826"/>
                <a:ext cx="30600" cy="151200"/>
              </p14:xfrm>
            </p:contentPart>
          </mc:Choice>
          <mc:Fallback>
            <p:pic>
              <p:nvPicPr>
                <p:cNvPr id="40" name="Ink 39">
                  <a:extLst>
                    <a:ext uri="{FF2B5EF4-FFF2-40B4-BE49-F238E27FC236}">
                      <a16:creationId xmlns:a16="http://schemas.microsoft.com/office/drawing/2014/main" id="{333D9379-25E0-EC62-E600-1E90BE97AE51}"/>
                    </a:ext>
                  </a:extLst>
                </p:cNvPr>
                <p:cNvPicPr/>
                <p:nvPr/>
              </p:nvPicPr>
              <p:blipFill>
                <a:blip r:embed="rId43"/>
                <a:stretch>
                  <a:fillRect/>
                </a:stretch>
              </p:blipFill>
              <p:spPr>
                <a:xfrm>
                  <a:off x="10314896" y="5376186"/>
                  <a:ext cx="4824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1" name="Ink 40">
                  <a:extLst>
                    <a:ext uri="{FF2B5EF4-FFF2-40B4-BE49-F238E27FC236}">
                      <a16:creationId xmlns:a16="http://schemas.microsoft.com/office/drawing/2014/main" id="{0AF8056F-5DC3-1413-11A1-B9DC0F94A8E2}"/>
                    </a:ext>
                  </a:extLst>
                </p14:cNvPr>
                <p14:cNvContentPartPr/>
                <p14:nvPr/>
              </p14:nvContentPartPr>
              <p14:xfrm>
                <a:off x="10288256" y="5385546"/>
                <a:ext cx="117360" cy="102600"/>
              </p14:xfrm>
            </p:contentPart>
          </mc:Choice>
          <mc:Fallback>
            <p:pic>
              <p:nvPicPr>
                <p:cNvPr id="41" name="Ink 40">
                  <a:extLst>
                    <a:ext uri="{FF2B5EF4-FFF2-40B4-BE49-F238E27FC236}">
                      <a16:creationId xmlns:a16="http://schemas.microsoft.com/office/drawing/2014/main" id="{0AF8056F-5DC3-1413-11A1-B9DC0F94A8E2}"/>
                    </a:ext>
                  </a:extLst>
                </p:cNvPr>
                <p:cNvPicPr/>
                <p:nvPr/>
              </p:nvPicPr>
              <p:blipFill>
                <a:blip r:embed="rId45"/>
                <a:stretch>
                  <a:fillRect/>
                </a:stretch>
              </p:blipFill>
              <p:spPr>
                <a:xfrm>
                  <a:off x="10279256" y="5376906"/>
                  <a:ext cx="13500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2" name="Ink 41">
                  <a:extLst>
                    <a:ext uri="{FF2B5EF4-FFF2-40B4-BE49-F238E27FC236}">
                      <a16:creationId xmlns:a16="http://schemas.microsoft.com/office/drawing/2014/main" id="{F37BC6FC-1BB8-80FD-B62F-76908F38E3F5}"/>
                    </a:ext>
                  </a:extLst>
                </p14:cNvPr>
                <p14:cNvContentPartPr/>
                <p14:nvPr/>
              </p14:nvContentPartPr>
              <p14:xfrm>
                <a:off x="10382936" y="5479506"/>
                <a:ext cx="2880" cy="3240"/>
              </p14:xfrm>
            </p:contentPart>
          </mc:Choice>
          <mc:Fallback>
            <p:pic>
              <p:nvPicPr>
                <p:cNvPr id="42" name="Ink 41">
                  <a:extLst>
                    <a:ext uri="{FF2B5EF4-FFF2-40B4-BE49-F238E27FC236}">
                      <a16:creationId xmlns:a16="http://schemas.microsoft.com/office/drawing/2014/main" id="{F37BC6FC-1BB8-80FD-B62F-76908F38E3F5}"/>
                    </a:ext>
                  </a:extLst>
                </p:cNvPr>
                <p:cNvPicPr/>
                <p:nvPr/>
              </p:nvPicPr>
              <p:blipFill>
                <a:blip r:embed="rId47"/>
                <a:stretch>
                  <a:fillRect/>
                </a:stretch>
              </p:blipFill>
              <p:spPr>
                <a:xfrm>
                  <a:off x="10374296" y="5470866"/>
                  <a:ext cx="2052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3" name="Ink 42">
                  <a:extLst>
                    <a:ext uri="{FF2B5EF4-FFF2-40B4-BE49-F238E27FC236}">
                      <a16:creationId xmlns:a16="http://schemas.microsoft.com/office/drawing/2014/main" id="{ACD1B769-0C3B-5900-A771-E7C57C097C0B}"/>
                    </a:ext>
                  </a:extLst>
                </p14:cNvPr>
                <p14:cNvContentPartPr/>
                <p14:nvPr/>
              </p14:nvContentPartPr>
              <p14:xfrm>
                <a:off x="10454216" y="5389146"/>
                <a:ext cx="26280" cy="118800"/>
              </p14:xfrm>
            </p:contentPart>
          </mc:Choice>
          <mc:Fallback>
            <p:pic>
              <p:nvPicPr>
                <p:cNvPr id="43" name="Ink 42">
                  <a:extLst>
                    <a:ext uri="{FF2B5EF4-FFF2-40B4-BE49-F238E27FC236}">
                      <a16:creationId xmlns:a16="http://schemas.microsoft.com/office/drawing/2014/main" id="{ACD1B769-0C3B-5900-A771-E7C57C097C0B}"/>
                    </a:ext>
                  </a:extLst>
                </p:cNvPr>
                <p:cNvPicPr/>
                <p:nvPr/>
              </p:nvPicPr>
              <p:blipFill>
                <a:blip r:embed="rId49"/>
                <a:stretch>
                  <a:fillRect/>
                </a:stretch>
              </p:blipFill>
              <p:spPr>
                <a:xfrm>
                  <a:off x="10445216" y="5380506"/>
                  <a:ext cx="4392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4" name="Ink 43">
                  <a:extLst>
                    <a:ext uri="{FF2B5EF4-FFF2-40B4-BE49-F238E27FC236}">
                      <a16:creationId xmlns:a16="http://schemas.microsoft.com/office/drawing/2014/main" id="{1602A80E-C50C-D508-B46F-1F6960F6352F}"/>
                    </a:ext>
                  </a:extLst>
                </p14:cNvPr>
                <p14:cNvContentPartPr/>
                <p14:nvPr/>
              </p14:nvContentPartPr>
              <p14:xfrm>
                <a:off x="10442696" y="5354946"/>
                <a:ext cx="93240" cy="105480"/>
              </p14:xfrm>
            </p:contentPart>
          </mc:Choice>
          <mc:Fallback>
            <p:pic>
              <p:nvPicPr>
                <p:cNvPr id="44" name="Ink 43">
                  <a:extLst>
                    <a:ext uri="{FF2B5EF4-FFF2-40B4-BE49-F238E27FC236}">
                      <a16:creationId xmlns:a16="http://schemas.microsoft.com/office/drawing/2014/main" id="{1602A80E-C50C-D508-B46F-1F6960F6352F}"/>
                    </a:ext>
                  </a:extLst>
                </p:cNvPr>
                <p:cNvPicPr/>
                <p:nvPr/>
              </p:nvPicPr>
              <p:blipFill>
                <a:blip r:embed="rId51"/>
                <a:stretch>
                  <a:fillRect/>
                </a:stretch>
              </p:blipFill>
              <p:spPr>
                <a:xfrm>
                  <a:off x="10434056" y="5346306"/>
                  <a:ext cx="11088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8" name="Ink 47">
                  <a:extLst>
                    <a:ext uri="{FF2B5EF4-FFF2-40B4-BE49-F238E27FC236}">
                      <a16:creationId xmlns:a16="http://schemas.microsoft.com/office/drawing/2014/main" id="{B4686D9E-326D-8B5E-8235-6F3554CD9B89}"/>
                    </a:ext>
                  </a:extLst>
                </p14:cNvPr>
                <p14:cNvContentPartPr/>
                <p14:nvPr/>
              </p14:nvContentPartPr>
              <p14:xfrm>
                <a:off x="10439096" y="4611906"/>
                <a:ext cx="23400" cy="756360"/>
              </p14:xfrm>
            </p:contentPart>
          </mc:Choice>
          <mc:Fallback>
            <p:pic>
              <p:nvPicPr>
                <p:cNvPr id="48" name="Ink 47">
                  <a:extLst>
                    <a:ext uri="{FF2B5EF4-FFF2-40B4-BE49-F238E27FC236}">
                      <a16:creationId xmlns:a16="http://schemas.microsoft.com/office/drawing/2014/main" id="{B4686D9E-326D-8B5E-8235-6F3554CD9B89}"/>
                    </a:ext>
                  </a:extLst>
                </p:cNvPr>
                <p:cNvPicPr/>
                <p:nvPr/>
              </p:nvPicPr>
              <p:blipFill>
                <a:blip r:embed="rId53"/>
                <a:stretch>
                  <a:fillRect/>
                </a:stretch>
              </p:blipFill>
              <p:spPr>
                <a:xfrm>
                  <a:off x="10430096" y="4603266"/>
                  <a:ext cx="41040" cy="7740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2" name="Ink 51">
                  <a:extLst>
                    <a:ext uri="{FF2B5EF4-FFF2-40B4-BE49-F238E27FC236}">
                      <a16:creationId xmlns:a16="http://schemas.microsoft.com/office/drawing/2014/main" id="{8683D1BA-E621-D77B-87C9-380E542D1F4A}"/>
                    </a:ext>
                  </a:extLst>
                </p14:cNvPr>
                <p14:cNvContentPartPr/>
                <p14:nvPr/>
              </p14:nvContentPartPr>
              <p14:xfrm>
                <a:off x="10408496" y="5238306"/>
                <a:ext cx="31680" cy="6480"/>
              </p14:xfrm>
            </p:contentPart>
          </mc:Choice>
          <mc:Fallback>
            <p:pic>
              <p:nvPicPr>
                <p:cNvPr id="52" name="Ink 51">
                  <a:extLst>
                    <a:ext uri="{FF2B5EF4-FFF2-40B4-BE49-F238E27FC236}">
                      <a16:creationId xmlns:a16="http://schemas.microsoft.com/office/drawing/2014/main" id="{8683D1BA-E621-D77B-87C9-380E542D1F4A}"/>
                    </a:ext>
                  </a:extLst>
                </p:cNvPr>
                <p:cNvPicPr/>
                <p:nvPr/>
              </p:nvPicPr>
              <p:blipFill>
                <a:blip r:embed="rId55"/>
                <a:stretch>
                  <a:fillRect/>
                </a:stretch>
              </p:blipFill>
              <p:spPr>
                <a:xfrm>
                  <a:off x="10399496" y="5229306"/>
                  <a:ext cx="49320" cy="24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6">
            <p14:nvContentPartPr>
              <p14:cNvPr id="57" name="Ink 56">
                <a:extLst>
                  <a:ext uri="{FF2B5EF4-FFF2-40B4-BE49-F238E27FC236}">
                    <a16:creationId xmlns:a16="http://schemas.microsoft.com/office/drawing/2014/main" id="{A77A941F-4544-5507-63B7-780F89CAC350}"/>
                  </a:ext>
                </a:extLst>
              </p14:cNvPr>
              <p14:cNvContentPartPr/>
              <p14:nvPr/>
            </p14:nvContentPartPr>
            <p14:xfrm>
              <a:off x="11057936" y="5759946"/>
              <a:ext cx="38880" cy="439200"/>
            </p14:xfrm>
          </p:contentPart>
        </mc:Choice>
        <mc:Fallback>
          <p:pic>
            <p:nvPicPr>
              <p:cNvPr id="57" name="Ink 56">
                <a:extLst>
                  <a:ext uri="{FF2B5EF4-FFF2-40B4-BE49-F238E27FC236}">
                    <a16:creationId xmlns:a16="http://schemas.microsoft.com/office/drawing/2014/main" id="{A77A941F-4544-5507-63B7-780F89CAC350}"/>
                  </a:ext>
                </a:extLst>
              </p:cNvPr>
              <p:cNvPicPr/>
              <p:nvPr/>
            </p:nvPicPr>
            <p:blipFill>
              <a:blip r:embed="rId57"/>
              <a:stretch>
                <a:fillRect/>
              </a:stretch>
            </p:blipFill>
            <p:spPr>
              <a:xfrm>
                <a:off x="11049296" y="5750946"/>
                <a:ext cx="56520" cy="456840"/>
              </a:xfrm>
              <a:prstGeom prst="rect">
                <a:avLst/>
              </a:prstGeom>
            </p:spPr>
          </p:pic>
        </mc:Fallback>
      </mc:AlternateContent>
      <p:grpSp>
        <p:nvGrpSpPr>
          <p:cNvPr id="59" name="Group 58">
            <a:extLst>
              <a:ext uri="{FF2B5EF4-FFF2-40B4-BE49-F238E27FC236}">
                <a16:creationId xmlns:a16="http://schemas.microsoft.com/office/drawing/2014/main" id="{E53A9E13-6B50-8E64-C45D-311ED8399C09}"/>
              </a:ext>
            </a:extLst>
          </p:cNvPr>
          <p:cNvGrpSpPr/>
          <p:nvPr/>
        </p:nvGrpSpPr>
        <p:grpSpPr>
          <a:xfrm>
            <a:off x="2214176" y="5689026"/>
            <a:ext cx="2454840" cy="510120"/>
            <a:chOff x="2214176" y="5689026"/>
            <a:chExt cx="2454840" cy="510120"/>
          </a:xfrm>
        </p:grpSpPr>
        <mc:AlternateContent xmlns:mc="http://schemas.openxmlformats.org/markup-compatibility/2006">
          <mc:Choice xmlns:p14="http://schemas.microsoft.com/office/powerpoint/2010/main" Requires="p14">
            <p:contentPart p14:bwMode="auto" r:id="rId58">
              <p14:nvContentPartPr>
                <p14:cNvPr id="54" name="Ink 53">
                  <a:extLst>
                    <a:ext uri="{FF2B5EF4-FFF2-40B4-BE49-F238E27FC236}">
                      <a16:creationId xmlns:a16="http://schemas.microsoft.com/office/drawing/2014/main" id="{FE565E11-9B64-26EA-702C-98B905940F2D}"/>
                    </a:ext>
                  </a:extLst>
                </p14:cNvPr>
                <p14:cNvContentPartPr/>
                <p14:nvPr/>
              </p14:nvContentPartPr>
              <p14:xfrm>
                <a:off x="2214176" y="5689026"/>
                <a:ext cx="635400" cy="69480"/>
              </p14:xfrm>
            </p:contentPart>
          </mc:Choice>
          <mc:Fallback>
            <p:pic>
              <p:nvPicPr>
                <p:cNvPr id="54" name="Ink 53">
                  <a:extLst>
                    <a:ext uri="{FF2B5EF4-FFF2-40B4-BE49-F238E27FC236}">
                      <a16:creationId xmlns:a16="http://schemas.microsoft.com/office/drawing/2014/main" id="{FE565E11-9B64-26EA-702C-98B905940F2D}"/>
                    </a:ext>
                  </a:extLst>
                </p:cNvPr>
                <p:cNvPicPr/>
                <p:nvPr/>
              </p:nvPicPr>
              <p:blipFill>
                <a:blip r:embed="rId59"/>
                <a:stretch>
                  <a:fillRect/>
                </a:stretch>
              </p:blipFill>
              <p:spPr>
                <a:xfrm>
                  <a:off x="2205176" y="5680386"/>
                  <a:ext cx="653040" cy="871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5" name="Ink 54">
                  <a:extLst>
                    <a:ext uri="{FF2B5EF4-FFF2-40B4-BE49-F238E27FC236}">
                      <a16:creationId xmlns:a16="http://schemas.microsoft.com/office/drawing/2014/main" id="{852AB5E0-7B28-9BF1-6657-24E966A639E5}"/>
                    </a:ext>
                  </a:extLst>
                </p14:cNvPr>
                <p14:cNvContentPartPr/>
                <p14:nvPr/>
              </p14:nvContentPartPr>
              <p14:xfrm>
                <a:off x="2821496" y="5794146"/>
                <a:ext cx="9360" cy="405000"/>
              </p14:xfrm>
            </p:contentPart>
          </mc:Choice>
          <mc:Fallback>
            <p:pic>
              <p:nvPicPr>
                <p:cNvPr id="55" name="Ink 54">
                  <a:extLst>
                    <a:ext uri="{FF2B5EF4-FFF2-40B4-BE49-F238E27FC236}">
                      <a16:creationId xmlns:a16="http://schemas.microsoft.com/office/drawing/2014/main" id="{852AB5E0-7B28-9BF1-6657-24E966A639E5}"/>
                    </a:ext>
                  </a:extLst>
                </p:cNvPr>
                <p:cNvPicPr/>
                <p:nvPr/>
              </p:nvPicPr>
              <p:blipFill>
                <a:blip r:embed="rId61"/>
                <a:stretch>
                  <a:fillRect/>
                </a:stretch>
              </p:blipFill>
              <p:spPr>
                <a:xfrm>
                  <a:off x="2812856" y="5785506"/>
                  <a:ext cx="27000" cy="4226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8" name="Ink 57">
                  <a:extLst>
                    <a:ext uri="{FF2B5EF4-FFF2-40B4-BE49-F238E27FC236}">
                      <a16:creationId xmlns:a16="http://schemas.microsoft.com/office/drawing/2014/main" id="{D946C5B5-399B-DB54-2F19-51C54E39B52D}"/>
                    </a:ext>
                  </a:extLst>
                </p14:cNvPr>
                <p14:cNvContentPartPr/>
                <p14:nvPr/>
              </p14:nvContentPartPr>
              <p14:xfrm>
                <a:off x="2899976" y="6006546"/>
                <a:ext cx="1769040" cy="53640"/>
              </p14:xfrm>
            </p:contentPart>
          </mc:Choice>
          <mc:Fallback>
            <p:pic>
              <p:nvPicPr>
                <p:cNvPr id="58" name="Ink 57">
                  <a:extLst>
                    <a:ext uri="{FF2B5EF4-FFF2-40B4-BE49-F238E27FC236}">
                      <a16:creationId xmlns:a16="http://schemas.microsoft.com/office/drawing/2014/main" id="{D946C5B5-399B-DB54-2F19-51C54E39B52D}"/>
                    </a:ext>
                  </a:extLst>
                </p:cNvPr>
                <p:cNvPicPr/>
                <p:nvPr/>
              </p:nvPicPr>
              <p:blipFill>
                <a:blip r:embed="rId63"/>
                <a:stretch>
                  <a:fillRect/>
                </a:stretch>
              </p:blipFill>
              <p:spPr>
                <a:xfrm>
                  <a:off x="2890976" y="5997546"/>
                  <a:ext cx="1786680" cy="71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4">
            <p14:nvContentPartPr>
              <p14:cNvPr id="60" name="Ink 59">
                <a:extLst>
                  <a:ext uri="{FF2B5EF4-FFF2-40B4-BE49-F238E27FC236}">
                    <a16:creationId xmlns:a16="http://schemas.microsoft.com/office/drawing/2014/main" id="{219EF9C6-3D75-E344-4385-B705E42402AC}"/>
                  </a:ext>
                </a:extLst>
              </p14:cNvPr>
              <p14:cNvContentPartPr/>
              <p14:nvPr/>
            </p14:nvContentPartPr>
            <p14:xfrm>
              <a:off x="8423096" y="6248826"/>
              <a:ext cx="2377800" cy="86760"/>
            </p14:xfrm>
          </p:contentPart>
        </mc:Choice>
        <mc:Fallback>
          <p:pic>
            <p:nvPicPr>
              <p:cNvPr id="60" name="Ink 59">
                <a:extLst>
                  <a:ext uri="{FF2B5EF4-FFF2-40B4-BE49-F238E27FC236}">
                    <a16:creationId xmlns:a16="http://schemas.microsoft.com/office/drawing/2014/main" id="{219EF9C6-3D75-E344-4385-B705E42402AC}"/>
                  </a:ext>
                </a:extLst>
              </p:cNvPr>
              <p:cNvPicPr/>
              <p:nvPr/>
            </p:nvPicPr>
            <p:blipFill>
              <a:blip r:embed="rId65"/>
              <a:stretch>
                <a:fillRect/>
              </a:stretch>
            </p:blipFill>
            <p:spPr>
              <a:xfrm>
                <a:off x="8414456" y="6240186"/>
                <a:ext cx="239544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1" name="Ink 60">
                <a:extLst>
                  <a:ext uri="{FF2B5EF4-FFF2-40B4-BE49-F238E27FC236}">
                    <a16:creationId xmlns:a16="http://schemas.microsoft.com/office/drawing/2014/main" id="{BA355C7D-686A-784D-BCA4-4E8C4C7548C1}"/>
                  </a:ext>
                </a:extLst>
              </p14:cNvPr>
              <p14:cNvContentPartPr/>
              <p14:nvPr/>
            </p14:nvContentPartPr>
            <p14:xfrm>
              <a:off x="1480496" y="6633666"/>
              <a:ext cx="354960" cy="22680"/>
            </p14:xfrm>
          </p:contentPart>
        </mc:Choice>
        <mc:Fallback>
          <p:pic>
            <p:nvPicPr>
              <p:cNvPr id="61" name="Ink 60">
                <a:extLst>
                  <a:ext uri="{FF2B5EF4-FFF2-40B4-BE49-F238E27FC236}">
                    <a16:creationId xmlns:a16="http://schemas.microsoft.com/office/drawing/2014/main" id="{BA355C7D-686A-784D-BCA4-4E8C4C7548C1}"/>
                  </a:ext>
                </a:extLst>
              </p:cNvPr>
              <p:cNvPicPr/>
              <p:nvPr/>
            </p:nvPicPr>
            <p:blipFill>
              <a:blip r:embed="rId67"/>
              <a:stretch>
                <a:fillRect/>
              </a:stretch>
            </p:blipFill>
            <p:spPr>
              <a:xfrm>
                <a:off x="1471496" y="6624666"/>
                <a:ext cx="372600" cy="40320"/>
              </a:xfrm>
              <a:prstGeom prst="rect">
                <a:avLst/>
              </a:prstGeom>
            </p:spPr>
          </p:pic>
        </mc:Fallback>
      </mc:AlternateContent>
      <p:grpSp>
        <p:nvGrpSpPr>
          <p:cNvPr id="65" name="Group 64">
            <a:extLst>
              <a:ext uri="{FF2B5EF4-FFF2-40B4-BE49-F238E27FC236}">
                <a16:creationId xmlns:a16="http://schemas.microsoft.com/office/drawing/2014/main" id="{61720DC8-4B4C-66A1-7DDD-045C1A360CA6}"/>
              </a:ext>
            </a:extLst>
          </p:cNvPr>
          <p:cNvGrpSpPr/>
          <p:nvPr/>
        </p:nvGrpSpPr>
        <p:grpSpPr>
          <a:xfrm>
            <a:off x="7406096" y="6481386"/>
            <a:ext cx="367560" cy="309600"/>
            <a:chOff x="7406096" y="6481386"/>
            <a:chExt cx="367560" cy="309600"/>
          </a:xfrm>
        </p:grpSpPr>
        <mc:AlternateContent xmlns:mc="http://schemas.openxmlformats.org/markup-compatibility/2006">
          <mc:Choice xmlns:p14="http://schemas.microsoft.com/office/powerpoint/2010/main" Requires="p14">
            <p:contentPart p14:bwMode="auto" r:id="rId68">
              <p14:nvContentPartPr>
                <p14:cNvPr id="62" name="Ink 61">
                  <a:extLst>
                    <a:ext uri="{FF2B5EF4-FFF2-40B4-BE49-F238E27FC236}">
                      <a16:creationId xmlns:a16="http://schemas.microsoft.com/office/drawing/2014/main" id="{C54AE380-3C63-EAFA-DDA4-D28FB99F80B5}"/>
                    </a:ext>
                  </a:extLst>
                </p14:cNvPr>
                <p14:cNvContentPartPr/>
                <p14:nvPr/>
              </p14:nvContentPartPr>
              <p14:xfrm>
                <a:off x="7429856" y="6601266"/>
                <a:ext cx="17640" cy="189720"/>
              </p14:xfrm>
            </p:contentPart>
          </mc:Choice>
          <mc:Fallback>
            <p:pic>
              <p:nvPicPr>
                <p:cNvPr id="62" name="Ink 61">
                  <a:extLst>
                    <a:ext uri="{FF2B5EF4-FFF2-40B4-BE49-F238E27FC236}">
                      <a16:creationId xmlns:a16="http://schemas.microsoft.com/office/drawing/2014/main" id="{C54AE380-3C63-EAFA-DDA4-D28FB99F80B5}"/>
                    </a:ext>
                  </a:extLst>
                </p:cNvPr>
                <p:cNvPicPr/>
                <p:nvPr/>
              </p:nvPicPr>
              <p:blipFill>
                <a:blip r:embed="rId69"/>
                <a:stretch>
                  <a:fillRect/>
                </a:stretch>
              </p:blipFill>
              <p:spPr>
                <a:xfrm>
                  <a:off x="7420856" y="6592626"/>
                  <a:ext cx="35280"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63" name="Ink 62">
                  <a:extLst>
                    <a:ext uri="{FF2B5EF4-FFF2-40B4-BE49-F238E27FC236}">
                      <a16:creationId xmlns:a16="http://schemas.microsoft.com/office/drawing/2014/main" id="{A3E96E4D-235C-C0B9-7058-C64F1EF60159}"/>
                    </a:ext>
                  </a:extLst>
                </p14:cNvPr>
                <p14:cNvContentPartPr/>
                <p14:nvPr/>
              </p14:nvContentPartPr>
              <p14:xfrm>
                <a:off x="7406096" y="6629346"/>
                <a:ext cx="176760" cy="114480"/>
              </p14:xfrm>
            </p:contentPart>
          </mc:Choice>
          <mc:Fallback>
            <p:pic>
              <p:nvPicPr>
                <p:cNvPr id="63" name="Ink 62">
                  <a:extLst>
                    <a:ext uri="{FF2B5EF4-FFF2-40B4-BE49-F238E27FC236}">
                      <a16:creationId xmlns:a16="http://schemas.microsoft.com/office/drawing/2014/main" id="{A3E96E4D-235C-C0B9-7058-C64F1EF60159}"/>
                    </a:ext>
                  </a:extLst>
                </p:cNvPr>
                <p:cNvPicPr/>
                <p:nvPr/>
              </p:nvPicPr>
              <p:blipFill>
                <a:blip r:embed="rId71"/>
                <a:stretch>
                  <a:fillRect/>
                </a:stretch>
              </p:blipFill>
              <p:spPr>
                <a:xfrm>
                  <a:off x="7397456" y="6620346"/>
                  <a:ext cx="19440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4" name="Ink 63">
                  <a:extLst>
                    <a:ext uri="{FF2B5EF4-FFF2-40B4-BE49-F238E27FC236}">
                      <a16:creationId xmlns:a16="http://schemas.microsoft.com/office/drawing/2014/main" id="{327944FA-7C62-174A-A792-3BA36E6B244C}"/>
                    </a:ext>
                  </a:extLst>
                </p14:cNvPr>
                <p14:cNvContentPartPr/>
                <p14:nvPr/>
              </p14:nvContentPartPr>
              <p14:xfrm>
                <a:off x="7551536" y="6481386"/>
                <a:ext cx="222120" cy="263520"/>
              </p14:xfrm>
            </p:contentPart>
          </mc:Choice>
          <mc:Fallback>
            <p:pic>
              <p:nvPicPr>
                <p:cNvPr id="64" name="Ink 63">
                  <a:extLst>
                    <a:ext uri="{FF2B5EF4-FFF2-40B4-BE49-F238E27FC236}">
                      <a16:creationId xmlns:a16="http://schemas.microsoft.com/office/drawing/2014/main" id="{327944FA-7C62-174A-A792-3BA36E6B244C}"/>
                    </a:ext>
                  </a:extLst>
                </p:cNvPr>
                <p:cNvPicPr/>
                <p:nvPr/>
              </p:nvPicPr>
              <p:blipFill>
                <a:blip r:embed="rId73"/>
                <a:stretch>
                  <a:fillRect/>
                </a:stretch>
              </p:blipFill>
              <p:spPr>
                <a:xfrm>
                  <a:off x="7542896" y="6472386"/>
                  <a:ext cx="239760" cy="281160"/>
                </a:xfrm>
                <a:prstGeom prst="rect">
                  <a:avLst/>
                </a:prstGeom>
              </p:spPr>
            </p:pic>
          </mc:Fallback>
        </mc:AlternateContent>
      </p:grpSp>
      <p:grpSp>
        <p:nvGrpSpPr>
          <p:cNvPr id="76" name="Group 75">
            <a:extLst>
              <a:ext uri="{FF2B5EF4-FFF2-40B4-BE49-F238E27FC236}">
                <a16:creationId xmlns:a16="http://schemas.microsoft.com/office/drawing/2014/main" id="{8C8ECA93-EC40-A53A-4267-8F4470FB9915}"/>
              </a:ext>
            </a:extLst>
          </p:cNvPr>
          <p:cNvGrpSpPr/>
          <p:nvPr/>
        </p:nvGrpSpPr>
        <p:grpSpPr>
          <a:xfrm>
            <a:off x="8193776" y="6506946"/>
            <a:ext cx="537840" cy="282240"/>
            <a:chOff x="8193776" y="6506946"/>
            <a:chExt cx="537840" cy="282240"/>
          </a:xfrm>
        </p:grpSpPr>
        <mc:AlternateContent xmlns:mc="http://schemas.openxmlformats.org/markup-compatibility/2006">
          <mc:Choice xmlns:p14="http://schemas.microsoft.com/office/powerpoint/2010/main" Requires="p14">
            <p:contentPart p14:bwMode="auto" r:id="rId74">
              <p14:nvContentPartPr>
                <p14:cNvPr id="66" name="Ink 65">
                  <a:extLst>
                    <a:ext uri="{FF2B5EF4-FFF2-40B4-BE49-F238E27FC236}">
                      <a16:creationId xmlns:a16="http://schemas.microsoft.com/office/drawing/2014/main" id="{CE2C16C7-0C76-EDDE-0A25-6503C0599872}"/>
                    </a:ext>
                  </a:extLst>
                </p14:cNvPr>
                <p14:cNvContentPartPr/>
                <p14:nvPr/>
              </p14:nvContentPartPr>
              <p14:xfrm>
                <a:off x="8193776" y="6571386"/>
                <a:ext cx="125640" cy="217800"/>
              </p14:xfrm>
            </p:contentPart>
          </mc:Choice>
          <mc:Fallback>
            <p:pic>
              <p:nvPicPr>
                <p:cNvPr id="66" name="Ink 65">
                  <a:extLst>
                    <a:ext uri="{FF2B5EF4-FFF2-40B4-BE49-F238E27FC236}">
                      <a16:creationId xmlns:a16="http://schemas.microsoft.com/office/drawing/2014/main" id="{CE2C16C7-0C76-EDDE-0A25-6503C0599872}"/>
                    </a:ext>
                  </a:extLst>
                </p:cNvPr>
                <p:cNvPicPr/>
                <p:nvPr/>
              </p:nvPicPr>
              <p:blipFill>
                <a:blip r:embed="rId75"/>
                <a:stretch>
                  <a:fillRect/>
                </a:stretch>
              </p:blipFill>
              <p:spPr>
                <a:xfrm>
                  <a:off x="8185136" y="6562386"/>
                  <a:ext cx="143280" cy="2354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7" name="Ink 66">
                  <a:extLst>
                    <a:ext uri="{FF2B5EF4-FFF2-40B4-BE49-F238E27FC236}">
                      <a16:creationId xmlns:a16="http://schemas.microsoft.com/office/drawing/2014/main" id="{021B600E-D2FF-5E21-FF17-98BCE27E13D4}"/>
                    </a:ext>
                  </a:extLst>
                </p14:cNvPr>
                <p14:cNvContentPartPr/>
                <p14:nvPr/>
              </p14:nvContentPartPr>
              <p14:xfrm>
                <a:off x="8405456" y="6558786"/>
                <a:ext cx="101160" cy="167400"/>
              </p14:xfrm>
            </p:contentPart>
          </mc:Choice>
          <mc:Fallback>
            <p:pic>
              <p:nvPicPr>
                <p:cNvPr id="67" name="Ink 66">
                  <a:extLst>
                    <a:ext uri="{FF2B5EF4-FFF2-40B4-BE49-F238E27FC236}">
                      <a16:creationId xmlns:a16="http://schemas.microsoft.com/office/drawing/2014/main" id="{021B600E-D2FF-5E21-FF17-98BCE27E13D4}"/>
                    </a:ext>
                  </a:extLst>
                </p:cNvPr>
                <p:cNvPicPr/>
                <p:nvPr/>
              </p:nvPicPr>
              <p:blipFill>
                <a:blip r:embed="rId77"/>
                <a:stretch>
                  <a:fillRect/>
                </a:stretch>
              </p:blipFill>
              <p:spPr>
                <a:xfrm>
                  <a:off x="8396816" y="6549786"/>
                  <a:ext cx="11880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8" name="Ink 67">
                  <a:extLst>
                    <a:ext uri="{FF2B5EF4-FFF2-40B4-BE49-F238E27FC236}">
                      <a16:creationId xmlns:a16="http://schemas.microsoft.com/office/drawing/2014/main" id="{A1E79DCE-60FA-A10E-88FC-36515FA2F8BB}"/>
                    </a:ext>
                  </a:extLst>
                </p14:cNvPr>
                <p14:cNvContentPartPr/>
                <p14:nvPr/>
              </p14:nvContentPartPr>
              <p14:xfrm>
                <a:off x="8566016" y="6506946"/>
                <a:ext cx="165600" cy="218520"/>
              </p14:xfrm>
            </p:contentPart>
          </mc:Choice>
          <mc:Fallback>
            <p:pic>
              <p:nvPicPr>
                <p:cNvPr id="68" name="Ink 67">
                  <a:extLst>
                    <a:ext uri="{FF2B5EF4-FFF2-40B4-BE49-F238E27FC236}">
                      <a16:creationId xmlns:a16="http://schemas.microsoft.com/office/drawing/2014/main" id="{A1E79DCE-60FA-A10E-88FC-36515FA2F8BB}"/>
                    </a:ext>
                  </a:extLst>
                </p:cNvPr>
                <p:cNvPicPr/>
                <p:nvPr/>
              </p:nvPicPr>
              <p:blipFill>
                <a:blip r:embed="rId79"/>
                <a:stretch>
                  <a:fillRect/>
                </a:stretch>
              </p:blipFill>
              <p:spPr>
                <a:xfrm>
                  <a:off x="8557376" y="6497946"/>
                  <a:ext cx="183240" cy="236160"/>
                </a:xfrm>
                <a:prstGeom prst="rect">
                  <a:avLst/>
                </a:prstGeom>
              </p:spPr>
            </p:pic>
          </mc:Fallback>
        </mc:AlternateContent>
      </p:grpSp>
      <p:grpSp>
        <p:nvGrpSpPr>
          <p:cNvPr id="75" name="Group 74">
            <a:extLst>
              <a:ext uri="{FF2B5EF4-FFF2-40B4-BE49-F238E27FC236}">
                <a16:creationId xmlns:a16="http://schemas.microsoft.com/office/drawing/2014/main" id="{BC52E9C4-18A2-A2EE-0929-848A277A8B77}"/>
              </a:ext>
            </a:extLst>
          </p:cNvPr>
          <p:cNvGrpSpPr/>
          <p:nvPr/>
        </p:nvGrpSpPr>
        <p:grpSpPr>
          <a:xfrm>
            <a:off x="9091976" y="6406866"/>
            <a:ext cx="1161360" cy="428040"/>
            <a:chOff x="9091976" y="6406866"/>
            <a:chExt cx="1161360" cy="428040"/>
          </a:xfrm>
        </p:grpSpPr>
        <mc:AlternateContent xmlns:mc="http://schemas.openxmlformats.org/markup-compatibility/2006">
          <mc:Choice xmlns:p14="http://schemas.microsoft.com/office/powerpoint/2010/main" Requires="p14">
            <p:contentPart p14:bwMode="auto" r:id="rId80">
              <p14:nvContentPartPr>
                <p14:cNvPr id="70" name="Ink 69">
                  <a:extLst>
                    <a:ext uri="{FF2B5EF4-FFF2-40B4-BE49-F238E27FC236}">
                      <a16:creationId xmlns:a16="http://schemas.microsoft.com/office/drawing/2014/main" id="{EE84602F-1850-0086-F733-36A83B69173C}"/>
                    </a:ext>
                  </a:extLst>
                </p14:cNvPr>
                <p14:cNvContentPartPr/>
                <p14:nvPr/>
              </p14:nvContentPartPr>
              <p14:xfrm>
                <a:off x="9121496" y="6654186"/>
                <a:ext cx="67680" cy="180720"/>
              </p14:xfrm>
            </p:contentPart>
          </mc:Choice>
          <mc:Fallback>
            <p:pic>
              <p:nvPicPr>
                <p:cNvPr id="70" name="Ink 69">
                  <a:extLst>
                    <a:ext uri="{FF2B5EF4-FFF2-40B4-BE49-F238E27FC236}">
                      <a16:creationId xmlns:a16="http://schemas.microsoft.com/office/drawing/2014/main" id="{EE84602F-1850-0086-F733-36A83B69173C}"/>
                    </a:ext>
                  </a:extLst>
                </p:cNvPr>
                <p:cNvPicPr/>
                <p:nvPr/>
              </p:nvPicPr>
              <p:blipFill>
                <a:blip r:embed="rId81"/>
                <a:stretch>
                  <a:fillRect/>
                </a:stretch>
              </p:blipFill>
              <p:spPr>
                <a:xfrm>
                  <a:off x="9112856" y="6645186"/>
                  <a:ext cx="8532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71" name="Ink 70">
                  <a:extLst>
                    <a:ext uri="{FF2B5EF4-FFF2-40B4-BE49-F238E27FC236}">
                      <a16:creationId xmlns:a16="http://schemas.microsoft.com/office/drawing/2014/main" id="{289A78CB-5773-BC50-EF55-B7E32CCF31E5}"/>
                    </a:ext>
                  </a:extLst>
                </p14:cNvPr>
                <p14:cNvContentPartPr/>
                <p14:nvPr/>
              </p14:nvContentPartPr>
              <p14:xfrm>
                <a:off x="9091976" y="6650946"/>
                <a:ext cx="136800" cy="129240"/>
              </p14:xfrm>
            </p:contentPart>
          </mc:Choice>
          <mc:Fallback>
            <p:pic>
              <p:nvPicPr>
                <p:cNvPr id="71" name="Ink 70">
                  <a:extLst>
                    <a:ext uri="{FF2B5EF4-FFF2-40B4-BE49-F238E27FC236}">
                      <a16:creationId xmlns:a16="http://schemas.microsoft.com/office/drawing/2014/main" id="{289A78CB-5773-BC50-EF55-B7E32CCF31E5}"/>
                    </a:ext>
                  </a:extLst>
                </p:cNvPr>
                <p:cNvPicPr/>
                <p:nvPr/>
              </p:nvPicPr>
              <p:blipFill>
                <a:blip r:embed="rId83"/>
                <a:stretch>
                  <a:fillRect/>
                </a:stretch>
              </p:blipFill>
              <p:spPr>
                <a:xfrm>
                  <a:off x="9082976" y="6642306"/>
                  <a:ext cx="15444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72" name="Ink 71">
                  <a:extLst>
                    <a:ext uri="{FF2B5EF4-FFF2-40B4-BE49-F238E27FC236}">
                      <a16:creationId xmlns:a16="http://schemas.microsoft.com/office/drawing/2014/main" id="{7C2236DC-F157-FB63-B0E2-11BCFE141F4A}"/>
                    </a:ext>
                  </a:extLst>
                </p14:cNvPr>
                <p14:cNvContentPartPr/>
                <p14:nvPr/>
              </p14:nvContentPartPr>
              <p14:xfrm>
                <a:off x="9255776" y="6611346"/>
                <a:ext cx="264600" cy="150120"/>
              </p14:xfrm>
            </p:contentPart>
          </mc:Choice>
          <mc:Fallback>
            <p:pic>
              <p:nvPicPr>
                <p:cNvPr id="72" name="Ink 71">
                  <a:extLst>
                    <a:ext uri="{FF2B5EF4-FFF2-40B4-BE49-F238E27FC236}">
                      <a16:creationId xmlns:a16="http://schemas.microsoft.com/office/drawing/2014/main" id="{7C2236DC-F157-FB63-B0E2-11BCFE141F4A}"/>
                    </a:ext>
                  </a:extLst>
                </p:cNvPr>
                <p:cNvPicPr/>
                <p:nvPr/>
              </p:nvPicPr>
              <p:blipFill>
                <a:blip r:embed="rId85"/>
                <a:stretch>
                  <a:fillRect/>
                </a:stretch>
              </p:blipFill>
              <p:spPr>
                <a:xfrm>
                  <a:off x="9246776" y="6602346"/>
                  <a:ext cx="28224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3" name="Ink 72">
                  <a:extLst>
                    <a:ext uri="{FF2B5EF4-FFF2-40B4-BE49-F238E27FC236}">
                      <a16:creationId xmlns:a16="http://schemas.microsoft.com/office/drawing/2014/main" id="{B6601219-13DB-33C4-6959-C147F42F98B8}"/>
                    </a:ext>
                  </a:extLst>
                </p14:cNvPr>
                <p14:cNvContentPartPr/>
                <p14:nvPr/>
              </p14:nvContentPartPr>
              <p14:xfrm>
                <a:off x="9580856" y="6406866"/>
                <a:ext cx="539640" cy="323280"/>
              </p14:xfrm>
            </p:contentPart>
          </mc:Choice>
          <mc:Fallback>
            <p:pic>
              <p:nvPicPr>
                <p:cNvPr id="73" name="Ink 72">
                  <a:extLst>
                    <a:ext uri="{FF2B5EF4-FFF2-40B4-BE49-F238E27FC236}">
                      <a16:creationId xmlns:a16="http://schemas.microsoft.com/office/drawing/2014/main" id="{B6601219-13DB-33C4-6959-C147F42F98B8}"/>
                    </a:ext>
                  </a:extLst>
                </p:cNvPr>
                <p:cNvPicPr/>
                <p:nvPr/>
              </p:nvPicPr>
              <p:blipFill>
                <a:blip r:embed="rId87"/>
                <a:stretch>
                  <a:fillRect/>
                </a:stretch>
              </p:blipFill>
              <p:spPr>
                <a:xfrm>
                  <a:off x="9572216" y="6397866"/>
                  <a:ext cx="557280" cy="3409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4" name="Ink 73">
                  <a:extLst>
                    <a:ext uri="{FF2B5EF4-FFF2-40B4-BE49-F238E27FC236}">
                      <a16:creationId xmlns:a16="http://schemas.microsoft.com/office/drawing/2014/main" id="{1D7EFAF3-BDF5-4B44-5A74-46788FA08BCA}"/>
                    </a:ext>
                  </a:extLst>
                </p14:cNvPr>
                <p14:cNvContentPartPr/>
                <p14:nvPr/>
              </p14:nvContentPartPr>
              <p14:xfrm>
                <a:off x="10035176" y="6497226"/>
                <a:ext cx="218160" cy="53640"/>
              </p14:xfrm>
            </p:contentPart>
          </mc:Choice>
          <mc:Fallback>
            <p:pic>
              <p:nvPicPr>
                <p:cNvPr id="74" name="Ink 73">
                  <a:extLst>
                    <a:ext uri="{FF2B5EF4-FFF2-40B4-BE49-F238E27FC236}">
                      <a16:creationId xmlns:a16="http://schemas.microsoft.com/office/drawing/2014/main" id="{1D7EFAF3-BDF5-4B44-5A74-46788FA08BCA}"/>
                    </a:ext>
                  </a:extLst>
                </p:cNvPr>
                <p:cNvPicPr/>
                <p:nvPr/>
              </p:nvPicPr>
              <p:blipFill>
                <a:blip r:embed="rId89"/>
                <a:stretch>
                  <a:fillRect/>
                </a:stretch>
              </p:blipFill>
              <p:spPr>
                <a:xfrm>
                  <a:off x="10026176" y="6488226"/>
                  <a:ext cx="235800" cy="71280"/>
                </a:xfrm>
                <a:prstGeom prst="rect">
                  <a:avLst/>
                </a:prstGeom>
              </p:spPr>
            </p:pic>
          </mc:Fallback>
        </mc:AlternateContent>
      </p:grpSp>
    </p:spTree>
    <p:extLst>
      <p:ext uri="{BB962C8B-B14F-4D97-AF65-F5344CB8AC3E}">
        <p14:creationId xmlns:p14="http://schemas.microsoft.com/office/powerpoint/2010/main" val="1698940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D8EDE-375C-41D4-9AA0-E435170D4894}"/>
              </a:ext>
            </a:extLst>
          </p:cNvPr>
          <p:cNvSpPr/>
          <p:nvPr/>
        </p:nvSpPr>
        <p:spPr>
          <a:xfrm>
            <a:off x="6320127" y="2990813"/>
            <a:ext cx="6644481" cy="3481081"/>
          </a:xfrm>
          <a:prstGeom prst="rect">
            <a:avLst/>
          </a:prstGeom>
        </p:spPr>
        <p:txBody>
          <a:bodyPr wrap="square">
            <a:spAutoFit/>
          </a:bodyPr>
          <a:lstStyle/>
          <a:p>
            <a:pPr marL="276197" indent="-276197">
              <a:spcBef>
                <a:spcPts val="600"/>
              </a:spcBef>
              <a:buFont typeface="Arial" panose="020B0604020202020204" pitchFamily="34" charset="0"/>
              <a:buChar char="•"/>
            </a:pPr>
            <a:r>
              <a:rPr lang="en-US" sz="2052" dirty="0"/>
              <a:t>Red curve (Positive sample) shows a threshold level of PCR product after 27 cycles.</a:t>
            </a:r>
          </a:p>
          <a:p>
            <a:pPr marL="276197" indent="-276197">
              <a:spcBef>
                <a:spcPts val="600"/>
              </a:spcBef>
              <a:buFont typeface="Arial" panose="020B0604020202020204" pitchFamily="34" charset="0"/>
              <a:buChar char="•"/>
            </a:pPr>
            <a:r>
              <a:rPr lang="en-US" sz="2052" dirty="0"/>
              <a:t>Next 6 samples are the positive sample mixed with up to 63 negative samples, showing that it is possible to test pooled samples.</a:t>
            </a:r>
          </a:p>
          <a:p>
            <a:pPr marL="276197" indent="-276197">
              <a:spcBef>
                <a:spcPts val="600"/>
              </a:spcBef>
              <a:buFont typeface="Arial" panose="020B0604020202020204" pitchFamily="34" charset="0"/>
              <a:buChar char="•"/>
            </a:pPr>
            <a:r>
              <a:rPr lang="en-US" sz="2052" dirty="0"/>
              <a:t>- - - is a </a:t>
            </a:r>
            <a:r>
              <a:rPr lang="en-US" sz="2052" b="1" i="1" dirty="0"/>
              <a:t>positive control </a:t>
            </a:r>
            <a:r>
              <a:rPr lang="en-US" sz="2052" dirty="0"/>
              <a:t>amount of Covid template.  It shows that you can detect a PCR product if the </a:t>
            </a:r>
            <a:r>
              <a:rPr lang="en-US" sz="2052" dirty="0" err="1"/>
              <a:t>covid</a:t>
            </a:r>
            <a:r>
              <a:rPr lang="en-US" sz="2052" dirty="0"/>
              <a:t> genome is present.</a:t>
            </a:r>
          </a:p>
          <a:p>
            <a:pPr marL="276197" indent="-276197">
              <a:spcBef>
                <a:spcPts val="600"/>
              </a:spcBef>
              <a:buFont typeface="Arial" panose="020B0604020202020204" pitchFamily="34" charset="0"/>
              <a:buChar char="•"/>
            </a:pPr>
            <a:r>
              <a:rPr lang="en-US" sz="2052" dirty="0"/>
              <a:t>Solid black line is a </a:t>
            </a:r>
            <a:r>
              <a:rPr lang="en-US" sz="2052" b="1" i="1" dirty="0"/>
              <a:t>negative control</a:t>
            </a:r>
            <a:r>
              <a:rPr lang="en-US" sz="2052" dirty="0"/>
              <a:t>, no Covid DNA.  It shows that addition of </a:t>
            </a:r>
            <a:r>
              <a:rPr lang="en-US" sz="2052" dirty="0" err="1"/>
              <a:t>covid</a:t>
            </a:r>
            <a:r>
              <a:rPr lang="en-US" sz="2052" dirty="0"/>
              <a:t> template will lead to a signal.</a:t>
            </a:r>
          </a:p>
        </p:txBody>
      </p:sp>
      <p:sp>
        <p:nvSpPr>
          <p:cNvPr id="7" name="TextBox 6">
            <a:extLst>
              <a:ext uri="{FF2B5EF4-FFF2-40B4-BE49-F238E27FC236}">
                <a16:creationId xmlns:a16="http://schemas.microsoft.com/office/drawing/2014/main" id="{981382A1-3B31-4119-A155-7822C0E8F4A5}"/>
              </a:ext>
            </a:extLst>
          </p:cNvPr>
          <p:cNvSpPr txBox="1"/>
          <p:nvPr/>
        </p:nvSpPr>
        <p:spPr>
          <a:xfrm>
            <a:off x="2858077" y="54366"/>
            <a:ext cx="7063025" cy="508729"/>
          </a:xfrm>
          <a:prstGeom prst="rect">
            <a:avLst/>
          </a:prstGeom>
          <a:noFill/>
        </p:spPr>
        <p:txBody>
          <a:bodyPr wrap="square" rtlCol="0">
            <a:spAutoFit/>
          </a:bodyPr>
          <a:lstStyle/>
          <a:p>
            <a:pPr algn="ctr"/>
            <a:r>
              <a:rPr lang="en-US" sz="2706" dirty="0" err="1"/>
              <a:t>Covid</a:t>
            </a:r>
            <a:r>
              <a:rPr lang="en-US" sz="2706" dirty="0"/>
              <a:t> 19 PCR Test: Detection of the PCR Product.</a:t>
            </a:r>
          </a:p>
        </p:txBody>
      </p:sp>
      <p:sp>
        <p:nvSpPr>
          <p:cNvPr id="8" name="Rectangle 7">
            <a:extLst>
              <a:ext uri="{FF2B5EF4-FFF2-40B4-BE49-F238E27FC236}">
                <a16:creationId xmlns:a16="http://schemas.microsoft.com/office/drawing/2014/main" id="{51F667C3-35B0-4325-BD6F-FAB0FBCAEA6C}"/>
              </a:ext>
            </a:extLst>
          </p:cNvPr>
          <p:cNvSpPr/>
          <p:nvPr/>
        </p:nvSpPr>
        <p:spPr>
          <a:xfrm>
            <a:off x="6570643" y="563095"/>
            <a:ext cx="5167751" cy="300723"/>
          </a:xfrm>
          <a:prstGeom prst="rect">
            <a:avLst/>
          </a:prstGeom>
        </p:spPr>
        <p:txBody>
          <a:bodyPr>
            <a:spAutoFit/>
          </a:bodyPr>
          <a:lstStyle/>
          <a:p>
            <a:r>
              <a:rPr lang="en-US" sz="1354" dirty="0"/>
              <a:t>https://www.medrxiv.org/content/10.1101/2020.03.26.20039438v1</a:t>
            </a:r>
          </a:p>
        </p:txBody>
      </p:sp>
      <p:sp>
        <p:nvSpPr>
          <p:cNvPr id="9" name="TextBox 8">
            <a:extLst>
              <a:ext uri="{FF2B5EF4-FFF2-40B4-BE49-F238E27FC236}">
                <a16:creationId xmlns:a16="http://schemas.microsoft.com/office/drawing/2014/main" id="{018A6C7F-CD06-4E9E-8773-7091C0F5D041}"/>
              </a:ext>
            </a:extLst>
          </p:cNvPr>
          <p:cNvSpPr txBox="1"/>
          <p:nvPr/>
        </p:nvSpPr>
        <p:spPr>
          <a:xfrm>
            <a:off x="6320127" y="881507"/>
            <a:ext cx="5981344" cy="2533707"/>
          </a:xfrm>
          <a:prstGeom prst="rect">
            <a:avLst/>
          </a:prstGeom>
          <a:noFill/>
        </p:spPr>
        <p:txBody>
          <a:bodyPr wrap="square" rtlCol="0">
            <a:spAutoFit/>
          </a:bodyPr>
          <a:lstStyle/>
          <a:p>
            <a:pPr marL="276197" indent="-276197">
              <a:spcBef>
                <a:spcPts val="600"/>
              </a:spcBef>
              <a:buFont typeface="Arial" panose="020B0604020202020204" pitchFamily="34" charset="0"/>
              <a:buChar char="•"/>
            </a:pPr>
            <a:r>
              <a:rPr lang="en-US" sz="2052" dirty="0"/>
              <a:t>Production of PCR products (double stranded DNA) causes an increase in signal (fluorescence) </a:t>
            </a:r>
          </a:p>
          <a:p>
            <a:pPr marL="276197" indent="-276197">
              <a:spcBef>
                <a:spcPts val="600"/>
              </a:spcBef>
              <a:buFont typeface="Arial" panose="020B0604020202020204" pitchFamily="34" charset="0"/>
              <a:buChar char="•"/>
            </a:pPr>
            <a:r>
              <a:rPr lang="en-US" sz="2052" dirty="0"/>
              <a:t>Signal above 300 considered to be positive (dashed gray line)</a:t>
            </a:r>
          </a:p>
          <a:p>
            <a:pPr marL="276197" indent="-276197">
              <a:spcBef>
                <a:spcPts val="600"/>
              </a:spcBef>
              <a:buFont typeface="Arial" panose="020B0604020202020204" pitchFamily="34" charset="0"/>
              <a:buChar char="•"/>
            </a:pPr>
            <a:r>
              <a:rPr lang="en-US" sz="2052" dirty="0"/>
              <a:t>Dots represent when a sample crosses the fluorescence threshold.</a:t>
            </a:r>
          </a:p>
          <a:p>
            <a:pPr>
              <a:spcBef>
                <a:spcPts val="600"/>
              </a:spcBef>
            </a:pPr>
            <a:endParaRPr lang="en-US" sz="2052" dirty="0"/>
          </a:p>
        </p:txBody>
      </p:sp>
      <p:grpSp>
        <p:nvGrpSpPr>
          <p:cNvPr id="13" name="Group 12">
            <a:extLst>
              <a:ext uri="{FF2B5EF4-FFF2-40B4-BE49-F238E27FC236}">
                <a16:creationId xmlns:a16="http://schemas.microsoft.com/office/drawing/2014/main" id="{1987CA97-486A-44D3-9155-2FCC8D4DADF6}"/>
              </a:ext>
            </a:extLst>
          </p:cNvPr>
          <p:cNvGrpSpPr/>
          <p:nvPr/>
        </p:nvGrpSpPr>
        <p:grpSpPr>
          <a:xfrm>
            <a:off x="1589685" y="739289"/>
            <a:ext cx="4799905" cy="5600629"/>
            <a:chOff x="940747" y="882650"/>
            <a:chExt cx="4966114" cy="5794568"/>
          </a:xfrm>
        </p:grpSpPr>
        <p:pic>
          <p:nvPicPr>
            <p:cNvPr id="5" name="Picture 4">
              <a:extLst>
                <a:ext uri="{FF2B5EF4-FFF2-40B4-BE49-F238E27FC236}">
                  <a16:creationId xmlns:a16="http://schemas.microsoft.com/office/drawing/2014/main" id="{1F68B48C-6D3B-412D-AC29-D02D1EF26874}"/>
                </a:ext>
              </a:extLst>
            </p:cNvPr>
            <p:cNvPicPr>
              <a:picLocks noChangeAspect="1"/>
            </p:cNvPicPr>
            <p:nvPr/>
          </p:nvPicPr>
          <p:blipFill>
            <a:blip r:embed="rId3"/>
            <a:stretch>
              <a:fillRect/>
            </a:stretch>
          </p:blipFill>
          <p:spPr>
            <a:xfrm>
              <a:off x="1079500" y="882650"/>
              <a:ext cx="4827361" cy="5791200"/>
            </a:xfrm>
            <a:prstGeom prst="rect">
              <a:avLst/>
            </a:prstGeom>
          </p:spPr>
        </p:pic>
        <p:sp>
          <p:nvSpPr>
            <p:cNvPr id="11" name="TextBox 10">
              <a:extLst>
                <a:ext uri="{FF2B5EF4-FFF2-40B4-BE49-F238E27FC236}">
                  <a16:creationId xmlns:a16="http://schemas.microsoft.com/office/drawing/2014/main" id="{EED22651-C188-4367-AFE1-7988E7E2C2F3}"/>
                </a:ext>
              </a:extLst>
            </p:cNvPr>
            <p:cNvSpPr txBox="1"/>
            <p:nvPr/>
          </p:nvSpPr>
          <p:spPr>
            <a:xfrm rot="16200000">
              <a:off x="-72571" y="3494392"/>
              <a:ext cx="2399337" cy="372701"/>
            </a:xfrm>
            <a:prstGeom prst="rect">
              <a:avLst/>
            </a:prstGeom>
            <a:solidFill>
              <a:schemeClr val="bg1"/>
            </a:solidFill>
          </p:spPr>
          <p:txBody>
            <a:bodyPr wrap="none" rtlCol="0">
              <a:spAutoFit/>
            </a:bodyPr>
            <a:lstStyle/>
            <a:p>
              <a:r>
                <a:rPr lang="en-US" sz="1741" dirty="0"/>
                <a:t>Amount of PCR Product</a:t>
              </a:r>
            </a:p>
          </p:txBody>
        </p:sp>
        <p:sp>
          <p:nvSpPr>
            <p:cNvPr id="12" name="TextBox 11">
              <a:extLst>
                <a:ext uri="{FF2B5EF4-FFF2-40B4-BE49-F238E27FC236}">
                  <a16:creationId xmlns:a16="http://schemas.microsoft.com/office/drawing/2014/main" id="{7A415077-ED6C-4643-A30A-A816B9F36407}"/>
                </a:ext>
              </a:extLst>
            </p:cNvPr>
            <p:cNvSpPr txBox="1"/>
            <p:nvPr/>
          </p:nvSpPr>
          <p:spPr>
            <a:xfrm>
              <a:off x="2451099" y="6304517"/>
              <a:ext cx="2256305" cy="372701"/>
            </a:xfrm>
            <a:prstGeom prst="rect">
              <a:avLst/>
            </a:prstGeom>
            <a:solidFill>
              <a:schemeClr val="bg1"/>
            </a:solidFill>
          </p:spPr>
          <p:txBody>
            <a:bodyPr wrap="none" rtlCol="0">
              <a:spAutoFit/>
            </a:bodyPr>
            <a:lstStyle/>
            <a:p>
              <a:r>
                <a:rPr lang="en-US" sz="1741" dirty="0"/>
                <a:t>Number of PCR Cycles</a:t>
              </a:r>
            </a:p>
          </p:txBody>
        </p:sp>
      </p:grpSp>
      <p:sp>
        <p:nvSpPr>
          <p:cNvPr id="2" name="Date Placeholder 1">
            <a:extLst>
              <a:ext uri="{FF2B5EF4-FFF2-40B4-BE49-F238E27FC236}">
                <a16:creationId xmlns:a16="http://schemas.microsoft.com/office/drawing/2014/main" id="{4632443C-4A72-1772-4072-5A7DB99CB889}"/>
              </a:ext>
            </a:extLst>
          </p:cNvPr>
          <p:cNvSpPr>
            <a:spLocks noGrp="1"/>
          </p:cNvSpPr>
          <p:nvPr>
            <p:ph type="dt" sz="half" idx="10"/>
          </p:nvPr>
        </p:nvSpPr>
        <p:spPr/>
        <p:txBody>
          <a:bodyPr/>
          <a:lstStyle/>
          <a:p>
            <a:fld id="{83C24A62-79EC-47B9-AF38-0FA4BED03EBF}" type="datetime1">
              <a:rPr lang="en-US" smtClean="0"/>
              <a:t>9/7/2024</a:t>
            </a:fld>
            <a:endParaRPr lang="en-US"/>
          </a:p>
        </p:txBody>
      </p:sp>
      <p:sp>
        <p:nvSpPr>
          <p:cNvPr id="3" name="Footer Placeholder 2">
            <a:extLst>
              <a:ext uri="{FF2B5EF4-FFF2-40B4-BE49-F238E27FC236}">
                <a16:creationId xmlns:a16="http://schemas.microsoft.com/office/drawing/2014/main" id="{3666D128-BCFD-E93D-EC81-5276215B1F99}"/>
              </a:ext>
            </a:extLst>
          </p:cNvPr>
          <p:cNvSpPr>
            <a:spLocks noGrp="1"/>
          </p:cNvSpPr>
          <p:nvPr>
            <p:ph type="ftr" sz="quarter" idx="11"/>
          </p:nvPr>
        </p:nvSpPr>
        <p:spPr/>
        <p:txBody>
          <a:bodyPr/>
          <a:lstStyle/>
          <a:p>
            <a:r>
              <a:rPr lang="en-US"/>
              <a:t>Drugs and Disease F2024 - Lecture 4</a:t>
            </a:r>
          </a:p>
        </p:txBody>
      </p:sp>
      <p:sp>
        <p:nvSpPr>
          <p:cNvPr id="4" name="Slide Number Placeholder 3">
            <a:extLst>
              <a:ext uri="{FF2B5EF4-FFF2-40B4-BE49-F238E27FC236}">
                <a16:creationId xmlns:a16="http://schemas.microsoft.com/office/drawing/2014/main" id="{F37D2B72-3770-EB2F-8D4D-E6A95C8EDCD1}"/>
              </a:ext>
            </a:extLst>
          </p:cNvPr>
          <p:cNvSpPr>
            <a:spLocks noGrp="1"/>
          </p:cNvSpPr>
          <p:nvPr>
            <p:ph type="sldNum" sz="quarter" idx="12"/>
          </p:nvPr>
        </p:nvSpPr>
        <p:spPr/>
        <p:txBody>
          <a:bodyPr/>
          <a:lstStyle/>
          <a:p>
            <a:fld id="{DC3BB032-4020-48F4-953B-341806DC4A2B}" type="slidenum">
              <a:rPr lang="en-US" smtClean="0"/>
              <a:t>25</a:t>
            </a:fld>
            <a:endParaRPr lang="en-US"/>
          </a:p>
        </p:txBody>
      </p:sp>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40AC3A56-E46B-4670-164C-5DD0F3F21E5B}"/>
                  </a:ext>
                </a:extLst>
              </p14:cNvPr>
              <p14:cNvContentPartPr/>
              <p14:nvPr/>
            </p14:nvContentPartPr>
            <p14:xfrm>
              <a:off x="1948136" y="2411770"/>
              <a:ext cx="30600" cy="2175840"/>
            </p14:xfrm>
          </p:contentPart>
        </mc:Choice>
        <mc:Fallback>
          <p:pic>
            <p:nvPicPr>
              <p:cNvPr id="10" name="Ink 9">
                <a:extLst>
                  <a:ext uri="{FF2B5EF4-FFF2-40B4-BE49-F238E27FC236}">
                    <a16:creationId xmlns:a16="http://schemas.microsoft.com/office/drawing/2014/main" id="{40AC3A56-E46B-4670-164C-5DD0F3F21E5B}"/>
                  </a:ext>
                </a:extLst>
              </p:cNvPr>
              <p:cNvPicPr/>
              <p:nvPr/>
            </p:nvPicPr>
            <p:blipFill>
              <a:blip r:embed="rId5"/>
              <a:stretch>
                <a:fillRect/>
              </a:stretch>
            </p:blipFill>
            <p:spPr>
              <a:xfrm>
                <a:off x="1939136" y="2403130"/>
                <a:ext cx="48240" cy="2193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4" name="Ink 13">
                <a:extLst>
                  <a:ext uri="{FF2B5EF4-FFF2-40B4-BE49-F238E27FC236}">
                    <a16:creationId xmlns:a16="http://schemas.microsoft.com/office/drawing/2014/main" id="{2E223A26-1854-8BF1-2A0B-C7623F0F6897}"/>
                  </a:ext>
                </a:extLst>
              </p14:cNvPr>
              <p14:cNvContentPartPr/>
              <p14:nvPr/>
            </p14:nvContentPartPr>
            <p14:xfrm>
              <a:off x="3142976" y="5988370"/>
              <a:ext cx="2081520" cy="400680"/>
            </p14:xfrm>
          </p:contentPart>
        </mc:Choice>
        <mc:Fallback>
          <p:pic>
            <p:nvPicPr>
              <p:cNvPr id="14" name="Ink 13">
                <a:extLst>
                  <a:ext uri="{FF2B5EF4-FFF2-40B4-BE49-F238E27FC236}">
                    <a16:creationId xmlns:a16="http://schemas.microsoft.com/office/drawing/2014/main" id="{2E223A26-1854-8BF1-2A0B-C7623F0F6897}"/>
                  </a:ext>
                </a:extLst>
              </p:cNvPr>
              <p:cNvPicPr/>
              <p:nvPr/>
            </p:nvPicPr>
            <p:blipFill>
              <a:blip r:embed="rId7"/>
              <a:stretch>
                <a:fillRect/>
              </a:stretch>
            </p:blipFill>
            <p:spPr>
              <a:xfrm>
                <a:off x="3133976" y="5979370"/>
                <a:ext cx="2099160" cy="418320"/>
              </a:xfrm>
              <a:prstGeom prst="rect">
                <a:avLst/>
              </a:prstGeom>
            </p:spPr>
          </p:pic>
        </mc:Fallback>
      </mc:AlternateContent>
      <p:grpSp>
        <p:nvGrpSpPr>
          <p:cNvPr id="25" name="Group 24">
            <a:extLst>
              <a:ext uri="{FF2B5EF4-FFF2-40B4-BE49-F238E27FC236}">
                <a16:creationId xmlns:a16="http://schemas.microsoft.com/office/drawing/2014/main" id="{D5B8A5EE-3E35-8BFE-B0E4-C04FCE453C43}"/>
              </a:ext>
            </a:extLst>
          </p:cNvPr>
          <p:cNvGrpSpPr/>
          <p:nvPr/>
        </p:nvGrpSpPr>
        <p:grpSpPr>
          <a:xfrm>
            <a:off x="2852096" y="3393130"/>
            <a:ext cx="1115640" cy="808560"/>
            <a:chOff x="2852096" y="3393130"/>
            <a:chExt cx="1115640" cy="808560"/>
          </a:xfrm>
        </p:grpSpPr>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59FAA47D-9783-E8ED-1188-6F9F163ACFCC}"/>
                    </a:ext>
                  </a:extLst>
                </p14:cNvPr>
                <p14:cNvContentPartPr/>
                <p14:nvPr/>
              </p14:nvContentPartPr>
              <p14:xfrm>
                <a:off x="2884496" y="4044370"/>
                <a:ext cx="69480" cy="157320"/>
              </p14:xfrm>
            </p:contentPart>
          </mc:Choice>
          <mc:Fallback>
            <p:pic>
              <p:nvPicPr>
                <p:cNvPr id="15" name="Ink 14">
                  <a:extLst>
                    <a:ext uri="{FF2B5EF4-FFF2-40B4-BE49-F238E27FC236}">
                      <a16:creationId xmlns:a16="http://schemas.microsoft.com/office/drawing/2014/main" id="{59FAA47D-9783-E8ED-1188-6F9F163ACFCC}"/>
                    </a:ext>
                  </a:extLst>
                </p:cNvPr>
                <p:cNvPicPr/>
                <p:nvPr/>
              </p:nvPicPr>
              <p:blipFill>
                <a:blip r:embed="rId9"/>
                <a:stretch>
                  <a:fillRect/>
                </a:stretch>
              </p:blipFill>
              <p:spPr>
                <a:xfrm>
                  <a:off x="2875496" y="4035370"/>
                  <a:ext cx="8712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6" name="Ink 15">
                  <a:extLst>
                    <a:ext uri="{FF2B5EF4-FFF2-40B4-BE49-F238E27FC236}">
                      <a16:creationId xmlns:a16="http://schemas.microsoft.com/office/drawing/2014/main" id="{4EFB0DCF-529E-9BFD-D14D-73B08E7C5A62}"/>
                    </a:ext>
                  </a:extLst>
                </p14:cNvPr>
                <p14:cNvContentPartPr/>
                <p14:nvPr/>
              </p14:nvContentPartPr>
              <p14:xfrm>
                <a:off x="2852096" y="4089370"/>
                <a:ext cx="116280" cy="102240"/>
              </p14:xfrm>
            </p:contentPart>
          </mc:Choice>
          <mc:Fallback>
            <p:pic>
              <p:nvPicPr>
                <p:cNvPr id="16" name="Ink 15">
                  <a:extLst>
                    <a:ext uri="{FF2B5EF4-FFF2-40B4-BE49-F238E27FC236}">
                      <a16:creationId xmlns:a16="http://schemas.microsoft.com/office/drawing/2014/main" id="{4EFB0DCF-529E-9BFD-D14D-73B08E7C5A62}"/>
                    </a:ext>
                  </a:extLst>
                </p:cNvPr>
                <p:cNvPicPr/>
                <p:nvPr/>
              </p:nvPicPr>
              <p:blipFill>
                <a:blip r:embed="rId11"/>
                <a:stretch>
                  <a:fillRect/>
                </a:stretch>
              </p:blipFill>
              <p:spPr>
                <a:xfrm>
                  <a:off x="2843456" y="4080370"/>
                  <a:ext cx="13392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7" name="Ink 16">
                  <a:extLst>
                    <a:ext uri="{FF2B5EF4-FFF2-40B4-BE49-F238E27FC236}">
                      <a16:creationId xmlns:a16="http://schemas.microsoft.com/office/drawing/2014/main" id="{E72875E4-3592-C46F-FB31-C8F7DF9A450C}"/>
                    </a:ext>
                  </a:extLst>
                </p14:cNvPr>
                <p14:cNvContentPartPr/>
                <p14:nvPr/>
              </p14:nvContentPartPr>
              <p14:xfrm>
                <a:off x="2934176" y="3981730"/>
                <a:ext cx="176760" cy="129600"/>
              </p14:xfrm>
            </p:contentPart>
          </mc:Choice>
          <mc:Fallback>
            <p:pic>
              <p:nvPicPr>
                <p:cNvPr id="17" name="Ink 16">
                  <a:extLst>
                    <a:ext uri="{FF2B5EF4-FFF2-40B4-BE49-F238E27FC236}">
                      <a16:creationId xmlns:a16="http://schemas.microsoft.com/office/drawing/2014/main" id="{E72875E4-3592-C46F-FB31-C8F7DF9A450C}"/>
                    </a:ext>
                  </a:extLst>
                </p:cNvPr>
                <p:cNvPicPr/>
                <p:nvPr/>
              </p:nvPicPr>
              <p:blipFill>
                <a:blip r:embed="rId13"/>
                <a:stretch>
                  <a:fillRect/>
                </a:stretch>
              </p:blipFill>
              <p:spPr>
                <a:xfrm>
                  <a:off x="2925536" y="3972730"/>
                  <a:ext cx="19440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FCDD59D6-7D1A-C58F-8B5C-764F22CD62A4}"/>
                    </a:ext>
                  </a:extLst>
                </p14:cNvPr>
                <p14:cNvContentPartPr/>
                <p14:nvPr/>
              </p14:nvContentPartPr>
              <p14:xfrm>
                <a:off x="3128216" y="3955810"/>
                <a:ext cx="38520" cy="85680"/>
              </p14:xfrm>
            </p:contentPart>
          </mc:Choice>
          <mc:Fallback>
            <p:pic>
              <p:nvPicPr>
                <p:cNvPr id="18" name="Ink 17">
                  <a:extLst>
                    <a:ext uri="{FF2B5EF4-FFF2-40B4-BE49-F238E27FC236}">
                      <a16:creationId xmlns:a16="http://schemas.microsoft.com/office/drawing/2014/main" id="{FCDD59D6-7D1A-C58F-8B5C-764F22CD62A4}"/>
                    </a:ext>
                  </a:extLst>
                </p:cNvPr>
                <p:cNvPicPr/>
                <p:nvPr/>
              </p:nvPicPr>
              <p:blipFill>
                <a:blip r:embed="rId15"/>
                <a:stretch>
                  <a:fillRect/>
                </a:stretch>
              </p:blipFill>
              <p:spPr>
                <a:xfrm>
                  <a:off x="3119216" y="3946810"/>
                  <a:ext cx="5616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9" name="Ink 18">
                  <a:extLst>
                    <a:ext uri="{FF2B5EF4-FFF2-40B4-BE49-F238E27FC236}">
                      <a16:creationId xmlns:a16="http://schemas.microsoft.com/office/drawing/2014/main" id="{81AD0932-5FF4-7141-49FE-FA0CDE548A2F}"/>
                    </a:ext>
                  </a:extLst>
                </p14:cNvPr>
                <p14:cNvContentPartPr/>
                <p14:nvPr/>
              </p14:nvContentPartPr>
              <p14:xfrm>
                <a:off x="3222896" y="3826210"/>
                <a:ext cx="148680" cy="146160"/>
              </p14:xfrm>
            </p:contentPart>
          </mc:Choice>
          <mc:Fallback>
            <p:pic>
              <p:nvPicPr>
                <p:cNvPr id="19" name="Ink 18">
                  <a:extLst>
                    <a:ext uri="{FF2B5EF4-FFF2-40B4-BE49-F238E27FC236}">
                      <a16:creationId xmlns:a16="http://schemas.microsoft.com/office/drawing/2014/main" id="{81AD0932-5FF4-7141-49FE-FA0CDE548A2F}"/>
                    </a:ext>
                  </a:extLst>
                </p:cNvPr>
                <p:cNvPicPr/>
                <p:nvPr/>
              </p:nvPicPr>
              <p:blipFill>
                <a:blip r:embed="rId17"/>
                <a:stretch>
                  <a:fillRect/>
                </a:stretch>
              </p:blipFill>
              <p:spPr>
                <a:xfrm>
                  <a:off x="3214256" y="3817570"/>
                  <a:ext cx="16632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0" name="Ink 19">
                  <a:extLst>
                    <a:ext uri="{FF2B5EF4-FFF2-40B4-BE49-F238E27FC236}">
                      <a16:creationId xmlns:a16="http://schemas.microsoft.com/office/drawing/2014/main" id="{845D70BA-E197-CE7D-B178-6BDDDDA652E5}"/>
                    </a:ext>
                  </a:extLst>
                </p14:cNvPr>
                <p14:cNvContentPartPr/>
                <p14:nvPr/>
              </p14:nvContentPartPr>
              <p14:xfrm>
                <a:off x="3325136" y="3659530"/>
                <a:ext cx="193680" cy="178560"/>
              </p14:xfrm>
            </p:contentPart>
          </mc:Choice>
          <mc:Fallback>
            <p:pic>
              <p:nvPicPr>
                <p:cNvPr id="20" name="Ink 19">
                  <a:extLst>
                    <a:ext uri="{FF2B5EF4-FFF2-40B4-BE49-F238E27FC236}">
                      <a16:creationId xmlns:a16="http://schemas.microsoft.com/office/drawing/2014/main" id="{845D70BA-E197-CE7D-B178-6BDDDDA652E5}"/>
                    </a:ext>
                  </a:extLst>
                </p:cNvPr>
                <p:cNvPicPr/>
                <p:nvPr/>
              </p:nvPicPr>
              <p:blipFill>
                <a:blip r:embed="rId19"/>
                <a:stretch>
                  <a:fillRect/>
                </a:stretch>
              </p:blipFill>
              <p:spPr>
                <a:xfrm>
                  <a:off x="3316136" y="3650890"/>
                  <a:ext cx="21132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1" name="Ink 20">
                  <a:extLst>
                    <a:ext uri="{FF2B5EF4-FFF2-40B4-BE49-F238E27FC236}">
                      <a16:creationId xmlns:a16="http://schemas.microsoft.com/office/drawing/2014/main" id="{3F598697-0F2B-A114-1637-C0184DF5932B}"/>
                    </a:ext>
                  </a:extLst>
                </p14:cNvPr>
                <p14:cNvContentPartPr/>
                <p14:nvPr/>
              </p14:nvContentPartPr>
              <p14:xfrm>
                <a:off x="3545456" y="3642970"/>
                <a:ext cx="44280" cy="90720"/>
              </p14:xfrm>
            </p:contentPart>
          </mc:Choice>
          <mc:Fallback>
            <p:pic>
              <p:nvPicPr>
                <p:cNvPr id="21" name="Ink 20">
                  <a:extLst>
                    <a:ext uri="{FF2B5EF4-FFF2-40B4-BE49-F238E27FC236}">
                      <a16:creationId xmlns:a16="http://schemas.microsoft.com/office/drawing/2014/main" id="{3F598697-0F2B-A114-1637-C0184DF5932B}"/>
                    </a:ext>
                  </a:extLst>
                </p:cNvPr>
                <p:cNvPicPr/>
                <p:nvPr/>
              </p:nvPicPr>
              <p:blipFill>
                <a:blip r:embed="rId21"/>
                <a:stretch>
                  <a:fillRect/>
                </a:stretch>
              </p:blipFill>
              <p:spPr>
                <a:xfrm>
                  <a:off x="3536456" y="3634330"/>
                  <a:ext cx="6192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2" name="Ink 21">
                  <a:extLst>
                    <a:ext uri="{FF2B5EF4-FFF2-40B4-BE49-F238E27FC236}">
                      <a16:creationId xmlns:a16="http://schemas.microsoft.com/office/drawing/2014/main" id="{0E8C2285-989F-4DB5-1D6C-0F6A53B24D29}"/>
                    </a:ext>
                  </a:extLst>
                </p14:cNvPr>
                <p14:cNvContentPartPr/>
                <p14:nvPr/>
              </p14:nvContentPartPr>
              <p14:xfrm>
                <a:off x="3552656" y="3524530"/>
                <a:ext cx="108360" cy="150120"/>
              </p14:xfrm>
            </p:contentPart>
          </mc:Choice>
          <mc:Fallback>
            <p:pic>
              <p:nvPicPr>
                <p:cNvPr id="22" name="Ink 21">
                  <a:extLst>
                    <a:ext uri="{FF2B5EF4-FFF2-40B4-BE49-F238E27FC236}">
                      <a16:creationId xmlns:a16="http://schemas.microsoft.com/office/drawing/2014/main" id="{0E8C2285-989F-4DB5-1D6C-0F6A53B24D29}"/>
                    </a:ext>
                  </a:extLst>
                </p:cNvPr>
                <p:cNvPicPr/>
                <p:nvPr/>
              </p:nvPicPr>
              <p:blipFill>
                <a:blip r:embed="rId23"/>
                <a:stretch>
                  <a:fillRect/>
                </a:stretch>
              </p:blipFill>
              <p:spPr>
                <a:xfrm>
                  <a:off x="3543656" y="3515890"/>
                  <a:ext cx="12600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3" name="Ink 22">
                  <a:extLst>
                    <a:ext uri="{FF2B5EF4-FFF2-40B4-BE49-F238E27FC236}">
                      <a16:creationId xmlns:a16="http://schemas.microsoft.com/office/drawing/2014/main" id="{3D2183F2-2104-EA1E-09B7-93BEEEB1EEA9}"/>
                    </a:ext>
                  </a:extLst>
                </p14:cNvPr>
                <p14:cNvContentPartPr/>
                <p14:nvPr/>
              </p14:nvContentPartPr>
              <p14:xfrm>
                <a:off x="3683696" y="3393130"/>
                <a:ext cx="164880" cy="228600"/>
              </p14:xfrm>
            </p:contentPart>
          </mc:Choice>
          <mc:Fallback>
            <p:pic>
              <p:nvPicPr>
                <p:cNvPr id="23" name="Ink 22">
                  <a:extLst>
                    <a:ext uri="{FF2B5EF4-FFF2-40B4-BE49-F238E27FC236}">
                      <a16:creationId xmlns:a16="http://schemas.microsoft.com/office/drawing/2014/main" id="{3D2183F2-2104-EA1E-09B7-93BEEEB1EEA9}"/>
                    </a:ext>
                  </a:extLst>
                </p:cNvPr>
                <p:cNvPicPr/>
                <p:nvPr/>
              </p:nvPicPr>
              <p:blipFill>
                <a:blip r:embed="rId25"/>
                <a:stretch>
                  <a:fillRect/>
                </a:stretch>
              </p:blipFill>
              <p:spPr>
                <a:xfrm>
                  <a:off x="3674696" y="3384490"/>
                  <a:ext cx="182520" cy="2462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4" name="Ink 23">
                  <a:extLst>
                    <a:ext uri="{FF2B5EF4-FFF2-40B4-BE49-F238E27FC236}">
                      <a16:creationId xmlns:a16="http://schemas.microsoft.com/office/drawing/2014/main" id="{30F03E6E-DE49-A082-BBC9-E9863DF2F7B6}"/>
                    </a:ext>
                  </a:extLst>
                </p14:cNvPr>
                <p14:cNvContentPartPr/>
                <p14:nvPr/>
              </p14:nvContentPartPr>
              <p14:xfrm>
                <a:off x="3956576" y="3459010"/>
                <a:ext cx="11160" cy="33480"/>
              </p14:xfrm>
            </p:contentPart>
          </mc:Choice>
          <mc:Fallback>
            <p:pic>
              <p:nvPicPr>
                <p:cNvPr id="24" name="Ink 23">
                  <a:extLst>
                    <a:ext uri="{FF2B5EF4-FFF2-40B4-BE49-F238E27FC236}">
                      <a16:creationId xmlns:a16="http://schemas.microsoft.com/office/drawing/2014/main" id="{30F03E6E-DE49-A082-BBC9-E9863DF2F7B6}"/>
                    </a:ext>
                  </a:extLst>
                </p:cNvPr>
                <p:cNvPicPr/>
                <p:nvPr/>
              </p:nvPicPr>
              <p:blipFill>
                <a:blip r:embed="rId27"/>
                <a:stretch>
                  <a:fillRect/>
                </a:stretch>
              </p:blipFill>
              <p:spPr>
                <a:xfrm>
                  <a:off x="3947936" y="3450010"/>
                  <a:ext cx="28800" cy="51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8">
            <p14:nvContentPartPr>
              <p14:cNvPr id="26" name="Ink 25">
                <a:extLst>
                  <a:ext uri="{FF2B5EF4-FFF2-40B4-BE49-F238E27FC236}">
                    <a16:creationId xmlns:a16="http://schemas.microsoft.com/office/drawing/2014/main" id="{8BC196B7-BD5A-7775-7A08-3C7207F97619}"/>
                  </a:ext>
                </a:extLst>
              </p14:cNvPr>
              <p14:cNvContentPartPr/>
              <p14:nvPr/>
            </p14:nvContentPartPr>
            <p14:xfrm>
              <a:off x="4581176" y="2919370"/>
              <a:ext cx="70920" cy="29520"/>
            </p14:xfrm>
          </p:contentPart>
        </mc:Choice>
        <mc:Fallback>
          <p:pic>
            <p:nvPicPr>
              <p:cNvPr id="26" name="Ink 25">
                <a:extLst>
                  <a:ext uri="{FF2B5EF4-FFF2-40B4-BE49-F238E27FC236}">
                    <a16:creationId xmlns:a16="http://schemas.microsoft.com/office/drawing/2014/main" id="{8BC196B7-BD5A-7775-7A08-3C7207F97619}"/>
                  </a:ext>
                </a:extLst>
              </p:cNvPr>
              <p:cNvPicPr/>
              <p:nvPr/>
            </p:nvPicPr>
            <p:blipFill>
              <a:blip r:embed="rId29"/>
              <a:stretch>
                <a:fillRect/>
              </a:stretch>
            </p:blipFill>
            <p:spPr>
              <a:xfrm>
                <a:off x="4572176" y="2910730"/>
                <a:ext cx="8856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7" name="Ink 36">
                <a:extLst>
                  <a:ext uri="{FF2B5EF4-FFF2-40B4-BE49-F238E27FC236}">
                    <a16:creationId xmlns:a16="http://schemas.microsoft.com/office/drawing/2014/main" id="{B1EC6BC7-FF6F-9D03-E5CC-24B6B41CFA45}"/>
                  </a:ext>
                </a:extLst>
              </p14:cNvPr>
              <p14:cNvContentPartPr/>
              <p14:nvPr/>
            </p14:nvContentPartPr>
            <p14:xfrm>
              <a:off x="5734616" y="5693170"/>
              <a:ext cx="316080" cy="340560"/>
            </p14:xfrm>
          </p:contentPart>
        </mc:Choice>
        <mc:Fallback>
          <p:pic>
            <p:nvPicPr>
              <p:cNvPr id="37" name="Ink 36">
                <a:extLst>
                  <a:ext uri="{FF2B5EF4-FFF2-40B4-BE49-F238E27FC236}">
                    <a16:creationId xmlns:a16="http://schemas.microsoft.com/office/drawing/2014/main" id="{B1EC6BC7-FF6F-9D03-E5CC-24B6B41CFA45}"/>
                  </a:ext>
                </a:extLst>
              </p:cNvPr>
              <p:cNvPicPr/>
              <p:nvPr/>
            </p:nvPicPr>
            <p:blipFill>
              <a:blip r:embed="rId31"/>
              <a:stretch>
                <a:fillRect/>
              </a:stretch>
            </p:blipFill>
            <p:spPr>
              <a:xfrm>
                <a:off x="5725976" y="5684170"/>
                <a:ext cx="333720" cy="3582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9" name="Ink 38">
                <a:extLst>
                  <a:ext uri="{FF2B5EF4-FFF2-40B4-BE49-F238E27FC236}">
                    <a16:creationId xmlns:a16="http://schemas.microsoft.com/office/drawing/2014/main" id="{BBA7CA48-E9B6-1FF8-B1F2-ED91CA15CEA2}"/>
                  </a:ext>
                </a:extLst>
              </p14:cNvPr>
              <p14:cNvContentPartPr/>
              <p14:nvPr/>
            </p14:nvContentPartPr>
            <p14:xfrm>
              <a:off x="2633216" y="2806330"/>
              <a:ext cx="455760" cy="31680"/>
            </p14:xfrm>
          </p:contentPart>
        </mc:Choice>
        <mc:Fallback>
          <p:pic>
            <p:nvPicPr>
              <p:cNvPr id="39" name="Ink 38">
                <a:extLst>
                  <a:ext uri="{FF2B5EF4-FFF2-40B4-BE49-F238E27FC236}">
                    <a16:creationId xmlns:a16="http://schemas.microsoft.com/office/drawing/2014/main" id="{BBA7CA48-E9B6-1FF8-B1F2-ED91CA15CEA2}"/>
                  </a:ext>
                </a:extLst>
              </p:cNvPr>
              <p:cNvPicPr/>
              <p:nvPr/>
            </p:nvPicPr>
            <p:blipFill>
              <a:blip r:embed="rId33"/>
              <a:stretch>
                <a:fillRect/>
              </a:stretch>
            </p:blipFill>
            <p:spPr>
              <a:xfrm>
                <a:off x="2624216" y="2797330"/>
                <a:ext cx="47340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0" name="Ink 39">
                <a:extLst>
                  <a:ext uri="{FF2B5EF4-FFF2-40B4-BE49-F238E27FC236}">
                    <a16:creationId xmlns:a16="http://schemas.microsoft.com/office/drawing/2014/main" id="{1CC42378-F57D-E292-9F86-5DD6A957F131}"/>
                  </a:ext>
                </a:extLst>
              </p14:cNvPr>
              <p14:cNvContentPartPr/>
              <p14:nvPr/>
            </p14:nvContentPartPr>
            <p14:xfrm>
              <a:off x="5123696" y="4296370"/>
              <a:ext cx="19080" cy="38160"/>
            </p14:xfrm>
          </p:contentPart>
        </mc:Choice>
        <mc:Fallback>
          <p:pic>
            <p:nvPicPr>
              <p:cNvPr id="40" name="Ink 39">
                <a:extLst>
                  <a:ext uri="{FF2B5EF4-FFF2-40B4-BE49-F238E27FC236}">
                    <a16:creationId xmlns:a16="http://schemas.microsoft.com/office/drawing/2014/main" id="{1CC42378-F57D-E292-9F86-5DD6A957F131}"/>
                  </a:ext>
                </a:extLst>
              </p:cNvPr>
              <p:cNvPicPr/>
              <p:nvPr/>
            </p:nvPicPr>
            <p:blipFill>
              <a:blip r:embed="rId35"/>
              <a:stretch>
                <a:fillRect/>
              </a:stretch>
            </p:blipFill>
            <p:spPr>
              <a:xfrm>
                <a:off x="5115056" y="4287730"/>
                <a:ext cx="3672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5" name="Ink 44">
                <a:extLst>
                  <a:ext uri="{FF2B5EF4-FFF2-40B4-BE49-F238E27FC236}">
                    <a16:creationId xmlns:a16="http://schemas.microsoft.com/office/drawing/2014/main" id="{A9DC1F33-2654-9EFF-E5DB-68A15AD6A648}"/>
                  </a:ext>
                </a:extLst>
              </p14:cNvPr>
              <p14:cNvContentPartPr/>
              <p14:nvPr/>
            </p14:nvContentPartPr>
            <p14:xfrm>
              <a:off x="2551136" y="1254370"/>
              <a:ext cx="2161080" cy="334800"/>
            </p14:xfrm>
          </p:contentPart>
        </mc:Choice>
        <mc:Fallback>
          <p:pic>
            <p:nvPicPr>
              <p:cNvPr id="45" name="Ink 44">
                <a:extLst>
                  <a:ext uri="{FF2B5EF4-FFF2-40B4-BE49-F238E27FC236}">
                    <a16:creationId xmlns:a16="http://schemas.microsoft.com/office/drawing/2014/main" id="{A9DC1F33-2654-9EFF-E5DB-68A15AD6A648}"/>
                  </a:ext>
                </a:extLst>
              </p:cNvPr>
              <p:cNvPicPr/>
              <p:nvPr/>
            </p:nvPicPr>
            <p:blipFill>
              <a:blip r:embed="rId37"/>
              <a:stretch>
                <a:fillRect/>
              </a:stretch>
            </p:blipFill>
            <p:spPr>
              <a:xfrm>
                <a:off x="2542496" y="1245730"/>
                <a:ext cx="2178720" cy="3524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9" name="Ink 58">
                <a:extLst>
                  <a:ext uri="{FF2B5EF4-FFF2-40B4-BE49-F238E27FC236}">
                    <a16:creationId xmlns:a16="http://schemas.microsoft.com/office/drawing/2014/main" id="{097BBE98-98E6-D1B4-AE67-D4ED72752453}"/>
                  </a:ext>
                </a:extLst>
              </p14:cNvPr>
              <p14:cNvContentPartPr/>
              <p14:nvPr/>
            </p14:nvContentPartPr>
            <p14:xfrm>
              <a:off x="4647416" y="4178650"/>
              <a:ext cx="19080" cy="227160"/>
            </p14:xfrm>
          </p:contentPart>
        </mc:Choice>
        <mc:Fallback>
          <p:pic>
            <p:nvPicPr>
              <p:cNvPr id="59" name="Ink 58">
                <a:extLst>
                  <a:ext uri="{FF2B5EF4-FFF2-40B4-BE49-F238E27FC236}">
                    <a16:creationId xmlns:a16="http://schemas.microsoft.com/office/drawing/2014/main" id="{097BBE98-98E6-D1B4-AE67-D4ED72752453}"/>
                  </a:ext>
                </a:extLst>
              </p:cNvPr>
              <p:cNvPicPr/>
              <p:nvPr/>
            </p:nvPicPr>
            <p:blipFill>
              <a:blip r:embed="rId39"/>
              <a:stretch>
                <a:fillRect/>
              </a:stretch>
            </p:blipFill>
            <p:spPr>
              <a:xfrm>
                <a:off x="4638416" y="4169650"/>
                <a:ext cx="36720" cy="244800"/>
              </a:xfrm>
              <a:prstGeom prst="rect">
                <a:avLst/>
              </a:prstGeom>
            </p:spPr>
          </p:pic>
        </mc:Fallback>
      </mc:AlternateContent>
      <p:grpSp>
        <p:nvGrpSpPr>
          <p:cNvPr id="62" name="Group 61">
            <a:extLst>
              <a:ext uri="{FF2B5EF4-FFF2-40B4-BE49-F238E27FC236}">
                <a16:creationId xmlns:a16="http://schemas.microsoft.com/office/drawing/2014/main" id="{14125A2E-76F2-F667-D103-2CA46C3A3298}"/>
              </a:ext>
            </a:extLst>
          </p:cNvPr>
          <p:cNvGrpSpPr/>
          <p:nvPr/>
        </p:nvGrpSpPr>
        <p:grpSpPr>
          <a:xfrm>
            <a:off x="4438616" y="1626610"/>
            <a:ext cx="1570320" cy="1729440"/>
            <a:chOff x="4438616" y="1626610"/>
            <a:chExt cx="1570320" cy="1729440"/>
          </a:xfrm>
        </p:grpSpPr>
        <mc:AlternateContent xmlns:mc="http://schemas.openxmlformats.org/markup-compatibility/2006">
          <mc:Choice xmlns:p14="http://schemas.microsoft.com/office/powerpoint/2010/main" Requires="p14">
            <p:contentPart p14:bwMode="auto" r:id="rId40">
              <p14:nvContentPartPr>
                <p14:cNvPr id="46" name="Ink 45">
                  <a:extLst>
                    <a:ext uri="{FF2B5EF4-FFF2-40B4-BE49-F238E27FC236}">
                      <a16:creationId xmlns:a16="http://schemas.microsoft.com/office/drawing/2014/main" id="{C59033B8-7622-7CF6-17B4-81C765E7E252}"/>
                    </a:ext>
                  </a:extLst>
                </p14:cNvPr>
                <p14:cNvContentPartPr/>
                <p14:nvPr/>
              </p14:nvContentPartPr>
              <p14:xfrm>
                <a:off x="4882856" y="3088210"/>
                <a:ext cx="64080" cy="244800"/>
              </p14:xfrm>
            </p:contentPart>
          </mc:Choice>
          <mc:Fallback>
            <p:pic>
              <p:nvPicPr>
                <p:cNvPr id="46" name="Ink 45">
                  <a:extLst>
                    <a:ext uri="{FF2B5EF4-FFF2-40B4-BE49-F238E27FC236}">
                      <a16:creationId xmlns:a16="http://schemas.microsoft.com/office/drawing/2014/main" id="{C59033B8-7622-7CF6-17B4-81C765E7E252}"/>
                    </a:ext>
                  </a:extLst>
                </p:cNvPr>
                <p:cNvPicPr/>
                <p:nvPr/>
              </p:nvPicPr>
              <p:blipFill>
                <a:blip r:embed="rId41"/>
                <a:stretch>
                  <a:fillRect/>
                </a:stretch>
              </p:blipFill>
              <p:spPr>
                <a:xfrm>
                  <a:off x="4873856" y="3079570"/>
                  <a:ext cx="8172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7" name="Ink 46">
                  <a:extLst>
                    <a:ext uri="{FF2B5EF4-FFF2-40B4-BE49-F238E27FC236}">
                      <a16:creationId xmlns:a16="http://schemas.microsoft.com/office/drawing/2014/main" id="{46EEA427-620E-1810-BB05-36F019D0C795}"/>
                    </a:ext>
                  </a:extLst>
                </p14:cNvPr>
                <p14:cNvContentPartPr/>
                <p14:nvPr/>
              </p14:nvContentPartPr>
              <p14:xfrm>
                <a:off x="4900136" y="3280810"/>
                <a:ext cx="77040" cy="75240"/>
              </p14:xfrm>
            </p:contentPart>
          </mc:Choice>
          <mc:Fallback>
            <p:pic>
              <p:nvPicPr>
                <p:cNvPr id="47" name="Ink 46">
                  <a:extLst>
                    <a:ext uri="{FF2B5EF4-FFF2-40B4-BE49-F238E27FC236}">
                      <a16:creationId xmlns:a16="http://schemas.microsoft.com/office/drawing/2014/main" id="{46EEA427-620E-1810-BB05-36F019D0C795}"/>
                    </a:ext>
                  </a:extLst>
                </p:cNvPr>
                <p:cNvPicPr/>
                <p:nvPr/>
              </p:nvPicPr>
              <p:blipFill>
                <a:blip r:embed="rId43"/>
                <a:stretch>
                  <a:fillRect/>
                </a:stretch>
              </p:blipFill>
              <p:spPr>
                <a:xfrm>
                  <a:off x="4891496" y="3271810"/>
                  <a:ext cx="94680" cy="928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1" name="Ink 40">
                  <a:extLst>
                    <a:ext uri="{FF2B5EF4-FFF2-40B4-BE49-F238E27FC236}">
                      <a16:creationId xmlns:a16="http://schemas.microsoft.com/office/drawing/2014/main" id="{F9EEB3DE-6FCF-AAAD-2FCE-675CD897DF7C}"/>
                    </a:ext>
                  </a:extLst>
                </p14:cNvPr>
                <p14:cNvContentPartPr/>
                <p14:nvPr/>
              </p14:nvContentPartPr>
              <p14:xfrm>
                <a:off x="4539416" y="2624170"/>
                <a:ext cx="86400" cy="158040"/>
              </p14:xfrm>
            </p:contentPart>
          </mc:Choice>
          <mc:Fallback>
            <p:pic>
              <p:nvPicPr>
                <p:cNvPr id="41" name="Ink 40">
                  <a:extLst>
                    <a:ext uri="{FF2B5EF4-FFF2-40B4-BE49-F238E27FC236}">
                      <a16:creationId xmlns:a16="http://schemas.microsoft.com/office/drawing/2014/main" id="{F9EEB3DE-6FCF-AAAD-2FCE-675CD897DF7C}"/>
                    </a:ext>
                  </a:extLst>
                </p:cNvPr>
                <p:cNvPicPr/>
                <p:nvPr/>
              </p:nvPicPr>
              <p:blipFill>
                <a:blip r:embed="rId45"/>
                <a:stretch>
                  <a:fillRect/>
                </a:stretch>
              </p:blipFill>
              <p:spPr>
                <a:xfrm>
                  <a:off x="4530776" y="2615170"/>
                  <a:ext cx="10404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2" name="Ink 41">
                  <a:extLst>
                    <a:ext uri="{FF2B5EF4-FFF2-40B4-BE49-F238E27FC236}">
                      <a16:creationId xmlns:a16="http://schemas.microsoft.com/office/drawing/2014/main" id="{DC097216-8353-3973-03D1-80F8209E6F9A}"/>
                    </a:ext>
                  </a:extLst>
                </p14:cNvPr>
                <p14:cNvContentPartPr/>
                <p14:nvPr/>
              </p14:nvContentPartPr>
              <p14:xfrm>
                <a:off x="4662896" y="2602210"/>
                <a:ext cx="66600" cy="21600"/>
              </p14:xfrm>
            </p:contentPart>
          </mc:Choice>
          <mc:Fallback>
            <p:pic>
              <p:nvPicPr>
                <p:cNvPr id="42" name="Ink 41">
                  <a:extLst>
                    <a:ext uri="{FF2B5EF4-FFF2-40B4-BE49-F238E27FC236}">
                      <a16:creationId xmlns:a16="http://schemas.microsoft.com/office/drawing/2014/main" id="{DC097216-8353-3973-03D1-80F8209E6F9A}"/>
                    </a:ext>
                  </a:extLst>
                </p:cNvPr>
                <p:cNvPicPr/>
                <p:nvPr/>
              </p:nvPicPr>
              <p:blipFill>
                <a:blip r:embed="rId47"/>
                <a:stretch>
                  <a:fillRect/>
                </a:stretch>
              </p:blipFill>
              <p:spPr>
                <a:xfrm>
                  <a:off x="4654256" y="2593210"/>
                  <a:ext cx="8424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3" name="Ink 42">
                  <a:extLst>
                    <a:ext uri="{FF2B5EF4-FFF2-40B4-BE49-F238E27FC236}">
                      <a16:creationId xmlns:a16="http://schemas.microsoft.com/office/drawing/2014/main" id="{932AC798-E3BA-4809-C641-07971A84739C}"/>
                    </a:ext>
                  </a:extLst>
                </p14:cNvPr>
                <p14:cNvContentPartPr/>
                <p14:nvPr/>
              </p14:nvContentPartPr>
              <p14:xfrm>
                <a:off x="4665056" y="2628490"/>
                <a:ext cx="99720" cy="141480"/>
              </p14:xfrm>
            </p:contentPart>
          </mc:Choice>
          <mc:Fallback>
            <p:pic>
              <p:nvPicPr>
                <p:cNvPr id="43" name="Ink 42">
                  <a:extLst>
                    <a:ext uri="{FF2B5EF4-FFF2-40B4-BE49-F238E27FC236}">
                      <a16:creationId xmlns:a16="http://schemas.microsoft.com/office/drawing/2014/main" id="{932AC798-E3BA-4809-C641-07971A84739C}"/>
                    </a:ext>
                  </a:extLst>
                </p:cNvPr>
                <p:cNvPicPr/>
                <p:nvPr/>
              </p:nvPicPr>
              <p:blipFill>
                <a:blip r:embed="rId49"/>
                <a:stretch>
                  <a:fillRect/>
                </a:stretch>
              </p:blipFill>
              <p:spPr>
                <a:xfrm>
                  <a:off x="4656416" y="2619850"/>
                  <a:ext cx="11736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8" name="Ink 47">
                  <a:extLst>
                    <a:ext uri="{FF2B5EF4-FFF2-40B4-BE49-F238E27FC236}">
                      <a16:creationId xmlns:a16="http://schemas.microsoft.com/office/drawing/2014/main" id="{EB8B48D3-DB5F-506E-1F84-CCFA20C03C9E}"/>
                    </a:ext>
                  </a:extLst>
                </p14:cNvPr>
                <p14:cNvContentPartPr/>
                <p14:nvPr/>
              </p14:nvContentPartPr>
              <p14:xfrm>
                <a:off x="4896176" y="2822530"/>
                <a:ext cx="87840" cy="146160"/>
              </p14:xfrm>
            </p:contentPart>
          </mc:Choice>
          <mc:Fallback>
            <p:pic>
              <p:nvPicPr>
                <p:cNvPr id="48" name="Ink 47">
                  <a:extLst>
                    <a:ext uri="{FF2B5EF4-FFF2-40B4-BE49-F238E27FC236}">
                      <a16:creationId xmlns:a16="http://schemas.microsoft.com/office/drawing/2014/main" id="{EB8B48D3-DB5F-506E-1F84-CCFA20C03C9E}"/>
                    </a:ext>
                  </a:extLst>
                </p:cNvPr>
                <p:cNvPicPr/>
                <p:nvPr/>
              </p:nvPicPr>
              <p:blipFill>
                <a:blip r:embed="rId51"/>
                <a:stretch>
                  <a:fillRect/>
                </a:stretch>
              </p:blipFill>
              <p:spPr>
                <a:xfrm>
                  <a:off x="4887176" y="2813530"/>
                  <a:ext cx="10548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9" name="Ink 48">
                  <a:extLst>
                    <a:ext uri="{FF2B5EF4-FFF2-40B4-BE49-F238E27FC236}">
                      <a16:creationId xmlns:a16="http://schemas.microsoft.com/office/drawing/2014/main" id="{051AE44C-7680-EA64-C1F7-F3C99E56A1F1}"/>
                    </a:ext>
                  </a:extLst>
                </p14:cNvPr>
                <p14:cNvContentPartPr/>
                <p14:nvPr/>
              </p14:nvContentPartPr>
              <p14:xfrm>
                <a:off x="4869536" y="2731450"/>
                <a:ext cx="115200" cy="137160"/>
              </p14:xfrm>
            </p:contentPart>
          </mc:Choice>
          <mc:Fallback>
            <p:pic>
              <p:nvPicPr>
                <p:cNvPr id="49" name="Ink 48">
                  <a:extLst>
                    <a:ext uri="{FF2B5EF4-FFF2-40B4-BE49-F238E27FC236}">
                      <a16:creationId xmlns:a16="http://schemas.microsoft.com/office/drawing/2014/main" id="{051AE44C-7680-EA64-C1F7-F3C99E56A1F1}"/>
                    </a:ext>
                  </a:extLst>
                </p:cNvPr>
                <p:cNvPicPr/>
                <p:nvPr/>
              </p:nvPicPr>
              <p:blipFill>
                <a:blip r:embed="rId53"/>
                <a:stretch>
                  <a:fillRect/>
                </a:stretch>
              </p:blipFill>
              <p:spPr>
                <a:xfrm>
                  <a:off x="4860896" y="2722810"/>
                  <a:ext cx="13284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0" name="Ink 49">
                  <a:extLst>
                    <a:ext uri="{FF2B5EF4-FFF2-40B4-BE49-F238E27FC236}">
                      <a16:creationId xmlns:a16="http://schemas.microsoft.com/office/drawing/2014/main" id="{07E97349-524A-313C-5E54-F904CC01C3B5}"/>
                    </a:ext>
                  </a:extLst>
                </p14:cNvPr>
                <p14:cNvContentPartPr/>
                <p14:nvPr/>
              </p14:nvContentPartPr>
              <p14:xfrm>
                <a:off x="4995176" y="2779690"/>
                <a:ext cx="63000" cy="52200"/>
              </p14:xfrm>
            </p:contentPart>
          </mc:Choice>
          <mc:Fallback>
            <p:pic>
              <p:nvPicPr>
                <p:cNvPr id="50" name="Ink 49">
                  <a:extLst>
                    <a:ext uri="{FF2B5EF4-FFF2-40B4-BE49-F238E27FC236}">
                      <a16:creationId xmlns:a16="http://schemas.microsoft.com/office/drawing/2014/main" id="{07E97349-524A-313C-5E54-F904CC01C3B5}"/>
                    </a:ext>
                  </a:extLst>
                </p:cNvPr>
                <p:cNvPicPr/>
                <p:nvPr/>
              </p:nvPicPr>
              <p:blipFill>
                <a:blip r:embed="rId55"/>
                <a:stretch>
                  <a:fillRect/>
                </a:stretch>
              </p:blipFill>
              <p:spPr>
                <a:xfrm>
                  <a:off x="4986176" y="2770690"/>
                  <a:ext cx="8064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1" name="Ink 50">
                  <a:extLst>
                    <a:ext uri="{FF2B5EF4-FFF2-40B4-BE49-F238E27FC236}">
                      <a16:creationId xmlns:a16="http://schemas.microsoft.com/office/drawing/2014/main" id="{5D07EF51-8CC4-35E5-CE4E-764F3A7E9C7F}"/>
                    </a:ext>
                  </a:extLst>
                </p14:cNvPr>
                <p14:cNvContentPartPr/>
                <p14:nvPr/>
              </p14:nvContentPartPr>
              <p14:xfrm>
                <a:off x="5062496" y="2652610"/>
                <a:ext cx="81000" cy="137520"/>
              </p14:xfrm>
            </p:contentPart>
          </mc:Choice>
          <mc:Fallback>
            <p:pic>
              <p:nvPicPr>
                <p:cNvPr id="51" name="Ink 50">
                  <a:extLst>
                    <a:ext uri="{FF2B5EF4-FFF2-40B4-BE49-F238E27FC236}">
                      <a16:creationId xmlns:a16="http://schemas.microsoft.com/office/drawing/2014/main" id="{5D07EF51-8CC4-35E5-CE4E-764F3A7E9C7F}"/>
                    </a:ext>
                  </a:extLst>
                </p:cNvPr>
                <p:cNvPicPr/>
                <p:nvPr/>
              </p:nvPicPr>
              <p:blipFill>
                <a:blip r:embed="rId57"/>
                <a:stretch>
                  <a:fillRect/>
                </a:stretch>
              </p:blipFill>
              <p:spPr>
                <a:xfrm>
                  <a:off x="5053496" y="2643970"/>
                  <a:ext cx="9864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4" name="Ink 53">
                  <a:extLst>
                    <a:ext uri="{FF2B5EF4-FFF2-40B4-BE49-F238E27FC236}">
                      <a16:creationId xmlns:a16="http://schemas.microsoft.com/office/drawing/2014/main" id="{0F6B7EAE-99A9-2FED-E6BC-54D5F7102F1F}"/>
                    </a:ext>
                  </a:extLst>
                </p14:cNvPr>
                <p14:cNvContentPartPr/>
                <p14:nvPr/>
              </p14:nvContentPartPr>
              <p14:xfrm>
                <a:off x="5206136" y="2460730"/>
                <a:ext cx="137520" cy="135720"/>
              </p14:xfrm>
            </p:contentPart>
          </mc:Choice>
          <mc:Fallback>
            <p:pic>
              <p:nvPicPr>
                <p:cNvPr id="54" name="Ink 53">
                  <a:extLst>
                    <a:ext uri="{FF2B5EF4-FFF2-40B4-BE49-F238E27FC236}">
                      <a16:creationId xmlns:a16="http://schemas.microsoft.com/office/drawing/2014/main" id="{0F6B7EAE-99A9-2FED-E6BC-54D5F7102F1F}"/>
                    </a:ext>
                  </a:extLst>
                </p:cNvPr>
                <p:cNvPicPr/>
                <p:nvPr/>
              </p:nvPicPr>
              <p:blipFill>
                <a:blip r:embed="rId59"/>
                <a:stretch>
                  <a:fillRect/>
                </a:stretch>
              </p:blipFill>
              <p:spPr>
                <a:xfrm>
                  <a:off x="5197136" y="2452090"/>
                  <a:ext cx="15516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5" name="Ink 54">
                  <a:extLst>
                    <a:ext uri="{FF2B5EF4-FFF2-40B4-BE49-F238E27FC236}">
                      <a16:creationId xmlns:a16="http://schemas.microsoft.com/office/drawing/2014/main" id="{F625FE1E-47DC-6E4E-B29C-DB02534485CA}"/>
                    </a:ext>
                  </a:extLst>
                </p14:cNvPr>
                <p14:cNvContentPartPr/>
                <p14:nvPr/>
              </p14:nvContentPartPr>
              <p14:xfrm>
                <a:off x="5364896" y="2442010"/>
                <a:ext cx="138240" cy="111600"/>
              </p14:xfrm>
            </p:contentPart>
          </mc:Choice>
          <mc:Fallback>
            <p:pic>
              <p:nvPicPr>
                <p:cNvPr id="55" name="Ink 54">
                  <a:extLst>
                    <a:ext uri="{FF2B5EF4-FFF2-40B4-BE49-F238E27FC236}">
                      <a16:creationId xmlns:a16="http://schemas.microsoft.com/office/drawing/2014/main" id="{F625FE1E-47DC-6E4E-B29C-DB02534485CA}"/>
                    </a:ext>
                  </a:extLst>
                </p:cNvPr>
                <p:cNvPicPr/>
                <p:nvPr/>
              </p:nvPicPr>
              <p:blipFill>
                <a:blip r:embed="rId61"/>
                <a:stretch>
                  <a:fillRect/>
                </a:stretch>
              </p:blipFill>
              <p:spPr>
                <a:xfrm>
                  <a:off x="5356256" y="2433370"/>
                  <a:ext cx="15588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6" name="Ink 55">
                  <a:extLst>
                    <a:ext uri="{FF2B5EF4-FFF2-40B4-BE49-F238E27FC236}">
                      <a16:creationId xmlns:a16="http://schemas.microsoft.com/office/drawing/2014/main" id="{5FEA81DE-A1A4-4CB4-9C39-A9A7DF4E22FE}"/>
                    </a:ext>
                  </a:extLst>
                </p14:cNvPr>
                <p14:cNvContentPartPr/>
                <p14:nvPr/>
              </p14:nvContentPartPr>
              <p14:xfrm>
                <a:off x="5498816" y="2077690"/>
                <a:ext cx="457560" cy="383400"/>
              </p14:xfrm>
            </p:contentPart>
          </mc:Choice>
          <mc:Fallback>
            <p:pic>
              <p:nvPicPr>
                <p:cNvPr id="56" name="Ink 55">
                  <a:extLst>
                    <a:ext uri="{FF2B5EF4-FFF2-40B4-BE49-F238E27FC236}">
                      <a16:creationId xmlns:a16="http://schemas.microsoft.com/office/drawing/2014/main" id="{5FEA81DE-A1A4-4CB4-9C39-A9A7DF4E22FE}"/>
                    </a:ext>
                  </a:extLst>
                </p:cNvPr>
                <p:cNvPicPr/>
                <p:nvPr/>
              </p:nvPicPr>
              <p:blipFill>
                <a:blip r:embed="rId63"/>
                <a:stretch>
                  <a:fillRect/>
                </a:stretch>
              </p:blipFill>
              <p:spPr>
                <a:xfrm>
                  <a:off x="5489816" y="2068690"/>
                  <a:ext cx="475200" cy="4010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7" name="Ink 56">
                  <a:extLst>
                    <a:ext uri="{FF2B5EF4-FFF2-40B4-BE49-F238E27FC236}">
                      <a16:creationId xmlns:a16="http://schemas.microsoft.com/office/drawing/2014/main" id="{CD96FF96-CC68-529F-2DA4-BB51009A7520}"/>
                    </a:ext>
                  </a:extLst>
                </p14:cNvPr>
                <p14:cNvContentPartPr/>
                <p14:nvPr/>
              </p14:nvContentPartPr>
              <p14:xfrm>
                <a:off x="5998136" y="2069050"/>
                <a:ext cx="10800" cy="31680"/>
              </p14:xfrm>
            </p:contentPart>
          </mc:Choice>
          <mc:Fallback>
            <p:pic>
              <p:nvPicPr>
                <p:cNvPr id="57" name="Ink 56">
                  <a:extLst>
                    <a:ext uri="{FF2B5EF4-FFF2-40B4-BE49-F238E27FC236}">
                      <a16:creationId xmlns:a16="http://schemas.microsoft.com/office/drawing/2014/main" id="{CD96FF96-CC68-529F-2DA4-BB51009A7520}"/>
                    </a:ext>
                  </a:extLst>
                </p:cNvPr>
                <p:cNvPicPr/>
                <p:nvPr/>
              </p:nvPicPr>
              <p:blipFill>
                <a:blip r:embed="rId65"/>
                <a:stretch>
                  <a:fillRect/>
                </a:stretch>
              </p:blipFill>
              <p:spPr>
                <a:xfrm>
                  <a:off x="5989136" y="2060050"/>
                  <a:ext cx="2844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60" name="Ink 59">
                  <a:extLst>
                    <a:ext uri="{FF2B5EF4-FFF2-40B4-BE49-F238E27FC236}">
                      <a16:creationId xmlns:a16="http://schemas.microsoft.com/office/drawing/2014/main" id="{6B1D0E03-06B1-5A35-A977-65A7C1C0DF9F}"/>
                    </a:ext>
                  </a:extLst>
                </p14:cNvPr>
                <p14:cNvContentPartPr/>
                <p14:nvPr/>
              </p14:nvContentPartPr>
              <p14:xfrm>
                <a:off x="4464896" y="1626610"/>
                <a:ext cx="83520" cy="965160"/>
              </p14:xfrm>
            </p:contentPart>
          </mc:Choice>
          <mc:Fallback>
            <p:pic>
              <p:nvPicPr>
                <p:cNvPr id="60" name="Ink 59">
                  <a:extLst>
                    <a:ext uri="{FF2B5EF4-FFF2-40B4-BE49-F238E27FC236}">
                      <a16:creationId xmlns:a16="http://schemas.microsoft.com/office/drawing/2014/main" id="{6B1D0E03-06B1-5A35-A977-65A7C1C0DF9F}"/>
                    </a:ext>
                  </a:extLst>
                </p:cNvPr>
                <p:cNvPicPr/>
                <p:nvPr/>
              </p:nvPicPr>
              <p:blipFill>
                <a:blip r:embed="rId67"/>
                <a:stretch>
                  <a:fillRect/>
                </a:stretch>
              </p:blipFill>
              <p:spPr>
                <a:xfrm>
                  <a:off x="4456256" y="1617610"/>
                  <a:ext cx="101160" cy="9828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1" name="Ink 60">
                  <a:extLst>
                    <a:ext uri="{FF2B5EF4-FFF2-40B4-BE49-F238E27FC236}">
                      <a16:creationId xmlns:a16="http://schemas.microsoft.com/office/drawing/2014/main" id="{D9B1B128-201F-D717-722A-6EC988E932D2}"/>
                    </a:ext>
                  </a:extLst>
                </p14:cNvPr>
                <p14:cNvContentPartPr/>
                <p14:nvPr/>
              </p14:nvContentPartPr>
              <p14:xfrm>
                <a:off x="4438616" y="2497090"/>
                <a:ext cx="81000" cy="115560"/>
              </p14:xfrm>
            </p:contentPart>
          </mc:Choice>
          <mc:Fallback>
            <p:pic>
              <p:nvPicPr>
                <p:cNvPr id="61" name="Ink 60">
                  <a:extLst>
                    <a:ext uri="{FF2B5EF4-FFF2-40B4-BE49-F238E27FC236}">
                      <a16:creationId xmlns:a16="http://schemas.microsoft.com/office/drawing/2014/main" id="{D9B1B128-201F-D717-722A-6EC988E932D2}"/>
                    </a:ext>
                  </a:extLst>
                </p:cNvPr>
                <p:cNvPicPr/>
                <p:nvPr/>
              </p:nvPicPr>
              <p:blipFill>
                <a:blip r:embed="rId69"/>
                <a:stretch>
                  <a:fillRect/>
                </a:stretch>
              </p:blipFill>
              <p:spPr>
                <a:xfrm>
                  <a:off x="4429616" y="2488090"/>
                  <a:ext cx="98640" cy="133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0">
            <p14:nvContentPartPr>
              <p14:cNvPr id="63" name="Ink 62">
                <a:extLst>
                  <a:ext uri="{FF2B5EF4-FFF2-40B4-BE49-F238E27FC236}">
                    <a16:creationId xmlns:a16="http://schemas.microsoft.com/office/drawing/2014/main" id="{86473943-4A0B-9037-7771-D24DE53A1649}"/>
                  </a:ext>
                </a:extLst>
              </p14:cNvPr>
              <p14:cNvContentPartPr/>
              <p14:nvPr/>
            </p14:nvContentPartPr>
            <p14:xfrm>
              <a:off x="3591176" y="1641730"/>
              <a:ext cx="66960" cy="67680"/>
            </p14:xfrm>
          </p:contentPart>
        </mc:Choice>
        <mc:Fallback>
          <p:pic>
            <p:nvPicPr>
              <p:cNvPr id="63" name="Ink 62">
                <a:extLst>
                  <a:ext uri="{FF2B5EF4-FFF2-40B4-BE49-F238E27FC236}">
                    <a16:creationId xmlns:a16="http://schemas.microsoft.com/office/drawing/2014/main" id="{86473943-4A0B-9037-7771-D24DE53A1649}"/>
                  </a:ext>
                </a:extLst>
              </p:cNvPr>
              <p:cNvPicPr/>
              <p:nvPr/>
            </p:nvPicPr>
            <p:blipFill>
              <a:blip r:embed="rId71"/>
              <a:stretch>
                <a:fillRect/>
              </a:stretch>
            </p:blipFill>
            <p:spPr>
              <a:xfrm>
                <a:off x="3582176" y="1633090"/>
                <a:ext cx="8460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4" name="Ink 63">
                <a:extLst>
                  <a:ext uri="{FF2B5EF4-FFF2-40B4-BE49-F238E27FC236}">
                    <a16:creationId xmlns:a16="http://schemas.microsoft.com/office/drawing/2014/main" id="{D1FA826E-7BF3-9029-3DAC-61441405B519}"/>
                  </a:ext>
                </a:extLst>
              </p14:cNvPr>
              <p14:cNvContentPartPr/>
              <p14:nvPr/>
            </p14:nvContentPartPr>
            <p14:xfrm>
              <a:off x="3595496" y="1876810"/>
              <a:ext cx="72720" cy="37080"/>
            </p14:xfrm>
          </p:contentPart>
        </mc:Choice>
        <mc:Fallback>
          <p:pic>
            <p:nvPicPr>
              <p:cNvPr id="64" name="Ink 63">
                <a:extLst>
                  <a:ext uri="{FF2B5EF4-FFF2-40B4-BE49-F238E27FC236}">
                    <a16:creationId xmlns:a16="http://schemas.microsoft.com/office/drawing/2014/main" id="{D1FA826E-7BF3-9029-3DAC-61441405B519}"/>
                  </a:ext>
                </a:extLst>
              </p:cNvPr>
              <p:cNvPicPr/>
              <p:nvPr/>
            </p:nvPicPr>
            <p:blipFill>
              <a:blip r:embed="rId73"/>
              <a:stretch>
                <a:fillRect/>
              </a:stretch>
            </p:blipFill>
            <p:spPr>
              <a:xfrm>
                <a:off x="3586856" y="1868170"/>
                <a:ext cx="9036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5" name="Ink 64">
                <a:extLst>
                  <a:ext uri="{FF2B5EF4-FFF2-40B4-BE49-F238E27FC236}">
                    <a16:creationId xmlns:a16="http://schemas.microsoft.com/office/drawing/2014/main" id="{8B4BD975-C492-BA5A-48E5-F6E21FC3D2D8}"/>
                  </a:ext>
                </a:extLst>
              </p14:cNvPr>
              <p14:cNvContentPartPr/>
              <p14:nvPr/>
            </p14:nvContentPartPr>
            <p14:xfrm>
              <a:off x="3598016" y="2080570"/>
              <a:ext cx="61920" cy="25200"/>
            </p14:xfrm>
          </p:contentPart>
        </mc:Choice>
        <mc:Fallback>
          <p:pic>
            <p:nvPicPr>
              <p:cNvPr id="65" name="Ink 64">
                <a:extLst>
                  <a:ext uri="{FF2B5EF4-FFF2-40B4-BE49-F238E27FC236}">
                    <a16:creationId xmlns:a16="http://schemas.microsoft.com/office/drawing/2014/main" id="{8B4BD975-C492-BA5A-48E5-F6E21FC3D2D8}"/>
                  </a:ext>
                </a:extLst>
              </p:cNvPr>
              <p:cNvPicPr/>
              <p:nvPr/>
            </p:nvPicPr>
            <p:blipFill>
              <a:blip r:embed="rId75"/>
              <a:stretch>
                <a:fillRect/>
              </a:stretch>
            </p:blipFill>
            <p:spPr>
              <a:xfrm>
                <a:off x="3589016" y="2071570"/>
                <a:ext cx="7956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6" name="Ink 65">
                <a:extLst>
                  <a:ext uri="{FF2B5EF4-FFF2-40B4-BE49-F238E27FC236}">
                    <a16:creationId xmlns:a16="http://schemas.microsoft.com/office/drawing/2014/main" id="{47672B2F-0C2D-2F21-8F7D-AF473E7994CC}"/>
                  </a:ext>
                </a:extLst>
              </p14:cNvPr>
              <p14:cNvContentPartPr/>
              <p14:nvPr/>
            </p14:nvContentPartPr>
            <p14:xfrm>
              <a:off x="3680096" y="2265250"/>
              <a:ext cx="55800" cy="18360"/>
            </p14:xfrm>
          </p:contentPart>
        </mc:Choice>
        <mc:Fallback>
          <p:pic>
            <p:nvPicPr>
              <p:cNvPr id="66" name="Ink 65">
                <a:extLst>
                  <a:ext uri="{FF2B5EF4-FFF2-40B4-BE49-F238E27FC236}">
                    <a16:creationId xmlns:a16="http://schemas.microsoft.com/office/drawing/2014/main" id="{47672B2F-0C2D-2F21-8F7D-AF473E7994CC}"/>
                  </a:ext>
                </a:extLst>
              </p:cNvPr>
              <p:cNvPicPr/>
              <p:nvPr/>
            </p:nvPicPr>
            <p:blipFill>
              <a:blip r:embed="rId77"/>
              <a:stretch>
                <a:fillRect/>
              </a:stretch>
            </p:blipFill>
            <p:spPr>
              <a:xfrm>
                <a:off x="3671096" y="2256250"/>
                <a:ext cx="7344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7" name="Ink 66">
                <a:extLst>
                  <a:ext uri="{FF2B5EF4-FFF2-40B4-BE49-F238E27FC236}">
                    <a16:creationId xmlns:a16="http://schemas.microsoft.com/office/drawing/2014/main" id="{64F1F589-8D03-B1FA-2B7F-A8CA51205901}"/>
                  </a:ext>
                </a:extLst>
              </p14:cNvPr>
              <p14:cNvContentPartPr/>
              <p14:nvPr/>
            </p14:nvContentPartPr>
            <p14:xfrm>
              <a:off x="3669296" y="2447050"/>
              <a:ext cx="55440" cy="10800"/>
            </p14:xfrm>
          </p:contentPart>
        </mc:Choice>
        <mc:Fallback>
          <p:pic>
            <p:nvPicPr>
              <p:cNvPr id="67" name="Ink 66">
                <a:extLst>
                  <a:ext uri="{FF2B5EF4-FFF2-40B4-BE49-F238E27FC236}">
                    <a16:creationId xmlns:a16="http://schemas.microsoft.com/office/drawing/2014/main" id="{64F1F589-8D03-B1FA-2B7F-A8CA51205901}"/>
                  </a:ext>
                </a:extLst>
              </p:cNvPr>
              <p:cNvPicPr/>
              <p:nvPr/>
            </p:nvPicPr>
            <p:blipFill>
              <a:blip r:embed="rId79"/>
              <a:stretch>
                <a:fillRect/>
              </a:stretch>
            </p:blipFill>
            <p:spPr>
              <a:xfrm>
                <a:off x="3660296" y="2438050"/>
                <a:ext cx="7308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8" name="Ink 67">
                <a:extLst>
                  <a:ext uri="{FF2B5EF4-FFF2-40B4-BE49-F238E27FC236}">
                    <a16:creationId xmlns:a16="http://schemas.microsoft.com/office/drawing/2014/main" id="{119F7128-CE39-E616-71DC-D600BF8FEEF7}"/>
                  </a:ext>
                </a:extLst>
              </p14:cNvPr>
              <p14:cNvContentPartPr/>
              <p14:nvPr/>
            </p14:nvContentPartPr>
            <p14:xfrm>
              <a:off x="3637616" y="2632810"/>
              <a:ext cx="86760" cy="38520"/>
            </p14:xfrm>
          </p:contentPart>
        </mc:Choice>
        <mc:Fallback>
          <p:pic>
            <p:nvPicPr>
              <p:cNvPr id="68" name="Ink 67">
                <a:extLst>
                  <a:ext uri="{FF2B5EF4-FFF2-40B4-BE49-F238E27FC236}">
                    <a16:creationId xmlns:a16="http://schemas.microsoft.com/office/drawing/2014/main" id="{119F7128-CE39-E616-71DC-D600BF8FEEF7}"/>
                  </a:ext>
                </a:extLst>
              </p:cNvPr>
              <p:cNvPicPr/>
              <p:nvPr/>
            </p:nvPicPr>
            <p:blipFill>
              <a:blip r:embed="rId81"/>
              <a:stretch>
                <a:fillRect/>
              </a:stretch>
            </p:blipFill>
            <p:spPr>
              <a:xfrm>
                <a:off x="3628976" y="2624170"/>
                <a:ext cx="10440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9" name="Ink 68">
                <a:extLst>
                  <a:ext uri="{FF2B5EF4-FFF2-40B4-BE49-F238E27FC236}">
                    <a16:creationId xmlns:a16="http://schemas.microsoft.com/office/drawing/2014/main" id="{EA89173A-3975-7F75-E555-473CFABB531A}"/>
                  </a:ext>
                </a:extLst>
              </p14:cNvPr>
              <p14:cNvContentPartPr/>
              <p14:nvPr/>
            </p14:nvContentPartPr>
            <p14:xfrm>
              <a:off x="3222176" y="1704370"/>
              <a:ext cx="113760" cy="52920"/>
            </p14:xfrm>
          </p:contentPart>
        </mc:Choice>
        <mc:Fallback>
          <p:pic>
            <p:nvPicPr>
              <p:cNvPr id="69" name="Ink 68">
                <a:extLst>
                  <a:ext uri="{FF2B5EF4-FFF2-40B4-BE49-F238E27FC236}">
                    <a16:creationId xmlns:a16="http://schemas.microsoft.com/office/drawing/2014/main" id="{EA89173A-3975-7F75-E555-473CFABB531A}"/>
                  </a:ext>
                </a:extLst>
              </p:cNvPr>
              <p:cNvPicPr/>
              <p:nvPr/>
            </p:nvPicPr>
            <p:blipFill>
              <a:blip r:embed="rId83"/>
              <a:stretch>
                <a:fillRect/>
              </a:stretch>
            </p:blipFill>
            <p:spPr>
              <a:xfrm>
                <a:off x="3213176" y="1695370"/>
                <a:ext cx="13140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70" name="Ink 69">
                <a:extLst>
                  <a:ext uri="{FF2B5EF4-FFF2-40B4-BE49-F238E27FC236}">
                    <a16:creationId xmlns:a16="http://schemas.microsoft.com/office/drawing/2014/main" id="{3C0FCC9A-0D6B-2174-FC37-B4FC98CDA1DF}"/>
                  </a:ext>
                </a:extLst>
              </p14:cNvPr>
              <p14:cNvContentPartPr/>
              <p14:nvPr/>
            </p14:nvContentPartPr>
            <p14:xfrm>
              <a:off x="3218216" y="1891930"/>
              <a:ext cx="91440" cy="5760"/>
            </p14:xfrm>
          </p:contentPart>
        </mc:Choice>
        <mc:Fallback>
          <p:pic>
            <p:nvPicPr>
              <p:cNvPr id="70" name="Ink 69">
                <a:extLst>
                  <a:ext uri="{FF2B5EF4-FFF2-40B4-BE49-F238E27FC236}">
                    <a16:creationId xmlns:a16="http://schemas.microsoft.com/office/drawing/2014/main" id="{3C0FCC9A-0D6B-2174-FC37-B4FC98CDA1DF}"/>
                  </a:ext>
                </a:extLst>
              </p:cNvPr>
              <p:cNvPicPr/>
              <p:nvPr/>
            </p:nvPicPr>
            <p:blipFill>
              <a:blip r:embed="rId85"/>
              <a:stretch>
                <a:fillRect/>
              </a:stretch>
            </p:blipFill>
            <p:spPr>
              <a:xfrm>
                <a:off x="3209216" y="1883290"/>
                <a:ext cx="10908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1" name="Ink 70">
                <a:extLst>
                  <a:ext uri="{FF2B5EF4-FFF2-40B4-BE49-F238E27FC236}">
                    <a16:creationId xmlns:a16="http://schemas.microsoft.com/office/drawing/2014/main" id="{F3E4FF28-B78D-167E-A21D-3E19727F9A60}"/>
                  </a:ext>
                </a:extLst>
              </p14:cNvPr>
              <p14:cNvContentPartPr/>
              <p14:nvPr/>
            </p14:nvContentPartPr>
            <p14:xfrm>
              <a:off x="3241256" y="2079130"/>
              <a:ext cx="97560" cy="23400"/>
            </p14:xfrm>
          </p:contentPart>
        </mc:Choice>
        <mc:Fallback>
          <p:pic>
            <p:nvPicPr>
              <p:cNvPr id="71" name="Ink 70">
                <a:extLst>
                  <a:ext uri="{FF2B5EF4-FFF2-40B4-BE49-F238E27FC236}">
                    <a16:creationId xmlns:a16="http://schemas.microsoft.com/office/drawing/2014/main" id="{F3E4FF28-B78D-167E-A21D-3E19727F9A60}"/>
                  </a:ext>
                </a:extLst>
              </p:cNvPr>
              <p:cNvPicPr/>
              <p:nvPr/>
            </p:nvPicPr>
            <p:blipFill>
              <a:blip r:embed="rId87"/>
              <a:stretch>
                <a:fillRect/>
              </a:stretch>
            </p:blipFill>
            <p:spPr>
              <a:xfrm>
                <a:off x="3232256" y="2070490"/>
                <a:ext cx="11520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2" name="Ink 71">
                <a:extLst>
                  <a:ext uri="{FF2B5EF4-FFF2-40B4-BE49-F238E27FC236}">
                    <a16:creationId xmlns:a16="http://schemas.microsoft.com/office/drawing/2014/main" id="{2E84A5ED-1120-95E9-AF68-2F013C0196C3}"/>
                  </a:ext>
                </a:extLst>
              </p14:cNvPr>
              <p14:cNvContentPartPr/>
              <p14:nvPr/>
            </p14:nvContentPartPr>
            <p14:xfrm>
              <a:off x="3257456" y="2299090"/>
              <a:ext cx="69840" cy="29520"/>
            </p14:xfrm>
          </p:contentPart>
        </mc:Choice>
        <mc:Fallback>
          <p:pic>
            <p:nvPicPr>
              <p:cNvPr id="72" name="Ink 71">
                <a:extLst>
                  <a:ext uri="{FF2B5EF4-FFF2-40B4-BE49-F238E27FC236}">
                    <a16:creationId xmlns:a16="http://schemas.microsoft.com/office/drawing/2014/main" id="{2E84A5ED-1120-95E9-AF68-2F013C0196C3}"/>
                  </a:ext>
                </a:extLst>
              </p:cNvPr>
              <p:cNvPicPr/>
              <p:nvPr/>
            </p:nvPicPr>
            <p:blipFill>
              <a:blip r:embed="rId89"/>
              <a:stretch>
                <a:fillRect/>
              </a:stretch>
            </p:blipFill>
            <p:spPr>
              <a:xfrm>
                <a:off x="3248456" y="2290090"/>
                <a:ext cx="87480" cy="471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3" name="Ink 72">
                <a:extLst>
                  <a:ext uri="{FF2B5EF4-FFF2-40B4-BE49-F238E27FC236}">
                    <a16:creationId xmlns:a16="http://schemas.microsoft.com/office/drawing/2014/main" id="{6D550034-159A-23C7-1453-A307CF556C53}"/>
                  </a:ext>
                </a:extLst>
              </p14:cNvPr>
              <p14:cNvContentPartPr/>
              <p14:nvPr/>
            </p14:nvContentPartPr>
            <p14:xfrm>
              <a:off x="3258536" y="2480530"/>
              <a:ext cx="57240" cy="34920"/>
            </p14:xfrm>
          </p:contentPart>
        </mc:Choice>
        <mc:Fallback>
          <p:pic>
            <p:nvPicPr>
              <p:cNvPr id="73" name="Ink 72">
                <a:extLst>
                  <a:ext uri="{FF2B5EF4-FFF2-40B4-BE49-F238E27FC236}">
                    <a16:creationId xmlns:a16="http://schemas.microsoft.com/office/drawing/2014/main" id="{6D550034-159A-23C7-1453-A307CF556C53}"/>
                  </a:ext>
                </a:extLst>
              </p:cNvPr>
              <p:cNvPicPr/>
              <p:nvPr/>
            </p:nvPicPr>
            <p:blipFill>
              <a:blip r:embed="rId91"/>
              <a:stretch>
                <a:fillRect/>
              </a:stretch>
            </p:blipFill>
            <p:spPr>
              <a:xfrm>
                <a:off x="3249896" y="2471890"/>
                <a:ext cx="74880" cy="525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74" name="Ink 73">
                <a:extLst>
                  <a:ext uri="{FF2B5EF4-FFF2-40B4-BE49-F238E27FC236}">
                    <a16:creationId xmlns:a16="http://schemas.microsoft.com/office/drawing/2014/main" id="{0A59162C-BDCA-5F1E-C7D3-9164DB571C98}"/>
                  </a:ext>
                </a:extLst>
              </p14:cNvPr>
              <p14:cNvContentPartPr/>
              <p14:nvPr/>
            </p14:nvContentPartPr>
            <p14:xfrm>
              <a:off x="3208496" y="2634250"/>
              <a:ext cx="87840" cy="20880"/>
            </p14:xfrm>
          </p:contentPart>
        </mc:Choice>
        <mc:Fallback>
          <p:pic>
            <p:nvPicPr>
              <p:cNvPr id="74" name="Ink 73">
                <a:extLst>
                  <a:ext uri="{FF2B5EF4-FFF2-40B4-BE49-F238E27FC236}">
                    <a16:creationId xmlns:a16="http://schemas.microsoft.com/office/drawing/2014/main" id="{0A59162C-BDCA-5F1E-C7D3-9164DB571C98}"/>
                  </a:ext>
                </a:extLst>
              </p:cNvPr>
              <p:cNvPicPr/>
              <p:nvPr/>
            </p:nvPicPr>
            <p:blipFill>
              <a:blip r:embed="rId93"/>
              <a:stretch>
                <a:fillRect/>
              </a:stretch>
            </p:blipFill>
            <p:spPr>
              <a:xfrm>
                <a:off x="3199496" y="2625250"/>
                <a:ext cx="10548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27" name="Ink 26">
                <a:extLst>
                  <a:ext uri="{FF2B5EF4-FFF2-40B4-BE49-F238E27FC236}">
                    <a16:creationId xmlns:a16="http://schemas.microsoft.com/office/drawing/2014/main" id="{4207A6C9-0759-1547-8C65-AC37E554108F}"/>
                  </a:ext>
                </a:extLst>
              </p14:cNvPr>
              <p14:cNvContentPartPr/>
              <p14:nvPr/>
            </p14:nvContentPartPr>
            <p14:xfrm>
              <a:off x="5449496" y="5181610"/>
              <a:ext cx="34920" cy="90000"/>
            </p14:xfrm>
          </p:contentPart>
        </mc:Choice>
        <mc:Fallback>
          <p:pic>
            <p:nvPicPr>
              <p:cNvPr id="27" name="Ink 26">
                <a:extLst>
                  <a:ext uri="{FF2B5EF4-FFF2-40B4-BE49-F238E27FC236}">
                    <a16:creationId xmlns:a16="http://schemas.microsoft.com/office/drawing/2014/main" id="{4207A6C9-0759-1547-8C65-AC37E554108F}"/>
                  </a:ext>
                </a:extLst>
              </p:cNvPr>
              <p:cNvPicPr/>
              <p:nvPr/>
            </p:nvPicPr>
            <p:blipFill>
              <a:blip r:embed="rId95"/>
              <a:stretch>
                <a:fillRect/>
              </a:stretch>
            </p:blipFill>
            <p:spPr>
              <a:xfrm>
                <a:off x="5440496" y="5172610"/>
                <a:ext cx="5256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28" name="Ink 27">
                <a:extLst>
                  <a:ext uri="{FF2B5EF4-FFF2-40B4-BE49-F238E27FC236}">
                    <a16:creationId xmlns:a16="http://schemas.microsoft.com/office/drawing/2014/main" id="{DA1B66B0-B796-11C6-E925-646435D5FE06}"/>
                  </a:ext>
                </a:extLst>
              </p14:cNvPr>
              <p14:cNvContentPartPr/>
              <p14:nvPr/>
            </p14:nvContentPartPr>
            <p14:xfrm>
              <a:off x="5437256" y="5194210"/>
              <a:ext cx="112320" cy="37080"/>
            </p14:xfrm>
          </p:contentPart>
        </mc:Choice>
        <mc:Fallback>
          <p:pic>
            <p:nvPicPr>
              <p:cNvPr id="28" name="Ink 27">
                <a:extLst>
                  <a:ext uri="{FF2B5EF4-FFF2-40B4-BE49-F238E27FC236}">
                    <a16:creationId xmlns:a16="http://schemas.microsoft.com/office/drawing/2014/main" id="{DA1B66B0-B796-11C6-E925-646435D5FE06}"/>
                  </a:ext>
                </a:extLst>
              </p:cNvPr>
              <p:cNvPicPr/>
              <p:nvPr/>
            </p:nvPicPr>
            <p:blipFill>
              <a:blip r:embed="rId97"/>
              <a:stretch>
                <a:fillRect/>
              </a:stretch>
            </p:blipFill>
            <p:spPr>
              <a:xfrm>
                <a:off x="5428256" y="5185570"/>
                <a:ext cx="12996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29" name="Ink 28">
                <a:extLst>
                  <a:ext uri="{FF2B5EF4-FFF2-40B4-BE49-F238E27FC236}">
                    <a16:creationId xmlns:a16="http://schemas.microsoft.com/office/drawing/2014/main" id="{502C7E48-62B4-DB11-6466-CB6ECF507AED}"/>
                  </a:ext>
                </a:extLst>
              </p14:cNvPr>
              <p14:cNvContentPartPr/>
              <p14:nvPr/>
            </p14:nvContentPartPr>
            <p14:xfrm>
              <a:off x="5502416" y="5121130"/>
              <a:ext cx="171360" cy="111600"/>
            </p14:xfrm>
          </p:contentPart>
        </mc:Choice>
        <mc:Fallback>
          <p:pic>
            <p:nvPicPr>
              <p:cNvPr id="29" name="Ink 28">
                <a:extLst>
                  <a:ext uri="{FF2B5EF4-FFF2-40B4-BE49-F238E27FC236}">
                    <a16:creationId xmlns:a16="http://schemas.microsoft.com/office/drawing/2014/main" id="{502C7E48-62B4-DB11-6466-CB6ECF507AED}"/>
                  </a:ext>
                </a:extLst>
              </p:cNvPr>
              <p:cNvPicPr/>
              <p:nvPr/>
            </p:nvPicPr>
            <p:blipFill>
              <a:blip r:embed="rId99"/>
              <a:stretch>
                <a:fillRect/>
              </a:stretch>
            </p:blipFill>
            <p:spPr>
              <a:xfrm>
                <a:off x="5493416" y="5112130"/>
                <a:ext cx="18900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30" name="Ink 29">
                <a:extLst>
                  <a:ext uri="{FF2B5EF4-FFF2-40B4-BE49-F238E27FC236}">
                    <a16:creationId xmlns:a16="http://schemas.microsoft.com/office/drawing/2014/main" id="{C98019BB-869A-2858-D060-8C2C14801564}"/>
                  </a:ext>
                </a:extLst>
              </p14:cNvPr>
              <p14:cNvContentPartPr/>
              <p14:nvPr/>
            </p14:nvContentPartPr>
            <p14:xfrm>
              <a:off x="5742896" y="5007730"/>
              <a:ext cx="93240" cy="145800"/>
            </p14:xfrm>
          </p:contentPart>
        </mc:Choice>
        <mc:Fallback>
          <p:pic>
            <p:nvPicPr>
              <p:cNvPr id="30" name="Ink 29">
                <a:extLst>
                  <a:ext uri="{FF2B5EF4-FFF2-40B4-BE49-F238E27FC236}">
                    <a16:creationId xmlns:a16="http://schemas.microsoft.com/office/drawing/2014/main" id="{C98019BB-869A-2858-D060-8C2C14801564}"/>
                  </a:ext>
                </a:extLst>
              </p:cNvPr>
              <p:cNvPicPr/>
              <p:nvPr/>
            </p:nvPicPr>
            <p:blipFill>
              <a:blip r:embed="rId101"/>
              <a:stretch>
                <a:fillRect/>
              </a:stretch>
            </p:blipFill>
            <p:spPr>
              <a:xfrm>
                <a:off x="5734256" y="4999090"/>
                <a:ext cx="11088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31" name="Ink 30">
                <a:extLst>
                  <a:ext uri="{FF2B5EF4-FFF2-40B4-BE49-F238E27FC236}">
                    <a16:creationId xmlns:a16="http://schemas.microsoft.com/office/drawing/2014/main" id="{528AC357-F078-FC47-BAF5-46B48E2E336E}"/>
                  </a:ext>
                </a:extLst>
              </p14:cNvPr>
              <p14:cNvContentPartPr/>
              <p14:nvPr/>
            </p14:nvContentPartPr>
            <p14:xfrm>
              <a:off x="5863496" y="4965250"/>
              <a:ext cx="97200" cy="112680"/>
            </p14:xfrm>
          </p:contentPart>
        </mc:Choice>
        <mc:Fallback>
          <p:pic>
            <p:nvPicPr>
              <p:cNvPr id="31" name="Ink 30">
                <a:extLst>
                  <a:ext uri="{FF2B5EF4-FFF2-40B4-BE49-F238E27FC236}">
                    <a16:creationId xmlns:a16="http://schemas.microsoft.com/office/drawing/2014/main" id="{528AC357-F078-FC47-BAF5-46B48E2E336E}"/>
                  </a:ext>
                </a:extLst>
              </p:cNvPr>
              <p:cNvPicPr/>
              <p:nvPr/>
            </p:nvPicPr>
            <p:blipFill>
              <a:blip r:embed="rId103"/>
              <a:stretch>
                <a:fillRect/>
              </a:stretch>
            </p:blipFill>
            <p:spPr>
              <a:xfrm>
                <a:off x="5854496" y="4956610"/>
                <a:ext cx="11484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32" name="Ink 31">
                <a:extLst>
                  <a:ext uri="{FF2B5EF4-FFF2-40B4-BE49-F238E27FC236}">
                    <a16:creationId xmlns:a16="http://schemas.microsoft.com/office/drawing/2014/main" id="{48C7284C-2CF2-00FB-AAA5-26B677761870}"/>
                  </a:ext>
                </a:extLst>
              </p14:cNvPr>
              <p14:cNvContentPartPr/>
              <p14:nvPr/>
            </p14:nvContentPartPr>
            <p14:xfrm>
              <a:off x="5975816" y="4857250"/>
              <a:ext cx="152640" cy="159840"/>
            </p14:xfrm>
          </p:contentPart>
        </mc:Choice>
        <mc:Fallback>
          <p:pic>
            <p:nvPicPr>
              <p:cNvPr id="32" name="Ink 31">
                <a:extLst>
                  <a:ext uri="{FF2B5EF4-FFF2-40B4-BE49-F238E27FC236}">
                    <a16:creationId xmlns:a16="http://schemas.microsoft.com/office/drawing/2014/main" id="{48C7284C-2CF2-00FB-AAA5-26B677761870}"/>
                  </a:ext>
                </a:extLst>
              </p:cNvPr>
              <p:cNvPicPr/>
              <p:nvPr/>
            </p:nvPicPr>
            <p:blipFill>
              <a:blip r:embed="rId105"/>
              <a:stretch>
                <a:fillRect/>
              </a:stretch>
            </p:blipFill>
            <p:spPr>
              <a:xfrm>
                <a:off x="5966816" y="4848610"/>
                <a:ext cx="17028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33" name="Ink 32">
                <a:extLst>
                  <a:ext uri="{FF2B5EF4-FFF2-40B4-BE49-F238E27FC236}">
                    <a16:creationId xmlns:a16="http://schemas.microsoft.com/office/drawing/2014/main" id="{B11C3129-83CF-6D73-EC01-3C463E915418}"/>
                  </a:ext>
                </a:extLst>
              </p14:cNvPr>
              <p14:cNvContentPartPr/>
              <p14:nvPr/>
            </p14:nvContentPartPr>
            <p14:xfrm>
              <a:off x="6036296" y="5220850"/>
              <a:ext cx="84600" cy="179640"/>
            </p14:xfrm>
          </p:contentPart>
        </mc:Choice>
        <mc:Fallback>
          <p:pic>
            <p:nvPicPr>
              <p:cNvPr id="33" name="Ink 32">
                <a:extLst>
                  <a:ext uri="{FF2B5EF4-FFF2-40B4-BE49-F238E27FC236}">
                    <a16:creationId xmlns:a16="http://schemas.microsoft.com/office/drawing/2014/main" id="{B11C3129-83CF-6D73-EC01-3C463E915418}"/>
                  </a:ext>
                </a:extLst>
              </p:cNvPr>
              <p:cNvPicPr/>
              <p:nvPr/>
            </p:nvPicPr>
            <p:blipFill>
              <a:blip r:embed="rId107"/>
              <a:stretch>
                <a:fillRect/>
              </a:stretch>
            </p:blipFill>
            <p:spPr>
              <a:xfrm>
                <a:off x="6027296" y="5211850"/>
                <a:ext cx="10224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34" name="Ink 33">
                <a:extLst>
                  <a:ext uri="{FF2B5EF4-FFF2-40B4-BE49-F238E27FC236}">
                    <a16:creationId xmlns:a16="http://schemas.microsoft.com/office/drawing/2014/main" id="{F8B3C154-DF2F-52DC-B6AC-9E8245F73382}"/>
                  </a:ext>
                </a:extLst>
              </p14:cNvPr>
              <p14:cNvContentPartPr/>
              <p14:nvPr/>
            </p14:nvContentPartPr>
            <p14:xfrm>
              <a:off x="6146456" y="5151730"/>
              <a:ext cx="151920" cy="106560"/>
            </p14:xfrm>
          </p:contentPart>
        </mc:Choice>
        <mc:Fallback>
          <p:pic>
            <p:nvPicPr>
              <p:cNvPr id="34" name="Ink 33">
                <a:extLst>
                  <a:ext uri="{FF2B5EF4-FFF2-40B4-BE49-F238E27FC236}">
                    <a16:creationId xmlns:a16="http://schemas.microsoft.com/office/drawing/2014/main" id="{F8B3C154-DF2F-52DC-B6AC-9E8245F73382}"/>
                  </a:ext>
                </a:extLst>
              </p:cNvPr>
              <p:cNvPicPr/>
              <p:nvPr/>
            </p:nvPicPr>
            <p:blipFill>
              <a:blip r:embed="rId109"/>
              <a:stretch>
                <a:fillRect/>
              </a:stretch>
            </p:blipFill>
            <p:spPr>
              <a:xfrm>
                <a:off x="6137816" y="5143090"/>
                <a:ext cx="16956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35" name="Ink 34">
                <a:extLst>
                  <a:ext uri="{FF2B5EF4-FFF2-40B4-BE49-F238E27FC236}">
                    <a16:creationId xmlns:a16="http://schemas.microsoft.com/office/drawing/2014/main" id="{88D0D87F-35FF-28DD-C9A0-95CF0DBC1367}"/>
                  </a:ext>
                </a:extLst>
              </p14:cNvPr>
              <p14:cNvContentPartPr/>
              <p14:nvPr/>
            </p14:nvContentPartPr>
            <p14:xfrm>
              <a:off x="6324656" y="4930690"/>
              <a:ext cx="290160" cy="224280"/>
            </p14:xfrm>
          </p:contentPart>
        </mc:Choice>
        <mc:Fallback>
          <p:pic>
            <p:nvPicPr>
              <p:cNvPr id="35" name="Ink 34">
                <a:extLst>
                  <a:ext uri="{FF2B5EF4-FFF2-40B4-BE49-F238E27FC236}">
                    <a16:creationId xmlns:a16="http://schemas.microsoft.com/office/drawing/2014/main" id="{88D0D87F-35FF-28DD-C9A0-95CF0DBC1367}"/>
                  </a:ext>
                </a:extLst>
              </p:cNvPr>
              <p:cNvPicPr/>
              <p:nvPr/>
            </p:nvPicPr>
            <p:blipFill>
              <a:blip r:embed="rId111"/>
              <a:stretch>
                <a:fillRect/>
              </a:stretch>
            </p:blipFill>
            <p:spPr>
              <a:xfrm>
                <a:off x="6315656" y="4922050"/>
                <a:ext cx="30780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36" name="Ink 35">
                <a:extLst>
                  <a:ext uri="{FF2B5EF4-FFF2-40B4-BE49-F238E27FC236}">
                    <a16:creationId xmlns:a16="http://schemas.microsoft.com/office/drawing/2014/main" id="{DBD1BEF5-2A89-C948-D06B-46DE787F3434}"/>
                  </a:ext>
                </a:extLst>
              </p14:cNvPr>
              <p14:cNvContentPartPr/>
              <p14:nvPr/>
            </p14:nvContentPartPr>
            <p14:xfrm>
              <a:off x="6592856" y="4972450"/>
              <a:ext cx="59040" cy="17280"/>
            </p14:xfrm>
          </p:contentPart>
        </mc:Choice>
        <mc:Fallback>
          <p:pic>
            <p:nvPicPr>
              <p:cNvPr id="36" name="Ink 35">
                <a:extLst>
                  <a:ext uri="{FF2B5EF4-FFF2-40B4-BE49-F238E27FC236}">
                    <a16:creationId xmlns:a16="http://schemas.microsoft.com/office/drawing/2014/main" id="{DBD1BEF5-2A89-C948-D06B-46DE787F3434}"/>
                  </a:ext>
                </a:extLst>
              </p:cNvPr>
              <p:cNvPicPr/>
              <p:nvPr/>
            </p:nvPicPr>
            <p:blipFill>
              <a:blip r:embed="rId113"/>
              <a:stretch>
                <a:fillRect/>
              </a:stretch>
            </p:blipFill>
            <p:spPr>
              <a:xfrm>
                <a:off x="6583856" y="4963810"/>
                <a:ext cx="7668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75" name="Ink 74">
                <a:extLst>
                  <a:ext uri="{FF2B5EF4-FFF2-40B4-BE49-F238E27FC236}">
                    <a16:creationId xmlns:a16="http://schemas.microsoft.com/office/drawing/2014/main" id="{132A9892-93E5-1D7C-EE0F-2D21D3F4FA49}"/>
                  </a:ext>
                </a:extLst>
              </p14:cNvPr>
              <p14:cNvContentPartPr/>
              <p14:nvPr/>
            </p14:nvContentPartPr>
            <p14:xfrm>
              <a:off x="5624096" y="4061650"/>
              <a:ext cx="294480" cy="206640"/>
            </p14:xfrm>
          </p:contentPart>
        </mc:Choice>
        <mc:Fallback>
          <p:pic>
            <p:nvPicPr>
              <p:cNvPr id="75" name="Ink 74">
                <a:extLst>
                  <a:ext uri="{FF2B5EF4-FFF2-40B4-BE49-F238E27FC236}">
                    <a16:creationId xmlns:a16="http://schemas.microsoft.com/office/drawing/2014/main" id="{132A9892-93E5-1D7C-EE0F-2D21D3F4FA49}"/>
                  </a:ext>
                </a:extLst>
              </p:cNvPr>
              <p:cNvPicPr/>
              <p:nvPr/>
            </p:nvPicPr>
            <p:blipFill>
              <a:blip r:embed="rId115"/>
              <a:stretch>
                <a:fillRect/>
              </a:stretch>
            </p:blipFill>
            <p:spPr>
              <a:xfrm>
                <a:off x="5615096" y="4053010"/>
                <a:ext cx="31212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76" name="Ink 75">
                <a:extLst>
                  <a:ext uri="{FF2B5EF4-FFF2-40B4-BE49-F238E27FC236}">
                    <a16:creationId xmlns:a16="http://schemas.microsoft.com/office/drawing/2014/main" id="{6C314214-A9BD-29EF-B22E-3068A9BB4292}"/>
                  </a:ext>
                </a:extLst>
              </p14:cNvPr>
              <p14:cNvContentPartPr/>
              <p14:nvPr/>
            </p14:nvContentPartPr>
            <p14:xfrm>
              <a:off x="5627696" y="4056970"/>
              <a:ext cx="88920" cy="87840"/>
            </p14:xfrm>
          </p:contentPart>
        </mc:Choice>
        <mc:Fallback>
          <p:pic>
            <p:nvPicPr>
              <p:cNvPr id="76" name="Ink 75">
                <a:extLst>
                  <a:ext uri="{FF2B5EF4-FFF2-40B4-BE49-F238E27FC236}">
                    <a16:creationId xmlns:a16="http://schemas.microsoft.com/office/drawing/2014/main" id="{6C314214-A9BD-29EF-B22E-3068A9BB4292}"/>
                  </a:ext>
                </a:extLst>
              </p:cNvPr>
              <p:cNvPicPr/>
              <p:nvPr/>
            </p:nvPicPr>
            <p:blipFill>
              <a:blip r:embed="rId117"/>
              <a:stretch>
                <a:fillRect/>
              </a:stretch>
            </p:blipFill>
            <p:spPr>
              <a:xfrm>
                <a:off x="5619056" y="4048330"/>
                <a:ext cx="10656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8" name="Ink 87">
                <a:extLst>
                  <a:ext uri="{FF2B5EF4-FFF2-40B4-BE49-F238E27FC236}">
                    <a16:creationId xmlns:a16="http://schemas.microsoft.com/office/drawing/2014/main" id="{98235A93-34F2-9713-7DBF-D07CF5AA2222}"/>
                  </a:ext>
                </a:extLst>
              </p14:cNvPr>
              <p14:cNvContentPartPr/>
              <p14:nvPr/>
            </p14:nvContentPartPr>
            <p14:xfrm>
              <a:off x="5263736" y="4287370"/>
              <a:ext cx="140400" cy="1075680"/>
            </p14:xfrm>
          </p:contentPart>
        </mc:Choice>
        <mc:Fallback>
          <p:pic>
            <p:nvPicPr>
              <p:cNvPr id="88" name="Ink 87">
                <a:extLst>
                  <a:ext uri="{FF2B5EF4-FFF2-40B4-BE49-F238E27FC236}">
                    <a16:creationId xmlns:a16="http://schemas.microsoft.com/office/drawing/2014/main" id="{98235A93-34F2-9713-7DBF-D07CF5AA2222}"/>
                  </a:ext>
                </a:extLst>
              </p:cNvPr>
              <p:cNvPicPr/>
              <p:nvPr/>
            </p:nvPicPr>
            <p:blipFill>
              <a:blip r:embed="rId119"/>
              <a:stretch>
                <a:fillRect/>
              </a:stretch>
            </p:blipFill>
            <p:spPr>
              <a:xfrm>
                <a:off x="5255096" y="4278370"/>
                <a:ext cx="158040" cy="1093320"/>
              </a:xfrm>
              <a:prstGeom prst="rect">
                <a:avLst/>
              </a:prstGeom>
            </p:spPr>
          </p:pic>
        </mc:Fallback>
      </mc:AlternateContent>
      <p:grpSp>
        <p:nvGrpSpPr>
          <p:cNvPr id="91" name="Group 90">
            <a:extLst>
              <a:ext uri="{FF2B5EF4-FFF2-40B4-BE49-F238E27FC236}">
                <a16:creationId xmlns:a16="http://schemas.microsoft.com/office/drawing/2014/main" id="{7122666E-02DD-E085-5354-3E40B7EC69DB}"/>
              </a:ext>
            </a:extLst>
          </p:cNvPr>
          <p:cNvGrpSpPr/>
          <p:nvPr/>
        </p:nvGrpSpPr>
        <p:grpSpPr>
          <a:xfrm>
            <a:off x="5957096" y="3870850"/>
            <a:ext cx="874440" cy="776160"/>
            <a:chOff x="5957096" y="3870850"/>
            <a:chExt cx="874440" cy="776160"/>
          </a:xfrm>
        </p:grpSpPr>
        <mc:AlternateContent xmlns:mc="http://schemas.openxmlformats.org/markup-compatibility/2006">
          <mc:Choice xmlns:p14="http://schemas.microsoft.com/office/powerpoint/2010/main" Requires="p14">
            <p:contentPart p14:bwMode="auto" r:id="rId120">
              <p14:nvContentPartPr>
                <p14:cNvPr id="78" name="Ink 77">
                  <a:extLst>
                    <a:ext uri="{FF2B5EF4-FFF2-40B4-BE49-F238E27FC236}">
                      <a16:creationId xmlns:a16="http://schemas.microsoft.com/office/drawing/2014/main" id="{950C46CB-C1DF-2DBC-7E0F-C7F225DA9C9A}"/>
                    </a:ext>
                  </a:extLst>
                </p14:cNvPr>
                <p14:cNvContentPartPr/>
                <p14:nvPr/>
              </p14:nvContentPartPr>
              <p14:xfrm>
                <a:off x="6026576" y="4170730"/>
                <a:ext cx="66600" cy="90720"/>
              </p14:xfrm>
            </p:contentPart>
          </mc:Choice>
          <mc:Fallback>
            <p:pic>
              <p:nvPicPr>
                <p:cNvPr id="78" name="Ink 77">
                  <a:extLst>
                    <a:ext uri="{FF2B5EF4-FFF2-40B4-BE49-F238E27FC236}">
                      <a16:creationId xmlns:a16="http://schemas.microsoft.com/office/drawing/2014/main" id="{950C46CB-C1DF-2DBC-7E0F-C7F225DA9C9A}"/>
                    </a:ext>
                  </a:extLst>
                </p:cNvPr>
                <p:cNvPicPr/>
                <p:nvPr/>
              </p:nvPicPr>
              <p:blipFill>
                <a:blip r:embed="rId121"/>
                <a:stretch>
                  <a:fillRect/>
                </a:stretch>
              </p:blipFill>
              <p:spPr>
                <a:xfrm>
                  <a:off x="6017576" y="4161730"/>
                  <a:ext cx="8424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79" name="Ink 78">
                  <a:extLst>
                    <a:ext uri="{FF2B5EF4-FFF2-40B4-BE49-F238E27FC236}">
                      <a16:creationId xmlns:a16="http://schemas.microsoft.com/office/drawing/2014/main" id="{C176D5EF-7399-40F0-5A6F-0510847E76F4}"/>
                    </a:ext>
                  </a:extLst>
                </p14:cNvPr>
                <p14:cNvContentPartPr/>
                <p14:nvPr/>
              </p14:nvContentPartPr>
              <p14:xfrm>
                <a:off x="6141776" y="4113490"/>
                <a:ext cx="83160" cy="151560"/>
              </p14:xfrm>
            </p:contentPart>
          </mc:Choice>
          <mc:Fallback>
            <p:pic>
              <p:nvPicPr>
                <p:cNvPr id="79" name="Ink 78">
                  <a:extLst>
                    <a:ext uri="{FF2B5EF4-FFF2-40B4-BE49-F238E27FC236}">
                      <a16:creationId xmlns:a16="http://schemas.microsoft.com/office/drawing/2014/main" id="{C176D5EF-7399-40F0-5A6F-0510847E76F4}"/>
                    </a:ext>
                  </a:extLst>
                </p:cNvPr>
                <p:cNvPicPr/>
                <p:nvPr/>
              </p:nvPicPr>
              <p:blipFill>
                <a:blip r:embed="rId123"/>
                <a:stretch>
                  <a:fillRect/>
                </a:stretch>
              </p:blipFill>
              <p:spPr>
                <a:xfrm>
                  <a:off x="6132776" y="4104850"/>
                  <a:ext cx="10080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0" name="Ink 79">
                  <a:extLst>
                    <a:ext uri="{FF2B5EF4-FFF2-40B4-BE49-F238E27FC236}">
                      <a16:creationId xmlns:a16="http://schemas.microsoft.com/office/drawing/2014/main" id="{B58A910E-EAC3-BBCD-2F30-1328ACB761BD}"/>
                    </a:ext>
                  </a:extLst>
                </p14:cNvPr>
                <p14:cNvContentPartPr/>
                <p14:nvPr/>
              </p14:nvContentPartPr>
              <p14:xfrm>
                <a:off x="6237536" y="4083610"/>
                <a:ext cx="41400" cy="37080"/>
              </p14:xfrm>
            </p:contentPart>
          </mc:Choice>
          <mc:Fallback>
            <p:pic>
              <p:nvPicPr>
                <p:cNvPr id="80" name="Ink 79">
                  <a:extLst>
                    <a:ext uri="{FF2B5EF4-FFF2-40B4-BE49-F238E27FC236}">
                      <a16:creationId xmlns:a16="http://schemas.microsoft.com/office/drawing/2014/main" id="{B58A910E-EAC3-BBCD-2F30-1328ACB761BD}"/>
                    </a:ext>
                  </a:extLst>
                </p:cNvPr>
                <p:cNvPicPr/>
                <p:nvPr/>
              </p:nvPicPr>
              <p:blipFill>
                <a:blip r:embed="rId125"/>
                <a:stretch>
                  <a:fillRect/>
                </a:stretch>
              </p:blipFill>
              <p:spPr>
                <a:xfrm>
                  <a:off x="6228896" y="4074970"/>
                  <a:ext cx="5904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1" name="Ink 80">
                  <a:extLst>
                    <a:ext uri="{FF2B5EF4-FFF2-40B4-BE49-F238E27FC236}">
                      <a16:creationId xmlns:a16="http://schemas.microsoft.com/office/drawing/2014/main" id="{6C455A91-AC9B-B7F6-2DB5-69E4E72EDB9D}"/>
                    </a:ext>
                  </a:extLst>
                </p14:cNvPr>
                <p14:cNvContentPartPr/>
                <p14:nvPr/>
              </p14:nvContentPartPr>
              <p14:xfrm>
                <a:off x="6300176" y="4020970"/>
                <a:ext cx="70560" cy="117360"/>
              </p14:xfrm>
            </p:contentPart>
          </mc:Choice>
          <mc:Fallback>
            <p:pic>
              <p:nvPicPr>
                <p:cNvPr id="81" name="Ink 80">
                  <a:extLst>
                    <a:ext uri="{FF2B5EF4-FFF2-40B4-BE49-F238E27FC236}">
                      <a16:creationId xmlns:a16="http://schemas.microsoft.com/office/drawing/2014/main" id="{6C455A91-AC9B-B7F6-2DB5-69E4E72EDB9D}"/>
                    </a:ext>
                  </a:extLst>
                </p:cNvPr>
                <p:cNvPicPr/>
                <p:nvPr/>
              </p:nvPicPr>
              <p:blipFill>
                <a:blip r:embed="rId127"/>
                <a:stretch>
                  <a:fillRect/>
                </a:stretch>
              </p:blipFill>
              <p:spPr>
                <a:xfrm>
                  <a:off x="6291176" y="4011970"/>
                  <a:ext cx="8820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3" name="Ink 82">
                  <a:extLst>
                    <a:ext uri="{FF2B5EF4-FFF2-40B4-BE49-F238E27FC236}">
                      <a16:creationId xmlns:a16="http://schemas.microsoft.com/office/drawing/2014/main" id="{7964A89B-8BD9-9235-E213-6FD96788EEF3}"/>
                    </a:ext>
                  </a:extLst>
                </p14:cNvPr>
                <p14:cNvContentPartPr/>
                <p14:nvPr/>
              </p14:nvContentPartPr>
              <p14:xfrm>
                <a:off x="6104696" y="4392490"/>
                <a:ext cx="83520" cy="132480"/>
              </p14:xfrm>
            </p:contentPart>
          </mc:Choice>
          <mc:Fallback>
            <p:pic>
              <p:nvPicPr>
                <p:cNvPr id="83" name="Ink 82">
                  <a:extLst>
                    <a:ext uri="{FF2B5EF4-FFF2-40B4-BE49-F238E27FC236}">
                      <a16:creationId xmlns:a16="http://schemas.microsoft.com/office/drawing/2014/main" id="{7964A89B-8BD9-9235-E213-6FD96788EEF3}"/>
                    </a:ext>
                  </a:extLst>
                </p:cNvPr>
                <p:cNvPicPr/>
                <p:nvPr/>
              </p:nvPicPr>
              <p:blipFill>
                <a:blip r:embed="rId129"/>
                <a:stretch>
                  <a:fillRect/>
                </a:stretch>
              </p:blipFill>
              <p:spPr>
                <a:xfrm>
                  <a:off x="6096056" y="4383490"/>
                  <a:ext cx="10116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4" name="Ink 83">
                  <a:extLst>
                    <a:ext uri="{FF2B5EF4-FFF2-40B4-BE49-F238E27FC236}">
                      <a16:creationId xmlns:a16="http://schemas.microsoft.com/office/drawing/2014/main" id="{4968165C-5C93-0AFA-6845-7400F3E0E694}"/>
                    </a:ext>
                  </a:extLst>
                </p14:cNvPr>
                <p14:cNvContentPartPr/>
                <p14:nvPr/>
              </p14:nvContentPartPr>
              <p14:xfrm>
                <a:off x="6204056" y="4347850"/>
                <a:ext cx="87480" cy="150480"/>
              </p14:xfrm>
            </p:contentPart>
          </mc:Choice>
          <mc:Fallback>
            <p:pic>
              <p:nvPicPr>
                <p:cNvPr id="84" name="Ink 83">
                  <a:extLst>
                    <a:ext uri="{FF2B5EF4-FFF2-40B4-BE49-F238E27FC236}">
                      <a16:creationId xmlns:a16="http://schemas.microsoft.com/office/drawing/2014/main" id="{4968165C-5C93-0AFA-6845-7400F3E0E694}"/>
                    </a:ext>
                  </a:extLst>
                </p:cNvPr>
                <p:cNvPicPr/>
                <p:nvPr/>
              </p:nvPicPr>
              <p:blipFill>
                <a:blip r:embed="rId131"/>
                <a:stretch>
                  <a:fillRect/>
                </a:stretch>
              </p:blipFill>
              <p:spPr>
                <a:xfrm>
                  <a:off x="6195056" y="4339210"/>
                  <a:ext cx="10512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6" name="Ink 85">
                  <a:extLst>
                    <a:ext uri="{FF2B5EF4-FFF2-40B4-BE49-F238E27FC236}">
                      <a16:creationId xmlns:a16="http://schemas.microsoft.com/office/drawing/2014/main" id="{5E1F553B-FA05-2649-2367-81F4EF135882}"/>
                    </a:ext>
                  </a:extLst>
                </p14:cNvPr>
                <p14:cNvContentPartPr/>
                <p14:nvPr/>
              </p14:nvContentPartPr>
              <p14:xfrm>
                <a:off x="6329696" y="4211770"/>
                <a:ext cx="267480" cy="201240"/>
              </p14:xfrm>
            </p:contentPart>
          </mc:Choice>
          <mc:Fallback>
            <p:pic>
              <p:nvPicPr>
                <p:cNvPr id="86" name="Ink 85">
                  <a:extLst>
                    <a:ext uri="{FF2B5EF4-FFF2-40B4-BE49-F238E27FC236}">
                      <a16:creationId xmlns:a16="http://schemas.microsoft.com/office/drawing/2014/main" id="{5E1F553B-FA05-2649-2367-81F4EF135882}"/>
                    </a:ext>
                  </a:extLst>
                </p:cNvPr>
                <p:cNvPicPr/>
                <p:nvPr/>
              </p:nvPicPr>
              <p:blipFill>
                <a:blip r:embed="rId133"/>
                <a:stretch>
                  <a:fillRect/>
                </a:stretch>
              </p:blipFill>
              <p:spPr>
                <a:xfrm>
                  <a:off x="6320696" y="4202770"/>
                  <a:ext cx="28512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90" name="Ink 89">
                  <a:extLst>
                    <a:ext uri="{FF2B5EF4-FFF2-40B4-BE49-F238E27FC236}">
                      <a16:creationId xmlns:a16="http://schemas.microsoft.com/office/drawing/2014/main" id="{15E15C48-6F27-5957-1742-B9B48B8EA1A0}"/>
                    </a:ext>
                  </a:extLst>
                </p14:cNvPr>
                <p14:cNvContentPartPr/>
                <p14:nvPr/>
              </p14:nvContentPartPr>
              <p14:xfrm>
                <a:off x="5957096" y="3870850"/>
                <a:ext cx="874440" cy="776160"/>
              </p14:xfrm>
            </p:contentPart>
          </mc:Choice>
          <mc:Fallback>
            <p:pic>
              <p:nvPicPr>
                <p:cNvPr id="90" name="Ink 89">
                  <a:extLst>
                    <a:ext uri="{FF2B5EF4-FFF2-40B4-BE49-F238E27FC236}">
                      <a16:creationId xmlns:a16="http://schemas.microsoft.com/office/drawing/2014/main" id="{15E15C48-6F27-5957-1742-B9B48B8EA1A0}"/>
                    </a:ext>
                  </a:extLst>
                </p:cNvPr>
                <p:cNvPicPr/>
                <p:nvPr/>
              </p:nvPicPr>
              <p:blipFill>
                <a:blip r:embed="rId135"/>
                <a:stretch>
                  <a:fillRect/>
                </a:stretch>
              </p:blipFill>
              <p:spPr>
                <a:xfrm>
                  <a:off x="5948456" y="3861850"/>
                  <a:ext cx="892080" cy="793800"/>
                </a:xfrm>
                <a:prstGeom prst="rect">
                  <a:avLst/>
                </a:prstGeom>
              </p:spPr>
            </p:pic>
          </mc:Fallback>
        </mc:AlternateContent>
      </p:grpSp>
    </p:spTree>
    <p:extLst>
      <p:ext uri="{BB962C8B-B14F-4D97-AF65-F5344CB8AC3E}">
        <p14:creationId xmlns:p14="http://schemas.microsoft.com/office/powerpoint/2010/main" val="361848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081" y="83174"/>
            <a:ext cx="9388475" cy="392112"/>
          </a:xfrm>
        </p:spPr>
        <p:txBody>
          <a:bodyPr>
            <a:noAutofit/>
          </a:bodyPr>
          <a:lstStyle/>
          <a:p>
            <a:r>
              <a:rPr lang="en-US" sz="2706" dirty="0"/>
              <a:t>PCR Applications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8013700" y="4003675"/>
            <a:ext cx="49704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4694485" y="4237672"/>
            <a:ext cx="3100650" cy="1671291"/>
          </a:xfrm>
          <a:prstGeom prst="rect">
            <a:avLst/>
          </a:prstGeom>
          <a:noFill/>
        </p:spPr>
        <p:txBody>
          <a:bodyPr wrap="square" rtlCol="0">
            <a:spAutoFit/>
          </a:bodyPr>
          <a:lstStyle/>
          <a:p>
            <a:r>
              <a:rPr lang="en-US" sz="2052" i="1" dirty="0">
                <a:solidFill>
                  <a:srgbClr val="0070C0"/>
                </a:solidFill>
              </a:rPr>
              <a:t>Which individual has the shortest PCR product?</a:t>
            </a:r>
          </a:p>
          <a:p>
            <a:endParaRPr lang="en-US" sz="2052" i="1" dirty="0">
              <a:solidFill>
                <a:srgbClr val="0070C0"/>
              </a:solidFill>
            </a:endParaRPr>
          </a:p>
          <a:p>
            <a:endParaRPr lang="en-US" sz="2052" i="1" dirty="0">
              <a:solidFill>
                <a:srgbClr val="0070C0"/>
              </a:solidFill>
            </a:endParaRPr>
          </a:p>
          <a:p>
            <a:r>
              <a:rPr lang="en-US" sz="2052" i="1" dirty="0">
                <a:solidFill>
                  <a:srgbClr val="0070C0"/>
                </a:solidFill>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557923" y="1153418"/>
            <a:ext cx="5918607" cy="561949"/>
          </a:xfrm>
          <a:prstGeom prst="rect">
            <a:avLst/>
          </a:prstGeom>
          <a:noFill/>
        </p:spPr>
        <p:txBody>
          <a:bodyPr wrap="none" rtlCol="0">
            <a:spAutoFit/>
          </a:bodyPr>
          <a:lstStyle/>
          <a:p>
            <a:pPr algn="ctr"/>
            <a:r>
              <a:rPr lang="en-US" sz="1526" dirty="0">
                <a:latin typeface="Courier New" panose="02070309020205020404" pitchFamily="49" charset="0"/>
                <a:cs typeface="Courier New" panose="02070309020205020404" pitchFamily="49" charset="0"/>
              </a:rPr>
              <a:t>--TG</a:t>
            </a:r>
            <a:r>
              <a:rPr lang="en-US" sz="1526" b="1" dirty="0">
                <a:highlight>
                  <a:srgbClr val="FFFF00"/>
                </a:highlight>
                <a:latin typeface="Courier New" panose="02070309020205020404" pitchFamily="49" charset="0"/>
                <a:cs typeface="Courier New" panose="02070309020205020404" pitchFamily="49" charset="0"/>
              </a:rPr>
              <a:t>CCGACTC</a:t>
            </a:r>
            <a:r>
              <a:rPr lang="en-US" sz="1526" dirty="0">
                <a:latin typeface="Courier New" panose="02070309020205020404" pitchFamily="49" charset="0"/>
                <a:cs typeface="Courier New" panose="02070309020205020404" pitchFamily="49" charset="0"/>
              </a:rPr>
              <a:t>GT</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latin typeface="Courier New" panose="02070309020205020404" pitchFamily="49" charset="0"/>
                <a:cs typeface="Courier New" panose="02070309020205020404" pitchFamily="49" charset="0"/>
              </a:rPr>
              <a:t>ACTGGTGAGGTACG--</a:t>
            </a:r>
          </a:p>
          <a:p>
            <a:pPr algn="ctr"/>
            <a:r>
              <a:rPr lang="en-US" sz="1526" dirty="0">
                <a:latin typeface="Courier New" panose="02070309020205020404" pitchFamily="49" charset="0"/>
                <a:cs typeface="Courier New" panose="02070309020205020404" pitchFamily="49" charset="0"/>
              </a:rPr>
              <a:t>--ACGGCTGAGCATCCGGTCCGGTCCGGTCCGGTGACCA</a:t>
            </a:r>
            <a:r>
              <a:rPr lang="en-US" sz="1526" b="1" dirty="0">
                <a:highlight>
                  <a:srgbClr val="00FF00"/>
                </a:highlight>
                <a:latin typeface="Courier New" panose="02070309020205020404" pitchFamily="49" charset="0"/>
                <a:cs typeface="Courier New" panose="02070309020205020404" pitchFamily="49" charset="0"/>
              </a:rPr>
              <a:t>CTCCATG</a:t>
            </a:r>
            <a:r>
              <a:rPr lang="en-US" sz="1526"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75478" y="1507277"/>
            <a:ext cx="4411601" cy="5298886"/>
          </a:xfrm>
          <a:prstGeom prst="rect">
            <a:avLst/>
          </a:prstGeom>
          <a:noFill/>
        </p:spPr>
        <p:txBody>
          <a:bodyPr wrap="square" rtlCol="0">
            <a:spAutoFit/>
          </a:bodyPr>
          <a:lstStyle/>
          <a:p>
            <a:pPr marL="263843" indent="-263843">
              <a:spcBef>
                <a:spcPts val="600"/>
              </a:spcBef>
              <a:buFont typeface="Arial" panose="020B0604020202020204" pitchFamily="34" charset="0"/>
              <a:buChar char="•"/>
            </a:pPr>
            <a:r>
              <a:rPr lang="en-US" sz="2052" dirty="0"/>
              <a:t>Individuals will inherit one copy of the repeat from each parent.  The length of the inherited DNA can be the same or different.</a:t>
            </a:r>
          </a:p>
          <a:p>
            <a:pPr marL="263843" indent="-263843">
              <a:spcBef>
                <a:spcPts val="600"/>
              </a:spcBef>
              <a:buFont typeface="Arial" panose="020B0604020202020204" pitchFamily="34" charset="0"/>
              <a:buChar char="•"/>
            </a:pPr>
            <a:r>
              <a:rPr lang="en-US" sz="2052" dirty="0"/>
              <a:t>PCR Primers are designed to be outside the repeated region, so that they will anneal to a single location on the chromosome and then amplify the region containing the STR</a:t>
            </a:r>
          </a:p>
          <a:p>
            <a:pPr marL="263843" indent="-263843">
              <a:spcBef>
                <a:spcPts val="600"/>
              </a:spcBef>
              <a:buFont typeface="Arial" panose="020B0604020202020204" pitchFamily="34" charset="0"/>
              <a:buChar char="•"/>
            </a:pPr>
            <a:r>
              <a:rPr lang="en-US" sz="2052" dirty="0"/>
              <a:t>PCR Product length = primer lengths + number of tandem repeats (+ any DNA between the primers and the repeats). </a:t>
            </a:r>
            <a:r>
              <a:rPr lang="en-US" sz="2052" i="1" dirty="0">
                <a:solidFill>
                  <a:srgbClr val="C00000"/>
                </a:solidFill>
              </a:rPr>
              <a:t>Individuals can be differentiated by the length of the PCR product if they have different numbers of STR</a:t>
            </a:r>
            <a:endParaRPr lang="en-US" sz="2052" dirty="0"/>
          </a:p>
        </p:txBody>
      </p:sp>
      <p:sp>
        <p:nvSpPr>
          <p:cNvPr id="12" name="Rectangle 11">
            <a:extLst>
              <a:ext uri="{FF2B5EF4-FFF2-40B4-BE49-F238E27FC236}">
                <a16:creationId xmlns:a16="http://schemas.microsoft.com/office/drawing/2014/main" id="{6FC8F7CD-1D13-461F-BEF9-D4DE55FBCD5F}"/>
              </a:ext>
            </a:extLst>
          </p:cNvPr>
          <p:cNvSpPr/>
          <p:nvPr/>
        </p:nvSpPr>
        <p:spPr>
          <a:xfrm>
            <a:off x="175478" y="540424"/>
            <a:ext cx="6316603" cy="1039708"/>
          </a:xfrm>
          <a:prstGeom prst="rect">
            <a:avLst/>
          </a:prstGeom>
        </p:spPr>
        <p:txBody>
          <a:bodyPr wrap="square">
            <a:spAutoFit/>
          </a:bodyPr>
          <a:lstStyle/>
          <a:p>
            <a:pPr marL="276197" indent="-276197">
              <a:buFont typeface="Arial" panose="020B0604020202020204" pitchFamily="34" charset="0"/>
              <a:buChar char="•"/>
            </a:pPr>
            <a:r>
              <a:rPr lang="en-US" sz="2052" dirty="0"/>
              <a:t>Regions of DNA have variable numbers of repeated DNA sequences (Short tandem repeats, STR). The number of STR can differ from one person to the next.</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9415426" y="1712424"/>
            <a:ext cx="0" cy="707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795135" y="1869342"/>
            <a:ext cx="1370888" cy="330219"/>
          </a:xfrm>
          <a:prstGeom prst="rect">
            <a:avLst/>
          </a:prstGeom>
        </p:spPr>
        <p:txBody>
          <a:bodyPr wrap="none">
            <a:spAutoFit/>
          </a:bodyPr>
          <a:lstStyle/>
          <a:p>
            <a:r>
              <a:rPr lang="en-US" sz="1546" b="1" dirty="0">
                <a:highlight>
                  <a:srgbClr val="FFFF00"/>
                </a:highlight>
                <a:latin typeface="Courier New" panose="02070309020205020404" pitchFamily="49" charset="0"/>
                <a:cs typeface="Courier New" panose="02070309020205020404" pitchFamily="49" charset="0"/>
              </a:rPr>
              <a:t>5’-CCGACTC</a:t>
            </a:r>
            <a:endParaRPr lang="en-US" sz="1546" dirty="0"/>
          </a:p>
        </p:txBody>
      </p:sp>
      <p:sp>
        <p:nvSpPr>
          <p:cNvPr id="16" name="Rectangle 15">
            <a:extLst>
              <a:ext uri="{FF2B5EF4-FFF2-40B4-BE49-F238E27FC236}">
                <a16:creationId xmlns:a16="http://schemas.microsoft.com/office/drawing/2014/main" id="{704AB5D6-F0A9-4647-B3D2-DC11A8F06BD1}"/>
              </a:ext>
            </a:extLst>
          </p:cNvPr>
          <p:cNvSpPr/>
          <p:nvPr/>
        </p:nvSpPr>
        <p:spPr>
          <a:xfrm>
            <a:off x="9924527" y="2017725"/>
            <a:ext cx="1370888" cy="330219"/>
          </a:xfrm>
          <a:prstGeom prst="rect">
            <a:avLst/>
          </a:prstGeom>
        </p:spPr>
        <p:txBody>
          <a:bodyPr wrap="none">
            <a:spAutoFit/>
          </a:bodyPr>
          <a:lstStyle/>
          <a:p>
            <a:r>
              <a:rPr lang="en-US" sz="1546" b="1" dirty="0">
                <a:highlight>
                  <a:srgbClr val="00FF00"/>
                </a:highlight>
                <a:latin typeface="Courier New" panose="02070309020205020404" pitchFamily="49" charset="0"/>
                <a:cs typeface="Courier New" panose="02070309020205020404" pitchFamily="49" charset="0"/>
              </a:rPr>
              <a:t>CTCCATG-5’</a:t>
            </a:r>
            <a:endParaRPr lang="en-US" sz="1546" dirty="0"/>
          </a:p>
        </p:txBody>
      </p:sp>
      <p:sp>
        <p:nvSpPr>
          <p:cNvPr id="17" name="Rectangle 16">
            <a:extLst>
              <a:ext uri="{FF2B5EF4-FFF2-40B4-BE49-F238E27FC236}">
                <a16:creationId xmlns:a16="http://schemas.microsoft.com/office/drawing/2014/main" id="{9F3F6AD2-4259-4CD2-AF85-3B9588290282}"/>
              </a:ext>
            </a:extLst>
          </p:cNvPr>
          <p:cNvSpPr/>
          <p:nvPr/>
        </p:nvSpPr>
        <p:spPr>
          <a:xfrm>
            <a:off x="6902664" y="2675014"/>
            <a:ext cx="5229125" cy="568104"/>
          </a:xfrm>
          <a:prstGeom prst="rect">
            <a:avLst/>
          </a:prstGeom>
        </p:spPr>
        <p:txBody>
          <a:bodyPr wrap="square">
            <a:spAutoFit/>
          </a:bodyPr>
          <a:lstStyle/>
          <a:p>
            <a:r>
              <a:rPr lang="en-US" sz="1546" b="1" dirty="0">
                <a:highlight>
                  <a:srgbClr val="FFFF00"/>
                </a:highlight>
                <a:latin typeface="Courier New" panose="02070309020205020404" pitchFamily="49" charset="0"/>
                <a:cs typeface="Courier New" panose="02070309020205020404" pitchFamily="49" charset="0"/>
              </a:rPr>
              <a:t>CCGACTC</a:t>
            </a:r>
            <a:r>
              <a:rPr lang="en-US" sz="1546" dirty="0">
                <a:latin typeface="Courier New" panose="02070309020205020404" pitchFamily="49" charset="0"/>
                <a:cs typeface="Courier New" panose="02070309020205020404" pitchFamily="49" charset="0"/>
              </a:rPr>
              <a:t>GT</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latin typeface="Courier New" panose="02070309020205020404" pitchFamily="49" charset="0"/>
                <a:cs typeface="Courier New" panose="02070309020205020404" pitchFamily="49" charset="0"/>
              </a:rPr>
              <a:t>ACTGGTGAGGTAC</a:t>
            </a:r>
          </a:p>
          <a:p>
            <a:r>
              <a:rPr lang="en-US" sz="1546" dirty="0">
                <a:latin typeface="Courier New" panose="02070309020205020404" pitchFamily="49" charset="0"/>
                <a:cs typeface="Courier New" panose="02070309020205020404" pitchFamily="49" charset="0"/>
              </a:rPr>
              <a:t>GGCTGAGCATCCGGTCCGGTCCGGTCCGGTGACCA</a:t>
            </a:r>
            <a:r>
              <a:rPr lang="en-US" sz="1546" b="1" dirty="0">
                <a:highlight>
                  <a:srgbClr val="00FF00"/>
                </a:highlight>
                <a:latin typeface="Courier New" panose="02070309020205020404" pitchFamily="49" charset="0"/>
                <a:cs typeface="Courier New" panose="02070309020205020404" pitchFamily="49" charset="0"/>
              </a:rPr>
              <a:t>CTCCATG</a:t>
            </a:r>
            <a:endParaRPr lang="en-US" sz="1546"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9120828" y="651209"/>
            <a:ext cx="443135" cy="300723"/>
          </a:xfrm>
          <a:prstGeom prst="rect">
            <a:avLst/>
          </a:prstGeom>
          <a:noFill/>
        </p:spPr>
        <p:txBody>
          <a:bodyPr wrap="none" rtlCol="0">
            <a:spAutoFit/>
          </a:bodyPr>
          <a:lstStyle/>
          <a:p>
            <a:r>
              <a:rPr lang="en-US" sz="1354" dirty="0"/>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8442234" y="801571"/>
            <a:ext cx="678594" cy="41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9120829" y="951932"/>
            <a:ext cx="221567" cy="216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9342396" y="951932"/>
            <a:ext cx="313178" cy="22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9563963" y="801571"/>
            <a:ext cx="652463" cy="35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7">
            <a:extLst>
              <a:ext uri="{FF2B5EF4-FFF2-40B4-BE49-F238E27FC236}">
                <a16:creationId xmlns:a16="http://schemas.microsoft.com/office/drawing/2014/main" id="{539840A8-EADB-E4A8-6EBB-5566E09AC613}"/>
              </a:ext>
            </a:extLst>
          </p:cNvPr>
          <p:cNvSpPr>
            <a:spLocks noGrp="1"/>
          </p:cNvSpPr>
          <p:nvPr>
            <p:ph type="dt" sz="half" idx="10"/>
          </p:nvPr>
        </p:nvSpPr>
        <p:spPr/>
        <p:txBody>
          <a:bodyPr/>
          <a:lstStyle/>
          <a:p>
            <a:fld id="{028E5052-1545-49B9-AC2C-7FE28BF8C83D}" type="datetime1">
              <a:rPr lang="en-US" smtClean="0"/>
              <a:t>9/7/2024</a:t>
            </a:fld>
            <a:endParaRPr lang="en-US"/>
          </a:p>
        </p:txBody>
      </p:sp>
      <p:sp>
        <p:nvSpPr>
          <p:cNvPr id="19" name="Footer Placeholder 18">
            <a:extLst>
              <a:ext uri="{FF2B5EF4-FFF2-40B4-BE49-F238E27FC236}">
                <a16:creationId xmlns:a16="http://schemas.microsoft.com/office/drawing/2014/main" id="{3C0D06AC-0D0C-38A5-04B6-93C3B191AF27}"/>
              </a:ext>
            </a:extLst>
          </p:cNvPr>
          <p:cNvSpPr>
            <a:spLocks noGrp="1"/>
          </p:cNvSpPr>
          <p:nvPr>
            <p:ph type="ftr" sz="quarter" idx="11"/>
          </p:nvPr>
        </p:nvSpPr>
        <p:spPr/>
        <p:txBody>
          <a:bodyPr/>
          <a:lstStyle/>
          <a:p>
            <a:r>
              <a:rPr lang="en-US"/>
              <a:t>Drugs and Disease F2024 - Lecture 4</a:t>
            </a:r>
          </a:p>
        </p:txBody>
      </p:sp>
      <p:sp>
        <p:nvSpPr>
          <p:cNvPr id="20" name="Slide Number Placeholder 19">
            <a:extLst>
              <a:ext uri="{FF2B5EF4-FFF2-40B4-BE49-F238E27FC236}">
                <a16:creationId xmlns:a16="http://schemas.microsoft.com/office/drawing/2014/main" id="{FE10B94F-19E8-05B9-E6A2-5F867F36073B}"/>
              </a:ext>
            </a:extLst>
          </p:cNvPr>
          <p:cNvSpPr>
            <a:spLocks noGrp="1"/>
          </p:cNvSpPr>
          <p:nvPr>
            <p:ph type="sldNum" sz="quarter" idx="12"/>
          </p:nvPr>
        </p:nvSpPr>
        <p:spPr/>
        <p:txBody>
          <a:bodyPr/>
          <a:lstStyle/>
          <a:p>
            <a:fld id="{DC3BB032-4020-48F4-953B-341806DC4A2B}" type="slidenum">
              <a:rPr lang="en-US" smtClean="0"/>
              <a:t>26</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D8D105C8-16D3-0EA0-BCF4-FEA5DC0A7622}"/>
                  </a:ext>
                </a:extLst>
              </p14:cNvPr>
              <p14:cNvContentPartPr/>
              <p14:nvPr/>
            </p14:nvContentPartPr>
            <p14:xfrm>
              <a:off x="2250536" y="882306"/>
              <a:ext cx="2445840" cy="390600"/>
            </p14:xfrm>
          </p:contentPart>
        </mc:Choice>
        <mc:Fallback>
          <p:pic>
            <p:nvPicPr>
              <p:cNvPr id="5" name="Ink 4">
                <a:extLst>
                  <a:ext uri="{FF2B5EF4-FFF2-40B4-BE49-F238E27FC236}">
                    <a16:creationId xmlns:a16="http://schemas.microsoft.com/office/drawing/2014/main" id="{D8D105C8-16D3-0EA0-BCF4-FEA5DC0A7622}"/>
                  </a:ext>
                </a:extLst>
              </p:cNvPr>
              <p:cNvPicPr/>
              <p:nvPr/>
            </p:nvPicPr>
            <p:blipFill>
              <a:blip r:embed="rId5"/>
              <a:stretch>
                <a:fillRect/>
              </a:stretch>
            </p:blipFill>
            <p:spPr>
              <a:xfrm>
                <a:off x="2241536" y="873306"/>
                <a:ext cx="2463480" cy="408240"/>
              </a:xfrm>
              <a:prstGeom prst="rect">
                <a:avLst/>
              </a:prstGeom>
            </p:spPr>
          </p:pic>
        </mc:Fallback>
      </mc:AlternateContent>
      <p:grpSp>
        <p:nvGrpSpPr>
          <p:cNvPr id="26" name="Group 25">
            <a:extLst>
              <a:ext uri="{FF2B5EF4-FFF2-40B4-BE49-F238E27FC236}">
                <a16:creationId xmlns:a16="http://schemas.microsoft.com/office/drawing/2014/main" id="{E240C2AF-9014-EB43-C73B-6EE0CFD96E9E}"/>
              </a:ext>
            </a:extLst>
          </p:cNvPr>
          <p:cNvGrpSpPr/>
          <p:nvPr/>
        </p:nvGrpSpPr>
        <p:grpSpPr>
          <a:xfrm>
            <a:off x="10652216" y="489546"/>
            <a:ext cx="1064520" cy="357480"/>
            <a:chOff x="10652216" y="489546"/>
            <a:chExt cx="1064520" cy="357480"/>
          </a:xfrm>
        </p:grpSpPr>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B52B69F9-54AC-B853-2B17-060780519A55}"/>
                    </a:ext>
                  </a:extLst>
                </p14:cNvPr>
                <p14:cNvContentPartPr/>
                <p14:nvPr/>
              </p14:nvContentPartPr>
              <p14:xfrm>
                <a:off x="10652216" y="632466"/>
                <a:ext cx="154440" cy="214560"/>
              </p14:xfrm>
            </p:contentPart>
          </mc:Choice>
          <mc:Fallback>
            <p:pic>
              <p:nvPicPr>
                <p:cNvPr id="8" name="Ink 7">
                  <a:extLst>
                    <a:ext uri="{FF2B5EF4-FFF2-40B4-BE49-F238E27FC236}">
                      <a16:creationId xmlns:a16="http://schemas.microsoft.com/office/drawing/2014/main" id="{B52B69F9-54AC-B853-2B17-060780519A55}"/>
                    </a:ext>
                  </a:extLst>
                </p:cNvPr>
                <p:cNvPicPr/>
                <p:nvPr/>
              </p:nvPicPr>
              <p:blipFill>
                <a:blip r:embed="rId7"/>
                <a:stretch>
                  <a:fillRect/>
                </a:stretch>
              </p:blipFill>
              <p:spPr>
                <a:xfrm>
                  <a:off x="10643576" y="623466"/>
                  <a:ext cx="172080" cy="232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Ink 12">
                  <a:extLst>
                    <a:ext uri="{FF2B5EF4-FFF2-40B4-BE49-F238E27FC236}">
                      <a16:creationId xmlns:a16="http://schemas.microsoft.com/office/drawing/2014/main" id="{E45E00C2-D604-B492-F0E9-1217A72F3B5F}"/>
                    </a:ext>
                  </a:extLst>
                </p14:cNvPr>
                <p14:cNvContentPartPr/>
                <p14:nvPr/>
              </p14:nvContentPartPr>
              <p14:xfrm>
                <a:off x="10668416" y="715266"/>
                <a:ext cx="129600" cy="52920"/>
              </p14:xfrm>
            </p:contentPart>
          </mc:Choice>
          <mc:Fallback>
            <p:pic>
              <p:nvPicPr>
                <p:cNvPr id="13" name="Ink 12">
                  <a:extLst>
                    <a:ext uri="{FF2B5EF4-FFF2-40B4-BE49-F238E27FC236}">
                      <a16:creationId xmlns:a16="http://schemas.microsoft.com/office/drawing/2014/main" id="{E45E00C2-D604-B492-F0E9-1217A72F3B5F}"/>
                    </a:ext>
                  </a:extLst>
                </p:cNvPr>
                <p:cNvPicPr/>
                <p:nvPr/>
              </p:nvPicPr>
              <p:blipFill>
                <a:blip r:embed="rId9"/>
                <a:stretch>
                  <a:fillRect/>
                </a:stretch>
              </p:blipFill>
              <p:spPr>
                <a:xfrm>
                  <a:off x="10659776" y="706266"/>
                  <a:ext cx="147240" cy="705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2" name="Ink 21">
                  <a:extLst>
                    <a:ext uri="{FF2B5EF4-FFF2-40B4-BE49-F238E27FC236}">
                      <a16:creationId xmlns:a16="http://schemas.microsoft.com/office/drawing/2014/main" id="{7E1C0EE5-D3A5-0C66-91EC-A660FDAAD55B}"/>
                    </a:ext>
                  </a:extLst>
                </p14:cNvPr>
                <p14:cNvContentPartPr/>
                <p14:nvPr/>
              </p14:nvContentPartPr>
              <p14:xfrm>
                <a:off x="10886576" y="625266"/>
                <a:ext cx="165240" cy="122400"/>
              </p14:xfrm>
            </p:contentPart>
          </mc:Choice>
          <mc:Fallback>
            <p:pic>
              <p:nvPicPr>
                <p:cNvPr id="22" name="Ink 21">
                  <a:extLst>
                    <a:ext uri="{FF2B5EF4-FFF2-40B4-BE49-F238E27FC236}">
                      <a16:creationId xmlns:a16="http://schemas.microsoft.com/office/drawing/2014/main" id="{7E1C0EE5-D3A5-0C66-91EC-A660FDAAD55B}"/>
                    </a:ext>
                  </a:extLst>
                </p:cNvPr>
                <p:cNvPicPr/>
                <p:nvPr/>
              </p:nvPicPr>
              <p:blipFill>
                <a:blip r:embed="rId11"/>
                <a:stretch>
                  <a:fillRect/>
                </a:stretch>
              </p:blipFill>
              <p:spPr>
                <a:xfrm>
                  <a:off x="10877936" y="616266"/>
                  <a:ext cx="18288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4" name="Ink 23">
                  <a:extLst>
                    <a:ext uri="{FF2B5EF4-FFF2-40B4-BE49-F238E27FC236}">
                      <a16:creationId xmlns:a16="http://schemas.microsoft.com/office/drawing/2014/main" id="{20474890-F50E-65C9-BCD1-776F73FD4407}"/>
                    </a:ext>
                  </a:extLst>
                </p14:cNvPr>
                <p14:cNvContentPartPr/>
                <p14:nvPr/>
              </p14:nvContentPartPr>
              <p14:xfrm>
                <a:off x="11096456" y="569826"/>
                <a:ext cx="155880" cy="139680"/>
              </p14:xfrm>
            </p:contentPart>
          </mc:Choice>
          <mc:Fallback>
            <p:pic>
              <p:nvPicPr>
                <p:cNvPr id="24" name="Ink 23">
                  <a:extLst>
                    <a:ext uri="{FF2B5EF4-FFF2-40B4-BE49-F238E27FC236}">
                      <a16:creationId xmlns:a16="http://schemas.microsoft.com/office/drawing/2014/main" id="{20474890-F50E-65C9-BCD1-776F73FD4407}"/>
                    </a:ext>
                  </a:extLst>
                </p:cNvPr>
                <p:cNvPicPr/>
                <p:nvPr/>
              </p:nvPicPr>
              <p:blipFill>
                <a:blip r:embed="rId13"/>
                <a:stretch>
                  <a:fillRect/>
                </a:stretch>
              </p:blipFill>
              <p:spPr>
                <a:xfrm>
                  <a:off x="11087456" y="560826"/>
                  <a:ext cx="173520" cy="157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5" name="Ink 24">
                  <a:extLst>
                    <a:ext uri="{FF2B5EF4-FFF2-40B4-BE49-F238E27FC236}">
                      <a16:creationId xmlns:a16="http://schemas.microsoft.com/office/drawing/2014/main" id="{57CA99B2-C31D-CB79-5280-92E84C1C7CF0}"/>
                    </a:ext>
                  </a:extLst>
                </p14:cNvPr>
                <p14:cNvContentPartPr/>
                <p14:nvPr/>
              </p14:nvContentPartPr>
              <p14:xfrm>
                <a:off x="11341256" y="489546"/>
                <a:ext cx="375480" cy="127440"/>
              </p14:xfrm>
            </p:contentPart>
          </mc:Choice>
          <mc:Fallback>
            <p:pic>
              <p:nvPicPr>
                <p:cNvPr id="25" name="Ink 24">
                  <a:extLst>
                    <a:ext uri="{FF2B5EF4-FFF2-40B4-BE49-F238E27FC236}">
                      <a16:creationId xmlns:a16="http://schemas.microsoft.com/office/drawing/2014/main" id="{57CA99B2-C31D-CB79-5280-92E84C1C7CF0}"/>
                    </a:ext>
                  </a:extLst>
                </p:cNvPr>
                <p:cNvPicPr/>
                <p:nvPr/>
              </p:nvPicPr>
              <p:blipFill>
                <a:blip r:embed="rId15"/>
                <a:stretch>
                  <a:fillRect/>
                </a:stretch>
              </p:blipFill>
              <p:spPr>
                <a:xfrm>
                  <a:off x="11332256" y="480546"/>
                  <a:ext cx="393120" cy="145080"/>
                </a:xfrm>
                <a:prstGeom prst="rect">
                  <a:avLst/>
                </a:prstGeom>
              </p:spPr>
            </p:pic>
          </mc:Fallback>
        </mc:AlternateContent>
      </p:grpSp>
      <p:grpSp>
        <p:nvGrpSpPr>
          <p:cNvPr id="31" name="Group 30">
            <a:extLst>
              <a:ext uri="{FF2B5EF4-FFF2-40B4-BE49-F238E27FC236}">
                <a16:creationId xmlns:a16="http://schemas.microsoft.com/office/drawing/2014/main" id="{05F3C9EB-1062-694C-1B3E-28E654A4945D}"/>
              </a:ext>
            </a:extLst>
          </p:cNvPr>
          <p:cNvGrpSpPr/>
          <p:nvPr/>
        </p:nvGrpSpPr>
        <p:grpSpPr>
          <a:xfrm>
            <a:off x="8238056" y="1113786"/>
            <a:ext cx="2322360" cy="349200"/>
            <a:chOff x="8238056" y="1113786"/>
            <a:chExt cx="2322360" cy="349200"/>
          </a:xfrm>
        </p:grpSpPr>
        <mc:AlternateContent xmlns:mc="http://schemas.openxmlformats.org/markup-compatibility/2006">
          <mc:Choice xmlns:p14="http://schemas.microsoft.com/office/powerpoint/2010/main" Requires="p14">
            <p:contentPart p14:bwMode="auto" r:id="rId16">
              <p14:nvContentPartPr>
                <p14:cNvPr id="27" name="Ink 26">
                  <a:extLst>
                    <a:ext uri="{FF2B5EF4-FFF2-40B4-BE49-F238E27FC236}">
                      <a16:creationId xmlns:a16="http://schemas.microsoft.com/office/drawing/2014/main" id="{CD5B74A0-28DC-062E-11C4-8C66B0111355}"/>
                    </a:ext>
                  </a:extLst>
                </p14:cNvPr>
                <p14:cNvContentPartPr/>
                <p14:nvPr/>
              </p14:nvContentPartPr>
              <p14:xfrm>
                <a:off x="8238056" y="1143306"/>
                <a:ext cx="485640" cy="319680"/>
              </p14:xfrm>
            </p:contentPart>
          </mc:Choice>
          <mc:Fallback>
            <p:pic>
              <p:nvPicPr>
                <p:cNvPr id="27" name="Ink 26">
                  <a:extLst>
                    <a:ext uri="{FF2B5EF4-FFF2-40B4-BE49-F238E27FC236}">
                      <a16:creationId xmlns:a16="http://schemas.microsoft.com/office/drawing/2014/main" id="{CD5B74A0-28DC-062E-11C4-8C66B0111355}"/>
                    </a:ext>
                  </a:extLst>
                </p:cNvPr>
                <p:cNvPicPr/>
                <p:nvPr/>
              </p:nvPicPr>
              <p:blipFill>
                <a:blip r:embed="rId17"/>
                <a:stretch>
                  <a:fillRect/>
                </a:stretch>
              </p:blipFill>
              <p:spPr>
                <a:xfrm>
                  <a:off x="8229416" y="1134306"/>
                  <a:ext cx="503280" cy="3373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8" name="Ink 27">
                  <a:extLst>
                    <a:ext uri="{FF2B5EF4-FFF2-40B4-BE49-F238E27FC236}">
                      <a16:creationId xmlns:a16="http://schemas.microsoft.com/office/drawing/2014/main" id="{BA88A8DA-F11D-731E-96AC-4910F5350B22}"/>
                    </a:ext>
                  </a:extLst>
                </p14:cNvPr>
                <p14:cNvContentPartPr/>
                <p14:nvPr/>
              </p14:nvContentPartPr>
              <p14:xfrm>
                <a:off x="8851856" y="1113786"/>
                <a:ext cx="542160" cy="289080"/>
              </p14:xfrm>
            </p:contentPart>
          </mc:Choice>
          <mc:Fallback>
            <p:pic>
              <p:nvPicPr>
                <p:cNvPr id="28" name="Ink 27">
                  <a:extLst>
                    <a:ext uri="{FF2B5EF4-FFF2-40B4-BE49-F238E27FC236}">
                      <a16:creationId xmlns:a16="http://schemas.microsoft.com/office/drawing/2014/main" id="{BA88A8DA-F11D-731E-96AC-4910F5350B22}"/>
                    </a:ext>
                  </a:extLst>
                </p:cNvPr>
                <p:cNvPicPr/>
                <p:nvPr/>
              </p:nvPicPr>
              <p:blipFill>
                <a:blip r:embed="rId19"/>
                <a:stretch>
                  <a:fillRect/>
                </a:stretch>
              </p:blipFill>
              <p:spPr>
                <a:xfrm>
                  <a:off x="8842856" y="1105146"/>
                  <a:ext cx="559800" cy="3067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9" name="Ink 28">
                  <a:extLst>
                    <a:ext uri="{FF2B5EF4-FFF2-40B4-BE49-F238E27FC236}">
                      <a16:creationId xmlns:a16="http://schemas.microsoft.com/office/drawing/2014/main" id="{7E96734C-C106-D273-9913-83F2825FFB5D}"/>
                    </a:ext>
                  </a:extLst>
                </p14:cNvPr>
                <p14:cNvContentPartPr/>
                <p14:nvPr/>
              </p14:nvContentPartPr>
              <p14:xfrm>
                <a:off x="9389696" y="1127826"/>
                <a:ext cx="576360" cy="285120"/>
              </p14:xfrm>
            </p:contentPart>
          </mc:Choice>
          <mc:Fallback>
            <p:pic>
              <p:nvPicPr>
                <p:cNvPr id="29" name="Ink 28">
                  <a:extLst>
                    <a:ext uri="{FF2B5EF4-FFF2-40B4-BE49-F238E27FC236}">
                      <a16:creationId xmlns:a16="http://schemas.microsoft.com/office/drawing/2014/main" id="{7E96734C-C106-D273-9913-83F2825FFB5D}"/>
                    </a:ext>
                  </a:extLst>
                </p:cNvPr>
                <p:cNvPicPr/>
                <p:nvPr/>
              </p:nvPicPr>
              <p:blipFill>
                <a:blip r:embed="rId21"/>
                <a:stretch>
                  <a:fillRect/>
                </a:stretch>
              </p:blipFill>
              <p:spPr>
                <a:xfrm>
                  <a:off x="9380696" y="1118826"/>
                  <a:ext cx="59400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0" name="Ink 29">
                  <a:extLst>
                    <a:ext uri="{FF2B5EF4-FFF2-40B4-BE49-F238E27FC236}">
                      <a16:creationId xmlns:a16="http://schemas.microsoft.com/office/drawing/2014/main" id="{194B4753-FB4E-3602-F2B0-D3D91367E763}"/>
                    </a:ext>
                  </a:extLst>
                </p14:cNvPr>
                <p14:cNvContentPartPr/>
                <p14:nvPr/>
              </p14:nvContentPartPr>
              <p14:xfrm>
                <a:off x="9997736" y="1135746"/>
                <a:ext cx="562680" cy="318240"/>
              </p14:xfrm>
            </p:contentPart>
          </mc:Choice>
          <mc:Fallback>
            <p:pic>
              <p:nvPicPr>
                <p:cNvPr id="30" name="Ink 29">
                  <a:extLst>
                    <a:ext uri="{FF2B5EF4-FFF2-40B4-BE49-F238E27FC236}">
                      <a16:creationId xmlns:a16="http://schemas.microsoft.com/office/drawing/2014/main" id="{194B4753-FB4E-3602-F2B0-D3D91367E763}"/>
                    </a:ext>
                  </a:extLst>
                </p:cNvPr>
                <p:cNvPicPr/>
                <p:nvPr/>
              </p:nvPicPr>
              <p:blipFill>
                <a:blip r:embed="rId23"/>
                <a:stretch>
                  <a:fillRect/>
                </a:stretch>
              </p:blipFill>
              <p:spPr>
                <a:xfrm>
                  <a:off x="9989096" y="1126746"/>
                  <a:ext cx="580320" cy="335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
            <p14:nvContentPartPr>
              <p14:cNvPr id="32" name="Ink 31">
                <a:extLst>
                  <a:ext uri="{FF2B5EF4-FFF2-40B4-BE49-F238E27FC236}">
                    <a16:creationId xmlns:a16="http://schemas.microsoft.com/office/drawing/2014/main" id="{D9A4F2C0-C7A5-077B-2F54-6BE4D51C9FE8}"/>
                  </a:ext>
                </a:extLst>
              </p14:cNvPr>
              <p14:cNvContentPartPr/>
              <p14:nvPr/>
            </p14:nvContentPartPr>
            <p14:xfrm>
              <a:off x="9102056" y="619506"/>
              <a:ext cx="444240" cy="325080"/>
            </p14:xfrm>
          </p:contentPart>
        </mc:Choice>
        <mc:Fallback>
          <p:pic>
            <p:nvPicPr>
              <p:cNvPr id="32" name="Ink 31">
                <a:extLst>
                  <a:ext uri="{FF2B5EF4-FFF2-40B4-BE49-F238E27FC236}">
                    <a16:creationId xmlns:a16="http://schemas.microsoft.com/office/drawing/2014/main" id="{D9A4F2C0-C7A5-077B-2F54-6BE4D51C9FE8}"/>
                  </a:ext>
                </a:extLst>
              </p:cNvPr>
              <p:cNvPicPr/>
              <p:nvPr/>
            </p:nvPicPr>
            <p:blipFill>
              <a:blip r:embed="rId25"/>
              <a:stretch>
                <a:fillRect/>
              </a:stretch>
            </p:blipFill>
            <p:spPr>
              <a:xfrm>
                <a:off x="9093056" y="610506"/>
                <a:ext cx="461880" cy="342720"/>
              </a:xfrm>
              <a:prstGeom prst="rect">
                <a:avLst/>
              </a:prstGeom>
            </p:spPr>
          </p:pic>
        </mc:Fallback>
      </mc:AlternateContent>
      <p:grpSp>
        <p:nvGrpSpPr>
          <p:cNvPr id="38" name="Group 37">
            <a:extLst>
              <a:ext uri="{FF2B5EF4-FFF2-40B4-BE49-F238E27FC236}">
                <a16:creationId xmlns:a16="http://schemas.microsoft.com/office/drawing/2014/main" id="{C4F0689B-9845-9BBE-3D00-3AFD4ECB8BB1}"/>
              </a:ext>
            </a:extLst>
          </p:cNvPr>
          <p:cNvGrpSpPr/>
          <p:nvPr/>
        </p:nvGrpSpPr>
        <p:grpSpPr>
          <a:xfrm>
            <a:off x="7042856" y="866826"/>
            <a:ext cx="1009800" cy="591840"/>
            <a:chOff x="7042856" y="866826"/>
            <a:chExt cx="1009800" cy="591840"/>
          </a:xfrm>
        </p:grpSpPr>
        <mc:AlternateContent xmlns:mc="http://schemas.openxmlformats.org/markup-compatibility/2006">
          <mc:Choice xmlns:p14="http://schemas.microsoft.com/office/powerpoint/2010/main" Requires="p14">
            <p:contentPart p14:bwMode="auto" r:id="rId26">
              <p14:nvContentPartPr>
                <p14:cNvPr id="33" name="Ink 32">
                  <a:extLst>
                    <a:ext uri="{FF2B5EF4-FFF2-40B4-BE49-F238E27FC236}">
                      <a16:creationId xmlns:a16="http://schemas.microsoft.com/office/drawing/2014/main" id="{8D4F944C-0E32-6BAE-DDE5-93C5E964CF80}"/>
                    </a:ext>
                  </a:extLst>
                </p14:cNvPr>
                <p14:cNvContentPartPr/>
                <p14:nvPr/>
              </p14:nvContentPartPr>
              <p14:xfrm>
                <a:off x="7411856" y="927666"/>
                <a:ext cx="118440" cy="150120"/>
              </p14:xfrm>
            </p:contentPart>
          </mc:Choice>
          <mc:Fallback>
            <p:pic>
              <p:nvPicPr>
                <p:cNvPr id="33" name="Ink 32">
                  <a:extLst>
                    <a:ext uri="{FF2B5EF4-FFF2-40B4-BE49-F238E27FC236}">
                      <a16:creationId xmlns:a16="http://schemas.microsoft.com/office/drawing/2014/main" id="{8D4F944C-0E32-6BAE-DDE5-93C5E964CF80}"/>
                    </a:ext>
                  </a:extLst>
                </p:cNvPr>
                <p:cNvPicPr/>
                <p:nvPr/>
              </p:nvPicPr>
              <p:blipFill>
                <a:blip r:embed="rId27"/>
                <a:stretch>
                  <a:fillRect/>
                </a:stretch>
              </p:blipFill>
              <p:spPr>
                <a:xfrm>
                  <a:off x="7403216" y="918666"/>
                  <a:ext cx="13608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4" name="Ink 33">
                  <a:extLst>
                    <a:ext uri="{FF2B5EF4-FFF2-40B4-BE49-F238E27FC236}">
                      <a16:creationId xmlns:a16="http://schemas.microsoft.com/office/drawing/2014/main" id="{2C7172E6-BA96-4C86-4375-6A44FD813418}"/>
                    </a:ext>
                  </a:extLst>
                </p14:cNvPr>
                <p14:cNvContentPartPr/>
                <p14:nvPr/>
              </p14:nvContentPartPr>
              <p14:xfrm>
                <a:off x="7576376" y="895626"/>
                <a:ext cx="57600" cy="135000"/>
              </p14:xfrm>
            </p:contentPart>
          </mc:Choice>
          <mc:Fallback>
            <p:pic>
              <p:nvPicPr>
                <p:cNvPr id="34" name="Ink 33">
                  <a:extLst>
                    <a:ext uri="{FF2B5EF4-FFF2-40B4-BE49-F238E27FC236}">
                      <a16:creationId xmlns:a16="http://schemas.microsoft.com/office/drawing/2014/main" id="{2C7172E6-BA96-4C86-4375-6A44FD813418}"/>
                    </a:ext>
                  </a:extLst>
                </p:cNvPr>
                <p:cNvPicPr/>
                <p:nvPr/>
              </p:nvPicPr>
              <p:blipFill>
                <a:blip r:embed="rId29"/>
                <a:stretch>
                  <a:fillRect/>
                </a:stretch>
              </p:blipFill>
              <p:spPr>
                <a:xfrm>
                  <a:off x="7567736" y="886986"/>
                  <a:ext cx="7524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5" name="Ink 34">
                  <a:extLst>
                    <a:ext uri="{FF2B5EF4-FFF2-40B4-BE49-F238E27FC236}">
                      <a16:creationId xmlns:a16="http://schemas.microsoft.com/office/drawing/2014/main" id="{67ED63DE-5048-F342-392A-1068DA60F1A1}"/>
                    </a:ext>
                  </a:extLst>
                </p14:cNvPr>
                <p14:cNvContentPartPr/>
                <p14:nvPr/>
              </p14:nvContentPartPr>
              <p14:xfrm>
                <a:off x="7546856" y="866826"/>
                <a:ext cx="174960" cy="98280"/>
              </p14:xfrm>
            </p:contentPart>
          </mc:Choice>
          <mc:Fallback>
            <p:pic>
              <p:nvPicPr>
                <p:cNvPr id="35" name="Ink 34">
                  <a:extLst>
                    <a:ext uri="{FF2B5EF4-FFF2-40B4-BE49-F238E27FC236}">
                      <a16:creationId xmlns:a16="http://schemas.microsoft.com/office/drawing/2014/main" id="{67ED63DE-5048-F342-392A-1068DA60F1A1}"/>
                    </a:ext>
                  </a:extLst>
                </p:cNvPr>
                <p:cNvPicPr/>
                <p:nvPr/>
              </p:nvPicPr>
              <p:blipFill>
                <a:blip r:embed="rId31"/>
                <a:stretch>
                  <a:fillRect/>
                </a:stretch>
              </p:blipFill>
              <p:spPr>
                <a:xfrm>
                  <a:off x="7538216" y="857826"/>
                  <a:ext cx="19260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7" name="Ink 36">
                  <a:extLst>
                    <a:ext uri="{FF2B5EF4-FFF2-40B4-BE49-F238E27FC236}">
                      <a16:creationId xmlns:a16="http://schemas.microsoft.com/office/drawing/2014/main" id="{5B199F9E-CE9B-C57E-ADDE-C8CDC6DE7108}"/>
                    </a:ext>
                  </a:extLst>
                </p14:cNvPr>
                <p14:cNvContentPartPr/>
                <p14:nvPr/>
              </p14:nvContentPartPr>
              <p14:xfrm>
                <a:off x="7042856" y="1127826"/>
                <a:ext cx="1009800" cy="330840"/>
              </p14:xfrm>
            </p:contentPart>
          </mc:Choice>
          <mc:Fallback>
            <p:pic>
              <p:nvPicPr>
                <p:cNvPr id="37" name="Ink 36">
                  <a:extLst>
                    <a:ext uri="{FF2B5EF4-FFF2-40B4-BE49-F238E27FC236}">
                      <a16:creationId xmlns:a16="http://schemas.microsoft.com/office/drawing/2014/main" id="{5B199F9E-CE9B-C57E-ADDE-C8CDC6DE7108}"/>
                    </a:ext>
                  </a:extLst>
                </p:cNvPr>
                <p:cNvPicPr/>
                <p:nvPr/>
              </p:nvPicPr>
              <p:blipFill>
                <a:blip r:embed="rId33"/>
                <a:stretch>
                  <a:fillRect/>
                </a:stretch>
              </p:blipFill>
              <p:spPr>
                <a:xfrm>
                  <a:off x="7034216" y="1118826"/>
                  <a:ext cx="1027440" cy="348480"/>
                </a:xfrm>
                <a:prstGeom prst="rect">
                  <a:avLst/>
                </a:prstGeom>
              </p:spPr>
            </p:pic>
          </mc:Fallback>
        </mc:AlternateContent>
      </p:grpSp>
      <p:grpSp>
        <p:nvGrpSpPr>
          <p:cNvPr id="42" name="Group 41">
            <a:extLst>
              <a:ext uri="{FF2B5EF4-FFF2-40B4-BE49-F238E27FC236}">
                <a16:creationId xmlns:a16="http://schemas.microsoft.com/office/drawing/2014/main" id="{368966BB-BBA2-CE6C-52FC-EEF9A45B22A7}"/>
              </a:ext>
            </a:extLst>
          </p:cNvPr>
          <p:cNvGrpSpPr/>
          <p:nvPr/>
        </p:nvGrpSpPr>
        <p:grpSpPr>
          <a:xfrm>
            <a:off x="11147936" y="1379826"/>
            <a:ext cx="904320" cy="542160"/>
            <a:chOff x="11147936" y="1379826"/>
            <a:chExt cx="904320" cy="542160"/>
          </a:xfrm>
        </p:grpSpPr>
        <mc:AlternateContent xmlns:mc="http://schemas.openxmlformats.org/markup-compatibility/2006">
          <mc:Choice xmlns:p14="http://schemas.microsoft.com/office/powerpoint/2010/main" Requires="p14">
            <p:contentPart p14:bwMode="auto" r:id="rId34">
              <p14:nvContentPartPr>
                <p14:cNvPr id="39" name="Ink 38">
                  <a:extLst>
                    <a:ext uri="{FF2B5EF4-FFF2-40B4-BE49-F238E27FC236}">
                      <a16:creationId xmlns:a16="http://schemas.microsoft.com/office/drawing/2014/main" id="{CAB7C6E5-7235-4D20-0CE1-87A5F0162A60}"/>
                    </a:ext>
                  </a:extLst>
                </p14:cNvPr>
                <p14:cNvContentPartPr/>
                <p14:nvPr/>
              </p14:nvContentPartPr>
              <p14:xfrm>
                <a:off x="11542496" y="1759986"/>
                <a:ext cx="155880" cy="162000"/>
              </p14:xfrm>
            </p:contentPart>
          </mc:Choice>
          <mc:Fallback>
            <p:pic>
              <p:nvPicPr>
                <p:cNvPr id="39" name="Ink 38">
                  <a:extLst>
                    <a:ext uri="{FF2B5EF4-FFF2-40B4-BE49-F238E27FC236}">
                      <a16:creationId xmlns:a16="http://schemas.microsoft.com/office/drawing/2014/main" id="{CAB7C6E5-7235-4D20-0CE1-87A5F0162A60}"/>
                    </a:ext>
                  </a:extLst>
                </p:cNvPr>
                <p:cNvPicPr/>
                <p:nvPr/>
              </p:nvPicPr>
              <p:blipFill>
                <a:blip r:embed="rId35"/>
                <a:stretch>
                  <a:fillRect/>
                </a:stretch>
              </p:blipFill>
              <p:spPr>
                <a:xfrm>
                  <a:off x="11533496" y="1750986"/>
                  <a:ext cx="173520" cy="1796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0" name="Ink 39">
                  <a:extLst>
                    <a:ext uri="{FF2B5EF4-FFF2-40B4-BE49-F238E27FC236}">
                      <a16:creationId xmlns:a16="http://schemas.microsoft.com/office/drawing/2014/main" id="{B8957BA8-84BD-B760-6BA8-191601BDAF74}"/>
                    </a:ext>
                  </a:extLst>
                </p14:cNvPr>
                <p14:cNvContentPartPr/>
                <p14:nvPr/>
              </p14:nvContentPartPr>
              <p14:xfrm>
                <a:off x="11737256" y="1761426"/>
                <a:ext cx="122040" cy="140040"/>
              </p14:xfrm>
            </p:contentPart>
          </mc:Choice>
          <mc:Fallback>
            <p:pic>
              <p:nvPicPr>
                <p:cNvPr id="40" name="Ink 39">
                  <a:extLst>
                    <a:ext uri="{FF2B5EF4-FFF2-40B4-BE49-F238E27FC236}">
                      <a16:creationId xmlns:a16="http://schemas.microsoft.com/office/drawing/2014/main" id="{B8957BA8-84BD-B760-6BA8-191601BDAF74}"/>
                    </a:ext>
                  </a:extLst>
                </p:cNvPr>
                <p:cNvPicPr/>
                <p:nvPr/>
              </p:nvPicPr>
              <p:blipFill>
                <a:blip r:embed="rId37"/>
                <a:stretch>
                  <a:fillRect/>
                </a:stretch>
              </p:blipFill>
              <p:spPr>
                <a:xfrm>
                  <a:off x="11728616" y="1752786"/>
                  <a:ext cx="13968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1" name="Ink 40">
                  <a:extLst>
                    <a:ext uri="{FF2B5EF4-FFF2-40B4-BE49-F238E27FC236}">
                      <a16:creationId xmlns:a16="http://schemas.microsoft.com/office/drawing/2014/main" id="{455EEE56-D052-5C00-DDF9-960971369C84}"/>
                    </a:ext>
                  </a:extLst>
                </p14:cNvPr>
                <p14:cNvContentPartPr/>
                <p14:nvPr/>
              </p14:nvContentPartPr>
              <p14:xfrm>
                <a:off x="11147936" y="1379826"/>
                <a:ext cx="904320" cy="303480"/>
              </p14:xfrm>
            </p:contentPart>
          </mc:Choice>
          <mc:Fallback>
            <p:pic>
              <p:nvPicPr>
                <p:cNvPr id="41" name="Ink 40">
                  <a:extLst>
                    <a:ext uri="{FF2B5EF4-FFF2-40B4-BE49-F238E27FC236}">
                      <a16:creationId xmlns:a16="http://schemas.microsoft.com/office/drawing/2014/main" id="{455EEE56-D052-5C00-DDF9-960971369C84}"/>
                    </a:ext>
                  </a:extLst>
                </p:cNvPr>
                <p:cNvPicPr/>
                <p:nvPr/>
              </p:nvPicPr>
              <p:blipFill>
                <a:blip r:embed="rId39"/>
                <a:stretch>
                  <a:fillRect/>
                </a:stretch>
              </p:blipFill>
              <p:spPr>
                <a:xfrm>
                  <a:off x="11139296" y="1371186"/>
                  <a:ext cx="921960" cy="321120"/>
                </a:xfrm>
                <a:prstGeom prst="rect">
                  <a:avLst/>
                </a:prstGeom>
              </p:spPr>
            </p:pic>
          </mc:Fallback>
        </mc:AlternateContent>
      </p:grpSp>
      <p:grpSp>
        <p:nvGrpSpPr>
          <p:cNvPr id="47" name="Group 46">
            <a:extLst>
              <a:ext uri="{FF2B5EF4-FFF2-40B4-BE49-F238E27FC236}">
                <a16:creationId xmlns:a16="http://schemas.microsoft.com/office/drawing/2014/main" id="{F9B9B8A9-E01C-7628-5B97-BD57F767170F}"/>
              </a:ext>
            </a:extLst>
          </p:cNvPr>
          <p:cNvGrpSpPr/>
          <p:nvPr/>
        </p:nvGrpSpPr>
        <p:grpSpPr>
          <a:xfrm>
            <a:off x="8770136" y="2179746"/>
            <a:ext cx="518400" cy="244080"/>
            <a:chOff x="8770136" y="2179746"/>
            <a:chExt cx="518400" cy="244080"/>
          </a:xfrm>
        </p:grpSpPr>
        <mc:AlternateContent xmlns:mc="http://schemas.openxmlformats.org/markup-compatibility/2006">
          <mc:Choice xmlns:p14="http://schemas.microsoft.com/office/powerpoint/2010/main" Requires="p14">
            <p:contentPart p14:bwMode="auto" r:id="rId40">
              <p14:nvContentPartPr>
                <p14:cNvPr id="43" name="Ink 42">
                  <a:extLst>
                    <a:ext uri="{FF2B5EF4-FFF2-40B4-BE49-F238E27FC236}">
                      <a16:creationId xmlns:a16="http://schemas.microsoft.com/office/drawing/2014/main" id="{B261C501-4D24-E7DC-88A4-47BDC542F9FE}"/>
                    </a:ext>
                  </a:extLst>
                </p14:cNvPr>
                <p14:cNvContentPartPr/>
                <p14:nvPr/>
              </p14:nvContentPartPr>
              <p14:xfrm>
                <a:off x="8824136" y="2302866"/>
                <a:ext cx="56520" cy="120960"/>
              </p14:xfrm>
            </p:contentPart>
          </mc:Choice>
          <mc:Fallback>
            <p:pic>
              <p:nvPicPr>
                <p:cNvPr id="43" name="Ink 42">
                  <a:extLst>
                    <a:ext uri="{FF2B5EF4-FFF2-40B4-BE49-F238E27FC236}">
                      <a16:creationId xmlns:a16="http://schemas.microsoft.com/office/drawing/2014/main" id="{B261C501-4D24-E7DC-88A4-47BDC542F9FE}"/>
                    </a:ext>
                  </a:extLst>
                </p:cNvPr>
                <p:cNvPicPr/>
                <p:nvPr/>
              </p:nvPicPr>
              <p:blipFill>
                <a:blip r:embed="rId41"/>
                <a:stretch>
                  <a:fillRect/>
                </a:stretch>
              </p:blipFill>
              <p:spPr>
                <a:xfrm>
                  <a:off x="8815496" y="2294226"/>
                  <a:ext cx="74160" cy="1386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4" name="Ink 43">
                  <a:extLst>
                    <a:ext uri="{FF2B5EF4-FFF2-40B4-BE49-F238E27FC236}">
                      <a16:creationId xmlns:a16="http://schemas.microsoft.com/office/drawing/2014/main" id="{FCE7627A-22D9-1472-1F95-777E9A0A7D25}"/>
                    </a:ext>
                  </a:extLst>
                </p14:cNvPr>
                <p14:cNvContentPartPr/>
                <p14:nvPr/>
              </p14:nvContentPartPr>
              <p14:xfrm>
                <a:off x="8770136" y="2269026"/>
                <a:ext cx="164880" cy="90000"/>
              </p14:xfrm>
            </p:contentPart>
          </mc:Choice>
          <mc:Fallback>
            <p:pic>
              <p:nvPicPr>
                <p:cNvPr id="44" name="Ink 43">
                  <a:extLst>
                    <a:ext uri="{FF2B5EF4-FFF2-40B4-BE49-F238E27FC236}">
                      <a16:creationId xmlns:a16="http://schemas.microsoft.com/office/drawing/2014/main" id="{FCE7627A-22D9-1472-1F95-777E9A0A7D25}"/>
                    </a:ext>
                  </a:extLst>
                </p:cNvPr>
                <p:cNvPicPr/>
                <p:nvPr/>
              </p:nvPicPr>
              <p:blipFill>
                <a:blip r:embed="rId43"/>
                <a:stretch>
                  <a:fillRect/>
                </a:stretch>
              </p:blipFill>
              <p:spPr>
                <a:xfrm>
                  <a:off x="8761496" y="2260386"/>
                  <a:ext cx="18252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5" name="Ink 44">
                  <a:extLst>
                    <a:ext uri="{FF2B5EF4-FFF2-40B4-BE49-F238E27FC236}">
                      <a16:creationId xmlns:a16="http://schemas.microsoft.com/office/drawing/2014/main" id="{40B5741D-A2C5-8279-7A04-37F2081CA273}"/>
                    </a:ext>
                  </a:extLst>
                </p14:cNvPr>
                <p14:cNvContentPartPr/>
                <p14:nvPr/>
              </p14:nvContentPartPr>
              <p14:xfrm>
                <a:off x="9003056" y="2248866"/>
                <a:ext cx="93960" cy="110160"/>
              </p14:xfrm>
            </p:contentPart>
          </mc:Choice>
          <mc:Fallback>
            <p:pic>
              <p:nvPicPr>
                <p:cNvPr id="45" name="Ink 44">
                  <a:extLst>
                    <a:ext uri="{FF2B5EF4-FFF2-40B4-BE49-F238E27FC236}">
                      <a16:creationId xmlns:a16="http://schemas.microsoft.com/office/drawing/2014/main" id="{40B5741D-A2C5-8279-7A04-37F2081CA273}"/>
                    </a:ext>
                  </a:extLst>
                </p:cNvPr>
                <p:cNvPicPr/>
                <p:nvPr/>
              </p:nvPicPr>
              <p:blipFill>
                <a:blip r:embed="rId45"/>
                <a:stretch>
                  <a:fillRect/>
                </a:stretch>
              </p:blipFill>
              <p:spPr>
                <a:xfrm>
                  <a:off x="8994416" y="2239866"/>
                  <a:ext cx="11160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6" name="Ink 45">
                  <a:extLst>
                    <a:ext uri="{FF2B5EF4-FFF2-40B4-BE49-F238E27FC236}">
                      <a16:creationId xmlns:a16="http://schemas.microsoft.com/office/drawing/2014/main" id="{EC94824A-0727-60EA-0A43-D9A7DA5A705E}"/>
                    </a:ext>
                  </a:extLst>
                </p14:cNvPr>
                <p14:cNvContentPartPr/>
                <p14:nvPr/>
              </p14:nvContentPartPr>
              <p14:xfrm>
                <a:off x="9102776" y="2179746"/>
                <a:ext cx="185760" cy="142560"/>
              </p14:xfrm>
            </p:contentPart>
          </mc:Choice>
          <mc:Fallback>
            <p:pic>
              <p:nvPicPr>
                <p:cNvPr id="46" name="Ink 45">
                  <a:extLst>
                    <a:ext uri="{FF2B5EF4-FFF2-40B4-BE49-F238E27FC236}">
                      <a16:creationId xmlns:a16="http://schemas.microsoft.com/office/drawing/2014/main" id="{EC94824A-0727-60EA-0A43-D9A7DA5A705E}"/>
                    </a:ext>
                  </a:extLst>
                </p:cNvPr>
                <p:cNvPicPr/>
                <p:nvPr/>
              </p:nvPicPr>
              <p:blipFill>
                <a:blip r:embed="rId47"/>
                <a:stretch>
                  <a:fillRect/>
                </a:stretch>
              </p:blipFill>
              <p:spPr>
                <a:xfrm>
                  <a:off x="9094136" y="2170746"/>
                  <a:ext cx="203400" cy="160200"/>
                </a:xfrm>
                <a:prstGeom prst="rect">
                  <a:avLst/>
                </a:prstGeom>
              </p:spPr>
            </p:pic>
          </mc:Fallback>
        </mc:AlternateContent>
      </p:grpSp>
      <p:grpSp>
        <p:nvGrpSpPr>
          <p:cNvPr id="60" name="Group 59">
            <a:extLst>
              <a:ext uri="{FF2B5EF4-FFF2-40B4-BE49-F238E27FC236}">
                <a16:creationId xmlns:a16="http://schemas.microsoft.com/office/drawing/2014/main" id="{C2E5AB90-8466-458F-98C7-277ED46705CD}"/>
              </a:ext>
            </a:extLst>
          </p:cNvPr>
          <p:cNvGrpSpPr/>
          <p:nvPr/>
        </p:nvGrpSpPr>
        <p:grpSpPr>
          <a:xfrm>
            <a:off x="6979856" y="2670066"/>
            <a:ext cx="5867640" cy="869400"/>
            <a:chOff x="6979856" y="2670066"/>
            <a:chExt cx="5867640" cy="869400"/>
          </a:xfrm>
        </p:grpSpPr>
        <mc:AlternateContent xmlns:mc="http://schemas.openxmlformats.org/markup-compatibility/2006">
          <mc:Choice xmlns:p14="http://schemas.microsoft.com/office/powerpoint/2010/main" Requires="p14">
            <p:contentPart p14:bwMode="auto" r:id="rId48">
              <p14:nvContentPartPr>
                <p14:cNvPr id="48" name="Ink 47">
                  <a:extLst>
                    <a:ext uri="{FF2B5EF4-FFF2-40B4-BE49-F238E27FC236}">
                      <a16:creationId xmlns:a16="http://schemas.microsoft.com/office/drawing/2014/main" id="{D868D344-079F-8C3B-6ECC-432FF41920A2}"/>
                    </a:ext>
                  </a:extLst>
                </p14:cNvPr>
                <p14:cNvContentPartPr/>
                <p14:nvPr/>
              </p14:nvContentPartPr>
              <p14:xfrm>
                <a:off x="12159896" y="2832786"/>
                <a:ext cx="54000" cy="135720"/>
              </p14:xfrm>
            </p:contentPart>
          </mc:Choice>
          <mc:Fallback>
            <p:pic>
              <p:nvPicPr>
                <p:cNvPr id="48" name="Ink 47">
                  <a:extLst>
                    <a:ext uri="{FF2B5EF4-FFF2-40B4-BE49-F238E27FC236}">
                      <a16:creationId xmlns:a16="http://schemas.microsoft.com/office/drawing/2014/main" id="{D868D344-079F-8C3B-6ECC-432FF41920A2}"/>
                    </a:ext>
                  </a:extLst>
                </p:cNvPr>
                <p:cNvPicPr/>
                <p:nvPr/>
              </p:nvPicPr>
              <p:blipFill>
                <a:blip r:embed="rId49"/>
                <a:stretch>
                  <a:fillRect/>
                </a:stretch>
              </p:blipFill>
              <p:spPr>
                <a:xfrm>
                  <a:off x="12151256" y="2824146"/>
                  <a:ext cx="7164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9" name="Ink 48">
                  <a:extLst>
                    <a:ext uri="{FF2B5EF4-FFF2-40B4-BE49-F238E27FC236}">
                      <a16:creationId xmlns:a16="http://schemas.microsoft.com/office/drawing/2014/main" id="{0BA45C95-614F-1EF7-F574-FC56418913DB}"/>
                    </a:ext>
                  </a:extLst>
                </p14:cNvPr>
                <p14:cNvContentPartPr/>
                <p14:nvPr/>
              </p14:nvContentPartPr>
              <p14:xfrm>
                <a:off x="12142616" y="2796426"/>
                <a:ext cx="130320" cy="70200"/>
              </p14:xfrm>
            </p:contentPart>
          </mc:Choice>
          <mc:Fallback>
            <p:pic>
              <p:nvPicPr>
                <p:cNvPr id="49" name="Ink 48">
                  <a:extLst>
                    <a:ext uri="{FF2B5EF4-FFF2-40B4-BE49-F238E27FC236}">
                      <a16:creationId xmlns:a16="http://schemas.microsoft.com/office/drawing/2014/main" id="{0BA45C95-614F-1EF7-F574-FC56418913DB}"/>
                    </a:ext>
                  </a:extLst>
                </p:cNvPr>
                <p:cNvPicPr/>
                <p:nvPr/>
              </p:nvPicPr>
              <p:blipFill>
                <a:blip r:embed="rId51"/>
                <a:stretch>
                  <a:fillRect/>
                </a:stretch>
              </p:blipFill>
              <p:spPr>
                <a:xfrm>
                  <a:off x="12133616" y="2787786"/>
                  <a:ext cx="14796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0" name="Ink 49">
                  <a:extLst>
                    <a:ext uri="{FF2B5EF4-FFF2-40B4-BE49-F238E27FC236}">
                      <a16:creationId xmlns:a16="http://schemas.microsoft.com/office/drawing/2014/main" id="{83DFF59B-8481-EF05-9D60-2567901FED78}"/>
                    </a:ext>
                  </a:extLst>
                </p14:cNvPr>
                <p14:cNvContentPartPr/>
                <p14:nvPr/>
              </p14:nvContentPartPr>
              <p14:xfrm>
                <a:off x="12309296" y="2778786"/>
                <a:ext cx="128520" cy="109440"/>
              </p14:xfrm>
            </p:contentPart>
          </mc:Choice>
          <mc:Fallback>
            <p:pic>
              <p:nvPicPr>
                <p:cNvPr id="50" name="Ink 49">
                  <a:extLst>
                    <a:ext uri="{FF2B5EF4-FFF2-40B4-BE49-F238E27FC236}">
                      <a16:creationId xmlns:a16="http://schemas.microsoft.com/office/drawing/2014/main" id="{83DFF59B-8481-EF05-9D60-2567901FED78}"/>
                    </a:ext>
                  </a:extLst>
                </p:cNvPr>
                <p:cNvPicPr/>
                <p:nvPr/>
              </p:nvPicPr>
              <p:blipFill>
                <a:blip r:embed="rId53"/>
                <a:stretch>
                  <a:fillRect/>
                </a:stretch>
              </p:blipFill>
              <p:spPr>
                <a:xfrm>
                  <a:off x="12300656" y="2770146"/>
                  <a:ext cx="14616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1" name="Ink 50">
                  <a:extLst>
                    <a:ext uri="{FF2B5EF4-FFF2-40B4-BE49-F238E27FC236}">
                      <a16:creationId xmlns:a16="http://schemas.microsoft.com/office/drawing/2014/main" id="{A72432EF-02BA-1A13-928C-7D1DDDBB00BA}"/>
                    </a:ext>
                  </a:extLst>
                </p14:cNvPr>
                <p14:cNvContentPartPr/>
                <p14:nvPr/>
              </p14:nvContentPartPr>
              <p14:xfrm>
                <a:off x="12450776" y="2670066"/>
                <a:ext cx="204120" cy="186120"/>
              </p14:xfrm>
            </p:contentPart>
          </mc:Choice>
          <mc:Fallback>
            <p:pic>
              <p:nvPicPr>
                <p:cNvPr id="51" name="Ink 50">
                  <a:extLst>
                    <a:ext uri="{FF2B5EF4-FFF2-40B4-BE49-F238E27FC236}">
                      <a16:creationId xmlns:a16="http://schemas.microsoft.com/office/drawing/2014/main" id="{A72432EF-02BA-1A13-928C-7D1DDDBB00BA}"/>
                    </a:ext>
                  </a:extLst>
                </p:cNvPr>
                <p:cNvPicPr/>
                <p:nvPr/>
              </p:nvPicPr>
              <p:blipFill>
                <a:blip r:embed="rId55"/>
                <a:stretch>
                  <a:fillRect/>
                </a:stretch>
              </p:blipFill>
              <p:spPr>
                <a:xfrm>
                  <a:off x="12442136" y="2661426"/>
                  <a:ext cx="22176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2" name="Ink 51">
                  <a:extLst>
                    <a:ext uri="{FF2B5EF4-FFF2-40B4-BE49-F238E27FC236}">
                      <a16:creationId xmlns:a16="http://schemas.microsoft.com/office/drawing/2014/main" id="{C48A49BD-65D9-8050-67E7-8C86370C0835}"/>
                    </a:ext>
                  </a:extLst>
                </p14:cNvPr>
                <p14:cNvContentPartPr/>
                <p14:nvPr/>
              </p14:nvContentPartPr>
              <p14:xfrm>
                <a:off x="11988536" y="3232026"/>
                <a:ext cx="133200" cy="206640"/>
              </p14:xfrm>
            </p:contentPart>
          </mc:Choice>
          <mc:Fallback>
            <p:pic>
              <p:nvPicPr>
                <p:cNvPr id="52" name="Ink 51">
                  <a:extLst>
                    <a:ext uri="{FF2B5EF4-FFF2-40B4-BE49-F238E27FC236}">
                      <a16:creationId xmlns:a16="http://schemas.microsoft.com/office/drawing/2014/main" id="{C48A49BD-65D9-8050-67E7-8C86370C0835}"/>
                    </a:ext>
                  </a:extLst>
                </p:cNvPr>
                <p:cNvPicPr/>
                <p:nvPr/>
              </p:nvPicPr>
              <p:blipFill>
                <a:blip r:embed="rId57"/>
                <a:stretch>
                  <a:fillRect/>
                </a:stretch>
              </p:blipFill>
              <p:spPr>
                <a:xfrm>
                  <a:off x="11979896" y="3223386"/>
                  <a:ext cx="150840" cy="2242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3" name="Ink 52">
                  <a:extLst>
                    <a:ext uri="{FF2B5EF4-FFF2-40B4-BE49-F238E27FC236}">
                      <a16:creationId xmlns:a16="http://schemas.microsoft.com/office/drawing/2014/main" id="{2D294989-4E2B-98AD-65AC-9890193F18C6}"/>
                    </a:ext>
                  </a:extLst>
                </p14:cNvPr>
                <p14:cNvContentPartPr/>
                <p14:nvPr/>
              </p14:nvContentPartPr>
              <p14:xfrm>
                <a:off x="12159536" y="3148506"/>
                <a:ext cx="196200" cy="150120"/>
              </p14:xfrm>
            </p:contentPart>
          </mc:Choice>
          <mc:Fallback>
            <p:pic>
              <p:nvPicPr>
                <p:cNvPr id="53" name="Ink 52">
                  <a:extLst>
                    <a:ext uri="{FF2B5EF4-FFF2-40B4-BE49-F238E27FC236}">
                      <a16:creationId xmlns:a16="http://schemas.microsoft.com/office/drawing/2014/main" id="{2D294989-4E2B-98AD-65AC-9890193F18C6}"/>
                    </a:ext>
                  </a:extLst>
                </p:cNvPr>
                <p:cNvPicPr/>
                <p:nvPr/>
              </p:nvPicPr>
              <p:blipFill>
                <a:blip r:embed="rId59"/>
                <a:stretch>
                  <a:fillRect/>
                </a:stretch>
              </p:blipFill>
              <p:spPr>
                <a:xfrm>
                  <a:off x="12150536" y="3139866"/>
                  <a:ext cx="21384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4" name="Ink 53">
                  <a:extLst>
                    <a:ext uri="{FF2B5EF4-FFF2-40B4-BE49-F238E27FC236}">
                      <a16:creationId xmlns:a16="http://schemas.microsoft.com/office/drawing/2014/main" id="{E6C3A77B-74D9-1E2D-26ED-FC71741B21FF}"/>
                    </a:ext>
                  </a:extLst>
                </p14:cNvPr>
                <p14:cNvContentPartPr/>
                <p14:nvPr/>
              </p14:nvContentPartPr>
              <p14:xfrm>
                <a:off x="12412616" y="3018186"/>
                <a:ext cx="344520" cy="176400"/>
              </p14:xfrm>
            </p:contentPart>
          </mc:Choice>
          <mc:Fallback>
            <p:pic>
              <p:nvPicPr>
                <p:cNvPr id="54" name="Ink 53">
                  <a:extLst>
                    <a:ext uri="{FF2B5EF4-FFF2-40B4-BE49-F238E27FC236}">
                      <a16:creationId xmlns:a16="http://schemas.microsoft.com/office/drawing/2014/main" id="{E6C3A77B-74D9-1E2D-26ED-FC71741B21FF}"/>
                    </a:ext>
                  </a:extLst>
                </p:cNvPr>
                <p:cNvPicPr/>
                <p:nvPr/>
              </p:nvPicPr>
              <p:blipFill>
                <a:blip r:embed="rId61"/>
                <a:stretch>
                  <a:fillRect/>
                </a:stretch>
              </p:blipFill>
              <p:spPr>
                <a:xfrm>
                  <a:off x="12403616" y="3009546"/>
                  <a:ext cx="362160" cy="1940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5" name="Ink 54">
                  <a:extLst>
                    <a:ext uri="{FF2B5EF4-FFF2-40B4-BE49-F238E27FC236}">
                      <a16:creationId xmlns:a16="http://schemas.microsoft.com/office/drawing/2014/main" id="{7D7BF89F-6F7E-E581-8A93-DD24C6F5EBD6}"/>
                    </a:ext>
                  </a:extLst>
                </p14:cNvPr>
                <p14:cNvContentPartPr/>
                <p14:nvPr/>
              </p14:nvContentPartPr>
              <p14:xfrm>
                <a:off x="12713216" y="3091266"/>
                <a:ext cx="134280" cy="22680"/>
              </p14:xfrm>
            </p:contentPart>
          </mc:Choice>
          <mc:Fallback>
            <p:pic>
              <p:nvPicPr>
                <p:cNvPr id="55" name="Ink 54">
                  <a:extLst>
                    <a:ext uri="{FF2B5EF4-FFF2-40B4-BE49-F238E27FC236}">
                      <a16:creationId xmlns:a16="http://schemas.microsoft.com/office/drawing/2014/main" id="{7D7BF89F-6F7E-E581-8A93-DD24C6F5EBD6}"/>
                    </a:ext>
                  </a:extLst>
                </p:cNvPr>
                <p:cNvPicPr/>
                <p:nvPr/>
              </p:nvPicPr>
              <p:blipFill>
                <a:blip r:embed="rId63"/>
                <a:stretch>
                  <a:fillRect/>
                </a:stretch>
              </p:blipFill>
              <p:spPr>
                <a:xfrm>
                  <a:off x="12704216" y="3082266"/>
                  <a:ext cx="15192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6" name="Ink 55">
                  <a:extLst>
                    <a:ext uri="{FF2B5EF4-FFF2-40B4-BE49-F238E27FC236}">
                      <a16:creationId xmlns:a16="http://schemas.microsoft.com/office/drawing/2014/main" id="{E7786485-3580-6109-A0BD-A4E56599DCE2}"/>
                    </a:ext>
                  </a:extLst>
                </p14:cNvPr>
                <p14:cNvContentPartPr/>
                <p14:nvPr/>
              </p14:nvContentPartPr>
              <p14:xfrm>
                <a:off x="7087496" y="3262626"/>
                <a:ext cx="4768560" cy="235440"/>
              </p14:xfrm>
            </p:contentPart>
          </mc:Choice>
          <mc:Fallback>
            <p:pic>
              <p:nvPicPr>
                <p:cNvPr id="56" name="Ink 55">
                  <a:extLst>
                    <a:ext uri="{FF2B5EF4-FFF2-40B4-BE49-F238E27FC236}">
                      <a16:creationId xmlns:a16="http://schemas.microsoft.com/office/drawing/2014/main" id="{E7786485-3580-6109-A0BD-A4E56599DCE2}"/>
                    </a:ext>
                  </a:extLst>
                </p:cNvPr>
                <p:cNvPicPr/>
                <p:nvPr/>
              </p:nvPicPr>
              <p:blipFill>
                <a:blip r:embed="rId65"/>
                <a:stretch>
                  <a:fillRect/>
                </a:stretch>
              </p:blipFill>
              <p:spPr>
                <a:xfrm>
                  <a:off x="7078496" y="3253626"/>
                  <a:ext cx="4786200" cy="2530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7" name="Ink 56">
                  <a:extLst>
                    <a:ext uri="{FF2B5EF4-FFF2-40B4-BE49-F238E27FC236}">
                      <a16:creationId xmlns:a16="http://schemas.microsoft.com/office/drawing/2014/main" id="{BFDF96CE-78D1-8007-58E4-E6B85CCC9DFD}"/>
                    </a:ext>
                  </a:extLst>
                </p14:cNvPr>
                <p14:cNvContentPartPr/>
                <p14:nvPr/>
              </p14:nvContentPartPr>
              <p14:xfrm>
                <a:off x="11780096" y="3288546"/>
                <a:ext cx="18360" cy="182160"/>
              </p14:xfrm>
            </p:contentPart>
          </mc:Choice>
          <mc:Fallback>
            <p:pic>
              <p:nvPicPr>
                <p:cNvPr id="57" name="Ink 56">
                  <a:extLst>
                    <a:ext uri="{FF2B5EF4-FFF2-40B4-BE49-F238E27FC236}">
                      <a16:creationId xmlns:a16="http://schemas.microsoft.com/office/drawing/2014/main" id="{BFDF96CE-78D1-8007-58E4-E6B85CCC9DFD}"/>
                    </a:ext>
                  </a:extLst>
                </p:cNvPr>
                <p:cNvPicPr/>
                <p:nvPr/>
              </p:nvPicPr>
              <p:blipFill>
                <a:blip r:embed="rId67"/>
                <a:stretch>
                  <a:fillRect/>
                </a:stretch>
              </p:blipFill>
              <p:spPr>
                <a:xfrm>
                  <a:off x="11771456" y="3279546"/>
                  <a:ext cx="3600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8" name="Ink 57">
                  <a:extLst>
                    <a:ext uri="{FF2B5EF4-FFF2-40B4-BE49-F238E27FC236}">
                      <a16:creationId xmlns:a16="http://schemas.microsoft.com/office/drawing/2014/main" id="{09A023EC-0A73-E649-57CB-BB20963459C5}"/>
                    </a:ext>
                  </a:extLst>
                </p14:cNvPr>
                <p14:cNvContentPartPr/>
                <p14:nvPr/>
              </p14:nvContentPartPr>
              <p14:xfrm>
                <a:off x="6979856" y="3296106"/>
                <a:ext cx="59400" cy="243360"/>
              </p14:xfrm>
            </p:contentPart>
          </mc:Choice>
          <mc:Fallback>
            <p:pic>
              <p:nvPicPr>
                <p:cNvPr id="58" name="Ink 57">
                  <a:extLst>
                    <a:ext uri="{FF2B5EF4-FFF2-40B4-BE49-F238E27FC236}">
                      <a16:creationId xmlns:a16="http://schemas.microsoft.com/office/drawing/2014/main" id="{09A023EC-0A73-E649-57CB-BB20963459C5}"/>
                    </a:ext>
                  </a:extLst>
                </p:cNvPr>
                <p:cNvPicPr/>
                <p:nvPr/>
              </p:nvPicPr>
              <p:blipFill>
                <a:blip r:embed="rId69"/>
                <a:stretch>
                  <a:fillRect/>
                </a:stretch>
              </p:blipFill>
              <p:spPr>
                <a:xfrm>
                  <a:off x="6971216" y="3287106"/>
                  <a:ext cx="77040" cy="2610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9" name="Ink 58">
                  <a:extLst>
                    <a:ext uri="{FF2B5EF4-FFF2-40B4-BE49-F238E27FC236}">
                      <a16:creationId xmlns:a16="http://schemas.microsoft.com/office/drawing/2014/main" id="{B4D7E611-6387-8652-8010-42F20A999718}"/>
                    </a:ext>
                  </a:extLst>
                </p14:cNvPr>
                <p14:cNvContentPartPr/>
                <p14:nvPr/>
              </p14:nvContentPartPr>
              <p14:xfrm>
                <a:off x="7036376" y="3318066"/>
                <a:ext cx="303840" cy="199080"/>
              </p14:xfrm>
            </p:contentPart>
          </mc:Choice>
          <mc:Fallback>
            <p:pic>
              <p:nvPicPr>
                <p:cNvPr id="59" name="Ink 58">
                  <a:extLst>
                    <a:ext uri="{FF2B5EF4-FFF2-40B4-BE49-F238E27FC236}">
                      <a16:creationId xmlns:a16="http://schemas.microsoft.com/office/drawing/2014/main" id="{B4D7E611-6387-8652-8010-42F20A999718}"/>
                    </a:ext>
                  </a:extLst>
                </p:cNvPr>
                <p:cNvPicPr/>
                <p:nvPr/>
              </p:nvPicPr>
              <p:blipFill>
                <a:blip r:embed="rId71"/>
                <a:stretch>
                  <a:fillRect/>
                </a:stretch>
              </p:blipFill>
              <p:spPr>
                <a:xfrm>
                  <a:off x="7027376" y="3309426"/>
                  <a:ext cx="321480" cy="216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2">
            <p14:nvContentPartPr>
              <p14:cNvPr id="61" name="Ink 60">
                <a:extLst>
                  <a:ext uri="{FF2B5EF4-FFF2-40B4-BE49-F238E27FC236}">
                    <a16:creationId xmlns:a16="http://schemas.microsoft.com/office/drawing/2014/main" id="{B33E5943-B67F-3534-1FFD-73D64AE62CDA}"/>
                  </a:ext>
                </a:extLst>
              </p14:cNvPr>
              <p14:cNvContentPartPr/>
              <p14:nvPr/>
            </p14:nvContentPartPr>
            <p14:xfrm>
              <a:off x="8945816" y="4966506"/>
              <a:ext cx="129600" cy="53640"/>
            </p14:xfrm>
          </p:contentPart>
        </mc:Choice>
        <mc:Fallback>
          <p:pic>
            <p:nvPicPr>
              <p:cNvPr id="61" name="Ink 60">
                <a:extLst>
                  <a:ext uri="{FF2B5EF4-FFF2-40B4-BE49-F238E27FC236}">
                    <a16:creationId xmlns:a16="http://schemas.microsoft.com/office/drawing/2014/main" id="{B33E5943-B67F-3534-1FFD-73D64AE62CDA}"/>
                  </a:ext>
                </a:extLst>
              </p:cNvPr>
              <p:cNvPicPr/>
              <p:nvPr/>
            </p:nvPicPr>
            <p:blipFill>
              <a:blip r:embed="rId73"/>
              <a:stretch>
                <a:fillRect/>
              </a:stretch>
            </p:blipFill>
            <p:spPr>
              <a:xfrm>
                <a:off x="8937176" y="4957506"/>
                <a:ext cx="147240"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4" name="Ink 63">
                <a:extLst>
                  <a:ext uri="{FF2B5EF4-FFF2-40B4-BE49-F238E27FC236}">
                    <a16:creationId xmlns:a16="http://schemas.microsoft.com/office/drawing/2014/main" id="{CED7C190-4740-78F1-A701-09D05E298853}"/>
                  </a:ext>
                </a:extLst>
              </p14:cNvPr>
              <p14:cNvContentPartPr/>
              <p14:nvPr/>
            </p14:nvContentPartPr>
            <p14:xfrm>
              <a:off x="8853296" y="4710186"/>
              <a:ext cx="293040" cy="353880"/>
            </p14:xfrm>
          </p:contentPart>
        </mc:Choice>
        <mc:Fallback>
          <p:pic>
            <p:nvPicPr>
              <p:cNvPr id="64" name="Ink 63">
                <a:extLst>
                  <a:ext uri="{FF2B5EF4-FFF2-40B4-BE49-F238E27FC236}">
                    <a16:creationId xmlns:a16="http://schemas.microsoft.com/office/drawing/2014/main" id="{CED7C190-4740-78F1-A701-09D05E298853}"/>
                  </a:ext>
                </a:extLst>
              </p:cNvPr>
              <p:cNvPicPr/>
              <p:nvPr/>
            </p:nvPicPr>
            <p:blipFill>
              <a:blip r:embed="rId75"/>
              <a:stretch>
                <a:fillRect/>
              </a:stretch>
            </p:blipFill>
            <p:spPr>
              <a:xfrm>
                <a:off x="8844656" y="4701186"/>
                <a:ext cx="310680" cy="3715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5" name="Ink 64">
                <a:extLst>
                  <a:ext uri="{FF2B5EF4-FFF2-40B4-BE49-F238E27FC236}">
                    <a16:creationId xmlns:a16="http://schemas.microsoft.com/office/drawing/2014/main" id="{DC91CFA3-001A-09CC-4E1B-3DE7CC0E351A}"/>
                  </a:ext>
                </a:extLst>
              </p14:cNvPr>
              <p14:cNvContentPartPr/>
              <p14:nvPr/>
            </p14:nvContentPartPr>
            <p14:xfrm>
              <a:off x="9673016" y="4576986"/>
              <a:ext cx="98640" cy="36720"/>
            </p14:xfrm>
          </p:contentPart>
        </mc:Choice>
        <mc:Fallback>
          <p:pic>
            <p:nvPicPr>
              <p:cNvPr id="65" name="Ink 64">
                <a:extLst>
                  <a:ext uri="{FF2B5EF4-FFF2-40B4-BE49-F238E27FC236}">
                    <a16:creationId xmlns:a16="http://schemas.microsoft.com/office/drawing/2014/main" id="{DC91CFA3-001A-09CC-4E1B-3DE7CC0E351A}"/>
                  </a:ext>
                </a:extLst>
              </p:cNvPr>
              <p:cNvPicPr/>
              <p:nvPr/>
            </p:nvPicPr>
            <p:blipFill>
              <a:blip r:embed="rId77"/>
              <a:stretch>
                <a:fillRect/>
              </a:stretch>
            </p:blipFill>
            <p:spPr>
              <a:xfrm>
                <a:off x="9664016" y="4568346"/>
                <a:ext cx="116280" cy="543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7" name="Ink 66">
                <a:extLst>
                  <a:ext uri="{FF2B5EF4-FFF2-40B4-BE49-F238E27FC236}">
                    <a16:creationId xmlns:a16="http://schemas.microsoft.com/office/drawing/2014/main" id="{FA9BE2D2-1F9F-13D4-D516-D35673658329}"/>
                  </a:ext>
                </a:extLst>
              </p14:cNvPr>
              <p14:cNvContentPartPr/>
              <p14:nvPr/>
            </p14:nvContentPartPr>
            <p14:xfrm>
              <a:off x="11231456" y="4930146"/>
              <a:ext cx="136080" cy="90360"/>
            </p14:xfrm>
          </p:contentPart>
        </mc:Choice>
        <mc:Fallback>
          <p:pic>
            <p:nvPicPr>
              <p:cNvPr id="67" name="Ink 66">
                <a:extLst>
                  <a:ext uri="{FF2B5EF4-FFF2-40B4-BE49-F238E27FC236}">
                    <a16:creationId xmlns:a16="http://schemas.microsoft.com/office/drawing/2014/main" id="{FA9BE2D2-1F9F-13D4-D516-D35673658329}"/>
                  </a:ext>
                </a:extLst>
              </p:cNvPr>
              <p:cNvPicPr/>
              <p:nvPr/>
            </p:nvPicPr>
            <p:blipFill>
              <a:blip r:embed="rId79"/>
              <a:stretch>
                <a:fillRect/>
              </a:stretch>
            </p:blipFill>
            <p:spPr>
              <a:xfrm>
                <a:off x="11222456" y="4921506"/>
                <a:ext cx="153720" cy="108000"/>
              </a:xfrm>
              <a:prstGeom prst="rect">
                <a:avLst/>
              </a:prstGeom>
            </p:spPr>
          </p:pic>
        </mc:Fallback>
      </mc:AlternateContent>
      <p:grpSp>
        <p:nvGrpSpPr>
          <p:cNvPr id="82" name="Group 81">
            <a:extLst>
              <a:ext uri="{FF2B5EF4-FFF2-40B4-BE49-F238E27FC236}">
                <a16:creationId xmlns:a16="http://schemas.microsoft.com/office/drawing/2014/main" id="{498F22A1-6139-1AB3-C1C5-93CF2DCE3688}"/>
              </a:ext>
            </a:extLst>
          </p:cNvPr>
          <p:cNvGrpSpPr/>
          <p:nvPr/>
        </p:nvGrpSpPr>
        <p:grpSpPr>
          <a:xfrm>
            <a:off x="7429496" y="4694706"/>
            <a:ext cx="692640" cy="248760"/>
            <a:chOff x="7429496" y="4694706"/>
            <a:chExt cx="692640" cy="248760"/>
          </a:xfrm>
        </p:grpSpPr>
        <mc:AlternateContent xmlns:mc="http://schemas.openxmlformats.org/markup-compatibility/2006">
          <mc:Choice xmlns:p14="http://schemas.microsoft.com/office/powerpoint/2010/main" Requires="p14">
            <p:contentPart p14:bwMode="auto" r:id="rId80">
              <p14:nvContentPartPr>
                <p14:cNvPr id="70" name="Ink 69">
                  <a:extLst>
                    <a:ext uri="{FF2B5EF4-FFF2-40B4-BE49-F238E27FC236}">
                      <a16:creationId xmlns:a16="http://schemas.microsoft.com/office/drawing/2014/main" id="{305D571B-49B0-56D1-0858-10FD5428FF33}"/>
                    </a:ext>
                  </a:extLst>
                </p14:cNvPr>
                <p14:cNvContentPartPr/>
                <p14:nvPr/>
              </p14:nvContentPartPr>
              <p14:xfrm>
                <a:off x="7864736" y="4868946"/>
                <a:ext cx="257400" cy="23040"/>
              </p14:xfrm>
            </p:contentPart>
          </mc:Choice>
          <mc:Fallback>
            <p:pic>
              <p:nvPicPr>
                <p:cNvPr id="70" name="Ink 69">
                  <a:extLst>
                    <a:ext uri="{FF2B5EF4-FFF2-40B4-BE49-F238E27FC236}">
                      <a16:creationId xmlns:a16="http://schemas.microsoft.com/office/drawing/2014/main" id="{305D571B-49B0-56D1-0858-10FD5428FF33}"/>
                    </a:ext>
                  </a:extLst>
                </p:cNvPr>
                <p:cNvPicPr/>
                <p:nvPr/>
              </p:nvPicPr>
              <p:blipFill>
                <a:blip r:embed="rId81"/>
                <a:stretch>
                  <a:fillRect/>
                </a:stretch>
              </p:blipFill>
              <p:spPr>
                <a:xfrm>
                  <a:off x="7856096" y="4860306"/>
                  <a:ext cx="27504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71" name="Ink 70">
                  <a:extLst>
                    <a:ext uri="{FF2B5EF4-FFF2-40B4-BE49-F238E27FC236}">
                      <a16:creationId xmlns:a16="http://schemas.microsoft.com/office/drawing/2014/main" id="{73944540-87DB-98BA-B03E-4DBBA10B068C}"/>
                    </a:ext>
                  </a:extLst>
                </p14:cNvPr>
                <p14:cNvContentPartPr/>
                <p14:nvPr/>
              </p14:nvContentPartPr>
              <p14:xfrm>
                <a:off x="7825496" y="4828266"/>
                <a:ext cx="115560" cy="100080"/>
              </p14:xfrm>
            </p:contentPart>
          </mc:Choice>
          <mc:Fallback>
            <p:pic>
              <p:nvPicPr>
                <p:cNvPr id="71" name="Ink 70">
                  <a:extLst>
                    <a:ext uri="{FF2B5EF4-FFF2-40B4-BE49-F238E27FC236}">
                      <a16:creationId xmlns:a16="http://schemas.microsoft.com/office/drawing/2014/main" id="{73944540-87DB-98BA-B03E-4DBBA10B068C}"/>
                    </a:ext>
                  </a:extLst>
                </p:cNvPr>
                <p:cNvPicPr/>
                <p:nvPr/>
              </p:nvPicPr>
              <p:blipFill>
                <a:blip r:embed="rId83"/>
                <a:stretch>
                  <a:fillRect/>
                </a:stretch>
              </p:blipFill>
              <p:spPr>
                <a:xfrm>
                  <a:off x="7816496" y="4819266"/>
                  <a:ext cx="13320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72" name="Ink 71">
                  <a:extLst>
                    <a:ext uri="{FF2B5EF4-FFF2-40B4-BE49-F238E27FC236}">
                      <a16:creationId xmlns:a16="http://schemas.microsoft.com/office/drawing/2014/main" id="{AFEC9E17-03CE-EAB4-B768-663842E97E7A}"/>
                    </a:ext>
                  </a:extLst>
                </p14:cNvPr>
                <p14:cNvContentPartPr/>
                <p14:nvPr/>
              </p14:nvContentPartPr>
              <p14:xfrm>
                <a:off x="7460456" y="4814586"/>
                <a:ext cx="42480" cy="128880"/>
              </p14:xfrm>
            </p:contentPart>
          </mc:Choice>
          <mc:Fallback>
            <p:pic>
              <p:nvPicPr>
                <p:cNvPr id="72" name="Ink 71">
                  <a:extLst>
                    <a:ext uri="{FF2B5EF4-FFF2-40B4-BE49-F238E27FC236}">
                      <a16:creationId xmlns:a16="http://schemas.microsoft.com/office/drawing/2014/main" id="{AFEC9E17-03CE-EAB4-B768-663842E97E7A}"/>
                    </a:ext>
                  </a:extLst>
                </p:cNvPr>
                <p:cNvPicPr/>
                <p:nvPr/>
              </p:nvPicPr>
              <p:blipFill>
                <a:blip r:embed="rId85"/>
                <a:stretch>
                  <a:fillRect/>
                </a:stretch>
              </p:blipFill>
              <p:spPr>
                <a:xfrm>
                  <a:off x="7451456" y="4805946"/>
                  <a:ext cx="6012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3" name="Ink 72">
                  <a:extLst>
                    <a:ext uri="{FF2B5EF4-FFF2-40B4-BE49-F238E27FC236}">
                      <a16:creationId xmlns:a16="http://schemas.microsoft.com/office/drawing/2014/main" id="{9CF6C338-C533-98F8-F9B1-3989808EDA32}"/>
                    </a:ext>
                  </a:extLst>
                </p14:cNvPr>
                <p14:cNvContentPartPr/>
                <p14:nvPr/>
              </p14:nvContentPartPr>
              <p14:xfrm>
                <a:off x="7429496" y="4787946"/>
                <a:ext cx="85320" cy="75600"/>
              </p14:xfrm>
            </p:contentPart>
          </mc:Choice>
          <mc:Fallback>
            <p:pic>
              <p:nvPicPr>
                <p:cNvPr id="73" name="Ink 72">
                  <a:extLst>
                    <a:ext uri="{FF2B5EF4-FFF2-40B4-BE49-F238E27FC236}">
                      <a16:creationId xmlns:a16="http://schemas.microsoft.com/office/drawing/2014/main" id="{9CF6C338-C533-98F8-F9B1-3989808EDA32}"/>
                    </a:ext>
                  </a:extLst>
                </p:cNvPr>
                <p:cNvPicPr/>
                <p:nvPr/>
              </p:nvPicPr>
              <p:blipFill>
                <a:blip r:embed="rId87"/>
                <a:stretch>
                  <a:fillRect/>
                </a:stretch>
              </p:blipFill>
              <p:spPr>
                <a:xfrm>
                  <a:off x="7420496" y="4779306"/>
                  <a:ext cx="10296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4" name="Ink 73">
                  <a:extLst>
                    <a:ext uri="{FF2B5EF4-FFF2-40B4-BE49-F238E27FC236}">
                      <a16:creationId xmlns:a16="http://schemas.microsoft.com/office/drawing/2014/main" id="{45A5C698-27DF-2388-F448-403A0C5CC962}"/>
                    </a:ext>
                  </a:extLst>
                </p14:cNvPr>
                <p14:cNvContentPartPr/>
                <p14:nvPr/>
              </p14:nvContentPartPr>
              <p14:xfrm>
                <a:off x="7569176" y="4788306"/>
                <a:ext cx="83160" cy="60840"/>
              </p14:xfrm>
            </p:contentPart>
          </mc:Choice>
          <mc:Fallback>
            <p:pic>
              <p:nvPicPr>
                <p:cNvPr id="74" name="Ink 73">
                  <a:extLst>
                    <a:ext uri="{FF2B5EF4-FFF2-40B4-BE49-F238E27FC236}">
                      <a16:creationId xmlns:a16="http://schemas.microsoft.com/office/drawing/2014/main" id="{45A5C698-27DF-2388-F448-403A0C5CC962}"/>
                    </a:ext>
                  </a:extLst>
                </p:cNvPr>
                <p:cNvPicPr/>
                <p:nvPr/>
              </p:nvPicPr>
              <p:blipFill>
                <a:blip r:embed="rId89"/>
                <a:stretch>
                  <a:fillRect/>
                </a:stretch>
              </p:blipFill>
              <p:spPr>
                <a:xfrm>
                  <a:off x="7560536" y="4779666"/>
                  <a:ext cx="100800" cy="7848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5" name="Ink 74">
                  <a:extLst>
                    <a:ext uri="{FF2B5EF4-FFF2-40B4-BE49-F238E27FC236}">
                      <a16:creationId xmlns:a16="http://schemas.microsoft.com/office/drawing/2014/main" id="{84C6F696-8809-38AF-7C2C-E6A31576A4C1}"/>
                    </a:ext>
                  </a:extLst>
                </p14:cNvPr>
                <p14:cNvContentPartPr/>
                <p14:nvPr/>
              </p14:nvContentPartPr>
              <p14:xfrm>
                <a:off x="7681856" y="4694706"/>
                <a:ext cx="118440" cy="132480"/>
              </p14:xfrm>
            </p:contentPart>
          </mc:Choice>
          <mc:Fallback>
            <p:pic>
              <p:nvPicPr>
                <p:cNvPr id="75" name="Ink 74">
                  <a:extLst>
                    <a:ext uri="{FF2B5EF4-FFF2-40B4-BE49-F238E27FC236}">
                      <a16:creationId xmlns:a16="http://schemas.microsoft.com/office/drawing/2014/main" id="{84C6F696-8809-38AF-7C2C-E6A31576A4C1}"/>
                    </a:ext>
                  </a:extLst>
                </p:cNvPr>
                <p:cNvPicPr/>
                <p:nvPr/>
              </p:nvPicPr>
              <p:blipFill>
                <a:blip r:embed="rId91"/>
                <a:stretch>
                  <a:fillRect/>
                </a:stretch>
              </p:blipFill>
              <p:spPr>
                <a:xfrm>
                  <a:off x="7673216" y="4685706"/>
                  <a:ext cx="136080" cy="150120"/>
                </a:xfrm>
                <a:prstGeom prst="rect">
                  <a:avLst/>
                </a:prstGeom>
              </p:spPr>
            </p:pic>
          </mc:Fallback>
        </mc:AlternateContent>
      </p:grpSp>
      <p:grpSp>
        <p:nvGrpSpPr>
          <p:cNvPr id="81" name="Group 80">
            <a:extLst>
              <a:ext uri="{FF2B5EF4-FFF2-40B4-BE49-F238E27FC236}">
                <a16:creationId xmlns:a16="http://schemas.microsoft.com/office/drawing/2014/main" id="{D89D8ADE-1DA1-6115-501A-913C57B8F4DF}"/>
              </a:ext>
            </a:extLst>
          </p:cNvPr>
          <p:cNvGrpSpPr/>
          <p:nvPr/>
        </p:nvGrpSpPr>
        <p:grpSpPr>
          <a:xfrm>
            <a:off x="7520936" y="5153346"/>
            <a:ext cx="573480" cy="302760"/>
            <a:chOff x="7520936" y="5153346"/>
            <a:chExt cx="573480" cy="302760"/>
          </a:xfrm>
        </p:grpSpPr>
        <mc:AlternateContent xmlns:mc="http://schemas.openxmlformats.org/markup-compatibility/2006">
          <mc:Choice xmlns:p14="http://schemas.microsoft.com/office/powerpoint/2010/main" Requires="p14">
            <p:contentPart p14:bwMode="auto" r:id="rId92">
              <p14:nvContentPartPr>
                <p14:cNvPr id="76" name="Ink 75">
                  <a:extLst>
                    <a:ext uri="{FF2B5EF4-FFF2-40B4-BE49-F238E27FC236}">
                      <a16:creationId xmlns:a16="http://schemas.microsoft.com/office/drawing/2014/main" id="{2EE15DD2-2A64-4059-CBFD-4A0D5BEA54D2}"/>
                    </a:ext>
                  </a:extLst>
                </p14:cNvPr>
                <p14:cNvContentPartPr/>
                <p14:nvPr/>
              </p14:nvContentPartPr>
              <p14:xfrm>
                <a:off x="7917296" y="5274306"/>
                <a:ext cx="177120" cy="14040"/>
              </p14:xfrm>
            </p:contentPart>
          </mc:Choice>
          <mc:Fallback>
            <p:pic>
              <p:nvPicPr>
                <p:cNvPr id="76" name="Ink 75">
                  <a:extLst>
                    <a:ext uri="{FF2B5EF4-FFF2-40B4-BE49-F238E27FC236}">
                      <a16:creationId xmlns:a16="http://schemas.microsoft.com/office/drawing/2014/main" id="{2EE15DD2-2A64-4059-CBFD-4A0D5BEA54D2}"/>
                    </a:ext>
                  </a:extLst>
                </p:cNvPr>
                <p:cNvPicPr/>
                <p:nvPr/>
              </p:nvPicPr>
              <p:blipFill>
                <a:blip r:embed="rId93"/>
                <a:stretch>
                  <a:fillRect/>
                </a:stretch>
              </p:blipFill>
              <p:spPr>
                <a:xfrm>
                  <a:off x="7908296" y="5265306"/>
                  <a:ext cx="19476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7" name="Ink 76">
                  <a:extLst>
                    <a:ext uri="{FF2B5EF4-FFF2-40B4-BE49-F238E27FC236}">
                      <a16:creationId xmlns:a16="http://schemas.microsoft.com/office/drawing/2014/main" id="{A58E4DD1-BFD3-9222-061C-2D88A6BA1724}"/>
                    </a:ext>
                  </a:extLst>
                </p14:cNvPr>
                <p14:cNvContentPartPr/>
                <p14:nvPr/>
              </p14:nvContentPartPr>
              <p14:xfrm>
                <a:off x="7884536" y="5263506"/>
                <a:ext cx="142200" cy="88560"/>
              </p14:xfrm>
            </p:contentPart>
          </mc:Choice>
          <mc:Fallback>
            <p:pic>
              <p:nvPicPr>
                <p:cNvPr id="77" name="Ink 76">
                  <a:extLst>
                    <a:ext uri="{FF2B5EF4-FFF2-40B4-BE49-F238E27FC236}">
                      <a16:creationId xmlns:a16="http://schemas.microsoft.com/office/drawing/2014/main" id="{A58E4DD1-BFD3-9222-061C-2D88A6BA1724}"/>
                    </a:ext>
                  </a:extLst>
                </p:cNvPr>
                <p:cNvPicPr/>
                <p:nvPr/>
              </p:nvPicPr>
              <p:blipFill>
                <a:blip r:embed="rId95"/>
                <a:stretch>
                  <a:fillRect/>
                </a:stretch>
              </p:blipFill>
              <p:spPr>
                <a:xfrm>
                  <a:off x="7875896" y="5254866"/>
                  <a:ext cx="15984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8" name="Ink 77">
                  <a:extLst>
                    <a:ext uri="{FF2B5EF4-FFF2-40B4-BE49-F238E27FC236}">
                      <a16:creationId xmlns:a16="http://schemas.microsoft.com/office/drawing/2014/main" id="{1494BE97-6DFE-D43C-5600-2DFEE8581EEB}"/>
                    </a:ext>
                  </a:extLst>
                </p14:cNvPr>
                <p14:cNvContentPartPr/>
                <p14:nvPr/>
              </p14:nvContentPartPr>
              <p14:xfrm>
                <a:off x="7550456" y="5320746"/>
                <a:ext cx="28080" cy="135360"/>
              </p14:xfrm>
            </p:contentPart>
          </mc:Choice>
          <mc:Fallback>
            <p:pic>
              <p:nvPicPr>
                <p:cNvPr id="78" name="Ink 77">
                  <a:extLst>
                    <a:ext uri="{FF2B5EF4-FFF2-40B4-BE49-F238E27FC236}">
                      <a16:creationId xmlns:a16="http://schemas.microsoft.com/office/drawing/2014/main" id="{1494BE97-6DFE-D43C-5600-2DFEE8581EEB}"/>
                    </a:ext>
                  </a:extLst>
                </p:cNvPr>
                <p:cNvPicPr/>
                <p:nvPr/>
              </p:nvPicPr>
              <p:blipFill>
                <a:blip r:embed="rId97"/>
                <a:stretch>
                  <a:fillRect/>
                </a:stretch>
              </p:blipFill>
              <p:spPr>
                <a:xfrm>
                  <a:off x="7541816" y="5311746"/>
                  <a:ext cx="4572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9" name="Ink 78">
                  <a:extLst>
                    <a:ext uri="{FF2B5EF4-FFF2-40B4-BE49-F238E27FC236}">
                      <a16:creationId xmlns:a16="http://schemas.microsoft.com/office/drawing/2014/main" id="{4342418E-47AE-1516-A74F-E37F08E979A0}"/>
                    </a:ext>
                  </a:extLst>
                </p14:cNvPr>
                <p14:cNvContentPartPr/>
                <p14:nvPr/>
              </p14:nvContentPartPr>
              <p14:xfrm>
                <a:off x="7520936" y="5280066"/>
                <a:ext cx="223200" cy="79200"/>
              </p14:xfrm>
            </p:contentPart>
          </mc:Choice>
          <mc:Fallback>
            <p:pic>
              <p:nvPicPr>
                <p:cNvPr id="79" name="Ink 78">
                  <a:extLst>
                    <a:ext uri="{FF2B5EF4-FFF2-40B4-BE49-F238E27FC236}">
                      <a16:creationId xmlns:a16="http://schemas.microsoft.com/office/drawing/2014/main" id="{4342418E-47AE-1516-A74F-E37F08E979A0}"/>
                    </a:ext>
                  </a:extLst>
                </p:cNvPr>
                <p:cNvPicPr/>
                <p:nvPr/>
              </p:nvPicPr>
              <p:blipFill>
                <a:blip r:embed="rId99"/>
                <a:stretch>
                  <a:fillRect/>
                </a:stretch>
              </p:blipFill>
              <p:spPr>
                <a:xfrm>
                  <a:off x="7511936" y="5271066"/>
                  <a:ext cx="240840" cy="968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0" name="Ink 79">
                  <a:extLst>
                    <a:ext uri="{FF2B5EF4-FFF2-40B4-BE49-F238E27FC236}">
                      <a16:creationId xmlns:a16="http://schemas.microsoft.com/office/drawing/2014/main" id="{26AFCAE5-73D5-FB99-DE8D-AE4AC2FC7ABA}"/>
                    </a:ext>
                  </a:extLst>
                </p14:cNvPr>
                <p14:cNvContentPartPr/>
                <p14:nvPr/>
              </p14:nvContentPartPr>
              <p14:xfrm>
                <a:off x="7750256" y="5153346"/>
                <a:ext cx="114480" cy="171360"/>
              </p14:xfrm>
            </p:contentPart>
          </mc:Choice>
          <mc:Fallback>
            <p:pic>
              <p:nvPicPr>
                <p:cNvPr id="80" name="Ink 79">
                  <a:extLst>
                    <a:ext uri="{FF2B5EF4-FFF2-40B4-BE49-F238E27FC236}">
                      <a16:creationId xmlns:a16="http://schemas.microsoft.com/office/drawing/2014/main" id="{26AFCAE5-73D5-FB99-DE8D-AE4AC2FC7ABA}"/>
                    </a:ext>
                  </a:extLst>
                </p:cNvPr>
                <p:cNvPicPr/>
                <p:nvPr/>
              </p:nvPicPr>
              <p:blipFill>
                <a:blip r:embed="rId101"/>
                <a:stretch>
                  <a:fillRect/>
                </a:stretch>
              </p:blipFill>
              <p:spPr>
                <a:xfrm>
                  <a:off x="7741616" y="5144346"/>
                  <a:ext cx="132120" cy="189000"/>
                </a:xfrm>
                <a:prstGeom prst="rect">
                  <a:avLst/>
                </a:prstGeom>
              </p:spPr>
            </p:pic>
          </mc:Fallback>
        </mc:AlternateContent>
      </p:grpSp>
      <p:grpSp>
        <p:nvGrpSpPr>
          <p:cNvPr id="90" name="Group 89">
            <a:extLst>
              <a:ext uri="{FF2B5EF4-FFF2-40B4-BE49-F238E27FC236}">
                <a16:creationId xmlns:a16="http://schemas.microsoft.com/office/drawing/2014/main" id="{DF17C465-2428-2327-D1C6-E09DE4D8D375}"/>
              </a:ext>
            </a:extLst>
          </p:cNvPr>
          <p:cNvGrpSpPr/>
          <p:nvPr/>
        </p:nvGrpSpPr>
        <p:grpSpPr>
          <a:xfrm>
            <a:off x="7430936" y="5632506"/>
            <a:ext cx="655200" cy="205920"/>
            <a:chOff x="7430936" y="5632506"/>
            <a:chExt cx="655200" cy="205920"/>
          </a:xfrm>
        </p:grpSpPr>
        <mc:AlternateContent xmlns:mc="http://schemas.openxmlformats.org/markup-compatibility/2006">
          <mc:Choice xmlns:p14="http://schemas.microsoft.com/office/powerpoint/2010/main" Requires="p14">
            <p:contentPart p14:bwMode="auto" r:id="rId102">
              <p14:nvContentPartPr>
                <p14:cNvPr id="83" name="Ink 82">
                  <a:extLst>
                    <a:ext uri="{FF2B5EF4-FFF2-40B4-BE49-F238E27FC236}">
                      <a16:creationId xmlns:a16="http://schemas.microsoft.com/office/drawing/2014/main" id="{85169FB4-D971-802A-5731-94E1DB692B5E}"/>
                    </a:ext>
                  </a:extLst>
                </p14:cNvPr>
                <p14:cNvContentPartPr/>
                <p14:nvPr/>
              </p14:nvContentPartPr>
              <p14:xfrm>
                <a:off x="7833776" y="5647266"/>
                <a:ext cx="252360" cy="25200"/>
              </p14:xfrm>
            </p:contentPart>
          </mc:Choice>
          <mc:Fallback>
            <p:pic>
              <p:nvPicPr>
                <p:cNvPr id="83" name="Ink 82">
                  <a:extLst>
                    <a:ext uri="{FF2B5EF4-FFF2-40B4-BE49-F238E27FC236}">
                      <a16:creationId xmlns:a16="http://schemas.microsoft.com/office/drawing/2014/main" id="{85169FB4-D971-802A-5731-94E1DB692B5E}"/>
                    </a:ext>
                  </a:extLst>
                </p:cNvPr>
                <p:cNvPicPr/>
                <p:nvPr/>
              </p:nvPicPr>
              <p:blipFill>
                <a:blip r:embed="rId103"/>
                <a:stretch>
                  <a:fillRect/>
                </a:stretch>
              </p:blipFill>
              <p:spPr>
                <a:xfrm>
                  <a:off x="7824776" y="5638266"/>
                  <a:ext cx="27000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4" name="Ink 83">
                  <a:extLst>
                    <a:ext uri="{FF2B5EF4-FFF2-40B4-BE49-F238E27FC236}">
                      <a16:creationId xmlns:a16="http://schemas.microsoft.com/office/drawing/2014/main" id="{B7FF78E6-4087-9106-7677-58C3D445CD38}"/>
                    </a:ext>
                  </a:extLst>
                </p14:cNvPr>
                <p14:cNvContentPartPr/>
                <p14:nvPr/>
              </p14:nvContentPartPr>
              <p14:xfrm>
                <a:off x="7802816" y="5632506"/>
                <a:ext cx="126000" cy="88560"/>
              </p14:xfrm>
            </p:contentPart>
          </mc:Choice>
          <mc:Fallback>
            <p:pic>
              <p:nvPicPr>
                <p:cNvPr id="84" name="Ink 83">
                  <a:extLst>
                    <a:ext uri="{FF2B5EF4-FFF2-40B4-BE49-F238E27FC236}">
                      <a16:creationId xmlns:a16="http://schemas.microsoft.com/office/drawing/2014/main" id="{B7FF78E6-4087-9106-7677-58C3D445CD38}"/>
                    </a:ext>
                  </a:extLst>
                </p:cNvPr>
                <p:cNvPicPr/>
                <p:nvPr/>
              </p:nvPicPr>
              <p:blipFill>
                <a:blip r:embed="rId105"/>
                <a:stretch>
                  <a:fillRect/>
                </a:stretch>
              </p:blipFill>
              <p:spPr>
                <a:xfrm>
                  <a:off x="7793816" y="5623506"/>
                  <a:ext cx="14364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6" name="Ink 85">
                  <a:extLst>
                    <a:ext uri="{FF2B5EF4-FFF2-40B4-BE49-F238E27FC236}">
                      <a16:creationId xmlns:a16="http://schemas.microsoft.com/office/drawing/2014/main" id="{3E85570B-0509-A319-BFEE-5F2BE0B041F8}"/>
                    </a:ext>
                  </a:extLst>
                </p14:cNvPr>
                <p14:cNvContentPartPr/>
                <p14:nvPr/>
              </p14:nvContentPartPr>
              <p14:xfrm>
                <a:off x="7455776" y="5730426"/>
                <a:ext cx="48240" cy="108000"/>
              </p14:xfrm>
            </p:contentPart>
          </mc:Choice>
          <mc:Fallback>
            <p:pic>
              <p:nvPicPr>
                <p:cNvPr id="86" name="Ink 85">
                  <a:extLst>
                    <a:ext uri="{FF2B5EF4-FFF2-40B4-BE49-F238E27FC236}">
                      <a16:creationId xmlns:a16="http://schemas.microsoft.com/office/drawing/2014/main" id="{3E85570B-0509-A319-BFEE-5F2BE0B041F8}"/>
                    </a:ext>
                  </a:extLst>
                </p:cNvPr>
                <p:cNvPicPr/>
                <p:nvPr/>
              </p:nvPicPr>
              <p:blipFill>
                <a:blip r:embed="rId107"/>
                <a:stretch>
                  <a:fillRect/>
                </a:stretch>
              </p:blipFill>
              <p:spPr>
                <a:xfrm>
                  <a:off x="7446776" y="5721426"/>
                  <a:ext cx="6588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7" name="Ink 86">
                  <a:extLst>
                    <a:ext uri="{FF2B5EF4-FFF2-40B4-BE49-F238E27FC236}">
                      <a16:creationId xmlns:a16="http://schemas.microsoft.com/office/drawing/2014/main" id="{2FF7F815-EE16-4F0C-B0D4-50614CB6532E}"/>
                    </a:ext>
                  </a:extLst>
                </p14:cNvPr>
                <p14:cNvContentPartPr/>
                <p14:nvPr/>
              </p14:nvContentPartPr>
              <p14:xfrm>
                <a:off x="7430936" y="5689026"/>
                <a:ext cx="82800" cy="84600"/>
              </p14:xfrm>
            </p:contentPart>
          </mc:Choice>
          <mc:Fallback>
            <p:pic>
              <p:nvPicPr>
                <p:cNvPr id="87" name="Ink 86">
                  <a:extLst>
                    <a:ext uri="{FF2B5EF4-FFF2-40B4-BE49-F238E27FC236}">
                      <a16:creationId xmlns:a16="http://schemas.microsoft.com/office/drawing/2014/main" id="{2FF7F815-EE16-4F0C-B0D4-50614CB6532E}"/>
                    </a:ext>
                  </a:extLst>
                </p:cNvPr>
                <p:cNvPicPr/>
                <p:nvPr/>
              </p:nvPicPr>
              <p:blipFill>
                <a:blip r:embed="rId109"/>
                <a:stretch>
                  <a:fillRect/>
                </a:stretch>
              </p:blipFill>
              <p:spPr>
                <a:xfrm>
                  <a:off x="7421936" y="5680026"/>
                  <a:ext cx="10044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8" name="Ink 87">
                  <a:extLst>
                    <a:ext uri="{FF2B5EF4-FFF2-40B4-BE49-F238E27FC236}">
                      <a16:creationId xmlns:a16="http://schemas.microsoft.com/office/drawing/2014/main" id="{D9CC19AB-C9E6-83C0-D6A2-45B833C9E751}"/>
                    </a:ext>
                  </a:extLst>
                </p14:cNvPr>
                <p14:cNvContentPartPr/>
                <p14:nvPr/>
              </p14:nvContentPartPr>
              <p14:xfrm>
                <a:off x="7557296" y="5703786"/>
                <a:ext cx="74880" cy="84600"/>
              </p14:xfrm>
            </p:contentPart>
          </mc:Choice>
          <mc:Fallback>
            <p:pic>
              <p:nvPicPr>
                <p:cNvPr id="88" name="Ink 87">
                  <a:extLst>
                    <a:ext uri="{FF2B5EF4-FFF2-40B4-BE49-F238E27FC236}">
                      <a16:creationId xmlns:a16="http://schemas.microsoft.com/office/drawing/2014/main" id="{D9CC19AB-C9E6-83C0-D6A2-45B833C9E751}"/>
                    </a:ext>
                  </a:extLst>
                </p:cNvPr>
                <p:cNvPicPr/>
                <p:nvPr/>
              </p:nvPicPr>
              <p:blipFill>
                <a:blip r:embed="rId111"/>
                <a:stretch>
                  <a:fillRect/>
                </a:stretch>
              </p:blipFill>
              <p:spPr>
                <a:xfrm>
                  <a:off x="7548656" y="5694786"/>
                  <a:ext cx="92520" cy="1022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9" name="Ink 88">
                  <a:extLst>
                    <a:ext uri="{FF2B5EF4-FFF2-40B4-BE49-F238E27FC236}">
                      <a16:creationId xmlns:a16="http://schemas.microsoft.com/office/drawing/2014/main" id="{F80616AD-B737-7F2E-A096-EB990ECB0460}"/>
                    </a:ext>
                  </a:extLst>
                </p14:cNvPr>
                <p14:cNvContentPartPr/>
                <p14:nvPr/>
              </p14:nvContentPartPr>
              <p14:xfrm>
                <a:off x="7635056" y="5644026"/>
                <a:ext cx="200160" cy="110160"/>
              </p14:xfrm>
            </p:contentPart>
          </mc:Choice>
          <mc:Fallback>
            <p:pic>
              <p:nvPicPr>
                <p:cNvPr id="89" name="Ink 88">
                  <a:extLst>
                    <a:ext uri="{FF2B5EF4-FFF2-40B4-BE49-F238E27FC236}">
                      <a16:creationId xmlns:a16="http://schemas.microsoft.com/office/drawing/2014/main" id="{F80616AD-B737-7F2E-A096-EB990ECB0460}"/>
                    </a:ext>
                  </a:extLst>
                </p:cNvPr>
                <p:cNvPicPr/>
                <p:nvPr/>
              </p:nvPicPr>
              <p:blipFill>
                <a:blip r:embed="rId113"/>
                <a:stretch>
                  <a:fillRect/>
                </a:stretch>
              </p:blipFill>
              <p:spPr>
                <a:xfrm>
                  <a:off x="7626056" y="5635026"/>
                  <a:ext cx="217800" cy="127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4">
            <p14:nvContentPartPr>
              <p14:cNvPr id="91" name="Ink 90">
                <a:extLst>
                  <a:ext uri="{FF2B5EF4-FFF2-40B4-BE49-F238E27FC236}">
                    <a16:creationId xmlns:a16="http://schemas.microsoft.com/office/drawing/2014/main" id="{2DF1F94F-2A07-A025-220D-37F17EAF59EA}"/>
                  </a:ext>
                </a:extLst>
              </p14:cNvPr>
              <p14:cNvContentPartPr/>
              <p14:nvPr/>
            </p14:nvContentPartPr>
            <p14:xfrm>
              <a:off x="5831456" y="5070906"/>
              <a:ext cx="142200" cy="250560"/>
            </p14:xfrm>
          </p:contentPart>
        </mc:Choice>
        <mc:Fallback>
          <p:pic>
            <p:nvPicPr>
              <p:cNvPr id="91" name="Ink 90">
                <a:extLst>
                  <a:ext uri="{FF2B5EF4-FFF2-40B4-BE49-F238E27FC236}">
                    <a16:creationId xmlns:a16="http://schemas.microsoft.com/office/drawing/2014/main" id="{2DF1F94F-2A07-A025-220D-37F17EAF59EA}"/>
                  </a:ext>
                </a:extLst>
              </p:cNvPr>
              <p:cNvPicPr/>
              <p:nvPr/>
            </p:nvPicPr>
            <p:blipFill>
              <a:blip r:embed="rId115"/>
              <a:stretch>
                <a:fillRect/>
              </a:stretch>
            </p:blipFill>
            <p:spPr>
              <a:xfrm>
                <a:off x="5822816" y="5062266"/>
                <a:ext cx="159840" cy="268200"/>
              </a:xfrm>
              <a:prstGeom prst="rect">
                <a:avLst/>
              </a:prstGeom>
            </p:spPr>
          </p:pic>
        </mc:Fallback>
      </mc:AlternateContent>
      <p:grpSp>
        <p:nvGrpSpPr>
          <p:cNvPr id="93" name="Group 92">
            <a:extLst>
              <a:ext uri="{FF2B5EF4-FFF2-40B4-BE49-F238E27FC236}">
                <a16:creationId xmlns:a16="http://schemas.microsoft.com/office/drawing/2014/main" id="{9FE90514-A75A-A3B8-979A-8892DF06429D}"/>
              </a:ext>
            </a:extLst>
          </p:cNvPr>
          <p:cNvGrpSpPr/>
          <p:nvPr/>
        </p:nvGrpSpPr>
        <p:grpSpPr>
          <a:xfrm>
            <a:off x="8942936" y="5319666"/>
            <a:ext cx="1366200" cy="503280"/>
            <a:chOff x="8942936" y="5319666"/>
            <a:chExt cx="1366200" cy="503280"/>
          </a:xfrm>
        </p:grpSpPr>
        <mc:AlternateContent xmlns:mc="http://schemas.openxmlformats.org/markup-compatibility/2006">
          <mc:Choice xmlns:p14="http://schemas.microsoft.com/office/powerpoint/2010/main" Requires="p14">
            <p:contentPart p14:bwMode="auto" r:id="rId116">
              <p14:nvContentPartPr>
                <p14:cNvPr id="62" name="Ink 61">
                  <a:extLst>
                    <a:ext uri="{FF2B5EF4-FFF2-40B4-BE49-F238E27FC236}">
                      <a16:creationId xmlns:a16="http://schemas.microsoft.com/office/drawing/2014/main" id="{B0B14BF4-B4F6-0E21-3D65-11CFB8131F66}"/>
                    </a:ext>
                  </a:extLst>
                </p14:cNvPr>
                <p14:cNvContentPartPr/>
                <p14:nvPr/>
              </p14:nvContentPartPr>
              <p14:xfrm>
                <a:off x="9001976" y="5351706"/>
                <a:ext cx="101880" cy="21960"/>
              </p14:xfrm>
            </p:contentPart>
          </mc:Choice>
          <mc:Fallback>
            <p:pic>
              <p:nvPicPr>
                <p:cNvPr id="62" name="Ink 61">
                  <a:extLst>
                    <a:ext uri="{FF2B5EF4-FFF2-40B4-BE49-F238E27FC236}">
                      <a16:creationId xmlns:a16="http://schemas.microsoft.com/office/drawing/2014/main" id="{B0B14BF4-B4F6-0E21-3D65-11CFB8131F66}"/>
                    </a:ext>
                  </a:extLst>
                </p:cNvPr>
                <p:cNvPicPr/>
                <p:nvPr/>
              </p:nvPicPr>
              <p:blipFill>
                <a:blip r:embed="rId117"/>
                <a:stretch>
                  <a:fillRect/>
                </a:stretch>
              </p:blipFill>
              <p:spPr>
                <a:xfrm>
                  <a:off x="8993336" y="5342706"/>
                  <a:ext cx="11952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63" name="Ink 62">
                  <a:extLst>
                    <a:ext uri="{FF2B5EF4-FFF2-40B4-BE49-F238E27FC236}">
                      <a16:creationId xmlns:a16="http://schemas.microsoft.com/office/drawing/2014/main" id="{47DEBCFE-0F11-B03D-B6EF-56018EBDB1AD}"/>
                    </a:ext>
                  </a:extLst>
                </p14:cNvPr>
                <p14:cNvContentPartPr/>
                <p14:nvPr/>
              </p14:nvContentPartPr>
              <p14:xfrm>
                <a:off x="8942936" y="5783346"/>
                <a:ext cx="120960" cy="39600"/>
              </p14:xfrm>
            </p:contentPart>
          </mc:Choice>
          <mc:Fallback>
            <p:pic>
              <p:nvPicPr>
                <p:cNvPr id="63" name="Ink 62">
                  <a:extLst>
                    <a:ext uri="{FF2B5EF4-FFF2-40B4-BE49-F238E27FC236}">
                      <a16:creationId xmlns:a16="http://schemas.microsoft.com/office/drawing/2014/main" id="{47DEBCFE-0F11-B03D-B6EF-56018EBDB1AD}"/>
                    </a:ext>
                  </a:extLst>
                </p:cNvPr>
                <p:cNvPicPr/>
                <p:nvPr/>
              </p:nvPicPr>
              <p:blipFill>
                <a:blip r:embed="rId119"/>
                <a:stretch>
                  <a:fillRect/>
                </a:stretch>
              </p:blipFill>
              <p:spPr>
                <a:xfrm>
                  <a:off x="8933936" y="5774706"/>
                  <a:ext cx="13860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66" name="Ink 65">
                  <a:extLst>
                    <a:ext uri="{FF2B5EF4-FFF2-40B4-BE49-F238E27FC236}">
                      <a16:creationId xmlns:a16="http://schemas.microsoft.com/office/drawing/2014/main" id="{847E4A76-4827-50BE-8C2E-4989ECDCCDCA}"/>
                    </a:ext>
                  </a:extLst>
                </p14:cNvPr>
                <p14:cNvContentPartPr/>
                <p14:nvPr/>
              </p14:nvContentPartPr>
              <p14:xfrm>
                <a:off x="8963456" y="5319666"/>
                <a:ext cx="75240" cy="19800"/>
              </p14:xfrm>
            </p:contentPart>
          </mc:Choice>
          <mc:Fallback>
            <p:pic>
              <p:nvPicPr>
                <p:cNvPr id="66" name="Ink 65">
                  <a:extLst>
                    <a:ext uri="{FF2B5EF4-FFF2-40B4-BE49-F238E27FC236}">
                      <a16:creationId xmlns:a16="http://schemas.microsoft.com/office/drawing/2014/main" id="{847E4A76-4827-50BE-8C2E-4989ECDCCDCA}"/>
                    </a:ext>
                  </a:extLst>
                </p:cNvPr>
                <p:cNvPicPr/>
                <p:nvPr/>
              </p:nvPicPr>
              <p:blipFill>
                <a:blip r:embed="rId121"/>
                <a:stretch>
                  <a:fillRect/>
                </a:stretch>
              </p:blipFill>
              <p:spPr>
                <a:xfrm>
                  <a:off x="8954456" y="5311026"/>
                  <a:ext cx="9288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68" name="Ink 67">
                  <a:extLst>
                    <a:ext uri="{FF2B5EF4-FFF2-40B4-BE49-F238E27FC236}">
                      <a16:creationId xmlns:a16="http://schemas.microsoft.com/office/drawing/2014/main" id="{03C91838-B6F5-7DFB-C777-4488818AA467}"/>
                    </a:ext>
                  </a:extLst>
                </p14:cNvPr>
                <p14:cNvContentPartPr/>
                <p14:nvPr/>
              </p14:nvContentPartPr>
              <p14:xfrm>
                <a:off x="8949056" y="5712066"/>
                <a:ext cx="132480" cy="29880"/>
              </p14:xfrm>
            </p:contentPart>
          </mc:Choice>
          <mc:Fallback>
            <p:pic>
              <p:nvPicPr>
                <p:cNvPr id="68" name="Ink 67">
                  <a:extLst>
                    <a:ext uri="{FF2B5EF4-FFF2-40B4-BE49-F238E27FC236}">
                      <a16:creationId xmlns:a16="http://schemas.microsoft.com/office/drawing/2014/main" id="{03C91838-B6F5-7DFB-C777-4488818AA467}"/>
                    </a:ext>
                  </a:extLst>
                </p:cNvPr>
                <p:cNvPicPr/>
                <p:nvPr/>
              </p:nvPicPr>
              <p:blipFill>
                <a:blip r:embed="rId123"/>
                <a:stretch>
                  <a:fillRect/>
                </a:stretch>
              </p:blipFill>
              <p:spPr>
                <a:xfrm>
                  <a:off x="8940056" y="5703426"/>
                  <a:ext cx="15012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69" name="Ink 68">
                  <a:extLst>
                    <a:ext uri="{FF2B5EF4-FFF2-40B4-BE49-F238E27FC236}">
                      <a16:creationId xmlns:a16="http://schemas.microsoft.com/office/drawing/2014/main" id="{301BB063-9EC4-F8C6-85AA-6383528424C2}"/>
                    </a:ext>
                  </a:extLst>
                </p14:cNvPr>
                <p14:cNvContentPartPr/>
                <p14:nvPr/>
              </p14:nvContentPartPr>
              <p14:xfrm>
                <a:off x="10195736" y="5395626"/>
                <a:ext cx="113400" cy="66240"/>
              </p14:xfrm>
            </p:contentPart>
          </mc:Choice>
          <mc:Fallback>
            <p:pic>
              <p:nvPicPr>
                <p:cNvPr id="69" name="Ink 68">
                  <a:extLst>
                    <a:ext uri="{FF2B5EF4-FFF2-40B4-BE49-F238E27FC236}">
                      <a16:creationId xmlns:a16="http://schemas.microsoft.com/office/drawing/2014/main" id="{301BB063-9EC4-F8C6-85AA-6383528424C2}"/>
                    </a:ext>
                  </a:extLst>
                </p:cNvPr>
                <p:cNvPicPr/>
                <p:nvPr/>
              </p:nvPicPr>
              <p:blipFill>
                <a:blip r:embed="rId125"/>
                <a:stretch>
                  <a:fillRect/>
                </a:stretch>
              </p:blipFill>
              <p:spPr>
                <a:xfrm>
                  <a:off x="10187096" y="5386986"/>
                  <a:ext cx="13104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2" name="Ink 91">
                  <a:extLst>
                    <a:ext uri="{FF2B5EF4-FFF2-40B4-BE49-F238E27FC236}">
                      <a16:creationId xmlns:a16="http://schemas.microsoft.com/office/drawing/2014/main" id="{FFFEB4D0-AB52-F8A9-D8B2-7E19BC4668C1}"/>
                    </a:ext>
                  </a:extLst>
                </p14:cNvPr>
                <p14:cNvContentPartPr/>
                <p14:nvPr/>
              </p14:nvContentPartPr>
              <p14:xfrm>
                <a:off x="9310136" y="5325786"/>
                <a:ext cx="837720" cy="461160"/>
              </p14:xfrm>
            </p:contentPart>
          </mc:Choice>
          <mc:Fallback>
            <p:pic>
              <p:nvPicPr>
                <p:cNvPr id="92" name="Ink 91">
                  <a:extLst>
                    <a:ext uri="{FF2B5EF4-FFF2-40B4-BE49-F238E27FC236}">
                      <a16:creationId xmlns:a16="http://schemas.microsoft.com/office/drawing/2014/main" id="{FFFEB4D0-AB52-F8A9-D8B2-7E19BC4668C1}"/>
                    </a:ext>
                  </a:extLst>
                </p:cNvPr>
                <p:cNvPicPr/>
                <p:nvPr/>
              </p:nvPicPr>
              <p:blipFill>
                <a:blip r:embed="rId127"/>
                <a:stretch>
                  <a:fillRect/>
                </a:stretch>
              </p:blipFill>
              <p:spPr>
                <a:xfrm>
                  <a:off x="9301496" y="5316786"/>
                  <a:ext cx="855360" cy="478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8">
            <p14:nvContentPartPr>
              <p14:cNvPr id="94" name="Ink 93">
                <a:extLst>
                  <a:ext uri="{FF2B5EF4-FFF2-40B4-BE49-F238E27FC236}">
                    <a16:creationId xmlns:a16="http://schemas.microsoft.com/office/drawing/2014/main" id="{22DAACC7-FB5B-7463-1669-C4279336CE03}"/>
                  </a:ext>
                </a:extLst>
              </p14:cNvPr>
              <p14:cNvContentPartPr/>
              <p14:nvPr/>
            </p14:nvContentPartPr>
            <p14:xfrm>
              <a:off x="5871776" y="6085386"/>
              <a:ext cx="178560" cy="213120"/>
            </p14:xfrm>
          </p:contentPart>
        </mc:Choice>
        <mc:Fallback>
          <p:pic>
            <p:nvPicPr>
              <p:cNvPr id="94" name="Ink 93">
                <a:extLst>
                  <a:ext uri="{FF2B5EF4-FFF2-40B4-BE49-F238E27FC236}">
                    <a16:creationId xmlns:a16="http://schemas.microsoft.com/office/drawing/2014/main" id="{22DAACC7-FB5B-7463-1669-C4279336CE03}"/>
                  </a:ext>
                </a:extLst>
              </p:cNvPr>
              <p:cNvPicPr/>
              <p:nvPr/>
            </p:nvPicPr>
            <p:blipFill>
              <a:blip r:embed="rId129"/>
              <a:stretch>
                <a:fillRect/>
              </a:stretch>
            </p:blipFill>
            <p:spPr>
              <a:xfrm>
                <a:off x="5863136" y="6076386"/>
                <a:ext cx="196200" cy="230760"/>
              </a:xfrm>
              <a:prstGeom prst="rect">
                <a:avLst/>
              </a:prstGeom>
            </p:spPr>
          </p:pic>
        </mc:Fallback>
      </mc:AlternateContent>
    </p:spTree>
    <p:extLst>
      <p:ext uri="{BB962C8B-B14F-4D97-AF65-F5344CB8AC3E}">
        <p14:creationId xmlns:p14="http://schemas.microsoft.com/office/powerpoint/2010/main" val="2846331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48481" y="147382"/>
            <a:ext cx="12207082" cy="309562"/>
          </a:xfrm>
        </p:spPr>
        <p:txBody>
          <a:bodyPr>
            <a:noAutofit/>
          </a:bodyPr>
          <a:lstStyle/>
          <a:p>
            <a:r>
              <a:rPr lang="en-US" sz="2800"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9082881" y="1338721"/>
            <a:ext cx="1614488" cy="25368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3013446" y="4071904"/>
            <a:ext cx="7465186" cy="2050015"/>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985366" y="1285357"/>
            <a:ext cx="5845155" cy="2706085"/>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999018" y="2315770"/>
            <a:ext cx="839761" cy="933965"/>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874237" y="2600485"/>
            <a:ext cx="2035594" cy="1039708"/>
          </a:xfrm>
          <a:prstGeom prst="rect">
            <a:avLst/>
          </a:prstGeom>
          <a:noFill/>
        </p:spPr>
        <p:txBody>
          <a:bodyPr wrap="square" rtlCol="0">
            <a:spAutoFit/>
          </a:bodyPr>
          <a:lstStyle/>
          <a:p>
            <a:r>
              <a:rPr lang="en-US" sz="2052" i="1" dirty="0">
                <a:solidFill>
                  <a:srgbClr val="00B0F0"/>
                </a:solidFill>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625579" y="2315773"/>
            <a:ext cx="1231706" cy="2536070"/>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908206" y="1011580"/>
            <a:ext cx="8952755" cy="327141"/>
          </a:xfrm>
          <a:prstGeom prst="rect">
            <a:avLst/>
          </a:prstGeom>
        </p:spPr>
        <p:txBody>
          <a:bodyPr wrap="square">
            <a:spAutoFit/>
          </a:bodyPr>
          <a:lstStyle/>
          <a:p>
            <a:r>
              <a:rPr lang="en-US" sz="1526" dirty="0">
                <a:solidFill>
                  <a:srgbClr val="C00000"/>
                </a:solidFill>
              </a:rPr>
              <a:t>https://dnalc.cshl.edu/resources/animations/gelelectrophoresis.html</a:t>
            </a:r>
          </a:p>
        </p:txBody>
      </p:sp>
      <p:sp>
        <p:nvSpPr>
          <p:cNvPr id="10" name="Date Placeholder 9">
            <a:extLst>
              <a:ext uri="{FF2B5EF4-FFF2-40B4-BE49-F238E27FC236}">
                <a16:creationId xmlns:a16="http://schemas.microsoft.com/office/drawing/2014/main" id="{6E74D7D3-8B49-B53E-2B6E-C850E9F5748F}"/>
              </a:ext>
            </a:extLst>
          </p:cNvPr>
          <p:cNvSpPr>
            <a:spLocks noGrp="1"/>
          </p:cNvSpPr>
          <p:nvPr>
            <p:ph type="dt" sz="half" idx="10"/>
          </p:nvPr>
        </p:nvSpPr>
        <p:spPr/>
        <p:txBody>
          <a:bodyPr/>
          <a:lstStyle/>
          <a:p>
            <a:fld id="{0FCA273D-2811-41AF-BAD0-203E8149944E}" type="datetime1">
              <a:rPr lang="en-US" smtClean="0"/>
              <a:t>9/7/2024</a:t>
            </a:fld>
            <a:endParaRPr lang="en-US"/>
          </a:p>
        </p:txBody>
      </p:sp>
      <p:sp>
        <p:nvSpPr>
          <p:cNvPr id="11" name="Footer Placeholder 10">
            <a:extLst>
              <a:ext uri="{FF2B5EF4-FFF2-40B4-BE49-F238E27FC236}">
                <a16:creationId xmlns:a16="http://schemas.microsoft.com/office/drawing/2014/main" id="{FB1333B2-0DE6-0F1A-3293-16ED342F4A89}"/>
              </a:ext>
            </a:extLst>
          </p:cNvPr>
          <p:cNvSpPr>
            <a:spLocks noGrp="1"/>
          </p:cNvSpPr>
          <p:nvPr>
            <p:ph type="ftr" sz="quarter" idx="11"/>
          </p:nvPr>
        </p:nvSpPr>
        <p:spPr/>
        <p:txBody>
          <a:bodyPr/>
          <a:lstStyle/>
          <a:p>
            <a:r>
              <a:rPr lang="en-US"/>
              <a:t>Drugs and Disease F2024 - Lecture 4</a:t>
            </a:r>
          </a:p>
        </p:txBody>
      </p:sp>
      <p:sp>
        <p:nvSpPr>
          <p:cNvPr id="12" name="Slide Number Placeholder 11">
            <a:extLst>
              <a:ext uri="{FF2B5EF4-FFF2-40B4-BE49-F238E27FC236}">
                <a16:creationId xmlns:a16="http://schemas.microsoft.com/office/drawing/2014/main" id="{168E04BD-1B79-32B0-A0F2-4B786D0A535E}"/>
              </a:ext>
            </a:extLst>
          </p:cNvPr>
          <p:cNvSpPr>
            <a:spLocks noGrp="1"/>
          </p:cNvSpPr>
          <p:nvPr>
            <p:ph type="sldNum" sz="quarter" idx="12"/>
          </p:nvPr>
        </p:nvSpPr>
        <p:spPr/>
        <p:txBody>
          <a:bodyPr/>
          <a:lstStyle/>
          <a:p>
            <a:fld id="{DC3BB032-4020-48F4-953B-341806DC4A2B}" type="slidenum">
              <a:rPr lang="en-US" smtClean="0"/>
              <a:t>27</a:t>
            </a:fld>
            <a:endParaRPr lang="en-US"/>
          </a:p>
        </p:txBody>
      </p:sp>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A30B6EAC-FB42-BA98-DB92-91A93EE30A88}"/>
                  </a:ext>
                </a:extLst>
              </p14:cNvPr>
              <p14:cNvContentPartPr/>
              <p14:nvPr/>
            </p14:nvContentPartPr>
            <p14:xfrm>
              <a:off x="1622336" y="2461986"/>
              <a:ext cx="102240" cy="44280"/>
            </p14:xfrm>
          </p:contentPart>
        </mc:Choice>
        <mc:Fallback>
          <p:pic>
            <p:nvPicPr>
              <p:cNvPr id="3" name="Ink 2">
                <a:extLst>
                  <a:ext uri="{FF2B5EF4-FFF2-40B4-BE49-F238E27FC236}">
                    <a16:creationId xmlns:a16="http://schemas.microsoft.com/office/drawing/2014/main" id="{A30B6EAC-FB42-BA98-DB92-91A93EE30A88}"/>
                  </a:ext>
                </a:extLst>
              </p:cNvPr>
              <p:cNvPicPr/>
              <p:nvPr/>
            </p:nvPicPr>
            <p:blipFill>
              <a:blip r:embed="rId9"/>
              <a:stretch>
                <a:fillRect/>
              </a:stretch>
            </p:blipFill>
            <p:spPr>
              <a:xfrm>
                <a:off x="1613336" y="2452986"/>
                <a:ext cx="11988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369ED3E2-B4EB-BC16-9EA9-DF056C303834}"/>
                  </a:ext>
                </a:extLst>
              </p14:cNvPr>
              <p14:cNvContentPartPr/>
              <p14:nvPr/>
            </p14:nvContentPartPr>
            <p14:xfrm>
              <a:off x="1574456" y="2647746"/>
              <a:ext cx="101880" cy="14400"/>
            </p14:xfrm>
          </p:contentPart>
        </mc:Choice>
        <mc:Fallback>
          <p:pic>
            <p:nvPicPr>
              <p:cNvPr id="8" name="Ink 7">
                <a:extLst>
                  <a:ext uri="{FF2B5EF4-FFF2-40B4-BE49-F238E27FC236}">
                    <a16:creationId xmlns:a16="http://schemas.microsoft.com/office/drawing/2014/main" id="{369ED3E2-B4EB-BC16-9EA9-DF056C303834}"/>
                  </a:ext>
                </a:extLst>
              </p:cNvPr>
              <p:cNvPicPr/>
              <p:nvPr/>
            </p:nvPicPr>
            <p:blipFill>
              <a:blip r:embed="rId11"/>
              <a:stretch>
                <a:fillRect/>
              </a:stretch>
            </p:blipFill>
            <p:spPr>
              <a:xfrm>
                <a:off x="1565816" y="2639106"/>
                <a:ext cx="11952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k 8">
                <a:extLst>
                  <a:ext uri="{FF2B5EF4-FFF2-40B4-BE49-F238E27FC236}">
                    <a16:creationId xmlns:a16="http://schemas.microsoft.com/office/drawing/2014/main" id="{8EE52F14-FF39-382A-9CE3-68C2CAA44C4B}"/>
                  </a:ext>
                </a:extLst>
              </p14:cNvPr>
              <p14:cNvContentPartPr/>
              <p14:nvPr/>
            </p14:nvContentPartPr>
            <p14:xfrm>
              <a:off x="1630256" y="2836386"/>
              <a:ext cx="68040" cy="11880"/>
            </p14:xfrm>
          </p:contentPart>
        </mc:Choice>
        <mc:Fallback>
          <p:pic>
            <p:nvPicPr>
              <p:cNvPr id="9" name="Ink 8">
                <a:extLst>
                  <a:ext uri="{FF2B5EF4-FFF2-40B4-BE49-F238E27FC236}">
                    <a16:creationId xmlns:a16="http://schemas.microsoft.com/office/drawing/2014/main" id="{8EE52F14-FF39-382A-9CE3-68C2CAA44C4B}"/>
                  </a:ext>
                </a:extLst>
              </p:cNvPr>
              <p:cNvPicPr/>
              <p:nvPr/>
            </p:nvPicPr>
            <p:blipFill>
              <a:blip r:embed="rId13"/>
              <a:stretch>
                <a:fillRect/>
              </a:stretch>
            </p:blipFill>
            <p:spPr>
              <a:xfrm>
                <a:off x="1621256" y="2827386"/>
                <a:ext cx="8568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10BF9107-012F-CBB6-0DE0-CAF3D454BDA6}"/>
                  </a:ext>
                </a:extLst>
              </p14:cNvPr>
              <p14:cNvContentPartPr/>
              <p14:nvPr/>
            </p14:nvContentPartPr>
            <p14:xfrm>
              <a:off x="1692896" y="3005226"/>
              <a:ext cx="72720" cy="14400"/>
            </p14:xfrm>
          </p:contentPart>
        </mc:Choice>
        <mc:Fallback>
          <p:pic>
            <p:nvPicPr>
              <p:cNvPr id="15" name="Ink 14">
                <a:extLst>
                  <a:ext uri="{FF2B5EF4-FFF2-40B4-BE49-F238E27FC236}">
                    <a16:creationId xmlns:a16="http://schemas.microsoft.com/office/drawing/2014/main" id="{10BF9107-012F-CBB6-0DE0-CAF3D454BDA6}"/>
                  </a:ext>
                </a:extLst>
              </p:cNvPr>
              <p:cNvPicPr/>
              <p:nvPr/>
            </p:nvPicPr>
            <p:blipFill>
              <a:blip r:embed="rId15"/>
              <a:stretch>
                <a:fillRect/>
              </a:stretch>
            </p:blipFill>
            <p:spPr>
              <a:xfrm>
                <a:off x="1684256" y="2996586"/>
                <a:ext cx="9036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6" name="Ink 15">
                <a:extLst>
                  <a:ext uri="{FF2B5EF4-FFF2-40B4-BE49-F238E27FC236}">
                    <a16:creationId xmlns:a16="http://schemas.microsoft.com/office/drawing/2014/main" id="{498B2356-89E7-2560-32B7-46A06086B9E3}"/>
                  </a:ext>
                </a:extLst>
              </p14:cNvPr>
              <p14:cNvContentPartPr/>
              <p14:nvPr/>
            </p14:nvContentPartPr>
            <p14:xfrm>
              <a:off x="1676696" y="3190626"/>
              <a:ext cx="52200" cy="16560"/>
            </p14:xfrm>
          </p:contentPart>
        </mc:Choice>
        <mc:Fallback>
          <p:pic>
            <p:nvPicPr>
              <p:cNvPr id="16" name="Ink 15">
                <a:extLst>
                  <a:ext uri="{FF2B5EF4-FFF2-40B4-BE49-F238E27FC236}">
                    <a16:creationId xmlns:a16="http://schemas.microsoft.com/office/drawing/2014/main" id="{498B2356-89E7-2560-32B7-46A06086B9E3}"/>
                  </a:ext>
                </a:extLst>
              </p:cNvPr>
              <p:cNvPicPr/>
              <p:nvPr/>
            </p:nvPicPr>
            <p:blipFill>
              <a:blip r:embed="rId17"/>
              <a:stretch>
                <a:fillRect/>
              </a:stretch>
            </p:blipFill>
            <p:spPr>
              <a:xfrm>
                <a:off x="1667696" y="3181986"/>
                <a:ext cx="6984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7" name="Ink 16">
                <a:extLst>
                  <a:ext uri="{FF2B5EF4-FFF2-40B4-BE49-F238E27FC236}">
                    <a16:creationId xmlns:a16="http://schemas.microsoft.com/office/drawing/2014/main" id="{595B81E9-ABB3-90A6-DC9B-4AA3303672BE}"/>
                  </a:ext>
                </a:extLst>
              </p14:cNvPr>
              <p14:cNvContentPartPr/>
              <p14:nvPr/>
            </p14:nvContentPartPr>
            <p14:xfrm>
              <a:off x="1714136" y="3349026"/>
              <a:ext cx="206280" cy="89280"/>
            </p14:xfrm>
          </p:contentPart>
        </mc:Choice>
        <mc:Fallback>
          <p:pic>
            <p:nvPicPr>
              <p:cNvPr id="17" name="Ink 16">
                <a:extLst>
                  <a:ext uri="{FF2B5EF4-FFF2-40B4-BE49-F238E27FC236}">
                    <a16:creationId xmlns:a16="http://schemas.microsoft.com/office/drawing/2014/main" id="{595B81E9-ABB3-90A6-DC9B-4AA3303672BE}"/>
                  </a:ext>
                </a:extLst>
              </p:cNvPr>
              <p:cNvPicPr/>
              <p:nvPr/>
            </p:nvPicPr>
            <p:blipFill>
              <a:blip r:embed="rId19"/>
              <a:stretch>
                <a:fillRect/>
              </a:stretch>
            </p:blipFill>
            <p:spPr>
              <a:xfrm>
                <a:off x="1705136" y="3340026"/>
                <a:ext cx="22392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4BF7DF40-5ECE-899C-21BE-E2DB9C20FED7}"/>
                  </a:ext>
                </a:extLst>
              </p14:cNvPr>
              <p14:cNvContentPartPr/>
              <p14:nvPr/>
            </p14:nvContentPartPr>
            <p14:xfrm>
              <a:off x="1753736" y="3667266"/>
              <a:ext cx="100080" cy="267840"/>
            </p14:xfrm>
          </p:contentPart>
        </mc:Choice>
        <mc:Fallback>
          <p:pic>
            <p:nvPicPr>
              <p:cNvPr id="18" name="Ink 17">
                <a:extLst>
                  <a:ext uri="{FF2B5EF4-FFF2-40B4-BE49-F238E27FC236}">
                    <a16:creationId xmlns:a16="http://schemas.microsoft.com/office/drawing/2014/main" id="{4BF7DF40-5ECE-899C-21BE-E2DB9C20FED7}"/>
                  </a:ext>
                </a:extLst>
              </p:cNvPr>
              <p:cNvPicPr/>
              <p:nvPr/>
            </p:nvPicPr>
            <p:blipFill>
              <a:blip r:embed="rId21"/>
              <a:stretch>
                <a:fillRect/>
              </a:stretch>
            </p:blipFill>
            <p:spPr>
              <a:xfrm>
                <a:off x="1745096" y="3658266"/>
                <a:ext cx="117720" cy="2854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981A049C-AA06-FABE-163C-27E9CEFB3602}"/>
                  </a:ext>
                </a:extLst>
              </p14:cNvPr>
              <p14:cNvContentPartPr/>
              <p14:nvPr/>
            </p14:nvContentPartPr>
            <p14:xfrm>
              <a:off x="1783976" y="3996306"/>
              <a:ext cx="16560" cy="102960"/>
            </p14:xfrm>
          </p:contentPart>
        </mc:Choice>
        <mc:Fallback>
          <p:pic>
            <p:nvPicPr>
              <p:cNvPr id="19" name="Ink 18">
                <a:extLst>
                  <a:ext uri="{FF2B5EF4-FFF2-40B4-BE49-F238E27FC236}">
                    <a16:creationId xmlns:a16="http://schemas.microsoft.com/office/drawing/2014/main" id="{981A049C-AA06-FABE-163C-27E9CEFB3602}"/>
                  </a:ext>
                </a:extLst>
              </p:cNvPr>
              <p:cNvPicPr/>
              <p:nvPr/>
            </p:nvPicPr>
            <p:blipFill>
              <a:blip r:embed="rId23"/>
              <a:stretch>
                <a:fillRect/>
              </a:stretch>
            </p:blipFill>
            <p:spPr>
              <a:xfrm>
                <a:off x="1775336" y="3987306"/>
                <a:ext cx="3420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0" name="Ink 19">
                <a:extLst>
                  <a:ext uri="{FF2B5EF4-FFF2-40B4-BE49-F238E27FC236}">
                    <a16:creationId xmlns:a16="http://schemas.microsoft.com/office/drawing/2014/main" id="{D31881D6-E964-76C9-5C65-9DC63B430A70}"/>
                  </a:ext>
                </a:extLst>
              </p14:cNvPr>
              <p14:cNvContentPartPr/>
              <p14:nvPr/>
            </p14:nvContentPartPr>
            <p14:xfrm>
              <a:off x="3538976" y="2730546"/>
              <a:ext cx="420480" cy="328680"/>
            </p14:xfrm>
          </p:contentPart>
        </mc:Choice>
        <mc:Fallback>
          <p:pic>
            <p:nvPicPr>
              <p:cNvPr id="20" name="Ink 19">
                <a:extLst>
                  <a:ext uri="{FF2B5EF4-FFF2-40B4-BE49-F238E27FC236}">
                    <a16:creationId xmlns:a16="http://schemas.microsoft.com/office/drawing/2014/main" id="{D31881D6-E964-76C9-5C65-9DC63B430A70}"/>
                  </a:ext>
                </a:extLst>
              </p:cNvPr>
              <p:cNvPicPr/>
              <p:nvPr/>
            </p:nvPicPr>
            <p:blipFill>
              <a:blip r:embed="rId25"/>
              <a:stretch>
                <a:fillRect/>
              </a:stretch>
            </p:blipFill>
            <p:spPr>
              <a:xfrm>
                <a:off x="3530336" y="2721906"/>
                <a:ext cx="438120" cy="346320"/>
              </a:xfrm>
              <a:prstGeom prst="rect">
                <a:avLst/>
              </a:prstGeom>
            </p:spPr>
          </p:pic>
        </mc:Fallback>
      </mc:AlternateContent>
      <p:grpSp>
        <p:nvGrpSpPr>
          <p:cNvPr id="24" name="Group 23">
            <a:extLst>
              <a:ext uri="{FF2B5EF4-FFF2-40B4-BE49-F238E27FC236}">
                <a16:creationId xmlns:a16="http://schemas.microsoft.com/office/drawing/2014/main" id="{46FE2DE8-6FEF-8F7C-89C9-9D1AAE287EB1}"/>
              </a:ext>
            </a:extLst>
          </p:cNvPr>
          <p:cNvGrpSpPr/>
          <p:nvPr/>
        </p:nvGrpSpPr>
        <p:grpSpPr>
          <a:xfrm>
            <a:off x="4276256" y="3390786"/>
            <a:ext cx="375840" cy="333000"/>
            <a:chOff x="4276256" y="3390786"/>
            <a:chExt cx="375840" cy="333000"/>
          </a:xfrm>
        </p:grpSpPr>
        <mc:AlternateContent xmlns:mc="http://schemas.openxmlformats.org/markup-compatibility/2006">
          <mc:Choice xmlns:p14="http://schemas.microsoft.com/office/powerpoint/2010/main" Requires="p14">
            <p:contentPart p14:bwMode="auto" r:id="rId26">
              <p14:nvContentPartPr>
                <p14:cNvPr id="21" name="Ink 20">
                  <a:extLst>
                    <a:ext uri="{FF2B5EF4-FFF2-40B4-BE49-F238E27FC236}">
                      <a16:creationId xmlns:a16="http://schemas.microsoft.com/office/drawing/2014/main" id="{0563DDAB-DB1F-AA29-3937-2A7D2DB11491}"/>
                    </a:ext>
                  </a:extLst>
                </p14:cNvPr>
                <p14:cNvContentPartPr/>
                <p14:nvPr/>
              </p14:nvContentPartPr>
              <p14:xfrm>
                <a:off x="4364816" y="3540546"/>
                <a:ext cx="168480" cy="12960"/>
              </p14:xfrm>
            </p:contentPart>
          </mc:Choice>
          <mc:Fallback>
            <p:pic>
              <p:nvPicPr>
                <p:cNvPr id="21" name="Ink 20">
                  <a:extLst>
                    <a:ext uri="{FF2B5EF4-FFF2-40B4-BE49-F238E27FC236}">
                      <a16:creationId xmlns:a16="http://schemas.microsoft.com/office/drawing/2014/main" id="{0563DDAB-DB1F-AA29-3937-2A7D2DB11491}"/>
                    </a:ext>
                  </a:extLst>
                </p:cNvPr>
                <p:cNvPicPr/>
                <p:nvPr/>
              </p:nvPicPr>
              <p:blipFill>
                <a:blip r:embed="rId27"/>
                <a:stretch>
                  <a:fillRect/>
                </a:stretch>
              </p:blipFill>
              <p:spPr>
                <a:xfrm>
                  <a:off x="4355816" y="3531546"/>
                  <a:ext cx="18612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2" name="Ink 21">
                  <a:extLst>
                    <a:ext uri="{FF2B5EF4-FFF2-40B4-BE49-F238E27FC236}">
                      <a16:creationId xmlns:a16="http://schemas.microsoft.com/office/drawing/2014/main" id="{D6E026A7-A557-CF4B-5142-BCFEF015D0F2}"/>
                    </a:ext>
                  </a:extLst>
                </p14:cNvPr>
                <p14:cNvContentPartPr/>
                <p14:nvPr/>
              </p14:nvContentPartPr>
              <p14:xfrm>
                <a:off x="4444736" y="3468906"/>
                <a:ext cx="11520" cy="160200"/>
              </p14:xfrm>
            </p:contentPart>
          </mc:Choice>
          <mc:Fallback>
            <p:pic>
              <p:nvPicPr>
                <p:cNvPr id="22" name="Ink 21">
                  <a:extLst>
                    <a:ext uri="{FF2B5EF4-FFF2-40B4-BE49-F238E27FC236}">
                      <a16:creationId xmlns:a16="http://schemas.microsoft.com/office/drawing/2014/main" id="{D6E026A7-A557-CF4B-5142-BCFEF015D0F2}"/>
                    </a:ext>
                  </a:extLst>
                </p:cNvPr>
                <p:cNvPicPr/>
                <p:nvPr/>
              </p:nvPicPr>
              <p:blipFill>
                <a:blip r:embed="rId29"/>
                <a:stretch>
                  <a:fillRect/>
                </a:stretch>
              </p:blipFill>
              <p:spPr>
                <a:xfrm>
                  <a:off x="4436096" y="3460266"/>
                  <a:ext cx="2916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3" name="Ink 22">
                  <a:extLst>
                    <a:ext uri="{FF2B5EF4-FFF2-40B4-BE49-F238E27FC236}">
                      <a16:creationId xmlns:a16="http://schemas.microsoft.com/office/drawing/2014/main" id="{E15B3FA6-1D69-495B-51A9-C8EE599277FF}"/>
                    </a:ext>
                  </a:extLst>
                </p14:cNvPr>
                <p14:cNvContentPartPr/>
                <p14:nvPr/>
              </p14:nvContentPartPr>
              <p14:xfrm>
                <a:off x="4276256" y="3390786"/>
                <a:ext cx="375840" cy="333000"/>
              </p14:xfrm>
            </p:contentPart>
          </mc:Choice>
          <mc:Fallback>
            <p:pic>
              <p:nvPicPr>
                <p:cNvPr id="23" name="Ink 22">
                  <a:extLst>
                    <a:ext uri="{FF2B5EF4-FFF2-40B4-BE49-F238E27FC236}">
                      <a16:creationId xmlns:a16="http://schemas.microsoft.com/office/drawing/2014/main" id="{E15B3FA6-1D69-495B-51A9-C8EE599277FF}"/>
                    </a:ext>
                  </a:extLst>
                </p:cNvPr>
                <p:cNvPicPr/>
                <p:nvPr/>
              </p:nvPicPr>
              <p:blipFill>
                <a:blip r:embed="rId31"/>
                <a:stretch>
                  <a:fillRect/>
                </a:stretch>
              </p:blipFill>
              <p:spPr>
                <a:xfrm>
                  <a:off x="4267616" y="3382146"/>
                  <a:ext cx="393480" cy="350640"/>
                </a:xfrm>
                <a:prstGeom prst="rect">
                  <a:avLst/>
                </a:prstGeom>
              </p:spPr>
            </p:pic>
          </mc:Fallback>
        </mc:AlternateContent>
      </p:grpSp>
      <p:grpSp>
        <p:nvGrpSpPr>
          <p:cNvPr id="27" name="Group 26">
            <a:extLst>
              <a:ext uri="{FF2B5EF4-FFF2-40B4-BE49-F238E27FC236}">
                <a16:creationId xmlns:a16="http://schemas.microsoft.com/office/drawing/2014/main" id="{2869E96B-6B0C-2C11-0C6F-DB399F4AD28B}"/>
              </a:ext>
            </a:extLst>
          </p:cNvPr>
          <p:cNvGrpSpPr/>
          <p:nvPr/>
        </p:nvGrpSpPr>
        <p:grpSpPr>
          <a:xfrm>
            <a:off x="4908776" y="2031066"/>
            <a:ext cx="285480" cy="256320"/>
            <a:chOff x="4908776" y="2031066"/>
            <a:chExt cx="285480" cy="256320"/>
          </a:xfrm>
        </p:grpSpPr>
        <mc:AlternateContent xmlns:mc="http://schemas.openxmlformats.org/markup-compatibility/2006">
          <mc:Choice xmlns:p14="http://schemas.microsoft.com/office/powerpoint/2010/main" Requires="p14">
            <p:contentPart p14:bwMode="auto" r:id="rId32">
              <p14:nvContentPartPr>
                <p14:cNvPr id="25" name="Ink 24">
                  <a:extLst>
                    <a:ext uri="{FF2B5EF4-FFF2-40B4-BE49-F238E27FC236}">
                      <a16:creationId xmlns:a16="http://schemas.microsoft.com/office/drawing/2014/main" id="{4C3B5E15-5A5B-81B1-69C6-D599D71150C6}"/>
                    </a:ext>
                  </a:extLst>
                </p14:cNvPr>
                <p14:cNvContentPartPr/>
                <p14:nvPr/>
              </p14:nvContentPartPr>
              <p14:xfrm>
                <a:off x="5023976" y="2153106"/>
                <a:ext cx="86040" cy="20160"/>
              </p14:xfrm>
            </p:contentPart>
          </mc:Choice>
          <mc:Fallback>
            <p:pic>
              <p:nvPicPr>
                <p:cNvPr id="25" name="Ink 24">
                  <a:extLst>
                    <a:ext uri="{FF2B5EF4-FFF2-40B4-BE49-F238E27FC236}">
                      <a16:creationId xmlns:a16="http://schemas.microsoft.com/office/drawing/2014/main" id="{4C3B5E15-5A5B-81B1-69C6-D599D71150C6}"/>
                    </a:ext>
                  </a:extLst>
                </p:cNvPr>
                <p:cNvPicPr/>
                <p:nvPr/>
              </p:nvPicPr>
              <p:blipFill>
                <a:blip r:embed="rId33"/>
                <a:stretch>
                  <a:fillRect/>
                </a:stretch>
              </p:blipFill>
              <p:spPr>
                <a:xfrm>
                  <a:off x="5015336" y="2144106"/>
                  <a:ext cx="10368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BD39C9B6-06D3-446E-69F3-4075F01D772F}"/>
                    </a:ext>
                  </a:extLst>
                </p14:cNvPr>
                <p14:cNvContentPartPr/>
                <p14:nvPr/>
              </p14:nvContentPartPr>
              <p14:xfrm>
                <a:off x="4908776" y="2031066"/>
                <a:ext cx="285480" cy="256320"/>
              </p14:xfrm>
            </p:contentPart>
          </mc:Choice>
          <mc:Fallback>
            <p:pic>
              <p:nvPicPr>
                <p:cNvPr id="26" name="Ink 25">
                  <a:extLst>
                    <a:ext uri="{FF2B5EF4-FFF2-40B4-BE49-F238E27FC236}">
                      <a16:creationId xmlns:a16="http://schemas.microsoft.com/office/drawing/2014/main" id="{BD39C9B6-06D3-446E-69F3-4075F01D772F}"/>
                    </a:ext>
                  </a:extLst>
                </p:cNvPr>
                <p:cNvPicPr/>
                <p:nvPr/>
              </p:nvPicPr>
              <p:blipFill>
                <a:blip r:embed="rId35"/>
                <a:stretch>
                  <a:fillRect/>
                </a:stretch>
              </p:blipFill>
              <p:spPr>
                <a:xfrm>
                  <a:off x="4900136" y="2022066"/>
                  <a:ext cx="303120" cy="273960"/>
                </a:xfrm>
                <a:prstGeom prst="rect">
                  <a:avLst/>
                </a:prstGeom>
              </p:spPr>
            </p:pic>
          </mc:Fallback>
        </mc:AlternateContent>
      </p:grpSp>
      <p:grpSp>
        <p:nvGrpSpPr>
          <p:cNvPr id="30" name="Group 29">
            <a:extLst>
              <a:ext uri="{FF2B5EF4-FFF2-40B4-BE49-F238E27FC236}">
                <a16:creationId xmlns:a16="http://schemas.microsoft.com/office/drawing/2014/main" id="{04C66C74-0414-31E1-E799-54074663D46A}"/>
              </a:ext>
            </a:extLst>
          </p:cNvPr>
          <p:cNvGrpSpPr/>
          <p:nvPr/>
        </p:nvGrpSpPr>
        <p:grpSpPr>
          <a:xfrm>
            <a:off x="4402616" y="2358306"/>
            <a:ext cx="128160" cy="611280"/>
            <a:chOff x="4402616" y="2358306"/>
            <a:chExt cx="128160" cy="611280"/>
          </a:xfrm>
        </p:grpSpPr>
        <mc:AlternateContent xmlns:mc="http://schemas.openxmlformats.org/markup-compatibility/2006">
          <mc:Choice xmlns:p14="http://schemas.microsoft.com/office/powerpoint/2010/main" Requires="p14">
            <p:contentPart p14:bwMode="auto" r:id="rId36">
              <p14:nvContentPartPr>
                <p14:cNvPr id="28" name="Ink 27">
                  <a:extLst>
                    <a:ext uri="{FF2B5EF4-FFF2-40B4-BE49-F238E27FC236}">
                      <a16:creationId xmlns:a16="http://schemas.microsoft.com/office/drawing/2014/main" id="{59B185C7-F7BB-C0DE-AF85-0266EB636F05}"/>
                    </a:ext>
                  </a:extLst>
                </p14:cNvPr>
                <p14:cNvContentPartPr/>
                <p14:nvPr/>
              </p14:nvContentPartPr>
              <p14:xfrm>
                <a:off x="4443296" y="2358306"/>
                <a:ext cx="52920" cy="611280"/>
              </p14:xfrm>
            </p:contentPart>
          </mc:Choice>
          <mc:Fallback>
            <p:pic>
              <p:nvPicPr>
                <p:cNvPr id="28" name="Ink 27">
                  <a:extLst>
                    <a:ext uri="{FF2B5EF4-FFF2-40B4-BE49-F238E27FC236}">
                      <a16:creationId xmlns:a16="http://schemas.microsoft.com/office/drawing/2014/main" id="{59B185C7-F7BB-C0DE-AF85-0266EB636F05}"/>
                    </a:ext>
                  </a:extLst>
                </p:cNvPr>
                <p:cNvPicPr/>
                <p:nvPr/>
              </p:nvPicPr>
              <p:blipFill>
                <a:blip r:embed="rId37"/>
                <a:stretch>
                  <a:fillRect/>
                </a:stretch>
              </p:blipFill>
              <p:spPr>
                <a:xfrm>
                  <a:off x="4434296" y="2349306"/>
                  <a:ext cx="70560" cy="62892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9" name="Ink 28">
                  <a:extLst>
                    <a:ext uri="{FF2B5EF4-FFF2-40B4-BE49-F238E27FC236}">
                      <a16:creationId xmlns:a16="http://schemas.microsoft.com/office/drawing/2014/main" id="{8D062683-EC32-80FB-2F52-5C44ACB512B3}"/>
                    </a:ext>
                  </a:extLst>
                </p14:cNvPr>
                <p14:cNvContentPartPr/>
                <p14:nvPr/>
              </p14:nvContentPartPr>
              <p14:xfrm>
                <a:off x="4402616" y="2848266"/>
                <a:ext cx="128160" cy="112680"/>
              </p14:xfrm>
            </p:contentPart>
          </mc:Choice>
          <mc:Fallback>
            <p:pic>
              <p:nvPicPr>
                <p:cNvPr id="29" name="Ink 28">
                  <a:extLst>
                    <a:ext uri="{FF2B5EF4-FFF2-40B4-BE49-F238E27FC236}">
                      <a16:creationId xmlns:a16="http://schemas.microsoft.com/office/drawing/2014/main" id="{8D062683-EC32-80FB-2F52-5C44ACB512B3}"/>
                    </a:ext>
                  </a:extLst>
                </p:cNvPr>
                <p:cNvPicPr/>
                <p:nvPr/>
              </p:nvPicPr>
              <p:blipFill>
                <a:blip r:embed="rId39"/>
                <a:stretch>
                  <a:fillRect/>
                </a:stretch>
              </p:blipFill>
              <p:spPr>
                <a:xfrm>
                  <a:off x="4393616" y="2839626"/>
                  <a:ext cx="145800" cy="130320"/>
                </a:xfrm>
                <a:prstGeom prst="rect">
                  <a:avLst/>
                </a:prstGeom>
              </p:spPr>
            </p:pic>
          </mc:Fallback>
        </mc:AlternateContent>
      </p:grpSp>
      <p:grpSp>
        <p:nvGrpSpPr>
          <p:cNvPr id="40" name="Group 39">
            <a:extLst>
              <a:ext uri="{FF2B5EF4-FFF2-40B4-BE49-F238E27FC236}">
                <a16:creationId xmlns:a16="http://schemas.microsoft.com/office/drawing/2014/main" id="{4CC7FABB-EF39-E054-A11E-72914275C66E}"/>
              </a:ext>
            </a:extLst>
          </p:cNvPr>
          <p:cNvGrpSpPr/>
          <p:nvPr/>
        </p:nvGrpSpPr>
        <p:grpSpPr>
          <a:xfrm>
            <a:off x="10179536" y="4694706"/>
            <a:ext cx="1668240" cy="712440"/>
            <a:chOff x="10179536" y="4694706"/>
            <a:chExt cx="1668240" cy="712440"/>
          </a:xfrm>
        </p:grpSpPr>
        <mc:AlternateContent xmlns:mc="http://schemas.openxmlformats.org/markup-compatibility/2006">
          <mc:Choice xmlns:p14="http://schemas.microsoft.com/office/powerpoint/2010/main" Requires="p14">
            <p:contentPart p14:bwMode="auto" r:id="rId40">
              <p14:nvContentPartPr>
                <p14:cNvPr id="31" name="Ink 30">
                  <a:extLst>
                    <a:ext uri="{FF2B5EF4-FFF2-40B4-BE49-F238E27FC236}">
                      <a16:creationId xmlns:a16="http://schemas.microsoft.com/office/drawing/2014/main" id="{F7422F82-96EE-FFCC-0F06-6233BDFB0E2B}"/>
                    </a:ext>
                  </a:extLst>
                </p14:cNvPr>
                <p14:cNvContentPartPr/>
                <p14:nvPr/>
              </p14:nvContentPartPr>
              <p14:xfrm>
                <a:off x="10322456" y="4942026"/>
                <a:ext cx="189360" cy="202680"/>
              </p14:xfrm>
            </p:contentPart>
          </mc:Choice>
          <mc:Fallback>
            <p:pic>
              <p:nvPicPr>
                <p:cNvPr id="31" name="Ink 30">
                  <a:extLst>
                    <a:ext uri="{FF2B5EF4-FFF2-40B4-BE49-F238E27FC236}">
                      <a16:creationId xmlns:a16="http://schemas.microsoft.com/office/drawing/2014/main" id="{F7422F82-96EE-FFCC-0F06-6233BDFB0E2B}"/>
                    </a:ext>
                  </a:extLst>
                </p:cNvPr>
                <p:cNvPicPr/>
                <p:nvPr/>
              </p:nvPicPr>
              <p:blipFill>
                <a:blip r:embed="rId41"/>
                <a:stretch>
                  <a:fillRect/>
                </a:stretch>
              </p:blipFill>
              <p:spPr>
                <a:xfrm>
                  <a:off x="10313456" y="4933026"/>
                  <a:ext cx="20700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2" name="Ink 31">
                  <a:extLst>
                    <a:ext uri="{FF2B5EF4-FFF2-40B4-BE49-F238E27FC236}">
                      <a16:creationId xmlns:a16="http://schemas.microsoft.com/office/drawing/2014/main" id="{7D50834D-BE51-E00F-CFF2-84621AAA1952}"/>
                    </a:ext>
                  </a:extLst>
                </p14:cNvPr>
                <p14:cNvContentPartPr/>
                <p14:nvPr/>
              </p14:nvContentPartPr>
              <p14:xfrm>
                <a:off x="10571936" y="4694706"/>
                <a:ext cx="499680" cy="344880"/>
              </p14:xfrm>
            </p:contentPart>
          </mc:Choice>
          <mc:Fallback>
            <p:pic>
              <p:nvPicPr>
                <p:cNvPr id="32" name="Ink 31">
                  <a:extLst>
                    <a:ext uri="{FF2B5EF4-FFF2-40B4-BE49-F238E27FC236}">
                      <a16:creationId xmlns:a16="http://schemas.microsoft.com/office/drawing/2014/main" id="{7D50834D-BE51-E00F-CFF2-84621AAA1952}"/>
                    </a:ext>
                  </a:extLst>
                </p:cNvPr>
                <p:cNvPicPr/>
                <p:nvPr/>
              </p:nvPicPr>
              <p:blipFill>
                <a:blip r:embed="rId43"/>
                <a:stretch>
                  <a:fillRect/>
                </a:stretch>
              </p:blipFill>
              <p:spPr>
                <a:xfrm>
                  <a:off x="10563296" y="4686066"/>
                  <a:ext cx="517320" cy="3625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3" name="Ink 32">
                  <a:extLst>
                    <a:ext uri="{FF2B5EF4-FFF2-40B4-BE49-F238E27FC236}">
                      <a16:creationId xmlns:a16="http://schemas.microsoft.com/office/drawing/2014/main" id="{1FD135B6-CDF4-B7B5-DB6E-B83CB48E2E90}"/>
                    </a:ext>
                  </a:extLst>
                </p14:cNvPr>
                <p14:cNvContentPartPr/>
                <p14:nvPr/>
              </p14:nvContentPartPr>
              <p14:xfrm>
                <a:off x="11254856" y="4789386"/>
                <a:ext cx="6480" cy="4680"/>
              </p14:xfrm>
            </p:contentPart>
          </mc:Choice>
          <mc:Fallback>
            <p:pic>
              <p:nvPicPr>
                <p:cNvPr id="33" name="Ink 32">
                  <a:extLst>
                    <a:ext uri="{FF2B5EF4-FFF2-40B4-BE49-F238E27FC236}">
                      <a16:creationId xmlns:a16="http://schemas.microsoft.com/office/drawing/2014/main" id="{1FD135B6-CDF4-B7B5-DB6E-B83CB48E2E90}"/>
                    </a:ext>
                  </a:extLst>
                </p:cNvPr>
                <p:cNvPicPr/>
                <p:nvPr/>
              </p:nvPicPr>
              <p:blipFill>
                <a:blip r:embed="rId45"/>
                <a:stretch>
                  <a:fillRect/>
                </a:stretch>
              </p:blipFill>
              <p:spPr>
                <a:xfrm>
                  <a:off x="11246216" y="4780746"/>
                  <a:ext cx="2412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5" name="Ink 34">
                  <a:extLst>
                    <a:ext uri="{FF2B5EF4-FFF2-40B4-BE49-F238E27FC236}">
                      <a16:creationId xmlns:a16="http://schemas.microsoft.com/office/drawing/2014/main" id="{651486D6-F6C1-1AFE-C6DA-7EAC95BAAB73}"/>
                    </a:ext>
                  </a:extLst>
                </p14:cNvPr>
                <p14:cNvContentPartPr/>
                <p14:nvPr/>
              </p14:nvContentPartPr>
              <p14:xfrm>
                <a:off x="10251536" y="5298786"/>
                <a:ext cx="597600" cy="49680"/>
              </p14:xfrm>
            </p:contentPart>
          </mc:Choice>
          <mc:Fallback>
            <p:pic>
              <p:nvPicPr>
                <p:cNvPr id="35" name="Ink 34">
                  <a:extLst>
                    <a:ext uri="{FF2B5EF4-FFF2-40B4-BE49-F238E27FC236}">
                      <a16:creationId xmlns:a16="http://schemas.microsoft.com/office/drawing/2014/main" id="{651486D6-F6C1-1AFE-C6DA-7EAC95BAAB73}"/>
                    </a:ext>
                  </a:extLst>
                </p:cNvPr>
                <p:cNvPicPr/>
                <p:nvPr/>
              </p:nvPicPr>
              <p:blipFill>
                <a:blip r:embed="rId47"/>
                <a:stretch>
                  <a:fillRect/>
                </a:stretch>
              </p:blipFill>
              <p:spPr>
                <a:xfrm>
                  <a:off x="10242536" y="5290146"/>
                  <a:ext cx="61524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6" name="Ink 35">
                  <a:extLst>
                    <a:ext uri="{FF2B5EF4-FFF2-40B4-BE49-F238E27FC236}">
                      <a16:creationId xmlns:a16="http://schemas.microsoft.com/office/drawing/2014/main" id="{F38471CC-D28A-422F-1AEF-29A6996D72A6}"/>
                    </a:ext>
                  </a:extLst>
                </p14:cNvPr>
                <p14:cNvContentPartPr/>
                <p14:nvPr/>
              </p14:nvContentPartPr>
              <p14:xfrm>
                <a:off x="10179536" y="5280066"/>
                <a:ext cx="139680" cy="127080"/>
              </p14:xfrm>
            </p:contentPart>
          </mc:Choice>
          <mc:Fallback>
            <p:pic>
              <p:nvPicPr>
                <p:cNvPr id="36" name="Ink 35">
                  <a:extLst>
                    <a:ext uri="{FF2B5EF4-FFF2-40B4-BE49-F238E27FC236}">
                      <a16:creationId xmlns:a16="http://schemas.microsoft.com/office/drawing/2014/main" id="{F38471CC-D28A-422F-1AEF-29A6996D72A6}"/>
                    </a:ext>
                  </a:extLst>
                </p:cNvPr>
                <p:cNvPicPr/>
                <p:nvPr/>
              </p:nvPicPr>
              <p:blipFill>
                <a:blip r:embed="rId49"/>
                <a:stretch>
                  <a:fillRect/>
                </a:stretch>
              </p:blipFill>
              <p:spPr>
                <a:xfrm>
                  <a:off x="10170536" y="5271066"/>
                  <a:ext cx="15732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7" name="Ink 36">
                  <a:extLst>
                    <a:ext uri="{FF2B5EF4-FFF2-40B4-BE49-F238E27FC236}">
                      <a16:creationId xmlns:a16="http://schemas.microsoft.com/office/drawing/2014/main" id="{C11DAE37-8130-13CD-CFFF-1D4F6BDCE410}"/>
                    </a:ext>
                  </a:extLst>
                </p14:cNvPr>
                <p14:cNvContentPartPr/>
                <p14:nvPr/>
              </p14:nvContentPartPr>
              <p14:xfrm>
                <a:off x="11007896" y="5204106"/>
                <a:ext cx="86040" cy="134280"/>
              </p14:xfrm>
            </p:contentPart>
          </mc:Choice>
          <mc:Fallback>
            <p:pic>
              <p:nvPicPr>
                <p:cNvPr id="37" name="Ink 36">
                  <a:extLst>
                    <a:ext uri="{FF2B5EF4-FFF2-40B4-BE49-F238E27FC236}">
                      <a16:creationId xmlns:a16="http://schemas.microsoft.com/office/drawing/2014/main" id="{C11DAE37-8130-13CD-CFFF-1D4F6BDCE410}"/>
                    </a:ext>
                  </a:extLst>
                </p:cNvPr>
                <p:cNvPicPr/>
                <p:nvPr/>
              </p:nvPicPr>
              <p:blipFill>
                <a:blip r:embed="rId51"/>
                <a:stretch>
                  <a:fillRect/>
                </a:stretch>
              </p:blipFill>
              <p:spPr>
                <a:xfrm>
                  <a:off x="10999256" y="5195106"/>
                  <a:ext cx="10368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8" name="Ink 37">
                  <a:extLst>
                    <a:ext uri="{FF2B5EF4-FFF2-40B4-BE49-F238E27FC236}">
                      <a16:creationId xmlns:a16="http://schemas.microsoft.com/office/drawing/2014/main" id="{33FD1197-0214-DB9A-7F8B-28209D7A1BC6}"/>
                    </a:ext>
                  </a:extLst>
                </p14:cNvPr>
                <p14:cNvContentPartPr/>
                <p14:nvPr/>
              </p14:nvContentPartPr>
              <p14:xfrm>
                <a:off x="11158376" y="5192586"/>
                <a:ext cx="179280" cy="111960"/>
              </p14:xfrm>
            </p:contentPart>
          </mc:Choice>
          <mc:Fallback>
            <p:pic>
              <p:nvPicPr>
                <p:cNvPr id="38" name="Ink 37">
                  <a:extLst>
                    <a:ext uri="{FF2B5EF4-FFF2-40B4-BE49-F238E27FC236}">
                      <a16:creationId xmlns:a16="http://schemas.microsoft.com/office/drawing/2014/main" id="{33FD1197-0214-DB9A-7F8B-28209D7A1BC6}"/>
                    </a:ext>
                  </a:extLst>
                </p:cNvPr>
                <p:cNvPicPr/>
                <p:nvPr/>
              </p:nvPicPr>
              <p:blipFill>
                <a:blip r:embed="rId53"/>
                <a:stretch>
                  <a:fillRect/>
                </a:stretch>
              </p:blipFill>
              <p:spPr>
                <a:xfrm>
                  <a:off x="11149376" y="5183586"/>
                  <a:ext cx="19692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9" name="Ink 38">
                  <a:extLst>
                    <a:ext uri="{FF2B5EF4-FFF2-40B4-BE49-F238E27FC236}">
                      <a16:creationId xmlns:a16="http://schemas.microsoft.com/office/drawing/2014/main" id="{985CC8F1-793C-A7E3-A7FE-13083D87AF94}"/>
                    </a:ext>
                  </a:extLst>
                </p14:cNvPr>
                <p14:cNvContentPartPr/>
                <p14:nvPr/>
              </p14:nvContentPartPr>
              <p14:xfrm>
                <a:off x="11358896" y="4939866"/>
                <a:ext cx="488880" cy="309600"/>
              </p14:xfrm>
            </p:contentPart>
          </mc:Choice>
          <mc:Fallback>
            <p:pic>
              <p:nvPicPr>
                <p:cNvPr id="39" name="Ink 38">
                  <a:extLst>
                    <a:ext uri="{FF2B5EF4-FFF2-40B4-BE49-F238E27FC236}">
                      <a16:creationId xmlns:a16="http://schemas.microsoft.com/office/drawing/2014/main" id="{985CC8F1-793C-A7E3-A7FE-13083D87AF94}"/>
                    </a:ext>
                  </a:extLst>
                </p:cNvPr>
                <p:cNvPicPr/>
                <p:nvPr/>
              </p:nvPicPr>
              <p:blipFill>
                <a:blip r:embed="rId55"/>
                <a:stretch>
                  <a:fillRect/>
                </a:stretch>
              </p:blipFill>
              <p:spPr>
                <a:xfrm>
                  <a:off x="11349896" y="4930866"/>
                  <a:ext cx="506520" cy="327240"/>
                </a:xfrm>
                <a:prstGeom prst="rect">
                  <a:avLst/>
                </a:prstGeom>
              </p:spPr>
            </p:pic>
          </mc:Fallback>
        </mc:AlternateContent>
      </p:grpSp>
      <p:grpSp>
        <p:nvGrpSpPr>
          <p:cNvPr id="44" name="Group 43">
            <a:extLst>
              <a:ext uri="{FF2B5EF4-FFF2-40B4-BE49-F238E27FC236}">
                <a16:creationId xmlns:a16="http://schemas.microsoft.com/office/drawing/2014/main" id="{7A9CAD87-A4DE-0F32-2B32-C2187B832AD2}"/>
              </a:ext>
            </a:extLst>
          </p:cNvPr>
          <p:cNvGrpSpPr/>
          <p:nvPr/>
        </p:nvGrpSpPr>
        <p:grpSpPr>
          <a:xfrm>
            <a:off x="10767416" y="1305666"/>
            <a:ext cx="842760" cy="583560"/>
            <a:chOff x="10767416" y="1305666"/>
            <a:chExt cx="842760" cy="583560"/>
          </a:xfrm>
        </p:grpSpPr>
        <mc:AlternateContent xmlns:mc="http://schemas.openxmlformats.org/markup-compatibility/2006">
          <mc:Choice xmlns:p14="http://schemas.microsoft.com/office/powerpoint/2010/main" Requires="p14">
            <p:contentPart p14:bwMode="auto" r:id="rId56">
              <p14:nvContentPartPr>
                <p14:cNvPr id="41" name="Ink 40">
                  <a:extLst>
                    <a:ext uri="{FF2B5EF4-FFF2-40B4-BE49-F238E27FC236}">
                      <a16:creationId xmlns:a16="http://schemas.microsoft.com/office/drawing/2014/main" id="{82593AF5-8C1F-CBB0-7D67-DCB2DFAEB7F7}"/>
                    </a:ext>
                  </a:extLst>
                </p14:cNvPr>
                <p14:cNvContentPartPr/>
                <p14:nvPr/>
              </p14:nvContentPartPr>
              <p14:xfrm>
                <a:off x="10778576" y="1617066"/>
                <a:ext cx="307800" cy="225720"/>
              </p14:xfrm>
            </p:contentPart>
          </mc:Choice>
          <mc:Fallback>
            <p:pic>
              <p:nvPicPr>
                <p:cNvPr id="41" name="Ink 40">
                  <a:extLst>
                    <a:ext uri="{FF2B5EF4-FFF2-40B4-BE49-F238E27FC236}">
                      <a16:creationId xmlns:a16="http://schemas.microsoft.com/office/drawing/2014/main" id="{82593AF5-8C1F-CBB0-7D67-DCB2DFAEB7F7}"/>
                    </a:ext>
                  </a:extLst>
                </p:cNvPr>
                <p:cNvPicPr/>
                <p:nvPr/>
              </p:nvPicPr>
              <p:blipFill>
                <a:blip r:embed="rId57"/>
                <a:stretch>
                  <a:fillRect/>
                </a:stretch>
              </p:blipFill>
              <p:spPr>
                <a:xfrm>
                  <a:off x="10769576" y="1608426"/>
                  <a:ext cx="325440"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2" name="Ink 41">
                  <a:extLst>
                    <a:ext uri="{FF2B5EF4-FFF2-40B4-BE49-F238E27FC236}">
                      <a16:creationId xmlns:a16="http://schemas.microsoft.com/office/drawing/2014/main" id="{71C5C045-641E-8540-18B3-F27C601B8CF9}"/>
                    </a:ext>
                  </a:extLst>
                </p14:cNvPr>
                <p14:cNvContentPartPr/>
                <p14:nvPr/>
              </p14:nvContentPartPr>
              <p14:xfrm>
                <a:off x="10767416" y="1697706"/>
                <a:ext cx="189000" cy="191520"/>
              </p14:xfrm>
            </p:contentPart>
          </mc:Choice>
          <mc:Fallback>
            <p:pic>
              <p:nvPicPr>
                <p:cNvPr id="42" name="Ink 41">
                  <a:extLst>
                    <a:ext uri="{FF2B5EF4-FFF2-40B4-BE49-F238E27FC236}">
                      <a16:creationId xmlns:a16="http://schemas.microsoft.com/office/drawing/2014/main" id="{71C5C045-641E-8540-18B3-F27C601B8CF9}"/>
                    </a:ext>
                  </a:extLst>
                </p:cNvPr>
                <p:cNvPicPr/>
                <p:nvPr/>
              </p:nvPicPr>
              <p:blipFill>
                <a:blip r:embed="rId59"/>
                <a:stretch>
                  <a:fillRect/>
                </a:stretch>
              </p:blipFill>
              <p:spPr>
                <a:xfrm>
                  <a:off x="10758416" y="1688706"/>
                  <a:ext cx="20664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3" name="Ink 42">
                  <a:extLst>
                    <a:ext uri="{FF2B5EF4-FFF2-40B4-BE49-F238E27FC236}">
                      <a16:creationId xmlns:a16="http://schemas.microsoft.com/office/drawing/2014/main" id="{A2A5D3C4-5B11-2E81-80E6-89576E672D17}"/>
                    </a:ext>
                  </a:extLst>
                </p14:cNvPr>
                <p14:cNvContentPartPr/>
                <p14:nvPr/>
              </p14:nvContentPartPr>
              <p14:xfrm>
                <a:off x="11205896" y="1305666"/>
                <a:ext cx="404280" cy="421920"/>
              </p14:xfrm>
            </p:contentPart>
          </mc:Choice>
          <mc:Fallback>
            <p:pic>
              <p:nvPicPr>
                <p:cNvPr id="43" name="Ink 42">
                  <a:extLst>
                    <a:ext uri="{FF2B5EF4-FFF2-40B4-BE49-F238E27FC236}">
                      <a16:creationId xmlns:a16="http://schemas.microsoft.com/office/drawing/2014/main" id="{A2A5D3C4-5B11-2E81-80E6-89576E672D17}"/>
                    </a:ext>
                  </a:extLst>
                </p:cNvPr>
                <p:cNvPicPr/>
                <p:nvPr/>
              </p:nvPicPr>
              <p:blipFill>
                <a:blip r:embed="rId61"/>
                <a:stretch>
                  <a:fillRect/>
                </a:stretch>
              </p:blipFill>
              <p:spPr>
                <a:xfrm>
                  <a:off x="11197256" y="1296666"/>
                  <a:ext cx="421920" cy="439560"/>
                </a:xfrm>
                <a:prstGeom prst="rect">
                  <a:avLst/>
                </a:prstGeom>
              </p:spPr>
            </p:pic>
          </mc:Fallback>
        </mc:AlternateContent>
      </p:grpSp>
      <p:grpSp>
        <p:nvGrpSpPr>
          <p:cNvPr id="61" name="Group 60">
            <a:extLst>
              <a:ext uri="{FF2B5EF4-FFF2-40B4-BE49-F238E27FC236}">
                <a16:creationId xmlns:a16="http://schemas.microsoft.com/office/drawing/2014/main" id="{BD55C695-CF67-B763-36C3-F9B189EF683A}"/>
              </a:ext>
            </a:extLst>
          </p:cNvPr>
          <p:cNvGrpSpPr/>
          <p:nvPr/>
        </p:nvGrpSpPr>
        <p:grpSpPr>
          <a:xfrm>
            <a:off x="9221936" y="902826"/>
            <a:ext cx="1681560" cy="506520"/>
            <a:chOff x="9221936" y="902826"/>
            <a:chExt cx="1681560" cy="506520"/>
          </a:xfrm>
        </p:grpSpPr>
        <mc:AlternateContent xmlns:mc="http://schemas.openxmlformats.org/markup-compatibility/2006">
          <mc:Choice xmlns:p14="http://schemas.microsoft.com/office/powerpoint/2010/main" Requires="p14">
            <p:contentPart p14:bwMode="auto" r:id="rId62">
              <p14:nvContentPartPr>
                <p14:cNvPr id="45" name="Ink 44">
                  <a:extLst>
                    <a:ext uri="{FF2B5EF4-FFF2-40B4-BE49-F238E27FC236}">
                      <a16:creationId xmlns:a16="http://schemas.microsoft.com/office/drawing/2014/main" id="{B9A12E8D-A187-B2AD-3ED3-98476E984EFC}"/>
                    </a:ext>
                  </a:extLst>
                </p14:cNvPr>
                <p14:cNvContentPartPr/>
                <p14:nvPr/>
              </p14:nvContentPartPr>
              <p14:xfrm>
                <a:off x="9221936" y="1192266"/>
                <a:ext cx="176040" cy="167040"/>
              </p14:xfrm>
            </p:contentPart>
          </mc:Choice>
          <mc:Fallback>
            <p:pic>
              <p:nvPicPr>
                <p:cNvPr id="45" name="Ink 44">
                  <a:extLst>
                    <a:ext uri="{FF2B5EF4-FFF2-40B4-BE49-F238E27FC236}">
                      <a16:creationId xmlns:a16="http://schemas.microsoft.com/office/drawing/2014/main" id="{B9A12E8D-A187-B2AD-3ED3-98476E984EFC}"/>
                    </a:ext>
                  </a:extLst>
                </p:cNvPr>
                <p:cNvPicPr/>
                <p:nvPr/>
              </p:nvPicPr>
              <p:blipFill>
                <a:blip r:embed="rId63"/>
                <a:stretch>
                  <a:fillRect/>
                </a:stretch>
              </p:blipFill>
              <p:spPr>
                <a:xfrm>
                  <a:off x="9212936" y="1183266"/>
                  <a:ext cx="19368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6" name="Ink 45">
                  <a:extLst>
                    <a:ext uri="{FF2B5EF4-FFF2-40B4-BE49-F238E27FC236}">
                      <a16:creationId xmlns:a16="http://schemas.microsoft.com/office/drawing/2014/main" id="{4B24038D-3F66-A20A-067E-A65B38C3058B}"/>
                    </a:ext>
                  </a:extLst>
                </p14:cNvPr>
                <p14:cNvContentPartPr/>
                <p14:nvPr/>
              </p14:nvContentPartPr>
              <p14:xfrm>
                <a:off x="9408056" y="902826"/>
                <a:ext cx="120240" cy="202680"/>
              </p14:xfrm>
            </p:contentPart>
          </mc:Choice>
          <mc:Fallback>
            <p:pic>
              <p:nvPicPr>
                <p:cNvPr id="46" name="Ink 45">
                  <a:extLst>
                    <a:ext uri="{FF2B5EF4-FFF2-40B4-BE49-F238E27FC236}">
                      <a16:creationId xmlns:a16="http://schemas.microsoft.com/office/drawing/2014/main" id="{4B24038D-3F66-A20A-067E-A65B38C3058B}"/>
                    </a:ext>
                  </a:extLst>
                </p:cNvPr>
                <p:cNvPicPr/>
                <p:nvPr/>
              </p:nvPicPr>
              <p:blipFill>
                <a:blip r:embed="rId65"/>
                <a:stretch>
                  <a:fillRect/>
                </a:stretch>
              </p:blipFill>
              <p:spPr>
                <a:xfrm>
                  <a:off x="9399056" y="893826"/>
                  <a:ext cx="137880" cy="2203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8" name="Ink 47">
                  <a:extLst>
                    <a:ext uri="{FF2B5EF4-FFF2-40B4-BE49-F238E27FC236}">
                      <a16:creationId xmlns:a16="http://schemas.microsoft.com/office/drawing/2014/main" id="{5874F40A-6BE0-FB32-8819-34E9A82CF6A4}"/>
                    </a:ext>
                  </a:extLst>
                </p14:cNvPr>
                <p14:cNvContentPartPr/>
                <p14:nvPr/>
              </p14:nvContentPartPr>
              <p14:xfrm>
                <a:off x="9413816" y="1234386"/>
                <a:ext cx="112680" cy="135720"/>
              </p14:xfrm>
            </p:contentPart>
          </mc:Choice>
          <mc:Fallback>
            <p:pic>
              <p:nvPicPr>
                <p:cNvPr id="48" name="Ink 47">
                  <a:extLst>
                    <a:ext uri="{FF2B5EF4-FFF2-40B4-BE49-F238E27FC236}">
                      <a16:creationId xmlns:a16="http://schemas.microsoft.com/office/drawing/2014/main" id="{5874F40A-6BE0-FB32-8819-34E9A82CF6A4}"/>
                    </a:ext>
                  </a:extLst>
                </p:cNvPr>
                <p:cNvPicPr/>
                <p:nvPr/>
              </p:nvPicPr>
              <p:blipFill>
                <a:blip r:embed="rId67"/>
                <a:stretch>
                  <a:fillRect/>
                </a:stretch>
              </p:blipFill>
              <p:spPr>
                <a:xfrm>
                  <a:off x="9405176" y="1225746"/>
                  <a:ext cx="130320" cy="15336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9" name="Ink 48">
                  <a:extLst>
                    <a:ext uri="{FF2B5EF4-FFF2-40B4-BE49-F238E27FC236}">
                      <a16:creationId xmlns:a16="http://schemas.microsoft.com/office/drawing/2014/main" id="{38943CCA-DF6A-4D75-3E1E-5DB120E519FA}"/>
                    </a:ext>
                  </a:extLst>
                </p14:cNvPr>
                <p14:cNvContentPartPr/>
                <p14:nvPr/>
              </p14:nvContentPartPr>
              <p14:xfrm>
                <a:off x="9613256" y="1099386"/>
                <a:ext cx="16200" cy="51120"/>
              </p14:xfrm>
            </p:contentPart>
          </mc:Choice>
          <mc:Fallback>
            <p:pic>
              <p:nvPicPr>
                <p:cNvPr id="49" name="Ink 48">
                  <a:extLst>
                    <a:ext uri="{FF2B5EF4-FFF2-40B4-BE49-F238E27FC236}">
                      <a16:creationId xmlns:a16="http://schemas.microsoft.com/office/drawing/2014/main" id="{38943CCA-DF6A-4D75-3E1E-5DB120E519FA}"/>
                    </a:ext>
                  </a:extLst>
                </p:cNvPr>
                <p:cNvPicPr/>
                <p:nvPr/>
              </p:nvPicPr>
              <p:blipFill>
                <a:blip r:embed="rId69"/>
                <a:stretch>
                  <a:fillRect/>
                </a:stretch>
              </p:blipFill>
              <p:spPr>
                <a:xfrm>
                  <a:off x="9604256" y="1090386"/>
                  <a:ext cx="3384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0" name="Ink 49">
                  <a:extLst>
                    <a:ext uri="{FF2B5EF4-FFF2-40B4-BE49-F238E27FC236}">
                      <a16:creationId xmlns:a16="http://schemas.microsoft.com/office/drawing/2014/main" id="{55E5668F-3C28-FF5E-DE0B-4173EDCD3AD4}"/>
                    </a:ext>
                  </a:extLst>
                </p14:cNvPr>
                <p14:cNvContentPartPr/>
                <p14:nvPr/>
              </p14:nvContentPartPr>
              <p14:xfrm>
                <a:off x="9697136" y="1246986"/>
                <a:ext cx="63720" cy="82440"/>
              </p14:xfrm>
            </p:contentPart>
          </mc:Choice>
          <mc:Fallback>
            <p:pic>
              <p:nvPicPr>
                <p:cNvPr id="50" name="Ink 49">
                  <a:extLst>
                    <a:ext uri="{FF2B5EF4-FFF2-40B4-BE49-F238E27FC236}">
                      <a16:creationId xmlns:a16="http://schemas.microsoft.com/office/drawing/2014/main" id="{55E5668F-3C28-FF5E-DE0B-4173EDCD3AD4}"/>
                    </a:ext>
                  </a:extLst>
                </p:cNvPr>
                <p:cNvPicPr/>
                <p:nvPr/>
              </p:nvPicPr>
              <p:blipFill>
                <a:blip r:embed="rId71"/>
                <a:stretch>
                  <a:fillRect/>
                </a:stretch>
              </p:blipFill>
              <p:spPr>
                <a:xfrm>
                  <a:off x="9688136" y="1238346"/>
                  <a:ext cx="8136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1" name="Ink 50">
                  <a:extLst>
                    <a:ext uri="{FF2B5EF4-FFF2-40B4-BE49-F238E27FC236}">
                      <a16:creationId xmlns:a16="http://schemas.microsoft.com/office/drawing/2014/main" id="{B1B2DE66-B494-E4CA-A9FB-0F518BE265C9}"/>
                    </a:ext>
                  </a:extLst>
                </p14:cNvPr>
                <p14:cNvContentPartPr/>
                <p14:nvPr/>
              </p14:nvContentPartPr>
              <p14:xfrm>
                <a:off x="9831776" y="1094706"/>
                <a:ext cx="106200" cy="83880"/>
              </p14:xfrm>
            </p:contentPart>
          </mc:Choice>
          <mc:Fallback>
            <p:pic>
              <p:nvPicPr>
                <p:cNvPr id="51" name="Ink 50">
                  <a:extLst>
                    <a:ext uri="{FF2B5EF4-FFF2-40B4-BE49-F238E27FC236}">
                      <a16:creationId xmlns:a16="http://schemas.microsoft.com/office/drawing/2014/main" id="{B1B2DE66-B494-E4CA-A9FB-0F518BE265C9}"/>
                    </a:ext>
                  </a:extLst>
                </p:cNvPr>
                <p:cNvPicPr/>
                <p:nvPr/>
              </p:nvPicPr>
              <p:blipFill>
                <a:blip r:embed="rId73"/>
                <a:stretch>
                  <a:fillRect/>
                </a:stretch>
              </p:blipFill>
              <p:spPr>
                <a:xfrm>
                  <a:off x="9822776" y="1085706"/>
                  <a:ext cx="12384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2" name="Ink 51">
                  <a:extLst>
                    <a:ext uri="{FF2B5EF4-FFF2-40B4-BE49-F238E27FC236}">
                      <a16:creationId xmlns:a16="http://schemas.microsoft.com/office/drawing/2014/main" id="{FB621ED7-00CA-2908-ACDC-4AAF6AA229E4}"/>
                    </a:ext>
                  </a:extLst>
                </p14:cNvPr>
                <p14:cNvContentPartPr/>
                <p14:nvPr/>
              </p14:nvContentPartPr>
              <p14:xfrm>
                <a:off x="9919256" y="1289466"/>
                <a:ext cx="86760" cy="89640"/>
              </p14:xfrm>
            </p:contentPart>
          </mc:Choice>
          <mc:Fallback>
            <p:pic>
              <p:nvPicPr>
                <p:cNvPr id="52" name="Ink 51">
                  <a:extLst>
                    <a:ext uri="{FF2B5EF4-FFF2-40B4-BE49-F238E27FC236}">
                      <a16:creationId xmlns:a16="http://schemas.microsoft.com/office/drawing/2014/main" id="{FB621ED7-00CA-2908-ACDC-4AAF6AA229E4}"/>
                    </a:ext>
                  </a:extLst>
                </p:cNvPr>
                <p:cNvPicPr/>
                <p:nvPr/>
              </p:nvPicPr>
              <p:blipFill>
                <a:blip r:embed="rId75"/>
                <a:stretch>
                  <a:fillRect/>
                </a:stretch>
              </p:blipFill>
              <p:spPr>
                <a:xfrm>
                  <a:off x="9910256" y="1280466"/>
                  <a:ext cx="10440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3" name="Ink 52">
                  <a:extLst>
                    <a:ext uri="{FF2B5EF4-FFF2-40B4-BE49-F238E27FC236}">
                      <a16:creationId xmlns:a16="http://schemas.microsoft.com/office/drawing/2014/main" id="{205E3C63-F7F6-2354-A6CF-725C1CF270BF}"/>
                    </a:ext>
                  </a:extLst>
                </p14:cNvPr>
                <p14:cNvContentPartPr/>
                <p14:nvPr/>
              </p14:nvContentPartPr>
              <p14:xfrm>
                <a:off x="10078736" y="1098666"/>
                <a:ext cx="77760" cy="101160"/>
              </p14:xfrm>
            </p:contentPart>
          </mc:Choice>
          <mc:Fallback>
            <p:pic>
              <p:nvPicPr>
                <p:cNvPr id="53" name="Ink 52">
                  <a:extLst>
                    <a:ext uri="{FF2B5EF4-FFF2-40B4-BE49-F238E27FC236}">
                      <a16:creationId xmlns:a16="http://schemas.microsoft.com/office/drawing/2014/main" id="{205E3C63-F7F6-2354-A6CF-725C1CF270BF}"/>
                    </a:ext>
                  </a:extLst>
                </p:cNvPr>
                <p:cNvPicPr/>
                <p:nvPr/>
              </p:nvPicPr>
              <p:blipFill>
                <a:blip r:embed="rId77"/>
                <a:stretch>
                  <a:fillRect/>
                </a:stretch>
              </p:blipFill>
              <p:spPr>
                <a:xfrm>
                  <a:off x="10069736" y="1089666"/>
                  <a:ext cx="954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4" name="Ink 53">
                  <a:extLst>
                    <a:ext uri="{FF2B5EF4-FFF2-40B4-BE49-F238E27FC236}">
                      <a16:creationId xmlns:a16="http://schemas.microsoft.com/office/drawing/2014/main" id="{603DFEBF-B8B9-7A37-BBA2-C3534909D19C}"/>
                    </a:ext>
                  </a:extLst>
                </p14:cNvPr>
                <p14:cNvContentPartPr/>
                <p14:nvPr/>
              </p14:nvContentPartPr>
              <p14:xfrm>
                <a:off x="10131296" y="1304586"/>
                <a:ext cx="77040" cy="87840"/>
              </p14:xfrm>
            </p:contentPart>
          </mc:Choice>
          <mc:Fallback>
            <p:pic>
              <p:nvPicPr>
                <p:cNvPr id="54" name="Ink 53">
                  <a:extLst>
                    <a:ext uri="{FF2B5EF4-FFF2-40B4-BE49-F238E27FC236}">
                      <a16:creationId xmlns:a16="http://schemas.microsoft.com/office/drawing/2014/main" id="{603DFEBF-B8B9-7A37-BBA2-C3534909D19C}"/>
                    </a:ext>
                  </a:extLst>
                </p:cNvPr>
                <p:cNvPicPr/>
                <p:nvPr/>
              </p:nvPicPr>
              <p:blipFill>
                <a:blip r:embed="rId79"/>
                <a:stretch>
                  <a:fillRect/>
                </a:stretch>
              </p:blipFill>
              <p:spPr>
                <a:xfrm>
                  <a:off x="10122296" y="1295586"/>
                  <a:ext cx="9468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5" name="Ink 54">
                  <a:extLst>
                    <a:ext uri="{FF2B5EF4-FFF2-40B4-BE49-F238E27FC236}">
                      <a16:creationId xmlns:a16="http://schemas.microsoft.com/office/drawing/2014/main" id="{87DA9F7D-6B46-11AE-BE2A-731B152CFE35}"/>
                    </a:ext>
                  </a:extLst>
                </p14:cNvPr>
                <p14:cNvContentPartPr/>
                <p14:nvPr/>
              </p14:nvContentPartPr>
              <p14:xfrm>
                <a:off x="10287896" y="1108386"/>
                <a:ext cx="42480" cy="38520"/>
              </p14:xfrm>
            </p:contentPart>
          </mc:Choice>
          <mc:Fallback>
            <p:pic>
              <p:nvPicPr>
                <p:cNvPr id="55" name="Ink 54">
                  <a:extLst>
                    <a:ext uri="{FF2B5EF4-FFF2-40B4-BE49-F238E27FC236}">
                      <a16:creationId xmlns:a16="http://schemas.microsoft.com/office/drawing/2014/main" id="{87DA9F7D-6B46-11AE-BE2A-731B152CFE35}"/>
                    </a:ext>
                  </a:extLst>
                </p:cNvPr>
                <p:cNvPicPr/>
                <p:nvPr/>
              </p:nvPicPr>
              <p:blipFill>
                <a:blip r:embed="rId81"/>
                <a:stretch>
                  <a:fillRect/>
                </a:stretch>
              </p:blipFill>
              <p:spPr>
                <a:xfrm>
                  <a:off x="10279256" y="1099746"/>
                  <a:ext cx="6012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6" name="Ink 55">
                  <a:extLst>
                    <a:ext uri="{FF2B5EF4-FFF2-40B4-BE49-F238E27FC236}">
                      <a16:creationId xmlns:a16="http://schemas.microsoft.com/office/drawing/2014/main" id="{A4CC4B51-F61C-1C95-5044-4D1A151B2A26}"/>
                    </a:ext>
                  </a:extLst>
                </p14:cNvPr>
                <p14:cNvContentPartPr/>
                <p14:nvPr/>
              </p14:nvContentPartPr>
              <p14:xfrm>
                <a:off x="10295816" y="1086066"/>
                <a:ext cx="90360" cy="126000"/>
              </p14:xfrm>
            </p:contentPart>
          </mc:Choice>
          <mc:Fallback>
            <p:pic>
              <p:nvPicPr>
                <p:cNvPr id="56" name="Ink 55">
                  <a:extLst>
                    <a:ext uri="{FF2B5EF4-FFF2-40B4-BE49-F238E27FC236}">
                      <a16:creationId xmlns:a16="http://schemas.microsoft.com/office/drawing/2014/main" id="{A4CC4B51-F61C-1C95-5044-4D1A151B2A26}"/>
                    </a:ext>
                  </a:extLst>
                </p:cNvPr>
                <p:cNvPicPr/>
                <p:nvPr/>
              </p:nvPicPr>
              <p:blipFill>
                <a:blip r:embed="rId83"/>
                <a:stretch>
                  <a:fillRect/>
                </a:stretch>
              </p:blipFill>
              <p:spPr>
                <a:xfrm>
                  <a:off x="10287176" y="1077066"/>
                  <a:ext cx="10800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57" name="Ink 56">
                  <a:extLst>
                    <a:ext uri="{FF2B5EF4-FFF2-40B4-BE49-F238E27FC236}">
                      <a16:creationId xmlns:a16="http://schemas.microsoft.com/office/drawing/2014/main" id="{4C7FD979-0D2C-578D-497C-16DB9456917B}"/>
                    </a:ext>
                  </a:extLst>
                </p14:cNvPr>
                <p14:cNvContentPartPr/>
                <p14:nvPr/>
              </p14:nvContentPartPr>
              <p14:xfrm>
                <a:off x="10369256" y="1275426"/>
                <a:ext cx="110160" cy="109080"/>
              </p14:xfrm>
            </p:contentPart>
          </mc:Choice>
          <mc:Fallback>
            <p:pic>
              <p:nvPicPr>
                <p:cNvPr id="57" name="Ink 56">
                  <a:extLst>
                    <a:ext uri="{FF2B5EF4-FFF2-40B4-BE49-F238E27FC236}">
                      <a16:creationId xmlns:a16="http://schemas.microsoft.com/office/drawing/2014/main" id="{4C7FD979-0D2C-578D-497C-16DB9456917B}"/>
                    </a:ext>
                  </a:extLst>
                </p:cNvPr>
                <p:cNvPicPr/>
                <p:nvPr/>
              </p:nvPicPr>
              <p:blipFill>
                <a:blip r:embed="rId85"/>
                <a:stretch>
                  <a:fillRect/>
                </a:stretch>
              </p:blipFill>
              <p:spPr>
                <a:xfrm>
                  <a:off x="10360256" y="1266786"/>
                  <a:ext cx="12780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58" name="Ink 57">
                  <a:extLst>
                    <a:ext uri="{FF2B5EF4-FFF2-40B4-BE49-F238E27FC236}">
                      <a16:creationId xmlns:a16="http://schemas.microsoft.com/office/drawing/2014/main" id="{78CD04AE-E418-C2FA-348A-A43BE8D4AB99}"/>
                    </a:ext>
                  </a:extLst>
                </p14:cNvPr>
                <p14:cNvContentPartPr/>
                <p14:nvPr/>
              </p14:nvContentPartPr>
              <p14:xfrm>
                <a:off x="10494536" y="990306"/>
                <a:ext cx="87480" cy="184680"/>
              </p14:xfrm>
            </p:contentPart>
          </mc:Choice>
          <mc:Fallback>
            <p:pic>
              <p:nvPicPr>
                <p:cNvPr id="58" name="Ink 57">
                  <a:extLst>
                    <a:ext uri="{FF2B5EF4-FFF2-40B4-BE49-F238E27FC236}">
                      <a16:creationId xmlns:a16="http://schemas.microsoft.com/office/drawing/2014/main" id="{78CD04AE-E418-C2FA-348A-A43BE8D4AB99}"/>
                    </a:ext>
                  </a:extLst>
                </p:cNvPr>
                <p:cNvPicPr/>
                <p:nvPr/>
              </p:nvPicPr>
              <p:blipFill>
                <a:blip r:embed="rId87"/>
                <a:stretch>
                  <a:fillRect/>
                </a:stretch>
              </p:blipFill>
              <p:spPr>
                <a:xfrm>
                  <a:off x="10485536" y="981666"/>
                  <a:ext cx="10512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9" name="Ink 58">
                  <a:extLst>
                    <a:ext uri="{FF2B5EF4-FFF2-40B4-BE49-F238E27FC236}">
                      <a16:creationId xmlns:a16="http://schemas.microsoft.com/office/drawing/2014/main" id="{58B89DC2-459E-122A-4414-E65C64C4D466}"/>
                    </a:ext>
                  </a:extLst>
                </p14:cNvPr>
                <p14:cNvContentPartPr/>
                <p14:nvPr/>
              </p14:nvContentPartPr>
              <p14:xfrm>
                <a:off x="10618016" y="1302066"/>
                <a:ext cx="100080" cy="107280"/>
              </p14:xfrm>
            </p:contentPart>
          </mc:Choice>
          <mc:Fallback>
            <p:pic>
              <p:nvPicPr>
                <p:cNvPr id="59" name="Ink 58">
                  <a:extLst>
                    <a:ext uri="{FF2B5EF4-FFF2-40B4-BE49-F238E27FC236}">
                      <a16:creationId xmlns:a16="http://schemas.microsoft.com/office/drawing/2014/main" id="{58B89DC2-459E-122A-4414-E65C64C4D466}"/>
                    </a:ext>
                  </a:extLst>
                </p:cNvPr>
                <p:cNvPicPr/>
                <p:nvPr/>
              </p:nvPicPr>
              <p:blipFill>
                <a:blip r:embed="rId89"/>
                <a:stretch>
                  <a:fillRect/>
                </a:stretch>
              </p:blipFill>
              <p:spPr>
                <a:xfrm>
                  <a:off x="10609016" y="1293426"/>
                  <a:ext cx="11772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0" name="Ink 59">
                  <a:extLst>
                    <a:ext uri="{FF2B5EF4-FFF2-40B4-BE49-F238E27FC236}">
                      <a16:creationId xmlns:a16="http://schemas.microsoft.com/office/drawing/2014/main" id="{C9CDF84D-469A-B7B5-738B-177A88FC9678}"/>
                    </a:ext>
                  </a:extLst>
                </p14:cNvPr>
                <p14:cNvContentPartPr/>
                <p14:nvPr/>
              </p14:nvContentPartPr>
              <p14:xfrm>
                <a:off x="10820336" y="989226"/>
                <a:ext cx="83160" cy="183240"/>
              </p14:xfrm>
            </p:contentPart>
          </mc:Choice>
          <mc:Fallback>
            <p:pic>
              <p:nvPicPr>
                <p:cNvPr id="60" name="Ink 59">
                  <a:extLst>
                    <a:ext uri="{FF2B5EF4-FFF2-40B4-BE49-F238E27FC236}">
                      <a16:creationId xmlns:a16="http://schemas.microsoft.com/office/drawing/2014/main" id="{C9CDF84D-469A-B7B5-738B-177A88FC9678}"/>
                    </a:ext>
                  </a:extLst>
                </p:cNvPr>
                <p:cNvPicPr/>
                <p:nvPr/>
              </p:nvPicPr>
              <p:blipFill>
                <a:blip r:embed="rId91"/>
                <a:stretch>
                  <a:fillRect/>
                </a:stretch>
              </p:blipFill>
              <p:spPr>
                <a:xfrm>
                  <a:off x="10811696" y="980586"/>
                  <a:ext cx="100800" cy="200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2">
            <p14:nvContentPartPr>
              <p14:cNvPr id="62" name="Ink 61">
                <a:extLst>
                  <a:ext uri="{FF2B5EF4-FFF2-40B4-BE49-F238E27FC236}">
                    <a16:creationId xmlns:a16="http://schemas.microsoft.com/office/drawing/2014/main" id="{3EDA4333-1260-6F55-7B47-CF2BF3EAED2E}"/>
                  </a:ext>
                </a:extLst>
              </p14:cNvPr>
              <p14:cNvContentPartPr/>
              <p14:nvPr/>
            </p14:nvContentPartPr>
            <p14:xfrm>
              <a:off x="10458176" y="2748186"/>
              <a:ext cx="243000" cy="158040"/>
            </p14:xfrm>
          </p:contentPart>
        </mc:Choice>
        <mc:Fallback>
          <p:pic>
            <p:nvPicPr>
              <p:cNvPr id="62" name="Ink 61">
                <a:extLst>
                  <a:ext uri="{FF2B5EF4-FFF2-40B4-BE49-F238E27FC236}">
                    <a16:creationId xmlns:a16="http://schemas.microsoft.com/office/drawing/2014/main" id="{3EDA4333-1260-6F55-7B47-CF2BF3EAED2E}"/>
                  </a:ext>
                </a:extLst>
              </p:cNvPr>
              <p:cNvPicPr/>
              <p:nvPr/>
            </p:nvPicPr>
            <p:blipFill>
              <a:blip r:embed="rId93"/>
              <a:stretch>
                <a:fillRect/>
              </a:stretch>
            </p:blipFill>
            <p:spPr>
              <a:xfrm>
                <a:off x="10449536" y="2739546"/>
                <a:ext cx="260640" cy="175680"/>
              </a:xfrm>
              <a:prstGeom prst="rect">
                <a:avLst/>
              </a:prstGeom>
            </p:spPr>
          </p:pic>
        </mc:Fallback>
      </mc:AlternateContent>
      <p:grpSp>
        <p:nvGrpSpPr>
          <p:cNvPr id="2051" name="Group 2050">
            <a:extLst>
              <a:ext uri="{FF2B5EF4-FFF2-40B4-BE49-F238E27FC236}">
                <a16:creationId xmlns:a16="http://schemas.microsoft.com/office/drawing/2014/main" id="{4DF5C45A-908C-8D04-9B2D-293B657D53E1}"/>
              </a:ext>
            </a:extLst>
          </p:cNvPr>
          <p:cNvGrpSpPr/>
          <p:nvPr/>
        </p:nvGrpSpPr>
        <p:grpSpPr>
          <a:xfrm>
            <a:off x="9548816" y="3167226"/>
            <a:ext cx="1363320" cy="234360"/>
            <a:chOff x="9548816" y="3167226"/>
            <a:chExt cx="1363320" cy="234360"/>
          </a:xfrm>
        </p:grpSpPr>
        <mc:AlternateContent xmlns:mc="http://schemas.openxmlformats.org/markup-compatibility/2006">
          <mc:Choice xmlns:p14="http://schemas.microsoft.com/office/powerpoint/2010/main" Requires="p14">
            <p:contentPart p14:bwMode="auto" r:id="rId94">
              <p14:nvContentPartPr>
                <p14:cNvPr id="63" name="Ink 62">
                  <a:extLst>
                    <a:ext uri="{FF2B5EF4-FFF2-40B4-BE49-F238E27FC236}">
                      <a16:creationId xmlns:a16="http://schemas.microsoft.com/office/drawing/2014/main" id="{2A13CF31-A208-4685-93E2-A917A144331A}"/>
                    </a:ext>
                  </a:extLst>
                </p14:cNvPr>
                <p14:cNvContentPartPr/>
                <p14:nvPr/>
              </p14:nvContentPartPr>
              <p14:xfrm>
                <a:off x="10076216" y="3167226"/>
                <a:ext cx="835920" cy="220320"/>
              </p14:xfrm>
            </p:contentPart>
          </mc:Choice>
          <mc:Fallback>
            <p:pic>
              <p:nvPicPr>
                <p:cNvPr id="63" name="Ink 62">
                  <a:extLst>
                    <a:ext uri="{FF2B5EF4-FFF2-40B4-BE49-F238E27FC236}">
                      <a16:creationId xmlns:a16="http://schemas.microsoft.com/office/drawing/2014/main" id="{2A13CF31-A208-4685-93E2-A917A144331A}"/>
                    </a:ext>
                  </a:extLst>
                </p:cNvPr>
                <p:cNvPicPr/>
                <p:nvPr/>
              </p:nvPicPr>
              <p:blipFill>
                <a:blip r:embed="rId95"/>
                <a:stretch>
                  <a:fillRect/>
                </a:stretch>
              </p:blipFill>
              <p:spPr>
                <a:xfrm>
                  <a:off x="10067576" y="3158586"/>
                  <a:ext cx="853560" cy="23796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2048" name="Ink 2047">
                  <a:extLst>
                    <a:ext uri="{FF2B5EF4-FFF2-40B4-BE49-F238E27FC236}">
                      <a16:creationId xmlns:a16="http://schemas.microsoft.com/office/drawing/2014/main" id="{AF875432-08AE-4D9D-05B1-57613010134D}"/>
                    </a:ext>
                  </a:extLst>
                </p14:cNvPr>
                <p14:cNvContentPartPr/>
                <p14:nvPr/>
              </p14:nvContentPartPr>
              <p14:xfrm>
                <a:off x="9590936" y="3176946"/>
                <a:ext cx="1273680" cy="187200"/>
              </p14:xfrm>
            </p:contentPart>
          </mc:Choice>
          <mc:Fallback>
            <p:pic>
              <p:nvPicPr>
                <p:cNvPr id="2048" name="Ink 2047">
                  <a:extLst>
                    <a:ext uri="{FF2B5EF4-FFF2-40B4-BE49-F238E27FC236}">
                      <a16:creationId xmlns:a16="http://schemas.microsoft.com/office/drawing/2014/main" id="{AF875432-08AE-4D9D-05B1-57613010134D}"/>
                    </a:ext>
                  </a:extLst>
                </p:cNvPr>
                <p:cNvPicPr/>
                <p:nvPr/>
              </p:nvPicPr>
              <p:blipFill>
                <a:blip r:embed="rId97"/>
                <a:stretch>
                  <a:fillRect/>
                </a:stretch>
              </p:blipFill>
              <p:spPr>
                <a:xfrm>
                  <a:off x="9581936" y="3168306"/>
                  <a:ext cx="1291320" cy="20484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2049" name="Ink 2048">
                  <a:extLst>
                    <a:ext uri="{FF2B5EF4-FFF2-40B4-BE49-F238E27FC236}">
                      <a16:creationId xmlns:a16="http://schemas.microsoft.com/office/drawing/2014/main" id="{BB03585B-BFA0-7C8D-9E0B-E92276A1B776}"/>
                    </a:ext>
                  </a:extLst>
                </p14:cNvPr>
                <p14:cNvContentPartPr/>
                <p14:nvPr/>
              </p14:nvContentPartPr>
              <p14:xfrm>
                <a:off x="9548816" y="3319146"/>
                <a:ext cx="99360" cy="82440"/>
              </p14:xfrm>
            </p:contentPart>
          </mc:Choice>
          <mc:Fallback>
            <p:pic>
              <p:nvPicPr>
                <p:cNvPr id="2049" name="Ink 2048">
                  <a:extLst>
                    <a:ext uri="{FF2B5EF4-FFF2-40B4-BE49-F238E27FC236}">
                      <a16:creationId xmlns:a16="http://schemas.microsoft.com/office/drawing/2014/main" id="{BB03585B-BFA0-7C8D-9E0B-E92276A1B776}"/>
                    </a:ext>
                  </a:extLst>
                </p:cNvPr>
                <p:cNvPicPr/>
                <p:nvPr/>
              </p:nvPicPr>
              <p:blipFill>
                <a:blip r:embed="rId99"/>
                <a:stretch>
                  <a:fillRect/>
                </a:stretch>
              </p:blipFill>
              <p:spPr>
                <a:xfrm>
                  <a:off x="9539816" y="3310146"/>
                  <a:ext cx="117000" cy="100080"/>
                </a:xfrm>
                <a:prstGeom prst="rect">
                  <a:avLst/>
                </a:prstGeom>
              </p:spPr>
            </p:pic>
          </mc:Fallback>
        </mc:AlternateContent>
      </p:grpSp>
    </p:spTree>
    <p:extLst>
      <p:ext uri="{BB962C8B-B14F-4D97-AF65-F5344CB8AC3E}">
        <p14:creationId xmlns:p14="http://schemas.microsoft.com/office/powerpoint/2010/main" val="3163313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1785" y="134704"/>
            <a:ext cx="8523288" cy="401637"/>
          </a:xfrm>
        </p:spPr>
        <p:txBody>
          <a:bodyPr>
            <a:noAutofit/>
          </a:bodyPr>
          <a:lstStyle/>
          <a:p>
            <a:r>
              <a:rPr lang="en-US" sz="2706"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4970145" y="2404700"/>
            <a:ext cx="3377784" cy="1355499"/>
          </a:xfrm>
          <a:prstGeom prst="rect">
            <a:avLst/>
          </a:prstGeom>
          <a:noFill/>
        </p:spPr>
        <p:txBody>
          <a:bodyPr wrap="none" rtlCol="0">
            <a:spAutoFit/>
          </a:bodyPr>
          <a:lstStyle/>
          <a:p>
            <a:r>
              <a:rPr lang="en-US" sz="2052" dirty="0"/>
              <a:t>Lane 1: Child</a:t>
            </a:r>
          </a:p>
          <a:p>
            <a:r>
              <a:rPr lang="en-US" sz="2052" dirty="0"/>
              <a:t>Lane 2: Mother</a:t>
            </a:r>
          </a:p>
          <a:p>
            <a:endParaRPr lang="en-US" sz="2052" dirty="0"/>
          </a:p>
          <a:p>
            <a:r>
              <a:rPr lang="en-US" sz="2052" dirty="0"/>
              <a:t>Lanes A, B, C: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5022602" y="3976735"/>
            <a:ext cx="3036409" cy="1671291"/>
          </a:xfrm>
          <a:prstGeom prst="rect">
            <a:avLst/>
          </a:prstGeom>
          <a:noFill/>
        </p:spPr>
        <p:txBody>
          <a:bodyPr wrap="none" rtlCol="0">
            <a:spAutoFit/>
          </a:bodyPr>
          <a:lstStyle/>
          <a:p>
            <a:r>
              <a:rPr lang="en-US" sz="2052" i="1" dirty="0">
                <a:solidFill>
                  <a:srgbClr val="00B0F0"/>
                </a:solidFill>
              </a:rPr>
              <a:t>2. Who is </a:t>
            </a:r>
            <a:r>
              <a:rPr lang="en-US" sz="2052" b="1" i="1" u="sng" dirty="0">
                <a:solidFill>
                  <a:srgbClr val="00B0F0"/>
                </a:solidFill>
              </a:rPr>
              <a:t>not</a:t>
            </a:r>
            <a:r>
              <a:rPr lang="en-US" sz="2052" i="1" dirty="0">
                <a:solidFill>
                  <a:srgbClr val="00B0F0"/>
                </a:solidFill>
              </a:rPr>
              <a:t> the father?</a:t>
            </a:r>
          </a:p>
          <a:p>
            <a:endParaRPr lang="en-US" sz="2052" i="1" dirty="0">
              <a:solidFill>
                <a:srgbClr val="00B0F0"/>
              </a:solidFill>
            </a:endParaRPr>
          </a:p>
          <a:p>
            <a:endParaRPr lang="en-US" sz="2052" i="1" dirty="0">
              <a:solidFill>
                <a:srgbClr val="00B0F0"/>
              </a:solidFill>
            </a:endParaRPr>
          </a:p>
          <a:p>
            <a:endParaRPr lang="en-US" sz="2052" i="1" dirty="0">
              <a:solidFill>
                <a:srgbClr val="00B0F0"/>
              </a:solidFill>
            </a:endParaRPr>
          </a:p>
          <a:p>
            <a:r>
              <a:rPr lang="en-US" sz="2052" i="1" dirty="0">
                <a:solidFill>
                  <a:srgbClr val="00B0F0"/>
                </a:solidFill>
              </a:rPr>
              <a:t>3. Who </a:t>
            </a:r>
            <a:r>
              <a:rPr lang="en-US" sz="2052" b="1" i="1" dirty="0">
                <a:solidFill>
                  <a:srgbClr val="00B0F0"/>
                </a:solidFill>
              </a:rPr>
              <a:t>may</a:t>
            </a:r>
            <a:r>
              <a:rPr lang="en-US" sz="2052" i="1" dirty="0">
                <a:solidFill>
                  <a:srgbClr val="00B0F0"/>
                </a:solidFill>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extLst>
              <p:ext uri="{D42A27DB-BD31-4B8C-83A1-F6EECF244321}">
                <p14:modId xmlns:p14="http://schemas.microsoft.com/office/powerpoint/2010/main" val="4196043625"/>
              </p:ext>
            </p:extLst>
          </p:nvPr>
        </p:nvGraphicFramePr>
        <p:xfrm>
          <a:off x="5517610" y="1823030"/>
          <a:ext cx="2863156" cy="376731"/>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517610" y="1823030"/>
                        <a:ext cx="2863156" cy="376731"/>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5215374" y="1020536"/>
            <a:ext cx="1555554" cy="408125"/>
          </a:xfrm>
          <a:prstGeom prst="rect">
            <a:avLst/>
          </a:prstGeom>
          <a:noFill/>
        </p:spPr>
        <p:txBody>
          <a:bodyPr wrap="none" rtlCol="0">
            <a:spAutoFit/>
          </a:bodyPr>
          <a:lstStyle/>
          <a:p>
            <a:r>
              <a:rPr lang="en-US" sz="2052" dirty="0"/>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extLst>
              <p:ext uri="{D42A27DB-BD31-4B8C-83A1-F6EECF244321}">
                <p14:modId xmlns:p14="http://schemas.microsoft.com/office/powerpoint/2010/main" val="1089453318"/>
              </p:ext>
            </p:extLst>
          </p:nvPr>
        </p:nvGraphicFramePr>
        <p:xfrm>
          <a:off x="6867312" y="1191198"/>
          <a:ext cx="371432" cy="201865"/>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867312" y="1191198"/>
                        <a:ext cx="371432" cy="20186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extLst>
              <p:ext uri="{D42A27DB-BD31-4B8C-83A1-F6EECF244321}">
                <p14:modId xmlns:p14="http://schemas.microsoft.com/office/powerpoint/2010/main" val="4087666576"/>
              </p:ext>
            </p:extLst>
          </p:nvPr>
        </p:nvGraphicFramePr>
        <p:xfrm>
          <a:off x="6561126" y="1473229"/>
          <a:ext cx="484477" cy="177642"/>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561126" y="1473229"/>
                        <a:ext cx="484477" cy="177642"/>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5227118" y="1353145"/>
            <a:ext cx="1665908" cy="408125"/>
          </a:xfrm>
          <a:prstGeom prst="rect">
            <a:avLst/>
          </a:prstGeom>
          <a:noFill/>
        </p:spPr>
        <p:txBody>
          <a:bodyPr wrap="square" rtlCol="0">
            <a:spAutoFit/>
          </a:bodyPr>
          <a:lstStyle/>
          <a:p>
            <a:r>
              <a:rPr lang="en-US" sz="2052" dirty="0"/>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9133684" y="987140"/>
            <a:ext cx="3573615" cy="4427116"/>
            <a:chOff x="5639237" y="1427339"/>
            <a:chExt cx="4644879" cy="5754235"/>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54235"/>
              <a:chOff x="5639237" y="1427339"/>
              <a:chExt cx="3202901" cy="5754235"/>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4" imgW="380464" imgH="694985" progId="MDLDrawOLE.MDLDrawObject.1">
                      <p:embed/>
                    </p:oleObj>
                  </mc:Choice>
                  <mc:Fallback>
                    <p:oleObj name="MDLDrawObject Class" r:id="rId14"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5" imgW="523827" imgH="571296" progId="MDLDrawOLE.MDLDrawObject.1">
                      <p:embed/>
                    </p:oleObj>
                  </mc:Choice>
                  <mc:Fallback>
                    <p:oleObj name="MDLDrawObject Class" r:id="rId15"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6"/>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7" imgW="523827" imgH="571296" progId="MDLDrawOLE.MDLDrawObject.1">
                      <p:embed/>
                    </p:oleObj>
                  </mc:Choice>
                  <mc:Fallback>
                    <p:oleObj name="MDLDrawObject Class" r:id="rId17"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6"/>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8" imgW="523827" imgH="571296" progId="MDLDrawOLE.MDLDrawObject.1">
                      <p:embed/>
                    </p:oleObj>
                  </mc:Choice>
                  <mc:Fallback>
                    <p:oleObj name="MDLDrawObject Class" r:id="rId18"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6"/>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9" imgW="523827" imgH="571296" progId="MDLDrawOLE.MDLDrawObject.1">
                      <p:embed/>
                    </p:oleObj>
                  </mc:Choice>
                  <mc:Fallback>
                    <p:oleObj name="MDLDrawObject Class" r:id="rId19"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6"/>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08819" cy="397205"/>
              </a:xfrm>
              <a:prstGeom prst="rect">
                <a:avLst/>
              </a:prstGeom>
              <a:noFill/>
            </p:spPr>
            <p:txBody>
              <a:bodyPr wrap="none" rtlCol="0">
                <a:spAutoFit/>
              </a:bodyPr>
              <a:lstStyle/>
              <a:p>
                <a:r>
                  <a:rPr lang="en-US" sz="1386" dirty="0"/>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4" imgW="380464" imgH="694985" progId="MDLDrawOLE.MDLDrawObject.1">
                      <p:embed/>
                    </p:oleObj>
                  </mc:Choice>
                  <mc:Fallback>
                    <p:oleObj name="MDLDrawObject Class" r:id="rId14"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8" imgW="523827" imgH="571296" progId="MDLDrawOLE.MDLDrawObject.1">
                      <p:embed/>
                    </p:oleObj>
                  </mc:Choice>
                  <mc:Fallback>
                    <p:oleObj name="MDLDrawObject Class" r:id="rId18"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6"/>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9442970" y="1003223"/>
            <a:ext cx="450764" cy="327141"/>
          </a:xfrm>
          <a:prstGeom prst="rect">
            <a:avLst/>
          </a:prstGeom>
          <a:noFill/>
        </p:spPr>
        <p:txBody>
          <a:bodyPr wrap="none" rtlCol="0">
            <a:spAutoFit/>
          </a:bodyPr>
          <a:lstStyle/>
          <a:p>
            <a:r>
              <a:rPr lang="en-US" sz="1526" dirty="0"/>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10183712" y="820486"/>
            <a:ext cx="467051" cy="327141"/>
          </a:xfrm>
          <a:prstGeom prst="rect">
            <a:avLst/>
          </a:prstGeom>
          <a:noFill/>
        </p:spPr>
        <p:txBody>
          <a:bodyPr wrap="none" rtlCol="0">
            <a:spAutoFit/>
          </a:bodyPr>
          <a:lstStyle/>
          <a:p>
            <a:r>
              <a:rPr lang="en-US" sz="1526" dirty="0"/>
              <a:t>Top</a:t>
            </a:r>
          </a:p>
        </p:txBody>
      </p:sp>
      <p:sp>
        <p:nvSpPr>
          <p:cNvPr id="12" name="TextBox 11">
            <a:extLst>
              <a:ext uri="{FF2B5EF4-FFF2-40B4-BE49-F238E27FC236}">
                <a16:creationId xmlns:a16="http://schemas.microsoft.com/office/drawing/2014/main" id="{32CE499C-637A-DAA3-5564-9E27AA5A4998}"/>
              </a:ext>
            </a:extLst>
          </p:cNvPr>
          <p:cNvSpPr txBox="1"/>
          <p:nvPr/>
        </p:nvSpPr>
        <p:spPr>
          <a:xfrm>
            <a:off x="81072" y="567913"/>
            <a:ext cx="4594750" cy="6408165"/>
          </a:xfrm>
          <a:prstGeom prst="rect">
            <a:avLst/>
          </a:prstGeom>
          <a:noFill/>
        </p:spPr>
        <p:txBody>
          <a:bodyPr wrap="square" rtlCol="0">
            <a:spAutoFit/>
          </a:bodyPr>
          <a:lstStyle/>
          <a:p>
            <a:pPr marL="246840" indent="-246840"/>
            <a:r>
              <a:rPr lang="en-US" sz="2052" dirty="0"/>
              <a:t>1. DNA samples (blood, cheek cells) would be obtained from:</a:t>
            </a:r>
          </a:p>
          <a:p>
            <a:pPr marL="791242" lvl="1" indent="-304324">
              <a:buFont typeface="Arial" panose="020B0604020202020204" pitchFamily="34" charset="0"/>
              <a:buChar char="•"/>
            </a:pPr>
            <a:r>
              <a:rPr lang="en-US" sz="2052" dirty="0"/>
              <a:t>Mother</a:t>
            </a:r>
          </a:p>
          <a:p>
            <a:pPr marL="791242" lvl="1" indent="-304324">
              <a:buFont typeface="Arial" panose="020B0604020202020204" pitchFamily="34" charset="0"/>
              <a:buChar char="•"/>
            </a:pPr>
            <a:r>
              <a:rPr lang="en-US" sz="2052" dirty="0"/>
              <a:t>Child</a:t>
            </a:r>
          </a:p>
          <a:p>
            <a:pPr marL="791242" lvl="1" indent="-304324">
              <a:buFont typeface="Arial" panose="020B0604020202020204" pitchFamily="34" charset="0"/>
              <a:buChar char="•"/>
            </a:pPr>
            <a:r>
              <a:rPr lang="en-US" sz="2052" dirty="0"/>
              <a:t>Candidate fathers.</a:t>
            </a:r>
          </a:p>
          <a:p>
            <a:pPr marL="246840" indent="-246840"/>
            <a:r>
              <a:rPr lang="en-US" sz="2052" dirty="0"/>
              <a:t>2. PCR would be preformed using primers that amplify a segment of the chromosome containing repeats.</a:t>
            </a:r>
          </a:p>
          <a:p>
            <a:pPr marL="246840" indent="-246840"/>
            <a:r>
              <a:rPr lang="en-US" sz="2052" dirty="0"/>
              <a:t>3. Each individual would show 2 bands on the gel, corresponding to the PCR product from each chromosome (we have two copies of each chromosome).</a:t>
            </a:r>
          </a:p>
          <a:p>
            <a:pPr marL="246840" indent="-246840"/>
            <a:r>
              <a:rPr lang="en-US" sz="2052" dirty="0"/>
              <a:t>4. The child would inherit one copy from the mother and the other from the father:</a:t>
            </a:r>
          </a:p>
          <a:p>
            <a:pPr marL="791242" lvl="1" indent="-304324">
              <a:buFont typeface="Arial" panose="020B0604020202020204" pitchFamily="34" charset="0"/>
              <a:buChar char="•"/>
            </a:pPr>
            <a:r>
              <a:rPr lang="en-US" sz="2052" dirty="0"/>
              <a:t>One of the child’s PCR product would match one of the mothers.</a:t>
            </a:r>
          </a:p>
          <a:p>
            <a:pPr marL="791242" lvl="1" indent="-304324">
              <a:buFont typeface="Arial" panose="020B0604020202020204" pitchFamily="34" charset="0"/>
              <a:buChar char="•"/>
            </a:pPr>
            <a:r>
              <a:rPr lang="en-US" sz="2052" dirty="0"/>
              <a:t>The other PCR product from the child would match one of the PCR products from the father.</a:t>
            </a:r>
          </a:p>
        </p:txBody>
      </p:sp>
      <p:sp>
        <p:nvSpPr>
          <p:cNvPr id="24" name="TextBox 23">
            <a:extLst>
              <a:ext uri="{FF2B5EF4-FFF2-40B4-BE49-F238E27FC236}">
                <a16:creationId xmlns:a16="http://schemas.microsoft.com/office/drawing/2014/main" id="{5A0615E2-8646-323A-0BA3-DCFA093E3B0B}"/>
              </a:ext>
            </a:extLst>
          </p:cNvPr>
          <p:cNvSpPr txBox="1"/>
          <p:nvPr/>
        </p:nvSpPr>
        <p:spPr>
          <a:xfrm>
            <a:off x="9840647" y="3122576"/>
            <a:ext cx="1185709" cy="338554"/>
          </a:xfrm>
          <a:prstGeom prst="rect">
            <a:avLst/>
          </a:prstGeom>
          <a:solidFill>
            <a:schemeClr val="bg1"/>
          </a:solidFill>
        </p:spPr>
        <p:txBody>
          <a:bodyPr wrap="none" rtlCol="0">
            <a:spAutoFit/>
          </a:bodyPr>
          <a:lstStyle/>
          <a:p>
            <a:pPr algn="ctr"/>
            <a:r>
              <a:rPr lang="en-US" sz="1600" b="1" spc="100" dirty="0">
                <a:latin typeface="Arial" panose="020B0604020202020204" pitchFamily="34" charset="0"/>
                <a:cs typeface="Arial" panose="020B0604020202020204" pitchFamily="34" charset="0"/>
              </a:rPr>
              <a:t>1 2 A B C</a:t>
            </a:r>
          </a:p>
        </p:txBody>
      </p:sp>
      <p:cxnSp>
        <p:nvCxnSpPr>
          <p:cNvPr id="40" name="Straight Connector 39">
            <a:extLst>
              <a:ext uri="{FF2B5EF4-FFF2-40B4-BE49-F238E27FC236}">
                <a16:creationId xmlns:a16="http://schemas.microsoft.com/office/drawing/2014/main" id="{735824EF-BD00-50AA-AE9B-CBB91CF80DAA}"/>
              </a:ext>
            </a:extLst>
          </p:cNvPr>
          <p:cNvCxnSpPr>
            <a:cxnSpLocks/>
          </p:cNvCxnSpPr>
          <p:nvPr/>
        </p:nvCxnSpPr>
        <p:spPr>
          <a:xfrm>
            <a:off x="10117742"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D50712-5E8F-07F5-1C34-DE3E499C07F0}"/>
              </a:ext>
            </a:extLst>
          </p:cNvPr>
          <p:cNvCxnSpPr>
            <a:cxnSpLocks/>
          </p:cNvCxnSpPr>
          <p:nvPr/>
        </p:nvCxnSpPr>
        <p:spPr>
          <a:xfrm>
            <a:off x="10331588"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A98ECD-673E-F748-5D14-B0804228677C}"/>
              </a:ext>
            </a:extLst>
          </p:cNvPr>
          <p:cNvCxnSpPr>
            <a:cxnSpLocks/>
          </p:cNvCxnSpPr>
          <p:nvPr/>
        </p:nvCxnSpPr>
        <p:spPr>
          <a:xfrm>
            <a:off x="10545434"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ADFDF1-D5CD-3FBF-CDB9-0FC7170FF726}"/>
              </a:ext>
            </a:extLst>
          </p:cNvPr>
          <p:cNvCxnSpPr>
            <a:cxnSpLocks/>
          </p:cNvCxnSpPr>
          <p:nvPr/>
        </p:nvCxnSpPr>
        <p:spPr>
          <a:xfrm>
            <a:off x="10759281" y="759902"/>
            <a:ext cx="0" cy="2518336"/>
          </a:xfrm>
          <a:prstGeom prst="line">
            <a:avLst/>
          </a:prstGeom>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0AE9F592-5CF1-FD18-55E2-8DA03945B0CD}"/>
              </a:ext>
            </a:extLst>
          </p:cNvPr>
          <p:cNvSpPr>
            <a:spLocks noGrp="1"/>
          </p:cNvSpPr>
          <p:nvPr>
            <p:ph type="dt" sz="half" idx="10"/>
          </p:nvPr>
        </p:nvSpPr>
        <p:spPr/>
        <p:txBody>
          <a:bodyPr/>
          <a:lstStyle/>
          <a:p>
            <a:fld id="{5EF0AE5F-207E-42B2-8798-C51C2E1B2004}" type="datetime1">
              <a:rPr lang="en-US" smtClean="0"/>
              <a:t>9/7/2024</a:t>
            </a:fld>
            <a:endParaRPr lang="en-US"/>
          </a:p>
        </p:txBody>
      </p:sp>
      <p:sp>
        <p:nvSpPr>
          <p:cNvPr id="13" name="Footer Placeholder 12">
            <a:extLst>
              <a:ext uri="{FF2B5EF4-FFF2-40B4-BE49-F238E27FC236}">
                <a16:creationId xmlns:a16="http://schemas.microsoft.com/office/drawing/2014/main" id="{B9B9150C-93F3-DA58-9431-A71A3576EEE1}"/>
              </a:ext>
            </a:extLst>
          </p:cNvPr>
          <p:cNvSpPr>
            <a:spLocks noGrp="1"/>
          </p:cNvSpPr>
          <p:nvPr>
            <p:ph type="ftr" sz="quarter" idx="11"/>
          </p:nvPr>
        </p:nvSpPr>
        <p:spPr/>
        <p:txBody>
          <a:bodyPr/>
          <a:lstStyle/>
          <a:p>
            <a:r>
              <a:rPr lang="en-US"/>
              <a:t>Drugs and Disease F2024 - Lecture 4</a:t>
            </a:r>
          </a:p>
        </p:txBody>
      </p:sp>
      <p:sp>
        <p:nvSpPr>
          <p:cNvPr id="14" name="Slide Number Placeholder 13">
            <a:extLst>
              <a:ext uri="{FF2B5EF4-FFF2-40B4-BE49-F238E27FC236}">
                <a16:creationId xmlns:a16="http://schemas.microsoft.com/office/drawing/2014/main" id="{BA0B36BF-A859-C713-504A-3ABF10869476}"/>
              </a:ext>
            </a:extLst>
          </p:cNvPr>
          <p:cNvSpPr>
            <a:spLocks noGrp="1"/>
          </p:cNvSpPr>
          <p:nvPr>
            <p:ph type="sldNum" sz="quarter" idx="12"/>
          </p:nvPr>
        </p:nvSpPr>
        <p:spPr/>
        <p:txBody>
          <a:bodyPr/>
          <a:lstStyle/>
          <a:p>
            <a:fld id="{DC3BB032-4020-48F4-953B-341806DC4A2B}" type="slidenum">
              <a:rPr lang="en-US" smtClean="0"/>
              <a:t>28</a:t>
            </a:fld>
            <a:endParaRPr lang="en-US"/>
          </a:p>
        </p:txBody>
      </p:sp>
      <p:sp>
        <p:nvSpPr>
          <p:cNvPr id="6" name="Rectangle 5">
            <a:extLst>
              <a:ext uri="{FF2B5EF4-FFF2-40B4-BE49-F238E27FC236}">
                <a16:creationId xmlns:a16="http://schemas.microsoft.com/office/drawing/2014/main" id="{6FDFA7A0-C373-CB28-3C84-3BED3DB47854}"/>
              </a:ext>
            </a:extLst>
          </p:cNvPr>
          <p:cNvSpPr/>
          <p:nvPr/>
        </p:nvSpPr>
        <p:spPr>
          <a:xfrm>
            <a:off x="9540081" y="1874837"/>
            <a:ext cx="778061"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F87736-4645-06CF-1859-5337D89F88AD}"/>
              </a:ext>
            </a:extLst>
          </p:cNvPr>
          <p:cNvSpPr/>
          <p:nvPr/>
        </p:nvSpPr>
        <p:spPr>
          <a:xfrm>
            <a:off x="9579559" y="2773404"/>
            <a:ext cx="493922"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3FD528-0CF3-228F-6757-C7BE47586402}"/>
              </a:ext>
            </a:extLst>
          </p:cNvPr>
          <p:cNvSpPr/>
          <p:nvPr/>
        </p:nvSpPr>
        <p:spPr>
          <a:xfrm>
            <a:off x="10325931" y="2773404"/>
            <a:ext cx="649784"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0">
            <p14:nvContentPartPr>
              <p14:cNvPr id="26" name="Ink 25">
                <a:extLst>
                  <a:ext uri="{FF2B5EF4-FFF2-40B4-BE49-F238E27FC236}">
                    <a16:creationId xmlns:a16="http://schemas.microsoft.com/office/drawing/2014/main" id="{6C73341E-8A88-1FD6-2F45-DA91AFCDCCA4}"/>
                  </a:ext>
                </a:extLst>
              </p14:cNvPr>
              <p14:cNvContentPartPr/>
              <p14:nvPr/>
            </p14:nvContentPartPr>
            <p14:xfrm>
              <a:off x="7414016" y="1011730"/>
              <a:ext cx="226080" cy="201960"/>
            </p14:xfrm>
          </p:contentPart>
        </mc:Choice>
        <mc:Fallback>
          <p:pic>
            <p:nvPicPr>
              <p:cNvPr id="26" name="Ink 25">
                <a:extLst>
                  <a:ext uri="{FF2B5EF4-FFF2-40B4-BE49-F238E27FC236}">
                    <a16:creationId xmlns:a16="http://schemas.microsoft.com/office/drawing/2014/main" id="{6C73341E-8A88-1FD6-2F45-DA91AFCDCCA4}"/>
                  </a:ext>
                </a:extLst>
              </p:cNvPr>
              <p:cNvPicPr/>
              <p:nvPr/>
            </p:nvPicPr>
            <p:blipFill>
              <a:blip r:embed="rId21"/>
              <a:stretch>
                <a:fillRect/>
              </a:stretch>
            </p:blipFill>
            <p:spPr>
              <a:xfrm>
                <a:off x="7405376" y="1002730"/>
                <a:ext cx="243720" cy="219600"/>
              </a:xfrm>
              <a:prstGeom prst="rect">
                <a:avLst/>
              </a:prstGeom>
            </p:spPr>
          </p:pic>
        </mc:Fallback>
      </mc:AlternateContent>
      <p:grpSp>
        <p:nvGrpSpPr>
          <p:cNvPr id="48" name="Group 47">
            <a:extLst>
              <a:ext uri="{FF2B5EF4-FFF2-40B4-BE49-F238E27FC236}">
                <a16:creationId xmlns:a16="http://schemas.microsoft.com/office/drawing/2014/main" id="{DE764132-2299-3E73-CE84-5D84BE12F8A8}"/>
              </a:ext>
            </a:extLst>
          </p:cNvPr>
          <p:cNvGrpSpPr/>
          <p:nvPr/>
        </p:nvGrpSpPr>
        <p:grpSpPr>
          <a:xfrm>
            <a:off x="7300256" y="1344730"/>
            <a:ext cx="469440" cy="263160"/>
            <a:chOff x="7300256" y="1344730"/>
            <a:chExt cx="469440" cy="263160"/>
          </a:xfrm>
        </p:grpSpPr>
        <mc:AlternateContent xmlns:mc="http://schemas.openxmlformats.org/markup-compatibility/2006">
          <mc:Choice xmlns:p14="http://schemas.microsoft.com/office/powerpoint/2010/main" Requires="p14">
            <p:contentPart p14:bwMode="auto" r:id="rId22">
              <p14:nvContentPartPr>
                <p14:cNvPr id="44" name="Ink 43">
                  <a:extLst>
                    <a:ext uri="{FF2B5EF4-FFF2-40B4-BE49-F238E27FC236}">
                      <a16:creationId xmlns:a16="http://schemas.microsoft.com/office/drawing/2014/main" id="{596785B3-1D38-2C76-C8C6-764696D385B7}"/>
                    </a:ext>
                  </a:extLst>
                </p14:cNvPr>
                <p14:cNvContentPartPr/>
                <p14:nvPr/>
              </p14:nvContentPartPr>
              <p14:xfrm>
                <a:off x="7300256" y="1462450"/>
                <a:ext cx="108360" cy="145440"/>
              </p14:xfrm>
            </p:contentPart>
          </mc:Choice>
          <mc:Fallback>
            <p:pic>
              <p:nvPicPr>
                <p:cNvPr id="44" name="Ink 43">
                  <a:extLst>
                    <a:ext uri="{FF2B5EF4-FFF2-40B4-BE49-F238E27FC236}">
                      <a16:creationId xmlns:a16="http://schemas.microsoft.com/office/drawing/2014/main" id="{596785B3-1D38-2C76-C8C6-764696D385B7}"/>
                    </a:ext>
                  </a:extLst>
                </p:cNvPr>
                <p:cNvPicPr/>
                <p:nvPr/>
              </p:nvPicPr>
              <p:blipFill>
                <a:blip r:embed="rId23"/>
                <a:stretch>
                  <a:fillRect/>
                </a:stretch>
              </p:blipFill>
              <p:spPr>
                <a:xfrm>
                  <a:off x="7291256" y="1453810"/>
                  <a:ext cx="12600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5" name="Ink 44">
                  <a:extLst>
                    <a:ext uri="{FF2B5EF4-FFF2-40B4-BE49-F238E27FC236}">
                      <a16:creationId xmlns:a16="http://schemas.microsoft.com/office/drawing/2014/main" id="{FD18303E-3D21-0BC8-A6DE-B3B4819BB8A2}"/>
                    </a:ext>
                  </a:extLst>
                </p14:cNvPr>
                <p14:cNvContentPartPr/>
                <p14:nvPr/>
              </p14:nvContentPartPr>
              <p14:xfrm>
                <a:off x="7487096" y="1462090"/>
                <a:ext cx="28800" cy="87840"/>
              </p14:xfrm>
            </p:contentPart>
          </mc:Choice>
          <mc:Fallback>
            <p:pic>
              <p:nvPicPr>
                <p:cNvPr id="45" name="Ink 44">
                  <a:extLst>
                    <a:ext uri="{FF2B5EF4-FFF2-40B4-BE49-F238E27FC236}">
                      <a16:creationId xmlns:a16="http://schemas.microsoft.com/office/drawing/2014/main" id="{FD18303E-3D21-0BC8-A6DE-B3B4819BB8A2}"/>
                    </a:ext>
                  </a:extLst>
                </p:cNvPr>
                <p:cNvPicPr/>
                <p:nvPr/>
              </p:nvPicPr>
              <p:blipFill>
                <a:blip r:embed="rId25"/>
                <a:stretch>
                  <a:fillRect/>
                </a:stretch>
              </p:blipFill>
              <p:spPr>
                <a:xfrm>
                  <a:off x="7478096" y="1453450"/>
                  <a:ext cx="4644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6" name="Ink 45">
                  <a:extLst>
                    <a:ext uri="{FF2B5EF4-FFF2-40B4-BE49-F238E27FC236}">
                      <a16:creationId xmlns:a16="http://schemas.microsoft.com/office/drawing/2014/main" id="{4C392CB1-B5BF-D254-C8F1-7ABCA2785BF2}"/>
                    </a:ext>
                  </a:extLst>
                </p14:cNvPr>
                <p14:cNvContentPartPr/>
                <p14:nvPr/>
              </p14:nvContentPartPr>
              <p14:xfrm>
                <a:off x="7402496" y="1417450"/>
                <a:ext cx="112680" cy="65520"/>
              </p14:xfrm>
            </p:contentPart>
          </mc:Choice>
          <mc:Fallback>
            <p:pic>
              <p:nvPicPr>
                <p:cNvPr id="46" name="Ink 45">
                  <a:extLst>
                    <a:ext uri="{FF2B5EF4-FFF2-40B4-BE49-F238E27FC236}">
                      <a16:creationId xmlns:a16="http://schemas.microsoft.com/office/drawing/2014/main" id="{4C392CB1-B5BF-D254-C8F1-7ABCA2785BF2}"/>
                    </a:ext>
                  </a:extLst>
                </p:cNvPr>
                <p:cNvPicPr/>
                <p:nvPr/>
              </p:nvPicPr>
              <p:blipFill>
                <a:blip r:embed="rId27"/>
                <a:stretch>
                  <a:fillRect/>
                </a:stretch>
              </p:blipFill>
              <p:spPr>
                <a:xfrm>
                  <a:off x="7393856" y="1408450"/>
                  <a:ext cx="13032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7" name="Ink 46">
                  <a:extLst>
                    <a:ext uri="{FF2B5EF4-FFF2-40B4-BE49-F238E27FC236}">
                      <a16:creationId xmlns:a16="http://schemas.microsoft.com/office/drawing/2014/main" id="{EE59759E-4F1A-4239-03D9-BD36509B0854}"/>
                    </a:ext>
                  </a:extLst>
                </p14:cNvPr>
                <p14:cNvContentPartPr/>
                <p14:nvPr/>
              </p14:nvContentPartPr>
              <p14:xfrm>
                <a:off x="7559096" y="1344730"/>
                <a:ext cx="210600" cy="164160"/>
              </p14:xfrm>
            </p:contentPart>
          </mc:Choice>
          <mc:Fallback>
            <p:pic>
              <p:nvPicPr>
                <p:cNvPr id="47" name="Ink 46">
                  <a:extLst>
                    <a:ext uri="{FF2B5EF4-FFF2-40B4-BE49-F238E27FC236}">
                      <a16:creationId xmlns:a16="http://schemas.microsoft.com/office/drawing/2014/main" id="{EE59759E-4F1A-4239-03D9-BD36509B0854}"/>
                    </a:ext>
                  </a:extLst>
                </p:cNvPr>
                <p:cNvPicPr/>
                <p:nvPr/>
              </p:nvPicPr>
              <p:blipFill>
                <a:blip r:embed="rId29"/>
                <a:stretch>
                  <a:fillRect/>
                </a:stretch>
              </p:blipFill>
              <p:spPr>
                <a:xfrm>
                  <a:off x="7550096" y="1336090"/>
                  <a:ext cx="228240" cy="181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
            <p14:nvContentPartPr>
              <p14:cNvPr id="51" name="Ink 50">
                <a:extLst>
                  <a:ext uri="{FF2B5EF4-FFF2-40B4-BE49-F238E27FC236}">
                    <a16:creationId xmlns:a16="http://schemas.microsoft.com/office/drawing/2014/main" id="{D17B4307-9652-F0E3-5355-897FDCEA0209}"/>
                  </a:ext>
                </a:extLst>
              </p14:cNvPr>
              <p14:cNvContentPartPr/>
              <p14:nvPr/>
            </p14:nvContentPartPr>
            <p14:xfrm>
              <a:off x="5403056" y="1753330"/>
              <a:ext cx="435240" cy="285120"/>
            </p14:xfrm>
          </p:contentPart>
        </mc:Choice>
        <mc:Fallback>
          <p:pic>
            <p:nvPicPr>
              <p:cNvPr id="51" name="Ink 50">
                <a:extLst>
                  <a:ext uri="{FF2B5EF4-FFF2-40B4-BE49-F238E27FC236}">
                    <a16:creationId xmlns:a16="http://schemas.microsoft.com/office/drawing/2014/main" id="{D17B4307-9652-F0E3-5355-897FDCEA0209}"/>
                  </a:ext>
                </a:extLst>
              </p:cNvPr>
              <p:cNvPicPr/>
              <p:nvPr/>
            </p:nvPicPr>
            <p:blipFill>
              <a:blip r:embed="rId31"/>
              <a:stretch>
                <a:fillRect/>
              </a:stretch>
            </p:blipFill>
            <p:spPr>
              <a:xfrm>
                <a:off x="5394416" y="1744690"/>
                <a:ext cx="45288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2" name="Ink 51">
                <a:extLst>
                  <a:ext uri="{FF2B5EF4-FFF2-40B4-BE49-F238E27FC236}">
                    <a16:creationId xmlns:a16="http://schemas.microsoft.com/office/drawing/2014/main" id="{D95EEBC6-0122-1586-A43B-693E33B85B7E}"/>
                  </a:ext>
                </a:extLst>
              </p14:cNvPr>
              <p14:cNvContentPartPr/>
              <p14:nvPr/>
            </p14:nvContentPartPr>
            <p14:xfrm>
              <a:off x="8041496" y="2007850"/>
              <a:ext cx="444960" cy="267120"/>
            </p14:xfrm>
          </p:contentPart>
        </mc:Choice>
        <mc:Fallback>
          <p:pic>
            <p:nvPicPr>
              <p:cNvPr id="52" name="Ink 51">
                <a:extLst>
                  <a:ext uri="{FF2B5EF4-FFF2-40B4-BE49-F238E27FC236}">
                    <a16:creationId xmlns:a16="http://schemas.microsoft.com/office/drawing/2014/main" id="{D95EEBC6-0122-1586-A43B-693E33B85B7E}"/>
                  </a:ext>
                </a:extLst>
              </p:cNvPr>
              <p:cNvPicPr/>
              <p:nvPr/>
            </p:nvPicPr>
            <p:blipFill>
              <a:blip r:embed="rId33"/>
              <a:stretch>
                <a:fillRect/>
              </a:stretch>
            </p:blipFill>
            <p:spPr>
              <a:xfrm>
                <a:off x="8032856" y="1998850"/>
                <a:ext cx="462600" cy="284760"/>
              </a:xfrm>
              <a:prstGeom prst="rect">
                <a:avLst/>
              </a:prstGeom>
            </p:spPr>
          </p:pic>
        </mc:Fallback>
      </mc:AlternateContent>
      <p:grpSp>
        <p:nvGrpSpPr>
          <p:cNvPr id="54" name="Group 53">
            <a:extLst>
              <a:ext uri="{FF2B5EF4-FFF2-40B4-BE49-F238E27FC236}">
                <a16:creationId xmlns:a16="http://schemas.microsoft.com/office/drawing/2014/main" id="{D53F3D14-727E-51B4-39FB-CD1DB6B03216}"/>
              </a:ext>
            </a:extLst>
          </p:cNvPr>
          <p:cNvGrpSpPr/>
          <p:nvPr/>
        </p:nvGrpSpPr>
        <p:grpSpPr>
          <a:xfrm>
            <a:off x="5668376" y="2170210"/>
            <a:ext cx="2756160" cy="263520"/>
            <a:chOff x="5668376" y="2170210"/>
            <a:chExt cx="2756160" cy="263520"/>
          </a:xfrm>
        </p:grpSpPr>
        <mc:AlternateContent xmlns:mc="http://schemas.openxmlformats.org/markup-compatibility/2006">
          <mc:Choice xmlns:p14="http://schemas.microsoft.com/office/powerpoint/2010/main" Requires="p14">
            <p:contentPart p14:bwMode="auto" r:id="rId34">
              <p14:nvContentPartPr>
                <p14:cNvPr id="49" name="Ink 48">
                  <a:extLst>
                    <a:ext uri="{FF2B5EF4-FFF2-40B4-BE49-F238E27FC236}">
                      <a16:creationId xmlns:a16="http://schemas.microsoft.com/office/drawing/2014/main" id="{85CC8A35-A104-9658-7DF0-FE22F5885E51}"/>
                    </a:ext>
                  </a:extLst>
                </p14:cNvPr>
                <p14:cNvContentPartPr/>
                <p14:nvPr/>
              </p14:nvContentPartPr>
              <p14:xfrm>
                <a:off x="5980496" y="2170210"/>
                <a:ext cx="42480" cy="102960"/>
              </p14:xfrm>
            </p:contentPart>
          </mc:Choice>
          <mc:Fallback>
            <p:pic>
              <p:nvPicPr>
                <p:cNvPr id="49" name="Ink 48">
                  <a:extLst>
                    <a:ext uri="{FF2B5EF4-FFF2-40B4-BE49-F238E27FC236}">
                      <a16:creationId xmlns:a16="http://schemas.microsoft.com/office/drawing/2014/main" id="{85CC8A35-A104-9658-7DF0-FE22F5885E51}"/>
                    </a:ext>
                  </a:extLst>
                </p:cNvPr>
                <p:cNvPicPr/>
                <p:nvPr/>
              </p:nvPicPr>
              <p:blipFill>
                <a:blip r:embed="rId35"/>
                <a:stretch>
                  <a:fillRect/>
                </a:stretch>
              </p:blipFill>
              <p:spPr>
                <a:xfrm>
                  <a:off x="5971856" y="2161570"/>
                  <a:ext cx="60120" cy="1206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50" name="Ink 49">
                  <a:extLst>
                    <a:ext uri="{FF2B5EF4-FFF2-40B4-BE49-F238E27FC236}">
                      <a16:creationId xmlns:a16="http://schemas.microsoft.com/office/drawing/2014/main" id="{D2BA6E10-4DBD-F788-FA1F-510A4452BA4B}"/>
                    </a:ext>
                  </a:extLst>
                </p14:cNvPr>
                <p14:cNvContentPartPr/>
                <p14:nvPr/>
              </p14:nvContentPartPr>
              <p14:xfrm>
                <a:off x="7847456" y="2170210"/>
                <a:ext cx="78840" cy="169560"/>
              </p14:xfrm>
            </p:contentPart>
          </mc:Choice>
          <mc:Fallback>
            <p:pic>
              <p:nvPicPr>
                <p:cNvPr id="50" name="Ink 49">
                  <a:extLst>
                    <a:ext uri="{FF2B5EF4-FFF2-40B4-BE49-F238E27FC236}">
                      <a16:creationId xmlns:a16="http://schemas.microsoft.com/office/drawing/2014/main" id="{D2BA6E10-4DBD-F788-FA1F-510A4452BA4B}"/>
                    </a:ext>
                  </a:extLst>
                </p:cNvPr>
                <p:cNvPicPr/>
                <p:nvPr/>
              </p:nvPicPr>
              <p:blipFill>
                <a:blip r:embed="rId37"/>
                <a:stretch>
                  <a:fillRect/>
                </a:stretch>
              </p:blipFill>
              <p:spPr>
                <a:xfrm>
                  <a:off x="7838816" y="2161570"/>
                  <a:ext cx="9648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53" name="Ink 52">
                  <a:extLst>
                    <a:ext uri="{FF2B5EF4-FFF2-40B4-BE49-F238E27FC236}">
                      <a16:creationId xmlns:a16="http://schemas.microsoft.com/office/drawing/2014/main" id="{DD76B50F-DEAB-4953-BFFC-469661645336}"/>
                    </a:ext>
                  </a:extLst>
                </p14:cNvPr>
                <p14:cNvContentPartPr/>
                <p14:nvPr/>
              </p14:nvContentPartPr>
              <p14:xfrm>
                <a:off x="5668376" y="2267770"/>
                <a:ext cx="2756160" cy="165960"/>
              </p14:xfrm>
            </p:contentPart>
          </mc:Choice>
          <mc:Fallback>
            <p:pic>
              <p:nvPicPr>
                <p:cNvPr id="53" name="Ink 52">
                  <a:extLst>
                    <a:ext uri="{FF2B5EF4-FFF2-40B4-BE49-F238E27FC236}">
                      <a16:creationId xmlns:a16="http://schemas.microsoft.com/office/drawing/2014/main" id="{DD76B50F-DEAB-4953-BFFC-469661645336}"/>
                    </a:ext>
                  </a:extLst>
                </p:cNvPr>
                <p:cNvPicPr/>
                <p:nvPr/>
              </p:nvPicPr>
              <p:blipFill>
                <a:blip r:embed="rId39"/>
                <a:stretch>
                  <a:fillRect/>
                </a:stretch>
              </p:blipFill>
              <p:spPr>
                <a:xfrm>
                  <a:off x="5659736" y="2259130"/>
                  <a:ext cx="2773800" cy="183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0">
            <p14:nvContentPartPr>
              <p14:cNvPr id="55" name="Ink 54">
                <a:extLst>
                  <a:ext uri="{FF2B5EF4-FFF2-40B4-BE49-F238E27FC236}">
                    <a16:creationId xmlns:a16="http://schemas.microsoft.com/office/drawing/2014/main" id="{DE2CF6BB-2463-B17C-B210-A8F10658327A}"/>
                  </a:ext>
                </a:extLst>
              </p14:cNvPr>
              <p14:cNvContentPartPr/>
              <p14:nvPr/>
            </p14:nvContentPartPr>
            <p14:xfrm>
              <a:off x="9820616" y="3144730"/>
              <a:ext cx="260280" cy="265680"/>
            </p14:xfrm>
          </p:contentPart>
        </mc:Choice>
        <mc:Fallback>
          <p:pic>
            <p:nvPicPr>
              <p:cNvPr id="55" name="Ink 54">
                <a:extLst>
                  <a:ext uri="{FF2B5EF4-FFF2-40B4-BE49-F238E27FC236}">
                    <a16:creationId xmlns:a16="http://schemas.microsoft.com/office/drawing/2014/main" id="{DE2CF6BB-2463-B17C-B210-A8F10658327A}"/>
                  </a:ext>
                </a:extLst>
              </p:cNvPr>
              <p:cNvPicPr/>
              <p:nvPr/>
            </p:nvPicPr>
            <p:blipFill>
              <a:blip r:embed="rId41"/>
              <a:stretch>
                <a:fillRect/>
              </a:stretch>
            </p:blipFill>
            <p:spPr>
              <a:xfrm>
                <a:off x="9811616" y="3135730"/>
                <a:ext cx="277920" cy="2833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56" name="Ink 55">
                <a:extLst>
                  <a:ext uri="{FF2B5EF4-FFF2-40B4-BE49-F238E27FC236}">
                    <a16:creationId xmlns:a16="http://schemas.microsoft.com/office/drawing/2014/main" id="{2EC11F46-75D4-2484-330A-1C0E7E3372FC}"/>
                  </a:ext>
                </a:extLst>
              </p14:cNvPr>
              <p14:cNvContentPartPr/>
              <p14:nvPr/>
            </p14:nvContentPartPr>
            <p14:xfrm>
              <a:off x="10001336" y="3345970"/>
              <a:ext cx="14760" cy="10080"/>
            </p14:xfrm>
          </p:contentPart>
        </mc:Choice>
        <mc:Fallback>
          <p:pic>
            <p:nvPicPr>
              <p:cNvPr id="56" name="Ink 55">
                <a:extLst>
                  <a:ext uri="{FF2B5EF4-FFF2-40B4-BE49-F238E27FC236}">
                    <a16:creationId xmlns:a16="http://schemas.microsoft.com/office/drawing/2014/main" id="{2EC11F46-75D4-2484-330A-1C0E7E3372FC}"/>
                  </a:ext>
                </a:extLst>
              </p:cNvPr>
              <p:cNvPicPr/>
              <p:nvPr/>
            </p:nvPicPr>
            <p:blipFill>
              <a:blip r:embed="rId43"/>
              <a:stretch>
                <a:fillRect/>
              </a:stretch>
            </p:blipFill>
            <p:spPr>
              <a:xfrm>
                <a:off x="9992696" y="3336970"/>
                <a:ext cx="32400" cy="27720"/>
              </a:xfrm>
              <a:prstGeom prst="rect">
                <a:avLst/>
              </a:prstGeom>
            </p:spPr>
          </p:pic>
        </mc:Fallback>
      </mc:AlternateContent>
      <p:grpSp>
        <p:nvGrpSpPr>
          <p:cNvPr id="60" name="Group 59">
            <a:extLst>
              <a:ext uri="{FF2B5EF4-FFF2-40B4-BE49-F238E27FC236}">
                <a16:creationId xmlns:a16="http://schemas.microsoft.com/office/drawing/2014/main" id="{02278BEF-23C3-A5C0-9FCD-8B94441CE912}"/>
              </a:ext>
            </a:extLst>
          </p:cNvPr>
          <p:cNvGrpSpPr/>
          <p:nvPr/>
        </p:nvGrpSpPr>
        <p:grpSpPr>
          <a:xfrm>
            <a:off x="9156776" y="2013250"/>
            <a:ext cx="318960" cy="125280"/>
            <a:chOff x="9156776" y="2013250"/>
            <a:chExt cx="318960" cy="125280"/>
          </a:xfrm>
        </p:grpSpPr>
        <mc:AlternateContent xmlns:mc="http://schemas.openxmlformats.org/markup-compatibility/2006">
          <mc:Choice xmlns:p14="http://schemas.microsoft.com/office/powerpoint/2010/main" Requires="p14">
            <p:contentPart p14:bwMode="auto" r:id="rId44">
              <p14:nvContentPartPr>
                <p14:cNvPr id="57" name="Ink 56">
                  <a:extLst>
                    <a:ext uri="{FF2B5EF4-FFF2-40B4-BE49-F238E27FC236}">
                      <a16:creationId xmlns:a16="http://schemas.microsoft.com/office/drawing/2014/main" id="{AF2FDCD0-AF02-D74A-CFCD-65869E0E759A}"/>
                    </a:ext>
                  </a:extLst>
                </p14:cNvPr>
                <p14:cNvContentPartPr/>
                <p14:nvPr/>
              </p14:nvContentPartPr>
              <p14:xfrm>
                <a:off x="9156776" y="2029090"/>
                <a:ext cx="279720" cy="82440"/>
              </p14:xfrm>
            </p:contentPart>
          </mc:Choice>
          <mc:Fallback>
            <p:pic>
              <p:nvPicPr>
                <p:cNvPr id="57" name="Ink 56">
                  <a:extLst>
                    <a:ext uri="{FF2B5EF4-FFF2-40B4-BE49-F238E27FC236}">
                      <a16:creationId xmlns:a16="http://schemas.microsoft.com/office/drawing/2014/main" id="{AF2FDCD0-AF02-D74A-CFCD-65869E0E759A}"/>
                    </a:ext>
                  </a:extLst>
                </p:cNvPr>
                <p:cNvPicPr/>
                <p:nvPr/>
              </p:nvPicPr>
              <p:blipFill>
                <a:blip r:embed="rId45"/>
                <a:stretch>
                  <a:fillRect/>
                </a:stretch>
              </p:blipFill>
              <p:spPr>
                <a:xfrm>
                  <a:off x="9147776" y="2020090"/>
                  <a:ext cx="29736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58" name="Ink 57">
                  <a:extLst>
                    <a:ext uri="{FF2B5EF4-FFF2-40B4-BE49-F238E27FC236}">
                      <a16:creationId xmlns:a16="http://schemas.microsoft.com/office/drawing/2014/main" id="{CC5807B2-C53A-4A51-96D6-051152E56DE0}"/>
                    </a:ext>
                  </a:extLst>
                </p14:cNvPr>
                <p14:cNvContentPartPr/>
                <p14:nvPr/>
              </p14:nvContentPartPr>
              <p14:xfrm>
                <a:off x="9368456" y="2013250"/>
                <a:ext cx="107280" cy="108000"/>
              </p14:xfrm>
            </p:contentPart>
          </mc:Choice>
          <mc:Fallback>
            <p:pic>
              <p:nvPicPr>
                <p:cNvPr id="58" name="Ink 57">
                  <a:extLst>
                    <a:ext uri="{FF2B5EF4-FFF2-40B4-BE49-F238E27FC236}">
                      <a16:creationId xmlns:a16="http://schemas.microsoft.com/office/drawing/2014/main" id="{CC5807B2-C53A-4A51-96D6-051152E56DE0}"/>
                    </a:ext>
                  </a:extLst>
                </p:cNvPr>
                <p:cNvPicPr/>
                <p:nvPr/>
              </p:nvPicPr>
              <p:blipFill>
                <a:blip r:embed="rId47"/>
                <a:stretch>
                  <a:fillRect/>
                </a:stretch>
              </p:blipFill>
              <p:spPr>
                <a:xfrm>
                  <a:off x="9359456" y="2004610"/>
                  <a:ext cx="12492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9" name="Ink 58">
                  <a:extLst>
                    <a:ext uri="{FF2B5EF4-FFF2-40B4-BE49-F238E27FC236}">
                      <a16:creationId xmlns:a16="http://schemas.microsoft.com/office/drawing/2014/main" id="{E9D138C1-F7BC-AD73-653F-7090F2D31009}"/>
                    </a:ext>
                  </a:extLst>
                </p14:cNvPr>
                <p14:cNvContentPartPr/>
                <p14:nvPr/>
              </p14:nvContentPartPr>
              <p14:xfrm>
                <a:off x="9409136" y="2054290"/>
                <a:ext cx="10800" cy="84240"/>
              </p14:xfrm>
            </p:contentPart>
          </mc:Choice>
          <mc:Fallback>
            <p:pic>
              <p:nvPicPr>
                <p:cNvPr id="59" name="Ink 58">
                  <a:extLst>
                    <a:ext uri="{FF2B5EF4-FFF2-40B4-BE49-F238E27FC236}">
                      <a16:creationId xmlns:a16="http://schemas.microsoft.com/office/drawing/2014/main" id="{E9D138C1-F7BC-AD73-653F-7090F2D31009}"/>
                    </a:ext>
                  </a:extLst>
                </p:cNvPr>
                <p:cNvPicPr/>
                <p:nvPr/>
              </p:nvPicPr>
              <p:blipFill>
                <a:blip r:embed="rId49"/>
                <a:stretch>
                  <a:fillRect/>
                </a:stretch>
              </p:blipFill>
              <p:spPr>
                <a:xfrm>
                  <a:off x="9400136" y="2045650"/>
                  <a:ext cx="28440" cy="101880"/>
                </a:xfrm>
                <a:prstGeom prst="rect">
                  <a:avLst/>
                </a:prstGeom>
              </p:spPr>
            </p:pic>
          </mc:Fallback>
        </mc:AlternateContent>
      </p:grpSp>
      <p:grpSp>
        <p:nvGrpSpPr>
          <p:cNvPr id="64" name="Group 63">
            <a:extLst>
              <a:ext uri="{FF2B5EF4-FFF2-40B4-BE49-F238E27FC236}">
                <a16:creationId xmlns:a16="http://schemas.microsoft.com/office/drawing/2014/main" id="{BAAA1F0D-55CA-C9E1-3E38-F061C150CD0F}"/>
              </a:ext>
            </a:extLst>
          </p:cNvPr>
          <p:cNvGrpSpPr/>
          <p:nvPr/>
        </p:nvGrpSpPr>
        <p:grpSpPr>
          <a:xfrm>
            <a:off x="11798816" y="1680610"/>
            <a:ext cx="284040" cy="248040"/>
            <a:chOff x="11798816" y="1680610"/>
            <a:chExt cx="284040" cy="248040"/>
          </a:xfrm>
        </p:grpSpPr>
        <mc:AlternateContent xmlns:mc="http://schemas.openxmlformats.org/markup-compatibility/2006">
          <mc:Choice xmlns:p14="http://schemas.microsoft.com/office/powerpoint/2010/main" Requires="p14">
            <p:contentPart p14:bwMode="auto" r:id="rId50">
              <p14:nvContentPartPr>
                <p14:cNvPr id="61" name="Ink 60">
                  <a:extLst>
                    <a:ext uri="{FF2B5EF4-FFF2-40B4-BE49-F238E27FC236}">
                      <a16:creationId xmlns:a16="http://schemas.microsoft.com/office/drawing/2014/main" id="{96B65985-B54B-C7D8-DD20-989225EF74AC}"/>
                    </a:ext>
                  </a:extLst>
                </p14:cNvPr>
                <p14:cNvContentPartPr/>
                <p14:nvPr/>
              </p14:nvContentPartPr>
              <p14:xfrm>
                <a:off x="11952176" y="1763050"/>
                <a:ext cx="26640" cy="107640"/>
              </p14:xfrm>
            </p:contentPart>
          </mc:Choice>
          <mc:Fallback>
            <p:pic>
              <p:nvPicPr>
                <p:cNvPr id="61" name="Ink 60">
                  <a:extLst>
                    <a:ext uri="{FF2B5EF4-FFF2-40B4-BE49-F238E27FC236}">
                      <a16:creationId xmlns:a16="http://schemas.microsoft.com/office/drawing/2014/main" id="{96B65985-B54B-C7D8-DD20-989225EF74AC}"/>
                    </a:ext>
                  </a:extLst>
                </p:cNvPr>
                <p:cNvPicPr/>
                <p:nvPr/>
              </p:nvPicPr>
              <p:blipFill>
                <a:blip r:embed="rId51"/>
                <a:stretch>
                  <a:fillRect/>
                </a:stretch>
              </p:blipFill>
              <p:spPr>
                <a:xfrm>
                  <a:off x="11943536" y="1754410"/>
                  <a:ext cx="4428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62" name="Ink 61">
                  <a:extLst>
                    <a:ext uri="{FF2B5EF4-FFF2-40B4-BE49-F238E27FC236}">
                      <a16:creationId xmlns:a16="http://schemas.microsoft.com/office/drawing/2014/main" id="{D5AD70B2-4624-343F-BAFF-77D93B7642BF}"/>
                    </a:ext>
                  </a:extLst>
                </p14:cNvPr>
                <p14:cNvContentPartPr/>
                <p14:nvPr/>
              </p14:nvContentPartPr>
              <p14:xfrm>
                <a:off x="11889176" y="1777450"/>
                <a:ext cx="99360" cy="66240"/>
              </p14:xfrm>
            </p:contentPart>
          </mc:Choice>
          <mc:Fallback>
            <p:pic>
              <p:nvPicPr>
                <p:cNvPr id="62" name="Ink 61">
                  <a:extLst>
                    <a:ext uri="{FF2B5EF4-FFF2-40B4-BE49-F238E27FC236}">
                      <a16:creationId xmlns:a16="http://schemas.microsoft.com/office/drawing/2014/main" id="{D5AD70B2-4624-343F-BAFF-77D93B7642BF}"/>
                    </a:ext>
                  </a:extLst>
                </p:cNvPr>
                <p:cNvPicPr/>
                <p:nvPr/>
              </p:nvPicPr>
              <p:blipFill>
                <a:blip r:embed="rId53"/>
                <a:stretch>
                  <a:fillRect/>
                </a:stretch>
              </p:blipFill>
              <p:spPr>
                <a:xfrm>
                  <a:off x="11880176" y="1768450"/>
                  <a:ext cx="11700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63" name="Ink 62">
                  <a:extLst>
                    <a:ext uri="{FF2B5EF4-FFF2-40B4-BE49-F238E27FC236}">
                      <a16:creationId xmlns:a16="http://schemas.microsoft.com/office/drawing/2014/main" id="{9FC78AEB-D0EB-8009-66BA-F54541FF1E3E}"/>
                    </a:ext>
                  </a:extLst>
                </p14:cNvPr>
                <p14:cNvContentPartPr/>
                <p14:nvPr/>
              </p14:nvContentPartPr>
              <p14:xfrm>
                <a:off x="11798816" y="1680610"/>
                <a:ext cx="284040" cy="248040"/>
              </p14:xfrm>
            </p:contentPart>
          </mc:Choice>
          <mc:Fallback>
            <p:pic>
              <p:nvPicPr>
                <p:cNvPr id="63" name="Ink 62">
                  <a:extLst>
                    <a:ext uri="{FF2B5EF4-FFF2-40B4-BE49-F238E27FC236}">
                      <a16:creationId xmlns:a16="http://schemas.microsoft.com/office/drawing/2014/main" id="{9FC78AEB-D0EB-8009-66BA-F54541FF1E3E}"/>
                    </a:ext>
                  </a:extLst>
                </p:cNvPr>
                <p:cNvPicPr/>
                <p:nvPr/>
              </p:nvPicPr>
              <p:blipFill>
                <a:blip r:embed="rId55"/>
                <a:stretch>
                  <a:fillRect/>
                </a:stretch>
              </p:blipFill>
              <p:spPr>
                <a:xfrm>
                  <a:off x="11789816" y="1671970"/>
                  <a:ext cx="301680" cy="265680"/>
                </a:xfrm>
                <a:prstGeom prst="rect">
                  <a:avLst/>
                </a:prstGeom>
              </p:spPr>
            </p:pic>
          </mc:Fallback>
        </mc:AlternateContent>
      </p:grpSp>
      <p:grpSp>
        <p:nvGrpSpPr>
          <p:cNvPr id="70" name="Group 69">
            <a:extLst>
              <a:ext uri="{FF2B5EF4-FFF2-40B4-BE49-F238E27FC236}">
                <a16:creationId xmlns:a16="http://schemas.microsoft.com/office/drawing/2014/main" id="{6FE05990-D0DB-DF2A-09B8-5D9890B33098}"/>
              </a:ext>
            </a:extLst>
          </p:cNvPr>
          <p:cNvGrpSpPr/>
          <p:nvPr/>
        </p:nvGrpSpPr>
        <p:grpSpPr>
          <a:xfrm>
            <a:off x="11170616" y="2684650"/>
            <a:ext cx="231480" cy="197640"/>
            <a:chOff x="11170616" y="2684650"/>
            <a:chExt cx="231480" cy="197640"/>
          </a:xfrm>
        </p:grpSpPr>
        <mc:AlternateContent xmlns:mc="http://schemas.openxmlformats.org/markup-compatibility/2006">
          <mc:Choice xmlns:p14="http://schemas.microsoft.com/office/powerpoint/2010/main" Requires="p14">
            <p:contentPart p14:bwMode="auto" r:id="rId56">
              <p14:nvContentPartPr>
                <p14:cNvPr id="68" name="Ink 67">
                  <a:extLst>
                    <a:ext uri="{FF2B5EF4-FFF2-40B4-BE49-F238E27FC236}">
                      <a16:creationId xmlns:a16="http://schemas.microsoft.com/office/drawing/2014/main" id="{B90D794D-0EE7-C17E-7210-C44D84A9266D}"/>
                    </a:ext>
                  </a:extLst>
                </p14:cNvPr>
                <p14:cNvContentPartPr/>
                <p14:nvPr/>
              </p14:nvContentPartPr>
              <p14:xfrm>
                <a:off x="11272496" y="2759530"/>
                <a:ext cx="18000" cy="72720"/>
              </p14:xfrm>
            </p:contentPart>
          </mc:Choice>
          <mc:Fallback>
            <p:pic>
              <p:nvPicPr>
                <p:cNvPr id="68" name="Ink 67">
                  <a:extLst>
                    <a:ext uri="{FF2B5EF4-FFF2-40B4-BE49-F238E27FC236}">
                      <a16:creationId xmlns:a16="http://schemas.microsoft.com/office/drawing/2014/main" id="{B90D794D-0EE7-C17E-7210-C44D84A9266D}"/>
                    </a:ext>
                  </a:extLst>
                </p:cNvPr>
                <p:cNvPicPr/>
                <p:nvPr/>
              </p:nvPicPr>
              <p:blipFill>
                <a:blip r:embed="rId57"/>
                <a:stretch>
                  <a:fillRect/>
                </a:stretch>
              </p:blipFill>
              <p:spPr>
                <a:xfrm>
                  <a:off x="11263496" y="2750530"/>
                  <a:ext cx="35640"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69" name="Ink 68">
                  <a:extLst>
                    <a:ext uri="{FF2B5EF4-FFF2-40B4-BE49-F238E27FC236}">
                      <a16:creationId xmlns:a16="http://schemas.microsoft.com/office/drawing/2014/main" id="{26764186-A160-5977-999F-5552C230E65C}"/>
                    </a:ext>
                  </a:extLst>
                </p14:cNvPr>
                <p14:cNvContentPartPr/>
                <p14:nvPr/>
              </p14:nvContentPartPr>
              <p14:xfrm>
                <a:off x="11170616" y="2684650"/>
                <a:ext cx="231480" cy="197640"/>
              </p14:xfrm>
            </p:contentPart>
          </mc:Choice>
          <mc:Fallback>
            <p:pic>
              <p:nvPicPr>
                <p:cNvPr id="69" name="Ink 68">
                  <a:extLst>
                    <a:ext uri="{FF2B5EF4-FFF2-40B4-BE49-F238E27FC236}">
                      <a16:creationId xmlns:a16="http://schemas.microsoft.com/office/drawing/2014/main" id="{26764186-A160-5977-999F-5552C230E65C}"/>
                    </a:ext>
                  </a:extLst>
                </p:cNvPr>
                <p:cNvPicPr/>
                <p:nvPr/>
              </p:nvPicPr>
              <p:blipFill>
                <a:blip r:embed="rId59"/>
                <a:stretch>
                  <a:fillRect/>
                </a:stretch>
              </p:blipFill>
              <p:spPr>
                <a:xfrm>
                  <a:off x="11161616" y="2676010"/>
                  <a:ext cx="249120" cy="215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0">
            <p14:nvContentPartPr>
              <p14:cNvPr id="71" name="Ink 70">
                <a:extLst>
                  <a:ext uri="{FF2B5EF4-FFF2-40B4-BE49-F238E27FC236}">
                    <a16:creationId xmlns:a16="http://schemas.microsoft.com/office/drawing/2014/main" id="{EE29D155-EB06-8385-0D48-A19F72649AB5}"/>
                  </a:ext>
                </a:extLst>
              </p14:cNvPr>
              <p14:cNvContentPartPr/>
              <p14:nvPr/>
            </p14:nvContentPartPr>
            <p14:xfrm>
              <a:off x="10027976" y="3152650"/>
              <a:ext cx="255600" cy="279000"/>
            </p14:xfrm>
          </p:contentPart>
        </mc:Choice>
        <mc:Fallback>
          <p:pic>
            <p:nvPicPr>
              <p:cNvPr id="71" name="Ink 70">
                <a:extLst>
                  <a:ext uri="{FF2B5EF4-FFF2-40B4-BE49-F238E27FC236}">
                    <a16:creationId xmlns:a16="http://schemas.microsoft.com/office/drawing/2014/main" id="{EE29D155-EB06-8385-0D48-A19F72649AB5}"/>
                  </a:ext>
                </a:extLst>
              </p:cNvPr>
              <p:cNvPicPr/>
              <p:nvPr/>
            </p:nvPicPr>
            <p:blipFill>
              <a:blip r:embed="rId61"/>
              <a:stretch>
                <a:fillRect/>
              </a:stretch>
            </p:blipFill>
            <p:spPr>
              <a:xfrm>
                <a:off x="10019336" y="3144010"/>
                <a:ext cx="273240" cy="2966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72" name="Ink 71">
                <a:extLst>
                  <a:ext uri="{FF2B5EF4-FFF2-40B4-BE49-F238E27FC236}">
                    <a16:creationId xmlns:a16="http://schemas.microsoft.com/office/drawing/2014/main" id="{66B490FF-7A1C-8502-8D20-9BE2C4E760AD}"/>
                  </a:ext>
                </a:extLst>
              </p14:cNvPr>
              <p14:cNvContentPartPr/>
              <p14:nvPr/>
            </p14:nvContentPartPr>
            <p14:xfrm>
              <a:off x="9646016" y="1842610"/>
              <a:ext cx="254160" cy="382320"/>
            </p14:xfrm>
          </p:contentPart>
        </mc:Choice>
        <mc:Fallback>
          <p:pic>
            <p:nvPicPr>
              <p:cNvPr id="72" name="Ink 71">
                <a:extLst>
                  <a:ext uri="{FF2B5EF4-FFF2-40B4-BE49-F238E27FC236}">
                    <a16:creationId xmlns:a16="http://schemas.microsoft.com/office/drawing/2014/main" id="{66B490FF-7A1C-8502-8D20-9BE2C4E760AD}"/>
                  </a:ext>
                </a:extLst>
              </p:cNvPr>
              <p:cNvPicPr/>
              <p:nvPr/>
            </p:nvPicPr>
            <p:blipFill>
              <a:blip r:embed="rId63"/>
              <a:stretch>
                <a:fillRect/>
              </a:stretch>
            </p:blipFill>
            <p:spPr>
              <a:xfrm>
                <a:off x="9637016" y="1833970"/>
                <a:ext cx="271800" cy="3999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82" name="Ink 81">
                <a:extLst>
                  <a:ext uri="{FF2B5EF4-FFF2-40B4-BE49-F238E27FC236}">
                    <a16:creationId xmlns:a16="http://schemas.microsoft.com/office/drawing/2014/main" id="{E2066BC9-F147-5365-33F6-455B1548ACB8}"/>
                  </a:ext>
                </a:extLst>
              </p14:cNvPr>
              <p14:cNvContentPartPr/>
              <p14:nvPr/>
            </p14:nvContentPartPr>
            <p14:xfrm>
              <a:off x="10313456" y="3407530"/>
              <a:ext cx="583200" cy="41040"/>
            </p14:xfrm>
          </p:contentPart>
        </mc:Choice>
        <mc:Fallback>
          <p:pic>
            <p:nvPicPr>
              <p:cNvPr id="82" name="Ink 81">
                <a:extLst>
                  <a:ext uri="{FF2B5EF4-FFF2-40B4-BE49-F238E27FC236}">
                    <a16:creationId xmlns:a16="http://schemas.microsoft.com/office/drawing/2014/main" id="{E2066BC9-F147-5365-33F6-455B1548ACB8}"/>
                  </a:ext>
                </a:extLst>
              </p:cNvPr>
              <p:cNvPicPr/>
              <p:nvPr/>
            </p:nvPicPr>
            <p:blipFill>
              <a:blip r:embed="rId65"/>
              <a:stretch>
                <a:fillRect/>
              </a:stretch>
            </p:blipFill>
            <p:spPr>
              <a:xfrm>
                <a:off x="10304816" y="3398530"/>
                <a:ext cx="600840" cy="586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85" name="Ink 84">
                <a:extLst>
                  <a:ext uri="{FF2B5EF4-FFF2-40B4-BE49-F238E27FC236}">
                    <a16:creationId xmlns:a16="http://schemas.microsoft.com/office/drawing/2014/main" id="{39CE3992-CF84-DB55-7EB3-F74E25F9B441}"/>
                  </a:ext>
                </a:extLst>
              </p14:cNvPr>
              <p14:cNvContentPartPr/>
              <p14:nvPr/>
            </p14:nvContentPartPr>
            <p14:xfrm>
              <a:off x="10371056" y="2431210"/>
              <a:ext cx="88560" cy="18000"/>
            </p14:xfrm>
          </p:contentPart>
        </mc:Choice>
        <mc:Fallback>
          <p:pic>
            <p:nvPicPr>
              <p:cNvPr id="85" name="Ink 84">
                <a:extLst>
                  <a:ext uri="{FF2B5EF4-FFF2-40B4-BE49-F238E27FC236}">
                    <a16:creationId xmlns:a16="http://schemas.microsoft.com/office/drawing/2014/main" id="{39CE3992-CF84-DB55-7EB3-F74E25F9B441}"/>
                  </a:ext>
                </a:extLst>
              </p:cNvPr>
              <p:cNvPicPr/>
              <p:nvPr/>
            </p:nvPicPr>
            <p:blipFill>
              <a:blip r:embed="rId67"/>
              <a:stretch>
                <a:fillRect/>
              </a:stretch>
            </p:blipFill>
            <p:spPr>
              <a:xfrm>
                <a:off x="10362056" y="2422210"/>
                <a:ext cx="10620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86" name="Ink 85">
                <a:extLst>
                  <a:ext uri="{FF2B5EF4-FFF2-40B4-BE49-F238E27FC236}">
                    <a16:creationId xmlns:a16="http://schemas.microsoft.com/office/drawing/2014/main" id="{0B096A53-37B9-F5F6-7DCD-3460FDCE77DE}"/>
                  </a:ext>
                </a:extLst>
              </p14:cNvPr>
              <p14:cNvContentPartPr/>
              <p14:nvPr/>
            </p14:nvContentPartPr>
            <p14:xfrm>
              <a:off x="10395176" y="1446970"/>
              <a:ext cx="96840" cy="12960"/>
            </p14:xfrm>
          </p:contentPart>
        </mc:Choice>
        <mc:Fallback>
          <p:pic>
            <p:nvPicPr>
              <p:cNvPr id="86" name="Ink 85">
                <a:extLst>
                  <a:ext uri="{FF2B5EF4-FFF2-40B4-BE49-F238E27FC236}">
                    <a16:creationId xmlns:a16="http://schemas.microsoft.com/office/drawing/2014/main" id="{0B096A53-37B9-F5F6-7DCD-3460FDCE77DE}"/>
                  </a:ext>
                </a:extLst>
              </p:cNvPr>
              <p:cNvPicPr/>
              <p:nvPr/>
            </p:nvPicPr>
            <p:blipFill>
              <a:blip r:embed="rId69"/>
              <a:stretch>
                <a:fillRect/>
              </a:stretch>
            </p:blipFill>
            <p:spPr>
              <a:xfrm>
                <a:off x="10386176" y="1438330"/>
                <a:ext cx="114480" cy="306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90" name="Ink 89">
                <a:extLst>
                  <a:ext uri="{FF2B5EF4-FFF2-40B4-BE49-F238E27FC236}">
                    <a16:creationId xmlns:a16="http://schemas.microsoft.com/office/drawing/2014/main" id="{38F28ADE-C3DC-2CA8-4AA4-1B3750B21F20}"/>
                  </a:ext>
                </a:extLst>
              </p14:cNvPr>
              <p14:cNvContentPartPr/>
              <p14:nvPr/>
            </p14:nvContentPartPr>
            <p14:xfrm>
              <a:off x="10342616" y="1296850"/>
              <a:ext cx="221760" cy="155880"/>
            </p14:xfrm>
          </p:contentPart>
        </mc:Choice>
        <mc:Fallback>
          <p:pic>
            <p:nvPicPr>
              <p:cNvPr id="90" name="Ink 89">
                <a:extLst>
                  <a:ext uri="{FF2B5EF4-FFF2-40B4-BE49-F238E27FC236}">
                    <a16:creationId xmlns:a16="http://schemas.microsoft.com/office/drawing/2014/main" id="{38F28ADE-C3DC-2CA8-4AA4-1B3750B21F20}"/>
                  </a:ext>
                </a:extLst>
              </p:cNvPr>
              <p:cNvPicPr/>
              <p:nvPr/>
            </p:nvPicPr>
            <p:blipFill>
              <a:blip r:embed="rId71"/>
              <a:stretch>
                <a:fillRect/>
              </a:stretch>
            </p:blipFill>
            <p:spPr>
              <a:xfrm>
                <a:off x="10333616" y="1287850"/>
                <a:ext cx="23940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91" name="Ink 90">
                <a:extLst>
                  <a:ext uri="{FF2B5EF4-FFF2-40B4-BE49-F238E27FC236}">
                    <a16:creationId xmlns:a16="http://schemas.microsoft.com/office/drawing/2014/main" id="{5A4C7272-C36F-1AC8-3437-A6CCEAEA743D}"/>
                  </a:ext>
                </a:extLst>
              </p14:cNvPr>
              <p14:cNvContentPartPr/>
              <p14:nvPr/>
            </p14:nvContentPartPr>
            <p14:xfrm>
              <a:off x="10531976" y="2835850"/>
              <a:ext cx="197640" cy="184320"/>
            </p14:xfrm>
          </p:contentPart>
        </mc:Choice>
        <mc:Fallback>
          <p:pic>
            <p:nvPicPr>
              <p:cNvPr id="91" name="Ink 90">
                <a:extLst>
                  <a:ext uri="{FF2B5EF4-FFF2-40B4-BE49-F238E27FC236}">
                    <a16:creationId xmlns:a16="http://schemas.microsoft.com/office/drawing/2014/main" id="{5A4C7272-C36F-1AC8-3437-A6CCEAEA743D}"/>
                  </a:ext>
                </a:extLst>
              </p:cNvPr>
              <p:cNvPicPr/>
              <p:nvPr/>
            </p:nvPicPr>
            <p:blipFill>
              <a:blip r:embed="rId73"/>
              <a:stretch>
                <a:fillRect/>
              </a:stretch>
            </p:blipFill>
            <p:spPr>
              <a:xfrm>
                <a:off x="10522976" y="2827210"/>
                <a:ext cx="215280" cy="20196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92" name="Ink 91">
                <a:extLst>
                  <a:ext uri="{FF2B5EF4-FFF2-40B4-BE49-F238E27FC236}">
                    <a16:creationId xmlns:a16="http://schemas.microsoft.com/office/drawing/2014/main" id="{332ADF1A-56A1-A9FC-6F6F-3263867C1EC6}"/>
                  </a:ext>
                </a:extLst>
              </p14:cNvPr>
              <p14:cNvContentPartPr/>
              <p14:nvPr/>
            </p14:nvContentPartPr>
            <p14:xfrm>
              <a:off x="10570136" y="1929730"/>
              <a:ext cx="198360" cy="194400"/>
            </p14:xfrm>
          </p:contentPart>
        </mc:Choice>
        <mc:Fallback>
          <p:pic>
            <p:nvPicPr>
              <p:cNvPr id="92" name="Ink 91">
                <a:extLst>
                  <a:ext uri="{FF2B5EF4-FFF2-40B4-BE49-F238E27FC236}">
                    <a16:creationId xmlns:a16="http://schemas.microsoft.com/office/drawing/2014/main" id="{332ADF1A-56A1-A9FC-6F6F-3263867C1EC6}"/>
                  </a:ext>
                </a:extLst>
              </p:cNvPr>
              <p:cNvPicPr/>
              <p:nvPr/>
            </p:nvPicPr>
            <p:blipFill>
              <a:blip r:embed="rId75"/>
              <a:stretch>
                <a:fillRect/>
              </a:stretch>
            </p:blipFill>
            <p:spPr>
              <a:xfrm>
                <a:off x="10561496" y="1921090"/>
                <a:ext cx="21600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93" name="Ink 92">
                <a:extLst>
                  <a:ext uri="{FF2B5EF4-FFF2-40B4-BE49-F238E27FC236}">
                    <a16:creationId xmlns:a16="http://schemas.microsoft.com/office/drawing/2014/main" id="{EDC4F781-A4A7-1CDF-70DC-70BD45DF8EC8}"/>
                  </a:ext>
                </a:extLst>
              </p14:cNvPr>
              <p14:cNvContentPartPr/>
              <p14:nvPr/>
            </p14:nvContentPartPr>
            <p14:xfrm>
              <a:off x="10744736" y="2842690"/>
              <a:ext cx="243000" cy="191520"/>
            </p14:xfrm>
          </p:contentPart>
        </mc:Choice>
        <mc:Fallback>
          <p:pic>
            <p:nvPicPr>
              <p:cNvPr id="93" name="Ink 92">
                <a:extLst>
                  <a:ext uri="{FF2B5EF4-FFF2-40B4-BE49-F238E27FC236}">
                    <a16:creationId xmlns:a16="http://schemas.microsoft.com/office/drawing/2014/main" id="{EDC4F781-A4A7-1CDF-70DC-70BD45DF8EC8}"/>
                  </a:ext>
                </a:extLst>
              </p:cNvPr>
              <p:cNvPicPr/>
              <p:nvPr/>
            </p:nvPicPr>
            <p:blipFill>
              <a:blip r:embed="rId77"/>
              <a:stretch>
                <a:fillRect/>
              </a:stretch>
            </p:blipFill>
            <p:spPr>
              <a:xfrm>
                <a:off x="10736096" y="2834050"/>
                <a:ext cx="260640" cy="20916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94" name="Ink 93">
                <a:extLst>
                  <a:ext uri="{FF2B5EF4-FFF2-40B4-BE49-F238E27FC236}">
                    <a16:creationId xmlns:a16="http://schemas.microsoft.com/office/drawing/2014/main" id="{ED55EC32-9134-63E1-63FD-3B73C44BA57C}"/>
                  </a:ext>
                </a:extLst>
              </p14:cNvPr>
              <p14:cNvContentPartPr/>
              <p14:nvPr/>
            </p14:nvContentPartPr>
            <p14:xfrm>
              <a:off x="10719536" y="1282090"/>
              <a:ext cx="266040" cy="230400"/>
            </p14:xfrm>
          </p:contentPart>
        </mc:Choice>
        <mc:Fallback>
          <p:pic>
            <p:nvPicPr>
              <p:cNvPr id="94" name="Ink 93">
                <a:extLst>
                  <a:ext uri="{FF2B5EF4-FFF2-40B4-BE49-F238E27FC236}">
                    <a16:creationId xmlns:a16="http://schemas.microsoft.com/office/drawing/2014/main" id="{ED55EC32-9134-63E1-63FD-3B73C44BA57C}"/>
                  </a:ext>
                </a:extLst>
              </p:cNvPr>
              <p:cNvPicPr/>
              <p:nvPr/>
            </p:nvPicPr>
            <p:blipFill>
              <a:blip r:embed="rId79"/>
              <a:stretch>
                <a:fillRect/>
              </a:stretch>
            </p:blipFill>
            <p:spPr>
              <a:xfrm>
                <a:off x="10710896" y="1273090"/>
                <a:ext cx="283680" cy="2480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95" name="Ink 94">
                <a:extLst>
                  <a:ext uri="{FF2B5EF4-FFF2-40B4-BE49-F238E27FC236}">
                    <a16:creationId xmlns:a16="http://schemas.microsoft.com/office/drawing/2014/main" id="{A0CB14FB-7578-7E22-4FF5-2A6721FC62BF}"/>
                  </a:ext>
                </a:extLst>
              </p14:cNvPr>
              <p14:cNvContentPartPr/>
              <p14:nvPr/>
            </p14:nvContentPartPr>
            <p14:xfrm>
              <a:off x="5098496" y="4287010"/>
              <a:ext cx="269280" cy="140760"/>
            </p14:xfrm>
          </p:contentPart>
        </mc:Choice>
        <mc:Fallback>
          <p:pic>
            <p:nvPicPr>
              <p:cNvPr id="95" name="Ink 94">
                <a:extLst>
                  <a:ext uri="{FF2B5EF4-FFF2-40B4-BE49-F238E27FC236}">
                    <a16:creationId xmlns:a16="http://schemas.microsoft.com/office/drawing/2014/main" id="{A0CB14FB-7578-7E22-4FF5-2A6721FC62BF}"/>
                  </a:ext>
                </a:extLst>
              </p:cNvPr>
              <p:cNvPicPr/>
              <p:nvPr/>
            </p:nvPicPr>
            <p:blipFill>
              <a:blip r:embed="rId81"/>
              <a:stretch>
                <a:fillRect/>
              </a:stretch>
            </p:blipFill>
            <p:spPr>
              <a:xfrm>
                <a:off x="5089496" y="4278010"/>
                <a:ext cx="28692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96" name="Ink 95">
                <a:extLst>
                  <a:ext uri="{FF2B5EF4-FFF2-40B4-BE49-F238E27FC236}">
                    <a16:creationId xmlns:a16="http://schemas.microsoft.com/office/drawing/2014/main" id="{34317C74-0053-44DA-3034-B361520A230A}"/>
                  </a:ext>
                </a:extLst>
              </p14:cNvPr>
              <p14:cNvContentPartPr/>
              <p14:nvPr/>
            </p14:nvContentPartPr>
            <p14:xfrm>
              <a:off x="5185256" y="4025290"/>
              <a:ext cx="21600" cy="221400"/>
            </p14:xfrm>
          </p:contentPart>
        </mc:Choice>
        <mc:Fallback>
          <p:pic>
            <p:nvPicPr>
              <p:cNvPr id="96" name="Ink 95">
                <a:extLst>
                  <a:ext uri="{FF2B5EF4-FFF2-40B4-BE49-F238E27FC236}">
                    <a16:creationId xmlns:a16="http://schemas.microsoft.com/office/drawing/2014/main" id="{34317C74-0053-44DA-3034-B361520A230A}"/>
                  </a:ext>
                </a:extLst>
              </p:cNvPr>
              <p:cNvPicPr/>
              <p:nvPr/>
            </p:nvPicPr>
            <p:blipFill>
              <a:blip r:embed="rId83"/>
              <a:stretch>
                <a:fillRect/>
              </a:stretch>
            </p:blipFill>
            <p:spPr>
              <a:xfrm>
                <a:off x="5176616" y="4016650"/>
                <a:ext cx="39240" cy="239040"/>
              </a:xfrm>
              <a:prstGeom prst="rect">
                <a:avLst/>
              </a:prstGeom>
            </p:spPr>
          </p:pic>
        </mc:Fallback>
      </mc:AlternateContent>
      <p:grpSp>
        <p:nvGrpSpPr>
          <p:cNvPr id="99" name="Group 98">
            <a:extLst>
              <a:ext uri="{FF2B5EF4-FFF2-40B4-BE49-F238E27FC236}">
                <a16:creationId xmlns:a16="http://schemas.microsoft.com/office/drawing/2014/main" id="{FDF808E2-CC82-C28D-21B2-BFC1C11A9A10}"/>
              </a:ext>
            </a:extLst>
          </p:cNvPr>
          <p:cNvGrpSpPr/>
          <p:nvPr/>
        </p:nvGrpSpPr>
        <p:grpSpPr>
          <a:xfrm>
            <a:off x="6127736" y="4573570"/>
            <a:ext cx="266760" cy="371520"/>
            <a:chOff x="6127736" y="4573570"/>
            <a:chExt cx="266760" cy="371520"/>
          </a:xfrm>
        </p:grpSpPr>
        <mc:AlternateContent xmlns:mc="http://schemas.openxmlformats.org/markup-compatibility/2006">
          <mc:Choice xmlns:p14="http://schemas.microsoft.com/office/powerpoint/2010/main" Requires="p14">
            <p:contentPart p14:bwMode="auto" r:id="rId84">
              <p14:nvContentPartPr>
                <p14:cNvPr id="97" name="Ink 96">
                  <a:extLst>
                    <a:ext uri="{FF2B5EF4-FFF2-40B4-BE49-F238E27FC236}">
                      <a16:creationId xmlns:a16="http://schemas.microsoft.com/office/drawing/2014/main" id="{66A0068E-22DD-5BCA-CF3F-1237E247527B}"/>
                    </a:ext>
                  </a:extLst>
                </p14:cNvPr>
                <p14:cNvContentPartPr/>
                <p14:nvPr/>
              </p14:nvContentPartPr>
              <p14:xfrm>
                <a:off x="6127736" y="4573570"/>
                <a:ext cx="266760" cy="371520"/>
              </p14:xfrm>
            </p:contentPart>
          </mc:Choice>
          <mc:Fallback>
            <p:pic>
              <p:nvPicPr>
                <p:cNvPr id="97" name="Ink 96">
                  <a:extLst>
                    <a:ext uri="{FF2B5EF4-FFF2-40B4-BE49-F238E27FC236}">
                      <a16:creationId xmlns:a16="http://schemas.microsoft.com/office/drawing/2014/main" id="{66A0068E-22DD-5BCA-CF3F-1237E247527B}"/>
                    </a:ext>
                  </a:extLst>
                </p:cNvPr>
                <p:cNvPicPr/>
                <p:nvPr/>
              </p:nvPicPr>
              <p:blipFill>
                <a:blip r:embed="rId85"/>
                <a:stretch>
                  <a:fillRect/>
                </a:stretch>
              </p:blipFill>
              <p:spPr>
                <a:xfrm>
                  <a:off x="6118736" y="4564570"/>
                  <a:ext cx="284400" cy="3891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98" name="Ink 97">
                  <a:extLst>
                    <a:ext uri="{FF2B5EF4-FFF2-40B4-BE49-F238E27FC236}">
                      <a16:creationId xmlns:a16="http://schemas.microsoft.com/office/drawing/2014/main" id="{5B8E28F2-2511-3B21-8D8A-0A3880F4305F}"/>
                    </a:ext>
                  </a:extLst>
                </p14:cNvPr>
                <p14:cNvContentPartPr/>
                <p14:nvPr/>
              </p14:nvContentPartPr>
              <p14:xfrm>
                <a:off x="6135656" y="4698850"/>
                <a:ext cx="237600" cy="124200"/>
              </p14:xfrm>
            </p:contentPart>
          </mc:Choice>
          <mc:Fallback>
            <p:pic>
              <p:nvPicPr>
                <p:cNvPr id="98" name="Ink 97">
                  <a:extLst>
                    <a:ext uri="{FF2B5EF4-FFF2-40B4-BE49-F238E27FC236}">
                      <a16:creationId xmlns:a16="http://schemas.microsoft.com/office/drawing/2014/main" id="{5B8E28F2-2511-3B21-8D8A-0A3880F4305F}"/>
                    </a:ext>
                  </a:extLst>
                </p:cNvPr>
                <p:cNvPicPr/>
                <p:nvPr/>
              </p:nvPicPr>
              <p:blipFill>
                <a:blip r:embed="rId87"/>
                <a:stretch>
                  <a:fillRect/>
                </a:stretch>
              </p:blipFill>
              <p:spPr>
                <a:xfrm>
                  <a:off x="6127016" y="4690210"/>
                  <a:ext cx="255240" cy="141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8">
            <p14:nvContentPartPr>
              <p14:cNvPr id="100" name="Ink 99">
                <a:extLst>
                  <a:ext uri="{FF2B5EF4-FFF2-40B4-BE49-F238E27FC236}">
                    <a16:creationId xmlns:a16="http://schemas.microsoft.com/office/drawing/2014/main" id="{BD31B0E1-3E9A-CF34-72BE-523070E1C608}"/>
                  </a:ext>
                </a:extLst>
              </p14:cNvPr>
              <p14:cNvContentPartPr/>
              <p14:nvPr/>
            </p14:nvContentPartPr>
            <p14:xfrm>
              <a:off x="10526216" y="2398450"/>
              <a:ext cx="6840" cy="8280"/>
            </p14:xfrm>
          </p:contentPart>
        </mc:Choice>
        <mc:Fallback>
          <p:pic>
            <p:nvPicPr>
              <p:cNvPr id="100" name="Ink 99">
                <a:extLst>
                  <a:ext uri="{FF2B5EF4-FFF2-40B4-BE49-F238E27FC236}">
                    <a16:creationId xmlns:a16="http://schemas.microsoft.com/office/drawing/2014/main" id="{BD31B0E1-3E9A-CF34-72BE-523070E1C608}"/>
                  </a:ext>
                </a:extLst>
              </p:cNvPr>
              <p:cNvPicPr/>
              <p:nvPr/>
            </p:nvPicPr>
            <p:blipFill>
              <a:blip r:embed="rId89"/>
              <a:stretch>
                <a:fillRect/>
              </a:stretch>
            </p:blipFill>
            <p:spPr>
              <a:xfrm>
                <a:off x="10517216" y="2389810"/>
                <a:ext cx="2448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01" name="Ink 100">
                <a:extLst>
                  <a:ext uri="{FF2B5EF4-FFF2-40B4-BE49-F238E27FC236}">
                    <a16:creationId xmlns:a16="http://schemas.microsoft.com/office/drawing/2014/main" id="{20F95C23-B165-7D6A-DD06-C6D5DB56B97F}"/>
                  </a:ext>
                </a:extLst>
              </p14:cNvPr>
              <p14:cNvContentPartPr/>
              <p14:nvPr/>
            </p14:nvContentPartPr>
            <p14:xfrm>
              <a:off x="11159456" y="2180650"/>
              <a:ext cx="723240" cy="287640"/>
            </p14:xfrm>
          </p:contentPart>
        </mc:Choice>
        <mc:Fallback>
          <p:pic>
            <p:nvPicPr>
              <p:cNvPr id="101" name="Ink 100">
                <a:extLst>
                  <a:ext uri="{FF2B5EF4-FFF2-40B4-BE49-F238E27FC236}">
                    <a16:creationId xmlns:a16="http://schemas.microsoft.com/office/drawing/2014/main" id="{20F95C23-B165-7D6A-DD06-C6D5DB56B97F}"/>
                  </a:ext>
                </a:extLst>
              </p:cNvPr>
              <p:cNvPicPr/>
              <p:nvPr/>
            </p:nvPicPr>
            <p:blipFill>
              <a:blip r:embed="rId91"/>
              <a:stretch>
                <a:fillRect/>
              </a:stretch>
            </p:blipFill>
            <p:spPr>
              <a:xfrm>
                <a:off x="11150456" y="2172010"/>
                <a:ext cx="74088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02" name="Ink 101">
                <a:extLst>
                  <a:ext uri="{FF2B5EF4-FFF2-40B4-BE49-F238E27FC236}">
                    <a16:creationId xmlns:a16="http://schemas.microsoft.com/office/drawing/2014/main" id="{B72149E6-DA69-E869-ED71-B5BFD2A9998B}"/>
                  </a:ext>
                </a:extLst>
              </p14:cNvPr>
              <p14:cNvContentPartPr/>
              <p14:nvPr/>
            </p14:nvContentPartPr>
            <p14:xfrm>
              <a:off x="11101856" y="1181650"/>
              <a:ext cx="1565280" cy="359280"/>
            </p14:xfrm>
          </p:contentPart>
        </mc:Choice>
        <mc:Fallback>
          <p:pic>
            <p:nvPicPr>
              <p:cNvPr id="102" name="Ink 101">
                <a:extLst>
                  <a:ext uri="{FF2B5EF4-FFF2-40B4-BE49-F238E27FC236}">
                    <a16:creationId xmlns:a16="http://schemas.microsoft.com/office/drawing/2014/main" id="{B72149E6-DA69-E869-ED71-B5BFD2A9998B}"/>
                  </a:ext>
                </a:extLst>
              </p:cNvPr>
              <p:cNvPicPr/>
              <p:nvPr/>
            </p:nvPicPr>
            <p:blipFill>
              <a:blip r:embed="rId93"/>
              <a:stretch>
                <a:fillRect/>
              </a:stretch>
            </p:blipFill>
            <p:spPr>
              <a:xfrm>
                <a:off x="11092856" y="1172650"/>
                <a:ext cx="1582920" cy="37692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5" name="Ink 64">
                <a:extLst>
                  <a:ext uri="{FF2B5EF4-FFF2-40B4-BE49-F238E27FC236}">
                    <a16:creationId xmlns:a16="http://schemas.microsoft.com/office/drawing/2014/main" id="{452ECFC2-4257-969E-EF7E-BE7792FC699E}"/>
                  </a:ext>
                </a:extLst>
              </p14:cNvPr>
              <p14:cNvContentPartPr/>
              <p14:nvPr/>
            </p14:nvContentPartPr>
            <p14:xfrm>
              <a:off x="9309416" y="2931610"/>
              <a:ext cx="209880" cy="55440"/>
            </p14:xfrm>
          </p:contentPart>
        </mc:Choice>
        <mc:Fallback>
          <p:pic>
            <p:nvPicPr>
              <p:cNvPr id="65" name="Ink 64">
                <a:extLst>
                  <a:ext uri="{FF2B5EF4-FFF2-40B4-BE49-F238E27FC236}">
                    <a16:creationId xmlns:a16="http://schemas.microsoft.com/office/drawing/2014/main" id="{452ECFC2-4257-969E-EF7E-BE7792FC699E}"/>
                  </a:ext>
                </a:extLst>
              </p:cNvPr>
              <p:cNvPicPr/>
              <p:nvPr/>
            </p:nvPicPr>
            <p:blipFill>
              <a:blip r:embed="rId95"/>
              <a:stretch>
                <a:fillRect/>
              </a:stretch>
            </p:blipFill>
            <p:spPr>
              <a:xfrm>
                <a:off x="9300776" y="2922970"/>
                <a:ext cx="22752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66" name="Ink 65">
                <a:extLst>
                  <a:ext uri="{FF2B5EF4-FFF2-40B4-BE49-F238E27FC236}">
                    <a16:creationId xmlns:a16="http://schemas.microsoft.com/office/drawing/2014/main" id="{16A8C338-5BFA-BE25-44A7-D87E8250460E}"/>
                  </a:ext>
                </a:extLst>
              </p14:cNvPr>
              <p14:cNvContentPartPr/>
              <p14:nvPr/>
            </p14:nvContentPartPr>
            <p14:xfrm>
              <a:off x="9428936" y="2905330"/>
              <a:ext cx="100440" cy="167760"/>
            </p14:xfrm>
          </p:contentPart>
        </mc:Choice>
        <mc:Fallback>
          <p:pic>
            <p:nvPicPr>
              <p:cNvPr id="66" name="Ink 65">
                <a:extLst>
                  <a:ext uri="{FF2B5EF4-FFF2-40B4-BE49-F238E27FC236}">
                    <a16:creationId xmlns:a16="http://schemas.microsoft.com/office/drawing/2014/main" id="{16A8C338-5BFA-BE25-44A7-D87E8250460E}"/>
                  </a:ext>
                </a:extLst>
              </p:cNvPr>
              <p:cNvPicPr/>
              <p:nvPr/>
            </p:nvPicPr>
            <p:blipFill>
              <a:blip r:embed="rId97"/>
              <a:stretch>
                <a:fillRect/>
              </a:stretch>
            </p:blipFill>
            <p:spPr>
              <a:xfrm>
                <a:off x="9420296" y="2896330"/>
                <a:ext cx="11808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3" name="Ink 72">
                <a:extLst>
                  <a:ext uri="{FF2B5EF4-FFF2-40B4-BE49-F238E27FC236}">
                    <a16:creationId xmlns:a16="http://schemas.microsoft.com/office/drawing/2014/main" id="{6AAA3DE6-F4D7-5B97-025C-39B7A1412656}"/>
                  </a:ext>
                </a:extLst>
              </p14:cNvPr>
              <p14:cNvContentPartPr/>
              <p14:nvPr/>
            </p14:nvContentPartPr>
            <p14:xfrm>
              <a:off x="9183416" y="2867890"/>
              <a:ext cx="388440" cy="167760"/>
            </p14:xfrm>
          </p:contentPart>
        </mc:Choice>
        <mc:Fallback>
          <p:pic>
            <p:nvPicPr>
              <p:cNvPr id="73" name="Ink 72">
                <a:extLst>
                  <a:ext uri="{FF2B5EF4-FFF2-40B4-BE49-F238E27FC236}">
                    <a16:creationId xmlns:a16="http://schemas.microsoft.com/office/drawing/2014/main" id="{6AAA3DE6-F4D7-5B97-025C-39B7A1412656}"/>
                  </a:ext>
                </a:extLst>
              </p:cNvPr>
              <p:cNvPicPr/>
              <p:nvPr/>
            </p:nvPicPr>
            <p:blipFill>
              <a:blip r:embed="rId99"/>
              <a:stretch>
                <a:fillRect/>
              </a:stretch>
            </p:blipFill>
            <p:spPr>
              <a:xfrm>
                <a:off x="9174416" y="2858890"/>
                <a:ext cx="40608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4" name="Ink 73">
                <a:extLst>
                  <a:ext uri="{FF2B5EF4-FFF2-40B4-BE49-F238E27FC236}">
                    <a16:creationId xmlns:a16="http://schemas.microsoft.com/office/drawing/2014/main" id="{EE491633-917E-2D4D-3684-FA92B30077B0}"/>
                  </a:ext>
                </a:extLst>
              </p14:cNvPr>
              <p14:cNvContentPartPr/>
              <p14:nvPr/>
            </p14:nvContentPartPr>
            <p14:xfrm>
              <a:off x="9441176" y="2881570"/>
              <a:ext cx="5040" cy="191880"/>
            </p14:xfrm>
          </p:contentPart>
        </mc:Choice>
        <mc:Fallback>
          <p:pic>
            <p:nvPicPr>
              <p:cNvPr id="74" name="Ink 73">
                <a:extLst>
                  <a:ext uri="{FF2B5EF4-FFF2-40B4-BE49-F238E27FC236}">
                    <a16:creationId xmlns:a16="http://schemas.microsoft.com/office/drawing/2014/main" id="{EE491633-917E-2D4D-3684-FA92B30077B0}"/>
                  </a:ext>
                </a:extLst>
              </p:cNvPr>
              <p:cNvPicPr/>
              <p:nvPr/>
            </p:nvPicPr>
            <p:blipFill>
              <a:blip r:embed="rId101"/>
              <a:stretch>
                <a:fillRect/>
              </a:stretch>
            </p:blipFill>
            <p:spPr>
              <a:xfrm>
                <a:off x="9432176" y="2872930"/>
                <a:ext cx="2268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6" name="Ink 75">
                <a:extLst>
                  <a:ext uri="{FF2B5EF4-FFF2-40B4-BE49-F238E27FC236}">
                    <a16:creationId xmlns:a16="http://schemas.microsoft.com/office/drawing/2014/main" id="{B5E79063-3408-427F-441D-D88636D1EFA6}"/>
                  </a:ext>
                </a:extLst>
              </p14:cNvPr>
              <p14:cNvContentPartPr/>
              <p14:nvPr/>
            </p14:nvContentPartPr>
            <p14:xfrm>
              <a:off x="8845376" y="2582050"/>
              <a:ext cx="74880" cy="326160"/>
            </p14:xfrm>
          </p:contentPart>
        </mc:Choice>
        <mc:Fallback>
          <p:pic>
            <p:nvPicPr>
              <p:cNvPr id="76" name="Ink 75">
                <a:extLst>
                  <a:ext uri="{FF2B5EF4-FFF2-40B4-BE49-F238E27FC236}">
                    <a16:creationId xmlns:a16="http://schemas.microsoft.com/office/drawing/2014/main" id="{B5E79063-3408-427F-441D-D88636D1EFA6}"/>
                  </a:ext>
                </a:extLst>
              </p:cNvPr>
              <p:cNvPicPr/>
              <p:nvPr/>
            </p:nvPicPr>
            <p:blipFill>
              <a:blip r:embed="rId103"/>
              <a:stretch>
                <a:fillRect/>
              </a:stretch>
            </p:blipFill>
            <p:spPr>
              <a:xfrm>
                <a:off x="8836736" y="2573050"/>
                <a:ext cx="92520" cy="3438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7" name="Ink 76">
                <a:extLst>
                  <a:ext uri="{FF2B5EF4-FFF2-40B4-BE49-F238E27FC236}">
                    <a16:creationId xmlns:a16="http://schemas.microsoft.com/office/drawing/2014/main" id="{B7E3072B-F55C-43B8-3400-43EE6EB80182}"/>
                  </a:ext>
                </a:extLst>
              </p14:cNvPr>
              <p14:cNvContentPartPr/>
              <p14:nvPr/>
            </p14:nvContentPartPr>
            <p14:xfrm>
              <a:off x="8776976" y="2785450"/>
              <a:ext cx="142200" cy="91080"/>
            </p14:xfrm>
          </p:contentPart>
        </mc:Choice>
        <mc:Fallback>
          <p:pic>
            <p:nvPicPr>
              <p:cNvPr id="77" name="Ink 76">
                <a:extLst>
                  <a:ext uri="{FF2B5EF4-FFF2-40B4-BE49-F238E27FC236}">
                    <a16:creationId xmlns:a16="http://schemas.microsoft.com/office/drawing/2014/main" id="{B7E3072B-F55C-43B8-3400-43EE6EB80182}"/>
                  </a:ext>
                </a:extLst>
              </p:cNvPr>
              <p:cNvPicPr/>
              <p:nvPr/>
            </p:nvPicPr>
            <p:blipFill>
              <a:blip r:embed="rId105"/>
              <a:stretch>
                <a:fillRect/>
              </a:stretch>
            </p:blipFill>
            <p:spPr>
              <a:xfrm>
                <a:off x="8767976" y="2776810"/>
                <a:ext cx="15984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8" name="Ink 77">
                <a:extLst>
                  <a:ext uri="{FF2B5EF4-FFF2-40B4-BE49-F238E27FC236}">
                    <a16:creationId xmlns:a16="http://schemas.microsoft.com/office/drawing/2014/main" id="{C8157756-1AA4-2610-26AA-2859C012F2B4}"/>
                  </a:ext>
                </a:extLst>
              </p14:cNvPr>
              <p14:cNvContentPartPr/>
              <p14:nvPr/>
            </p14:nvContentPartPr>
            <p14:xfrm>
              <a:off x="8980376" y="2584930"/>
              <a:ext cx="185400" cy="255240"/>
            </p14:xfrm>
          </p:contentPart>
        </mc:Choice>
        <mc:Fallback>
          <p:pic>
            <p:nvPicPr>
              <p:cNvPr id="78" name="Ink 77">
                <a:extLst>
                  <a:ext uri="{FF2B5EF4-FFF2-40B4-BE49-F238E27FC236}">
                    <a16:creationId xmlns:a16="http://schemas.microsoft.com/office/drawing/2014/main" id="{C8157756-1AA4-2610-26AA-2859C012F2B4}"/>
                  </a:ext>
                </a:extLst>
              </p:cNvPr>
              <p:cNvPicPr/>
              <p:nvPr/>
            </p:nvPicPr>
            <p:blipFill>
              <a:blip r:embed="rId107"/>
              <a:stretch>
                <a:fillRect/>
              </a:stretch>
            </p:blipFill>
            <p:spPr>
              <a:xfrm>
                <a:off x="8971376" y="2575930"/>
                <a:ext cx="203040" cy="2728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9" name="Ink 78">
                <a:extLst>
                  <a:ext uri="{FF2B5EF4-FFF2-40B4-BE49-F238E27FC236}">
                    <a16:creationId xmlns:a16="http://schemas.microsoft.com/office/drawing/2014/main" id="{838BA677-D8B6-C4C9-96E5-D1D961EA8D05}"/>
                  </a:ext>
                </a:extLst>
              </p14:cNvPr>
              <p14:cNvContentPartPr/>
              <p14:nvPr/>
            </p14:nvContentPartPr>
            <p14:xfrm>
              <a:off x="9075776" y="2497450"/>
              <a:ext cx="291240" cy="214920"/>
            </p14:xfrm>
          </p:contentPart>
        </mc:Choice>
        <mc:Fallback>
          <p:pic>
            <p:nvPicPr>
              <p:cNvPr id="79" name="Ink 78">
                <a:extLst>
                  <a:ext uri="{FF2B5EF4-FFF2-40B4-BE49-F238E27FC236}">
                    <a16:creationId xmlns:a16="http://schemas.microsoft.com/office/drawing/2014/main" id="{838BA677-D8B6-C4C9-96E5-D1D961EA8D05}"/>
                  </a:ext>
                </a:extLst>
              </p:cNvPr>
              <p:cNvPicPr/>
              <p:nvPr/>
            </p:nvPicPr>
            <p:blipFill>
              <a:blip r:embed="rId109"/>
              <a:stretch>
                <a:fillRect/>
              </a:stretch>
            </p:blipFill>
            <p:spPr>
              <a:xfrm>
                <a:off x="9066776" y="2488810"/>
                <a:ext cx="30888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0" name="Ink 79">
                <a:extLst>
                  <a:ext uri="{FF2B5EF4-FFF2-40B4-BE49-F238E27FC236}">
                    <a16:creationId xmlns:a16="http://schemas.microsoft.com/office/drawing/2014/main" id="{C9225547-7E82-55E1-2A23-44CB80F8E483}"/>
                  </a:ext>
                </a:extLst>
              </p14:cNvPr>
              <p14:cNvContentPartPr/>
              <p14:nvPr/>
            </p14:nvContentPartPr>
            <p14:xfrm>
              <a:off x="9386816" y="2457850"/>
              <a:ext cx="220320" cy="144720"/>
            </p14:xfrm>
          </p:contentPart>
        </mc:Choice>
        <mc:Fallback>
          <p:pic>
            <p:nvPicPr>
              <p:cNvPr id="80" name="Ink 79">
                <a:extLst>
                  <a:ext uri="{FF2B5EF4-FFF2-40B4-BE49-F238E27FC236}">
                    <a16:creationId xmlns:a16="http://schemas.microsoft.com/office/drawing/2014/main" id="{C9225547-7E82-55E1-2A23-44CB80F8E483}"/>
                  </a:ext>
                </a:extLst>
              </p:cNvPr>
              <p:cNvPicPr/>
              <p:nvPr/>
            </p:nvPicPr>
            <p:blipFill>
              <a:blip r:embed="rId111"/>
              <a:stretch>
                <a:fillRect/>
              </a:stretch>
            </p:blipFill>
            <p:spPr>
              <a:xfrm>
                <a:off x="9377816" y="2448850"/>
                <a:ext cx="23796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7" name="Ink 86">
                <a:extLst>
                  <a:ext uri="{FF2B5EF4-FFF2-40B4-BE49-F238E27FC236}">
                    <a16:creationId xmlns:a16="http://schemas.microsoft.com/office/drawing/2014/main" id="{E8360E41-9DB9-E9BC-B392-11ED04281670}"/>
                  </a:ext>
                </a:extLst>
              </p14:cNvPr>
              <p14:cNvContentPartPr/>
              <p14:nvPr/>
            </p14:nvContentPartPr>
            <p14:xfrm>
              <a:off x="10242176" y="3176770"/>
              <a:ext cx="253440" cy="266040"/>
            </p14:xfrm>
          </p:contentPart>
        </mc:Choice>
        <mc:Fallback>
          <p:pic>
            <p:nvPicPr>
              <p:cNvPr id="87" name="Ink 86">
                <a:extLst>
                  <a:ext uri="{FF2B5EF4-FFF2-40B4-BE49-F238E27FC236}">
                    <a16:creationId xmlns:a16="http://schemas.microsoft.com/office/drawing/2014/main" id="{E8360E41-9DB9-E9BC-B392-11ED04281670}"/>
                  </a:ext>
                </a:extLst>
              </p:cNvPr>
              <p:cNvPicPr/>
              <p:nvPr/>
            </p:nvPicPr>
            <p:blipFill>
              <a:blip r:embed="rId113"/>
              <a:stretch>
                <a:fillRect/>
              </a:stretch>
            </p:blipFill>
            <p:spPr>
              <a:xfrm>
                <a:off x="10233176" y="3168130"/>
                <a:ext cx="271080" cy="2836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9" name="Ink 88">
                <a:extLst>
                  <a:ext uri="{FF2B5EF4-FFF2-40B4-BE49-F238E27FC236}">
                    <a16:creationId xmlns:a16="http://schemas.microsoft.com/office/drawing/2014/main" id="{E7A4AA77-DF3F-939D-C09A-ED9209DD84CF}"/>
                  </a:ext>
                </a:extLst>
              </p14:cNvPr>
              <p14:cNvContentPartPr/>
              <p14:nvPr/>
            </p14:nvContentPartPr>
            <p14:xfrm>
              <a:off x="10272056" y="2305210"/>
              <a:ext cx="303480" cy="165600"/>
            </p14:xfrm>
          </p:contentPart>
        </mc:Choice>
        <mc:Fallback>
          <p:pic>
            <p:nvPicPr>
              <p:cNvPr id="89" name="Ink 88">
                <a:extLst>
                  <a:ext uri="{FF2B5EF4-FFF2-40B4-BE49-F238E27FC236}">
                    <a16:creationId xmlns:a16="http://schemas.microsoft.com/office/drawing/2014/main" id="{E7A4AA77-DF3F-939D-C09A-ED9209DD84CF}"/>
                  </a:ext>
                </a:extLst>
              </p:cNvPr>
              <p:cNvPicPr/>
              <p:nvPr/>
            </p:nvPicPr>
            <p:blipFill>
              <a:blip r:embed="rId115"/>
              <a:stretch>
                <a:fillRect/>
              </a:stretch>
            </p:blipFill>
            <p:spPr>
              <a:xfrm>
                <a:off x="10263416" y="2296210"/>
                <a:ext cx="32112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3" name="Ink 102">
                <a:extLst>
                  <a:ext uri="{FF2B5EF4-FFF2-40B4-BE49-F238E27FC236}">
                    <a16:creationId xmlns:a16="http://schemas.microsoft.com/office/drawing/2014/main" id="{20676BDE-C1BB-D2B9-3310-C73606C84CCE}"/>
                  </a:ext>
                </a:extLst>
              </p14:cNvPr>
              <p14:cNvContentPartPr/>
              <p14:nvPr/>
            </p14:nvContentPartPr>
            <p14:xfrm>
              <a:off x="9262976" y="2652250"/>
              <a:ext cx="928080" cy="540000"/>
            </p14:xfrm>
          </p:contentPart>
        </mc:Choice>
        <mc:Fallback>
          <p:pic>
            <p:nvPicPr>
              <p:cNvPr id="103" name="Ink 102">
                <a:extLst>
                  <a:ext uri="{FF2B5EF4-FFF2-40B4-BE49-F238E27FC236}">
                    <a16:creationId xmlns:a16="http://schemas.microsoft.com/office/drawing/2014/main" id="{20676BDE-C1BB-D2B9-3310-C73606C84CCE}"/>
                  </a:ext>
                </a:extLst>
              </p:cNvPr>
              <p:cNvPicPr/>
              <p:nvPr/>
            </p:nvPicPr>
            <p:blipFill>
              <a:blip r:embed="rId117"/>
              <a:stretch>
                <a:fillRect/>
              </a:stretch>
            </p:blipFill>
            <p:spPr>
              <a:xfrm>
                <a:off x="9253976" y="2643250"/>
                <a:ext cx="945720" cy="5576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11" name="Ink 110">
                <a:extLst>
                  <a:ext uri="{FF2B5EF4-FFF2-40B4-BE49-F238E27FC236}">
                    <a16:creationId xmlns:a16="http://schemas.microsoft.com/office/drawing/2014/main" id="{6CB8B851-08B5-C7F9-47CE-7F019F837B9F}"/>
                  </a:ext>
                </a:extLst>
              </p14:cNvPr>
              <p14:cNvContentPartPr/>
              <p14:nvPr/>
            </p14:nvContentPartPr>
            <p14:xfrm>
              <a:off x="11560496" y="2959690"/>
              <a:ext cx="2880" cy="12960"/>
            </p14:xfrm>
          </p:contentPart>
        </mc:Choice>
        <mc:Fallback>
          <p:pic>
            <p:nvPicPr>
              <p:cNvPr id="111" name="Ink 110">
                <a:extLst>
                  <a:ext uri="{FF2B5EF4-FFF2-40B4-BE49-F238E27FC236}">
                    <a16:creationId xmlns:a16="http://schemas.microsoft.com/office/drawing/2014/main" id="{6CB8B851-08B5-C7F9-47CE-7F019F837B9F}"/>
                  </a:ext>
                </a:extLst>
              </p:cNvPr>
              <p:cNvPicPr/>
              <p:nvPr/>
            </p:nvPicPr>
            <p:blipFill>
              <a:blip r:embed="rId119"/>
              <a:stretch>
                <a:fillRect/>
              </a:stretch>
            </p:blipFill>
            <p:spPr>
              <a:xfrm>
                <a:off x="11551496" y="2950690"/>
                <a:ext cx="20520" cy="30600"/>
              </a:xfrm>
              <a:prstGeom prst="rect">
                <a:avLst/>
              </a:prstGeom>
            </p:spPr>
          </p:pic>
        </mc:Fallback>
      </mc:AlternateContent>
      <p:grpSp>
        <p:nvGrpSpPr>
          <p:cNvPr id="116" name="Group 115">
            <a:extLst>
              <a:ext uri="{FF2B5EF4-FFF2-40B4-BE49-F238E27FC236}">
                <a16:creationId xmlns:a16="http://schemas.microsoft.com/office/drawing/2014/main" id="{D4241454-8D83-AB87-75CD-88C72E250F43}"/>
              </a:ext>
            </a:extLst>
          </p:cNvPr>
          <p:cNvGrpSpPr/>
          <p:nvPr/>
        </p:nvGrpSpPr>
        <p:grpSpPr>
          <a:xfrm>
            <a:off x="6305216" y="5915650"/>
            <a:ext cx="664920" cy="390960"/>
            <a:chOff x="6305216" y="5915650"/>
            <a:chExt cx="664920" cy="390960"/>
          </a:xfrm>
        </p:grpSpPr>
        <mc:AlternateContent xmlns:mc="http://schemas.openxmlformats.org/markup-compatibility/2006">
          <mc:Choice xmlns:p14="http://schemas.microsoft.com/office/powerpoint/2010/main" Requires="p14">
            <p:contentPart p14:bwMode="auto" r:id="rId120">
              <p14:nvContentPartPr>
                <p14:cNvPr id="112" name="Ink 111">
                  <a:extLst>
                    <a:ext uri="{FF2B5EF4-FFF2-40B4-BE49-F238E27FC236}">
                      <a16:creationId xmlns:a16="http://schemas.microsoft.com/office/drawing/2014/main" id="{0A2E6438-12B6-C869-7601-424FB965E37C}"/>
                    </a:ext>
                  </a:extLst>
                </p14:cNvPr>
                <p14:cNvContentPartPr/>
                <p14:nvPr/>
              </p14:nvContentPartPr>
              <p14:xfrm>
                <a:off x="6356336" y="5970010"/>
                <a:ext cx="48960" cy="200520"/>
              </p14:xfrm>
            </p:contentPart>
          </mc:Choice>
          <mc:Fallback>
            <p:pic>
              <p:nvPicPr>
                <p:cNvPr id="112" name="Ink 111">
                  <a:extLst>
                    <a:ext uri="{FF2B5EF4-FFF2-40B4-BE49-F238E27FC236}">
                      <a16:creationId xmlns:a16="http://schemas.microsoft.com/office/drawing/2014/main" id="{0A2E6438-12B6-C869-7601-424FB965E37C}"/>
                    </a:ext>
                  </a:extLst>
                </p:cNvPr>
                <p:cNvPicPr/>
                <p:nvPr/>
              </p:nvPicPr>
              <p:blipFill>
                <a:blip r:embed="rId121"/>
                <a:stretch>
                  <a:fillRect/>
                </a:stretch>
              </p:blipFill>
              <p:spPr>
                <a:xfrm>
                  <a:off x="6347336" y="5961010"/>
                  <a:ext cx="6660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13" name="Ink 112">
                  <a:extLst>
                    <a:ext uri="{FF2B5EF4-FFF2-40B4-BE49-F238E27FC236}">
                      <a16:creationId xmlns:a16="http://schemas.microsoft.com/office/drawing/2014/main" id="{8DDF586D-A316-6171-B180-6BBFDBD73284}"/>
                    </a:ext>
                  </a:extLst>
                </p14:cNvPr>
                <p14:cNvContentPartPr/>
                <p14:nvPr/>
              </p14:nvContentPartPr>
              <p14:xfrm>
                <a:off x="6305216" y="5916370"/>
                <a:ext cx="181080" cy="254160"/>
              </p14:xfrm>
            </p:contentPart>
          </mc:Choice>
          <mc:Fallback>
            <p:pic>
              <p:nvPicPr>
                <p:cNvPr id="113" name="Ink 112">
                  <a:extLst>
                    <a:ext uri="{FF2B5EF4-FFF2-40B4-BE49-F238E27FC236}">
                      <a16:creationId xmlns:a16="http://schemas.microsoft.com/office/drawing/2014/main" id="{8DDF586D-A316-6171-B180-6BBFDBD73284}"/>
                    </a:ext>
                  </a:extLst>
                </p:cNvPr>
                <p:cNvPicPr/>
                <p:nvPr/>
              </p:nvPicPr>
              <p:blipFill>
                <a:blip r:embed="rId123"/>
                <a:stretch>
                  <a:fillRect/>
                </a:stretch>
              </p:blipFill>
              <p:spPr>
                <a:xfrm>
                  <a:off x="6296216" y="5907730"/>
                  <a:ext cx="198720" cy="2718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14" name="Ink 113">
                  <a:extLst>
                    <a:ext uri="{FF2B5EF4-FFF2-40B4-BE49-F238E27FC236}">
                      <a16:creationId xmlns:a16="http://schemas.microsoft.com/office/drawing/2014/main" id="{6DE1374A-C310-36A8-ABF0-7B5E1C5BF8D0}"/>
                    </a:ext>
                  </a:extLst>
                </p14:cNvPr>
                <p14:cNvContentPartPr/>
                <p14:nvPr/>
              </p14:nvContentPartPr>
              <p14:xfrm>
                <a:off x="6607256" y="6133090"/>
                <a:ext cx="36720" cy="173520"/>
              </p14:xfrm>
            </p:contentPart>
          </mc:Choice>
          <mc:Fallback>
            <p:pic>
              <p:nvPicPr>
                <p:cNvPr id="114" name="Ink 113">
                  <a:extLst>
                    <a:ext uri="{FF2B5EF4-FFF2-40B4-BE49-F238E27FC236}">
                      <a16:creationId xmlns:a16="http://schemas.microsoft.com/office/drawing/2014/main" id="{6DE1374A-C310-36A8-ABF0-7B5E1C5BF8D0}"/>
                    </a:ext>
                  </a:extLst>
                </p:cNvPr>
                <p:cNvPicPr/>
                <p:nvPr/>
              </p:nvPicPr>
              <p:blipFill>
                <a:blip r:embed="rId125"/>
                <a:stretch>
                  <a:fillRect/>
                </a:stretch>
              </p:blipFill>
              <p:spPr>
                <a:xfrm>
                  <a:off x="6598616" y="6124090"/>
                  <a:ext cx="5436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15" name="Ink 114">
                  <a:extLst>
                    <a:ext uri="{FF2B5EF4-FFF2-40B4-BE49-F238E27FC236}">
                      <a16:creationId xmlns:a16="http://schemas.microsoft.com/office/drawing/2014/main" id="{A6F92DCD-083C-D2EB-18BF-8E627D6AFBF7}"/>
                    </a:ext>
                  </a:extLst>
                </p14:cNvPr>
                <p14:cNvContentPartPr/>
                <p14:nvPr/>
              </p14:nvContentPartPr>
              <p14:xfrm>
                <a:off x="6787976" y="5915650"/>
                <a:ext cx="182160" cy="210960"/>
              </p14:xfrm>
            </p:contentPart>
          </mc:Choice>
          <mc:Fallback>
            <p:pic>
              <p:nvPicPr>
                <p:cNvPr id="115" name="Ink 114">
                  <a:extLst>
                    <a:ext uri="{FF2B5EF4-FFF2-40B4-BE49-F238E27FC236}">
                      <a16:creationId xmlns:a16="http://schemas.microsoft.com/office/drawing/2014/main" id="{A6F92DCD-083C-D2EB-18BF-8E627D6AFBF7}"/>
                    </a:ext>
                  </a:extLst>
                </p:cNvPr>
                <p:cNvPicPr/>
                <p:nvPr/>
              </p:nvPicPr>
              <p:blipFill>
                <a:blip r:embed="rId127"/>
                <a:stretch>
                  <a:fillRect/>
                </a:stretch>
              </p:blipFill>
              <p:spPr>
                <a:xfrm>
                  <a:off x="6779336" y="5906650"/>
                  <a:ext cx="199800" cy="228600"/>
                </a:xfrm>
                <a:prstGeom prst="rect">
                  <a:avLst/>
                </a:prstGeom>
              </p:spPr>
            </p:pic>
          </mc:Fallback>
        </mc:AlternateContent>
      </p:grpSp>
      <p:grpSp>
        <p:nvGrpSpPr>
          <p:cNvPr id="118" name="Group 117">
            <a:extLst>
              <a:ext uri="{FF2B5EF4-FFF2-40B4-BE49-F238E27FC236}">
                <a16:creationId xmlns:a16="http://schemas.microsoft.com/office/drawing/2014/main" id="{A517147B-9E71-88A3-2316-F65461B2C425}"/>
              </a:ext>
            </a:extLst>
          </p:cNvPr>
          <p:cNvGrpSpPr/>
          <p:nvPr/>
        </p:nvGrpSpPr>
        <p:grpSpPr>
          <a:xfrm>
            <a:off x="10354496" y="3042130"/>
            <a:ext cx="693000" cy="449640"/>
            <a:chOff x="10354496" y="3042130"/>
            <a:chExt cx="693000" cy="449640"/>
          </a:xfrm>
        </p:grpSpPr>
        <mc:AlternateContent xmlns:mc="http://schemas.openxmlformats.org/markup-compatibility/2006">
          <mc:Choice xmlns:p14="http://schemas.microsoft.com/office/powerpoint/2010/main" Requires="p14">
            <p:contentPart p14:bwMode="auto" r:id="rId128">
              <p14:nvContentPartPr>
                <p14:cNvPr id="83" name="Ink 82">
                  <a:extLst>
                    <a:ext uri="{FF2B5EF4-FFF2-40B4-BE49-F238E27FC236}">
                      <a16:creationId xmlns:a16="http://schemas.microsoft.com/office/drawing/2014/main" id="{80D5C063-403F-6695-D176-147CFA74BB33}"/>
                    </a:ext>
                  </a:extLst>
                </p14:cNvPr>
                <p14:cNvContentPartPr/>
                <p14:nvPr/>
              </p14:nvContentPartPr>
              <p14:xfrm>
                <a:off x="10354496" y="3433450"/>
                <a:ext cx="50040" cy="36000"/>
              </p14:xfrm>
            </p:contentPart>
          </mc:Choice>
          <mc:Fallback>
            <p:pic>
              <p:nvPicPr>
                <p:cNvPr id="83" name="Ink 82">
                  <a:extLst>
                    <a:ext uri="{FF2B5EF4-FFF2-40B4-BE49-F238E27FC236}">
                      <a16:creationId xmlns:a16="http://schemas.microsoft.com/office/drawing/2014/main" id="{80D5C063-403F-6695-D176-147CFA74BB33}"/>
                    </a:ext>
                  </a:extLst>
                </p:cNvPr>
                <p:cNvPicPr/>
                <p:nvPr/>
              </p:nvPicPr>
              <p:blipFill>
                <a:blip r:embed="rId129"/>
                <a:stretch>
                  <a:fillRect/>
                </a:stretch>
              </p:blipFill>
              <p:spPr>
                <a:xfrm>
                  <a:off x="10345856" y="3424810"/>
                  <a:ext cx="67680" cy="536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4" name="Ink 83">
                  <a:extLst>
                    <a:ext uri="{FF2B5EF4-FFF2-40B4-BE49-F238E27FC236}">
                      <a16:creationId xmlns:a16="http://schemas.microsoft.com/office/drawing/2014/main" id="{3C607B8F-2B62-C3CF-35D6-B508B6754E99}"/>
                    </a:ext>
                  </a:extLst>
                </p14:cNvPr>
                <p14:cNvContentPartPr/>
                <p14:nvPr/>
              </p14:nvContentPartPr>
              <p14:xfrm>
                <a:off x="10659416" y="3406810"/>
                <a:ext cx="17280" cy="23760"/>
              </p14:xfrm>
            </p:contentPart>
          </mc:Choice>
          <mc:Fallback>
            <p:pic>
              <p:nvPicPr>
                <p:cNvPr id="84" name="Ink 83">
                  <a:extLst>
                    <a:ext uri="{FF2B5EF4-FFF2-40B4-BE49-F238E27FC236}">
                      <a16:creationId xmlns:a16="http://schemas.microsoft.com/office/drawing/2014/main" id="{3C607B8F-2B62-C3CF-35D6-B508B6754E99}"/>
                    </a:ext>
                  </a:extLst>
                </p:cNvPr>
                <p:cNvPicPr/>
                <p:nvPr/>
              </p:nvPicPr>
              <p:blipFill>
                <a:blip r:embed="rId131"/>
                <a:stretch>
                  <a:fillRect/>
                </a:stretch>
              </p:blipFill>
              <p:spPr>
                <a:xfrm>
                  <a:off x="10650776" y="3398170"/>
                  <a:ext cx="34920" cy="4140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5" name="Ink 104">
                  <a:extLst>
                    <a:ext uri="{FF2B5EF4-FFF2-40B4-BE49-F238E27FC236}">
                      <a16:creationId xmlns:a16="http://schemas.microsoft.com/office/drawing/2014/main" id="{3E0A496A-75EF-1C1E-9F38-D3265F4349E2}"/>
                    </a:ext>
                  </a:extLst>
                </p14:cNvPr>
                <p14:cNvContentPartPr/>
                <p14:nvPr/>
              </p14:nvContentPartPr>
              <p14:xfrm>
                <a:off x="10591376" y="3438850"/>
                <a:ext cx="134640" cy="44280"/>
              </p14:xfrm>
            </p:contentPart>
          </mc:Choice>
          <mc:Fallback>
            <p:pic>
              <p:nvPicPr>
                <p:cNvPr id="105" name="Ink 104">
                  <a:extLst>
                    <a:ext uri="{FF2B5EF4-FFF2-40B4-BE49-F238E27FC236}">
                      <a16:creationId xmlns:a16="http://schemas.microsoft.com/office/drawing/2014/main" id="{3E0A496A-75EF-1C1E-9F38-D3265F4349E2}"/>
                    </a:ext>
                  </a:extLst>
                </p:cNvPr>
                <p:cNvPicPr/>
                <p:nvPr/>
              </p:nvPicPr>
              <p:blipFill>
                <a:blip r:embed="rId133"/>
                <a:stretch>
                  <a:fillRect/>
                </a:stretch>
              </p:blipFill>
              <p:spPr>
                <a:xfrm>
                  <a:off x="10582736" y="3430210"/>
                  <a:ext cx="15228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6" name="Ink 105">
                  <a:extLst>
                    <a:ext uri="{FF2B5EF4-FFF2-40B4-BE49-F238E27FC236}">
                      <a16:creationId xmlns:a16="http://schemas.microsoft.com/office/drawing/2014/main" id="{74DCF0D4-2A1C-AB8E-D485-47099C52A071}"/>
                    </a:ext>
                  </a:extLst>
                </p14:cNvPr>
                <p14:cNvContentPartPr/>
                <p14:nvPr/>
              </p14:nvContentPartPr>
              <p14:xfrm>
                <a:off x="10609736" y="3418330"/>
                <a:ext cx="127440" cy="73440"/>
              </p14:xfrm>
            </p:contentPart>
          </mc:Choice>
          <mc:Fallback>
            <p:pic>
              <p:nvPicPr>
                <p:cNvPr id="106" name="Ink 105">
                  <a:extLst>
                    <a:ext uri="{FF2B5EF4-FFF2-40B4-BE49-F238E27FC236}">
                      <a16:creationId xmlns:a16="http://schemas.microsoft.com/office/drawing/2014/main" id="{74DCF0D4-2A1C-AB8E-D485-47099C52A071}"/>
                    </a:ext>
                  </a:extLst>
                </p:cNvPr>
                <p:cNvPicPr/>
                <p:nvPr/>
              </p:nvPicPr>
              <p:blipFill>
                <a:blip r:embed="rId135"/>
                <a:stretch>
                  <a:fillRect/>
                </a:stretch>
              </p:blipFill>
              <p:spPr>
                <a:xfrm>
                  <a:off x="10601096" y="3409690"/>
                  <a:ext cx="14508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7" name="Ink 106">
                  <a:extLst>
                    <a:ext uri="{FF2B5EF4-FFF2-40B4-BE49-F238E27FC236}">
                      <a16:creationId xmlns:a16="http://schemas.microsoft.com/office/drawing/2014/main" id="{F7AA9F3E-9BEC-4710-EB40-73B9ED24C7B9}"/>
                    </a:ext>
                  </a:extLst>
                </p14:cNvPr>
                <p14:cNvContentPartPr/>
                <p14:nvPr/>
              </p14:nvContentPartPr>
              <p14:xfrm>
                <a:off x="10917176" y="3428770"/>
                <a:ext cx="16560" cy="5040"/>
              </p14:xfrm>
            </p:contentPart>
          </mc:Choice>
          <mc:Fallback>
            <p:pic>
              <p:nvPicPr>
                <p:cNvPr id="107" name="Ink 106">
                  <a:extLst>
                    <a:ext uri="{FF2B5EF4-FFF2-40B4-BE49-F238E27FC236}">
                      <a16:creationId xmlns:a16="http://schemas.microsoft.com/office/drawing/2014/main" id="{F7AA9F3E-9BEC-4710-EB40-73B9ED24C7B9}"/>
                    </a:ext>
                  </a:extLst>
                </p:cNvPr>
                <p:cNvPicPr/>
                <p:nvPr/>
              </p:nvPicPr>
              <p:blipFill>
                <a:blip r:embed="rId137"/>
                <a:stretch>
                  <a:fillRect/>
                </a:stretch>
              </p:blipFill>
              <p:spPr>
                <a:xfrm>
                  <a:off x="10908536" y="3419770"/>
                  <a:ext cx="34200" cy="226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9" name="Ink 108">
                  <a:extLst>
                    <a:ext uri="{FF2B5EF4-FFF2-40B4-BE49-F238E27FC236}">
                      <a16:creationId xmlns:a16="http://schemas.microsoft.com/office/drawing/2014/main" id="{CA7DE0A6-5A1C-91B5-A7A4-0DA7E54CBF72}"/>
                    </a:ext>
                  </a:extLst>
                </p14:cNvPr>
                <p14:cNvContentPartPr/>
                <p14:nvPr/>
              </p14:nvContentPartPr>
              <p14:xfrm>
                <a:off x="10593536" y="3042130"/>
                <a:ext cx="15480" cy="2160"/>
              </p14:xfrm>
            </p:contentPart>
          </mc:Choice>
          <mc:Fallback>
            <p:pic>
              <p:nvPicPr>
                <p:cNvPr id="109" name="Ink 108">
                  <a:extLst>
                    <a:ext uri="{FF2B5EF4-FFF2-40B4-BE49-F238E27FC236}">
                      <a16:creationId xmlns:a16="http://schemas.microsoft.com/office/drawing/2014/main" id="{CA7DE0A6-5A1C-91B5-A7A4-0DA7E54CBF72}"/>
                    </a:ext>
                  </a:extLst>
                </p:cNvPr>
                <p:cNvPicPr/>
                <p:nvPr/>
              </p:nvPicPr>
              <p:blipFill>
                <a:blip r:embed="rId139"/>
                <a:stretch>
                  <a:fillRect/>
                </a:stretch>
              </p:blipFill>
              <p:spPr>
                <a:xfrm>
                  <a:off x="10584896" y="3033490"/>
                  <a:ext cx="3312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10" name="Ink 109">
                  <a:extLst>
                    <a:ext uri="{FF2B5EF4-FFF2-40B4-BE49-F238E27FC236}">
                      <a16:creationId xmlns:a16="http://schemas.microsoft.com/office/drawing/2014/main" id="{FD8578A6-9716-BB50-64C9-55EF8CE2300C}"/>
                    </a:ext>
                  </a:extLst>
                </p14:cNvPr>
                <p14:cNvContentPartPr/>
                <p14:nvPr/>
              </p14:nvContentPartPr>
              <p14:xfrm>
                <a:off x="10875056" y="3047170"/>
                <a:ext cx="12960" cy="11880"/>
              </p14:xfrm>
            </p:contentPart>
          </mc:Choice>
          <mc:Fallback>
            <p:pic>
              <p:nvPicPr>
                <p:cNvPr id="110" name="Ink 109">
                  <a:extLst>
                    <a:ext uri="{FF2B5EF4-FFF2-40B4-BE49-F238E27FC236}">
                      <a16:creationId xmlns:a16="http://schemas.microsoft.com/office/drawing/2014/main" id="{FD8578A6-9716-BB50-64C9-55EF8CE2300C}"/>
                    </a:ext>
                  </a:extLst>
                </p:cNvPr>
                <p:cNvPicPr/>
                <p:nvPr/>
              </p:nvPicPr>
              <p:blipFill>
                <a:blip r:embed="rId141"/>
                <a:stretch>
                  <a:fillRect/>
                </a:stretch>
              </p:blipFill>
              <p:spPr>
                <a:xfrm>
                  <a:off x="10866416" y="3038170"/>
                  <a:ext cx="3060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17" name="Ink 116">
                  <a:extLst>
                    <a:ext uri="{FF2B5EF4-FFF2-40B4-BE49-F238E27FC236}">
                      <a16:creationId xmlns:a16="http://schemas.microsoft.com/office/drawing/2014/main" id="{995BFE26-362F-9505-A586-7E88987400BC}"/>
                    </a:ext>
                  </a:extLst>
                </p14:cNvPr>
                <p14:cNvContentPartPr/>
                <p14:nvPr/>
              </p14:nvContentPartPr>
              <p14:xfrm>
                <a:off x="10504256" y="3094690"/>
                <a:ext cx="543240" cy="364320"/>
              </p14:xfrm>
            </p:contentPart>
          </mc:Choice>
          <mc:Fallback>
            <p:pic>
              <p:nvPicPr>
                <p:cNvPr id="117" name="Ink 116">
                  <a:extLst>
                    <a:ext uri="{FF2B5EF4-FFF2-40B4-BE49-F238E27FC236}">
                      <a16:creationId xmlns:a16="http://schemas.microsoft.com/office/drawing/2014/main" id="{995BFE26-362F-9505-A586-7E88987400BC}"/>
                    </a:ext>
                  </a:extLst>
                </p:cNvPr>
                <p:cNvPicPr/>
                <p:nvPr/>
              </p:nvPicPr>
              <p:blipFill>
                <a:blip r:embed="rId143"/>
                <a:stretch>
                  <a:fillRect/>
                </a:stretch>
              </p:blipFill>
              <p:spPr>
                <a:xfrm>
                  <a:off x="10495616" y="3086050"/>
                  <a:ext cx="560880" cy="381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4">
            <p14:nvContentPartPr>
              <p14:cNvPr id="119" name="Ink 118">
                <a:extLst>
                  <a:ext uri="{FF2B5EF4-FFF2-40B4-BE49-F238E27FC236}">
                    <a16:creationId xmlns:a16="http://schemas.microsoft.com/office/drawing/2014/main" id="{3386C4A7-A515-2F2A-1D4A-15882AF9A290}"/>
                  </a:ext>
                </a:extLst>
              </p14:cNvPr>
              <p14:cNvContentPartPr/>
              <p14:nvPr/>
            </p14:nvContentPartPr>
            <p14:xfrm>
              <a:off x="4761896" y="3770770"/>
              <a:ext cx="3274200" cy="723960"/>
            </p14:xfrm>
          </p:contentPart>
        </mc:Choice>
        <mc:Fallback>
          <p:pic>
            <p:nvPicPr>
              <p:cNvPr id="119" name="Ink 118">
                <a:extLst>
                  <a:ext uri="{FF2B5EF4-FFF2-40B4-BE49-F238E27FC236}">
                    <a16:creationId xmlns:a16="http://schemas.microsoft.com/office/drawing/2014/main" id="{3386C4A7-A515-2F2A-1D4A-15882AF9A290}"/>
                  </a:ext>
                </a:extLst>
              </p:cNvPr>
              <p:cNvPicPr/>
              <p:nvPr/>
            </p:nvPicPr>
            <p:blipFill>
              <a:blip r:embed="rId145"/>
              <a:stretch>
                <a:fillRect/>
              </a:stretch>
            </p:blipFill>
            <p:spPr>
              <a:xfrm>
                <a:off x="4753256" y="3761770"/>
                <a:ext cx="3291840" cy="741600"/>
              </a:xfrm>
              <a:prstGeom prst="rect">
                <a:avLst/>
              </a:prstGeom>
            </p:spPr>
          </p:pic>
        </mc:Fallback>
      </mc:AlternateContent>
    </p:spTree>
    <p:extLst>
      <p:ext uri="{BB962C8B-B14F-4D97-AF65-F5344CB8AC3E}">
        <p14:creationId xmlns:p14="http://schemas.microsoft.com/office/powerpoint/2010/main" val="308227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9BC40-D3C4-465F-BC15-C42D93DA4C07}"/>
              </a:ext>
            </a:extLst>
          </p:cNvPr>
          <p:cNvSpPr txBox="1"/>
          <p:nvPr/>
        </p:nvSpPr>
        <p:spPr>
          <a:xfrm>
            <a:off x="4138809" y="51841"/>
            <a:ext cx="5196294" cy="616772"/>
          </a:xfrm>
          <a:prstGeom prst="rect">
            <a:avLst/>
          </a:prstGeom>
          <a:noFill/>
        </p:spPr>
        <p:txBody>
          <a:bodyPr wrap="none" rtlCol="0">
            <a:spAutoFit/>
          </a:bodyPr>
          <a:lstStyle/>
          <a:p>
            <a:r>
              <a:rPr lang="en-US" sz="3408" dirty="0"/>
              <a:t>Introduction to Immunology</a:t>
            </a:r>
          </a:p>
        </p:txBody>
      </p:sp>
      <p:sp>
        <p:nvSpPr>
          <p:cNvPr id="3" name="TextBox 2">
            <a:extLst>
              <a:ext uri="{FF2B5EF4-FFF2-40B4-BE49-F238E27FC236}">
                <a16:creationId xmlns:a16="http://schemas.microsoft.com/office/drawing/2014/main" id="{C85D6D01-F86D-4FE8-AA05-43BE12B8428D}"/>
              </a:ext>
            </a:extLst>
          </p:cNvPr>
          <p:cNvSpPr txBox="1"/>
          <p:nvPr/>
        </p:nvSpPr>
        <p:spPr>
          <a:xfrm>
            <a:off x="649208" y="1245460"/>
            <a:ext cx="6204286" cy="3042371"/>
          </a:xfrm>
          <a:prstGeom prst="rect">
            <a:avLst/>
          </a:prstGeom>
          <a:noFill/>
        </p:spPr>
        <p:txBody>
          <a:bodyPr wrap="square" rtlCol="0">
            <a:spAutoFit/>
          </a:bodyPr>
          <a:lstStyle/>
          <a:p>
            <a:pPr marL="365189" indent="-365189">
              <a:buFont typeface="+mj-lt"/>
              <a:buAutoNum type="arabicPeriod"/>
            </a:pPr>
            <a:r>
              <a:rPr lang="en-US" sz="2130" dirty="0"/>
              <a:t>Branches of the immune system (Innate and acquired)</a:t>
            </a:r>
          </a:p>
          <a:p>
            <a:pPr marL="365189" indent="-365189">
              <a:buFont typeface="+mj-lt"/>
              <a:buAutoNum type="arabicPeriod"/>
            </a:pPr>
            <a:r>
              <a:rPr lang="en-US" sz="2130" dirty="0"/>
              <a:t>Properties of antibodies (Quaternary structure, antigen recognition)</a:t>
            </a:r>
          </a:p>
          <a:p>
            <a:pPr marL="365189" indent="-365189">
              <a:buFont typeface="+mj-lt"/>
              <a:buAutoNum type="arabicPeriod"/>
            </a:pPr>
            <a:r>
              <a:rPr lang="en-US" sz="2130" dirty="0"/>
              <a:t>How antibodies are produced:</a:t>
            </a:r>
          </a:p>
          <a:p>
            <a:pPr marL="852107" lvl="1" indent="-365189">
              <a:buFont typeface="Arial" panose="020B0604020202020204" pitchFamily="34" charset="0"/>
              <a:buChar char="•"/>
            </a:pPr>
            <a:r>
              <a:rPr lang="en-US" sz="2130" dirty="0"/>
              <a:t>Genome DNA changes</a:t>
            </a:r>
          </a:p>
          <a:p>
            <a:pPr marL="852107" lvl="1" indent="-365189">
              <a:buFont typeface="Arial" panose="020B0604020202020204" pitchFamily="34" charset="0"/>
              <a:buChar char="•"/>
            </a:pPr>
            <a:r>
              <a:rPr lang="en-US" sz="2130" dirty="0"/>
              <a:t>mRNA splicing</a:t>
            </a:r>
          </a:p>
          <a:p>
            <a:pPr marL="852107" lvl="1" indent="-365189">
              <a:buFont typeface="Arial" panose="020B0604020202020204" pitchFamily="34" charset="0"/>
              <a:buChar char="•"/>
            </a:pPr>
            <a:endParaRPr lang="en-US" sz="2130" dirty="0"/>
          </a:p>
          <a:p>
            <a:r>
              <a:rPr lang="en-US" sz="2130" dirty="0"/>
              <a:t>4. How antibodies eliminate pathogens</a:t>
            </a:r>
          </a:p>
        </p:txBody>
      </p:sp>
      <p:pic>
        <p:nvPicPr>
          <p:cNvPr id="5" name="Picture 4" descr="A screenshot of a cell phone&#10;&#10;Description generated with very high confidence">
            <a:extLst>
              <a:ext uri="{FF2B5EF4-FFF2-40B4-BE49-F238E27FC236}">
                <a16:creationId xmlns:a16="http://schemas.microsoft.com/office/drawing/2014/main" id="{28CC54C0-153F-4851-ABCB-65A53DC87653}"/>
              </a:ext>
            </a:extLst>
          </p:cNvPr>
          <p:cNvPicPr>
            <a:picLocks noChangeAspect="1"/>
          </p:cNvPicPr>
          <p:nvPr/>
        </p:nvPicPr>
        <p:blipFill>
          <a:blip r:embed="rId3"/>
          <a:stretch>
            <a:fillRect/>
          </a:stretch>
        </p:blipFill>
        <p:spPr>
          <a:xfrm>
            <a:off x="7864985" y="1241969"/>
            <a:ext cx="4289107" cy="4655698"/>
          </a:xfrm>
          <a:prstGeom prst="rect">
            <a:avLst/>
          </a:prstGeom>
        </p:spPr>
      </p:pic>
      <p:sp>
        <p:nvSpPr>
          <p:cNvPr id="4" name="Date Placeholder 3">
            <a:extLst>
              <a:ext uri="{FF2B5EF4-FFF2-40B4-BE49-F238E27FC236}">
                <a16:creationId xmlns:a16="http://schemas.microsoft.com/office/drawing/2014/main" id="{48BE2CFC-8949-47F7-9F42-B9CFB0460392}"/>
              </a:ext>
            </a:extLst>
          </p:cNvPr>
          <p:cNvSpPr>
            <a:spLocks noGrp="1"/>
          </p:cNvSpPr>
          <p:nvPr>
            <p:ph type="dt" sz="half" idx="10"/>
          </p:nvPr>
        </p:nvSpPr>
        <p:spPr/>
        <p:txBody>
          <a:bodyPr/>
          <a:lstStyle/>
          <a:p>
            <a:fld id="{B9796282-953A-4A9A-BC8C-7EB16B398291}" type="datetime1">
              <a:rPr lang="en-US" smtClean="0"/>
              <a:t>9/7/2024</a:t>
            </a:fld>
            <a:endParaRPr lang="en-US" dirty="0"/>
          </a:p>
        </p:txBody>
      </p:sp>
      <p:sp>
        <p:nvSpPr>
          <p:cNvPr id="7" name="Footer Placeholder 6">
            <a:extLst>
              <a:ext uri="{FF2B5EF4-FFF2-40B4-BE49-F238E27FC236}">
                <a16:creationId xmlns:a16="http://schemas.microsoft.com/office/drawing/2014/main" id="{336C796E-50B0-4E99-97E2-8A02C62A0C30}"/>
              </a:ext>
            </a:extLst>
          </p:cNvPr>
          <p:cNvSpPr>
            <a:spLocks noGrp="1"/>
          </p:cNvSpPr>
          <p:nvPr>
            <p:ph type="ftr" sz="quarter" idx="11"/>
          </p:nvPr>
        </p:nvSpPr>
        <p:spPr/>
        <p:txBody>
          <a:bodyPr/>
          <a:lstStyle/>
          <a:p>
            <a:r>
              <a:rPr lang="en-US"/>
              <a:t>Drugs and Disease F2024 - Lecture 4</a:t>
            </a:r>
          </a:p>
        </p:txBody>
      </p:sp>
      <p:sp>
        <p:nvSpPr>
          <p:cNvPr id="6" name="Slide Number Placeholder 5">
            <a:extLst>
              <a:ext uri="{FF2B5EF4-FFF2-40B4-BE49-F238E27FC236}">
                <a16:creationId xmlns:a16="http://schemas.microsoft.com/office/drawing/2014/main" id="{557F8BEE-398D-47D1-B479-0938932FA934}"/>
              </a:ext>
            </a:extLst>
          </p:cNvPr>
          <p:cNvSpPr>
            <a:spLocks noGrp="1"/>
          </p:cNvSpPr>
          <p:nvPr>
            <p:ph type="sldNum" sz="quarter" idx="12"/>
          </p:nvPr>
        </p:nvSpPr>
        <p:spPr/>
        <p:txBody>
          <a:bodyPr/>
          <a:lstStyle/>
          <a:p>
            <a:fld id="{5B355701-1634-9947-B683-B8275B8528C8}" type="slidenum">
              <a:rPr lang="en-US" smtClean="0"/>
              <a:t>29</a:t>
            </a:fld>
            <a:endParaRPr lang="en-US"/>
          </a:p>
        </p:txBody>
      </p:sp>
      <p:sp>
        <p:nvSpPr>
          <p:cNvPr id="8" name="TextBox 7">
            <a:extLst>
              <a:ext uri="{FF2B5EF4-FFF2-40B4-BE49-F238E27FC236}">
                <a16:creationId xmlns:a16="http://schemas.microsoft.com/office/drawing/2014/main" id="{A56A03CF-201D-4FA8-B138-D374CEE6C5FA}"/>
              </a:ext>
            </a:extLst>
          </p:cNvPr>
          <p:cNvSpPr txBox="1"/>
          <p:nvPr/>
        </p:nvSpPr>
        <p:spPr>
          <a:xfrm>
            <a:off x="629539" y="4860844"/>
            <a:ext cx="9379999" cy="1403461"/>
          </a:xfrm>
          <a:prstGeom prst="rect">
            <a:avLst/>
          </a:prstGeom>
          <a:noFill/>
        </p:spPr>
        <p:txBody>
          <a:bodyPr wrap="square" rtlCol="0">
            <a:spAutoFit/>
          </a:bodyPr>
          <a:lstStyle/>
          <a:p>
            <a:r>
              <a:rPr lang="en-US" sz="2130" dirty="0">
                <a:solidFill>
                  <a:srgbClr val="C00000"/>
                </a:solidFill>
              </a:rPr>
              <a:t>Key Questions:</a:t>
            </a:r>
          </a:p>
          <a:p>
            <a:r>
              <a:rPr lang="en-US" sz="2130" dirty="0"/>
              <a:t>1. Why is the innate system important?</a:t>
            </a:r>
          </a:p>
          <a:p>
            <a:r>
              <a:rPr lang="en-US" sz="2130" dirty="0"/>
              <a:t>2. What is the origin of diversity in acquired immunity?</a:t>
            </a:r>
          </a:p>
          <a:p>
            <a:r>
              <a:rPr lang="en-US" sz="2130" dirty="0"/>
              <a:t>3. How are antibodies made.</a:t>
            </a:r>
          </a:p>
        </p:txBody>
      </p:sp>
      <p:grpSp>
        <p:nvGrpSpPr>
          <p:cNvPr id="11" name="Group 10">
            <a:extLst>
              <a:ext uri="{FF2B5EF4-FFF2-40B4-BE49-F238E27FC236}">
                <a16:creationId xmlns:a16="http://schemas.microsoft.com/office/drawing/2014/main" id="{B873C5A3-91E7-F76D-C9FE-C391CE39AFB8}"/>
              </a:ext>
            </a:extLst>
          </p:cNvPr>
          <p:cNvGrpSpPr/>
          <p:nvPr/>
        </p:nvGrpSpPr>
        <p:grpSpPr>
          <a:xfrm>
            <a:off x="511376" y="1388466"/>
            <a:ext cx="83160" cy="1626120"/>
            <a:chOff x="511376" y="1388466"/>
            <a:chExt cx="83160" cy="1626120"/>
          </a:xfrm>
        </p:grpSpPr>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9C662413-8014-FB93-2AC4-098AAB7B8F1D}"/>
                    </a:ext>
                  </a:extLst>
                </p14:cNvPr>
                <p14:cNvContentPartPr/>
                <p14:nvPr/>
              </p14:nvContentPartPr>
              <p14:xfrm>
                <a:off x="545576" y="1388466"/>
                <a:ext cx="48960" cy="1593360"/>
              </p14:xfrm>
            </p:contentPart>
          </mc:Choice>
          <mc:Fallback>
            <p:pic>
              <p:nvPicPr>
                <p:cNvPr id="9" name="Ink 8">
                  <a:extLst>
                    <a:ext uri="{FF2B5EF4-FFF2-40B4-BE49-F238E27FC236}">
                      <a16:creationId xmlns:a16="http://schemas.microsoft.com/office/drawing/2014/main" id="{9C662413-8014-FB93-2AC4-098AAB7B8F1D}"/>
                    </a:ext>
                  </a:extLst>
                </p:cNvPr>
                <p:cNvPicPr/>
                <p:nvPr/>
              </p:nvPicPr>
              <p:blipFill>
                <a:blip r:embed="rId5"/>
                <a:stretch>
                  <a:fillRect/>
                </a:stretch>
              </p:blipFill>
              <p:spPr>
                <a:xfrm>
                  <a:off x="536936" y="1379466"/>
                  <a:ext cx="66600" cy="1611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FD181C6A-AD18-2346-4A1D-E37AC182803B}"/>
                    </a:ext>
                  </a:extLst>
                </p14:cNvPr>
                <p14:cNvContentPartPr/>
                <p14:nvPr/>
              </p14:nvContentPartPr>
              <p14:xfrm>
                <a:off x="511376" y="2923146"/>
                <a:ext cx="64440" cy="91440"/>
              </p14:xfrm>
            </p:contentPart>
          </mc:Choice>
          <mc:Fallback>
            <p:pic>
              <p:nvPicPr>
                <p:cNvPr id="10" name="Ink 9">
                  <a:extLst>
                    <a:ext uri="{FF2B5EF4-FFF2-40B4-BE49-F238E27FC236}">
                      <a16:creationId xmlns:a16="http://schemas.microsoft.com/office/drawing/2014/main" id="{FD181C6A-AD18-2346-4A1D-E37AC182803B}"/>
                    </a:ext>
                  </a:extLst>
                </p:cNvPr>
                <p:cNvPicPr/>
                <p:nvPr/>
              </p:nvPicPr>
              <p:blipFill>
                <a:blip r:embed="rId7"/>
                <a:stretch>
                  <a:fillRect/>
                </a:stretch>
              </p:blipFill>
              <p:spPr>
                <a:xfrm>
                  <a:off x="502376" y="2914506"/>
                  <a:ext cx="82080" cy="109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ADA6F872-48DB-0AC8-BB89-25A5A0428AFF}"/>
                  </a:ext>
                </a:extLst>
              </p14:cNvPr>
              <p14:cNvContentPartPr/>
              <p14:nvPr/>
            </p14:nvContentPartPr>
            <p14:xfrm>
              <a:off x="9021056" y="1517706"/>
              <a:ext cx="900000" cy="419760"/>
            </p14:xfrm>
          </p:contentPart>
        </mc:Choice>
        <mc:Fallback>
          <p:pic>
            <p:nvPicPr>
              <p:cNvPr id="12" name="Ink 11">
                <a:extLst>
                  <a:ext uri="{FF2B5EF4-FFF2-40B4-BE49-F238E27FC236}">
                    <a16:creationId xmlns:a16="http://schemas.microsoft.com/office/drawing/2014/main" id="{ADA6F872-48DB-0AC8-BB89-25A5A0428AFF}"/>
                  </a:ext>
                </a:extLst>
              </p:cNvPr>
              <p:cNvPicPr/>
              <p:nvPr/>
            </p:nvPicPr>
            <p:blipFill>
              <a:blip r:embed="rId9"/>
              <a:stretch>
                <a:fillRect/>
              </a:stretch>
            </p:blipFill>
            <p:spPr>
              <a:xfrm>
                <a:off x="9012056" y="1508706"/>
                <a:ext cx="917640" cy="4374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82845193-B1D6-E4FA-104F-964D8EE88C2B}"/>
                  </a:ext>
                </a:extLst>
              </p14:cNvPr>
              <p14:cNvContentPartPr/>
              <p14:nvPr/>
            </p14:nvContentPartPr>
            <p14:xfrm>
              <a:off x="8710376" y="4494906"/>
              <a:ext cx="189360" cy="45000"/>
            </p14:xfrm>
          </p:contentPart>
        </mc:Choice>
        <mc:Fallback>
          <p:pic>
            <p:nvPicPr>
              <p:cNvPr id="13" name="Ink 12">
                <a:extLst>
                  <a:ext uri="{FF2B5EF4-FFF2-40B4-BE49-F238E27FC236}">
                    <a16:creationId xmlns:a16="http://schemas.microsoft.com/office/drawing/2014/main" id="{82845193-B1D6-E4FA-104F-964D8EE88C2B}"/>
                  </a:ext>
                </a:extLst>
              </p:cNvPr>
              <p:cNvPicPr/>
              <p:nvPr/>
            </p:nvPicPr>
            <p:blipFill>
              <a:blip r:embed="rId11"/>
              <a:stretch>
                <a:fillRect/>
              </a:stretch>
            </p:blipFill>
            <p:spPr>
              <a:xfrm>
                <a:off x="8701736" y="4485906"/>
                <a:ext cx="20700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3D2996B7-FC84-599B-353A-5B67EF240F74}"/>
                  </a:ext>
                </a:extLst>
              </p14:cNvPr>
              <p14:cNvContentPartPr/>
              <p14:nvPr/>
            </p14:nvContentPartPr>
            <p14:xfrm>
              <a:off x="9838256" y="4486986"/>
              <a:ext cx="255240" cy="18000"/>
            </p14:xfrm>
          </p:contentPart>
        </mc:Choice>
        <mc:Fallback>
          <p:pic>
            <p:nvPicPr>
              <p:cNvPr id="14" name="Ink 13">
                <a:extLst>
                  <a:ext uri="{FF2B5EF4-FFF2-40B4-BE49-F238E27FC236}">
                    <a16:creationId xmlns:a16="http://schemas.microsoft.com/office/drawing/2014/main" id="{3D2996B7-FC84-599B-353A-5B67EF240F74}"/>
                  </a:ext>
                </a:extLst>
              </p:cNvPr>
              <p:cNvPicPr/>
              <p:nvPr/>
            </p:nvPicPr>
            <p:blipFill>
              <a:blip r:embed="rId13"/>
              <a:stretch>
                <a:fillRect/>
              </a:stretch>
            </p:blipFill>
            <p:spPr>
              <a:xfrm>
                <a:off x="9829616" y="4478346"/>
                <a:ext cx="272880" cy="35640"/>
              </a:xfrm>
              <a:prstGeom prst="rect">
                <a:avLst/>
              </a:prstGeom>
            </p:spPr>
          </p:pic>
        </mc:Fallback>
      </mc:AlternateContent>
    </p:spTree>
    <p:extLst>
      <p:ext uri="{BB962C8B-B14F-4D97-AF65-F5344CB8AC3E}">
        <p14:creationId xmlns:p14="http://schemas.microsoft.com/office/powerpoint/2010/main" val="2405311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A4F65D-096D-456C-BB3B-05F1CBEBB01D}"/>
              </a:ext>
            </a:extLst>
          </p:cNvPr>
          <p:cNvSpPr txBox="1"/>
          <p:nvPr/>
        </p:nvSpPr>
        <p:spPr>
          <a:xfrm>
            <a:off x="4352623" y="162283"/>
            <a:ext cx="6504538" cy="551241"/>
          </a:xfrm>
          <a:prstGeom prst="rect">
            <a:avLst/>
          </a:prstGeom>
          <a:noFill/>
        </p:spPr>
        <p:txBody>
          <a:bodyPr wrap="none" rtlCol="0">
            <a:spAutoFit/>
          </a:bodyPr>
          <a:lstStyle/>
          <a:p>
            <a:r>
              <a:rPr lang="en-US" sz="2982" dirty="0"/>
              <a:t>DNA Polymerase – Fundamental Activity.</a:t>
            </a:r>
          </a:p>
        </p:txBody>
      </p:sp>
      <p:sp>
        <p:nvSpPr>
          <p:cNvPr id="4" name="TextBox 3">
            <a:extLst>
              <a:ext uri="{FF2B5EF4-FFF2-40B4-BE49-F238E27FC236}">
                <a16:creationId xmlns:a16="http://schemas.microsoft.com/office/drawing/2014/main" id="{EAEC24B8-BD28-4934-B00C-8BF0EB42C570}"/>
              </a:ext>
            </a:extLst>
          </p:cNvPr>
          <p:cNvSpPr txBox="1"/>
          <p:nvPr/>
        </p:nvSpPr>
        <p:spPr>
          <a:xfrm>
            <a:off x="3023040" y="2605493"/>
            <a:ext cx="9079409" cy="1075679"/>
          </a:xfrm>
          <a:prstGeom prst="rect">
            <a:avLst/>
          </a:prstGeom>
          <a:noFill/>
        </p:spPr>
        <p:txBody>
          <a:bodyPr wrap="none" rtlCol="0">
            <a:spAutoFit/>
          </a:bodyPr>
          <a:lstStyle/>
          <a:p>
            <a:r>
              <a:rPr lang="en-US" sz="2130" spc="85" dirty="0">
                <a:latin typeface="Courier New" panose="02070309020205020404" pitchFamily="49" charset="0"/>
                <a:cs typeface="Courier New" panose="02070309020205020404" pitchFamily="49" charset="0"/>
              </a:rPr>
              <a:t>3’A-T-G-C-C-G-T-A-G-T-C-G-T-A-C-A-G-T-A-C-G-T-G-C-A</a:t>
            </a:r>
          </a:p>
          <a:p>
            <a:r>
              <a:rPr lang="en-US" sz="2130" spc="85" dirty="0">
                <a:latin typeface="Courier New" panose="02070309020205020404" pitchFamily="49" charset="0"/>
                <a:cs typeface="Courier New" panose="02070309020205020404" pitchFamily="49" charset="0"/>
              </a:rPr>
              <a:t>  1 2 3 4 5 6 7 8 9 0 1 2 3 4 5 6 7 8 9 0 1 2 3 4 5</a:t>
            </a:r>
          </a:p>
          <a:p>
            <a:r>
              <a:rPr lang="en-US" sz="2130" spc="85" dirty="0">
                <a:latin typeface="Courier New" panose="02070309020205020404" pitchFamily="49" charset="0"/>
                <a:cs typeface="Courier New" panose="02070309020205020404" pitchFamily="49" charset="0"/>
              </a:rPr>
              <a:t>                    1                   2</a:t>
            </a:r>
          </a:p>
        </p:txBody>
      </p:sp>
      <p:sp>
        <p:nvSpPr>
          <p:cNvPr id="5" name="TextBox 4">
            <a:extLst>
              <a:ext uri="{FF2B5EF4-FFF2-40B4-BE49-F238E27FC236}">
                <a16:creationId xmlns:a16="http://schemas.microsoft.com/office/drawing/2014/main" id="{D0610674-2E1F-444F-9F66-9E2CAC514AB8}"/>
              </a:ext>
            </a:extLst>
          </p:cNvPr>
          <p:cNvSpPr txBox="1"/>
          <p:nvPr/>
        </p:nvSpPr>
        <p:spPr>
          <a:xfrm>
            <a:off x="4968081" y="2259989"/>
            <a:ext cx="1819729" cy="420115"/>
          </a:xfrm>
          <a:prstGeom prst="rect">
            <a:avLst/>
          </a:prstGeom>
          <a:noFill/>
        </p:spPr>
        <p:txBody>
          <a:bodyPr wrap="none" rtlCol="0">
            <a:spAutoFit/>
          </a:bodyPr>
          <a:lstStyle/>
          <a:p>
            <a:r>
              <a:rPr lang="en-US" sz="2130" dirty="0">
                <a:latin typeface="Courier New" panose="02070309020205020404" pitchFamily="49" charset="0"/>
                <a:cs typeface="Courier New" panose="02070309020205020404" pitchFamily="49" charset="0"/>
              </a:rPr>
              <a:t>5’ A-T-C-A</a:t>
            </a:r>
          </a:p>
        </p:txBody>
      </p:sp>
      <p:sp>
        <p:nvSpPr>
          <p:cNvPr id="6" name="TextBox 5">
            <a:extLst>
              <a:ext uri="{FF2B5EF4-FFF2-40B4-BE49-F238E27FC236}">
                <a16:creationId xmlns:a16="http://schemas.microsoft.com/office/drawing/2014/main" id="{7FC576A2-8EE4-4904-ADF5-AC61B57B6029}"/>
              </a:ext>
            </a:extLst>
          </p:cNvPr>
          <p:cNvSpPr txBox="1"/>
          <p:nvPr/>
        </p:nvSpPr>
        <p:spPr>
          <a:xfrm>
            <a:off x="511115" y="5227637"/>
            <a:ext cx="7047766" cy="1015663"/>
          </a:xfrm>
          <a:prstGeom prst="rect">
            <a:avLst/>
          </a:prstGeom>
          <a:noFill/>
        </p:spPr>
        <p:txBody>
          <a:bodyPr wrap="square" rtlCol="0">
            <a:spAutoFit/>
          </a:bodyPr>
          <a:lstStyle/>
          <a:p>
            <a:pPr marL="290703" indent="-290703">
              <a:buFont typeface="+mj-lt"/>
              <a:buAutoNum type="arabicPeriod"/>
            </a:pPr>
            <a:r>
              <a:rPr lang="en-US" sz="2000" i="1" dirty="0">
                <a:solidFill>
                  <a:srgbClr val="00B0F0"/>
                </a:solidFill>
              </a:rPr>
              <a:t>Where (what position) will this primer anneal?</a:t>
            </a:r>
          </a:p>
          <a:p>
            <a:pPr marL="290703" indent="-290703">
              <a:buFont typeface="+mj-lt"/>
              <a:buAutoNum type="arabicPeriod"/>
            </a:pPr>
            <a:r>
              <a:rPr lang="en-US" sz="2000" i="1" dirty="0">
                <a:solidFill>
                  <a:srgbClr val="00B0F0"/>
                </a:solidFill>
              </a:rPr>
              <a:t>What is the first base added by the polymerase?    A    G     C    T</a:t>
            </a:r>
          </a:p>
          <a:p>
            <a:pPr marL="290703" indent="-290703">
              <a:buFont typeface="+mj-lt"/>
              <a:buAutoNum type="arabicPeriod"/>
            </a:pPr>
            <a:r>
              <a:rPr lang="en-US" sz="2000" i="1" dirty="0">
                <a:solidFill>
                  <a:srgbClr val="00B0F0"/>
                </a:solidFill>
              </a:rPr>
              <a:t>What is the last base added by the polymerase?    A    G    C    T</a:t>
            </a:r>
          </a:p>
        </p:txBody>
      </p:sp>
      <p:sp>
        <p:nvSpPr>
          <p:cNvPr id="2" name="Date Placeholder 1">
            <a:extLst>
              <a:ext uri="{FF2B5EF4-FFF2-40B4-BE49-F238E27FC236}">
                <a16:creationId xmlns:a16="http://schemas.microsoft.com/office/drawing/2014/main" id="{FA66E4FA-D0D2-0F98-F76C-8C5140628B79}"/>
              </a:ext>
            </a:extLst>
          </p:cNvPr>
          <p:cNvSpPr>
            <a:spLocks noGrp="1"/>
          </p:cNvSpPr>
          <p:nvPr>
            <p:ph type="dt" sz="half" idx="10"/>
          </p:nvPr>
        </p:nvSpPr>
        <p:spPr/>
        <p:txBody>
          <a:bodyPr/>
          <a:lstStyle/>
          <a:p>
            <a:fld id="{E89369C9-C39D-4758-AC50-8177A1FDEC01}" type="datetime1">
              <a:rPr lang="en-US" smtClean="0"/>
              <a:t>9/7/2024</a:t>
            </a:fld>
            <a:endParaRPr lang="en-US"/>
          </a:p>
        </p:txBody>
      </p:sp>
      <p:sp>
        <p:nvSpPr>
          <p:cNvPr id="3" name="Footer Placeholder 2">
            <a:extLst>
              <a:ext uri="{FF2B5EF4-FFF2-40B4-BE49-F238E27FC236}">
                <a16:creationId xmlns:a16="http://schemas.microsoft.com/office/drawing/2014/main" id="{275F54C9-5EBF-318D-144A-0A1BC28878B0}"/>
              </a:ext>
            </a:extLst>
          </p:cNvPr>
          <p:cNvSpPr>
            <a:spLocks noGrp="1"/>
          </p:cNvSpPr>
          <p:nvPr>
            <p:ph type="ftr" sz="quarter" idx="11"/>
          </p:nvPr>
        </p:nvSpPr>
        <p:spPr/>
        <p:txBody>
          <a:bodyPr/>
          <a:lstStyle/>
          <a:p>
            <a:r>
              <a:rPr lang="en-US"/>
              <a:t>Drugs and Disease F2024 - Lecture 4</a:t>
            </a:r>
          </a:p>
        </p:txBody>
      </p:sp>
      <p:sp>
        <p:nvSpPr>
          <p:cNvPr id="11" name="Slide Number Placeholder 10">
            <a:extLst>
              <a:ext uri="{FF2B5EF4-FFF2-40B4-BE49-F238E27FC236}">
                <a16:creationId xmlns:a16="http://schemas.microsoft.com/office/drawing/2014/main" id="{05A50F5C-101A-2792-7743-E3A86D108302}"/>
              </a:ext>
            </a:extLst>
          </p:cNvPr>
          <p:cNvSpPr>
            <a:spLocks noGrp="1"/>
          </p:cNvSpPr>
          <p:nvPr>
            <p:ph type="sldNum" sz="quarter" idx="12"/>
          </p:nvPr>
        </p:nvSpPr>
        <p:spPr/>
        <p:txBody>
          <a:bodyPr/>
          <a:lstStyle/>
          <a:p>
            <a:fld id="{DC3BB032-4020-48F4-953B-341806DC4A2B}" type="slidenum">
              <a:rPr lang="en-US" smtClean="0"/>
              <a:t>3</a:t>
            </a:fld>
            <a:endParaRPr lang="en-US"/>
          </a:p>
        </p:txBody>
      </p:sp>
      <p:sp>
        <p:nvSpPr>
          <p:cNvPr id="7" name="TextBox 6">
            <a:extLst>
              <a:ext uri="{FF2B5EF4-FFF2-40B4-BE49-F238E27FC236}">
                <a16:creationId xmlns:a16="http://schemas.microsoft.com/office/drawing/2014/main" id="{7F0F9F7F-D7DD-E27B-2031-D80901C10536}"/>
              </a:ext>
            </a:extLst>
          </p:cNvPr>
          <p:cNvSpPr txBox="1"/>
          <p:nvPr/>
        </p:nvSpPr>
        <p:spPr>
          <a:xfrm>
            <a:off x="396082" y="3620336"/>
            <a:ext cx="56388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short 4 base primer (ATCA) is added to a template, and the temperature is lowered to allow annealing (</a:t>
            </a:r>
            <a:r>
              <a:rPr lang="en-US" sz="2000" dirty="0" err="1">
                <a:latin typeface="Arial" panose="020B0604020202020204" pitchFamily="34" charset="0"/>
                <a:cs typeface="Arial" panose="020B0604020202020204" pitchFamily="34" charset="0"/>
              </a:rPr>
              <a:t>basepairing</a:t>
            </a:r>
            <a:r>
              <a:rPr lang="en-US" sz="2000" dirty="0">
                <a:latin typeface="Arial" panose="020B0604020202020204" pitchFamily="34" charset="0"/>
                <a:cs typeface="Arial" panose="020B0604020202020204" pitchFamily="34" charset="0"/>
              </a:rPr>
              <a:t>) of the primer to the template.</a:t>
            </a:r>
          </a:p>
        </p:txBody>
      </p:sp>
      <p:grpSp>
        <p:nvGrpSpPr>
          <p:cNvPr id="20" name="Group 19">
            <a:extLst>
              <a:ext uri="{FF2B5EF4-FFF2-40B4-BE49-F238E27FC236}">
                <a16:creationId xmlns:a16="http://schemas.microsoft.com/office/drawing/2014/main" id="{3C313A70-D4D5-2FC9-EB87-160CA503D8F1}"/>
              </a:ext>
            </a:extLst>
          </p:cNvPr>
          <p:cNvGrpSpPr/>
          <p:nvPr/>
        </p:nvGrpSpPr>
        <p:grpSpPr>
          <a:xfrm>
            <a:off x="1533416" y="2751970"/>
            <a:ext cx="1817280" cy="707040"/>
            <a:chOff x="1533416" y="2751970"/>
            <a:chExt cx="1817280" cy="707040"/>
          </a:xfrm>
        </p:grpSpPr>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6EDE3420-D6ED-F72E-1210-6729F8CFC8DA}"/>
                    </a:ext>
                  </a:extLst>
                </p14:cNvPr>
                <p14:cNvContentPartPr/>
                <p14:nvPr/>
              </p14:nvContentPartPr>
              <p14:xfrm>
                <a:off x="2549696" y="3110530"/>
                <a:ext cx="492840" cy="252720"/>
              </p14:xfrm>
            </p:contentPart>
          </mc:Choice>
          <mc:Fallback>
            <p:pic>
              <p:nvPicPr>
                <p:cNvPr id="8" name="Ink 7">
                  <a:extLst>
                    <a:ext uri="{FF2B5EF4-FFF2-40B4-BE49-F238E27FC236}">
                      <a16:creationId xmlns:a16="http://schemas.microsoft.com/office/drawing/2014/main" id="{6EDE3420-D6ED-F72E-1210-6729F8CFC8DA}"/>
                    </a:ext>
                  </a:extLst>
                </p:cNvPr>
                <p:cNvPicPr/>
                <p:nvPr/>
              </p:nvPicPr>
              <p:blipFill>
                <a:blip r:embed="rId4"/>
                <a:stretch>
                  <a:fillRect/>
                </a:stretch>
              </p:blipFill>
              <p:spPr>
                <a:xfrm>
                  <a:off x="2541056" y="3101890"/>
                  <a:ext cx="51048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6F06B543-64CD-91F4-C870-E82B3AC3AD79}"/>
                    </a:ext>
                  </a:extLst>
                </p14:cNvPr>
                <p14:cNvContentPartPr/>
                <p14:nvPr/>
              </p14:nvContentPartPr>
              <p14:xfrm>
                <a:off x="1700816" y="3268570"/>
                <a:ext cx="57240" cy="190440"/>
              </p14:xfrm>
            </p:contentPart>
          </mc:Choice>
          <mc:Fallback>
            <p:pic>
              <p:nvPicPr>
                <p:cNvPr id="9" name="Ink 8">
                  <a:extLst>
                    <a:ext uri="{FF2B5EF4-FFF2-40B4-BE49-F238E27FC236}">
                      <a16:creationId xmlns:a16="http://schemas.microsoft.com/office/drawing/2014/main" id="{6F06B543-64CD-91F4-C870-E82B3AC3AD79}"/>
                    </a:ext>
                  </a:extLst>
                </p:cNvPr>
                <p:cNvPicPr/>
                <p:nvPr/>
              </p:nvPicPr>
              <p:blipFill>
                <a:blip r:embed="rId6"/>
                <a:stretch>
                  <a:fillRect/>
                </a:stretch>
              </p:blipFill>
              <p:spPr>
                <a:xfrm>
                  <a:off x="1691816" y="3259930"/>
                  <a:ext cx="74880"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7CA15B19-42F4-2BD2-B7FB-38A07F15BA9C}"/>
                    </a:ext>
                  </a:extLst>
                </p14:cNvPr>
                <p14:cNvContentPartPr/>
                <p14:nvPr/>
              </p14:nvContentPartPr>
              <p14:xfrm>
                <a:off x="1533416" y="3159850"/>
                <a:ext cx="266040" cy="173160"/>
              </p14:xfrm>
            </p:contentPart>
          </mc:Choice>
          <mc:Fallback>
            <p:pic>
              <p:nvPicPr>
                <p:cNvPr id="12" name="Ink 11">
                  <a:extLst>
                    <a:ext uri="{FF2B5EF4-FFF2-40B4-BE49-F238E27FC236}">
                      <a16:creationId xmlns:a16="http://schemas.microsoft.com/office/drawing/2014/main" id="{7CA15B19-42F4-2BD2-B7FB-38A07F15BA9C}"/>
                    </a:ext>
                  </a:extLst>
                </p:cNvPr>
                <p:cNvPicPr/>
                <p:nvPr/>
              </p:nvPicPr>
              <p:blipFill>
                <a:blip r:embed="rId8"/>
                <a:stretch>
                  <a:fillRect/>
                </a:stretch>
              </p:blipFill>
              <p:spPr>
                <a:xfrm>
                  <a:off x="1524776" y="3151210"/>
                  <a:ext cx="28368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Ink 12">
                  <a:extLst>
                    <a:ext uri="{FF2B5EF4-FFF2-40B4-BE49-F238E27FC236}">
                      <a16:creationId xmlns:a16="http://schemas.microsoft.com/office/drawing/2014/main" id="{55D7D98D-3434-6764-AEBC-4AF93A62BFB5}"/>
                    </a:ext>
                  </a:extLst>
                </p14:cNvPr>
                <p14:cNvContentPartPr/>
                <p14:nvPr/>
              </p14:nvContentPartPr>
              <p14:xfrm>
                <a:off x="1850936" y="3255610"/>
                <a:ext cx="151920" cy="137880"/>
              </p14:xfrm>
            </p:contentPart>
          </mc:Choice>
          <mc:Fallback>
            <p:pic>
              <p:nvPicPr>
                <p:cNvPr id="13" name="Ink 12">
                  <a:extLst>
                    <a:ext uri="{FF2B5EF4-FFF2-40B4-BE49-F238E27FC236}">
                      <a16:creationId xmlns:a16="http://schemas.microsoft.com/office/drawing/2014/main" id="{55D7D98D-3434-6764-AEBC-4AF93A62BFB5}"/>
                    </a:ext>
                  </a:extLst>
                </p:cNvPr>
                <p:cNvPicPr/>
                <p:nvPr/>
              </p:nvPicPr>
              <p:blipFill>
                <a:blip r:embed="rId10"/>
                <a:stretch>
                  <a:fillRect/>
                </a:stretch>
              </p:blipFill>
              <p:spPr>
                <a:xfrm>
                  <a:off x="1842296" y="3246610"/>
                  <a:ext cx="16956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Ink 14">
                  <a:extLst>
                    <a:ext uri="{FF2B5EF4-FFF2-40B4-BE49-F238E27FC236}">
                      <a16:creationId xmlns:a16="http://schemas.microsoft.com/office/drawing/2014/main" id="{A0C40E80-282C-67B8-AB30-F74E55FDC4D4}"/>
                    </a:ext>
                  </a:extLst>
                </p14:cNvPr>
                <p14:cNvContentPartPr/>
                <p14:nvPr/>
              </p14:nvContentPartPr>
              <p14:xfrm>
                <a:off x="2019416" y="3038170"/>
                <a:ext cx="340560" cy="279000"/>
              </p14:xfrm>
            </p:contentPart>
          </mc:Choice>
          <mc:Fallback>
            <p:pic>
              <p:nvPicPr>
                <p:cNvPr id="15" name="Ink 14">
                  <a:extLst>
                    <a:ext uri="{FF2B5EF4-FFF2-40B4-BE49-F238E27FC236}">
                      <a16:creationId xmlns:a16="http://schemas.microsoft.com/office/drawing/2014/main" id="{A0C40E80-282C-67B8-AB30-F74E55FDC4D4}"/>
                    </a:ext>
                  </a:extLst>
                </p:cNvPr>
                <p:cNvPicPr/>
                <p:nvPr/>
              </p:nvPicPr>
              <p:blipFill>
                <a:blip r:embed="rId12"/>
                <a:stretch>
                  <a:fillRect/>
                </a:stretch>
              </p:blipFill>
              <p:spPr>
                <a:xfrm>
                  <a:off x="2010776" y="3029530"/>
                  <a:ext cx="358200" cy="2966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Ink 15">
                  <a:extLst>
                    <a:ext uri="{FF2B5EF4-FFF2-40B4-BE49-F238E27FC236}">
                      <a16:creationId xmlns:a16="http://schemas.microsoft.com/office/drawing/2014/main" id="{A1F7B103-86E8-6007-EEE3-0CC3AEBF3A36}"/>
                    </a:ext>
                  </a:extLst>
                </p14:cNvPr>
                <p14:cNvContentPartPr/>
                <p14:nvPr/>
              </p14:nvContentPartPr>
              <p14:xfrm>
                <a:off x="2298056" y="2866450"/>
                <a:ext cx="165960" cy="199080"/>
              </p14:xfrm>
            </p:contentPart>
          </mc:Choice>
          <mc:Fallback>
            <p:pic>
              <p:nvPicPr>
                <p:cNvPr id="16" name="Ink 15">
                  <a:extLst>
                    <a:ext uri="{FF2B5EF4-FFF2-40B4-BE49-F238E27FC236}">
                      <a16:creationId xmlns:a16="http://schemas.microsoft.com/office/drawing/2014/main" id="{A1F7B103-86E8-6007-EEE3-0CC3AEBF3A36}"/>
                    </a:ext>
                  </a:extLst>
                </p:cNvPr>
                <p:cNvPicPr/>
                <p:nvPr/>
              </p:nvPicPr>
              <p:blipFill>
                <a:blip r:embed="rId14"/>
                <a:stretch>
                  <a:fillRect/>
                </a:stretch>
              </p:blipFill>
              <p:spPr>
                <a:xfrm>
                  <a:off x="2289056" y="2857810"/>
                  <a:ext cx="183600" cy="2167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2CADC766-445E-61A9-06D3-713892E2F817}"/>
                    </a:ext>
                  </a:extLst>
                </p14:cNvPr>
                <p14:cNvContentPartPr/>
                <p14:nvPr/>
              </p14:nvContentPartPr>
              <p14:xfrm>
                <a:off x="2504336" y="2751970"/>
                <a:ext cx="179640" cy="258840"/>
              </p14:xfrm>
            </p:contentPart>
          </mc:Choice>
          <mc:Fallback>
            <p:pic>
              <p:nvPicPr>
                <p:cNvPr id="17" name="Ink 16">
                  <a:extLst>
                    <a:ext uri="{FF2B5EF4-FFF2-40B4-BE49-F238E27FC236}">
                      <a16:creationId xmlns:a16="http://schemas.microsoft.com/office/drawing/2014/main" id="{2CADC766-445E-61A9-06D3-713892E2F817}"/>
                    </a:ext>
                  </a:extLst>
                </p:cNvPr>
                <p:cNvPicPr/>
                <p:nvPr/>
              </p:nvPicPr>
              <p:blipFill>
                <a:blip r:embed="rId16"/>
                <a:stretch>
                  <a:fillRect/>
                </a:stretch>
              </p:blipFill>
              <p:spPr>
                <a:xfrm>
                  <a:off x="2495696" y="2742970"/>
                  <a:ext cx="19728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8" name="Ink 17">
                  <a:extLst>
                    <a:ext uri="{FF2B5EF4-FFF2-40B4-BE49-F238E27FC236}">
                      <a16:creationId xmlns:a16="http://schemas.microsoft.com/office/drawing/2014/main" id="{ED58207F-28F9-E963-BFAD-E4E136627EE7}"/>
                    </a:ext>
                  </a:extLst>
                </p14:cNvPr>
                <p14:cNvContentPartPr/>
                <p14:nvPr/>
              </p14:nvContentPartPr>
              <p14:xfrm>
                <a:off x="2710976" y="2794810"/>
                <a:ext cx="82440" cy="75960"/>
              </p14:xfrm>
            </p:contentPart>
          </mc:Choice>
          <mc:Fallback>
            <p:pic>
              <p:nvPicPr>
                <p:cNvPr id="18" name="Ink 17">
                  <a:extLst>
                    <a:ext uri="{FF2B5EF4-FFF2-40B4-BE49-F238E27FC236}">
                      <a16:creationId xmlns:a16="http://schemas.microsoft.com/office/drawing/2014/main" id="{ED58207F-28F9-E963-BFAD-E4E136627EE7}"/>
                    </a:ext>
                  </a:extLst>
                </p:cNvPr>
                <p:cNvPicPr/>
                <p:nvPr/>
              </p:nvPicPr>
              <p:blipFill>
                <a:blip r:embed="rId18"/>
                <a:stretch>
                  <a:fillRect/>
                </a:stretch>
              </p:blipFill>
              <p:spPr>
                <a:xfrm>
                  <a:off x="2701976" y="2785810"/>
                  <a:ext cx="10008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9" name="Ink 18">
                  <a:extLst>
                    <a:ext uri="{FF2B5EF4-FFF2-40B4-BE49-F238E27FC236}">
                      <a16:creationId xmlns:a16="http://schemas.microsoft.com/office/drawing/2014/main" id="{6AAF32F8-B32E-7ED1-D959-0C6FE3A1D787}"/>
                    </a:ext>
                  </a:extLst>
                </p14:cNvPr>
                <p14:cNvContentPartPr/>
                <p14:nvPr/>
              </p14:nvContentPartPr>
              <p14:xfrm>
                <a:off x="3221816" y="2895970"/>
                <a:ext cx="128880" cy="95040"/>
              </p14:xfrm>
            </p:contentPart>
          </mc:Choice>
          <mc:Fallback>
            <p:pic>
              <p:nvPicPr>
                <p:cNvPr id="19" name="Ink 18">
                  <a:extLst>
                    <a:ext uri="{FF2B5EF4-FFF2-40B4-BE49-F238E27FC236}">
                      <a16:creationId xmlns:a16="http://schemas.microsoft.com/office/drawing/2014/main" id="{6AAF32F8-B32E-7ED1-D959-0C6FE3A1D787}"/>
                    </a:ext>
                  </a:extLst>
                </p:cNvPr>
                <p:cNvPicPr/>
                <p:nvPr/>
              </p:nvPicPr>
              <p:blipFill>
                <a:blip r:embed="rId20"/>
                <a:stretch>
                  <a:fillRect/>
                </a:stretch>
              </p:blipFill>
              <p:spPr>
                <a:xfrm>
                  <a:off x="3212816" y="2887330"/>
                  <a:ext cx="146520" cy="112680"/>
                </a:xfrm>
                <a:prstGeom prst="rect">
                  <a:avLst/>
                </a:prstGeom>
              </p:spPr>
            </p:pic>
          </mc:Fallback>
        </mc:AlternateContent>
      </p:grpSp>
      <p:grpSp>
        <p:nvGrpSpPr>
          <p:cNvPr id="24" name="Group 23">
            <a:extLst>
              <a:ext uri="{FF2B5EF4-FFF2-40B4-BE49-F238E27FC236}">
                <a16:creationId xmlns:a16="http://schemas.microsoft.com/office/drawing/2014/main" id="{AFA6E75F-FB69-4DCE-E388-A36C4F950579}"/>
              </a:ext>
            </a:extLst>
          </p:cNvPr>
          <p:cNvGrpSpPr/>
          <p:nvPr/>
        </p:nvGrpSpPr>
        <p:grpSpPr>
          <a:xfrm>
            <a:off x="12153416" y="2587450"/>
            <a:ext cx="253080" cy="297000"/>
            <a:chOff x="12153416" y="2587450"/>
            <a:chExt cx="253080" cy="297000"/>
          </a:xfrm>
        </p:grpSpPr>
        <mc:AlternateContent xmlns:mc="http://schemas.openxmlformats.org/markup-compatibility/2006">
          <mc:Choice xmlns:p14="http://schemas.microsoft.com/office/powerpoint/2010/main" Requires="p14">
            <p:contentPart p14:bwMode="auto" r:id="rId21">
              <p14:nvContentPartPr>
                <p14:cNvPr id="21" name="Ink 20">
                  <a:extLst>
                    <a:ext uri="{FF2B5EF4-FFF2-40B4-BE49-F238E27FC236}">
                      <a16:creationId xmlns:a16="http://schemas.microsoft.com/office/drawing/2014/main" id="{1912EC73-1615-A3F5-0A9F-9AD664E17687}"/>
                    </a:ext>
                  </a:extLst>
                </p14:cNvPr>
                <p14:cNvContentPartPr/>
                <p14:nvPr/>
              </p14:nvContentPartPr>
              <p14:xfrm>
                <a:off x="12170336" y="2695810"/>
                <a:ext cx="109800" cy="83520"/>
              </p14:xfrm>
            </p:contentPart>
          </mc:Choice>
          <mc:Fallback>
            <p:pic>
              <p:nvPicPr>
                <p:cNvPr id="21" name="Ink 20">
                  <a:extLst>
                    <a:ext uri="{FF2B5EF4-FFF2-40B4-BE49-F238E27FC236}">
                      <a16:creationId xmlns:a16="http://schemas.microsoft.com/office/drawing/2014/main" id="{1912EC73-1615-A3F5-0A9F-9AD664E17687}"/>
                    </a:ext>
                  </a:extLst>
                </p:cNvPr>
                <p:cNvPicPr/>
                <p:nvPr/>
              </p:nvPicPr>
              <p:blipFill>
                <a:blip r:embed="rId22"/>
                <a:stretch>
                  <a:fillRect/>
                </a:stretch>
              </p:blipFill>
              <p:spPr>
                <a:xfrm>
                  <a:off x="12161336" y="2687170"/>
                  <a:ext cx="12744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2" name="Ink 21">
                  <a:extLst>
                    <a:ext uri="{FF2B5EF4-FFF2-40B4-BE49-F238E27FC236}">
                      <a16:creationId xmlns:a16="http://schemas.microsoft.com/office/drawing/2014/main" id="{01446362-82C7-D4FE-4027-A102673CB001}"/>
                    </a:ext>
                  </a:extLst>
                </p14:cNvPr>
                <p14:cNvContentPartPr/>
                <p14:nvPr/>
              </p14:nvContentPartPr>
              <p14:xfrm>
                <a:off x="12153416" y="2800930"/>
                <a:ext cx="106920" cy="83520"/>
              </p14:xfrm>
            </p:contentPart>
          </mc:Choice>
          <mc:Fallback>
            <p:pic>
              <p:nvPicPr>
                <p:cNvPr id="22" name="Ink 21">
                  <a:extLst>
                    <a:ext uri="{FF2B5EF4-FFF2-40B4-BE49-F238E27FC236}">
                      <a16:creationId xmlns:a16="http://schemas.microsoft.com/office/drawing/2014/main" id="{01446362-82C7-D4FE-4027-A102673CB001}"/>
                    </a:ext>
                  </a:extLst>
                </p:cNvPr>
                <p:cNvPicPr/>
                <p:nvPr/>
              </p:nvPicPr>
              <p:blipFill>
                <a:blip r:embed="rId24"/>
                <a:stretch>
                  <a:fillRect/>
                </a:stretch>
              </p:blipFill>
              <p:spPr>
                <a:xfrm>
                  <a:off x="12144416" y="2791930"/>
                  <a:ext cx="12456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3" name="Ink 22">
                  <a:extLst>
                    <a:ext uri="{FF2B5EF4-FFF2-40B4-BE49-F238E27FC236}">
                      <a16:creationId xmlns:a16="http://schemas.microsoft.com/office/drawing/2014/main" id="{24AF3DF1-5A9B-020A-0CAB-D977A33344F3}"/>
                    </a:ext>
                  </a:extLst>
                </p14:cNvPr>
                <p14:cNvContentPartPr/>
                <p14:nvPr/>
              </p14:nvContentPartPr>
              <p14:xfrm>
                <a:off x="12384536" y="2587450"/>
                <a:ext cx="21960" cy="106560"/>
              </p14:xfrm>
            </p:contentPart>
          </mc:Choice>
          <mc:Fallback>
            <p:pic>
              <p:nvPicPr>
                <p:cNvPr id="23" name="Ink 22">
                  <a:extLst>
                    <a:ext uri="{FF2B5EF4-FFF2-40B4-BE49-F238E27FC236}">
                      <a16:creationId xmlns:a16="http://schemas.microsoft.com/office/drawing/2014/main" id="{24AF3DF1-5A9B-020A-0CAB-D977A33344F3}"/>
                    </a:ext>
                  </a:extLst>
                </p:cNvPr>
                <p:cNvPicPr/>
                <p:nvPr/>
              </p:nvPicPr>
              <p:blipFill>
                <a:blip r:embed="rId26"/>
                <a:stretch>
                  <a:fillRect/>
                </a:stretch>
              </p:blipFill>
              <p:spPr>
                <a:xfrm>
                  <a:off x="12375896" y="2578810"/>
                  <a:ext cx="39600" cy="124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
            <p14:nvContentPartPr>
              <p14:cNvPr id="25" name="Ink 24">
                <a:extLst>
                  <a:ext uri="{FF2B5EF4-FFF2-40B4-BE49-F238E27FC236}">
                    <a16:creationId xmlns:a16="http://schemas.microsoft.com/office/drawing/2014/main" id="{02151E25-837E-7D9A-18AB-6F544B34BF70}"/>
                  </a:ext>
                </a:extLst>
              </p14:cNvPr>
              <p14:cNvContentPartPr/>
              <p14:nvPr/>
            </p14:nvContentPartPr>
            <p14:xfrm>
              <a:off x="438296" y="5159650"/>
              <a:ext cx="227160" cy="284760"/>
            </p14:xfrm>
          </p:contentPart>
        </mc:Choice>
        <mc:Fallback>
          <p:pic>
            <p:nvPicPr>
              <p:cNvPr id="25" name="Ink 24">
                <a:extLst>
                  <a:ext uri="{FF2B5EF4-FFF2-40B4-BE49-F238E27FC236}">
                    <a16:creationId xmlns:a16="http://schemas.microsoft.com/office/drawing/2014/main" id="{02151E25-837E-7D9A-18AB-6F544B34BF70}"/>
                  </a:ext>
                </a:extLst>
              </p:cNvPr>
              <p:cNvPicPr/>
              <p:nvPr/>
            </p:nvPicPr>
            <p:blipFill>
              <a:blip r:embed="rId28"/>
              <a:stretch>
                <a:fillRect/>
              </a:stretch>
            </p:blipFill>
            <p:spPr>
              <a:xfrm>
                <a:off x="429656" y="5151010"/>
                <a:ext cx="244800" cy="302400"/>
              </a:xfrm>
              <a:prstGeom prst="rect">
                <a:avLst/>
              </a:prstGeom>
            </p:spPr>
          </p:pic>
        </mc:Fallback>
      </mc:AlternateContent>
      <p:grpSp>
        <p:nvGrpSpPr>
          <p:cNvPr id="38" name="Group 37">
            <a:extLst>
              <a:ext uri="{FF2B5EF4-FFF2-40B4-BE49-F238E27FC236}">
                <a16:creationId xmlns:a16="http://schemas.microsoft.com/office/drawing/2014/main" id="{6FE33F16-3D30-5618-3B8D-CC9D0558B4E4}"/>
              </a:ext>
            </a:extLst>
          </p:cNvPr>
          <p:cNvGrpSpPr/>
          <p:nvPr/>
        </p:nvGrpSpPr>
        <p:grpSpPr>
          <a:xfrm>
            <a:off x="5575496" y="2641810"/>
            <a:ext cx="64440" cy="45360"/>
            <a:chOff x="5575496" y="2641810"/>
            <a:chExt cx="64440" cy="45360"/>
          </a:xfrm>
        </p:grpSpPr>
        <mc:AlternateContent xmlns:mc="http://schemas.openxmlformats.org/markup-compatibility/2006">
          <mc:Choice xmlns:p14="http://schemas.microsoft.com/office/powerpoint/2010/main" Requires="p14">
            <p:contentPart p14:bwMode="auto" r:id="rId29">
              <p14:nvContentPartPr>
                <p14:cNvPr id="26" name="Ink 25">
                  <a:extLst>
                    <a:ext uri="{FF2B5EF4-FFF2-40B4-BE49-F238E27FC236}">
                      <a16:creationId xmlns:a16="http://schemas.microsoft.com/office/drawing/2014/main" id="{938DB392-0CBD-B2BA-9975-F0C01B1A86A9}"/>
                    </a:ext>
                  </a:extLst>
                </p14:cNvPr>
                <p14:cNvContentPartPr/>
                <p14:nvPr/>
              </p14:nvContentPartPr>
              <p14:xfrm>
                <a:off x="5575496" y="2654770"/>
                <a:ext cx="19080" cy="32400"/>
              </p14:xfrm>
            </p:contentPart>
          </mc:Choice>
          <mc:Fallback>
            <p:pic>
              <p:nvPicPr>
                <p:cNvPr id="26" name="Ink 25">
                  <a:extLst>
                    <a:ext uri="{FF2B5EF4-FFF2-40B4-BE49-F238E27FC236}">
                      <a16:creationId xmlns:a16="http://schemas.microsoft.com/office/drawing/2014/main" id="{938DB392-0CBD-B2BA-9975-F0C01B1A86A9}"/>
                    </a:ext>
                  </a:extLst>
                </p:cNvPr>
                <p:cNvPicPr/>
                <p:nvPr/>
              </p:nvPicPr>
              <p:blipFill>
                <a:blip r:embed="rId30"/>
                <a:stretch>
                  <a:fillRect/>
                </a:stretch>
              </p:blipFill>
              <p:spPr>
                <a:xfrm>
                  <a:off x="5566496" y="2645770"/>
                  <a:ext cx="3672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7" name="Ink 26">
                  <a:extLst>
                    <a:ext uri="{FF2B5EF4-FFF2-40B4-BE49-F238E27FC236}">
                      <a16:creationId xmlns:a16="http://schemas.microsoft.com/office/drawing/2014/main" id="{0EAD1B4E-97C4-CD59-8F33-88101377B77A}"/>
                    </a:ext>
                  </a:extLst>
                </p14:cNvPr>
                <p14:cNvContentPartPr/>
                <p14:nvPr/>
              </p14:nvContentPartPr>
              <p14:xfrm>
                <a:off x="5625536" y="2641810"/>
                <a:ext cx="14400" cy="36000"/>
              </p14:xfrm>
            </p:contentPart>
          </mc:Choice>
          <mc:Fallback>
            <p:pic>
              <p:nvPicPr>
                <p:cNvPr id="27" name="Ink 26">
                  <a:extLst>
                    <a:ext uri="{FF2B5EF4-FFF2-40B4-BE49-F238E27FC236}">
                      <a16:creationId xmlns:a16="http://schemas.microsoft.com/office/drawing/2014/main" id="{0EAD1B4E-97C4-CD59-8F33-88101377B77A}"/>
                    </a:ext>
                  </a:extLst>
                </p:cNvPr>
                <p:cNvPicPr/>
                <p:nvPr/>
              </p:nvPicPr>
              <p:blipFill>
                <a:blip r:embed="rId32"/>
                <a:stretch>
                  <a:fillRect/>
                </a:stretch>
              </p:blipFill>
              <p:spPr>
                <a:xfrm>
                  <a:off x="5616536" y="2633170"/>
                  <a:ext cx="32040" cy="53640"/>
                </a:xfrm>
                <a:prstGeom prst="rect">
                  <a:avLst/>
                </a:prstGeom>
              </p:spPr>
            </p:pic>
          </mc:Fallback>
        </mc:AlternateContent>
      </p:grpSp>
      <p:grpSp>
        <p:nvGrpSpPr>
          <p:cNvPr id="37" name="Group 36">
            <a:extLst>
              <a:ext uri="{FF2B5EF4-FFF2-40B4-BE49-F238E27FC236}">
                <a16:creationId xmlns:a16="http://schemas.microsoft.com/office/drawing/2014/main" id="{B2C0D193-7769-850D-3953-E681535A531A}"/>
              </a:ext>
            </a:extLst>
          </p:cNvPr>
          <p:cNvGrpSpPr/>
          <p:nvPr/>
        </p:nvGrpSpPr>
        <p:grpSpPr>
          <a:xfrm>
            <a:off x="5951696" y="2577370"/>
            <a:ext cx="52920" cy="77760"/>
            <a:chOff x="5951696" y="2577370"/>
            <a:chExt cx="52920" cy="77760"/>
          </a:xfrm>
        </p:grpSpPr>
        <mc:AlternateContent xmlns:mc="http://schemas.openxmlformats.org/markup-compatibility/2006">
          <mc:Choice xmlns:p14="http://schemas.microsoft.com/office/powerpoint/2010/main" Requires="p14">
            <p:contentPart p14:bwMode="auto" r:id="rId33">
              <p14:nvContentPartPr>
                <p14:cNvPr id="28" name="Ink 27">
                  <a:extLst>
                    <a:ext uri="{FF2B5EF4-FFF2-40B4-BE49-F238E27FC236}">
                      <a16:creationId xmlns:a16="http://schemas.microsoft.com/office/drawing/2014/main" id="{1839CA90-3BF4-A423-41AB-BC5C80D0B921}"/>
                    </a:ext>
                  </a:extLst>
                </p14:cNvPr>
                <p14:cNvContentPartPr/>
                <p14:nvPr/>
              </p14:nvContentPartPr>
              <p14:xfrm>
                <a:off x="5951696" y="2596090"/>
                <a:ext cx="16560" cy="59040"/>
              </p14:xfrm>
            </p:contentPart>
          </mc:Choice>
          <mc:Fallback>
            <p:pic>
              <p:nvPicPr>
                <p:cNvPr id="28" name="Ink 27">
                  <a:extLst>
                    <a:ext uri="{FF2B5EF4-FFF2-40B4-BE49-F238E27FC236}">
                      <a16:creationId xmlns:a16="http://schemas.microsoft.com/office/drawing/2014/main" id="{1839CA90-3BF4-A423-41AB-BC5C80D0B921}"/>
                    </a:ext>
                  </a:extLst>
                </p:cNvPr>
                <p:cNvPicPr/>
                <p:nvPr/>
              </p:nvPicPr>
              <p:blipFill>
                <a:blip r:embed="rId34"/>
                <a:stretch>
                  <a:fillRect/>
                </a:stretch>
              </p:blipFill>
              <p:spPr>
                <a:xfrm>
                  <a:off x="5942696" y="2587090"/>
                  <a:ext cx="3420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9" name="Ink 28">
                  <a:extLst>
                    <a:ext uri="{FF2B5EF4-FFF2-40B4-BE49-F238E27FC236}">
                      <a16:creationId xmlns:a16="http://schemas.microsoft.com/office/drawing/2014/main" id="{F769E5D9-7D77-8214-F6BA-55D73A795013}"/>
                    </a:ext>
                  </a:extLst>
                </p14:cNvPr>
                <p14:cNvContentPartPr/>
                <p14:nvPr/>
              </p14:nvContentPartPr>
              <p14:xfrm>
                <a:off x="5993816" y="2577370"/>
                <a:ext cx="10800" cy="49320"/>
              </p14:xfrm>
            </p:contentPart>
          </mc:Choice>
          <mc:Fallback>
            <p:pic>
              <p:nvPicPr>
                <p:cNvPr id="29" name="Ink 28">
                  <a:extLst>
                    <a:ext uri="{FF2B5EF4-FFF2-40B4-BE49-F238E27FC236}">
                      <a16:creationId xmlns:a16="http://schemas.microsoft.com/office/drawing/2014/main" id="{F769E5D9-7D77-8214-F6BA-55D73A795013}"/>
                    </a:ext>
                  </a:extLst>
                </p:cNvPr>
                <p:cNvPicPr/>
                <p:nvPr/>
              </p:nvPicPr>
              <p:blipFill>
                <a:blip r:embed="rId36"/>
                <a:stretch>
                  <a:fillRect/>
                </a:stretch>
              </p:blipFill>
              <p:spPr>
                <a:xfrm>
                  <a:off x="5985176" y="2568370"/>
                  <a:ext cx="28440" cy="66960"/>
                </a:xfrm>
                <a:prstGeom prst="rect">
                  <a:avLst/>
                </a:prstGeom>
              </p:spPr>
            </p:pic>
          </mc:Fallback>
        </mc:AlternateContent>
      </p:grpSp>
      <p:grpSp>
        <p:nvGrpSpPr>
          <p:cNvPr id="36" name="Group 35">
            <a:extLst>
              <a:ext uri="{FF2B5EF4-FFF2-40B4-BE49-F238E27FC236}">
                <a16:creationId xmlns:a16="http://schemas.microsoft.com/office/drawing/2014/main" id="{52833C0B-6FF9-945A-8E83-61730703D001}"/>
              </a:ext>
            </a:extLst>
          </p:cNvPr>
          <p:cNvGrpSpPr/>
          <p:nvPr/>
        </p:nvGrpSpPr>
        <p:grpSpPr>
          <a:xfrm>
            <a:off x="6236096" y="2593570"/>
            <a:ext cx="126360" cy="99000"/>
            <a:chOff x="6236096" y="2593570"/>
            <a:chExt cx="126360" cy="99000"/>
          </a:xfrm>
        </p:grpSpPr>
        <mc:AlternateContent xmlns:mc="http://schemas.openxmlformats.org/markup-compatibility/2006">
          <mc:Choice xmlns:p14="http://schemas.microsoft.com/office/powerpoint/2010/main" Requires="p14">
            <p:contentPart p14:bwMode="auto" r:id="rId37">
              <p14:nvContentPartPr>
                <p14:cNvPr id="30" name="Ink 29">
                  <a:extLst>
                    <a:ext uri="{FF2B5EF4-FFF2-40B4-BE49-F238E27FC236}">
                      <a16:creationId xmlns:a16="http://schemas.microsoft.com/office/drawing/2014/main" id="{27DED105-016A-CD0B-1B65-FFC92986E53E}"/>
                    </a:ext>
                  </a:extLst>
                </p14:cNvPr>
                <p14:cNvContentPartPr/>
                <p14:nvPr/>
              </p14:nvContentPartPr>
              <p14:xfrm>
                <a:off x="6236096" y="2607250"/>
                <a:ext cx="10440" cy="67680"/>
              </p14:xfrm>
            </p:contentPart>
          </mc:Choice>
          <mc:Fallback>
            <p:pic>
              <p:nvPicPr>
                <p:cNvPr id="30" name="Ink 29">
                  <a:extLst>
                    <a:ext uri="{FF2B5EF4-FFF2-40B4-BE49-F238E27FC236}">
                      <a16:creationId xmlns:a16="http://schemas.microsoft.com/office/drawing/2014/main" id="{27DED105-016A-CD0B-1B65-FFC92986E53E}"/>
                    </a:ext>
                  </a:extLst>
                </p:cNvPr>
                <p:cNvPicPr/>
                <p:nvPr/>
              </p:nvPicPr>
              <p:blipFill>
                <a:blip r:embed="rId38"/>
                <a:stretch>
                  <a:fillRect/>
                </a:stretch>
              </p:blipFill>
              <p:spPr>
                <a:xfrm>
                  <a:off x="6227096" y="2598250"/>
                  <a:ext cx="2808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1" name="Ink 30">
                  <a:extLst>
                    <a:ext uri="{FF2B5EF4-FFF2-40B4-BE49-F238E27FC236}">
                      <a16:creationId xmlns:a16="http://schemas.microsoft.com/office/drawing/2014/main" id="{EEE9E139-E7C9-4F36-2D44-5A8E3144DD04}"/>
                    </a:ext>
                  </a:extLst>
                </p14:cNvPr>
                <p14:cNvContentPartPr/>
                <p14:nvPr/>
              </p14:nvContentPartPr>
              <p14:xfrm>
                <a:off x="6271736" y="2597890"/>
                <a:ext cx="11880" cy="94680"/>
              </p14:xfrm>
            </p:contentPart>
          </mc:Choice>
          <mc:Fallback>
            <p:pic>
              <p:nvPicPr>
                <p:cNvPr id="31" name="Ink 30">
                  <a:extLst>
                    <a:ext uri="{FF2B5EF4-FFF2-40B4-BE49-F238E27FC236}">
                      <a16:creationId xmlns:a16="http://schemas.microsoft.com/office/drawing/2014/main" id="{EEE9E139-E7C9-4F36-2D44-5A8E3144DD04}"/>
                    </a:ext>
                  </a:extLst>
                </p:cNvPr>
                <p:cNvPicPr/>
                <p:nvPr/>
              </p:nvPicPr>
              <p:blipFill>
                <a:blip r:embed="rId40"/>
                <a:stretch>
                  <a:fillRect/>
                </a:stretch>
              </p:blipFill>
              <p:spPr>
                <a:xfrm>
                  <a:off x="6262736" y="2588890"/>
                  <a:ext cx="2952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2" name="Ink 31">
                  <a:extLst>
                    <a:ext uri="{FF2B5EF4-FFF2-40B4-BE49-F238E27FC236}">
                      <a16:creationId xmlns:a16="http://schemas.microsoft.com/office/drawing/2014/main" id="{0EEB577C-8582-D00E-2155-81C45D85061F}"/>
                    </a:ext>
                  </a:extLst>
                </p14:cNvPr>
                <p14:cNvContentPartPr/>
                <p14:nvPr/>
              </p14:nvContentPartPr>
              <p14:xfrm>
                <a:off x="6342296" y="2593570"/>
                <a:ext cx="20160" cy="69840"/>
              </p14:xfrm>
            </p:contentPart>
          </mc:Choice>
          <mc:Fallback>
            <p:pic>
              <p:nvPicPr>
                <p:cNvPr id="32" name="Ink 31">
                  <a:extLst>
                    <a:ext uri="{FF2B5EF4-FFF2-40B4-BE49-F238E27FC236}">
                      <a16:creationId xmlns:a16="http://schemas.microsoft.com/office/drawing/2014/main" id="{0EEB577C-8582-D00E-2155-81C45D85061F}"/>
                    </a:ext>
                  </a:extLst>
                </p:cNvPr>
                <p:cNvPicPr/>
                <p:nvPr/>
              </p:nvPicPr>
              <p:blipFill>
                <a:blip r:embed="rId42"/>
                <a:stretch>
                  <a:fillRect/>
                </a:stretch>
              </p:blipFill>
              <p:spPr>
                <a:xfrm>
                  <a:off x="6333296" y="2584930"/>
                  <a:ext cx="37800" cy="87480"/>
                </a:xfrm>
                <a:prstGeom prst="rect">
                  <a:avLst/>
                </a:prstGeom>
              </p:spPr>
            </p:pic>
          </mc:Fallback>
        </mc:AlternateContent>
      </p:grpSp>
      <p:grpSp>
        <p:nvGrpSpPr>
          <p:cNvPr id="35" name="Group 34">
            <a:extLst>
              <a:ext uri="{FF2B5EF4-FFF2-40B4-BE49-F238E27FC236}">
                <a16:creationId xmlns:a16="http://schemas.microsoft.com/office/drawing/2014/main" id="{99653921-A031-78EE-5CF7-18DF5081A275}"/>
              </a:ext>
            </a:extLst>
          </p:cNvPr>
          <p:cNvGrpSpPr/>
          <p:nvPr/>
        </p:nvGrpSpPr>
        <p:grpSpPr>
          <a:xfrm>
            <a:off x="6589256" y="2584570"/>
            <a:ext cx="92520" cy="86040"/>
            <a:chOff x="6589256" y="2584570"/>
            <a:chExt cx="92520" cy="86040"/>
          </a:xfrm>
        </p:grpSpPr>
        <mc:AlternateContent xmlns:mc="http://schemas.openxmlformats.org/markup-compatibility/2006">
          <mc:Choice xmlns:p14="http://schemas.microsoft.com/office/powerpoint/2010/main" Requires="p14">
            <p:contentPart p14:bwMode="auto" r:id="rId43">
              <p14:nvContentPartPr>
                <p14:cNvPr id="33" name="Ink 32">
                  <a:extLst>
                    <a:ext uri="{FF2B5EF4-FFF2-40B4-BE49-F238E27FC236}">
                      <a16:creationId xmlns:a16="http://schemas.microsoft.com/office/drawing/2014/main" id="{19ACE23E-12D1-8184-24F1-1EAF7356CC01}"/>
                    </a:ext>
                  </a:extLst>
                </p14:cNvPr>
                <p14:cNvContentPartPr/>
                <p14:nvPr/>
              </p14:nvContentPartPr>
              <p14:xfrm>
                <a:off x="6589256" y="2597170"/>
                <a:ext cx="11160" cy="68040"/>
              </p14:xfrm>
            </p:contentPart>
          </mc:Choice>
          <mc:Fallback>
            <p:pic>
              <p:nvPicPr>
                <p:cNvPr id="33" name="Ink 32">
                  <a:extLst>
                    <a:ext uri="{FF2B5EF4-FFF2-40B4-BE49-F238E27FC236}">
                      <a16:creationId xmlns:a16="http://schemas.microsoft.com/office/drawing/2014/main" id="{19ACE23E-12D1-8184-24F1-1EAF7356CC01}"/>
                    </a:ext>
                  </a:extLst>
                </p:cNvPr>
                <p:cNvPicPr/>
                <p:nvPr/>
              </p:nvPicPr>
              <p:blipFill>
                <a:blip r:embed="rId44"/>
                <a:stretch>
                  <a:fillRect/>
                </a:stretch>
              </p:blipFill>
              <p:spPr>
                <a:xfrm>
                  <a:off x="6580256" y="2588530"/>
                  <a:ext cx="2880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4" name="Ink 33">
                  <a:extLst>
                    <a:ext uri="{FF2B5EF4-FFF2-40B4-BE49-F238E27FC236}">
                      <a16:creationId xmlns:a16="http://schemas.microsoft.com/office/drawing/2014/main" id="{F874A3F6-8EB6-7E0C-FE4A-F7520AE94755}"/>
                    </a:ext>
                  </a:extLst>
                </p14:cNvPr>
                <p14:cNvContentPartPr/>
                <p14:nvPr/>
              </p14:nvContentPartPr>
              <p14:xfrm>
                <a:off x="6654416" y="2584570"/>
                <a:ext cx="27360" cy="86040"/>
              </p14:xfrm>
            </p:contentPart>
          </mc:Choice>
          <mc:Fallback>
            <p:pic>
              <p:nvPicPr>
                <p:cNvPr id="34" name="Ink 33">
                  <a:extLst>
                    <a:ext uri="{FF2B5EF4-FFF2-40B4-BE49-F238E27FC236}">
                      <a16:creationId xmlns:a16="http://schemas.microsoft.com/office/drawing/2014/main" id="{F874A3F6-8EB6-7E0C-FE4A-F7520AE94755}"/>
                    </a:ext>
                  </a:extLst>
                </p:cNvPr>
                <p:cNvPicPr/>
                <p:nvPr/>
              </p:nvPicPr>
              <p:blipFill>
                <a:blip r:embed="rId46"/>
                <a:stretch>
                  <a:fillRect/>
                </a:stretch>
              </p:blipFill>
              <p:spPr>
                <a:xfrm>
                  <a:off x="6645776" y="2575570"/>
                  <a:ext cx="45000" cy="103680"/>
                </a:xfrm>
                <a:prstGeom prst="rect">
                  <a:avLst/>
                </a:prstGeom>
              </p:spPr>
            </p:pic>
          </mc:Fallback>
        </mc:AlternateContent>
      </p:grpSp>
      <p:grpSp>
        <p:nvGrpSpPr>
          <p:cNvPr id="41" name="Group 40">
            <a:extLst>
              <a:ext uri="{FF2B5EF4-FFF2-40B4-BE49-F238E27FC236}">
                <a16:creationId xmlns:a16="http://schemas.microsoft.com/office/drawing/2014/main" id="{70EB09B1-5D56-8B1F-597D-4FF41C2AD6FB}"/>
              </a:ext>
            </a:extLst>
          </p:cNvPr>
          <p:cNvGrpSpPr/>
          <p:nvPr/>
        </p:nvGrpSpPr>
        <p:grpSpPr>
          <a:xfrm>
            <a:off x="5974376" y="5010970"/>
            <a:ext cx="260640" cy="309960"/>
            <a:chOff x="5974376" y="5010970"/>
            <a:chExt cx="260640" cy="309960"/>
          </a:xfrm>
        </p:grpSpPr>
        <mc:AlternateContent xmlns:mc="http://schemas.openxmlformats.org/markup-compatibility/2006">
          <mc:Choice xmlns:p14="http://schemas.microsoft.com/office/powerpoint/2010/main" Requires="p14">
            <p:contentPart p14:bwMode="auto" r:id="rId47">
              <p14:nvContentPartPr>
                <p14:cNvPr id="39" name="Ink 38">
                  <a:extLst>
                    <a:ext uri="{FF2B5EF4-FFF2-40B4-BE49-F238E27FC236}">
                      <a16:creationId xmlns:a16="http://schemas.microsoft.com/office/drawing/2014/main" id="{E89481FD-CCC7-819E-E27A-212D58C7C8B9}"/>
                    </a:ext>
                  </a:extLst>
                </p14:cNvPr>
                <p14:cNvContentPartPr/>
                <p14:nvPr/>
              </p14:nvContentPartPr>
              <p14:xfrm>
                <a:off x="5974376" y="5010970"/>
                <a:ext cx="198360" cy="309960"/>
              </p14:xfrm>
            </p:contentPart>
          </mc:Choice>
          <mc:Fallback>
            <p:pic>
              <p:nvPicPr>
                <p:cNvPr id="39" name="Ink 38">
                  <a:extLst>
                    <a:ext uri="{FF2B5EF4-FFF2-40B4-BE49-F238E27FC236}">
                      <a16:creationId xmlns:a16="http://schemas.microsoft.com/office/drawing/2014/main" id="{E89481FD-CCC7-819E-E27A-212D58C7C8B9}"/>
                    </a:ext>
                  </a:extLst>
                </p:cNvPr>
                <p:cNvPicPr/>
                <p:nvPr/>
              </p:nvPicPr>
              <p:blipFill>
                <a:blip r:embed="rId48"/>
                <a:stretch>
                  <a:fillRect/>
                </a:stretch>
              </p:blipFill>
              <p:spPr>
                <a:xfrm>
                  <a:off x="5965736" y="5002330"/>
                  <a:ext cx="216000" cy="3276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0" name="Ink 39">
                  <a:extLst>
                    <a:ext uri="{FF2B5EF4-FFF2-40B4-BE49-F238E27FC236}">
                      <a16:creationId xmlns:a16="http://schemas.microsoft.com/office/drawing/2014/main" id="{38035F41-5E32-F17D-BE97-9C0DB9ACECD7}"/>
                    </a:ext>
                  </a:extLst>
                </p14:cNvPr>
                <p14:cNvContentPartPr/>
                <p14:nvPr/>
              </p14:nvContentPartPr>
              <p14:xfrm>
                <a:off x="6089216" y="5146330"/>
                <a:ext cx="145800" cy="108360"/>
              </p14:xfrm>
            </p:contentPart>
          </mc:Choice>
          <mc:Fallback>
            <p:pic>
              <p:nvPicPr>
                <p:cNvPr id="40" name="Ink 39">
                  <a:extLst>
                    <a:ext uri="{FF2B5EF4-FFF2-40B4-BE49-F238E27FC236}">
                      <a16:creationId xmlns:a16="http://schemas.microsoft.com/office/drawing/2014/main" id="{38035F41-5E32-F17D-BE97-9C0DB9ACECD7}"/>
                    </a:ext>
                  </a:extLst>
                </p:cNvPr>
                <p:cNvPicPr/>
                <p:nvPr/>
              </p:nvPicPr>
              <p:blipFill>
                <a:blip r:embed="rId50"/>
                <a:stretch>
                  <a:fillRect/>
                </a:stretch>
              </p:blipFill>
              <p:spPr>
                <a:xfrm>
                  <a:off x="6080576" y="5137690"/>
                  <a:ext cx="163440" cy="12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1">
            <p14:nvContentPartPr>
              <p14:cNvPr id="45" name="Ink 44">
                <a:extLst>
                  <a:ext uri="{FF2B5EF4-FFF2-40B4-BE49-F238E27FC236}">
                    <a16:creationId xmlns:a16="http://schemas.microsoft.com/office/drawing/2014/main" id="{772F4FBC-9811-A00C-2B16-DF8B57D39F40}"/>
                  </a:ext>
                </a:extLst>
              </p14:cNvPr>
              <p14:cNvContentPartPr/>
              <p14:nvPr/>
            </p14:nvContentPartPr>
            <p14:xfrm>
              <a:off x="6874376" y="2386930"/>
              <a:ext cx="167400" cy="190080"/>
            </p14:xfrm>
          </p:contentPart>
        </mc:Choice>
        <mc:Fallback>
          <p:pic>
            <p:nvPicPr>
              <p:cNvPr id="45" name="Ink 44">
                <a:extLst>
                  <a:ext uri="{FF2B5EF4-FFF2-40B4-BE49-F238E27FC236}">
                    <a16:creationId xmlns:a16="http://schemas.microsoft.com/office/drawing/2014/main" id="{772F4FBC-9811-A00C-2B16-DF8B57D39F40}"/>
                  </a:ext>
                </a:extLst>
              </p:cNvPr>
              <p:cNvPicPr/>
              <p:nvPr/>
            </p:nvPicPr>
            <p:blipFill>
              <a:blip r:embed="rId52"/>
              <a:stretch>
                <a:fillRect/>
              </a:stretch>
            </p:blipFill>
            <p:spPr>
              <a:xfrm>
                <a:off x="6865376" y="2378290"/>
                <a:ext cx="18504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6" name="Ink 45">
                <a:extLst>
                  <a:ext uri="{FF2B5EF4-FFF2-40B4-BE49-F238E27FC236}">
                    <a16:creationId xmlns:a16="http://schemas.microsoft.com/office/drawing/2014/main" id="{133A62EE-2ABA-B6C7-D19D-C6187C803EA1}"/>
                  </a:ext>
                </a:extLst>
              </p14:cNvPr>
              <p14:cNvContentPartPr/>
              <p14:nvPr/>
            </p14:nvContentPartPr>
            <p14:xfrm>
              <a:off x="6362816" y="5509570"/>
              <a:ext cx="348120" cy="376200"/>
            </p14:xfrm>
          </p:contentPart>
        </mc:Choice>
        <mc:Fallback>
          <p:pic>
            <p:nvPicPr>
              <p:cNvPr id="46" name="Ink 45">
                <a:extLst>
                  <a:ext uri="{FF2B5EF4-FFF2-40B4-BE49-F238E27FC236}">
                    <a16:creationId xmlns:a16="http://schemas.microsoft.com/office/drawing/2014/main" id="{133A62EE-2ABA-B6C7-D19D-C6187C803EA1}"/>
                  </a:ext>
                </a:extLst>
              </p:cNvPr>
              <p:cNvPicPr/>
              <p:nvPr/>
            </p:nvPicPr>
            <p:blipFill>
              <a:blip r:embed="rId54"/>
              <a:stretch>
                <a:fillRect/>
              </a:stretch>
            </p:blipFill>
            <p:spPr>
              <a:xfrm>
                <a:off x="6354176" y="5500570"/>
                <a:ext cx="365760" cy="393840"/>
              </a:xfrm>
              <a:prstGeom prst="rect">
                <a:avLst/>
              </a:prstGeom>
            </p:spPr>
          </p:pic>
        </mc:Fallback>
      </mc:AlternateContent>
      <p:grpSp>
        <p:nvGrpSpPr>
          <p:cNvPr id="53" name="Group 52">
            <a:extLst>
              <a:ext uri="{FF2B5EF4-FFF2-40B4-BE49-F238E27FC236}">
                <a16:creationId xmlns:a16="http://schemas.microsoft.com/office/drawing/2014/main" id="{19A03D13-E1DD-A73D-F56F-C81E35BF89AE}"/>
              </a:ext>
            </a:extLst>
          </p:cNvPr>
          <p:cNvGrpSpPr/>
          <p:nvPr/>
        </p:nvGrpSpPr>
        <p:grpSpPr>
          <a:xfrm>
            <a:off x="7110536" y="1918210"/>
            <a:ext cx="4887000" cy="684720"/>
            <a:chOff x="7110536" y="1918210"/>
            <a:chExt cx="4887000" cy="684720"/>
          </a:xfrm>
        </p:grpSpPr>
        <mc:AlternateContent xmlns:mc="http://schemas.openxmlformats.org/markup-compatibility/2006">
          <mc:Choice xmlns:p14="http://schemas.microsoft.com/office/powerpoint/2010/main" Requires="p14">
            <p:contentPart p14:bwMode="auto" r:id="rId55">
              <p14:nvContentPartPr>
                <p14:cNvPr id="42" name="Ink 41">
                  <a:extLst>
                    <a:ext uri="{FF2B5EF4-FFF2-40B4-BE49-F238E27FC236}">
                      <a16:creationId xmlns:a16="http://schemas.microsoft.com/office/drawing/2014/main" id="{C2026BF1-BC5B-B13C-FBD6-AE5A0A52EC08}"/>
                    </a:ext>
                  </a:extLst>
                </p14:cNvPr>
                <p14:cNvContentPartPr/>
                <p14:nvPr/>
              </p14:nvContentPartPr>
              <p14:xfrm>
                <a:off x="7174976" y="1918210"/>
                <a:ext cx="342360" cy="349200"/>
              </p14:xfrm>
            </p:contentPart>
          </mc:Choice>
          <mc:Fallback>
            <p:pic>
              <p:nvPicPr>
                <p:cNvPr id="42" name="Ink 41">
                  <a:extLst>
                    <a:ext uri="{FF2B5EF4-FFF2-40B4-BE49-F238E27FC236}">
                      <a16:creationId xmlns:a16="http://schemas.microsoft.com/office/drawing/2014/main" id="{C2026BF1-BC5B-B13C-FBD6-AE5A0A52EC08}"/>
                    </a:ext>
                  </a:extLst>
                </p:cNvPr>
                <p:cNvPicPr/>
                <p:nvPr/>
              </p:nvPicPr>
              <p:blipFill>
                <a:blip r:embed="rId56"/>
                <a:stretch>
                  <a:fillRect/>
                </a:stretch>
              </p:blipFill>
              <p:spPr>
                <a:xfrm>
                  <a:off x="7166336" y="1909210"/>
                  <a:ext cx="360000" cy="3668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3" name="Ink 42">
                  <a:extLst>
                    <a:ext uri="{FF2B5EF4-FFF2-40B4-BE49-F238E27FC236}">
                      <a16:creationId xmlns:a16="http://schemas.microsoft.com/office/drawing/2014/main" id="{53AEBFA6-AB1C-B7A2-5559-11600724A4B6}"/>
                    </a:ext>
                  </a:extLst>
                </p14:cNvPr>
                <p14:cNvContentPartPr/>
                <p14:nvPr/>
              </p14:nvContentPartPr>
              <p14:xfrm>
                <a:off x="7110536" y="2173090"/>
                <a:ext cx="138960" cy="200520"/>
              </p14:xfrm>
            </p:contentPart>
          </mc:Choice>
          <mc:Fallback>
            <p:pic>
              <p:nvPicPr>
                <p:cNvPr id="43" name="Ink 42">
                  <a:extLst>
                    <a:ext uri="{FF2B5EF4-FFF2-40B4-BE49-F238E27FC236}">
                      <a16:creationId xmlns:a16="http://schemas.microsoft.com/office/drawing/2014/main" id="{53AEBFA6-AB1C-B7A2-5559-11600724A4B6}"/>
                    </a:ext>
                  </a:extLst>
                </p:cNvPr>
                <p:cNvPicPr/>
                <p:nvPr/>
              </p:nvPicPr>
              <p:blipFill>
                <a:blip r:embed="rId58"/>
                <a:stretch>
                  <a:fillRect/>
                </a:stretch>
              </p:blipFill>
              <p:spPr>
                <a:xfrm>
                  <a:off x="7101896" y="2164450"/>
                  <a:ext cx="15660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7" name="Ink 46">
                  <a:extLst>
                    <a:ext uri="{FF2B5EF4-FFF2-40B4-BE49-F238E27FC236}">
                      <a16:creationId xmlns:a16="http://schemas.microsoft.com/office/drawing/2014/main" id="{93DBF066-704E-44FA-1C05-E83579EDC0F9}"/>
                    </a:ext>
                  </a:extLst>
                </p14:cNvPr>
                <p14:cNvContentPartPr/>
                <p14:nvPr/>
              </p14:nvContentPartPr>
              <p14:xfrm>
                <a:off x="7336616" y="2443450"/>
                <a:ext cx="2826360" cy="97920"/>
              </p14:xfrm>
            </p:contentPart>
          </mc:Choice>
          <mc:Fallback>
            <p:pic>
              <p:nvPicPr>
                <p:cNvPr id="47" name="Ink 46">
                  <a:extLst>
                    <a:ext uri="{FF2B5EF4-FFF2-40B4-BE49-F238E27FC236}">
                      <a16:creationId xmlns:a16="http://schemas.microsoft.com/office/drawing/2014/main" id="{93DBF066-704E-44FA-1C05-E83579EDC0F9}"/>
                    </a:ext>
                  </a:extLst>
                </p:cNvPr>
                <p:cNvPicPr/>
                <p:nvPr/>
              </p:nvPicPr>
              <p:blipFill>
                <a:blip r:embed="rId60"/>
                <a:stretch>
                  <a:fillRect/>
                </a:stretch>
              </p:blipFill>
              <p:spPr>
                <a:xfrm>
                  <a:off x="7327976" y="2434450"/>
                  <a:ext cx="284400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8" name="Ink 47">
                  <a:extLst>
                    <a:ext uri="{FF2B5EF4-FFF2-40B4-BE49-F238E27FC236}">
                      <a16:creationId xmlns:a16="http://schemas.microsoft.com/office/drawing/2014/main" id="{69E30D49-028E-0781-E4A8-1C08B56AD584}"/>
                    </a:ext>
                  </a:extLst>
                </p14:cNvPr>
                <p14:cNvContentPartPr/>
                <p14:nvPr/>
              </p14:nvContentPartPr>
              <p14:xfrm>
                <a:off x="10069736" y="2436970"/>
                <a:ext cx="1632600" cy="78120"/>
              </p14:xfrm>
            </p:contentPart>
          </mc:Choice>
          <mc:Fallback>
            <p:pic>
              <p:nvPicPr>
                <p:cNvPr id="48" name="Ink 47">
                  <a:extLst>
                    <a:ext uri="{FF2B5EF4-FFF2-40B4-BE49-F238E27FC236}">
                      <a16:creationId xmlns:a16="http://schemas.microsoft.com/office/drawing/2014/main" id="{69E30D49-028E-0781-E4A8-1C08B56AD584}"/>
                    </a:ext>
                  </a:extLst>
                </p:cNvPr>
                <p:cNvPicPr/>
                <p:nvPr/>
              </p:nvPicPr>
              <p:blipFill>
                <a:blip r:embed="rId62"/>
                <a:stretch>
                  <a:fillRect/>
                </a:stretch>
              </p:blipFill>
              <p:spPr>
                <a:xfrm>
                  <a:off x="10060736" y="2428330"/>
                  <a:ext cx="165024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9" name="Ink 48">
                  <a:extLst>
                    <a:ext uri="{FF2B5EF4-FFF2-40B4-BE49-F238E27FC236}">
                      <a16:creationId xmlns:a16="http://schemas.microsoft.com/office/drawing/2014/main" id="{06E0FEC3-3D18-9474-0C39-30833164EF6A}"/>
                    </a:ext>
                  </a:extLst>
                </p14:cNvPr>
                <p14:cNvContentPartPr/>
                <p14:nvPr/>
              </p14:nvContentPartPr>
              <p14:xfrm>
                <a:off x="11631056" y="2441290"/>
                <a:ext cx="77040" cy="161640"/>
              </p14:xfrm>
            </p:contentPart>
          </mc:Choice>
          <mc:Fallback>
            <p:pic>
              <p:nvPicPr>
                <p:cNvPr id="49" name="Ink 48">
                  <a:extLst>
                    <a:ext uri="{FF2B5EF4-FFF2-40B4-BE49-F238E27FC236}">
                      <a16:creationId xmlns:a16="http://schemas.microsoft.com/office/drawing/2014/main" id="{06E0FEC3-3D18-9474-0C39-30833164EF6A}"/>
                    </a:ext>
                  </a:extLst>
                </p:cNvPr>
                <p:cNvPicPr/>
                <p:nvPr/>
              </p:nvPicPr>
              <p:blipFill>
                <a:blip r:embed="rId64"/>
                <a:stretch>
                  <a:fillRect/>
                </a:stretch>
              </p:blipFill>
              <p:spPr>
                <a:xfrm>
                  <a:off x="11622056" y="2432650"/>
                  <a:ext cx="9468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1" name="Ink 50">
                  <a:extLst>
                    <a:ext uri="{FF2B5EF4-FFF2-40B4-BE49-F238E27FC236}">
                      <a16:creationId xmlns:a16="http://schemas.microsoft.com/office/drawing/2014/main" id="{EF9813A7-F709-06E4-88A7-2D36C6CA1108}"/>
                    </a:ext>
                  </a:extLst>
                </p14:cNvPr>
                <p14:cNvContentPartPr/>
                <p14:nvPr/>
              </p14:nvContentPartPr>
              <p14:xfrm>
                <a:off x="11847776" y="2386930"/>
                <a:ext cx="32760" cy="183960"/>
              </p14:xfrm>
            </p:contentPart>
          </mc:Choice>
          <mc:Fallback>
            <p:pic>
              <p:nvPicPr>
                <p:cNvPr id="51" name="Ink 50">
                  <a:extLst>
                    <a:ext uri="{FF2B5EF4-FFF2-40B4-BE49-F238E27FC236}">
                      <a16:creationId xmlns:a16="http://schemas.microsoft.com/office/drawing/2014/main" id="{EF9813A7-F709-06E4-88A7-2D36C6CA1108}"/>
                    </a:ext>
                  </a:extLst>
                </p:cNvPr>
                <p:cNvPicPr/>
                <p:nvPr/>
              </p:nvPicPr>
              <p:blipFill>
                <a:blip r:embed="rId66"/>
                <a:stretch>
                  <a:fillRect/>
                </a:stretch>
              </p:blipFill>
              <p:spPr>
                <a:xfrm>
                  <a:off x="11839136" y="2378290"/>
                  <a:ext cx="5040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52" name="Ink 51">
                  <a:extLst>
                    <a:ext uri="{FF2B5EF4-FFF2-40B4-BE49-F238E27FC236}">
                      <a16:creationId xmlns:a16="http://schemas.microsoft.com/office/drawing/2014/main" id="{FDB1D34D-049F-305D-3C80-DF1D744CF54F}"/>
                    </a:ext>
                  </a:extLst>
                </p14:cNvPr>
                <p14:cNvContentPartPr/>
                <p14:nvPr/>
              </p14:nvContentPartPr>
              <p14:xfrm>
                <a:off x="11716376" y="2329690"/>
                <a:ext cx="281160" cy="68040"/>
              </p14:xfrm>
            </p:contentPart>
          </mc:Choice>
          <mc:Fallback>
            <p:pic>
              <p:nvPicPr>
                <p:cNvPr id="52" name="Ink 51">
                  <a:extLst>
                    <a:ext uri="{FF2B5EF4-FFF2-40B4-BE49-F238E27FC236}">
                      <a16:creationId xmlns:a16="http://schemas.microsoft.com/office/drawing/2014/main" id="{FDB1D34D-049F-305D-3C80-DF1D744CF54F}"/>
                    </a:ext>
                  </a:extLst>
                </p:cNvPr>
                <p:cNvPicPr/>
                <p:nvPr/>
              </p:nvPicPr>
              <p:blipFill>
                <a:blip r:embed="rId68"/>
                <a:stretch>
                  <a:fillRect/>
                </a:stretch>
              </p:blipFill>
              <p:spPr>
                <a:xfrm>
                  <a:off x="11707376" y="2320690"/>
                  <a:ext cx="298800" cy="85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9">
            <p14:nvContentPartPr>
              <p14:cNvPr id="54" name="Ink 53">
                <a:extLst>
                  <a:ext uri="{FF2B5EF4-FFF2-40B4-BE49-F238E27FC236}">
                    <a16:creationId xmlns:a16="http://schemas.microsoft.com/office/drawing/2014/main" id="{F6288543-594F-F3B8-273B-4CF4F1BBC67D}"/>
                  </a:ext>
                </a:extLst>
              </p14:cNvPr>
              <p14:cNvContentPartPr/>
              <p14:nvPr/>
            </p14:nvContentPartPr>
            <p14:xfrm>
              <a:off x="7123496" y="5872450"/>
              <a:ext cx="249480" cy="282240"/>
            </p14:xfrm>
          </p:contentPart>
        </mc:Choice>
        <mc:Fallback>
          <p:pic>
            <p:nvPicPr>
              <p:cNvPr id="54" name="Ink 53">
                <a:extLst>
                  <a:ext uri="{FF2B5EF4-FFF2-40B4-BE49-F238E27FC236}">
                    <a16:creationId xmlns:a16="http://schemas.microsoft.com/office/drawing/2014/main" id="{F6288543-594F-F3B8-273B-4CF4F1BBC67D}"/>
                  </a:ext>
                </a:extLst>
              </p:cNvPr>
              <p:cNvPicPr/>
              <p:nvPr/>
            </p:nvPicPr>
            <p:blipFill>
              <a:blip r:embed="rId70"/>
              <a:stretch>
                <a:fillRect/>
              </a:stretch>
            </p:blipFill>
            <p:spPr>
              <a:xfrm>
                <a:off x="7114856" y="5863450"/>
                <a:ext cx="267120" cy="299880"/>
              </a:xfrm>
              <a:prstGeom prst="rect">
                <a:avLst/>
              </a:prstGeom>
            </p:spPr>
          </p:pic>
        </mc:Fallback>
      </mc:AlternateContent>
    </p:spTree>
    <p:extLst>
      <p:ext uri="{BB962C8B-B14F-4D97-AF65-F5344CB8AC3E}">
        <p14:creationId xmlns:p14="http://schemas.microsoft.com/office/powerpoint/2010/main" val="2281667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0E11EBA-F39B-D2C1-9797-C775A9E1D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0632" y="895992"/>
            <a:ext cx="1910065" cy="1868307"/>
          </a:xfrm>
          <a:prstGeom prst="rect">
            <a:avLst/>
          </a:prstGeom>
        </p:spPr>
      </p:pic>
      <p:sp>
        <p:nvSpPr>
          <p:cNvPr id="2" name="Rectangle 1">
            <a:extLst>
              <a:ext uri="{FF2B5EF4-FFF2-40B4-BE49-F238E27FC236}">
                <a16:creationId xmlns:a16="http://schemas.microsoft.com/office/drawing/2014/main" id="{FBF9B86C-3909-401B-9440-6434B3D743FF}"/>
              </a:ext>
            </a:extLst>
          </p:cNvPr>
          <p:cNvSpPr/>
          <p:nvPr/>
        </p:nvSpPr>
        <p:spPr>
          <a:xfrm>
            <a:off x="29586" y="58829"/>
            <a:ext cx="9510495" cy="7033336"/>
          </a:xfrm>
          <a:prstGeom prst="rect">
            <a:avLst/>
          </a:prstGeom>
        </p:spPr>
        <p:txBody>
          <a:bodyPr wrap="square">
            <a:spAutoFit/>
          </a:bodyPr>
          <a:lstStyle/>
          <a:p>
            <a:pPr>
              <a:spcBef>
                <a:spcPts val="200"/>
              </a:spcBef>
            </a:pPr>
            <a:r>
              <a:rPr lang="en-US" sz="1704" b="1" dirty="0">
                <a:ea typeface="Times New Roman" panose="02020603050405020304" pitchFamily="18" charset="0"/>
                <a:cs typeface="Times New Roman" panose="02020603050405020304" pitchFamily="18" charset="0"/>
              </a:rPr>
              <a:t>Some Important Definitions: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Antigen</a:t>
            </a:r>
            <a:r>
              <a:rPr lang="en-US" sz="1704" dirty="0">
                <a:latin typeface="Calibri" panose="020F0502020204030204" pitchFamily="34" charset="0"/>
                <a:ea typeface="Times New Roman" panose="02020603050405020304" pitchFamily="18" charset="0"/>
                <a:cs typeface="Times New Roman" panose="02020603050405020304" pitchFamily="18" charset="0"/>
              </a:rPr>
              <a:t> = something that is recognized by the immune system, e.g. bacteria, virus, pollen.</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Epitope</a:t>
            </a:r>
            <a:r>
              <a:rPr lang="en-US" sz="1704" dirty="0">
                <a:latin typeface="Calibri" panose="020F0502020204030204" pitchFamily="34" charset="0"/>
                <a:ea typeface="Times New Roman" panose="02020603050405020304" pitchFamily="18" charset="0"/>
                <a:cs typeface="Times New Roman" panose="02020603050405020304" pitchFamily="18" charset="0"/>
              </a:rPr>
              <a:t> = the part of the antigen that is contacted by the antibody.</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Antibody</a:t>
            </a:r>
            <a:r>
              <a:rPr lang="en-US" sz="1704" dirty="0">
                <a:latin typeface="Calibri" panose="020F0502020204030204" pitchFamily="34" charset="0"/>
                <a:ea typeface="Times New Roman" panose="02020603050405020304" pitchFamily="18" charset="0"/>
                <a:cs typeface="Times New Roman" panose="02020603050405020304" pitchFamily="18" charset="0"/>
              </a:rPr>
              <a:t> (Ab)  = Y-shaped protein that recognizes antigens, found on the surface of B-cells or secreted by plasma cells. When bound to antigen, it can initiate a process that results in the destruction of the antigen. </a:t>
            </a:r>
            <a:r>
              <a:rPr lang="en-US" sz="1704" i="1" dirty="0">
                <a:latin typeface="Calibri" panose="020F0502020204030204" pitchFamily="34" charset="0"/>
                <a:ea typeface="Times New Roman" panose="02020603050405020304" pitchFamily="18" charset="0"/>
                <a:cs typeface="Times New Roman" panose="02020603050405020304" pitchFamily="18" charset="0"/>
              </a:rPr>
              <a:t>Specificity is high due to AA sequence in the variable segments.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Immunoglobulin (Ig) </a:t>
            </a:r>
            <a:r>
              <a:rPr lang="en-US" sz="1704" dirty="0">
                <a:latin typeface="Calibri" panose="020F0502020204030204" pitchFamily="34" charset="0"/>
                <a:ea typeface="Times New Roman" panose="02020603050405020304" pitchFamily="18" charset="0"/>
                <a:cs typeface="Times New Roman" panose="02020603050405020304" pitchFamily="18" charset="0"/>
              </a:rPr>
              <a:t>= antibody.</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B-cell</a:t>
            </a:r>
            <a:r>
              <a:rPr lang="en-US" sz="1704" dirty="0">
                <a:latin typeface="Calibri" panose="020F0502020204030204" pitchFamily="34" charset="0"/>
                <a:ea typeface="Times New Roman" panose="02020603050405020304" pitchFamily="18" charset="0"/>
                <a:cs typeface="Times New Roman" panose="02020603050405020304" pitchFamily="18" charset="0"/>
              </a:rPr>
              <a:t> = involved in antibody production and recognition of pathogen. Has antibody molecule on its surface (as part of the B-cell receptor). Develops into plasma cells after activation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Called B-cells because they are generated in the organ called the Bursa in birds.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Plasma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derived from B-cell after activation of the B-cell, produces secreted antibodies with the </a:t>
            </a:r>
            <a:r>
              <a:rPr lang="en-US" sz="1704" i="1" dirty="0">
                <a:latin typeface="Calibri" panose="020F0502020204030204" pitchFamily="34" charset="0"/>
                <a:ea typeface="Times New Roman" panose="02020603050405020304" pitchFamily="18" charset="0"/>
                <a:cs typeface="Times New Roman" panose="02020603050405020304" pitchFamily="18" charset="0"/>
              </a:rPr>
              <a:t>same specificity as the original B-cell.</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T-helper: </a:t>
            </a:r>
            <a:r>
              <a:rPr lang="en-US" sz="1704" i="1" dirty="0">
                <a:latin typeface="Calibri" panose="020F0502020204030204" pitchFamily="34" charset="0"/>
                <a:ea typeface="Times New Roman" panose="02020603050405020304" pitchFamily="18" charset="0"/>
                <a:cs typeface="Times New Roman" panose="02020603050405020304" pitchFamily="18" charset="0"/>
              </a:rPr>
              <a:t>Required</a:t>
            </a:r>
            <a:r>
              <a:rPr lang="en-US" sz="1704" dirty="0">
                <a:latin typeface="Calibri" panose="020F0502020204030204" pitchFamily="34" charset="0"/>
                <a:ea typeface="Times New Roman" panose="02020603050405020304" pitchFamily="18" charset="0"/>
                <a:cs typeface="Times New Roman" panose="02020603050405020304" pitchFamily="18" charset="0"/>
              </a:rPr>
              <a:t> to activate both B and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as well as other cells in the immune system. </a:t>
            </a:r>
          </a:p>
          <a:p>
            <a:pPr marL="681685" indent="-486918">
              <a:spcBef>
                <a:spcPts val="200"/>
              </a:spcBef>
            </a:pPr>
            <a:r>
              <a:rPr lang="en-US" sz="1704" dirty="0">
                <a:latin typeface="Calibri" panose="020F0502020204030204" pitchFamily="34" charset="0"/>
                <a:ea typeface="Times New Roman" panose="02020603050405020304" pitchFamily="18" charset="0"/>
                <a:cs typeface="Times New Roman" panose="02020603050405020304" pitchFamily="18" charset="0"/>
              </a:rPr>
              <a:t>               Called T-cells because they mature in the thymus.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 </a:t>
            </a:r>
            <a:r>
              <a:rPr lang="en-US" sz="1704" dirty="0">
                <a:latin typeface="Calibri" panose="020F0502020204030204" pitchFamily="34" charset="0"/>
                <a:ea typeface="Times New Roman" panose="02020603050405020304" pitchFamily="18" charset="0"/>
                <a:cs typeface="Times New Roman" panose="02020603050405020304" pitchFamily="18" charset="0"/>
              </a:rPr>
              <a:t>= T-cellular: Involved in defense against viruses and cancer.</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TCR</a:t>
            </a:r>
            <a:r>
              <a:rPr lang="en-US" sz="1704" dirty="0">
                <a:latin typeface="Calibri" panose="020F0502020204030204" pitchFamily="34" charset="0"/>
                <a:ea typeface="Times New Roman" panose="02020603050405020304" pitchFamily="18" charset="0"/>
                <a:cs typeface="Times New Roman" panose="02020603050405020304" pitchFamily="18" charset="0"/>
              </a:rPr>
              <a:t> = </a:t>
            </a:r>
            <a:r>
              <a:rPr lang="en-US" sz="1704" u="sng" dirty="0">
                <a:latin typeface="Calibri" panose="020F0502020204030204" pitchFamily="34" charset="0"/>
                <a:ea typeface="Times New Roman" panose="02020603050405020304" pitchFamily="18" charset="0"/>
                <a:cs typeface="Times New Roman" panose="02020603050405020304" pitchFamily="18" charset="0"/>
              </a:rPr>
              <a:t>T</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r>
              <a:rPr lang="en-US" sz="1704" u="sng"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ell </a:t>
            </a:r>
            <a:r>
              <a:rPr lang="en-US" sz="1704" u="sng" dirty="0">
                <a:latin typeface="Calibri" panose="020F0502020204030204" pitchFamily="34" charset="0"/>
                <a:ea typeface="Times New Roman" panose="02020603050405020304" pitchFamily="18" charset="0"/>
                <a:cs typeface="Times New Roman" panose="02020603050405020304" pitchFamily="18" charset="0"/>
              </a:rPr>
              <a:t>r</a:t>
            </a:r>
            <a:r>
              <a:rPr lang="en-US" sz="1704" dirty="0">
                <a:latin typeface="Calibri" panose="020F0502020204030204" pitchFamily="34" charset="0"/>
                <a:ea typeface="Times New Roman" panose="02020603050405020304" pitchFamily="18" charset="0"/>
                <a:cs typeface="Times New Roman" panose="02020603050405020304" pitchFamily="18" charset="0"/>
              </a:rPr>
              <a:t>eceptor – found on the surface of T-cells, recognizes MHC proteins + bound peptide, RTK.</a:t>
            </a:r>
          </a:p>
          <a:p>
            <a:pPr marL="681685" indent="-486918">
              <a:spcBef>
                <a:spcPts val="200"/>
              </a:spcBef>
              <a:buFont typeface="Arial" panose="020B0604020202020204" pitchFamily="34" charset="0"/>
              <a:buChar char="•"/>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 </a:t>
            </a:r>
            <a:r>
              <a:rPr lang="en-US" sz="1704" dirty="0">
                <a:latin typeface="Calibri" panose="020F0502020204030204" pitchFamily="34" charset="0"/>
                <a:ea typeface="Times New Roman" panose="02020603050405020304" pitchFamily="18" charset="0"/>
                <a:cs typeface="Times New Roman" panose="02020603050405020304" pitchFamily="18" charset="0"/>
              </a:rPr>
              <a:t>= recognizes MHC I + peptide</a:t>
            </a:r>
          </a:p>
          <a:p>
            <a:pPr marL="681685" indent="-486918">
              <a:spcBef>
                <a:spcPts val="200"/>
              </a:spcBef>
              <a:buFont typeface="Arial" panose="020B0604020202020204" pitchFamily="34" charset="0"/>
              <a:buChar char="•"/>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recognizes MHC II + peptide</a:t>
            </a:r>
          </a:p>
          <a:p>
            <a:pPr marL="486918" indent="-292151">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MHC</a:t>
            </a:r>
            <a:r>
              <a:rPr lang="en-US" sz="1704" dirty="0">
                <a:latin typeface="Calibri" panose="020F0502020204030204" pitchFamily="34" charset="0"/>
                <a:ea typeface="Times New Roman" panose="02020603050405020304" pitchFamily="18" charset="0"/>
                <a:cs typeface="Times New Roman" panose="02020603050405020304" pitchFamily="18" charset="0"/>
              </a:rPr>
              <a:t> = </a:t>
            </a:r>
            <a:r>
              <a:rPr lang="en-US" sz="1704" u="sng" dirty="0">
                <a:latin typeface="Calibri" panose="020F0502020204030204" pitchFamily="34" charset="0"/>
                <a:ea typeface="Times New Roman" panose="02020603050405020304" pitchFamily="18" charset="0"/>
                <a:cs typeface="Times New Roman" panose="02020603050405020304" pitchFamily="18" charset="0"/>
              </a:rPr>
              <a:t>m</a:t>
            </a:r>
            <a:r>
              <a:rPr lang="en-US" sz="1704" dirty="0">
                <a:latin typeface="Calibri" panose="020F0502020204030204" pitchFamily="34" charset="0"/>
                <a:ea typeface="Times New Roman" panose="02020603050405020304" pitchFamily="18" charset="0"/>
                <a:cs typeface="Times New Roman" panose="02020603050405020304" pitchFamily="18" charset="0"/>
              </a:rPr>
              <a:t>ajor </a:t>
            </a:r>
            <a:r>
              <a:rPr lang="en-US" sz="1704" u="sng"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istocompatibility </a:t>
            </a:r>
            <a:r>
              <a:rPr lang="en-US" sz="1704" u="sng"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omplex – required for acquired immunity (basis of transplant rejection)</a:t>
            </a:r>
          </a:p>
          <a:p>
            <a:pPr marL="559956" indent="-365189">
              <a:spcBef>
                <a:spcPts val="200"/>
              </a:spcBef>
              <a:buFont typeface="Arial" panose="020B0604020202020204" pitchFamily="34" charset="0"/>
              <a:buChar char="•"/>
            </a:pPr>
            <a:r>
              <a:rPr lang="en-US" sz="1704" dirty="0">
                <a:latin typeface="Calibri" panose="020F0502020204030204" pitchFamily="34" charset="0"/>
                <a:ea typeface="Times New Roman" panose="02020603050405020304" pitchFamily="18" charset="0"/>
                <a:cs typeface="Times New Roman" panose="02020603050405020304" pitchFamily="18" charset="0"/>
              </a:rPr>
              <a:t>MHC I = protein found on the surface of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all</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“presents” peptides derived from the proteins that were made by the cell.  The MHC-peptide complex is recognized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p>
          <a:p>
            <a:pPr marL="559956" indent="-365189">
              <a:spcBef>
                <a:spcPts val="200"/>
              </a:spcBef>
              <a:buFont typeface="Arial" panose="020B0604020202020204" pitchFamily="34" charset="0"/>
              <a:buChar char="•"/>
            </a:pPr>
            <a:r>
              <a:rPr lang="en-US" sz="1704" dirty="0">
                <a:latin typeface="Calibri" panose="020F0502020204030204" pitchFamily="34" charset="0"/>
                <a:ea typeface="Times New Roman" panose="02020603050405020304" pitchFamily="18" charset="0"/>
                <a:cs typeface="Times New Roman" panose="02020603050405020304" pitchFamily="18" charset="0"/>
              </a:rPr>
              <a:t>MHC II = on the surface of B-cells, macrophages, and dendritic cells. Presents external peptides to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leading to activation of the cell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p>
        </p:txBody>
      </p:sp>
      <p:sp>
        <p:nvSpPr>
          <p:cNvPr id="3" name="Date Placeholder 2">
            <a:extLst>
              <a:ext uri="{FF2B5EF4-FFF2-40B4-BE49-F238E27FC236}">
                <a16:creationId xmlns:a16="http://schemas.microsoft.com/office/drawing/2014/main" id="{FDB9FC1C-001C-47AE-BB54-95CF6DE19FE4}"/>
              </a:ext>
            </a:extLst>
          </p:cNvPr>
          <p:cNvSpPr>
            <a:spLocks noGrp="1"/>
          </p:cNvSpPr>
          <p:nvPr>
            <p:ph type="dt" sz="half" idx="10"/>
          </p:nvPr>
        </p:nvSpPr>
        <p:spPr/>
        <p:txBody>
          <a:bodyPr/>
          <a:lstStyle/>
          <a:p>
            <a:fld id="{B7A3BEFA-6AFF-4475-8734-17E7F4CB5152}" type="datetime1">
              <a:rPr lang="en-US" smtClean="0"/>
              <a:t>9/7/2024</a:t>
            </a:fld>
            <a:endParaRPr lang="en-US"/>
          </a:p>
        </p:txBody>
      </p:sp>
      <p:sp>
        <p:nvSpPr>
          <p:cNvPr id="5" name="Footer Placeholder 4">
            <a:extLst>
              <a:ext uri="{FF2B5EF4-FFF2-40B4-BE49-F238E27FC236}">
                <a16:creationId xmlns:a16="http://schemas.microsoft.com/office/drawing/2014/main" id="{013ADF6F-FB04-4638-8029-5EE7B0FA8EBB}"/>
              </a:ext>
            </a:extLst>
          </p:cNvPr>
          <p:cNvSpPr>
            <a:spLocks noGrp="1"/>
          </p:cNvSpPr>
          <p:nvPr>
            <p:ph type="ftr" sz="quarter" idx="11"/>
          </p:nvPr>
        </p:nvSpPr>
        <p:spPr/>
        <p:txBody>
          <a:bodyPr/>
          <a:lstStyle/>
          <a:p>
            <a:r>
              <a:rPr lang="en-US"/>
              <a:t>Drugs and Disease F2024 - Lecture 4</a:t>
            </a:r>
          </a:p>
        </p:txBody>
      </p:sp>
      <p:sp>
        <p:nvSpPr>
          <p:cNvPr id="4" name="Slide Number Placeholder 3">
            <a:extLst>
              <a:ext uri="{FF2B5EF4-FFF2-40B4-BE49-F238E27FC236}">
                <a16:creationId xmlns:a16="http://schemas.microsoft.com/office/drawing/2014/main" id="{AFD82BA3-519B-457B-ADA3-7B029B0A4FFC}"/>
              </a:ext>
            </a:extLst>
          </p:cNvPr>
          <p:cNvSpPr>
            <a:spLocks noGrp="1"/>
          </p:cNvSpPr>
          <p:nvPr>
            <p:ph type="sldNum" sz="quarter" idx="12"/>
          </p:nvPr>
        </p:nvSpPr>
        <p:spPr/>
        <p:txBody>
          <a:bodyPr/>
          <a:lstStyle/>
          <a:p>
            <a:fld id="{5B355701-1634-9947-B683-B8275B8528C8}" type="slidenum">
              <a:rPr lang="en-US" smtClean="0"/>
              <a:t>30</a:t>
            </a:fld>
            <a:endParaRPr lang="en-US"/>
          </a:p>
        </p:txBody>
      </p:sp>
      <p:pic>
        <p:nvPicPr>
          <p:cNvPr id="7" name="Picture 6" descr="A picture containing text, clipart&#10;&#10;Description automatically generated">
            <a:extLst>
              <a:ext uri="{FF2B5EF4-FFF2-40B4-BE49-F238E27FC236}">
                <a16:creationId xmlns:a16="http://schemas.microsoft.com/office/drawing/2014/main" id="{3E02321B-E25F-2FE0-2BA2-2E87FB0E7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5028" y="197236"/>
            <a:ext cx="2272228" cy="785168"/>
          </a:xfrm>
          <a:prstGeom prst="rect">
            <a:avLst/>
          </a:prstGeom>
        </p:spPr>
      </p:pic>
      <p:graphicFrame>
        <p:nvGraphicFramePr>
          <p:cNvPr id="10" name="Object 9">
            <a:extLst>
              <a:ext uri="{FF2B5EF4-FFF2-40B4-BE49-F238E27FC236}">
                <a16:creationId xmlns:a16="http://schemas.microsoft.com/office/drawing/2014/main" id="{7BCB65EB-D58A-71DE-4332-FE0805DFA450}"/>
              </a:ext>
            </a:extLst>
          </p:cNvPr>
          <p:cNvGraphicFramePr>
            <a:graphicFrameLocks noChangeAspect="1"/>
          </p:cNvGraphicFramePr>
          <p:nvPr/>
        </p:nvGraphicFramePr>
        <p:xfrm>
          <a:off x="10400633" y="2746157"/>
          <a:ext cx="2196370" cy="2920038"/>
        </p:xfrm>
        <a:graphic>
          <a:graphicData uri="http://schemas.openxmlformats.org/presentationml/2006/ole">
            <mc:AlternateContent xmlns:mc="http://schemas.openxmlformats.org/markup-compatibility/2006">
              <mc:Choice xmlns:v="urn:schemas-microsoft-com:vml" Requires="v">
                <p:oleObj name="MDLDrawObject Class" r:id="rId4" imgW="2618321" imgH="3476297" progId="MDLDrawOLE.MDLDrawObject.1">
                  <p:embed/>
                </p:oleObj>
              </mc:Choice>
              <mc:Fallback>
                <p:oleObj name="MDLDrawObject Class" r:id="rId4" imgW="2618321" imgH="3476297" progId="MDLDrawOLE.MDLDrawObject.1">
                  <p:embed/>
                  <p:pic>
                    <p:nvPicPr>
                      <p:cNvPr id="10" name="Object 9">
                        <a:extLst>
                          <a:ext uri="{FF2B5EF4-FFF2-40B4-BE49-F238E27FC236}">
                            <a16:creationId xmlns:a16="http://schemas.microsoft.com/office/drawing/2014/main" id="{7BCB65EB-D58A-71DE-4332-FE0805DFA450}"/>
                          </a:ext>
                        </a:extLst>
                      </p:cNvPr>
                      <p:cNvPicPr/>
                      <p:nvPr/>
                    </p:nvPicPr>
                    <p:blipFill>
                      <a:blip r:embed="rId5"/>
                      <a:stretch>
                        <a:fillRect/>
                      </a:stretch>
                    </p:blipFill>
                    <p:spPr>
                      <a:xfrm>
                        <a:off x="10400633" y="2746157"/>
                        <a:ext cx="2196370" cy="29200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7C6A3D-6290-6A91-2041-A811829D97C1}"/>
              </a:ext>
            </a:extLst>
          </p:cNvPr>
          <p:cNvGraphicFramePr>
            <a:graphicFrameLocks noChangeAspect="1"/>
          </p:cNvGraphicFramePr>
          <p:nvPr/>
        </p:nvGraphicFramePr>
        <p:xfrm>
          <a:off x="10561762" y="5813564"/>
          <a:ext cx="2085669" cy="1228823"/>
        </p:xfrm>
        <a:graphic>
          <a:graphicData uri="http://schemas.openxmlformats.org/presentationml/2006/ole">
            <mc:AlternateContent xmlns:mc="http://schemas.openxmlformats.org/markup-compatibility/2006">
              <mc:Choice xmlns:v="urn:schemas-microsoft-com:vml" Requires="v">
                <p:oleObj name="MDLDrawObject Class" r:id="rId6" imgW="1199077" imgH="704719" progId="MDLDrawOLE.MDLDrawObject.1">
                  <p:embed/>
                </p:oleObj>
              </mc:Choice>
              <mc:Fallback>
                <p:oleObj name="MDLDrawObject Class" r:id="rId6" imgW="1199077" imgH="704719" progId="MDLDrawOLE.MDLDrawObject.1">
                  <p:embed/>
                  <p:pic>
                    <p:nvPicPr>
                      <p:cNvPr id="6" name="Object 5">
                        <a:extLst>
                          <a:ext uri="{FF2B5EF4-FFF2-40B4-BE49-F238E27FC236}">
                            <a16:creationId xmlns:a16="http://schemas.microsoft.com/office/drawing/2014/main" id="{7F7C6A3D-6290-6A91-2041-A811829D97C1}"/>
                          </a:ext>
                        </a:extLst>
                      </p:cNvPr>
                      <p:cNvPicPr/>
                      <p:nvPr/>
                    </p:nvPicPr>
                    <p:blipFill>
                      <a:blip r:embed="rId7"/>
                      <a:stretch>
                        <a:fillRect/>
                      </a:stretch>
                    </p:blipFill>
                    <p:spPr>
                      <a:xfrm>
                        <a:off x="10561762" y="5813564"/>
                        <a:ext cx="2085669" cy="1228823"/>
                      </a:xfrm>
                      <a:prstGeom prst="rect">
                        <a:avLst/>
                      </a:prstGeom>
                    </p:spPr>
                  </p:pic>
                </p:oleObj>
              </mc:Fallback>
            </mc:AlternateContent>
          </a:graphicData>
        </a:graphic>
      </p:graphicFrame>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86EE92CA-99DE-02E3-3B50-2097EA5E30C8}"/>
                  </a:ext>
                </a:extLst>
              </p14:cNvPr>
              <p14:cNvContentPartPr/>
              <p14:nvPr/>
            </p14:nvContentPartPr>
            <p14:xfrm>
              <a:off x="334976" y="633730"/>
              <a:ext cx="748440" cy="42480"/>
            </p14:xfrm>
          </p:contentPart>
        </mc:Choice>
        <mc:Fallback>
          <p:pic>
            <p:nvPicPr>
              <p:cNvPr id="8" name="Ink 7">
                <a:extLst>
                  <a:ext uri="{FF2B5EF4-FFF2-40B4-BE49-F238E27FC236}">
                    <a16:creationId xmlns:a16="http://schemas.microsoft.com/office/drawing/2014/main" id="{86EE92CA-99DE-02E3-3B50-2097EA5E30C8}"/>
                  </a:ext>
                </a:extLst>
              </p:cNvPr>
              <p:cNvPicPr/>
              <p:nvPr/>
            </p:nvPicPr>
            <p:blipFill>
              <a:blip r:embed="rId9"/>
              <a:stretch>
                <a:fillRect/>
              </a:stretch>
            </p:blipFill>
            <p:spPr>
              <a:xfrm>
                <a:off x="325976" y="625090"/>
                <a:ext cx="766080"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E5CFEF41-B159-8A71-A782-8BF959DA6252}"/>
                  </a:ext>
                </a:extLst>
              </p14:cNvPr>
              <p14:cNvContentPartPr/>
              <p14:nvPr/>
            </p14:nvContentPartPr>
            <p14:xfrm>
              <a:off x="341456" y="919570"/>
              <a:ext cx="610200" cy="49680"/>
            </p14:xfrm>
          </p:contentPart>
        </mc:Choice>
        <mc:Fallback>
          <p:pic>
            <p:nvPicPr>
              <p:cNvPr id="11" name="Ink 10">
                <a:extLst>
                  <a:ext uri="{FF2B5EF4-FFF2-40B4-BE49-F238E27FC236}">
                    <a16:creationId xmlns:a16="http://schemas.microsoft.com/office/drawing/2014/main" id="{E5CFEF41-B159-8A71-A782-8BF959DA6252}"/>
                  </a:ext>
                </a:extLst>
              </p:cNvPr>
              <p:cNvPicPr/>
              <p:nvPr/>
            </p:nvPicPr>
            <p:blipFill>
              <a:blip r:embed="rId11"/>
              <a:stretch>
                <a:fillRect/>
              </a:stretch>
            </p:blipFill>
            <p:spPr>
              <a:xfrm>
                <a:off x="332816" y="910930"/>
                <a:ext cx="62784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A40245FD-4A37-8574-E6FB-90AF58DEEADE}"/>
                  </a:ext>
                </a:extLst>
              </p14:cNvPr>
              <p14:cNvContentPartPr/>
              <p14:nvPr/>
            </p14:nvContentPartPr>
            <p14:xfrm>
              <a:off x="431096" y="1202890"/>
              <a:ext cx="798480" cy="60480"/>
            </p14:xfrm>
          </p:contentPart>
        </mc:Choice>
        <mc:Fallback>
          <p:pic>
            <p:nvPicPr>
              <p:cNvPr id="12" name="Ink 11">
                <a:extLst>
                  <a:ext uri="{FF2B5EF4-FFF2-40B4-BE49-F238E27FC236}">
                    <a16:creationId xmlns:a16="http://schemas.microsoft.com/office/drawing/2014/main" id="{A40245FD-4A37-8574-E6FB-90AF58DEEADE}"/>
                  </a:ext>
                </a:extLst>
              </p:cNvPr>
              <p:cNvPicPr/>
              <p:nvPr/>
            </p:nvPicPr>
            <p:blipFill>
              <a:blip r:embed="rId13"/>
              <a:stretch>
                <a:fillRect/>
              </a:stretch>
            </p:blipFill>
            <p:spPr>
              <a:xfrm>
                <a:off x="422096" y="1193890"/>
                <a:ext cx="816120" cy="781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2C81D039-3571-1C4C-D890-93356B371136}"/>
                  </a:ext>
                </a:extLst>
              </p14:cNvPr>
              <p14:cNvContentPartPr/>
              <p14:nvPr/>
            </p14:nvContentPartPr>
            <p14:xfrm>
              <a:off x="1366736" y="1984450"/>
              <a:ext cx="551880" cy="74520"/>
            </p14:xfrm>
          </p:contentPart>
        </mc:Choice>
        <mc:Fallback>
          <p:pic>
            <p:nvPicPr>
              <p:cNvPr id="13" name="Ink 12">
                <a:extLst>
                  <a:ext uri="{FF2B5EF4-FFF2-40B4-BE49-F238E27FC236}">
                    <a16:creationId xmlns:a16="http://schemas.microsoft.com/office/drawing/2014/main" id="{2C81D039-3571-1C4C-D890-93356B371136}"/>
                  </a:ext>
                </a:extLst>
              </p:cNvPr>
              <p:cNvPicPr/>
              <p:nvPr/>
            </p:nvPicPr>
            <p:blipFill>
              <a:blip r:embed="rId15"/>
              <a:stretch>
                <a:fillRect/>
              </a:stretch>
            </p:blipFill>
            <p:spPr>
              <a:xfrm>
                <a:off x="1357736" y="1975450"/>
                <a:ext cx="56952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5E125EF7-2A00-03FD-099B-2D2D979392DC}"/>
                  </a:ext>
                </a:extLst>
              </p14:cNvPr>
              <p14:cNvContentPartPr/>
              <p14:nvPr/>
            </p14:nvContentPartPr>
            <p14:xfrm>
              <a:off x="207536" y="2150410"/>
              <a:ext cx="146520" cy="128160"/>
            </p14:xfrm>
          </p:contentPart>
        </mc:Choice>
        <mc:Fallback>
          <p:pic>
            <p:nvPicPr>
              <p:cNvPr id="14" name="Ink 13">
                <a:extLst>
                  <a:ext uri="{FF2B5EF4-FFF2-40B4-BE49-F238E27FC236}">
                    <a16:creationId xmlns:a16="http://schemas.microsoft.com/office/drawing/2014/main" id="{5E125EF7-2A00-03FD-099B-2D2D979392DC}"/>
                  </a:ext>
                </a:extLst>
              </p:cNvPr>
              <p:cNvPicPr/>
              <p:nvPr/>
            </p:nvPicPr>
            <p:blipFill>
              <a:blip r:embed="rId17"/>
              <a:stretch>
                <a:fillRect/>
              </a:stretch>
            </p:blipFill>
            <p:spPr>
              <a:xfrm>
                <a:off x="198536" y="2141770"/>
                <a:ext cx="164160" cy="1458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07CEFD9E-C135-8634-8A4C-F277C7C21244}"/>
                  </a:ext>
                </a:extLst>
              </p14:cNvPr>
              <p14:cNvContentPartPr/>
              <p14:nvPr/>
            </p14:nvContentPartPr>
            <p14:xfrm>
              <a:off x="199616" y="2882650"/>
              <a:ext cx="123480" cy="113400"/>
            </p14:xfrm>
          </p:contentPart>
        </mc:Choice>
        <mc:Fallback>
          <p:pic>
            <p:nvPicPr>
              <p:cNvPr id="15" name="Ink 14">
                <a:extLst>
                  <a:ext uri="{FF2B5EF4-FFF2-40B4-BE49-F238E27FC236}">
                    <a16:creationId xmlns:a16="http://schemas.microsoft.com/office/drawing/2014/main" id="{07CEFD9E-C135-8634-8A4C-F277C7C21244}"/>
                  </a:ext>
                </a:extLst>
              </p:cNvPr>
              <p:cNvPicPr/>
              <p:nvPr/>
            </p:nvPicPr>
            <p:blipFill>
              <a:blip r:embed="rId19"/>
              <a:stretch>
                <a:fillRect/>
              </a:stretch>
            </p:blipFill>
            <p:spPr>
              <a:xfrm>
                <a:off x="190976" y="2874010"/>
                <a:ext cx="14112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AAFACBBF-F3AA-C985-61DA-9E63FC1D56CD}"/>
                  </a:ext>
                </a:extLst>
              </p14:cNvPr>
              <p14:cNvContentPartPr/>
              <p14:nvPr/>
            </p14:nvContentPartPr>
            <p14:xfrm>
              <a:off x="166496" y="3428770"/>
              <a:ext cx="122760" cy="128880"/>
            </p14:xfrm>
          </p:contentPart>
        </mc:Choice>
        <mc:Fallback>
          <p:pic>
            <p:nvPicPr>
              <p:cNvPr id="16" name="Ink 15">
                <a:extLst>
                  <a:ext uri="{FF2B5EF4-FFF2-40B4-BE49-F238E27FC236}">
                    <a16:creationId xmlns:a16="http://schemas.microsoft.com/office/drawing/2014/main" id="{AAFACBBF-F3AA-C985-61DA-9E63FC1D56CD}"/>
                  </a:ext>
                </a:extLst>
              </p:cNvPr>
              <p:cNvPicPr/>
              <p:nvPr/>
            </p:nvPicPr>
            <p:blipFill>
              <a:blip r:embed="rId21"/>
              <a:stretch>
                <a:fillRect/>
              </a:stretch>
            </p:blipFill>
            <p:spPr>
              <a:xfrm>
                <a:off x="157496" y="3419770"/>
                <a:ext cx="14040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CFED687A-1AA6-7ED7-5ED0-4A4DC2F748D2}"/>
                  </a:ext>
                </a:extLst>
              </p14:cNvPr>
              <p14:cNvContentPartPr/>
              <p14:nvPr/>
            </p14:nvContentPartPr>
            <p14:xfrm>
              <a:off x="190616" y="4001170"/>
              <a:ext cx="159840" cy="108360"/>
            </p14:xfrm>
          </p:contentPart>
        </mc:Choice>
        <mc:Fallback>
          <p:pic>
            <p:nvPicPr>
              <p:cNvPr id="17" name="Ink 16">
                <a:extLst>
                  <a:ext uri="{FF2B5EF4-FFF2-40B4-BE49-F238E27FC236}">
                    <a16:creationId xmlns:a16="http://schemas.microsoft.com/office/drawing/2014/main" id="{CFED687A-1AA6-7ED7-5ED0-4A4DC2F748D2}"/>
                  </a:ext>
                </a:extLst>
              </p:cNvPr>
              <p:cNvPicPr/>
              <p:nvPr/>
            </p:nvPicPr>
            <p:blipFill>
              <a:blip r:embed="rId23"/>
              <a:stretch>
                <a:fillRect/>
              </a:stretch>
            </p:blipFill>
            <p:spPr>
              <a:xfrm>
                <a:off x="181976" y="3992170"/>
                <a:ext cx="17748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ACF90C05-11D3-4C59-474B-904CCDF4EEFB}"/>
                  </a:ext>
                </a:extLst>
              </p14:cNvPr>
              <p14:cNvContentPartPr/>
              <p14:nvPr/>
            </p14:nvContentPartPr>
            <p14:xfrm>
              <a:off x="-70024" y="1994170"/>
              <a:ext cx="773640" cy="131400"/>
            </p14:xfrm>
          </p:contentPart>
        </mc:Choice>
        <mc:Fallback>
          <p:pic>
            <p:nvPicPr>
              <p:cNvPr id="18" name="Ink 17">
                <a:extLst>
                  <a:ext uri="{FF2B5EF4-FFF2-40B4-BE49-F238E27FC236}">
                    <a16:creationId xmlns:a16="http://schemas.microsoft.com/office/drawing/2014/main" id="{ACF90C05-11D3-4C59-474B-904CCDF4EEFB}"/>
                  </a:ext>
                </a:extLst>
              </p:cNvPr>
              <p:cNvPicPr/>
              <p:nvPr/>
            </p:nvPicPr>
            <p:blipFill>
              <a:blip r:embed="rId25"/>
              <a:stretch>
                <a:fillRect/>
              </a:stretch>
            </p:blipFill>
            <p:spPr>
              <a:xfrm>
                <a:off x="-78664" y="1985170"/>
                <a:ext cx="79128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9" name="Ink 18">
                <a:extLst>
                  <a:ext uri="{FF2B5EF4-FFF2-40B4-BE49-F238E27FC236}">
                    <a16:creationId xmlns:a16="http://schemas.microsoft.com/office/drawing/2014/main" id="{D3EED894-0355-3A11-8DF4-3800C5775958}"/>
                  </a:ext>
                </a:extLst>
              </p14:cNvPr>
              <p14:cNvContentPartPr/>
              <p14:nvPr/>
            </p14:nvContentPartPr>
            <p14:xfrm>
              <a:off x="48776" y="4250650"/>
              <a:ext cx="698400" cy="33480"/>
            </p14:xfrm>
          </p:contentPart>
        </mc:Choice>
        <mc:Fallback>
          <p:pic>
            <p:nvPicPr>
              <p:cNvPr id="19" name="Ink 18">
                <a:extLst>
                  <a:ext uri="{FF2B5EF4-FFF2-40B4-BE49-F238E27FC236}">
                    <a16:creationId xmlns:a16="http://schemas.microsoft.com/office/drawing/2014/main" id="{D3EED894-0355-3A11-8DF4-3800C5775958}"/>
                  </a:ext>
                </a:extLst>
              </p:cNvPr>
              <p:cNvPicPr/>
              <p:nvPr/>
            </p:nvPicPr>
            <p:blipFill>
              <a:blip r:embed="rId27"/>
              <a:stretch>
                <a:fillRect/>
              </a:stretch>
            </p:blipFill>
            <p:spPr>
              <a:xfrm>
                <a:off x="39776" y="4241650"/>
                <a:ext cx="71604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0" name="Ink 19">
                <a:extLst>
                  <a:ext uri="{FF2B5EF4-FFF2-40B4-BE49-F238E27FC236}">
                    <a16:creationId xmlns:a16="http://schemas.microsoft.com/office/drawing/2014/main" id="{08D5A531-7DAB-77F0-B371-1766FF839B76}"/>
                  </a:ext>
                </a:extLst>
              </p14:cNvPr>
              <p14:cNvContentPartPr/>
              <p14:nvPr/>
            </p14:nvContentPartPr>
            <p14:xfrm>
              <a:off x="186296" y="4325170"/>
              <a:ext cx="154440" cy="151560"/>
            </p14:xfrm>
          </p:contentPart>
        </mc:Choice>
        <mc:Fallback>
          <p:pic>
            <p:nvPicPr>
              <p:cNvPr id="20" name="Ink 19">
                <a:extLst>
                  <a:ext uri="{FF2B5EF4-FFF2-40B4-BE49-F238E27FC236}">
                    <a16:creationId xmlns:a16="http://schemas.microsoft.com/office/drawing/2014/main" id="{08D5A531-7DAB-77F0-B371-1766FF839B76}"/>
                  </a:ext>
                </a:extLst>
              </p:cNvPr>
              <p:cNvPicPr/>
              <p:nvPr/>
            </p:nvPicPr>
            <p:blipFill>
              <a:blip r:embed="rId29"/>
              <a:stretch>
                <a:fillRect/>
              </a:stretch>
            </p:blipFill>
            <p:spPr>
              <a:xfrm>
                <a:off x="177656" y="4316530"/>
                <a:ext cx="17208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1" name="Ink 20">
                <a:extLst>
                  <a:ext uri="{FF2B5EF4-FFF2-40B4-BE49-F238E27FC236}">
                    <a16:creationId xmlns:a16="http://schemas.microsoft.com/office/drawing/2014/main" id="{2A3D2750-DB9A-EEE1-A79E-973A625FE326}"/>
                  </a:ext>
                </a:extLst>
              </p14:cNvPr>
              <p14:cNvContentPartPr/>
              <p14:nvPr/>
            </p14:nvContentPartPr>
            <p14:xfrm>
              <a:off x="118616" y="5107810"/>
              <a:ext cx="149040" cy="182520"/>
            </p14:xfrm>
          </p:contentPart>
        </mc:Choice>
        <mc:Fallback>
          <p:pic>
            <p:nvPicPr>
              <p:cNvPr id="21" name="Ink 20">
                <a:extLst>
                  <a:ext uri="{FF2B5EF4-FFF2-40B4-BE49-F238E27FC236}">
                    <a16:creationId xmlns:a16="http://schemas.microsoft.com/office/drawing/2014/main" id="{2A3D2750-DB9A-EEE1-A79E-973A625FE326}"/>
                  </a:ext>
                </a:extLst>
              </p:cNvPr>
              <p:cNvPicPr/>
              <p:nvPr/>
            </p:nvPicPr>
            <p:blipFill>
              <a:blip r:embed="rId31"/>
              <a:stretch>
                <a:fillRect/>
              </a:stretch>
            </p:blipFill>
            <p:spPr>
              <a:xfrm>
                <a:off x="109976" y="5098810"/>
                <a:ext cx="16668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2" name="Ink 21">
                <a:extLst>
                  <a:ext uri="{FF2B5EF4-FFF2-40B4-BE49-F238E27FC236}">
                    <a16:creationId xmlns:a16="http://schemas.microsoft.com/office/drawing/2014/main" id="{9CB187DA-F8C2-92AB-63AE-22E88CBD5323}"/>
                  </a:ext>
                </a:extLst>
              </p14:cNvPr>
              <p14:cNvContentPartPr/>
              <p14:nvPr/>
            </p14:nvContentPartPr>
            <p14:xfrm>
              <a:off x="12041456" y="3372610"/>
              <a:ext cx="622080" cy="313200"/>
            </p14:xfrm>
          </p:contentPart>
        </mc:Choice>
        <mc:Fallback>
          <p:pic>
            <p:nvPicPr>
              <p:cNvPr id="22" name="Ink 21">
                <a:extLst>
                  <a:ext uri="{FF2B5EF4-FFF2-40B4-BE49-F238E27FC236}">
                    <a16:creationId xmlns:a16="http://schemas.microsoft.com/office/drawing/2014/main" id="{9CB187DA-F8C2-92AB-63AE-22E88CBD5323}"/>
                  </a:ext>
                </a:extLst>
              </p:cNvPr>
              <p:cNvPicPr/>
              <p:nvPr/>
            </p:nvPicPr>
            <p:blipFill>
              <a:blip r:embed="rId33"/>
              <a:stretch>
                <a:fillRect/>
              </a:stretch>
            </p:blipFill>
            <p:spPr>
              <a:xfrm>
                <a:off x="12032456" y="3363970"/>
                <a:ext cx="639720" cy="330840"/>
              </a:xfrm>
              <a:prstGeom prst="rect">
                <a:avLst/>
              </a:prstGeom>
            </p:spPr>
          </p:pic>
        </mc:Fallback>
      </mc:AlternateContent>
    </p:spTree>
    <p:extLst>
      <p:ext uri="{BB962C8B-B14F-4D97-AF65-F5344CB8AC3E}">
        <p14:creationId xmlns:p14="http://schemas.microsoft.com/office/powerpoint/2010/main" val="588460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30B45EC-9709-42D2-B8A4-D72E78111939}"/>
              </a:ext>
            </a:extLst>
          </p:cNvPr>
          <p:cNvPicPr>
            <a:picLocks noChangeAspect="1"/>
          </p:cNvPicPr>
          <p:nvPr/>
        </p:nvPicPr>
        <p:blipFill>
          <a:blip r:embed="rId3"/>
          <a:stretch>
            <a:fillRect/>
          </a:stretch>
        </p:blipFill>
        <p:spPr>
          <a:xfrm>
            <a:off x="6469500" y="1090670"/>
            <a:ext cx="5583751" cy="1360458"/>
          </a:xfrm>
          <a:prstGeom prst="rect">
            <a:avLst/>
          </a:prstGeom>
        </p:spPr>
      </p:pic>
      <p:sp>
        <p:nvSpPr>
          <p:cNvPr id="3" name="Content Placeholder 2"/>
          <p:cNvSpPr>
            <a:spLocks noGrp="1"/>
          </p:cNvSpPr>
          <p:nvPr>
            <p:ph sz="half" idx="4294967295"/>
          </p:nvPr>
        </p:nvSpPr>
        <p:spPr>
          <a:xfrm>
            <a:off x="0" y="944563"/>
            <a:ext cx="4859338" cy="2060575"/>
          </a:xfrm>
        </p:spPr>
        <p:txBody>
          <a:bodyPr>
            <a:noAutofit/>
          </a:bodyPr>
          <a:lstStyle/>
          <a:p>
            <a:r>
              <a:rPr lang="en-US" sz="2000" dirty="0"/>
              <a:t>When DNA sequences were aligned to RNA sequences, it was found that segments were deleted in the final RNA.</a:t>
            </a:r>
          </a:p>
          <a:p>
            <a:r>
              <a:rPr lang="en-US" sz="2000" dirty="0"/>
              <a:t>This suggested that the gene encoding a protein was coded by segments of the DNA:</a:t>
            </a:r>
          </a:p>
          <a:p>
            <a:pPr lvl="1"/>
            <a:r>
              <a:rPr lang="en-US" sz="2000" dirty="0"/>
              <a:t>Those to be in the final mRNA were called </a:t>
            </a:r>
            <a:r>
              <a:rPr lang="en-US" sz="2000" b="1" dirty="0"/>
              <a:t>exons</a:t>
            </a:r>
            <a:r>
              <a:rPr lang="en-US" sz="2000" dirty="0"/>
              <a:t>.</a:t>
            </a:r>
          </a:p>
          <a:p>
            <a:pPr lvl="1"/>
            <a:r>
              <a:rPr lang="en-US" sz="2000" dirty="0"/>
              <a:t>Those sections not in the mRNA were called introns (intervening sequences).</a:t>
            </a:r>
          </a:p>
        </p:txBody>
      </p:sp>
      <p:pic>
        <p:nvPicPr>
          <p:cNvPr id="17" name="Content Placeholder 16">
            <a:extLst>
              <a:ext uri="{FF2B5EF4-FFF2-40B4-BE49-F238E27FC236}">
                <a16:creationId xmlns:a16="http://schemas.microsoft.com/office/drawing/2014/main" id="{A2A80BC9-1888-4DCE-BE6E-08A8788FC3F9}"/>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102980" y="4844474"/>
            <a:ext cx="5189538" cy="1812925"/>
          </a:xfrm>
        </p:spPr>
      </p:pic>
      <p:pic>
        <p:nvPicPr>
          <p:cNvPr id="13" name="Picture 12">
            <a:extLst>
              <a:ext uri="{FF2B5EF4-FFF2-40B4-BE49-F238E27FC236}">
                <a16:creationId xmlns:a16="http://schemas.microsoft.com/office/drawing/2014/main" id="{2F3F18BF-E1CE-41AF-8E94-89145A8157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1413" y="2564831"/>
            <a:ext cx="3239963" cy="4325504"/>
          </a:xfrm>
          <a:prstGeom prst="rect">
            <a:avLst/>
          </a:prstGeom>
        </p:spPr>
      </p:pic>
      <p:sp>
        <p:nvSpPr>
          <p:cNvPr id="2" name="Rectangle 1">
            <a:extLst>
              <a:ext uri="{FF2B5EF4-FFF2-40B4-BE49-F238E27FC236}">
                <a16:creationId xmlns:a16="http://schemas.microsoft.com/office/drawing/2014/main" id="{0C71CD79-F10A-4C2A-9F60-1DF9C58143ED}"/>
              </a:ext>
            </a:extLst>
          </p:cNvPr>
          <p:cNvSpPr/>
          <p:nvPr/>
        </p:nvSpPr>
        <p:spPr>
          <a:xfrm>
            <a:off x="4358481" y="520197"/>
            <a:ext cx="8543948" cy="1039708"/>
          </a:xfrm>
          <a:prstGeom prst="rect">
            <a:avLst/>
          </a:prstGeom>
        </p:spPr>
        <p:txBody>
          <a:bodyPr wrap="square">
            <a:spAutoFit/>
          </a:bodyPr>
          <a:lstStyle/>
          <a:p>
            <a:pPr lvl="1"/>
            <a:r>
              <a:rPr lang="en-US" sz="2000" dirty="0">
                <a:latin typeface="Arial" panose="020B0604020202020204" pitchFamily="34" charset="0"/>
              </a:rPr>
              <a:t>Splice sites are recognized due to specific sequences at the exon-intron boundaries.  </a:t>
            </a:r>
            <a:r>
              <a:rPr lang="en-US" sz="2000" i="1" dirty="0">
                <a:latin typeface="Arial" panose="020B0604020202020204" pitchFamily="34" charset="0"/>
              </a:rPr>
              <a:t>Sequences in both the exon and intron are recognized.</a:t>
            </a:r>
          </a:p>
        </p:txBody>
      </p:sp>
      <p:sp>
        <p:nvSpPr>
          <p:cNvPr id="23" name="TextBox 22">
            <a:extLst>
              <a:ext uri="{FF2B5EF4-FFF2-40B4-BE49-F238E27FC236}">
                <a16:creationId xmlns:a16="http://schemas.microsoft.com/office/drawing/2014/main" id="{1D40DB55-0F60-476A-B062-03A3ED912EAE}"/>
              </a:ext>
            </a:extLst>
          </p:cNvPr>
          <p:cNvSpPr txBox="1"/>
          <p:nvPr/>
        </p:nvSpPr>
        <p:spPr>
          <a:xfrm>
            <a:off x="9261376" y="2521366"/>
            <a:ext cx="3677026" cy="2585323"/>
          </a:xfrm>
          <a:prstGeom prst="rect">
            <a:avLst/>
          </a:prstGeom>
          <a:noFill/>
        </p:spPr>
        <p:txBody>
          <a:bodyPr wrap="square" rtlCol="0">
            <a:spAutoFit/>
          </a:bodyPr>
          <a:lstStyle/>
          <a:p>
            <a:pPr marL="365189" indent="-365189">
              <a:buFont typeface="+mj-lt"/>
              <a:buAutoNum type="arabicPeriod"/>
            </a:pPr>
            <a:r>
              <a:rPr lang="en-US" sz="1800" dirty="0">
                <a:latin typeface="Arial" panose="020B0604020202020204" pitchFamily="34" charset="0"/>
              </a:rPr>
              <a:t>There is a 5’ splice site with a conserved sequence:</a:t>
            </a:r>
          </a:p>
          <a:p>
            <a:pPr lvl="1"/>
            <a:r>
              <a:rPr lang="en-US" sz="1800" dirty="0">
                <a:latin typeface="Arial" panose="020B0604020202020204" pitchFamily="34" charset="0"/>
              </a:rPr>
              <a:t>(A/C)AG|GU(A/G)AGU</a:t>
            </a:r>
          </a:p>
          <a:p>
            <a:pPr marL="365189" indent="-365189">
              <a:buFont typeface="+mj-lt"/>
              <a:buAutoNum type="arabicPeriod"/>
            </a:pPr>
            <a:r>
              <a:rPr lang="en-US" sz="1800" dirty="0">
                <a:latin typeface="Arial" panose="020B0604020202020204" pitchFamily="34" charset="0"/>
              </a:rPr>
              <a:t>There is a 3’ splice site with a conserved sequence:</a:t>
            </a:r>
          </a:p>
          <a:p>
            <a:pPr lvl="1"/>
            <a:r>
              <a:rPr lang="en-US" sz="1800" dirty="0">
                <a:latin typeface="Arial" panose="020B0604020202020204" pitchFamily="34" charset="0"/>
              </a:rPr>
              <a:t>CAG|G </a:t>
            </a:r>
          </a:p>
          <a:p>
            <a:pPr marL="365189" indent="-365189">
              <a:buFont typeface="+mj-lt"/>
              <a:buAutoNum type="arabicPeriod"/>
            </a:pPr>
            <a:r>
              <a:rPr lang="en-US" sz="1800" dirty="0">
                <a:latin typeface="Arial" panose="020B0604020202020204" pitchFamily="34" charset="0"/>
              </a:rPr>
              <a:t>There is an A in the intron (branch point) required for splicing.</a:t>
            </a:r>
          </a:p>
        </p:txBody>
      </p:sp>
      <p:sp>
        <p:nvSpPr>
          <p:cNvPr id="24" name="TextBox 23">
            <a:extLst>
              <a:ext uri="{FF2B5EF4-FFF2-40B4-BE49-F238E27FC236}">
                <a16:creationId xmlns:a16="http://schemas.microsoft.com/office/drawing/2014/main" id="{E02420AA-D272-40D7-9C50-77145E0199A7}"/>
              </a:ext>
            </a:extLst>
          </p:cNvPr>
          <p:cNvSpPr txBox="1"/>
          <p:nvPr/>
        </p:nvSpPr>
        <p:spPr>
          <a:xfrm>
            <a:off x="5501481" y="1512730"/>
            <a:ext cx="1317981" cy="321755"/>
          </a:xfrm>
          <a:prstGeom prst="rect">
            <a:avLst/>
          </a:prstGeom>
          <a:solidFill>
            <a:schemeClr val="bg1"/>
          </a:solidFill>
        </p:spPr>
        <p:txBody>
          <a:bodyPr wrap="square" rtlCol="0">
            <a:spAutoFit/>
          </a:bodyPr>
          <a:lstStyle/>
          <a:p>
            <a:r>
              <a:rPr lang="en-US" sz="1491" b="1" dirty="0">
                <a:solidFill>
                  <a:srgbClr val="C00000"/>
                </a:solidFill>
                <a:latin typeface="Arial" panose="020B0604020202020204" pitchFamily="34" charset="0"/>
              </a:rPr>
              <a:t>5’ splice site</a:t>
            </a:r>
          </a:p>
        </p:txBody>
      </p:sp>
      <p:sp>
        <p:nvSpPr>
          <p:cNvPr id="25" name="TextBox 24">
            <a:extLst>
              <a:ext uri="{FF2B5EF4-FFF2-40B4-BE49-F238E27FC236}">
                <a16:creationId xmlns:a16="http://schemas.microsoft.com/office/drawing/2014/main" id="{03E9210E-4C45-495D-B60A-610D9E8D2B27}"/>
              </a:ext>
            </a:extLst>
          </p:cNvPr>
          <p:cNvSpPr txBox="1"/>
          <p:nvPr/>
        </p:nvSpPr>
        <p:spPr>
          <a:xfrm>
            <a:off x="10799775" y="1366817"/>
            <a:ext cx="1659419" cy="321755"/>
          </a:xfrm>
          <a:prstGeom prst="rect">
            <a:avLst/>
          </a:prstGeom>
          <a:solidFill>
            <a:schemeClr val="bg1"/>
          </a:solidFill>
        </p:spPr>
        <p:txBody>
          <a:bodyPr wrap="square" rtlCol="0">
            <a:spAutoFit/>
          </a:bodyPr>
          <a:lstStyle/>
          <a:p>
            <a:r>
              <a:rPr lang="en-US" sz="1491" b="1" dirty="0">
                <a:solidFill>
                  <a:srgbClr val="C00000"/>
                </a:solidFill>
                <a:latin typeface="Arial" panose="020B0604020202020204" pitchFamily="34" charset="0"/>
              </a:rPr>
              <a:t>3’ splice site</a:t>
            </a:r>
          </a:p>
        </p:txBody>
      </p:sp>
      <p:sp>
        <p:nvSpPr>
          <p:cNvPr id="26" name="Rectangle 25">
            <a:extLst>
              <a:ext uri="{FF2B5EF4-FFF2-40B4-BE49-F238E27FC236}">
                <a16:creationId xmlns:a16="http://schemas.microsoft.com/office/drawing/2014/main" id="{70AF285F-4CE2-43BB-9866-E9E07EA833A8}"/>
              </a:ext>
            </a:extLst>
          </p:cNvPr>
          <p:cNvSpPr/>
          <p:nvPr/>
        </p:nvSpPr>
        <p:spPr>
          <a:xfrm>
            <a:off x="1996281" y="20635"/>
            <a:ext cx="9540081" cy="523220"/>
          </a:xfrm>
          <a:prstGeom prst="rect">
            <a:avLst/>
          </a:prstGeom>
        </p:spPr>
        <p:txBody>
          <a:bodyPr wrap="square">
            <a:spAutoFit/>
          </a:bodyPr>
          <a:lstStyle/>
          <a:p>
            <a:pPr algn="ctr"/>
            <a:r>
              <a:rPr lang="en-US" sz="2800" dirty="0">
                <a:latin typeface="Arial" panose="020B0604020202020204" pitchFamily="34" charset="0"/>
              </a:rPr>
              <a:t>mRNA Splicing Required to Produce Functional mRNA</a:t>
            </a:r>
          </a:p>
        </p:txBody>
      </p:sp>
      <p:sp>
        <p:nvSpPr>
          <p:cNvPr id="27" name="Rectangle 26">
            <a:extLst>
              <a:ext uri="{FF2B5EF4-FFF2-40B4-BE49-F238E27FC236}">
                <a16:creationId xmlns:a16="http://schemas.microsoft.com/office/drawing/2014/main" id="{E2EB0C98-18D1-498E-A034-71FEDADC8CC8}"/>
              </a:ext>
            </a:extLst>
          </p:cNvPr>
          <p:cNvSpPr/>
          <p:nvPr/>
        </p:nvSpPr>
        <p:spPr>
          <a:xfrm>
            <a:off x="9164025" y="5246780"/>
            <a:ext cx="3738404" cy="1477328"/>
          </a:xfrm>
          <a:prstGeom prst="rect">
            <a:avLst/>
          </a:prstGeom>
        </p:spPr>
        <p:txBody>
          <a:bodyPr wrap="square">
            <a:spAutoFit/>
          </a:bodyPr>
          <a:lstStyle/>
          <a:p>
            <a:r>
              <a:rPr lang="en-US" sz="1800" b="1" dirty="0">
                <a:latin typeface="Arial" panose="020B0604020202020204" pitchFamily="34" charset="0"/>
              </a:rPr>
              <a:t>Steps:</a:t>
            </a:r>
          </a:p>
          <a:p>
            <a:pPr marL="365189" indent="-365189">
              <a:buFont typeface="+mj-lt"/>
              <a:buAutoNum type="arabicPeriod"/>
            </a:pPr>
            <a:r>
              <a:rPr lang="en-US" sz="1800" dirty="0">
                <a:latin typeface="Arial" panose="020B0604020202020204" pitchFamily="34" charset="0"/>
              </a:rPr>
              <a:t>The branch A breaks at the 5’ splice site,  forming a lariat.</a:t>
            </a:r>
          </a:p>
          <a:p>
            <a:pPr marL="365189" indent="-365189">
              <a:buFont typeface="+mj-lt"/>
              <a:buAutoNum type="arabicPeriod"/>
            </a:pPr>
            <a:r>
              <a:rPr lang="en-US" sz="1800" dirty="0">
                <a:latin typeface="Arial" panose="020B0604020202020204" pitchFamily="34" charset="0"/>
              </a:rPr>
              <a:t>The 5’-OH is joined to the 5’ end of the downstream 3’ exon.</a:t>
            </a:r>
          </a:p>
        </p:txBody>
      </p:sp>
      <p:sp>
        <p:nvSpPr>
          <p:cNvPr id="29" name="TextBox 28">
            <a:extLst>
              <a:ext uri="{FF2B5EF4-FFF2-40B4-BE49-F238E27FC236}">
                <a16:creationId xmlns:a16="http://schemas.microsoft.com/office/drawing/2014/main" id="{CBFF619B-57F1-4272-98C1-275FD539D441}"/>
              </a:ext>
            </a:extLst>
          </p:cNvPr>
          <p:cNvSpPr txBox="1"/>
          <p:nvPr/>
        </p:nvSpPr>
        <p:spPr>
          <a:xfrm>
            <a:off x="9159081" y="2046252"/>
            <a:ext cx="1295400" cy="551177"/>
          </a:xfrm>
          <a:prstGeom prst="rect">
            <a:avLst/>
          </a:prstGeom>
          <a:solidFill>
            <a:schemeClr val="bg1"/>
          </a:solidFill>
        </p:spPr>
        <p:txBody>
          <a:bodyPr wrap="square" rtlCol="0">
            <a:spAutoFit/>
          </a:bodyPr>
          <a:lstStyle/>
          <a:p>
            <a:r>
              <a:rPr lang="en-US" sz="1491" b="1" dirty="0">
                <a:solidFill>
                  <a:srgbClr val="C00000"/>
                </a:solidFill>
                <a:latin typeface="Arial" panose="020B0604020202020204" pitchFamily="34" charset="0"/>
              </a:rPr>
              <a:t>Branch Point</a:t>
            </a:r>
          </a:p>
        </p:txBody>
      </p:sp>
      <p:sp>
        <p:nvSpPr>
          <p:cNvPr id="7" name="Date Placeholder 6">
            <a:extLst>
              <a:ext uri="{FF2B5EF4-FFF2-40B4-BE49-F238E27FC236}">
                <a16:creationId xmlns:a16="http://schemas.microsoft.com/office/drawing/2014/main" id="{9D5B5176-0A0B-6227-7F0A-5CB936CC6E85}"/>
              </a:ext>
            </a:extLst>
          </p:cNvPr>
          <p:cNvSpPr>
            <a:spLocks noGrp="1"/>
          </p:cNvSpPr>
          <p:nvPr>
            <p:ph type="dt" sz="half" idx="10"/>
          </p:nvPr>
        </p:nvSpPr>
        <p:spPr/>
        <p:txBody>
          <a:bodyPr/>
          <a:lstStyle/>
          <a:p>
            <a:fld id="{C9EDC27F-034A-4572-B433-2B2ABD034543}" type="datetime1">
              <a:rPr lang="en-US" smtClean="0"/>
              <a:t>9/7/2024</a:t>
            </a:fld>
            <a:endParaRPr lang="en-US"/>
          </a:p>
        </p:txBody>
      </p:sp>
      <p:sp>
        <p:nvSpPr>
          <p:cNvPr id="8" name="Footer Placeholder 7">
            <a:extLst>
              <a:ext uri="{FF2B5EF4-FFF2-40B4-BE49-F238E27FC236}">
                <a16:creationId xmlns:a16="http://schemas.microsoft.com/office/drawing/2014/main" id="{AC1973CD-5E25-36A5-BD56-5CE384E3AD1D}"/>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8CAC6AD3-DFBA-EB25-1784-47D5321B50A1}"/>
              </a:ext>
            </a:extLst>
          </p:cNvPr>
          <p:cNvSpPr>
            <a:spLocks noGrp="1"/>
          </p:cNvSpPr>
          <p:nvPr>
            <p:ph type="sldNum" sz="quarter" idx="12"/>
          </p:nvPr>
        </p:nvSpPr>
        <p:spPr/>
        <p:txBody>
          <a:bodyPr/>
          <a:lstStyle/>
          <a:p>
            <a:fld id="{DC3BB032-4020-48F4-953B-341806DC4A2B}" type="slidenum">
              <a:rPr lang="en-US" smtClean="0"/>
              <a:t>31</a:t>
            </a:fld>
            <a:endParaRPr lang="en-US"/>
          </a:p>
        </p:txBody>
      </p:sp>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A11B6F42-E32D-5DC0-A3CC-C5DF820870A2}"/>
                  </a:ext>
                </a:extLst>
              </p14:cNvPr>
              <p14:cNvContentPartPr/>
              <p14:nvPr/>
            </p14:nvContentPartPr>
            <p14:xfrm>
              <a:off x="223736" y="5260986"/>
              <a:ext cx="1396440" cy="53280"/>
            </p14:xfrm>
          </p:contentPart>
        </mc:Choice>
        <mc:Fallback>
          <p:pic>
            <p:nvPicPr>
              <p:cNvPr id="4" name="Ink 3">
                <a:extLst>
                  <a:ext uri="{FF2B5EF4-FFF2-40B4-BE49-F238E27FC236}">
                    <a16:creationId xmlns:a16="http://schemas.microsoft.com/office/drawing/2014/main" id="{A11B6F42-E32D-5DC0-A3CC-C5DF820870A2}"/>
                  </a:ext>
                </a:extLst>
              </p:cNvPr>
              <p:cNvPicPr/>
              <p:nvPr/>
            </p:nvPicPr>
            <p:blipFill>
              <a:blip r:embed="rId7"/>
              <a:stretch>
                <a:fillRect/>
              </a:stretch>
            </p:blipFill>
            <p:spPr>
              <a:xfrm>
                <a:off x="214736" y="5252346"/>
                <a:ext cx="141408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408DC0DC-D64A-3CF6-2BB5-9BD5104BB82D}"/>
                  </a:ext>
                </a:extLst>
              </p14:cNvPr>
              <p14:cNvContentPartPr/>
              <p14:nvPr/>
            </p14:nvContentPartPr>
            <p14:xfrm>
              <a:off x="1952816" y="5464026"/>
              <a:ext cx="847440" cy="356040"/>
            </p14:xfrm>
          </p:contentPart>
        </mc:Choice>
        <mc:Fallback>
          <p:pic>
            <p:nvPicPr>
              <p:cNvPr id="5" name="Ink 4">
                <a:extLst>
                  <a:ext uri="{FF2B5EF4-FFF2-40B4-BE49-F238E27FC236}">
                    <a16:creationId xmlns:a16="http://schemas.microsoft.com/office/drawing/2014/main" id="{408DC0DC-D64A-3CF6-2BB5-9BD5104BB82D}"/>
                  </a:ext>
                </a:extLst>
              </p:cNvPr>
              <p:cNvPicPr/>
              <p:nvPr/>
            </p:nvPicPr>
            <p:blipFill>
              <a:blip r:embed="rId9"/>
              <a:stretch>
                <a:fillRect/>
              </a:stretch>
            </p:blipFill>
            <p:spPr>
              <a:xfrm>
                <a:off x="1944176" y="5455026"/>
                <a:ext cx="865080" cy="3736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6" name="Ink 5">
                <a:extLst>
                  <a:ext uri="{FF2B5EF4-FFF2-40B4-BE49-F238E27FC236}">
                    <a16:creationId xmlns:a16="http://schemas.microsoft.com/office/drawing/2014/main" id="{F3536515-8C47-4239-09D5-9721A236A748}"/>
                  </a:ext>
                </a:extLst>
              </p14:cNvPr>
              <p14:cNvContentPartPr/>
              <p14:nvPr/>
            </p14:nvContentPartPr>
            <p14:xfrm>
              <a:off x="2651936" y="4808826"/>
              <a:ext cx="887760" cy="354600"/>
            </p14:xfrm>
          </p:contentPart>
        </mc:Choice>
        <mc:Fallback>
          <p:pic>
            <p:nvPicPr>
              <p:cNvPr id="6" name="Ink 5">
                <a:extLst>
                  <a:ext uri="{FF2B5EF4-FFF2-40B4-BE49-F238E27FC236}">
                    <a16:creationId xmlns:a16="http://schemas.microsoft.com/office/drawing/2014/main" id="{F3536515-8C47-4239-09D5-9721A236A748}"/>
                  </a:ext>
                </a:extLst>
              </p:cNvPr>
              <p:cNvPicPr/>
              <p:nvPr/>
            </p:nvPicPr>
            <p:blipFill>
              <a:blip r:embed="rId11"/>
              <a:stretch>
                <a:fillRect/>
              </a:stretch>
            </p:blipFill>
            <p:spPr>
              <a:xfrm>
                <a:off x="2642936" y="4799826"/>
                <a:ext cx="905400" cy="3722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0" name="Ink 9">
                <a:extLst>
                  <a:ext uri="{FF2B5EF4-FFF2-40B4-BE49-F238E27FC236}">
                    <a16:creationId xmlns:a16="http://schemas.microsoft.com/office/drawing/2014/main" id="{3D827479-6820-E23B-3352-5832DCE5591F}"/>
                  </a:ext>
                </a:extLst>
              </p14:cNvPr>
              <p14:cNvContentPartPr/>
              <p14:nvPr/>
            </p14:nvContentPartPr>
            <p14:xfrm>
              <a:off x="188816" y="5810706"/>
              <a:ext cx="761040" cy="83160"/>
            </p14:xfrm>
          </p:contentPart>
        </mc:Choice>
        <mc:Fallback>
          <p:pic>
            <p:nvPicPr>
              <p:cNvPr id="10" name="Ink 9">
                <a:extLst>
                  <a:ext uri="{FF2B5EF4-FFF2-40B4-BE49-F238E27FC236}">
                    <a16:creationId xmlns:a16="http://schemas.microsoft.com/office/drawing/2014/main" id="{3D827479-6820-E23B-3352-5832DCE5591F}"/>
                  </a:ext>
                </a:extLst>
              </p:cNvPr>
              <p:cNvPicPr/>
              <p:nvPr/>
            </p:nvPicPr>
            <p:blipFill>
              <a:blip r:embed="rId13"/>
              <a:stretch>
                <a:fillRect/>
              </a:stretch>
            </p:blipFill>
            <p:spPr>
              <a:xfrm>
                <a:off x="180176" y="5801706"/>
                <a:ext cx="77868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a:extLst>
                  <a:ext uri="{FF2B5EF4-FFF2-40B4-BE49-F238E27FC236}">
                    <a16:creationId xmlns:a16="http://schemas.microsoft.com/office/drawing/2014/main" id="{98FDA1F5-EA6E-CD42-7536-19B826495288}"/>
                  </a:ext>
                </a:extLst>
              </p14:cNvPr>
              <p14:cNvContentPartPr/>
              <p14:nvPr/>
            </p14:nvContentPartPr>
            <p14:xfrm>
              <a:off x="151376" y="6463386"/>
              <a:ext cx="1080000" cy="70200"/>
            </p14:xfrm>
          </p:contentPart>
        </mc:Choice>
        <mc:Fallback>
          <p:pic>
            <p:nvPicPr>
              <p:cNvPr id="11" name="Ink 10">
                <a:extLst>
                  <a:ext uri="{FF2B5EF4-FFF2-40B4-BE49-F238E27FC236}">
                    <a16:creationId xmlns:a16="http://schemas.microsoft.com/office/drawing/2014/main" id="{98FDA1F5-EA6E-CD42-7536-19B826495288}"/>
                  </a:ext>
                </a:extLst>
              </p:cNvPr>
              <p:cNvPicPr/>
              <p:nvPr/>
            </p:nvPicPr>
            <p:blipFill>
              <a:blip r:embed="rId15"/>
              <a:stretch>
                <a:fillRect/>
              </a:stretch>
            </p:blipFill>
            <p:spPr>
              <a:xfrm>
                <a:off x="142376" y="6454746"/>
                <a:ext cx="109764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42DB936D-BD68-3771-F1F8-EC2C76DF6D20}"/>
                  </a:ext>
                </a:extLst>
              </p14:cNvPr>
              <p14:cNvContentPartPr/>
              <p14:nvPr/>
            </p14:nvContentPartPr>
            <p14:xfrm>
              <a:off x="8532176" y="2128266"/>
              <a:ext cx="629280" cy="303120"/>
            </p14:xfrm>
          </p:contentPart>
        </mc:Choice>
        <mc:Fallback>
          <p:pic>
            <p:nvPicPr>
              <p:cNvPr id="21" name="Ink 20">
                <a:extLst>
                  <a:ext uri="{FF2B5EF4-FFF2-40B4-BE49-F238E27FC236}">
                    <a16:creationId xmlns:a16="http://schemas.microsoft.com/office/drawing/2014/main" id="{42DB936D-BD68-3771-F1F8-EC2C76DF6D20}"/>
                  </a:ext>
                </a:extLst>
              </p:cNvPr>
              <p:cNvPicPr/>
              <p:nvPr/>
            </p:nvPicPr>
            <p:blipFill>
              <a:blip r:embed="rId17"/>
              <a:stretch>
                <a:fillRect/>
              </a:stretch>
            </p:blipFill>
            <p:spPr>
              <a:xfrm>
                <a:off x="8523536" y="2119626"/>
                <a:ext cx="646920" cy="320760"/>
              </a:xfrm>
              <a:prstGeom prst="rect">
                <a:avLst/>
              </a:prstGeom>
            </p:spPr>
          </p:pic>
        </mc:Fallback>
      </mc:AlternateContent>
      <p:grpSp>
        <p:nvGrpSpPr>
          <p:cNvPr id="39" name="Group 38">
            <a:extLst>
              <a:ext uri="{FF2B5EF4-FFF2-40B4-BE49-F238E27FC236}">
                <a16:creationId xmlns:a16="http://schemas.microsoft.com/office/drawing/2014/main" id="{A271DB8B-D3B6-BA71-3A99-AA9B574252F6}"/>
              </a:ext>
            </a:extLst>
          </p:cNvPr>
          <p:cNvGrpSpPr/>
          <p:nvPr/>
        </p:nvGrpSpPr>
        <p:grpSpPr>
          <a:xfrm>
            <a:off x="7140416" y="1621026"/>
            <a:ext cx="717120" cy="799200"/>
            <a:chOff x="7140416" y="1621026"/>
            <a:chExt cx="717120" cy="799200"/>
          </a:xfrm>
        </p:grpSpPr>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B19E71BF-9B09-A659-9BC5-2BDA6A940B7B}"/>
                    </a:ext>
                  </a:extLst>
                </p14:cNvPr>
                <p14:cNvContentPartPr/>
                <p14:nvPr/>
              </p14:nvContentPartPr>
              <p14:xfrm>
                <a:off x="7326896" y="2249586"/>
                <a:ext cx="88920" cy="49680"/>
              </p14:xfrm>
            </p:contentPart>
          </mc:Choice>
          <mc:Fallback>
            <p:pic>
              <p:nvPicPr>
                <p:cNvPr id="22" name="Ink 21">
                  <a:extLst>
                    <a:ext uri="{FF2B5EF4-FFF2-40B4-BE49-F238E27FC236}">
                      <a16:creationId xmlns:a16="http://schemas.microsoft.com/office/drawing/2014/main" id="{B19E71BF-9B09-A659-9BC5-2BDA6A940B7B}"/>
                    </a:ext>
                  </a:extLst>
                </p:cNvPr>
                <p:cNvPicPr/>
                <p:nvPr/>
              </p:nvPicPr>
              <p:blipFill>
                <a:blip r:embed="rId19"/>
                <a:stretch>
                  <a:fillRect/>
                </a:stretch>
              </p:blipFill>
              <p:spPr>
                <a:xfrm>
                  <a:off x="7318256" y="2240946"/>
                  <a:ext cx="106560" cy="67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0" name="Ink 29">
                  <a:extLst>
                    <a:ext uri="{FF2B5EF4-FFF2-40B4-BE49-F238E27FC236}">
                      <a16:creationId xmlns:a16="http://schemas.microsoft.com/office/drawing/2014/main" id="{28134835-9459-3BD5-74BF-ADE4C4AFDE9D}"/>
                    </a:ext>
                  </a:extLst>
                </p14:cNvPr>
                <p14:cNvContentPartPr/>
                <p14:nvPr/>
              </p14:nvContentPartPr>
              <p14:xfrm>
                <a:off x="7313216" y="2310426"/>
                <a:ext cx="111240" cy="109800"/>
              </p14:xfrm>
            </p:contentPart>
          </mc:Choice>
          <mc:Fallback>
            <p:pic>
              <p:nvPicPr>
                <p:cNvPr id="30" name="Ink 29">
                  <a:extLst>
                    <a:ext uri="{FF2B5EF4-FFF2-40B4-BE49-F238E27FC236}">
                      <a16:creationId xmlns:a16="http://schemas.microsoft.com/office/drawing/2014/main" id="{28134835-9459-3BD5-74BF-ADE4C4AFDE9D}"/>
                    </a:ext>
                  </a:extLst>
                </p:cNvPr>
                <p:cNvPicPr/>
                <p:nvPr/>
              </p:nvPicPr>
              <p:blipFill>
                <a:blip r:embed="rId21"/>
                <a:stretch>
                  <a:fillRect/>
                </a:stretch>
              </p:blipFill>
              <p:spPr>
                <a:xfrm>
                  <a:off x="7304576" y="2301426"/>
                  <a:ext cx="12888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1" name="Ink 30">
                  <a:extLst>
                    <a:ext uri="{FF2B5EF4-FFF2-40B4-BE49-F238E27FC236}">
                      <a16:creationId xmlns:a16="http://schemas.microsoft.com/office/drawing/2014/main" id="{F53C73FA-7477-B038-61AA-9A471371E24F}"/>
                    </a:ext>
                  </a:extLst>
                </p14:cNvPr>
                <p14:cNvContentPartPr/>
                <p14:nvPr/>
              </p14:nvContentPartPr>
              <p14:xfrm>
                <a:off x="7490696" y="2238066"/>
                <a:ext cx="8280" cy="84960"/>
              </p14:xfrm>
            </p:contentPart>
          </mc:Choice>
          <mc:Fallback>
            <p:pic>
              <p:nvPicPr>
                <p:cNvPr id="31" name="Ink 30">
                  <a:extLst>
                    <a:ext uri="{FF2B5EF4-FFF2-40B4-BE49-F238E27FC236}">
                      <a16:creationId xmlns:a16="http://schemas.microsoft.com/office/drawing/2014/main" id="{F53C73FA-7477-B038-61AA-9A471371E24F}"/>
                    </a:ext>
                  </a:extLst>
                </p:cNvPr>
                <p:cNvPicPr/>
                <p:nvPr/>
              </p:nvPicPr>
              <p:blipFill>
                <a:blip r:embed="rId23"/>
                <a:stretch>
                  <a:fillRect/>
                </a:stretch>
              </p:blipFill>
              <p:spPr>
                <a:xfrm>
                  <a:off x="7482056" y="2229066"/>
                  <a:ext cx="2592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3" name="Ink 32">
                  <a:extLst>
                    <a:ext uri="{FF2B5EF4-FFF2-40B4-BE49-F238E27FC236}">
                      <a16:creationId xmlns:a16="http://schemas.microsoft.com/office/drawing/2014/main" id="{526C2C12-650C-F4DB-7C4A-3DFF1D34066A}"/>
                    </a:ext>
                  </a:extLst>
                </p14:cNvPr>
                <p14:cNvContentPartPr/>
                <p14:nvPr/>
              </p14:nvContentPartPr>
              <p14:xfrm>
                <a:off x="7140416" y="1807146"/>
                <a:ext cx="717120" cy="276120"/>
              </p14:xfrm>
            </p:contentPart>
          </mc:Choice>
          <mc:Fallback>
            <p:pic>
              <p:nvPicPr>
                <p:cNvPr id="33" name="Ink 32">
                  <a:extLst>
                    <a:ext uri="{FF2B5EF4-FFF2-40B4-BE49-F238E27FC236}">
                      <a16:creationId xmlns:a16="http://schemas.microsoft.com/office/drawing/2014/main" id="{526C2C12-650C-F4DB-7C4A-3DFF1D34066A}"/>
                    </a:ext>
                  </a:extLst>
                </p:cNvPr>
                <p:cNvPicPr/>
                <p:nvPr/>
              </p:nvPicPr>
              <p:blipFill>
                <a:blip r:embed="rId25"/>
                <a:stretch>
                  <a:fillRect/>
                </a:stretch>
              </p:blipFill>
              <p:spPr>
                <a:xfrm>
                  <a:off x="7131416" y="1798146"/>
                  <a:ext cx="734760" cy="2937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8" name="Ink 37">
                  <a:extLst>
                    <a:ext uri="{FF2B5EF4-FFF2-40B4-BE49-F238E27FC236}">
                      <a16:creationId xmlns:a16="http://schemas.microsoft.com/office/drawing/2014/main" id="{9B3A30DE-015D-79E8-6E10-5C197A94AFFB}"/>
                    </a:ext>
                  </a:extLst>
                </p14:cNvPr>
                <p14:cNvContentPartPr/>
                <p14:nvPr/>
              </p14:nvContentPartPr>
              <p14:xfrm>
                <a:off x="7165256" y="1621026"/>
                <a:ext cx="31320" cy="785880"/>
              </p14:xfrm>
            </p:contentPart>
          </mc:Choice>
          <mc:Fallback>
            <p:pic>
              <p:nvPicPr>
                <p:cNvPr id="38" name="Ink 37">
                  <a:extLst>
                    <a:ext uri="{FF2B5EF4-FFF2-40B4-BE49-F238E27FC236}">
                      <a16:creationId xmlns:a16="http://schemas.microsoft.com/office/drawing/2014/main" id="{9B3A30DE-015D-79E8-6E10-5C197A94AFFB}"/>
                    </a:ext>
                  </a:extLst>
                </p:cNvPr>
                <p:cNvPicPr/>
                <p:nvPr/>
              </p:nvPicPr>
              <p:blipFill>
                <a:blip r:embed="rId27"/>
                <a:stretch>
                  <a:fillRect/>
                </a:stretch>
              </p:blipFill>
              <p:spPr>
                <a:xfrm>
                  <a:off x="7156256" y="1612386"/>
                  <a:ext cx="48960" cy="803520"/>
                </a:xfrm>
                <a:prstGeom prst="rect">
                  <a:avLst/>
                </a:prstGeom>
              </p:spPr>
            </p:pic>
          </mc:Fallback>
        </mc:AlternateContent>
      </p:grpSp>
      <p:grpSp>
        <p:nvGrpSpPr>
          <p:cNvPr id="41" name="Group 40">
            <a:extLst>
              <a:ext uri="{FF2B5EF4-FFF2-40B4-BE49-F238E27FC236}">
                <a16:creationId xmlns:a16="http://schemas.microsoft.com/office/drawing/2014/main" id="{20FF9905-282D-7406-D8A9-7EB79BDE0406}"/>
              </a:ext>
            </a:extLst>
          </p:cNvPr>
          <p:cNvGrpSpPr/>
          <p:nvPr/>
        </p:nvGrpSpPr>
        <p:grpSpPr>
          <a:xfrm>
            <a:off x="10114736" y="1649106"/>
            <a:ext cx="524520" cy="760680"/>
            <a:chOff x="10114736" y="1649106"/>
            <a:chExt cx="524520" cy="760680"/>
          </a:xfrm>
        </p:grpSpPr>
        <mc:AlternateContent xmlns:mc="http://schemas.openxmlformats.org/markup-compatibility/2006">
          <mc:Choice xmlns:p14="http://schemas.microsoft.com/office/powerpoint/2010/main" Requires="p14">
            <p:contentPart p14:bwMode="auto" r:id="rId28">
              <p14:nvContentPartPr>
                <p14:cNvPr id="34" name="Ink 33">
                  <a:extLst>
                    <a:ext uri="{FF2B5EF4-FFF2-40B4-BE49-F238E27FC236}">
                      <a16:creationId xmlns:a16="http://schemas.microsoft.com/office/drawing/2014/main" id="{51F7DC06-C46A-3C82-209F-6FF93C5024B4}"/>
                    </a:ext>
                  </a:extLst>
                </p14:cNvPr>
                <p14:cNvContentPartPr/>
                <p14:nvPr/>
              </p14:nvContentPartPr>
              <p14:xfrm>
                <a:off x="10207976" y="2267946"/>
                <a:ext cx="79920" cy="124920"/>
              </p14:xfrm>
            </p:contentPart>
          </mc:Choice>
          <mc:Fallback>
            <p:pic>
              <p:nvPicPr>
                <p:cNvPr id="34" name="Ink 33">
                  <a:extLst>
                    <a:ext uri="{FF2B5EF4-FFF2-40B4-BE49-F238E27FC236}">
                      <a16:creationId xmlns:a16="http://schemas.microsoft.com/office/drawing/2014/main" id="{51F7DC06-C46A-3C82-209F-6FF93C5024B4}"/>
                    </a:ext>
                  </a:extLst>
                </p:cNvPr>
                <p:cNvPicPr/>
                <p:nvPr/>
              </p:nvPicPr>
              <p:blipFill>
                <a:blip r:embed="rId29"/>
                <a:stretch>
                  <a:fillRect/>
                </a:stretch>
              </p:blipFill>
              <p:spPr>
                <a:xfrm>
                  <a:off x="10199336" y="2259306"/>
                  <a:ext cx="9756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5" name="Ink 34">
                  <a:extLst>
                    <a:ext uri="{FF2B5EF4-FFF2-40B4-BE49-F238E27FC236}">
                      <a16:creationId xmlns:a16="http://schemas.microsoft.com/office/drawing/2014/main" id="{BA17A9AC-92A9-DFE1-B2E5-0884CDAF652D}"/>
                    </a:ext>
                  </a:extLst>
                </p14:cNvPr>
                <p14:cNvContentPartPr/>
                <p14:nvPr/>
              </p14:nvContentPartPr>
              <p14:xfrm>
                <a:off x="10359536" y="2262546"/>
                <a:ext cx="14400" cy="89280"/>
              </p14:xfrm>
            </p:contentPart>
          </mc:Choice>
          <mc:Fallback>
            <p:pic>
              <p:nvPicPr>
                <p:cNvPr id="35" name="Ink 34">
                  <a:extLst>
                    <a:ext uri="{FF2B5EF4-FFF2-40B4-BE49-F238E27FC236}">
                      <a16:creationId xmlns:a16="http://schemas.microsoft.com/office/drawing/2014/main" id="{BA17A9AC-92A9-DFE1-B2E5-0884CDAF652D}"/>
                    </a:ext>
                  </a:extLst>
                </p:cNvPr>
                <p:cNvPicPr/>
                <p:nvPr/>
              </p:nvPicPr>
              <p:blipFill>
                <a:blip r:embed="rId31"/>
                <a:stretch>
                  <a:fillRect/>
                </a:stretch>
              </p:blipFill>
              <p:spPr>
                <a:xfrm>
                  <a:off x="10350536" y="2253906"/>
                  <a:ext cx="3204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7" name="Ink 36">
                  <a:extLst>
                    <a:ext uri="{FF2B5EF4-FFF2-40B4-BE49-F238E27FC236}">
                      <a16:creationId xmlns:a16="http://schemas.microsoft.com/office/drawing/2014/main" id="{BA78B0DA-68E2-C6AF-4089-26D1EE38CADF}"/>
                    </a:ext>
                  </a:extLst>
                </p14:cNvPr>
                <p14:cNvContentPartPr/>
                <p14:nvPr/>
              </p14:nvContentPartPr>
              <p14:xfrm>
                <a:off x="10114736" y="1810746"/>
                <a:ext cx="500400" cy="265320"/>
              </p14:xfrm>
            </p:contentPart>
          </mc:Choice>
          <mc:Fallback>
            <p:pic>
              <p:nvPicPr>
                <p:cNvPr id="37" name="Ink 36">
                  <a:extLst>
                    <a:ext uri="{FF2B5EF4-FFF2-40B4-BE49-F238E27FC236}">
                      <a16:creationId xmlns:a16="http://schemas.microsoft.com/office/drawing/2014/main" id="{BA78B0DA-68E2-C6AF-4089-26D1EE38CADF}"/>
                    </a:ext>
                  </a:extLst>
                </p:cNvPr>
                <p:cNvPicPr/>
                <p:nvPr/>
              </p:nvPicPr>
              <p:blipFill>
                <a:blip r:embed="rId33"/>
                <a:stretch>
                  <a:fillRect/>
                </a:stretch>
              </p:blipFill>
              <p:spPr>
                <a:xfrm>
                  <a:off x="10105736" y="1801746"/>
                  <a:ext cx="518040" cy="2829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0" name="Ink 39">
                  <a:extLst>
                    <a:ext uri="{FF2B5EF4-FFF2-40B4-BE49-F238E27FC236}">
                      <a16:creationId xmlns:a16="http://schemas.microsoft.com/office/drawing/2014/main" id="{60025238-E66F-58FB-11DD-115C60254FF9}"/>
                    </a:ext>
                  </a:extLst>
                </p14:cNvPr>
                <p14:cNvContentPartPr/>
                <p14:nvPr/>
              </p14:nvContentPartPr>
              <p14:xfrm>
                <a:off x="10584176" y="1649106"/>
                <a:ext cx="55080" cy="760680"/>
              </p14:xfrm>
            </p:contentPart>
          </mc:Choice>
          <mc:Fallback>
            <p:pic>
              <p:nvPicPr>
                <p:cNvPr id="40" name="Ink 39">
                  <a:extLst>
                    <a:ext uri="{FF2B5EF4-FFF2-40B4-BE49-F238E27FC236}">
                      <a16:creationId xmlns:a16="http://schemas.microsoft.com/office/drawing/2014/main" id="{60025238-E66F-58FB-11DD-115C60254FF9}"/>
                    </a:ext>
                  </a:extLst>
                </p:cNvPr>
                <p:cNvPicPr/>
                <p:nvPr/>
              </p:nvPicPr>
              <p:blipFill>
                <a:blip r:embed="rId35"/>
                <a:stretch>
                  <a:fillRect/>
                </a:stretch>
              </p:blipFill>
              <p:spPr>
                <a:xfrm>
                  <a:off x="10575176" y="1640466"/>
                  <a:ext cx="72720" cy="778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6">
            <p14:nvContentPartPr>
              <p14:cNvPr id="42" name="Ink 41">
                <a:extLst>
                  <a:ext uri="{FF2B5EF4-FFF2-40B4-BE49-F238E27FC236}">
                    <a16:creationId xmlns:a16="http://schemas.microsoft.com/office/drawing/2014/main" id="{65E7FB61-02B1-2013-B65D-832D07B59DCB}"/>
                  </a:ext>
                </a:extLst>
              </p14:cNvPr>
              <p14:cNvContentPartPr/>
              <p14:nvPr/>
            </p14:nvContentPartPr>
            <p14:xfrm>
              <a:off x="8707496" y="1776186"/>
              <a:ext cx="643680" cy="349560"/>
            </p14:xfrm>
          </p:contentPart>
        </mc:Choice>
        <mc:Fallback>
          <p:pic>
            <p:nvPicPr>
              <p:cNvPr id="42" name="Ink 41">
                <a:extLst>
                  <a:ext uri="{FF2B5EF4-FFF2-40B4-BE49-F238E27FC236}">
                    <a16:creationId xmlns:a16="http://schemas.microsoft.com/office/drawing/2014/main" id="{65E7FB61-02B1-2013-B65D-832D07B59DCB}"/>
                  </a:ext>
                </a:extLst>
              </p:cNvPr>
              <p:cNvPicPr/>
              <p:nvPr/>
            </p:nvPicPr>
            <p:blipFill>
              <a:blip r:embed="rId37"/>
              <a:stretch>
                <a:fillRect/>
              </a:stretch>
            </p:blipFill>
            <p:spPr>
              <a:xfrm>
                <a:off x="8698856" y="1767186"/>
                <a:ext cx="661320" cy="367200"/>
              </a:xfrm>
              <a:prstGeom prst="rect">
                <a:avLst/>
              </a:prstGeom>
            </p:spPr>
          </p:pic>
        </mc:Fallback>
      </mc:AlternateContent>
      <p:grpSp>
        <p:nvGrpSpPr>
          <p:cNvPr id="47" name="Group 46">
            <a:extLst>
              <a:ext uri="{FF2B5EF4-FFF2-40B4-BE49-F238E27FC236}">
                <a16:creationId xmlns:a16="http://schemas.microsoft.com/office/drawing/2014/main" id="{EF1DB3B6-DD0E-E059-D968-0038D9B2E1CD}"/>
              </a:ext>
            </a:extLst>
          </p:cNvPr>
          <p:cNvGrpSpPr/>
          <p:nvPr/>
        </p:nvGrpSpPr>
        <p:grpSpPr>
          <a:xfrm>
            <a:off x="8825216" y="1763226"/>
            <a:ext cx="216000" cy="324000"/>
            <a:chOff x="8825216" y="1763226"/>
            <a:chExt cx="216000" cy="324000"/>
          </a:xfrm>
        </p:grpSpPr>
        <mc:AlternateContent xmlns:mc="http://schemas.openxmlformats.org/markup-compatibility/2006">
          <mc:Choice xmlns:p14="http://schemas.microsoft.com/office/powerpoint/2010/main" Requires="p14">
            <p:contentPart p14:bwMode="auto" r:id="rId38">
              <p14:nvContentPartPr>
                <p14:cNvPr id="43" name="Ink 42">
                  <a:extLst>
                    <a:ext uri="{FF2B5EF4-FFF2-40B4-BE49-F238E27FC236}">
                      <a16:creationId xmlns:a16="http://schemas.microsoft.com/office/drawing/2014/main" id="{930F76E0-03A9-0624-5674-C5DE50F6D27B}"/>
                    </a:ext>
                  </a:extLst>
                </p14:cNvPr>
                <p14:cNvContentPartPr/>
                <p14:nvPr/>
              </p14:nvContentPartPr>
              <p14:xfrm>
                <a:off x="8872376" y="2018466"/>
                <a:ext cx="119160" cy="23040"/>
              </p14:xfrm>
            </p:contentPart>
          </mc:Choice>
          <mc:Fallback>
            <p:pic>
              <p:nvPicPr>
                <p:cNvPr id="43" name="Ink 42">
                  <a:extLst>
                    <a:ext uri="{FF2B5EF4-FFF2-40B4-BE49-F238E27FC236}">
                      <a16:creationId xmlns:a16="http://schemas.microsoft.com/office/drawing/2014/main" id="{930F76E0-03A9-0624-5674-C5DE50F6D27B}"/>
                    </a:ext>
                  </a:extLst>
                </p:cNvPr>
                <p:cNvPicPr/>
                <p:nvPr/>
              </p:nvPicPr>
              <p:blipFill>
                <a:blip r:embed="rId39"/>
                <a:stretch>
                  <a:fillRect/>
                </a:stretch>
              </p:blipFill>
              <p:spPr>
                <a:xfrm>
                  <a:off x="8863376" y="2009466"/>
                  <a:ext cx="136800" cy="406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4" name="Ink 43">
                  <a:extLst>
                    <a:ext uri="{FF2B5EF4-FFF2-40B4-BE49-F238E27FC236}">
                      <a16:creationId xmlns:a16="http://schemas.microsoft.com/office/drawing/2014/main" id="{16970F8D-7EFD-FFB4-8ECF-17C4A0C256F6}"/>
                    </a:ext>
                  </a:extLst>
                </p14:cNvPr>
                <p14:cNvContentPartPr/>
                <p14:nvPr/>
              </p14:nvContentPartPr>
              <p14:xfrm>
                <a:off x="8919896" y="2042946"/>
                <a:ext cx="2160" cy="7560"/>
              </p14:xfrm>
            </p:contentPart>
          </mc:Choice>
          <mc:Fallback>
            <p:pic>
              <p:nvPicPr>
                <p:cNvPr id="44" name="Ink 43">
                  <a:extLst>
                    <a:ext uri="{FF2B5EF4-FFF2-40B4-BE49-F238E27FC236}">
                      <a16:creationId xmlns:a16="http://schemas.microsoft.com/office/drawing/2014/main" id="{16970F8D-7EFD-FFB4-8ECF-17C4A0C256F6}"/>
                    </a:ext>
                  </a:extLst>
                </p:cNvPr>
                <p:cNvPicPr/>
                <p:nvPr/>
              </p:nvPicPr>
              <p:blipFill>
                <a:blip r:embed="rId41"/>
                <a:stretch>
                  <a:fillRect/>
                </a:stretch>
              </p:blipFill>
              <p:spPr>
                <a:xfrm>
                  <a:off x="8911256" y="2033946"/>
                  <a:ext cx="1980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6" name="Ink 45">
                  <a:extLst>
                    <a:ext uri="{FF2B5EF4-FFF2-40B4-BE49-F238E27FC236}">
                      <a16:creationId xmlns:a16="http://schemas.microsoft.com/office/drawing/2014/main" id="{F32A05E8-6491-1522-1FAE-BBE1A8BEC84D}"/>
                    </a:ext>
                  </a:extLst>
                </p14:cNvPr>
                <p14:cNvContentPartPr/>
                <p14:nvPr/>
              </p14:nvContentPartPr>
              <p14:xfrm>
                <a:off x="8825216" y="1763226"/>
                <a:ext cx="216000" cy="324000"/>
              </p14:xfrm>
            </p:contentPart>
          </mc:Choice>
          <mc:Fallback>
            <p:pic>
              <p:nvPicPr>
                <p:cNvPr id="46" name="Ink 45">
                  <a:extLst>
                    <a:ext uri="{FF2B5EF4-FFF2-40B4-BE49-F238E27FC236}">
                      <a16:creationId xmlns:a16="http://schemas.microsoft.com/office/drawing/2014/main" id="{F32A05E8-6491-1522-1FAE-BBE1A8BEC84D}"/>
                    </a:ext>
                  </a:extLst>
                </p:cNvPr>
                <p:cNvPicPr/>
                <p:nvPr/>
              </p:nvPicPr>
              <p:blipFill>
                <a:blip r:embed="rId43"/>
                <a:stretch>
                  <a:fillRect/>
                </a:stretch>
              </p:blipFill>
              <p:spPr>
                <a:xfrm>
                  <a:off x="8816216" y="1754586"/>
                  <a:ext cx="233640" cy="341640"/>
                </a:xfrm>
                <a:prstGeom prst="rect">
                  <a:avLst/>
                </a:prstGeom>
              </p:spPr>
            </p:pic>
          </mc:Fallback>
        </mc:AlternateContent>
      </p:grpSp>
      <p:grpSp>
        <p:nvGrpSpPr>
          <p:cNvPr id="60" name="Group 59">
            <a:extLst>
              <a:ext uri="{FF2B5EF4-FFF2-40B4-BE49-F238E27FC236}">
                <a16:creationId xmlns:a16="http://schemas.microsoft.com/office/drawing/2014/main" id="{3980566F-369A-E6E4-19EC-88E2795C9711}"/>
              </a:ext>
            </a:extLst>
          </p:cNvPr>
          <p:cNvGrpSpPr/>
          <p:nvPr/>
        </p:nvGrpSpPr>
        <p:grpSpPr>
          <a:xfrm>
            <a:off x="8384216" y="2637306"/>
            <a:ext cx="1227600" cy="525600"/>
            <a:chOff x="8384216" y="2637306"/>
            <a:chExt cx="1227600" cy="525600"/>
          </a:xfrm>
        </p:grpSpPr>
        <mc:AlternateContent xmlns:mc="http://schemas.openxmlformats.org/markup-compatibility/2006">
          <mc:Choice xmlns:p14="http://schemas.microsoft.com/office/powerpoint/2010/main" Requires="p14">
            <p:contentPart p14:bwMode="auto" r:id="rId44">
              <p14:nvContentPartPr>
                <p14:cNvPr id="48" name="Ink 47">
                  <a:extLst>
                    <a:ext uri="{FF2B5EF4-FFF2-40B4-BE49-F238E27FC236}">
                      <a16:creationId xmlns:a16="http://schemas.microsoft.com/office/drawing/2014/main" id="{4B785F05-D7FC-A945-D156-E1DAFBB62032}"/>
                    </a:ext>
                  </a:extLst>
                </p14:cNvPr>
                <p14:cNvContentPartPr/>
                <p14:nvPr/>
              </p14:nvContentPartPr>
              <p14:xfrm>
                <a:off x="8384216" y="2998386"/>
                <a:ext cx="216720" cy="164520"/>
              </p14:xfrm>
            </p:contentPart>
          </mc:Choice>
          <mc:Fallback>
            <p:pic>
              <p:nvPicPr>
                <p:cNvPr id="48" name="Ink 47">
                  <a:extLst>
                    <a:ext uri="{FF2B5EF4-FFF2-40B4-BE49-F238E27FC236}">
                      <a16:creationId xmlns:a16="http://schemas.microsoft.com/office/drawing/2014/main" id="{4B785F05-D7FC-A945-D156-E1DAFBB62032}"/>
                    </a:ext>
                  </a:extLst>
                </p:cNvPr>
                <p:cNvPicPr/>
                <p:nvPr/>
              </p:nvPicPr>
              <p:blipFill>
                <a:blip r:embed="rId45"/>
                <a:stretch>
                  <a:fillRect/>
                </a:stretch>
              </p:blipFill>
              <p:spPr>
                <a:xfrm>
                  <a:off x="8375216" y="2989386"/>
                  <a:ext cx="234360" cy="1821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9" name="Ink 48">
                  <a:extLst>
                    <a:ext uri="{FF2B5EF4-FFF2-40B4-BE49-F238E27FC236}">
                      <a16:creationId xmlns:a16="http://schemas.microsoft.com/office/drawing/2014/main" id="{FB9D6398-7243-51A0-AF30-0CD19DC1A965}"/>
                    </a:ext>
                  </a:extLst>
                </p14:cNvPr>
                <p14:cNvContentPartPr/>
                <p14:nvPr/>
              </p14:nvContentPartPr>
              <p14:xfrm>
                <a:off x="8667176" y="2775906"/>
                <a:ext cx="61200" cy="182160"/>
              </p14:xfrm>
            </p:contentPart>
          </mc:Choice>
          <mc:Fallback>
            <p:pic>
              <p:nvPicPr>
                <p:cNvPr id="49" name="Ink 48">
                  <a:extLst>
                    <a:ext uri="{FF2B5EF4-FFF2-40B4-BE49-F238E27FC236}">
                      <a16:creationId xmlns:a16="http://schemas.microsoft.com/office/drawing/2014/main" id="{FB9D6398-7243-51A0-AF30-0CD19DC1A965}"/>
                    </a:ext>
                  </a:extLst>
                </p:cNvPr>
                <p:cNvPicPr/>
                <p:nvPr/>
              </p:nvPicPr>
              <p:blipFill>
                <a:blip r:embed="rId47"/>
                <a:stretch>
                  <a:fillRect/>
                </a:stretch>
              </p:blipFill>
              <p:spPr>
                <a:xfrm>
                  <a:off x="8658536" y="2767266"/>
                  <a:ext cx="78840" cy="1998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50" name="Ink 49">
                  <a:extLst>
                    <a:ext uri="{FF2B5EF4-FFF2-40B4-BE49-F238E27FC236}">
                      <a16:creationId xmlns:a16="http://schemas.microsoft.com/office/drawing/2014/main" id="{CA0D48B4-111E-F188-BE73-FD1339B77860}"/>
                    </a:ext>
                  </a:extLst>
                </p14:cNvPr>
                <p14:cNvContentPartPr/>
                <p14:nvPr/>
              </p14:nvContentPartPr>
              <p14:xfrm>
                <a:off x="8694536" y="2861586"/>
                <a:ext cx="77400" cy="90360"/>
              </p14:xfrm>
            </p:contentPart>
          </mc:Choice>
          <mc:Fallback>
            <p:pic>
              <p:nvPicPr>
                <p:cNvPr id="50" name="Ink 49">
                  <a:extLst>
                    <a:ext uri="{FF2B5EF4-FFF2-40B4-BE49-F238E27FC236}">
                      <a16:creationId xmlns:a16="http://schemas.microsoft.com/office/drawing/2014/main" id="{CA0D48B4-111E-F188-BE73-FD1339B77860}"/>
                    </a:ext>
                  </a:extLst>
                </p:cNvPr>
                <p:cNvPicPr/>
                <p:nvPr/>
              </p:nvPicPr>
              <p:blipFill>
                <a:blip r:embed="rId49"/>
                <a:stretch>
                  <a:fillRect/>
                </a:stretch>
              </p:blipFill>
              <p:spPr>
                <a:xfrm>
                  <a:off x="8685896" y="2852946"/>
                  <a:ext cx="9504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51" name="Ink 50">
                  <a:extLst>
                    <a:ext uri="{FF2B5EF4-FFF2-40B4-BE49-F238E27FC236}">
                      <a16:creationId xmlns:a16="http://schemas.microsoft.com/office/drawing/2014/main" id="{004F9974-6E60-E174-E52D-0C8915DE4423}"/>
                    </a:ext>
                  </a:extLst>
                </p14:cNvPr>
                <p14:cNvContentPartPr/>
                <p14:nvPr/>
              </p14:nvContentPartPr>
              <p14:xfrm>
                <a:off x="8785256" y="2802186"/>
                <a:ext cx="62640" cy="73800"/>
              </p14:xfrm>
            </p:contentPart>
          </mc:Choice>
          <mc:Fallback>
            <p:pic>
              <p:nvPicPr>
                <p:cNvPr id="51" name="Ink 50">
                  <a:extLst>
                    <a:ext uri="{FF2B5EF4-FFF2-40B4-BE49-F238E27FC236}">
                      <a16:creationId xmlns:a16="http://schemas.microsoft.com/office/drawing/2014/main" id="{004F9974-6E60-E174-E52D-0C8915DE4423}"/>
                    </a:ext>
                  </a:extLst>
                </p:cNvPr>
                <p:cNvPicPr/>
                <p:nvPr/>
              </p:nvPicPr>
              <p:blipFill>
                <a:blip r:embed="rId51"/>
                <a:stretch>
                  <a:fillRect/>
                </a:stretch>
              </p:blipFill>
              <p:spPr>
                <a:xfrm>
                  <a:off x="8776616" y="2793546"/>
                  <a:ext cx="80280" cy="914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2" name="Ink 51">
                  <a:extLst>
                    <a:ext uri="{FF2B5EF4-FFF2-40B4-BE49-F238E27FC236}">
                      <a16:creationId xmlns:a16="http://schemas.microsoft.com/office/drawing/2014/main" id="{AA509B1B-2D30-C010-9616-AD53F173C5B9}"/>
                    </a:ext>
                  </a:extLst>
                </p14:cNvPr>
                <p14:cNvContentPartPr/>
                <p14:nvPr/>
              </p14:nvContentPartPr>
              <p14:xfrm>
                <a:off x="8888576" y="2760786"/>
                <a:ext cx="88920" cy="82440"/>
              </p14:xfrm>
            </p:contentPart>
          </mc:Choice>
          <mc:Fallback>
            <p:pic>
              <p:nvPicPr>
                <p:cNvPr id="52" name="Ink 51">
                  <a:extLst>
                    <a:ext uri="{FF2B5EF4-FFF2-40B4-BE49-F238E27FC236}">
                      <a16:creationId xmlns:a16="http://schemas.microsoft.com/office/drawing/2014/main" id="{AA509B1B-2D30-C010-9616-AD53F173C5B9}"/>
                    </a:ext>
                  </a:extLst>
                </p:cNvPr>
                <p:cNvPicPr/>
                <p:nvPr/>
              </p:nvPicPr>
              <p:blipFill>
                <a:blip r:embed="rId53"/>
                <a:stretch>
                  <a:fillRect/>
                </a:stretch>
              </p:blipFill>
              <p:spPr>
                <a:xfrm>
                  <a:off x="8879576" y="2752146"/>
                  <a:ext cx="10656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3" name="Ink 52">
                  <a:extLst>
                    <a:ext uri="{FF2B5EF4-FFF2-40B4-BE49-F238E27FC236}">
                      <a16:creationId xmlns:a16="http://schemas.microsoft.com/office/drawing/2014/main" id="{E71E4F22-0FEC-E5EC-C8B6-5737370F2136}"/>
                    </a:ext>
                  </a:extLst>
                </p14:cNvPr>
                <p14:cNvContentPartPr/>
                <p14:nvPr/>
              </p14:nvContentPartPr>
              <p14:xfrm>
                <a:off x="8989376" y="2753586"/>
                <a:ext cx="95040" cy="54000"/>
              </p14:xfrm>
            </p:contentPart>
          </mc:Choice>
          <mc:Fallback>
            <p:pic>
              <p:nvPicPr>
                <p:cNvPr id="53" name="Ink 52">
                  <a:extLst>
                    <a:ext uri="{FF2B5EF4-FFF2-40B4-BE49-F238E27FC236}">
                      <a16:creationId xmlns:a16="http://schemas.microsoft.com/office/drawing/2014/main" id="{E71E4F22-0FEC-E5EC-C8B6-5737370F2136}"/>
                    </a:ext>
                  </a:extLst>
                </p:cNvPr>
                <p:cNvPicPr/>
                <p:nvPr/>
              </p:nvPicPr>
              <p:blipFill>
                <a:blip r:embed="rId55"/>
                <a:stretch>
                  <a:fillRect/>
                </a:stretch>
              </p:blipFill>
              <p:spPr>
                <a:xfrm>
                  <a:off x="8980376" y="2744586"/>
                  <a:ext cx="11268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4" name="Ink 53">
                  <a:extLst>
                    <a:ext uri="{FF2B5EF4-FFF2-40B4-BE49-F238E27FC236}">
                      <a16:creationId xmlns:a16="http://schemas.microsoft.com/office/drawing/2014/main" id="{C33AC696-8B93-2A5B-5059-1229382D6C3B}"/>
                    </a:ext>
                  </a:extLst>
                </p14:cNvPr>
                <p14:cNvContentPartPr/>
                <p14:nvPr/>
              </p14:nvContentPartPr>
              <p14:xfrm>
                <a:off x="9121496" y="2637306"/>
                <a:ext cx="137880" cy="114120"/>
              </p14:xfrm>
            </p:contentPart>
          </mc:Choice>
          <mc:Fallback>
            <p:pic>
              <p:nvPicPr>
                <p:cNvPr id="54" name="Ink 53">
                  <a:extLst>
                    <a:ext uri="{FF2B5EF4-FFF2-40B4-BE49-F238E27FC236}">
                      <a16:creationId xmlns:a16="http://schemas.microsoft.com/office/drawing/2014/main" id="{C33AC696-8B93-2A5B-5059-1229382D6C3B}"/>
                    </a:ext>
                  </a:extLst>
                </p:cNvPr>
                <p:cNvPicPr/>
                <p:nvPr/>
              </p:nvPicPr>
              <p:blipFill>
                <a:blip r:embed="rId57"/>
                <a:stretch>
                  <a:fillRect/>
                </a:stretch>
              </p:blipFill>
              <p:spPr>
                <a:xfrm>
                  <a:off x="9112856" y="2628666"/>
                  <a:ext cx="155520" cy="1317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5" name="Ink 54">
                  <a:extLst>
                    <a:ext uri="{FF2B5EF4-FFF2-40B4-BE49-F238E27FC236}">
                      <a16:creationId xmlns:a16="http://schemas.microsoft.com/office/drawing/2014/main" id="{85F2C51B-7E23-F6E1-1A4E-403E23FD9391}"/>
                    </a:ext>
                  </a:extLst>
                </p14:cNvPr>
                <p14:cNvContentPartPr/>
                <p14:nvPr/>
              </p14:nvContentPartPr>
              <p14:xfrm>
                <a:off x="9069296" y="2954466"/>
                <a:ext cx="100440" cy="164880"/>
              </p14:xfrm>
            </p:contentPart>
          </mc:Choice>
          <mc:Fallback>
            <p:pic>
              <p:nvPicPr>
                <p:cNvPr id="55" name="Ink 54">
                  <a:extLst>
                    <a:ext uri="{FF2B5EF4-FFF2-40B4-BE49-F238E27FC236}">
                      <a16:creationId xmlns:a16="http://schemas.microsoft.com/office/drawing/2014/main" id="{85F2C51B-7E23-F6E1-1A4E-403E23FD9391}"/>
                    </a:ext>
                  </a:extLst>
                </p:cNvPr>
                <p:cNvPicPr/>
                <p:nvPr/>
              </p:nvPicPr>
              <p:blipFill>
                <a:blip r:embed="rId59"/>
                <a:stretch>
                  <a:fillRect/>
                </a:stretch>
              </p:blipFill>
              <p:spPr>
                <a:xfrm>
                  <a:off x="9060656" y="2945826"/>
                  <a:ext cx="11808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6" name="Ink 55">
                  <a:extLst>
                    <a:ext uri="{FF2B5EF4-FFF2-40B4-BE49-F238E27FC236}">
                      <a16:creationId xmlns:a16="http://schemas.microsoft.com/office/drawing/2014/main" id="{7113D025-9F9A-C940-B778-CA9EC472305C}"/>
                    </a:ext>
                  </a:extLst>
                </p14:cNvPr>
                <p14:cNvContentPartPr/>
                <p14:nvPr/>
              </p14:nvContentPartPr>
              <p14:xfrm>
                <a:off x="9189896" y="2927466"/>
                <a:ext cx="55800" cy="80640"/>
              </p14:xfrm>
            </p:contentPart>
          </mc:Choice>
          <mc:Fallback>
            <p:pic>
              <p:nvPicPr>
                <p:cNvPr id="56" name="Ink 55">
                  <a:extLst>
                    <a:ext uri="{FF2B5EF4-FFF2-40B4-BE49-F238E27FC236}">
                      <a16:creationId xmlns:a16="http://schemas.microsoft.com/office/drawing/2014/main" id="{7113D025-9F9A-C940-B778-CA9EC472305C}"/>
                    </a:ext>
                  </a:extLst>
                </p:cNvPr>
                <p:cNvPicPr/>
                <p:nvPr/>
              </p:nvPicPr>
              <p:blipFill>
                <a:blip r:embed="rId61"/>
                <a:stretch>
                  <a:fillRect/>
                </a:stretch>
              </p:blipFill>
              <p:spPr>
                <a:xfrm>
                  <a:off x="9180896" y="2918826"/>
                  <a:ext cx="734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7" name="Ink 56">
                  <a:extLst>
                    <a:ext uri="{FF2B5EF4-FFF2-40B4-BE49-F238E27FC236}">
                      <a16:creationId xmlns:a16="http://schemas.microsoft.com/office/drawing/2014/main" id="{FEB3352D-C30F-2AFE-E2DD-921954A3161A}"/>
                    </a:ext>
                  </a:extLst>
                </p14:cNvPr>
                <p14:cNvContentPartPr/>
                <p14:nvPr/>
              </p14:nvContentPartPr>
              <p14:xfrm>
                <a:off x="9270896" y="2884626"/>
                <a:ext cx="34200" cy="98280"/>
              </p14:xfrm>
            </p:contentPart>
          </mc:Choice>
          <mc:Fallback>
            <p:pic>
              <p:nvPicPr>
                <p:cNvPr id="57" name="Ink 56">
                  <a:extLst>
                    <a:ext uri="{FF2B5EF4-FFF2-40B4-BE49-F238E27FC236}">
                      <a16:creationId xmlns:a16="http://schemas.microsoft.com/office/drawing/2014/main" id="{FEB3352D-C30F-2AFE-E2DD-921954A3161A}"/>
                    </a:ext>
                  </a:extLst>
                </p:cNvPr>
                <p:cNvPicPr/>
                <p:nvPr/>
              </p:nvPicPr>
              <p:blipFill>
                <a:blip r:embed="rId63"/>
                <a:stretch>
                  <a:fillRect/>
                </a:stretch>
              </p:blipFill>
              <p:spPr>
                <a:xfrm>
                  <a:off x="9261896" y="2875626"/>
                  <a:ext cx="5184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8" name="Ink 57">
                  <a:extLst>
                    <a:ext uri="{FF2B5EF4-FFF2-40B4-BE49-F238E27FC236}">
                      <a16:creationId xmlns:a16="http://schemas.microsoft.com/office/drawing/2014/main" id="{4C9CE2BF-F673-E616-367E-E501DA89C7DC}"/>
                    </a:ext>
                  </a:extLst>
                </p14:cNvPr>
                <p14:cNvContentPartPr/>
                <p14:nvPr/>
              </p14:nvContentPartPr>
              <p14:xfrm>
                <a:off x="9355136" y="2873826"/>
                <a:ext cx="103680" cy="82080"/>
              </p14:xfrm>
            </p:contentPart>
          </mc:Choice>
          <mc:Fallback>
            <p:pic>
              <p:nvPicPr>
                <p:cNvPr id="58" name="Ink 57">
                  <a:extLst>
                    <a:ext uri="{FF2B5EF4-FFF2-40B4-BE49-F238E27FC236}">
                      <a16:creationId xmlns:a16="http://schemas.microsoft.com/office/drawing/2014/main" id="{4C9CE2BF-F673-E616-367E-E501DA89C7DC}"/>
                    </a:ext>
                  </a:extLst>
                </p:cNvPr>
                <p:cNvPicPr/>
                <p:nvPr/>
              </p:nvPicPr>
              <p:blipFill>
                <a:blip r:embed="rId65"/>
                <a:stretch>
                  <a:fillRect/>
                </a:stretch>
              </p:blipFill>
              <p:spPr>
                <a:xfrm>
                  <a:off x="9346496" y="2865186"/>
                  <a:ext cx="12132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9" name="Ink 58">
                  <a:extLst>
                    <a:ext uri="{FF2B5EF4-FFF2-40B4-BE49-F238E27FC236}">
                      <a16:creationId xmlns:a16="http://schemas.microsoft.com/office/drawing/2014/main" id="{9B09D087-A37E-778A-3A8D-23D54B44F541}"/>
                    </a:ext>
                  </a:extLst>
                </p14:cNvPr>
                <p14:cNvContentPartPr/>
                <p14:nvPr/>
              </p14:nvContentPartPr>
              <p14:xfrm>
                <a:off x="9516056" y="2797506"/>
                <a:ext cx="95760" cy="126720"/>
              </p14:xfrm>
            </p:contentPart>
          </mc:Choice>
          <mc:Fallback>
            <p:pic>
              <p:nvPicPr>
                <p:cNvPr id="59" name="Ink 58">
                  <a:extLst>
                    <a:ext uri="{FF2B5EF4-FFF2-40B4-BE49-F238E27FC236}">
                      <a16:creationId xmlns:a16="http://schemas.microsoft.com/office/drawing/2014/main" id="{9B09D087-A37E-778A-3A8D-23D54B44F541}"/>
                    </a:ext>
                  </a:extLst>
                </p:cNvPr>
                <p:cNvPicPr/>
                <p:nvPr/>
              </p:nvPicPr>
              <p:blipFill>
                <a:blip r:embed="rId67"/>
                <a:stretch>
                  <a:fillRect/>
                </a:stretch>
              </p:blipFill>
              <p:spPr>
                <a:xfrm>
                  <a:off x="9507056" y="2788866"/>
                  <a:ext cx="113400" cy="1443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8">
            <p14:nvContentPartPr>
              <p14:cNvPr id="61" name="Ink 60">
                <a:extLst>
                  <a:ext uri="{FF2B5EF4-FFF2-40B4-BE49-F238E27FC236}">
                    <a16:creationId xmlns:a16="http://schemas.microsoft.com/office/drawing/2014/main" id="{D144A09D-DC34-2965-23C1-3A1A5063324B}"/>
                  </a:ext>
                </a:extLst>
              </p14:cNvPr>
              <p14:cNvContentPartPr/>
              <p14:nvPr/>
            </p14:nvContentPartPr>
            <p14:xfrm>
              <a:off x="7881296" y="3200346"/>
              <a:ext cx="351360" cy="162000"/>
            </p14:xfrm>
          </p:contentPart>
        </mc:Choice>
        <mc:Fallback>
          <p:pic>
            <p:nvPicPr>
              <p:cNvPr id="61" name="Ink 60">
                <a:extLst>
                  <a:ext uri="{FF2B5EF4-FFF2-40B4-BE49-F238E27FC236}">
                    <a16:creationId xmlns:a16="http://schemas.microsoft.com/office/drawing/2014/main" id="{D144A09D-DC34-2965-23C1-3A1A5063324B}"/>
                  </a:ext>
                </a:extLst>
              </p:cNvPr>
              <p:cNvPicPr/>
              <p:nvPr/>
            </p:nvPicPr>
            <p:blipFill>
              <a:blip r:embed="rId69"/>
              <a:stretch>
                <a:fillRect/>
              </a:stretch>
            </p:blipFill>
            <p:spPr>
              <a:xfrm>
                <a:off x="7872296" y="3191706"/>
                <a:ext cx="369000" cy="179640"/>
              </a:xfrm>
              <a:prstGeom prst="rect">
                <a:avLst/>
              </a:prstGeom>
            </p:spPr>
          </p:pic>
        </mc:Fallback>
      </mc:AlternateContent>
      <p:grpSp>
        <p:nvGrpSpPr>
          <p:cNvPr id="67" name="Group 66">
            <a:extLst>
              <a:ext uri="{FF2B5EF4-FFF2-40B4-BE49-F238E27FC236}">
                <a16:creationId xmlns:a16="http://schemas.microsoft.com/office/drawing/2014/main" id="{A0B7BAD5-3B00-9B90-98F5-F2254F371A41}"/>
              </a:ext>
            </a:extLst>
          </p:cNvPr>
          <p:cNvGrpSpPr/>
          <p:nvPr/>
        </p:nvGrpSpPr>
        <p:grpSpPr>
          <a:xfrm>
            <a:off x="7579976" y="4381506"/>
            <a:ext cx="488880" cy="388440"/>
            <a:chOff x="7579976" y="4381506"/>
            <a:chExt cx="488880" cy="388440"/>
          </a:xfrm>
        </p:grpSpPr>
        <mc:AlternateContent xmlns:mc="http://schemas.openxmlformats.org/markup-compatibility/2006">
          <mc:Choice xmlns:p14="http://schemas.microsoft.com/office/powerpoint/2010/main" Requires="p14">
            <p:contentPart p14:bwMode="auto" r:id="rId70">
              <p14:nvContentPartPr>
                <p14:cNvPr id="62" name="Ink 61">
                  <a:extLst>
                    <a:ext uri="{FF2B5EF4-FFF2-40B4-BE49-F238E27FC236}">
                      <a16:creationId xmlns:a16="http://schemas.microsoft.com/office/drawing/2014/main" id="{D46BB854-DE53-21AC-CCA4-36275A780A88}"/>
                    </a:ext>
                  </a:extLst>
                </p14:cNvPr>
                <p14:cNvContentPartPr/>
                <p14:nvPr/>
              </p14:nvContentPartPr>
              <p14:xfrm>
                <a:off x="7579976" y="4472946"/>
                <a:ext cx="74160" cy="71280"/>
              </p14:xfrm>
            </p:contentPart>
          </mc:Choice>
          <mc:Fallback>
            <p:pic>
              <p:nvPicPr>
                <p:cNvPr id="62" name="Ink 61">
                  <a:extLst>
                    <a:ext uri="{FF2B5EF4-FFF2-40B4-BE49-F238E27FC236}">
                      <a16:creationId xmlns:a16="http://schemas.microsoft.com/office/drawing/2014/main" id="{D46BB854-DE53-21AC-CCA4-36275A780A88}"/>
                    </a:ext>
                  </a:extLst>
                </p:cNvPr>
                <p:cNvPicPr/>
                <p:nvPr/>
              </p:nvPicPr>
              <p:blipFill>
                <a:blip r:embed="rId71"/>
                <a:stretch>
                  <a:fillRect/>
                </a:stretch>
              </p:blipFill>
              <p:spPr>
                <a:xfrm>
                  <a:off x="7570976" y="4464306"/>
                  <a:ext cx="9180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3" name="Ink 62">
                  <a:extLst>
                    <a:ext uri="{FF2B5EF4-FFF2-40B4-BE49-F238E27FC236}">
                      <a16:creationId xmlns:a16="http://schemas.microsoft.com/office/drawing/2014/main" id="{C7F01E0F-0EC0-4EAE-93A4-37D405E4EDF1}"/>
                    </a:ext>
                  </a:extLst>
                </p14:cNvPr>
                <p14:cNvContentPartPr/>
                <p14:nvPr/>
              </p14:nvContentPartPr>
              <p14:xfrm>
                <a:off x="7581416" y="4529826"/>
                <a:ext cx="101880" cy="98280"/>
              </p14:xfrm>
            </p:contentPart>
          </mc:Choice>
          <mc:Fallback>
            <p:pic>
              <p:nvPicPr>
                <p:cNvPr id="63" name="Ink 62">
                  <a:extLst>
                    <a:ext uri="{FF2B5EF4-FFF2-40B4-BE49-F238E27FC236}">
                      <a16:creationId xmlns:a16="http://schemas.microsoft.com/office/drawing/2014/main" id="{C7F01E0F-0EC0-4EAE-93A4-37D405E4EDF1}"/>
                    </a:ext>
                  </a:extLst>
                </p:cNvPr>
                <p:cNvPicPr/>
                <p:nvPr/>
              </p:nvPicPr>
              <p:blipFill>
                <a:blip r:embed="rId73"/>
                <a:stretch>
                  <a:fillRect/>
                </a:stretch>
              </p:blipFill>
              <p:spPr>
                <a:xfrm>
                  <a:off x="7572416" y="4521186"/>
                  <a:ext cx="11952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4" name="Ink 63">
                  <a:extLst>
                    <a:ext uri="{FF2B5EF4-FFF2-40B4-BE49-F238E27FC236}">
                      <a16:creationId xmlns:a16="http://schemas.microsoft.com/office/drawing/2014/main" id="{E13947E5-11AD-EA5D-DFFE-7283FE7CA20A}"/>
                    </a:ext>
                  </a:extLst>
                </p14:cNvPr>
                <p14:cNvContentPartPr/>
                <p14:nvPr/>
              </p14:nvContentPartPr>
              <p14:xfrm>
                <a:off x="7704896" y="4381506"/>
                <a:ext cx="8640" cy="78840"/>
              </p14:xfrm>
            </p:contentPart>
          </mc:Choice>
          <mc:Fallback>
            <p:pic>
              <p:nvPicPr>
                <p:cNvPr id="64" name="Ink 63">
                  <a:extLst>
                    <a:ext uri="{FF2B5EF4-FFF2-40B4-BE49-F238E27FC236}">
                      <a16:creationId xmlns:a16="http://schemas.microsoft.com/office/drawing/2014/main" id="{E13947E5-11AD-EA5D-DFFE-7283FE7CA20A}"/>
                    </a:ext>
                  </a:extLst>
                </p:cNvPr>
                <p:cNvPicPr/>
                <p:nvPr/>
              </p:nvPicPr>
              <p:blipFill>
                <a:blip r:embed="rId75"/>
                <a:stretch>
                  <a:fillRect/>
                </a:stretch>
              </p:blipFill>
              <p:spPr>
                <a:xfrm>
                  <a:off x="7696256" y="4372506"/>
                  <a:ext cx="26280" cy="9648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6" name="Ink 65">
                  <a:extLst>
                    <a:ext uri="{FF2B5EF4-FFF2-40B4-BE49-F238E27FC236}">
                      <a16:creationId xmlns:a16="http://schemas.microsoft.com/office/drawing/2014/main" id="{BCC1B59C-E93D-CE52-7E33-105557BC903B}"/>
                    </a:ext>
                  </a:extLst>
                </p14:cNvPr>
                <p14:cNvContentPartPr/>
                <p14:nvPr/>
              </p14:nvContentPartPr>
              <p14:xfrm>
                <a:off x="7753136" y="4549626"/>
                <a:ext cx="315720" cy="220320"/>
              </p14:xfrm>
            </p:contentPart>
          </mc:Choice>
          <mc:Fallback>
            <p:pic>
              <p:nvPicPr>
                <p:cNvPr id="66" name="Ink 65">
                  <a:extLst>
                    <a:ext uri="{FF2B5EF4-FFF2-40B4-BE49-F238E27FC236}">
                      <a16:creationId xmlns:a16="http://schemas.microsoft.com/office/drawing/2014/main" id="{BCC1B59C-E93D-CE52-7E33-105557BC903B}"/>
                    </a:ext>
                  </a:extLst>
                </p:cNvPr>
                <p:cNvPicPr/>
                <p:nvPr/>
              </p:nvPicPr>
              <p:blipFill>
                <a:blip r:embed="rId77"/>
                <a:stretch>
                  <a:fillRect/>
                </a:stretch>
              </p:blipFill>
              <p:spPr>
                <a:xfrm>
                  <a:off x="7744496" y="4540986"/>
                  <a:ext cx="333360" cy="237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8">
            <p14:nvContentPartPr>
              <p14:cNvPr id="68" name="Ink 67">
                <a:extLst>
                  <a:ext uri="{FF2B5EF4-FFF2-40B4-BE49-F238E27FC236}">
                    <a16:creationId xmlns:a16="http://schemas.microsoft.com/office/drawing/2014/main" id="{60D5100A-60B4-0A08-4109-16B37FD442A0}"/>
                  </a:ext>
                </a:extLst>
              </p14:cNvPr>
              <p14:cNvContentPartPr/>
              <p14:nvPr/>
            </p14:nvContentPartPr>
            <p14:xfrm>
              <a:off x="7901096" y="4859586"/>
              <a:ext cx="672120" cy="167760"/>
            </p14:xfrm>
          </p:contentPart>
        </mc:Choice>
        <mc:Fallback>
          <p:pic>
            <p:nvPicPr>
              <p:cNvPr id="68" name="Ink 67">
                <a:extLst>
                  <a:ext uri="{FF2B5EF4-FFF2-40B4-BE49-F238E27FC236}">
                    <a16:creationId xmlns:a16="http://schemas.microsoft.com/office/drawing/2014/main" id="{60D5100A-60B4-0A08-4109-16B37FD442A0}"/>
                  </a:ext>
                </a:extLst>
              </p:cNvPr>
              <p:cNvPicPr/>
              <p:nvPr/>
            </p:nvPicPr>
            <p:blipFill>
              <a:blip r:embed="rId79"/>
              <a:stretch>
                <a:fillRect/>
              </a:stretch>
            </p:blipFill>
            <p:spPr>
              <a:xfrm>
                <a:off x="7892096" y="4850946"/>
                <a:ext cx="68976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9" name="Ink 68">
                <a:extLst>
                  <a:ext uri="{FF2B5EF4-FFF2-40B4-BE49-F238E27FC236}">
                    <a16:creationId xmlns:a16="http://schemas.microsoft.com/office/drawing/2014/main" id="{CDDAA325-0F81-B425-A8B1-C6792C41F667}"/>
                  </a:ext>
                </a:extLst>
              </p14:cNvPr>
              <p14:cNvContentPartPr/>
              <p14:nvPr/>
            </p14:nvContentPartPr>
            <p14:xfrm>
              <a:off x="8504096" y="4618386"/>
              <a:ext cx="107280" cy="349920"/>
            </p14:xfrm>
          </p:contentPart>
        </mc:Choice>
        <mc:Fallback>
          <p:pic>
            <p:nvPicPr>
              <p:cNvPr id="69" name="Ink 68">
                <a:extLst>
                  <a:ext uri="{FF2B5EF4-FFF2-40B4-BE49-F238E27FC236}">
                    <a16:creationId xmlns:a16="http://schemas.microsoft.com/office/drawing/2014/main" id="{CDDAA325-0F81-B425-A8B1-C6792C41F667}"/>
                  </a:ext>
                </a:extLst>
              </p:cNvPr>
              <p:cNvPicPr/>
              <p:nvPr/>
            </p:nvPicPr>
            <p:blipFill>
              <a:blip r:embed="rId81"/>
              <a:stretch>
                <a:fillRect/>
              </a:stretch>
            </p:blipFill>
            <p:spPr>
              <a:xfrm>
                <a:off x="8495456" y="4609386"/>
                <a:ext cx="124920" cy="367560"/>
              </a:xfrm>
              <a:prstGeom prst="rect">
                <a:avLst/>
              </a:prstGeom>
            </p:spPr>
          </p:pic>
        </mc:Fallback>
      </mc:AlternateContent>
      <p:grpSp>
        <p:nvGrpSpPr>
          <p:cNvPr id="75" name="Group 74">
            <a:extLst>
              <a:ext uri="{FF2B5EF4-FFF2-40B4-BE49-F238E27FC236}">
                <a16:creationId xmlns:a16="http://schemas.microsoft.com/office/drawing/2014/main" id="{7D729D45-3935-9619-683A-66BDC10308EC}"/>
              </a:ext>
            </a:extLst>
          </p:cNvPr>
          <p:cNvGrpSpPr/>
          <p:nvPr/>
        </p:nvGrpSpPr>
        <p:grpSpPr>
          <a:xfrm>
            <a:off x="8005496" y="6811506"/>
            <a:ext cx="421200" cy="203400"/>
            <a:chOff x="8005496" y="6811506"/>
            <a:chExt cx="421200" cy="203400"/>
          </a:xfrm>
        </p:grpSpPr>
        <mc:AlternateContent xmlns:mc="http://schemas.openxmlformats.org/markup-compatibility/2006">
          <mc:Choice xmlns:p14="http://schemas.microsoft.com/office/powerpoint/2010/main" Requires="p14">
            <p:contentPart p14:bwMode="auto" r:id="rId82">
              <p14:nvContentPartPr>
                <p14:cNvPr id="70" name="Ink 69">
                  <a:extLst>
                    <a:ext uri="{FF2B5EF4-FFF2-40B4-BE49-F238E27FC236}">
                      <a16:creationId xmlns:a16="http://schemas.microsoft.com/office/drawing/2014/main" id="{8A9953A8-7EBB-F06B-A2EF-D48587A97FCE}"/>
                    </a:ext>
                  </a:extLst>
                </p14:cNvPr>
                <p14:cNvContentPartPr/>
                <p14:nvPr/>
              </p14:nvContentPartPr>
              <p14:xfrm>
                <a:off x="8005496" y="6880986"/>
                <a:ext cx="94680" cy="133920"/>
              </p14:xfrm>
            </p:contentPart>
          </mc:Choice>
          <mc:Fallback>
            <p:pic>
              <p:nvPicPr>
                <p:cNvPr id="70" name="Ink 69">
                  <a:extLst>
                    <a:ext uri="{FF2B5EF4-FFF2-40B4-BE49-F238E27FC236}">
                      <a16:creationId xmlns:a16="http://schemas.microsoft.com/office/drawing/2014/main" id="{8A9953A8-7EBB-F06B-A2EF-D48587A97FCE}"/>
                    </a:ext>
                  </a:extLst>
                </p:cNvPr>
                <p:cNvPicPr/>
                <p:nvPr/>
              </p:nvPicPr>
              <p:blipFill>
                <a:blip r:embed="rId83"/>
                <a:stretch>
                  <a:fillRect/>
                </a:stretch>
              </p:blipFill>
              <p:spPr>
                <a:xfrm>
                  <a:off x="7996856" y="6871986"/>
                  <a:ext cx="11232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71" name="Ink 70">
                  <a:extLst>
                    <a:ext uri="{FF2B5EF4-FFF2-40B4-BE49-F238E27FC236}">
                      <a16:creationId xmlns:a16="http://schemas.microsoft.com/office/drawing/2014/main" id="{013C0316-256A-3771-609A-BA137A732156}"/>
                    </a:ext>
                  </a:extLst>
                </p14:cNvPr>
                <p14:cNvContentPartPr/>
                <p14:nvPr/>
              </p14:nvContentPartPr>
              <p14:xfrm>
                <a:off x="8145176" y="6867666"/>
                <a:ext cx="6480" cy="101880"/>
              </p14:xfrm>
            </p:contentPart>
          </mc:Choice>
          <mc:Fallback>
            <p:pic>
              <p:nvPicPr>
                <p:cNvPr id="71" name="Ink 70">
                  <a:extLst>
                    <a:ext uri="{FF2B5EF4-FFF2-40B4-BE49-F238E27FC236}">
                      <a16:creationId xmlns:a16="http://schemas.microsoft.com/office/drawing/2014/main" id="{013C0316-256A-3771-609A-BA137A732156}"/>
                    </a:ext>
                  </a:extLst>
                </p:cNvPr>
                <p:cNvPicPr/>
                <p:nvPr/>
              </p:nvPicPr>
              <p:blipFill>
                <a:blip r:embed="rId85"/>
                <a:stretch>
                  <a:fillRect/>
                </a:stretch>
              </p:blipFill>
              <p:spPr>
                <a:xfrm>
                  <a:off x="8136536" y="6859026"/>
                  <a:ext cx="2412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2" name="Ink 71">
                  <a:extLst>
                    <a:ext uri="{FF2B5EF4-FFF2-40B4-BE49-F238E27FC236}">
                      <a16:creationId xmlns:a16="http://schemas.microsoft.com/office/drawing/2014/main" id="{61258DE9-DBC7-9C0B-C970-483BFCB85F83}"/>
                    </a:ext>
                  </a:extLst>
                </p14:cNvPr>
                <p14:cNvContentPartPr/>
                <p14:nvPr/>
              </p14:nvContentPartPr>
              <p14:xfrm>
                <a:off x="8103416" y="6885306"/>
                <a:ext cx="180720" cy="63000"/>
              </p14:xfrm>
            </p:contentPart>
          </mc:Choice>
          <mc:Fallback>
            <p:pic>
              <p:nvPicPr>
                <p:cNvPr id="72" name="Ink 71">
                  <a:extLst>
                    <a:ext uri="{FF2B5EF4-FFF2-40B4-BE49-F238E27FC236}">
                      <a16:creationId xmlns:a16="http://schemas.microsoft.com/office/drawing/2014/main" id="{61258DE9-DBC7-9C0B-C970-483BFCB85F83}"/>
                    </a:ext>
                  </a:extLst>
                </p:cNvPr>
                <p:cNvPicPr/>
                <p:nvPr/>
              </p:nvPicPr>
              <p:blipFill>
                <a:blip r:embed="rId87"/>
                <a:stretch>
                  <a:fillRect/>
                </a:stretch>
              </p:blipFill>
              <p:spPr>
                <a:xfrm>
                  <a:off x="8094776" y="6876306"/>
                  <a:ext cx="19836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3" name="Ink 72">
                  <a:extLst>
                    <a:ext uri="{FF2B5EF4-FFF2-40B4-BE49-F238E27FC236}">
                      <a16:creationId xmlns:a16="http://schemas.microsoft.com/office/drawing/2014/main" id="{7D614380-69CF-3210-5F80-0569DF9C62A2}"/>
                    </a:ext>
                  </a:extLst>
                </p14:cNvPr>
                <p14:cNvContentPartPr/>
                <p14:nvPr/>
              </p14:nvContentPartPr>
              <p14:xfrm>
                <a:off x="8329496" y="6868386"/>
                <a:ext cx="73440" cy="63000"/>
              </p14:xfrm>
            </p:contentPart>
          </mc:Choice>
          <mc:Fallback>
            <p:pic>
              <p:nvPicPr>
                <p:cNvPr id="73" name="Ink 72">
                  <a:extLst>
                    <a:ext uri="{FF2B5EF4-FFF2-40B4-BE49-F238E27FC236}">
                      <a16:creationId xmlns:a16="http://schemas.microsoft.com/office/drawing/2014/main" id="{7D614380-69CF-3210-5F80-0569DF9C62A2}"/>
                    </a:ext>
                  </a:extLst>
                </p:cNvPr>
                <p:cNvPicPr/>
                <p:nvPr/>
              </p:nvPicPr>
              <p:blipFill>
                <a:blip r:embed="rId89"/>
                <a:stretch>
                  <a:fillRect/>
                </a:stretch>
              </p:blipFill>
              <p:spPr>
                <a:xfrm>
                  <a:off x="8320496" y="6859386"/>
                  <a:ext cx="9108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4" name="Ink 73">
                  <a:extLst>
                    <a:ext uri="{FF2B5EF4-FFF2-40B4-BE49-F238E27FC236}">
                      <a16:creationId xmlns:a16="http://schemas.microsoft.com/office/drawing/2014/main" id="{FF2FF1BA-1443-44C9-1FD8-0116B13C25A5}"/>
                    </a:ext>
                  </a:extLst>
                </p14:cNvPr>
                <p14:cNvContentPartPr/>
                <p14:nvPr/>
              </p14:nvContentPartPr>
              <p14:xfrm>
                <a:off x="8399336" y="6811506"/>
                <a:ext cx="27360" cy="79560"/>
              </p14:xfrm>
            </p:contentPart>
          </mc:Choice>
          <mc:Fallback>
            <p:pic>
              <p:nvPicPr>
                <p:cNvPr id="74" name="Ink 73">
                  <a:extLst>
                    <a:ext uri="{FF2B5EF4-FFF2-40B4-BE49-F238E27FC236}">
                      <a16:creationId xmlns:a16="http://schemas.microsoft.com/office/drawing/2014/main" id="{FF2FF1BA-1443-44C9-1FD8-0116B13C25A5}"/>
                    </a:ext>
                  </a:extLst>
                </p:cNvPr>
                <p:cNvPicPr/>
                <p:nvPr/>
              </p:nvPicPr>
              <p:blipFill>
                <a:blip r:embed="rId91"/>
                <a:stretch>
                  <a:fillRect/>
                </a:stretch>
              </p:blipFill>
              <p:spPr>
                <a:xfrm>
                  <a:off x="8390696" y="6802866"/>
                  <a:ext cx="45000" cy="97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2">
            <p14:nvContentPartPr>
              <p14:cNvPr id="76" name="Ink 75">
                <a:extLst>
                  <a:ext uri="{FF2B5EF4-FFF2-40B4-BE49-F238E27FC236}">
                    <a16:creationId xmlns:a16="http://schemas.microsoft.com/office/drawing/2014/main" id="{69F1D43A-B133-BF49-83DE-2AC70802957A}"/>
                  </a:ext>
                </a:extLst>
              </p14:cNvPr>
              <p14:cNvContentPartPr/>
              <p14:nvPr/>
            </p14:nvContentPartPr>
            <p14:xfrm>
              <a:off x="8320856" y="7093746"/>
              <a:ext cx="62640" cy="64440"/>
            </p14:xfrm>
          </p:contentPart>
        </mc:Choice>
        <mc:Fallback>
          <p:pic>
            <p:nvPicPr>
              <p:cNvPr id="76" name="Ink 75">
                <a:extLst>
                  <a:ext uri="{FF2B5EF4-FFF2-40B4-BE49-F238E27FC236}">
                    <a16:creationId xmlns:a16="http://schemas.microsoft.com/office/drawing/2014/main" id="{69F1D43A-B133-BF49-83DE-2AC70802957A}"/>
                  </a:ext>
                </a:extLst>
              </p:cNvPr>
              <p:cNvPicPr/>
              <p:nvPr/>
            </p:nvPicPr>
            <p:blipFill>
              <a:blip r:embed="rId93"/>
              <a:stretch>
                <a:fillRect/>
              </a:stretch>
            </p:blipFill>
            <p:spPr>
              <a:xfrm>
                <a:off x="8312216" y="7084746"/>
                <a:ext cx="80280" cy="82080"/>
              </a:xfrm>
              <a:prstGeom prst="rect">
                <a:avLst/>
              </a:prstGeom>
            </p:spPr>
          </p:pic>
        </mc:Fallback>
      </mc:AlternateContent>
      <p:grpSp>
        <p:nvGrpSpPr>
          <p:cNvPr id="83" name="Group 82">
            <a:extLst>
              <a:ext uri="{FF2B5EF4-FFF2-40B4-BE49-F238E27FC236}">
                <a16:creationId xmlns:a16="http://schemas.microsoft.com/office/drawing/2014/main" id="{BED298C2-4172-B345-C151-A28D6D767A9D}"/>
              </a:ext>
            </a:extLst>
          </p:cNvPr>
          <p:cNvGrpSpPr/>
          <p:nvPr/>
        </p:nvGrpSpPr>
        <p:grpSpPr>
          <a:xfrm>
            <a:off x="8791376" y="6771906"/>
            <a:ext cx="507960" cy="415440"/>
            <a:chOff x="8791376" y="6771906"/>
            <a:chExt cx="507960" cy="415440"/>
          </a:xfrm>
        </p:grpSpPr>
        <mc:AlternateContent xmlns:mc="http://schemas.openxmlformats.org/markup-compatibility/2006">
          <mc:Choice xmlns:p14="http://schemas.microsoft.com/office/powerpoint/2010/main" Requires="p14">
            <p:contentPart p14:bwMode="auto" r:id="rId94">
              <p14:nvContentPartPr>
                <p14:cNvPr id="77" name="Ink 76">
                  <a:extLst>
                    <a:ext uri="{FF2B5EF4-FFF2-40B4-BE49-F238E27FC236}">
                      <a16:creationId xmlns:a16="http://schemas.microsoft.com/office/drawing/2014/main" id="{E676122E-E48E-9D06-82FD-81B67E8C1975}"/>
                    </a:ext>
                  </a:extLst>
                </p14:cNvPr>
                <p14:cNvContentPartPr/>
                <p14:nvPr/>
              </p14:nvContentPartPr>
              <p14:xfrm>
                <a:off x="8791376" y="6871266"/>
                <a:ext cx="115560" cy="136440"/>
              </p14:xfrm>
            </p:contentPart>
          </mc:Choice>
          <mc:Fallback>
            <p:pic>
              <p:nvPicPr>
                <p:cNvPr id="77" name="Ink 76">
                  <a:extLst>
                    <a:ext uri="{FF2B5EF4-FFF2-40B4-BE49-F238E27FC236}">
                      <a16:creationId xmlns:a16="http://schemas.microsoft.com/office/drawing/2014/main" id="{E676122E-E48E-9D06-82FD-81B67E8C1975}"/>
                    </a:ext>
                  </a:extLst>
                </p:cNvPr>
                <p:cNvPicPr/>
                <p:nvPr/>
              </p:nvPicPr>
              <p:blipFill>
                <a:blip r:embed="rId95"/>
                <a:stretch>
                  <a:fillRect/>
                </a:stretch>
              </p:blipFill>
              <p:spPr>
                <a:xfrm>
                  <a:off x="8782376" y="6862626"/>
                  <a:ext cx="13320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8" name="Ink 77">
                  <a:extLst>
                    <a:ext uri="{FF2B5EF4-FFF2-40B4-BE49-F238E27FC236}">
                      <a16:creationId xmlns:a16="http://schemas.microsoft.com/office/drawing/2014/main" id="{AC5C02E1-CC0D-3303-505D-1A8F986F81AD}"/>
                    </a:ext>
                  </a:extLst>
                </p14:cNvPr>
                <p14:cNvContentPartPr/>
                <p14:nvPr/>
              </p14:nvContentPartPr>
              <p14:xfrm>
                <a:off x="8943656" y="6856146"/>
                <a:ext cx="5760" cy="111960"/>
              </p14:xfrm>
            </p:contentPart>
          </mc:Choice>
          <mc:Fallback>
            <p:pic>
              <p:nvPicPr>
                <p:cNvPr id="78" name="Ink 77">
                  <a:extLst>
                    <a:ext uri="{FF2B5EF4-FFF2-40B4-BE49-F238E27FC236}">
                      <a16:creationId xmlns:a16="http://schemas.microsoft.com/office/drawing/2014/main" id="{AC5C02E1-CC0D-3303-505D-1A8F986F81AD}"/>
                    </a:ext>
                  </a:extLst>
                </p:cNvPr>
                <p:cNvPicPr/>
                <p:nvPr/>
              </p:nvPicPr>
              <p:blipFill>
                <a:blip r:embed="rId97"/>
                <a:stretch>
                  <a:fillRect/>
                </a:stretch>
              </p:blipFill>
              <p:spPr>
                <a:xfrm>
                  <a:off x="8934656" y="6847506"/>
                  <a:ext cx="2340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9" name="Ink 78">
                  <a:extLst>
                    <a:ext uri="{FF2B5EF4-FFF2-40B4-BE49-F238E27FC236}">
                      <a16:creationId xmlns:a16="http://schemas.microsoft.com/office/drawing/2014/main" id="{C87B37E5-4207-0BF2-5463-461CB6FC3BD5}"/>
                    </a:ext>
                  </a:extLst>
                </p14:cNvPr>
                <p14:cNvContentPartPr/>
                <p14:nvPr/>
              </p14:nvContentPartPr>
              <p14:xfrm>
                <a:off x="8904776" y="6857586"/>
                <a:ext cx="209160" cy="86760"/>
              </p14:xfrm>
            </p:contentPart>
          </mc:Choice>
          <mc:Fallback>
            <p:pic>
              <p:nvPicPr>
                <p:cNvPr id="79" name="Ink 78">
                  <a:extLst>
                    <a:ext uri="{FF2B5EF4-FFF2-40B4-BE49-F238E27FC236}">
                      <a16:creationId xmlns:a16="http://schemas.microsoft.com/office/drawing/2014/main" id="{C87B37E5-4207-0BF2-5463-461CB6FC3BD5}"/>
                    </a:ext>
                  </a:extLst>
                </p:cNvPr>
                <p:cNvPicPr/>
                <p:nvPr/>
              </p:nvPicPr>
              <p:blipFill>
                <a:blip r:embed="rId99"/>
                <a:stretch>
                  <a:fillRect/>
                </a:stretch>
              </p:blipFill>
              <p:spPr>
                <a:xfrm>
                  <a:off x="8896136" y="6848586"/>
                  <a:ext cx="22680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0" name="Ink 79">
                  <a:extLst>
                    <a:ext uri="{FF2B5EF4-FFF2-40B4-BE49-F238E27FC236}">
                      <a16:creationId xmlns:a16="http://schemas.microsoft.com/office/drawing/2014/main" id="{7DD6E93E-5872-EFF8-4CFA-4679BE0F5D3B}"/>
                    </a:ext>
                  </a:extLst>
                </p14:cNvPr>
                <p14:cNvContentPartPr/>
                <p14:nvPr/>
              </p14:nvContentPartPr>
              <p14:xfrm>
                <a:off x="9174056" y="6817986"/>
                <a:ext cx="94680" cy="72000"/>
              </p14:xfrm>
            </p:contentPart>
          </mc:Choice>
          <mc:Fallback>
            <p:pic>
              <p:nvPicPr>
                <p:cNvPr id="80" name="Ink 79">
                  <a:extLst>
                    <a:ext uri="{FF2B5EF4-FFF2-40B4-BE49-F238E27FC236}">
                      <a16:creationId xmlns:a16="http://schemas.microsoft.com/office/drawing/2014/main" id="{7DD6E93E-5872-EFF8-4CFA-4679BE0F5D3B}"/>
                    </a:ext>
                  </a:extLst>
                </p:cNvPr>
                <p:cNvPicPr/>
                <p:nvPr/>
              </p:nvPicPr>
              <p:blipFill>
                <a:blip r:embed="rId101"/>
                <a:stretch>
                  <a:fillRect/>
                </a:stretch>
              </p:blipFill>
              <p:spPr>
                <a:xfrm>
                  <a:off x="9165416" y="6808986"/>
                  <a:ext cx="11232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1" name="Ink 80">
                  <a:extLst>
                    <a:ext uri="{FF2B5EF4-FFF2-40B4-BE49-F238E27FC236}">
                      <a16:creationId xmlns:a16="http://schemas.microsoft.com/office/drawing/2014/main" id="{1C04006A-2ACB-6A43-1D34-26501B287FFC}"/>
                    </a:ext>
                  </a:extLst>
                </p14:cNvPr>
                <p14:cNvContentPartPr/>
                <p14:nvPr/>
              </p14:nvContentPartPr>
              <p14:xfrm>
                <a:off x="9276656" y="6771906"/>
                <a:ext cx="22680" cy="81360"/>
              </p14:xfrm>
            </p:contentPart>
          </mc:Choice>
          <mc:Fallback>
            <p:pic>
              <p:nvPicPr>
                <p:cNvPr id="81" name="Ink 80">
                  <a:extLst>
                    <a:ext uri="{FF2B5EF4-FFF2-40B4-BE49-F238E27FC236}">
                      <a16:creationId xmlns:a16="http://schemas.microsoft.com/office/drawing/2014/main" id="{1C04006A-2ACB-6A43-1D34-26501B287FFC}"/>
                    </a:ext>
                  </a:extLst>
                </p:cNvPr>
                <p:cNvPicPr/>
                <p:nvPr/>
              </p:nvPicPr>
              <p:blipFill>
                <a:blip r:embed="rId103"/>
                <a:stretch>
                  <a:fillRect/>
                </a:stretch>
              </p:blipFill>
              <p:spPr>
                <a:xfrm>
                  <a:off x="9268016" y="6762906"/>
                  <a:ext cx="4032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2" name="Ink 81">
                  <a:extLst>
                    <a:ext uri="{FF2B5EF4-FFF2-40B4-BE49-F238E27FC236}">
                      <a16:creationId xmlns:a16="http://schemas.microsoft.com/office/drawing/2014/main" id="{A49DA9ED-0572-8806-A4E7-5DE56FA9092B}"/>
                    </a:ext>
                  </a:extLst>
                </p14:cNvPr>
                <p14:cNvContentPartPr/>
                <p14:nvPr/>
              </p14:nvContentPartPr>
              <p14:xfrm>
                <a:off x="9108176" y="7069266"/>
                <a:ext cx="101160" cy="118080"/>
              </p14:xfrm>
            </p:contentPart>
          </mc:Choice>
          <mc:Fallback>
            <p:pic>
              <p:nvPicPr>
                <p:cNvPr id="82" name="Ink 81">
                  <a:extLst>
                    <a:ext uri="{FF2B5EF4-FFF2-40B4-BE49-F238E27FC236}">
                      <a16:creationId xmlns:a16="http://schemas.microsoft.com/office/drawing/2014/main" id="{A49DA9ED-0572-8806-A4E7-5DE56FA9092B}"/>
                    </a:ext>
                  </a:extLst>
                </p:cNvPr>
                <p:cNvPicPr/>
                <p:nvPr/>
              </p:nvPicPr>
              <p:blipFill>
                <a:blip r:embed="rId105"/>
                <a:stretch>
                  <a:fillRect/>
                </a:stretch>
              </p:blipFill>
              <p:spPr>
                <a:xfrm>
                  <a:off x="9099536" y="7060266"/>
                  <a:ext cx="118800" cy="135720"/>
                </a:xfrm>
                <a:prstGeom prst="rect">
                  <a:avLst/>
                </a:prstGeom>
              </p:spPr>
            </p:pic>
          </mc:Fallback>
        </mc:AlternateContent>
      </p:grpSp>
      <p:grpSp>
        <p:nvGrpSpPr>
          <p:cNvPr id="90" name="Group 89">
            <a:extLst>
              <a:ext uri="{FF2B5EF4-FFF2-40B4-BE49-F238E27FC236}">
                <a16:creationId xmlns:a16="http://schemas.microsoft.com/office/drawing/2014/main" id="{0C6F8AE5-B6AB-C998-14FC-6590D274C500}"/>
              </a:ext>
            </a:extLst>
          </p:cNvPr>
          <p:cNvGrpSpPr/>
          <p:nvPr/>
        </p:nvGrpSpPr>
        <p:grpSpPr>
          <a:xfrm>
            <a:off x="7658096" y="5595426"/>
            <a:ext cx="598680" cy="408600"/>
            <a:chOff x="7658096" y="5595426"/>
            <a:chExt cx="598680" cy="408600"/>
          </a:xfrm>
        </p:grpSpPr>
        <mc:AlternateContent xmlns:mc="http://schemas.openxmlformats.org/markup-compatibility/2006">
          <mc:Choice xmlns:p14="http://schemas.microsoft.com/office/powerpoint/2010/main" Requires="p14">
            <p:contentPart p14:bwMode="auto" r:id="rId106">
              <p14:nvContentPartPr>
                <p14:cNvPr id="84" name="Ink 83">
                  <a:extLst>
                    <a:ext uri="{FF2B5EF4-FFF2-40B4-BE49-F238E27FC236}">
                      <a16:creationId xmlns:a16="http://schemas.microsoft.com/office/drawing/2014/main" id="{440DFE8D-7657-A12E-43A1-49DCAECCEB40}"/>
                    </a:ext>
                  </a:extLst>
                </p14:cNvPr>
                <p14:cNvContentPartPr/>
                <p14:nvPr/>
              </p14:nvContentPartPr>
              <p14:xfrm>
                <a:off x="7658096" y="5930586"/>
                <a:ext cx="37080" cy="73440"/>
              </p14:xfrm>
            </p:contentPart>
          </mc:Choice>
          <mc:Fallback>
            <p:pic>
              <p:nvPicPr>
                <p:cNvPr id="84" name="Ink 83">
                  <a:extLst>
                    <a:ext uri="{FF2B5EF4-FFF2-40B4-BE49-F238E27FC236}">
                      <a16:creationId xmlns:a16="http://schemas.microsoft.com/office/drawing/2014/main" id="{440DFE8D-7657-A12E-43A1-49DCAECCEB40}"/>
                    </a:ext>
                  </a:extLst>
                </p:cNvPr>
                <p:cNvPicPr/>
                <p:nvPr/>
              </p:nvPicPr>
              <p:blipFill>
                <a:blip r:embed="rId107"/>
                <a:stretch>
                  <a:fillRect/>
                </a:stretch>
              </p:blipFill>
              <p:spPr>
                <a:xfrm>
                  <a:off x="7649096" y="5921946"/>
                  <a:ext cx="5472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5" name="Ink 84">
                  <a:extLst>
                    <a:ext uri="{FF2B5EF4-FFF2-40B4-BE49-F238E27FC236}">
                      <a16:creationId xmlns:a16="http://schemas.microsoft.com/office/drawing/2014/main" id="{EC873320-24A3-CB90-C3F4-BD4BC4AF7662}"/>
                    </a:ext>
                  </a:extLst>
                </p14:cNvPr>
                <p14:cNvContentPartPr/>
                <p14:nvPr/>
              </p14:nvContentPartPr>
              <p14:xfrm>
                <a:off x="7729376" y="5861826"/>
                <a:ext cx="70560" cy="106920"/>
              </p14:xfrm>
            </p:contentPart>
          </mc:Choice>
          <mc:Fallback>
            <p:pic>
              <p:nvPicPr>
                <p:cNvPr id="85" name="Ink 84">
                  <a:extLst>
                    <a:ext uri="{FF2B5EF4-FFF2-40B4-BE49-F238E27FC236}">
                      <a16:creationId xmlns:a16="http://schemas.microsoft.com/office/drawing/2014/main" id="{EC873320-24A3-CB90-C3F4-BD4BC4AF7662}"/>
                    </a:ext>
                  </a:extLst>
                </p:cNvPr>
                <p:cNvPicPr/>
                <p:nvPr/>
              </p:nvPicPr>
              <p:blipFill>
                <a:blip r:embed="rId109"/>
                <a:stretch>
                  <a:fillRect/>
                </a:stretch>
              </p:blipFill>
              <p:spPr>
                <a:xfrm>
                  <a:off x="7720736" y="5853186"/>
                  <a:ext cx="8820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6" name="Ink 85">
                  <a:extLst>
                    <a:ext uri="{FF2B5EF4-FFF2-40B4-BE49-F238E27FC236}">
                      <a16:creationId xmlns:a16="http://schemas.microsoft.com/office/drawing/2014/main" id="{37AB936D-FBF3-64AE-F17F-4D335255D9D4}"/>
                    </a:ext>
                  </a:extLst>
                </p14:cNvPr>
                <p14:cNvContentPartPr/>
                <p14:nvPr/>
              </p14:nvContentPartPr>
              <p14:xfrm>
                <a:off x="7864016" y="5829426"/>
                <a:ext cx="38880" cy="52200"/>
              </p14:xfrm>
            </p:contentPart>
          </mc:Choice>
          <mc:Fallback>
            <p:pic>
              <p:nvPicPr>
                <p:cNvPr id="86" name="Ink 85">
                  <a:extLst>
                    <a:ext uri="{FF2B5EF4-FFF2-40B4-BE49-F238E27FC236}">
                      <a16:creationId xmlns:a16="http://schemas.microsoft.com/office/drawing/2014/main" id="{37AB936D-FBF3-64AE-F17F-4D335255D9D4}"/>
                    </a:ext>
                  </a:extLst>
                </p:cNvPr>
                <p:cNvPicPr/>
                <p:nvPr/>
              </p:nvPicPr>
              <p:blipFill>
                <a:blip r:embed="rId111"/>
                <a:stretch>
                  <a:fillRect/>
                </a:stretch>
              </p:blipFill>
              <p:spPr>
                <a:xfrm>
                  <a:off x="7855016" y="5820426"/>
                  <a:ext cx="5652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7" name="Ink 86">
                  <a:extLst>
                    <a:ext uri="{FF2B5EF4-FFF2-40B4-BE49-F238E27FC236}">
                      <a16:creationId xmlns:a16="http://schemas.microsoft.com/office/drawing/2014/main" id="{D25C449D-B1F6-94D1-E3D2-0196B91B7530}"/>
                    </a:ext>
                  </a:extLst>
                </p14:cNvPr>
                <p14:cNvContentPartPr/>
                <p14:nvPr/>
              </p14:nvContentPartPr>
              <p14:xfrm>
                <a:off x="7798496" y="5802066"/>
                <a:ext cx="87480" cy="58320"/>
              </p14:xfrm>
            </p:contentPart>
          </mc:Choice>
          <mc:Fallback>
            <p:pic>
              <p:nvPicPr>
                <p:cNvPr id="87" name="Ink 86">
                  <a:extLst>
                    <a:ext uri="{FF2B5EF4-FFF2-40B4-BE49-F238E27FC236}">
                      <a16:creationId xmlns:a16="http://schemas.microsoft.com/office/drawing/2014/main" id="{D25C449D-B1F6-94D1-E3D2-0196B91B7530}"/>
                    </a:ext>
                  </a:extLst>
                </p:cNvPr>
                <p:cNvPicPr/>
                <p:nvPr/>
              </p:nvPicPr>
              <p:blipFill>
                <a:blip r:embed="rId113"/>
                <a:stretch>
                  <a:fillRect/>
                </a:stretch>
              </p:blipFill>
              <p:spPr>
                <a:xfrm>
                  <a:off x="7789856" y="5793426"/>
                  <a:ext cx="10512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8" name="Ink 87">
                  <a:extLst>
                    <a:ext uri="{FF2B5EF4-FFF2-40B4-BE49-F238E27FC236}">
                      <a16:creationId xmlns:a16="http://schemas.microsoft.com/office/drawing/2014/main" id="{3308A4C2-98EE-8044-D453-3F7EF7B71AB9}"/>
                    </a:ext>
                  </a:extLst>
                </p14:cNvPr>
                <p14:cNvContentPartPr/>
                <p14:nvPr/>
              </p14:nvContentPartPr>
              <p14:xfrm>
                <a:off x="7918736" y="5707386"/>
                <a:ext cx="172080" cy="130320"/>
              </p14:xfrm>
            </p:contentPart>
          </mc:Choice>
          <mc:Fallback>
            <p:pic>
              <p:nvPicPr>
                <p:cNvPr id="88" name="Ink 87">
                  <a:extLst>
                    <a:ext uri="{FF2B5EF4-FFF2-40B4-BE49-F238E27FC236}">
                      <a16:creationId xmlns:a16="http://schemas.microsoft.com/office/drawing/2014/main" id="{3308A4C2-98EE-8044-D453-3F7EF7B71AB9}"/>
                    </a:ext>
                  </a:extLst>
                </p:cNvPr>
                <p:cNvPicPr/>
                <p:nvPr/>
              </p:nvPicPr>
              <p:blipFill>
                <a:blip r:embed="rId115"/>
                <a:stretch>
                  <a:fillRect/>
                </a:stretch>
              </p:blipFill>
              <p:spPr>
                <a:xfrm>
                  <a:off x="7910096" y="5698386"/>
                  <a:ext cx="18972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9" name="Ink 88">
                  <a:extLst>
                    <a:ext uri="{FF2B5EF4-FFF2-40B4-BE49-F238E27FC236}">
                      <a16:creationId xmlns:a16="http://schemas.microsoft.com/office/drawing/2014/main" id="{5C9E0CA8-B49D-B2CD-9CA4-F20CFD7D0DDB}"/>
                    </a:ext>
                  </a:extLst>
                </p14:cNvPr>
                <p14:cNvContentPartPr/>
                <p14:nvPr/>
              </p14:nvContentPartPr>
              <p14:xfrm>
                <a:off x="8098736" y="5595426"/>
                <a:ext cx="158040" cy="189000"/>
              </p14:xfrm>
            </p:contentPart>
          </mc:Choice>
          <mc:Fallback>
            <p:pic>
              <p:nvPicPr>
                <p:cNvPr id="89" name="Ink 88">
                  <a:extLst>
                    <a:ext uri="{FF2B5EF4-FFF2-40B4-BE49-F238E27FC236}">
                      <a16:creationId xmlns:a16="http://schemas.microsoft.com/office/drawing/2014/main" id="{5C9E0CA8-B49D-B2CD-9CA4-F20CFD7D0DDB}"/>
                    </a:ext>
                  </a:extLst>
                </p:cNvPr>
                <p:cNvPicPr/>
                <p:nvPr/>
              </p:nvPicPr>
              <p:blipFill>
                <a:blip r:embed="rId117"/>
                <a:stretch>
                  <a:fillRect/>
                </a:stretch>
              </p:blipFill>
              <p:spPr>
                <a:xfrm>
                  <a:off x="8090096" y="5586426"/>
                  <a:ext cx="175680" cy="206640"/>
                </a:xfrm>
                <a:prstGeom prst="rect">
                  <a:avLst/>
                </a:prstGeom>
              </p:spPr>
            </p:pic>
          </mc:Fallback>
        </mc:AlternateContent>
      </p:grpSp>
      <p:grpSp>
        <p:nvGrpSpPr>
          <p:cNvPr id="98" name="Group 97">
            <a:extLst>
              <a:ext uri="{FF2B5EF4-FFF2-40B4-BE49-F238E27FC236}">
                <a16:creationId xmlns:a16="http://schemas.microsoft.com/office/drawing/2014/main" id="{B41BA147-12DB-3E39-B585-3B611861FEA3}"/>
              </a:ext>
            </a:extLst>
          </p:cNvPr>
          <p:cNvGrpSpPr/>
          <p:nvPr/>
        </p:nvGrpSpPr>
        <p:grpSpPr>
          <a:xfrm>
            <a:off x="1317776" y="6391746"/>
            <a:ext cx="678240" cy="517320"/>
            <a:chOff x="1317776" y="6391746"/>
            <a:chExt cx="678240" cy="517320"/>
          </a:xfrm>
        </p:grpSpPr>
        <mc:AlternateContent xmlns:mc="http://schemas.openxmlformats.org/markup-compatibility/2006">
          <mc:Choice xmlns:p14="http://schemas.microsoft.com/office/powerpoint/2010/main" Requires="p14">
            <p:contentPart p14:bwMode="auto" r:id="rId118">
              <p14:nvContentPartPr>
                <p14:cNvPr id="91" name="Ink 90">
                  <a:extLst>
                    <a:ext uri="{FF2B5EF4-FFF2-40B4-BE49-F238E27FC236}">
                      <a16:creationId xmlns:a16="http://schemas.microsoft.com/office/drawing/2014/main" id="{E69E4D45-A5D8-310A-A855-4E82E84BA118}"/>
                    </a:ext>
                  </a:extLst>
                </p14:cNvPr>
                <p14:cNvContentPartPr/>
                <p14:nvPr/>
              </p14:nvContentPartPr>
              <p14:xfrm>
                <a:off x="1317776" y="6749586"/>
                <a:ext cx="172440" cy="159480"/>
              </p14:xfrm>
            </p:contentPart>
          </mc:Choice>
          <mc:Fallback>
            <p:pic>
              <p:nvPicPr>
                <p:cNvPr id="91" name="Ink 90">
                  <a:extLst>
                    <a:ext uri="{FF2B5EF4-FFF2-40B4-BE49-F238E27FC236}">
                      <a16:creationId xmlns:a16="http://schemas.microsoft.com/office/drawing/2014/main" id="{E69E4D45-A5D8-310A-A855-4E82E84BA118}"/>
                    </a:ext>
                  </a:extLst>
                </p:cNvPr>
                <p:cNvPicPr/>
                <p:nvPr/>
              </p:nvPicPr>
              <p:blipFill>
                <a:blip r:embed="rId119"/>
                <a:stretch>
                  <a:fillRect/>
                </a:stretch>
              </p:blipFill>
              <p:spPr>
                <a:xfrm>
                  <a:off x="1309136" y="6740586"/>
                  <a:ext cx="19008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92" name="Ink 91">
                  <a:extLst>
                    <a:ext uri="{FF2B5EF4-FFF2-40B4-BE49-F238E27FC236}">
                      <a16:creationId xmlns:a16="http://schemas.microsoft.com/office/drawing/2014/main" id="{28DA97DE-3C05-0220-4A04-2E824CC687ED}"/>
                    </a:ext>
                  </a:extLst>
                </p14:cNvPr>
                <p14:cNvContentPartPr/>
                <p14:nvPr/>
              </p14:nvContentPartPr>
              <p14:xfrm>
                <a:off x="1526216" y="6551946"/>
                <a:ext cx="155520" cy="198360"/>
              </p14:xfrm>
            </p:contentPart>
          </mc:Choice>
          <mc:Fallback>
            <p:pic>
              <p:nvPicPr>
                <p:cNvPr id="92" name="Ink 91">
                  <a:extLst>
                    <a:ext uri="{FF2B5EF4-FFF2-40B4-BE49-F238E27FC236}">
                      <a16:creationId xmlns:a16="http://schemas.microsoft.com/office/drawing/2014/main" id="{28DA97DE-3C05-0220-4A04-2E824CC687ED}"/>
                    </a:ext>
                  </a:extLst>
                </p:cNvPr>
                <p:cNvPicPr/>
                <p:nvPr/>
              </p:nvPicPr>
              <p:blipFill>
                <a:blip r:embed="rId121"/>
                <a:stretch>
                  <a:fillRect/>
                </a:stretch>
              </p:blipFill>
              <p:spPr>
                <a:xfrm>
                  <a:off x="1517576" y="6542946"/>
                  <a:ext cx="17316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93" name="Ink 92">
                  <a:extLst>
                    <a:ext uri="{FF2B5EF4-FFF2-40B4-BE49-F238E27FC236}">
                      <a16:creationId xmlns:a16="http://schemas.microsoft.com/office/drawing/2014/main" id="{F95CCEEF-AFCA-E982-EF5F-AEA84B52247F}"/>
                    </a:ext>
                  </a:extLst>
                </p14:cNvPr>
                <p14:cNvContentPartPr/>
                <p14:nvPr/>
              </p14:nvContentPartPr>
              <p14:xfrm>
                <a:off x="1684976" y="6485706"/>
                <a:ext cx="91080" cy="154440"/>
              </p14:xfrm>
            </p:contentPart>
          </mc:Choice>
          <mc:Fallback>
            <p:pic>
              <p:nvPicPr>
                <p:cNvPr id="93" name="Ink 92">
                  <a:extLst>
                    <a:ext uri="{FF2B5EF4-FFF2-40B4-BE49-F238E27FC236}">
                      <a16:creationId xmlns:a16="http://schemas.microsoft.com/office/drawing/2014/main" id="{F95CCEEF-AFCA-E982-EF5F-AEA84B52247F}"/>
                    </a:ext>
                  </a:extLst>
                </p:cNvPr>
                <p:cNvPicPr/>
                <p:nvPr/>
              </p:nvPicPr>
              <p:blipFill>
                <a:blip r:embed="rId123"/>
                <a:stretch>
                  <a:fillRect/>
                </a:stretch>
              </p:blipFill>
              <p:spPr>
                <a:xfrm>
                  <a:off x="1676336" y="6476706"/>
                  <a:ext cx="10872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94" name="Ink 93">
                  <a:extLst>
                    <a:ext uri="{FF2B5EF4-FFF2-40B4-BE49-F238E27FC236}">
                      <a16:creationId xmlns:a16="http://schemas.microsoft.com/office/drawing/2014/main" id="{54FFF503-3A32-3F37-36EB-723D45301EEA}"/>
                    </a:ext>
                  </a:extLst>
                </p14:cNvPr>
                <p14:cNvContentPartPr/>
                <p14:nvPr/>
              </p14:nvContentPartPr>
              <p14:xfrm>
                <a:off x="1812416" y="6391746"/>
                <a:ext cx="183600" cy="169560"/>
              </p14:xfrm>
            </p:contentPart>
          </mc:Choice>
          <mc:Fallback>
            <p:pic>
              <p:nvPicPr>
                <p:cNvPr id="94" name="Ink 93">
                  <a:extLst>
                    <a:ext uri="{FF2B5EF4-FFF2-40B4-BE49-F238E27FC236}">
                      <a16:creationId xmlns:a16="http://schemas.microsoft.com/office/drawing/2014/main" id="{54FFF503-3A32-3F37-36EB-723D45301EEA}"/>
                    </a:ext>
                  </a:extLst>
                </p:cNvPr>
                <p:cNvPicPr/>
                <p:nvPr/>
              </p:nvPicPr>
              <p:blipFill>
                <a:blip r:embed="rId125"/>
                <a:stretch>
                  <a:fillRect/>
                </a:stretch>
              </p:blipFill>
              <p:spPr>
                <a:xfrm>
                  <a:off x="1803776" y="6383106"/>
                  <a:ext cx="20124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95" name="Ink 94">
                  <a:extLst>
                    <a:ext uri="{FF2B5EF4-FFF2-40B4-BE49-F238E27FC236}">
                      <a16:creationId xmlns:a16="http://schemas.microsoft.com/office/drawing/2014/main" id="{D3847908-CFD2-A2B8-D045-CC6CA879B42B}"/>
                    </a:ext>
                  </a:extLst>
                </p14:cNvPr>
                <p14:cNvContentPartPr/>
                <p14:nvPr/>
              </p14:nvContentPartPr>
              <p14:xfrm>
                <a:off x="1890176" y="6480306"/>
                <a:ext cx="87840" cy="33120"/>
              </p14:xfrm>
            </p:contentPart>
          </mc:Choice>
          <mc:Fallback>
            <p:pic>
              <p:nvPicPr>
                <p:cNvPr id="95" name="Ink 94">
                  <a:extLst>
                    <a:ext uri="{FF2B5EF4-FFF2-40B4-BE49-F238E27FC236}">
                      <a16:creationId xmlns:a16="http://schemas.microsoft.com/office/drawing/2014/main" id="{D3847908-CFD2-A2B8-D045-CC6CA879B42B}"/>
                    </a:ext>
                  </a:extLst>
                </p:cNvPr>
                <p:cNvPicPr/>
                <p:nvPr/>
              </p:nvPicPr>
              <p:blipFill>
                <a:blip r:embed="rId127"/>
                <a:stretch>
                  <a:fillRect/>
                </a:stretch>
              </p:blipFill>
              <p:spPr>
                <a:xfrm>
                  <a:off x="1881536" y="6471306"/>
                  <a:ext cx="105480" cy="50760"/>
                </a:xfrm>
                <a:prstGeom prst="rect">
                  <a:avLst/>
                </a:prstGeom>
              </p:spPr>
            </p:pic>
          </mc:Fallback>
        </mc:AlternateContent>
      </p:grpSp>
      <p:grpSp>
        <p:nvGrpSpPr>
          <p:cNvPr id="97" name="Group 96">
            <a:extLst>
              <a:ext uri="{FF2B5EF4-FFF2-40B4-BE49-F238E27FC236}">
                <a16:creationId xmlns:a16="http://schemas.microsoft.com/office/drawing/2014/main" id="{5FDAE1B4-038A-9ECE-3389-55805D6AEB7E}"/>
              </a:ext>
            </a:extLst>
          </p:cNvPr>
          <p:cNvGrpSpPr/>
          <p:nvPr/>
        </p:nvGrpSpPr>
        <p:grpSpPr>
          <a:xfrm>
            <a:off x="2522336" y="6551586"/>
            <a:ext cx="1053000" cy="624960"/>
            <a:chOff x="2522336" y="6551586"/>
            <a:chExt cx="1053000" cy="624960"/>
          </a:xfrm>
        </p:grpSpPr>
        <mc:AlternateContent xmlns:mc="http://schemas.openxmlformats.org/markup-compatibility/2006">
          <mc:Choice xmlns:p14="http://schemas.microsoft.com/office/powerpoint/2010/main" Requires="p14">
            <p:contentPart p14:bwMode="auto" r:id="rId128">
              <p14:nvContentPartPr>
                <p14:cNvPr id="12" name="Ink 11">
                  <a:extLst>
                    <a:ext uri="{FF2B5EF4-FFF2-40B4-BE49-F238E27FC236}">
                      <a16:creationId xmlns:a16="http://schemas.microsoft.com/office/drawing/2014/main" id="{9CEB058B-3B7B-EE2E-59A8-F4777DC8FABF}"/>
                    </a:ext>
                  </a:extLst>
                </p14:cNvPr>
                <p14:cNvContentPartPr/>
                <p14:nvPr/>
              </p14:nvContentPartPr>
              <p14:xfrm>
                <a:off x="2656616" y="6846066"/>
                <a:ext cx="147960" cy="131040"/>
              </p14:xfrm>
            </p:contentPart>
          </mc:Choice>
          <mc:Fallback>
            <p:pic>
              <p:nvPicPr>
                <p:cNvPr id="12" name="Ink 11">
                  <a:extLst>
                    <a:ext uri="{FF2B5EF4-FFF2-40B4-BE49-F238E27FC236}">
                      <a16:creationId xmlns:a16="http://schemas.microsoft.com/office/drawing/2014/main" id="{9CEB058B-3B7B-EE2E-59A8-F4777DC8FABF}"/>
                    </a:ext>
                  </a:extLst>
                </p:cNvPr>
                <p:cNvPicPr/>
                <p:nvPr/>
              </p:nvPicPr>
              <p:blipFill>
                <a:blip r:embed="rId129"/>
                <a:stretch>
                  <a:fillRect/>
                </a:stretch>
              </p:blipFill>
              <p:spPr>
                <a:xfrm>
                  <a:off x="2647616" y="6837426"/>
                  <a:ext cx="16560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4" name="Ink 13">
                  <a:extLst>
                    <a:ext uri="{FF2B5EF4-FFF2-40B4-BE49-F238E27FC236}">
                      <a16:creationId xmlns:a16="http://schemas.microsoft.com/office/drawing/2014/main" id="{3BD88751-4CC6-6565-5305-54844CA9F48B}"/>
                    </a:ext>
                  </a:extLst>
                </p14:cNvPr>
                <p14:cNvContentPartPr/>
                <p14:nvPr/>
              </p14:nvContentPartPr>
              <p14:xfrm>
                <a:off x="2829776" y="6833466"/>
                <a:ext cx="24480" cy="102240"/>
              </p14:xfrm>
            </p:contentPart>
          </mc:Choice>
          <mc:Fallback>
            <p:pic>
              <p:nvPicPr>
                <p:cNvPr id="14" name="Ink 13">
                  <a:extLst>
                    <a:ext uri="{FF2B5EF4-FFF2-40B4-BE49-F238E27FC236}">
                      <a16:creationId xmlns:a16="http://schemas.microsoft.com/office/drawing/2014/main" id="{3BD88751-4CC6-6565-5305-54844CA9F48B}"/>
                    </a:ext>
                  </a:extLst>
                </p:cNvPr>
                <p:cNvPicPr/>
                <p:nvPr/>
              </p:nvPicPr>
              <p:blipFill>
                <a:blip r:embed="rId131"/>
                <a:stretch>
                  <a:fillRect/>
                </a:stretch>
              </p:blipFill>
              <p:spPr>
                <a:xfrm>
                  <a:off x="2821136" y="6824466"/>
                  <a:ext cx="4212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5" name="Ink 14">
                  <a:extLst>
                    <a:ext uri="{FF2B5EF4-FFF2-40B4-BE49-F238E27FC236}">
                      <a16:creationId xmlns:a16="http://schemas.microsoft.com/office/drawing/2014/main" id="{CB356E16-B174-445F-FC9E-650783E1FB2A}"/>
                    </a:ext>
                  </a:extLst>
                </p14:cNvPr>
                <p14:cNvContentPartPr/>
                <p14:nvPr/>
              </p14:nvContentPartPr>
              <p14:xfrm>
                <a:off x="2784776" y="6874866"/>
                <a:ext cx="154440" cy="25560"/>
              </p14:xfrm>
            </p:contentPart>
          </mc:Choice>
          <mc:Fallback>
            <p:pic>
              <p:nvPicPr>
                <p:cNvPr id="15" name="Ink 14">
                  <a:extLst>
                    <a:ext uri="{FF2B5EF4-FFF2-40B4-BE49-F238E27FC236}">
                      <a16:creationId xmlns:a16="http://schemas.microsoft.com/office/drawing/2014/main" id="{CB356E16-B174-445F-FC9E-650783E1FB2A}"/>
                    </a:ext>
                  </a:extLst>
                </p:cNvPr>
                <p:cNvPicPr/>
                <p:nvPr/>
              </p:nvPicPr>
              <p:blipFill>
                <a:blip r:embed="rId133"/>
                <a:stretch>
                  <a:fillRect/>
                </a:stretch>
              </p:blipFill>
              <p:spPr>
                <a:xfrm>
                  <a:off x="2775776" y="6866226"/>
                  <a:ext cx="17208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6" name="Ink 15">
                  <a:extLst>
                    <a:ext uri="{FF2B5EF4-FFF2-40B4-BE49-F238E27FC236}">
                      <a16:creationId xmlns:a16="http://schemas.microsoft.com/office/drawing/2014/main" id="{A53BA6B3-98E2-DEE5-C8EF-B28A13136AE7}"/>
                    </a:ext>
                  </a:extLst>
                </p14:cNvPr>
                <p14:cNvContentPartPr/>
                <p14:nvPr/>
              </p14:nvContentPartPr>
              <p14:xfrm>
                <a:off x="2954336" y="6772266"/>
                <a:ext cx="159120" cy="120600"/>
              </p14:xfrm>
            </p:contentPart>
          </mc:Choice>
          <mc:Fallback>
            <p:pic>
              <p:nvPicPr>
                <p:cNvPr id="16" name="Ink 15">
                  <a:extLst>
                    <a:ext uri="{FF2B5EF4-FFF2-40B4-BE49-F238E27FC236}">
                      <a16:creationId xmlns:a16="http://schemas.microsoft.com/office/drawing/2014/main" id="{A53BA6B3-98E2-DEE5-C8EF-B28A13136AE7}"/>
                    </a:ext>
                  </a:extLst>
                </p:cNvPr>
                <p:cNvPicPr/>
                <p:nvPr/>
              </p:nvPicPr>
              <p:blipFill>
                <a:blip r:embed="rId135"/>
                <a:stretch>
                  <a:fillRect/>
                </a:stretch>
              </p:blipFill>
              <p:spPr>
                <a:xfrm>
                  <a:off x="2945336" y="6763626"/>
                  <a:ext cx="17676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8" name="Ink 17">
                  <a:extLst>
                    <a:ext uri="{FF2B5EF4-FFF2-40B4-BE49-F238E27FC236}">
                      <a16:creationId xmlns:a16="http://schemas.microsoft.com/office/drawing/2014/main" id="{BAF4E5B3-DB99-E399-807B-ACEECCB9985E}"/>
                    </a:ext>
                  </a:extLst>
                </p14:cNvPr>
                <p14:cNvContentPartPr/>
                <p14:nvPr/>
              </p14:nvContentPartPr>
              <p14:xfrm>
                <a:off x="3097256" y="6739146"/>
                <a:ext cx="135000" cy="81720"/>
              </p14:xfrm>
            </p:contentPart>
          </mc:Choice>
          <mc:Fallback>
            <p:pic>
              <p:nvPicPr>
                <p:cNvPr id="18" name="Ink 17">
                  <a:extLst>
                    <a:ext uri="{FF2B5EF4-FFF2-40B4-BE49-F238E27FC236}">
                      <a16:creationId xmlns:a16="http://schemas.microsoft.com/office/drawing/2014/main" id="{BAF4E5B3-DB99-E399-807B-ACEECCB9985E}"/>
                    </a:ext>
                  </a:extLst>
                </p:cNvPr>
                <p:cNvPicPr/>
                <p:nvPr/>
              </p:nvPicPr>
              <p:blipFill>
                <a:blip r:embed="rId137"/>
                <a:stretch>
                  <a:fillRect/>
                </a:stretch>
              </p:blipFill>
              <p:spPr>
                <a:xfrm>
                  <a:off x="3088616" y="6730506"/>
                  <a:ext cx="15264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9" name="Ink 18">
                  <a:extLst>
                    <a:ext uri="{FF2B5EF4-FFF2-40B4-BE49-F238E27FC236}">
                      <a16:creationId xmlns:a16="http://schemas.microsoft.com/office/drawing/2014/main" id="{095C769E-0910-0CD4-8FE7-8A9012D672AA}"/>
                    </a:ext>
                  </a:extLst>
                </p14:cNvPr>
                <p14:cNvContentPartPr/>
                <p14:nvPr/>
              </p14:nvContentPartPr>
              <p14:xfrm>
                <a:off x="3256016" y="6705306"/>
                <a:ext cx="66960" cy="129960"/>
              </p14:xfrm>
            </p:contentPart>
          </mc:Choice>
          <mc:Fallback>
            <p:pic>
              <p:nvPicPr>
                <p:cNvPr id="19" name="Ink 18">
                  <a:extLst>
                    <a:ext uri="{FF2B5EF4-FFF2-40B4-BE49-F238E27FC236}">
                      <a16:creationId xmlns:a16="http://schemas.microsoft.com/office/drawing/2014/main" id="{095C769E-0910-0CD4-8FE7-8A9012D672AA}"/>
                    </a:ext>
                  </a:extLst>
                </p:cNvPr>
                <p:cNvPicPr/>
                <p:nvPr/>
              </p:nvPicPr>
              <p:blipFill>
                <a:blip r:embed="rId139"/>
                <a:stretch>
                  <a:fillRect/>
                </a:stretch>
              </p:blipFill>
              <p:spPr>
                <a:xfrm>
                  <a:off x="3247016" y="6696666"/>
                  <a:ext cx="8460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96" name="Ink 95">
                  <a:extLst>
                    <a:ext uri="{FF2B5EF4-FFF2-40B4-BE49-F238E27FC236}">
                      <a16:creationId xmlns:a16="http://schemas.microsoft.com/office/drawing/2014/main" id="{1BFCBC58-A968-3D9F-FC7C-4A16E4CE055B}"/>
                    </a:ext>
                  </a:extLst>
                </p14:cNvPr>
                <p14:cNvContentPartPr/>
                <p14:nvPr/>
              </p14:nvContentPartPr>
              <p14:xfrm>
                <a:off x="2522336" y="6551586"/>
                <a:ext cx="1053000" cy="624960"/>
              </p14:xfrm>
            </p:contentPart>
          </mc:Choice>
          <mc:Fallback>
            <p:pic>
              <p:nvPicPr>
                <p:cNvPr id="96" name="Ink 95">
                  <a:extLst>
                    <a:ext uri="{FF2B5EF4-FFF2-40B4-BE49-F238E27FC236}">
                      <a16:creationId xmlns:a16="http://schemas.microsoft.com/office/drawing/2014/main" id="{1BFCBC58-A968-3D9F-FC7C-4A16E4CE055B}"/>
                    </a:ext>
                  </a:extLst>
                </p:cNvPr>
                <p:cNvPicPr/>
                <p:nvPr/>
              </p:nvPicPr>
              <p:blipFill>
                <a:blip r:embed="rId141"/>
                <a:stretch>
                  <a:fillRect/>
                </a:stretch>
              </p:blipFill>
              <p:spPr>
                <a:xfrm>
                  <a:off x="2513336" y="6542586"/>
                  <a:ext cx="1070640" cy="642600"/>
                </a:xfrm>
                <a:prstGeom prst="rect">
                  <a:avLst/>
                </a:prstGeom>
              </p:spPr>
            </p:pic>
          </mc:Fallback>
        </mc:AlternateContent>
      </p:grpSp>
    </p:spTree>
    <p:extLst>
      <p:ext uri="{BB962C8B-B14F-4D97-AF65-F5344CB8AC3E}">
        <p14:creationId xmlns:p14="http://schemas.microsoft.com/office/powerpoint/2010/main" val="3464988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49A0D9-F5DC-4244-8858-AB649C4554F9}"/>
              </a:ext>
            </a:extLst>
          </p:cNvPr>
          <p:cNvPicPr>
            <a:picLocks noChangeAspect="1"/>
          </p:cNvPicPr>
          <p:nvPr/>
        </p:nvPicPr>
        <p:blipFill>
          <a:blip r:embed="rId4"/>
          <a:stretch>
            <a:fillRect/>
          </a:stretch>
        </p:blipFill>
        <p:spPr>
          <a:xfrm>
            <a:off x="8340400" y="417768"/>
            <a:ext cx="4327646" cy="5770196"/>
          </a:xfrm>
          <a:prstGeom prst="rect">
            <a:avLst/>
          </a:prstGeom>
        </p:spPr>
      </p:pic>
      <p:pic>
        <p:nvPicPr>
          <p:cNvPr id="2" name="Picture 1">
            <a:extLst>
              <a:ext uri="{FF2B5EF4-FFF2-40B4-BE49-F238E27FC236}">
                <a16:creationId xmlns:a16="http://schemas.microsoft.com/office/drawing/2014/main" id="{8653AC53-3C03-4064-80A6-8775BBB4B0EE}"/>
              </a:ext>
            </a:extLst>
          </p:cNvPr>
          <p:cNvPicPr>
            <a:picLocks noChangeAspect="1"/>
          </p:cNvPicPr>
          <p:nvPr/>
        </p:nvPicPr>
        <p:blipFill>
          <a:blip r:embed="rId5"/>
          <a:stretch>
            <a:fillRect/>
          </a:stretch>
        </p:blipFill>
        <p:spPr>
          <a:xfrm>
            <a:off x="373886" y="537374"/>
            <a:ext cx="7323527" cy="3743301"/>
          </a:xfrm>
          <a:prstGeom prst="rect">
            <a:avLst/>
          </a:prstGeom>
        </p:spPr>
      </p:pic>
      <p:sp>
        <p:nvSpPr>
          <p:cNvPr id="3" name="Rectangle 2">
            <a:extLst>
              <a:ext uri="{FF2B5EF4-FFF2-40B4-BE49-F238E27FC236}">
                <a16:creationId xmlns:a16="http://schemas.microsoft.com/office/drawing/2014/main" id="{5BC1999F-7127-41E6-A15C-1F770300E8D9}"/>
              </a:ext>
            </a:extLst>
          </p:cNvPr>
          <p:cNvSpPr/>
          <p:nvPr/>
        </p:nvSpPr>
        <p:spPr>
          <a:xfrm>
            <a:off x="54685" y="633124"/>
            <a:ext cx="2480092" cy="453073"/>
          </a:xfrm>
          <a:prstGeom prst="rect">
            <a:avLst/>
          </a:prstGeom>
        </p:spPr>
        <p:txBody>
          <a:bodyPr wrap="square">
            <a:spAutoFit/>
          </a:bodyPr>
          <a:lstStyle/>
          <a:p>
            <a:r>
              <a:rPr lang="en-US" sz="1172" dirty="0"/>
              <a:t>http://ibbiologyhelp.com/AnimalPhysiology/antibodyproduction.html</a:t>
            </a:r>
          </a:p>
        </p:txBody>
      </p:sp>
      <p:sp>
        <p:nvSpPr>
          <p:cNvPr id="8" name="TextBox 7">
            <a:extLst>
              <a:ext uri="{FF2B5EF4-FFF2-40B4-BE49-F238E27FC236}">
                <a16:creationId xmlns:a16="http://schemas.microsoft.com/office/drawing/2014/main" id="{FA1D823D-739E-4C8A-80E5-EC586723ABC7}"/>
              </a:ext>
            </a:extLst>
          </p:cNvPr>
          <p:cNvSpPr txBox="1"/>
          <p:nvPr/>
        </p:nvSpPr>
        <p:spPr>
          <a:xfrm>
            <a:off x="3260549" y="-7627"/>
            <a:ext cx="5297861" cy="551241"/>
          </a:xfrm>
          <a:prstGeom prst="rect">
            <a:avLst/>
          </a:prstGeom>
          <a:noFill/>
        </p:spPr>
        <p:txBody>
          <a:bodyPr wrap="none" rtlCol="0">
            <a:spAutoFit/>
          </a:bodyPr>
          <a:lstStyle/>
          <a:p>
            <a:r>
              <a:rPr lang="en-US" sz="2982" dirty="0"/>
              <a:t>Branches of the Immune System:</a:t>
            </a:r>
          </a:p>
        </p:txBody>
      </p:sp>
      <p:sp>
        <p:nvSpPr>
          <p:cNvPr id="9" name="Date Placeholder 8">
            <a:extLst>
              <a:ext uri="{FF2B5EF4-FFF2-40B4-BE49-F238E27FC236}">
                <a16:creationId xmlns:a16="http://schemas.microsoft.com/office/drawing/2014/main" id="{7A2EC0D3-6E27-47F5-B99C-8D4509912F6F}"/>
              </a:ext>
            </a:extLst>
          </p:cNvPr>
          <p:cNvSpPr>
            <a:spLocks noGrp="1"/>
          </p:cNvSpPr>
          <p:nvPr>
            <p:ph type="dt" sz="half" idx="10"/>
          </p:nvPr>
        </p:nvSpPr>
        <p:spPr/>
        <p:txBody>
          <a:bodyPr/>
          <a:lstStyle/>
          <a:p>
            <a:fld id="{C99AA851-5DFC-421E-AA6B-16C9F660672B}" type="datetime1">
              <a:rPr lang="en-US" smtClean="0"/>
              <a:t>9/7/2024</a:t>
            </a:fld>
            <a:endParaRPr lang="en-US"/>
          </a:p>
        </p:txBody>
      </p:sp>
      <p:sp>
        <p:nvSpPr>
          <p:cNvPr id="11" name="Footer Placeholder 10">
            <a:extLst>
              <a:ext uri="{FF2B5EF4-FFF2-40B4-BE49-F238E27FC236}">
                <a16:creationId xmlns:a16="http://schemas.microsoft.com/office/drawing/2014/main" id="{0ADC3985-7AFE-4C0E-AF66-7806ED8FE54C}"/>
              </a:ext>
            </a:extLst>
          </p:cNvPr>
          <p:cNvSpPr>
            <a:spLocks noGrp="1"/>
          </p:cNvSpPr>
          <p:nvPr>
            <p:ph type="ftr" sz="quarter" idx="11"/>
          </p:nvPr>
        </p:nvSpPr>
        <p:spPr/>
        <p:txBody>
          <a:bodyPr/>
          <a:lstStyle/>
          <a:p>
            <a:r>
              <a:rPr lang="en-US"/>
              <a:t>Drugs and Disease F2024 - Lecture 4</a:t>
            </a:r>
          </a:p>
        </p:txBody>
      </p:sp>
      <p:sp>
        <p:nvSpPr>
          <p:cNvPr id="10" name="Slide Number Placeholder 9">
            <a:extLst>
              <a:ext uri="{FF2B5EF4-FFF2-40B4-BE49-F238E27FC236}">
                <a16:creationId xmlns:a16="http://schemas.microsoft.com/office/drawing/2014/main" id="{E8318729-CE2B-482F-849D-71D72FF54859}"/>
              </a:ext>
            </a:extLst>
          </p:cNvPr>
          <p:cNvSpPr>
            <a:spLocks noGrp="1"/>
          </p:cNvSpPr>
          <p:nvPr>
            <p:ph type="sldNum" sz="quarter" idx="12"/>
          </p:nvPr>
        </p:nvSpPr>
        <p:spPr/>
        <p:txBody>
          <a:bodyPr/>
          <a:lstStyle/>
          <a:p>
            <a:fld id="{5B355701-1634-9947-B683-B8275B8528C8}" type="slidenum">
              <a:rPr lang="en-US" smtClean="0"/>
              <a:t>32</a:t>
            </a:fld>
            <a:endParaRPr lang="en-US" dirty="0"/>
          </a:p>
        </p:txBody>
      </p:sp>
      <p:sp>
        <p:nvSpPr>
          <p:cNvPr id="15" name="TextBox 14">
            <a:extLst>
              <a:ext uri="{FF2B5EF4-FFF2-40B4-BE49-F238E27FC236}">
                <a16:creationId xmlns:a16="http://schemas.microsoft.com/office/drawing/2014/main" id="{EF8E919B-7EFA-4268-BCD5-D8B23C1DC8CD}"/>
              </a:ext>
            </a:extLst>
          </p:cNvPr>
          <p:cNvSpPr txBox="1"/>
          <p:nvPr/>
        </p:nvSpPr>
        <p:spPr>
          <a:xfrm>
            <a:off x="5013543" y="2275252"/>
            <a:ext cx="1041567" cy="321755"/>
          </a:xfrm>
          <a:prstGeom prst="rect">
            <a:avLst/>
          </a:prstGeom>
          <a:noFill/>
        </p:spPr>
        <p:txBody>
          <a:bodyPr wrap="none" rtlCol="0">
            <a:spAutoFit/>
          </a:bodyPr>
          <a:lstStyle/>
          <a:p>
            <a:r>
              <a:rPr lang="en-US" sz="1491" b="1" dirty="0">
                <a:solidFill>
                  <a:srgbClr val="C00000"/>
                </a:solidFill>
              </a:rPr>
              <a:t>Neutrophil</a:t>
            </a:r>
          </a:p>
        </p:txBody>
      </p:sp>
      <p:sp>
        <p:nvSpPr>
          <p:cNvPr id="16" name="TextBox 15">
            <a:extLst>
              <a:ext uri="{FF2B5EF4-FFF2-40B4-BE49-F238E27FC236}">
                <a16:creationId xmlns:a16="http://schemas.microsoft.com/office/drawing/2014/main" id="{17B7E955-6ADA-4F39-90DE-3CF06FE1752C}"/>
              </a:ext>
            </a:extLst>
          </p:cNvPr>
          <p:cNvSpPr txBox="1"/>
          <p:nvPr/>
        </p:nvSpPr>
        <p:spPr>
          <a:xfrm>
            <a:off x="373886" y="5637586"/>
            <a:ext cx="7315200" cy="1323439"/>
          </a:xfrm>
          <a:prstGeom prst="rect">
            <a:avLst/>
          </a:prstGeom>
          <a:noFill/>
        </p:spPr>
        <p:txBody>
          <a:bodyPr wrap="square" rtlCol="0">
            <a:spAutoFit/>
          </a:bodyPr>
          <a:lstStyle/>
          <a:p>
            <a:r>
              <a:rPr lang="en-US" sz="2000" dirty="0"/>
              <a:t>Important </a:t>
            </a:r>
            <a:r>
              <a:rPr lang="en-US" sz="2000" b="1" dirty="0"/>
              <a:t>primary</a:t>
            </a:r>
            <a:r>
              <a:rPr lang="en-US" sz="2000" dirty="0"/>
              <a:t> lymphatic organs: bone marrow (B), thymus (T)-Generate all immune cell.</a:t>
            </a:r>
          </a:p>
          <a:p>
            <a:r>
              <a:rPr lang="en-US" sz="2000" dirty="0"/>
              <a:t>Important </a:t>
            </a:r>
            <a:r>
              <a:rPr lang="en-US" sz="2000" b="1" dirty="0"/>
              <a:t>secondary</a:t>
            </a:r>
            <a:r>
              <a:rPr lang="en-US" sz="2000" dirty="0"/>
              <a:t> lymphatic organs: lymph nodes, spleen, Peyer’s patches – Activation of immune cells.</a:t>
            </a:r>
          </a:p>
        </p:txBody>
      </p:sp>
      <p:sp>
        <p:nvSpPr>
          <p:cNvPr id="17" name="Rectangle 16">
            <a:extLst>
              <a:ext uri="{FF2B5EF4-FFF2-40B4-BE49-F238E27FC236}">
                <a16:creationId xmlns:a16="http://schemas.microsoft.com/office/drawing/2014/main" id="{A9FFBD5B-16D9-4452-A59E-2F7F542375EA}"/>
              </a:ext>
            </a:extLst>
          </p:cNvPr>
          <p:cNvSpPr/>
          <p:nvPr/>
        </p:nvSpPr>
        <p:spPr>
          <a:xfrm>
            <a:off x="9496451" y="6219319"/>
            <a:ext cx="2757352" cy="272703"/>
          </a:xfrm>
          <a:prstGeom prst="rect">
            <a:avLst/>
          </a:prstGeom>
        </p:spPr>
        <p:txBody>
          <a:bodyPr wrap="square">
            <a:spAutoFit/>
          </a:bodyPr>
          <a:lstStyle/>
          <a:p>
            <a:r>
              <a:rPr lang="en-US" sz="1172" dirty="0"/>
              <a:t>https://www.topperlearning.com/</a:t>
            </a:r>
          </a:p>
        </p:txBody>
      </p:sp>
      <p:sp>
        <p:nvSpPr>
          <p:cNvPr id="18" name="Oval 17">
            <a:extLst>
              <a:ext uri="{FF2B5EF4-FFF2-40B4-BE49-F238E27FC236}">
                <a16:creationId xmlns:a16="http://schemas.microsoft.com/office/drawing/2014/main" id="{C5E54668-A9AB-4F03-944B-EDA7E46AF7FC}"/>
              </a:ext>
            </a:extLst>
          </p:cNvPr>
          <p:cNvSpPr/>
          <p:nvPr/>
        </p:nvSpPr>
        <p:spPr>
          <a:xfrm>
            <a:off x="11547028" y="1472076"/>
            <a:ext cx="737736" cy="533245"/>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19" name="Oval 18">
            <a:extLst>
              <a:ext uri="{FF2B5EF4-FFF2-40B4-BE49-F238E27FC236}">
                <a16:creationId xmlns:a16="http://schemas.microsoft.com/office/drawing/2014/main" id="{F65167A4-8EB6-4AA0-B7E8-812084CFA459}"/>
              </a:ext>
            </a:extLst>
          </p:cNvPr>
          <p:cNvSpPr/>
          <p:nvPr/>
        </p:nvSpPr>
        <p:spPr>
          <a:xfrm>
            <a:off x="8437336" y="1391221"/>
            <a:ext cx="1059116" cy="420522"/>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7" name="Rectangle 6">
            <a:extLst>
              <a:ext uri="{FF2B5EF4-FFF2-40B4-BE49-F238E27FC236}">
                <a16:creationId xmlns:a16="http://schemas.microsoft.com/office/drawing/2014/main" id="{82156442-FA3B-46FE-AA97-64F038ABE11F}"/>
              </a:ext>
            </a:extLst>
          </p:cNvPr>
          <p:cNvSpPr/>
          <p:nvPr/>
        </p:nvSpPr>
        <p:spPr>
          <a:xfrm>
            <a:off x="5013542" y="2485868"/>
            <a:ext cx="1610607" cy="551177"/>
          </a:xfrm>
          <a:prstGeom prst="rect">
            <a:avLst/>
          </a:prstGeom>
        </p:spPr>
        <p:txBody>
          <a:bodyPr wrap="square">
            <a:spAutoFit/>
          </a:bodyPr>
          <a:lstStyle/>
          <a:p>
            <a:r>
              <a:rPr lang="en-US" sz="1491" b="1" dirty="0">
                <a:solidFill>
                  <a:srgbClr val="C00000"/>
                </a:solidFill>
              </a:rPr>
              <a:t>Macrophage</a:t>
            </a:r>
          </a:p>
          <a:p>
            <a:r>
              <a:rPr lang="en-US" sz="1491" b="1" dirty="0">
                <a:solidFill>
                  <a:srgbClr val="C00000"/>
                </a:solidFill>
              </a:rPr>
              <a:t>Dendritic cell</a:t>
            </a:r>
          </a:p>
        </p:txBody>
      </p:sp>
      <p:sp>
        <p:nvSpPr>
          <p:cNvPr id="4" name="TextBox 3">
            <a:extLst>
              <a:ext uri="{FF2B5EF4-FFF2-40B4-BE49-F238E27FC236}">
                <a16:creationId xmlns:a16="http://schemas.microsoft.com/office/drawing/2014/main" id="{341B6848-9F79-4137-B4DD-DA76CF961998}"/>
              </a:ext>
            </a:extLst>
          </p:cNvPr>
          <p:cNvSpPr txBox="1"/>
          <p:nvPr/>
        </p:nvSpPr>
        <p:spPr>
          <a:xfrm>
            <a:off x="373886" y="4144492"/>
            <a:ext cx="9122565" cy="1477328"/>
          </a:xfrm>
          <a:prstGeom prst="rect">
            <a:avLst/>
          </a:prstGeom>
          <a:noFill/>
        </p:spPr>
        <p:txBody>
          <a:bodyPr wrap="square" rtlCol="0">
            <a:spAutoFit/>
          </a:bodyPr>
          <a:lstStyle/>
          <a:p>
            <a:r>
              <a:rPr lang="en-US" sz="1800" b="1" i="1" dirty="0">
                <a:solidFill>
                  <a:schemeClr val="tx2">
                    <a:lumMod val="60000"/>
                    <a:lumOff val="40000"/>
                  </a:schemeClr>
                </a:solidFill>
              </a:rPr>
              <a:t>Why is the innate system essential?</a:t>
            </a:r>
          </a:p>
          <a:p>
            <a:pPr marL="304324" indent="-304324">
              <a:buFont typeface="Arial" panose="020B0604020202020204" pitchFamily="34" charset="0"/>
              <a:buChar char="•"/>
            </a:pPr>
            <a:r>
              <a:rPr lang="en-US" sz="1800" i="1" dirty="0">
                <a:solidFill>
                  <a:schemeClr val="tx2">
                    <a:lumMod val="60000"/>
                    <a:lumOff val="40000"/>
                  </a:schemeClr>
                </a:solidFill>
              </a:rPr>
              <a:t>A pathogen doubles every hour.</a:t>
            </a:r>
          </a:p>
          <a:p>
            <a:pPr marL="304324" indent="-304324">
              <a:buFont typeface="Arial" panose="020B0604020202020204" pitchFamily="34" charset="0"/>
              <a:buChar char="•"/>
            </a:pPr>
            <a:r>
              <a:rPr lang="en-US" sz="1800" i="1" dirty="0">
                <a:solidFill>
                  <a:schemeClr val="tx2">
                    <a:lumMod val="60000"/>
                    <a:lumOff val="40000"/>
                  </a:schemeClr>
                </a:solidFill>
              </a:rPr>
              <a:t>It takes 7 days to produce antibody (after 1</a:t>
            </a:r>
            <a:r>
              <a:rPr lang="en-US" sz="1800" i="1" baseline="30000" dirty="0">
                <a:solidFill>
                  <a:schemeClr val="tx2">
                    <a:lumMod val="60000"/>
                    <a:lumOff val="40000"/>
                  </a:schemeClr>
                </a:solidFill>
              </a:rPr>
              <a:t>st</a:t>
            </a:r>
            <a:r>
              <a:rPr lang="en-US" sz="1800" i="1" dirty="0">
                <a:solidFill>
                  <a:schemeClr val="tx2">
                    <a:lumMod val="60000"/>
                    <a:lumOff val="40000"/>
                  </a:schemeClr>
                </a:solidFill>
              </a:rPr>
              <a:t> exposure)</a:t>
            </a:r>
          </a:p>
          <a:p>
            <a:pPr marL="304324" indent="-304324">
              <a:buFont typeface="Arial" panose="020B0604020202020204" pitchFamily="34" charset="0"/>
              <a:buChar char="•"/>
            </a:pPr>
            <a:r>
              <a:rPr lang="en-US" sz="1800" i="1" dirty="0">
                <a:solidFill>
                  <a:schemeClr val="tx2">
                    <a:lumMod val="60000"/>
                    <a:lumOff val="40000"/>
                  </a:schemeClr>
                </a:solidFill>
              </a:rPr>
              <a:t>How many bacteria would be present if they grew uncontrolled for 7 days: 2 </a:t>
            </a:r>
            <a:r>
              <a:rPr lang="en-US" sz="1800" i="1" baseline="30000" dirty="0">
                <a:solidFill>
                  <a:schemeClr val="tx2">
                    <a:lumMod val="60000"/>
                    <a:lumOff val="40000"/>
                  </a:schemeClr>
                </a:solidFill>
              </a:rPr>
              <a:t>24 x 7</a:t>
            </a:r>
            <a:r>
              <a:rPr lang="en-US" sz="1800" i="1" dirty="0">
                <a:solidFill>
                  <a:schemeClr val="tx2">
                    <a:lumMod val="60000"/>
                    <a:lumOff val="40000"/>
                  </a:schemeClr>
                </a:solidFill>
              </a:rPr>
              <a:t> = 3.7 x 10</a:t>
            </a:r>
            <a:r>
              <a:rPr lang="en-US" sz="1800" i="1" baseline="30000" dirty="0">
                <a:solidFill>
                  <a:schemeClr val="tx2">
                    <a:lumMod val="60000"/>
                    <a:lumOff val="40000"/>
                  </a:schemeClr>
                </a:solidFill>
              </a:rPr>
              <a:t>50</a:t>
            </a:r>
            <a:r>
              <a:rPr lang="en-US" sz="1800" i="1" dirty="0">
                <a:solidFill>
                  <a:schemeClr val="tx2">
                    <a:lumMod val="60000"/>
                    <a:lumOff val="40000"/>
                  </a:schemeClr>
                </a:solidFill>
              </a:rPr>
              <a:t> </a:t>
            </a:r>
          </a:p>
          <a:p>
            <a:r>
              <a:rPr lang="en-US" sz="1800" i="1" dirty="0">
                <a:solidFill>
                  <a:schemeClr val="tx2">
                    <a:lumMod val="60000"/>
                    <a:lumOff val="40000"/>
                  </a:schemeClr>
                </a:solidFill>
              </a:rPr>
              <a:t>(there are approximately 10</a:t>
            </a:r>
            <a:r>
              <a:rPr lang="en-US" sz="1800" i="1" baseline="30000" dirty="0">
                <a:solidFill>
                  <a:schemeClr val="tx2">
                    <a:lumMod val="60000"/>
                    <a:lumOff val="40000"/>
                  </a:schemeClr>
                </a:solidFill>
              </a:rPr>
              <a:t>13</a:t>
            </a:r>
            <a:r>
              <a:rPr lang="en-US" sz="1800" i="1" dirty="0">
                <a:solidFill>
                  <a:schemeClr val="tx2">
                    <a:lumMod val="60000"/>
                    <a:lumOff val="40000"/>
                  </a:schemeClr>
                </a:solidFill>
              </a:rPr>
              <a:t> cells in the human body)</a:t>
            </a:r>
          </a:p>
        </p:txBody>
      </p:sp>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8626C4FF-E645-9E7B-802F-12F2CFBAEBBC}"/>
                  </a:ext>
                </a:extLst>
              </p14:cNvPr>
              <p14:cNvContentPartPr/>
              <p14:nvPr/>
            </p14:nvContentPartPr>
            <p14:xfrm>
              <a:off x="4923536" y="1065906"/>
              <a:ext cx="1806840" cy="366120"/>
            </p14:xfrm>
          </p:contentPart>
        </mc:Choice>
        <mc:Fallback>
          <p:pic>
            <p:nvPicPr>
              <p:cNvPr id="5" name="Ink 4">
                <a:extLst>
                  <a:ext uri="{FF2B5EF4-FFF2-40B4-BE49-F238E27FC236}">
                    <a16:creationId xmlns:a16="http://schemas.microsoft.com/office/drawing/2014/main" id="{8626C4FF-E645-9E7B-802F-12F2CFBAEBBC}"/>
                  </a:ext>
                </a:extLst>
              </p:cNvPr>
              <p:cNvPicPr/>
              <p:nvPr/>
            </p:nvPicPr>
            <p:blipFill>
              <a:blip r:embed="rId7"/>
              <a:stretch>
                <a:fillRect/>
              </a:stretch>
            </p:blipFill>
            <p:spPr>
              <a:xfrm>
                <a:off x="4914536" y="1057266"/>
                <a:ext cx="1824480" cy="383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3712213C-15EB-F293-13B6-F167E7D46D23}"/>
                  </a:ext>
                </a:extLst>
              </p14:cNvPr>
              <p14:cNvContentPartPr/>
              <p14:nvPr/>
            </p14:nvContentPartPr>
            <p14:xfrm>
              <a:off x="6160856" y="1573146"/>
              <a:ext cx="1246680" cy="351720"/>
            </p14:xfrm>
          </p:contentPart>
        </mc:Choice>
        <mc:Fallback>
          <p:pic>
            <p:nvPicPr>
              <p:cNvPr id="6" name="Ink 5">
                <a:extLst>
                  <a:ext uri="{FF2B5EF4-FFF2-40B4-BE49-F238E27FC236}">
                    <a16:creationId xmlns:a16="http://schemas.microsoft.com/office/drawing/2014/main" id="{3712213C-15EB-F293-13B6-F167E7D46D23}"/>
                  </a:ext>
                </a:extLst>
              </p:cNvPr>
              <p:cNvPicPr/>
              <p:nvPr/>
            </p:nvPicPr>
            <p:blipFill>
              <a:blip r:embed="rId9"/>
              <a:stretch>
                <a:fillRect/>
              </a:stretch>
            </p:blipFill>
            <p:spPr>
              <a:xfrm>
                <a:off x="6152216" y="1564146"/>
                <a:ext cx="1264320" cy="3693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1" name="Ink 20">
                <a:extLst>
                  <a:ext uri="{FF2B5EF4-FFF2-40B4-BE49-F238E27FC236}">
                    <a16:creationId xmlns:a16="http://schemas.microsoft.com/office/drawing/2014/main" id="{A0978ADF-E760-C587-7C46-EDF705611573}"/>
                  </a:ext>
                </a:extLst>
              </p14:cNvPr>
              <p14:cNvContentPartPr/>
              <p14:nvPr/>
            </p14:nvContentPartPr>
            <p14:xfrm>
              <a:off x="6239336" y="2779866"/>
              <a:ext cx="1119240" cy="347040"/>
            </p14:xfrm>
          </p:contentPart>
        </mc:Choice>
        <mc:Fallback>
          <p:pic>
            <p:nvPicPr>
              <p:cNvPr id="21" name="Ink 20">
                <a:extLst>
                  <a:ext uri="{FF2B5EF4-FFF2-40B4-BE49-F238E27FC236}">
                    <a16:creationId xmlns:a16="http://schemas.microsoft.com/office/drawing/2014/main" id="{A0978ADF-E760-C587-7C46-EDF705611573}"/>
                  </a:ext>
                </a:extLst>
              </p:cNvPr>
              <p:cNvPicPr/>
              <p:nvPr/>
            </p:nvPicPr>
            <p:blipFill>
              <a:blip r:embed="rId11"/>
              <a:stretch>
                <a:fillRect/>
              </a:stretch>
            </p:blipFill>
            <p:spPr>
              <a:xfrm>
                <a:off x="6230336" y="2770866"/>
                <a:ext cx="1136880" cy="364680"/>
              </a:xfrm>
              <a:prstGeom prst="rect">
                <a:avLst/>
              </a:prstGeom>
            </p:spPr>
          </p:pic>
        </mc:Fallback>
      </mc:AlternateContent>
      <p:grpSp>
        <p:nvGrpSpPr>
          <p:cNvPr id="23" name="Group 22">
            <a:extLst>
              <a:ext uri="{FF2B5EF4-FFF2-40B4-BE49-F238E27FC236}">
                <a16:creationId xmlns:a16="http://schemas.microsoft.com/office/drawing/2014/main" id="{C6EE2858-6B95-B4A3-1074-248FE9733335}"/>
              </a:ext>
            </a:extLst>
          </p:cNvPr>
          <p:cNvGrpSpPr/>
          <p:nvPr/>
        </p:nvGrpSpPr>
        <p:grpSpPr>
          <a:xfrm>
            <a:off x="4919936" y="2270466"/>
            <a:ext cx="2118240" cy="749880"/>
            <a:chOff x="4919936" y="2270466"/>
            <a:chExt cx="2118240" cy="749880"/>
          </a:xfrm>
        </p:grpSpPr>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80D48BBA-70D4-9150-B668-FD6720722562}"/>
                    </a:ext>
                  </a:extLst>
                </p14:cNvPr>
                <p14:cNvContentPartPr/>
                <p14:nvPr/>
              </p14:nvContentPartPr>
              <p14:xfrm>
                <a:off x="6391256" y="2355786"/>
                <a:ext cx="177120" cy="48600"/>
              </p14:xfrm>
            </p:contentPart>
          </mc:Choice>
          <mc:Fallback>
            <p:pic>
              <p:nvPicPr>
                <p:cNvPr id="12" name="Ink 11">
                  <a:extLst>
                    <a:ext uri="{FF2B5EF4-FFF2-40B4-BE49-F238E27FC236}">
                      <a16:creationId xmlns:a16="http://schemas.microsoft.com/office/drawing/2014/main" id="{80D48BBA-70D4-9150-B668-FD6720722562}"/>
                    </a:ext>
                  </a:extLst>
                </p:cNvPr>
                <p:cNvPicPr/>
                <p:nvPr/>
              </p:nvPicPr>
              <p:blipFill>
                <a:blip r:embed="rId13"/>
                <a:stretch>
                  <a:fillRect/>
                </a:stretch>
              </p:blipFill>
              <p:spPr>
                <a:xfrm>
                  <a:off x="6382256" y="2346786"/>
                  <a:ext cx="194760" cy="662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A8068DA4-AD7E-CFAF-17A3-6A8F20DC385A}"/>
                    </a:ext>
                  </a:extLst>
                </p14:cNvPr>
                <p14:cNvContentPartPr/>
                <p14:nvPr/>
              </p14:nvContentPartPr>
              <p14:xfrm>
                <a:off x="6845936" y="2511306"/>
                <a:ext cx="192240" cy="43920"/>
              </p14:xfrm>
            </p:contentPart>
          </mc:Choice>
          <mc:Fallback>
            <p:pic>
              <p:nvPicPr>
                <p:cNvPr id="13" name="Ink 12">
                  <a:extLst>
                    <a:ext uri="{FF2B5EF4-FFF2-40B4-BE49-F238E27FC236}">
                      <a16:creationId xmlns:a16="http://schemas.microsoft.com/office/drawing/2014/main" id="{A8068DA4-AD7E-CFAF-17A3-6A8F20DC385A}"/>
                    </a:ext>
                  </a:extLst>
                </p:cNvPr>
                <p:cNvPicPr/>
                <p:nvPr/>
              </p:nvPicPr>
              <p:blipFill>
                <a:blip r:embed="rId15"/>
                <a:stretch>
                  <a:fillRect/>
                </a:stretch>
              </p:blipFill>
              <p:spPr>
                <a:xfrm>
                  <a:off x="6836936" y="2502666"/>
                  <a:ext cx="20988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2" name="Ink 21">
                  <a:extLst>
                    <a:ext uri="{FF2B5EF4-FFF2-40B4-BE49-F238E27FC236}">
                      <a16:creationId xmlns:a16="http://schemas.microsoft.com/office/drawing/2014/main" id="{5689A4A0-2A54-8B63-DE41-82E4417237AE}"/>
                    </a:ext>
                  </a:extLst>
                </p14:cNvPr>
                <p14:cNvContentPartPr/>
                <p14:nvPr/>
              </p14:nvContentPartPr>
              <p14:xfrm>
                <a:off x="4919936" y="2270466"/>
                <a:ext cx="1283400" cy="749880"/>
              </p14:xfrm>
            </p:contentPart>
          </mc:Choice>
          <mc:Fallback>
            <p:pic>
              <p:nvPicPr>
                <p:cNvPr id="22" name="Ink 21">
                  <a:extLst>
                    <a:ext uri="{FF2B5EF4-FFF2-40B4-BE49-F238E27FC236}">
                      <a16:creationId xmlns:a16="http://schemas.microsoft.com/office/drawing/2014/main" id="{5689A4A0-2A54-8B63-DE41-82E4417237AE}"/>
                    </a:ext>
                  </a:extLst>
                </p:cNvPr>
                <p:cNvPicPr/>
                <p:nvPr/>
              </p:nvPicPr>
              <p:blipFill>
                <a:blip r:embed="rId17"/>
                <a:stretch>
                  <a:fillRect/>
                </a:stretch>
              </p:blipFill>
              <p:spPr>
                <a:xfrm>
                  <a:off x="4910936" y="2261826"/>
                  <a:ext cx="1301040" cy="767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
            <p14:nvContentPartPr>
              <p14:cNvPr id="35" name="Ink 34">
                <a:extLst>
                  <a:ext uri="{FF2B5EF4-FFF2-40B4-BE49-F238E27FC236}">
                    <a16:creationId xmlns:a16="http://schemas.microsoft.com/office/drawing/2014/main" id="{6B83A119-2F8B-AD5C-EC49-7BAE1F815C80}"/>
                  </a:ext>
                </a:extLst>
              </p14:cNvPr>
              <p14:cNvContentPartPr/>
              <p14:nvPr/>
            </p14:nvContentPartPr>
            <p14:xfrm>
              <a:off x="1963256" y="1011906"/>
              <a:ext cx="1522080" cy="397440"/>
            </p14:xfrm>
          </p:contentPart>
        </mc:Choice>
        <mc:Fallback>
          <p:pic>
            <p:nvPicPr>
              <p:cNvPr id="35" name="Ink 34">
                <a:extLst>
                  <a:ext uri="{FF2B5EF4-FFF2-40B4-BE49-F238E27FC236}">
                    <a16:creationId xmlns:a16="http://schemas.microsoft.com/office/drawing/2014/main" id="{6B83A119-2F8B-AD5C-EC49-7BAE1F815C80}"/>
                  </a:ext>
                </a:extLst>
              </p:cNvPr>
              <p:cNvPicPr/>
              <p:nvPr/>
            </p:nvPicPr>
            <p:blipFill>
              <a:blip r:embed="rId19"/>
              <a:stretch>
                <a:fillRect/>
              </a:stretch>
            </p:blipFill>
            <p:spPr>
              <a:xfrm>
                <a:off x="1954616" y="1002906"/>
                <a:ext cx="1539720" cy="4150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6" name="Ink 35">
                <a:extLst>
                  <a:ext uri="{FF2B5EF4-FFF2-40B4-BE49-F238E27FC236}">
                    <a16:creationId xmlns:a16="http://schemas.microsoft.com/office/drawing/2014/main" id="{66B54430-7C6C-2725-AEEF-8D134651D608}"/>
                  </a:ext>
                </a:extLst>
              </p14:cNvPr>
              <p14:cNvContentPartPr/>
              <p14:nvPr/>
            </p14:nvContentPartPr>
            <p14:xfrm>
              <a:off x="3662816" y="1221786"/>
              <a:ext cx="1021680" cy="124920"/>
            </p14:xfrm>
          </p:contentPart>
        </mc:Choice>
        <mc:Fallback>
          <p:pic>
            <p:nvPicPr>
              <p:cNvPr id="36" name="Ink 35">
                <a:extLst>
                  <a:ext uri="{FF2B5EF4-FFF2-40B4-BE49-F238E27FC236}">
                    <a16:creationId xmlns:a16="http://schemas.microsoft.com/office/drawing/2014/main" id="{66B54430-7C6C-2725-AEEF-8D134651D608}"/>
                  </a:ext>
                </a:extLst>
              </p:cNvPr>
              <p:cNvPicPr/>
              <p:nvPr/>
            </p:nvPicPr>
            <p:blipFill>
              <a:blip r:embed="rId21"/>
              <a:stretch>
                <a:fillRect/>
              </a:stretch>
            </p:blipFill>
            <p:spPr>
              <a:xfrm>
                <a:off x="3653816" y="1212786"/>
                <a:ext cx="10393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5" name="Ink 44">
                <a:extLst>
                  <a:ext uri="{FF2B5EF4-FFF2-40B4-BE49-F238E27FC236}">
                    <a16:creationId xmlns:a16="http://schemas.microsoft.com/office/drawing/2014/main" id="{BDD95787-78CD-E6B2-2372-5E4480C28CF5}"/>
                  </a:ext>
                </a:extLst>
              </p14:cNvPr>
              <p14:cNvContentPartPr/>
              <p14:nvPr/>
            </p14:nvContentPartPr>
            <p14:xfrm>
              <a:off x="2618816" y="2982906"/>
              <a:ext cx="821520" cy="330840"/>
            </p14:xfrm>
          </p:contentPart>
        </mc:Choice>
        <mc:Fallback>
          <p:pic>
            <p:nvPicPr>
              <p:cNvPr id="45" name="Ink 44">
                <a:extLst>
                  <a:ext uri="{FF2B5EF4-FFF2-40B4-BE49-F238E27FC236}">
                    <a16:creationId xmlns:a16="http://schemas.microsoft.com/office/drawing/2014/main" id="{BDD95787-78CD-E6B2-2372-5E4480C28CF5}"/>
                  </a:ext>
                </a:extLst>
              </p:cNvPr>
              <p:cNvPicPr/>
              <p:nvPr/>
            </p:nvPicPr>
            <p:blipFill>
              <a:blip r:embed="rId23"/>
              <a:stretch>
                <a:fillRect/>
              </a:stretch>
            </p:blipFill>
            <p:spPr>
              <a:xfrm>
                <a:off x="2609816" y="2973906"/>
                <a:ext cx="83916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6" name="Ink 45">
                <a:extLst>
                  <a:ext uri="{FF2B5EF4-FFF2-40B4-BE49-F238E27FC236}">
                    <a16:creationId xmlns:a16="http://schemas.microsoft.com/office/drawing/2014/main" id="{2C54CA31-EEA1-0715-BF37-D1280F608BC1}"/>
                  </a:ext>
                </a:extLst>
              </p14:cNvPr>
              <p14:cNvContentPartPr/>
              <p14:nvPr/>
            </p14:nvContentPartPr>
            <p14:xfrm>
              <a:off x="1114736" y="2104146"/>
              <a:ext cx="753120" cy="482760"/>
            </p14:xfrm>
          </p:contentPart>
        </mc:Choice>
        <mc:Fallback>
          <p:pic>
            <p:nvPicPr>
              <p:cNvPr id="46" name="Ink 45">
                <a:extLst>
                  <a:ext uri="{FF2B5EF4-FFF2-40B4-BE49-F238E27FC236}">
                    <a16:creationId xmlns:a16="http://schemas.microsoft.com/office/drawing/2014/main" id="{2C54CA31-EEA1-0715-BF37-D1280F608BC1}"/>
                  </a:ext>
                </a:extLst>
              </p:cNvPr>
              <p:cNvPicPr/>
              <p:nvPr/>
            </p:nvPicPr>
            <p:blipFill>
              <a:blip r:embed="rId25"/>
              <a:stretch>
                <a:fillRect/>
              </a:stretch>
            </p:blipFill>
            <p:spPr>
              <a:xfrm>
                <a:off x="1106096" y="2095146"/>
                <a:ext cx="770760" cy="500400"/>
              </a:xfrm>
              <a:prstGeom prst="rect">
                <a:avLst/>
              </a:prstGeom>
            </p:spPr>
          </p:pic>
        </mc:Fallback>
      </mc:AlternateContent>
      <p:grpSp>
        <p:nvGrpSpPr>
          <p:cNvPr id="53" name="Group 52">
            <a:extLst>
              <a:ext uri="{FF2B5EF4-FFF2-40B4-BE49-F238E27FC236}">
                <a16:creationId xmlns:a16="http://schemas.microsoft.com/office/drawing/2014/main" id="{350F1711-D840-390A-299B-05E355C8BF08}"/>
              </a:ext>
            </a:extLst>
          </p:cNvPr>
          <p:cNvGrpSpPr/>
          <p:nvPr/>
        </p:nvGrpSpPr>
        <p:grpSpPr>
          <a:xfrm>
            <a:off x="691736" y="2861226"/>
            <a:ext cx="754560" cy="314640"/>
            <a:chOff x="691736" y="2861226"/>
            <a:chExt cx="754560" cy="314640"/>
          </a:xfrm>
        </p:grpSpPr>
        <mc:AlternateContent xmlns:mc="http://schemas.openxmlformats.org/markup-compatibility/2006">
          <mc:Choice xmlns:p14="http://schemas.microsoft.com/office/powerpoint/2010/main" Requires="p14">
            <p:contentPart p14:bwMode="auto" r:id="rId26">
              <p14:nvContentPartPr>
                <p14:cNvPr id="47" name="Ink 46">
                  <a:extLst>
                    <a:ext uri="{FF2B5EF4-FFF2-40B4-BE49-F238E27FC236}">
                      <a16:creationId xmlns:a16="http://schemas.microsoft.com/office/drawing/2014/main" id="{715597B6-7932-47B2-A617-DA21AB15C2F9}"/>
                    </a:ext>
                  </a:extLst>
                </p14:cNvPr>
                <p14:cNvContentPartPr/>
                <p14:nvPr/>
              </p14:nvContentPartPr>
              <p14:xfrm>
                <a:off x="826376" y="2893986"/>
                <a:ext cx="87120" cy="188280"/>
              </p14:xfrm>
            </p:contentPart>
          </mc:Choice>
          <mc:Fallback>
            <p:pic>
              <p:nvPicPr>
                <p:cNvPr id="47" name="Ink 46">
                  <a:extLst>
                    <a:ext uri="{FF2B5EF4-FFF2-40B4-BE49-F238E27FC236}">
                      <a16:creationId xmlns:a16="http://schemas.microsoft.com/office/drawing/2014/main" id="{715597B6-7932-47B2-A617-DA21AB15C2F9}"/>
                    </a:ext>
                  </a:extLst>
                </p:cNvPr>
                <p:cNvPicPr/>
                <p:nvPr/>
              </p:nvPicPr>
              <p:blipFill>
                <a:blip r:embed="rId27"/>
                <a:stretch>
                  <a:fillRect/>
                </a:stretch>
              </p:blipFill>
              <p:spPr>
                <a:xfrm>
                  <a:off x="817736" y="2884986"/>
                  <a:ext cx="104760"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8" name="Ink 47">
                  <a:extLst>
                    <a:ext uri="{FF2B5EF4-FFF2-40B4-BE49-F238E27FC236}">
                      <a16:creationId xmlns:a16="http://schemas.microsoft.com/office/drawing/2014/main" id="{28725F5F-7B5C-AC63-BCD6-864B5ADAADCB}"/>
                    </a:ext>
                  </a:extLst>
                </p14:cNvPr>
                <p14:cNvContentPartPr/>
                <p14:nvPr/>
              </p14:nvContentPartPr>
              <p14:xfrm>
                <a:off x="691736" y="2861226"/>
                <a:ext cx="243000" cy="110520"/>
              </p14:xfrm>
            </p:contentPart>
          </mc:Choice>
          <mc:Fallback>
            <p:pic>
              <p:nvPicPr>
                <p:cNvPr id="48" name="Ink 47">
                  <a:extLst>
                    <a:ext uri="{FF2B5EF4-FFF2-40B4-BE49-F238E27FC236}">
                      <a16:creationId xmlns:a16="http://schemas.microsoft.com/office/drawing/2014/main" id="{28725F5F-7B5C-AC63-BCD6-864B5ADAADCB}"/>
                    </a:ext>
                  </a:extLst>
                </p:cNvPr>
                <p:cNvPicPr/>
                <p:nvPr/>
              </p:nvPicPr>
              <p:blipFill>
                <a:blip r:embed="rId29"/>
                <a:stretch>
                  <a:fillRect/>
                </a:stretch>
              </p:blipFill>
              <p:spPr>
                <a:xfrm>
                  <a:off x="683096" y="2852586"/>
                  <a:ext cx="26064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9" name="Ink 48">
                  <a:extLst>
                    <a:ext uri="{FF2B5EF4-FFF2-40B4-BE49-F238E27FC236}">
                      <a16:creationId xmlns:a16="http://schemas.microsoft.com/office/drawing/2014/main" id="{A57C8E8C-975C-4896-0320-526DCEBF8C7F}"/>
                    </a:ext>
                  </a:extLst>
                </p14:cNvPr>
                <p14:cNvContentPartPr/>
                <p14:nvPr/>
              </p14:nvContentPartPr>
              <p14:xfrm>
                <a:off x="997376" y="2996586"/>
                <a:ext cx="137520" cy="81000"/>
              </p14:xfrm>
            </p:contentPart>
          </mc:Choice>
          <mc:Fallback>
            <p:pic>
              <p:nvPicPr>
                <p:cNvPr id="49" name="Ink 48">
                  <a:extLst>
                    <a:ext uri="{FF2B5EF4-FFF2-40B4-BE49-F238E27FC236}">
                      <a16:creationId xmlns:a16="http://schemas.microsoft.com/office/drawing/2014/main" id="{A57C8E8C-975C-4896-0320-526DCEBF8C7F}"/>
                    </a:ext>
                  </a:extLst>
                </p:cNvPr>
                <p:cNvPicPr/>
                <p:nvPr/>
              </p:nvPicPr>
              <p:blipFill>
                <a:blip r:embed="rId31"/>
                <a:stretch>
                  <a:fillRect/>
                </a:stretch>
              </p:blipFill>
              <p:spPr>
                <a:xfrm>
                  <a:off x="988736" y="2987586"/>
                  <a:ext cx="155160" cy="986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0" name="Ink 49">
                  <a:extLst>
                    <a:ext uri="{FF2B5EF4-FFF2-40B4-BE49-F238E27FC236}">
                      <a16:creationId xmlns:a16="http://schemas.microsoft.com/office/drawing/2014/main" id="{9E86948F-4F74-7956-E038-2D7EAE2A96C6}"/>
                    </a:ext>
                  </a:extLst>
                </p14:cNvPr>
                <p14:cNvContentPartPr/>
                <p14:nvPr/>
              </p14:nvContentPartPr>
              <p14:xfrm>
                <a:off x="1151456" y="2950866"/>
                <a:ext cx="51840" cy="69120"/>
              </p14:xfrm>
            </p:contentPart>
          </mc:Choice>
          <mc:Fallback>
            <p:pic>
              <p:nvPicPr>
                <p:cNvPr id="50" name="Ink 49">
                  <a:extLst>
                    <a:ext uri="{FF2B5EF4-FFF2-40B4-BE49-F238E27FC236}">
                      <a16:creationId xmlns:a16="http://schemas.microsoft.com/office/drawing/2014/main" id="{9E86948F-4F74-7956-E038-2D7EAE2A96C6}"/>
                    </a:ext>
                  </a:extLst>
                </p:cNvPr>
                <p:cNvPicPr/>
                <p:nvPr/>
              </p:nvPicPr>
              <p:blipFill>
                <a:blip r:embed="rId33"/>
                <a:stretch>
                  <a:fillRect/>
                </a:stretch>
              </p:blipFill>
              <p:spPr>
                <a:xfrm>
                  <a:off x="1142456" y="2942226"/>
                  <a:ext cx="6948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1" name="Ink 50">
                  <a:extLst>
                    <a:ext uri="{FF2B5EF4-FFF2-40B4-BE49-F238E27FC236}">
                      <a16:creationId xmlns:a16="http://schemas.microsoft.com/office/drawing/2014/main" id="{3A3A1C92-49EB-1CB2-431D-07FA3AC488DA}"/>
                    </a:ext>
                  </a:extLst>
                </p14:cNvPr>
                <p14:cNvContentPartPr/>
                <p14:nvPr/>
              </p14:nvContentPartPr>
              <p14:xfrm>
                <a:off x="1079456" y="2877786"/>
                <a:ext cx="348840" cy="117000"/>
              </p14:xfrm>
            </p:contentPart>
          </mc:Choice>
          <mc:Fallback>
            <p:pic>
              <p:nvPicPr>
                <p:cNvPr id="51" name="Ink 50">
                  <a:extLst>
                    <a:ext uri="{FF2B5EF4-FFF2-40B4-BE49-F238E27FC236}">
                      <a16:creationId xmlns:a16="http://schemas.microsoft.com/office/drawing/2014/main" id="{3A3A1C92-49EB-1CB2-431D-07FA3AC488DA}"/>
                    </a:ext>
                  </a:extLst>
                </p:cNvPr>
                <p:cNvPicPr/>
                <p:nvPr/>
              </p:nvPicPr>
              <p:blipFill>
                <a:blip r:embed="rId35"/>
                <a:stretch>
                  <a:fillRect/>
                </a:stretch>
              </p:blipFill>
              <p:spPr>
                <a:xfrm>
                  <a:off x="1070456" y="2869146"/>
                  <a:ext cx="36648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52" name="Ink 51">
                  <a:extLst>
                    <a:ext uri="{FF2B5EF4-FFF2-40B4-BE49-F238E27FC236}">
                      <a16:creationId xmlns:a16="http://schemas.microsoft.com/office/drawing/2014/main" id="{DF0F3674-A472-D447-BC7E-B94E7AA5D48B}"/>
                    </a:ext>
                  </a:extLst>
                </p14:cNvPr>
                <p14:cNvContentPartPr/>
                <p14:nvPr/>
              </p14:nvContentPartPr>
              <p14:xfrm>
                <a:off x="1081976" y="3023946"/>
                <a:ext cx="364320" cy="151920"/>
              </p14:xfrm>
            </p:contentPart>
          </mc:Choice>
          <mc:Fallback>
            <p:pic>
              <p:nvPicPr>
                <p:cNvPr id="52" name="Ink 51">
                  <a:extLst>
                    <a:ext uri="{FF2B5EF4-FFF2-40B4-BE49-F238E27FC236}">
                      <a16:creationId xmlns:a16="http://schemas.microsoft.com/office/drawing/2014/main" id="{DF0F3674-A472-D447-BC7E-B94E7AA5D48B}"/>
                    </a:ext>
                  </a:extLst>
                </p:cNvPr>
                <p:cNvPicPr/>
                <p:nvPr/>
              </p:nvPicPr>
              <p:blipFill>
                <a:blip r:embed="rId37"/>
                <a:stretch>
                  <a:fillRect/>
                </a:stretch>
              </p:blipFill>
              <p:spPr>
                <a:xfrm>
                  <a:off x="1072976" y="3015306"/>
                  <a:ext cx="381960" cy="1695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8">
            <p14:nvContentPartPr>
              <p14:cNvPr id="24" name="Ink 23">
                <a:extLst>
                  <a:ext uri="{FF2B5EF4-FFF2-40B4-BE49-F238E27FC236}">
                    <a16:creationId xmlns:a16="http://schemas.microsoft.com/office/drawing/2014/main" id="{6C009146-9A5F-37B3-4F78-F4693277276D}"/>
                  </a:ext>
                </a:extLst>
              </p14:cNvPr>
              <p14:cNvContentPartPr/>
              <p14:nvPr/>
            </p14:nvContentPartPr>
            <p14:xfrm>
              <a:off x="6432656" y="1003266"/>
              <a:ext cx="199440" cy="115560"/>
            </p14:xfrm>
          </p:contentPart>
        </mc:Choice>
        <mc:Fallback>
          <p:pic>
            <p:nvPicPr>
              <p:cNvPr id="24" name="Ink 23">
                <a:extLst>
                  <a:ext uri="{FF2B5EF4-FFF2-40B4-BE49-F238E27FC236}">
                    <a16:creationId xmlns:a16="http://schemas.microsoft.com/office/drawing/2014/main" id="{6C009146-9A5F-37B3-4F78-F4693277276D}"/>
                  </a:ext>
                </a:extLst>
              </p:cNvPr>
              <p:cNvPicPr/>
              <p:nvPr/>
            </p:nvPicPr>
            <p:blipFill>
              <a:blip r:embed="rId39"/>
              <a:stretch>
                <a:fillRect/>
              </a:stretch>
            </p:blipFill>
            <p:spPr>
              <a:xfrm>
                <a:off x="6424016" y="994266"/>
                <a:ext cx="21708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5" name="Ink 24">
                <a:extLst>
                  <a:ext uri="{FF2B5EF4-FFF2-40B4-BE49-F238E27FC236}">
                    <a16:creationId xmlns:a16="http://schemas.microsoft.com/office/drawing/2014/main" id="{C6F1C26F-27DE-3F53-52DC-C770835851BE}"/>
                  </a:ext>
                </a:extLst>
              </p14:cNvPr>
              <p14:cNvContentPartPr/>
              <p14:nvPr/>
            </p14:nvContentPartPr>
            <p14:xfrm>
              <a:off x="6831176" y="698706"/>
              <a:ext cx="251280" cy="304560"/>
            </p14:xfrm>
          </p:contentPart>
        </mc:Choice>
        <mc:Fallback>
          <p:pic>
            <p:nvPicPr>
              <p:cNvPr id="25" name="Ink 24">
                <a:extLst>
                  <a:ext uri="{FF2B5EF4-FFF2-40B4-BE49-F238E27FC236}">
                    <a16:creationId xmlns:a16="http://schemas.microsoft.com/office/drawing/2014/main" id="{C6F1C26F-27DE-3F53-52DC-C770835851BE}"/>
                  </a:ext>
                </a:extLst>
              </p:cNvPr>
              <p:cNvPicPr/>
              <p:nvPr/>
            </p:nvPicPr>
            <p:blipFill>
              <a:blip r:embed="rId41"/>
              <a:stretch>
                <a:fillRect/>
              </a:stretch>
            </p:blipFill>
            <p:spPr>
              <a:xfrm>
                <a:off x="6822176" y="690066"/>
                <a:ext cx="268920" cy="3222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6" name="Ink 25">
                <a:extLst>
                  <a:ext uri="{FF2B5EF4-FFF2-40B4-BE49-F238E27FC236}">
                    <a16:creationId xmlns:a16="http://schemas.microsoft.com/office/drawing/2014/main" id="{690AD647-7CC1-6470-323C-50A6B1F9E04E}"/>
                  </a:ext>
                </a:extLst>
              </p14:cNvPr>
              <p14:cNvContentPartPr/>
              <p14:nvPr/>
            </p14:nvContentPartPr>
            <p14:xfrm>
              <a:off x="7092896" y="713106"/>
              <a:ext cx="174600" cy="122400"/>
            </p14:xfrm>
          </p:contentPart>
        </mc:Choice>
        <mc:Fallback>
          <p:pic>
            <p:nvPicPr>
              <p:cNvPr id="26" name="Ink 25">
                <a:extLst>
                  <a:ext uri="{FF2B5EF4-FFF2-40B4-BE49-F238E27FC236}">
                    <a16:creationId xmlns:a16="http://schemas.microsoft.com/office/drawing/2014/main" id="{690AD647-7CC1-6470-323C-50A6B1F9E04E}"/>
                  </a:ext>
                </a:extLst>
              </p:cNvPr>
              <p:cNvPicPr/>
              <p:nvPr/>
            </p:nvPicPr>
            <p:blipFill>
              <a:blip r:embed="rId43"/>
              <a:stretch>
                <a:fillRect/>
              </a:stretch>
            </p:blipFill>
            <p:spPr>
              <a:xfrm>
                <a:off x="7083896" y="704106"/>
                <a:ext cx="19224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7" name="Ink 26">
                <a:extLst>
                  <a:ext uri="{FF2B5EF4-FFF2-40B4-BE49-F238E27FC236}">
                    <a16:creationId xmlns:a16="http://schemas.microsoft.com/office/drawing/2014/main" id="{BECFC9E7-EA18-6777-957E-754B0E2BE0A7}"/>
                  </a:ext>
                </a:extLst>
              </p14:cNvPr>
              <p14:cNvContentPartPr/>
              <p14:nvPr/>
            </p14:nvContentPartPr>
            <p14:xfrm>
              <a:off x="7318976" y="595386"/>
              <a:ext cx="344880" cy="195840"/>
            </p14:xfrm>
          </p:contentPart>
        </mc:Choice>
        <mc:Fallback>
          <p:pic>
            <p:nvPicPr>
              <p:cNvPr id="27" name="Ink 26">
                <a:extLst>
                  <a:ext uri="{FF2B5EF4-FFF2-40B4-BE49-F238E27FC236}">
                    <a16:creationId xmlns:a16="http://schemas.microsoft.com/office/drawing/2014/main" id="{BECFC9E7-EA18-6777-957E-754B0E2BE0A7}"/>
                  </a:ext>
                </a:extLst>
              </p:cNvPr>
              <p:cNvPicPr/>
              <p:nvPr/>
            </p:nvPicPr>
            <p:blipFill>
              <a:blip r:embed="rId45"/>
              <a:stretch>
                <a:fillRect/>
              </a:stretch>
            </p:blipFill>
            <p:spPr>
              <a:xfrm>
                <a:off x="7310336" y="586746"/>
                <a:ext cx="36252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8" name="Ink 27">
                <a:extLst>
                  <a:ext uri="{FF2B5EF4-FFF2-40B4-BE49-F238E27FC236}">
                    <a16:creationId xmlns:a16="http://schemas.microsoft.com/office/drawing/2014/main" id="{991E809C-AB8C-0B19-C6DE-188710616FB5}"/>
                  </a:ext>
                </a:extLst>
              </p14:cNvPr>
              <p14:cNvContentPartPr/>
              <p14:nvPr/>
            </p14:nvContentPartPr>
            <p14:xfrm>
              <a:off x="7160576" y="1063746"/>
              <a:ext cx="98640" cy="233280"/>
            </p14:xfrm>
          </p:contentPart>
        </mc:Choice>
        <mc:Fallback>
          <p:pic>
            <p:nvPicPr>
              <p:cNvPr id="28" name="Ink 27">
                <a:extLst>
                  <a:ext uri="{FF2B5EF4-FFF2-40B4-BE49-F238E27FC236}">
                    <a16:creationId xmlns:a16="http://schemas.microsoft.com/office/drawing/2014/main" id="{991E809C-AB8C-0B19-C6DE-188710616FB5}"/>
                  </a:ext>
                </a:extLst>
              </p:cNvPr>
              <p:cNvPicPr/>
              <p:nvPr/>
            </p:nvPicPr>
            <p:blipFill>
              <a:blip r:embed="rId47"/>
              <a:stretch>
                <a:fillRect/>
              </a:stretch>
            </p:blipFill>
            <p:spPr>
              <a:xfrm>
                <a:off x="7151576" y="1054746"/>
                <a:ext cx="116280" cy="2509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29" name="Ink 28">
                <a:extLst>
                  <a:ext uri="{FF2B5EF4-FFF2-40B4-BE49-F238E27FC236}">
                    <a16:creationId xmlns:a16="http://schemas.microsoft.com/office/drawing/2014/main" id="{71AC3F29-A273-A178-2C24-266104F2652F}"/>
                  </a:ext>
                </a:extLst>
              </p14:cNvPr>
              <p14:cNvContentPartPr/>
              <p14:nvPr/>
            </p14:nvContentPartPr>
            <p14:xfrm>
              <a:off x="7317896" y="986346"/>
              <a:ext cx="68760" cy="110160"/>
            </p14:xfrm>
          </p:contentPart>
        </mc:Choice>
        <mc:Fallback>
          <p:pic>
            <p:nvPicPr>
              <p:cNvPr id="29" name="Ink 28">
                <a:extLst>
                  <a:ext uri="{FF2B5EF4-FFF2-40B4-BE49-F238E27FC236}">
                    <a16:creationId xmlns:a16="http://schemas.microsoft.com/office/drawing/2014/main" id="{71AC3F29-A273-A178-2C24-266104F2652F}"/>
                  </a:ext>
                </a:extLst>
              </p:cNvPr>
              <p:cNvPicPr/>
              <p:nvPr/>
            </p:nvPicPr>
            <p:blipFill>
              <a:blip r:embed="rId49"/>
              <a:stretch>
                <a:fillRect/>
              </a:stretch>
            </p:blipFill>
            <p:spPr>
              <a:xfrm>
                <a:off x="7309256" y="977346"/>
                <a:ext cx="8640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0" name="Ink 29">
                <a:extLst>
                  <a:ext uri="{FF2B5EF4-FFF2-40B4-BE49-F238E27FC236}">
                    <a16:creationId xmlns:a16="http://schemas.microsoft.com/office/drawing/2014/main" id="{C37939D3-2AC9-A9AC-194E-F29AEF50A565}"/>
                  </a:ext>
                </a:extLst>
              </p14:cNvPr>
              <p14:cNvContentPartPr/>
              <p14:nvPr/>
            </p14:nvContentPartPr>
            <p14:xfrm>
              <a:off x="7429856" y="946386"/>
              <a:ext cx="118800" cy="79920"/>
            </p14:xfrm>
          </p:contentPart>
        </mc:Choice>
        <mc:Fallback>
          <p:pic>
            <p:nvPicPr>
              <p:cNvPr id="30" name="Ink 29">
                <a:extLst>
                  <a:ext uri="{FF2B5EF4-FFF2-40B4-BE49-F238E27FC236}">
                    <a16:creationId xmlns:a16="http://schemas.microsoft.com/office/drawing/2014/main" id="{C37939D3-2AC9-A9AC-194E-F29AEF50A565}"/>
                  </a:ext>
                </a:extLst>
              </p:cNvPr>
              <p:cNvPicPr/>
              <p:nvPr/>
            </p:nvPicPr>
            <p:blipFill>
              <a:blip r:embed="rId51"/>
              <a:stretch>
                <a:fillRect/>
              </a:stretch>
            </p:blipFill>
            <p:spPr>
              <a:xfrm>
                <a:off x="7420856" y="937746"/>
                <a:ext cx="13644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1" name="Ink 30">
                <a:extLst>
                  <a:ext uri="{FF2B5EF4-FFF2-40B4-BE49-F238E27FC236}">
                    <a16:creationId xmlns:a16="http://schemas.microsoft.com/office/drawing/2014/main" id="{69252743-5EDE-16EB-ADC2-A589EDF2CCB2}"/>
                  </a:ext>
                </a:extLst>
              </p14:cNvPr>
              <p14:cNvContentPartPr/>
              <p14:nvPr/>
            </p14:nvContentPartPr>
            <p14:xfrm>
              <a:off x="7598336" y="868986"/>
              <a:ext cx="92880" cy="130320"/>
            </p14:xfrm>
          </p:contentPart>
        </mc:Choice>
        <mc:Fallback>
          <p:pic>
            <p:nvPicPr>
              <p:cNvPr id="31" name="Ink 30">
                <a:extLst>
                  <a:ext uri="{FF2B5EF4-FFF2-40B4-BE49-F238E27FC236}">
                    <a16:creationId xmlns:a16="http://schemas.microsoft.com/office/drawing/2014/main" id="{69252743-5EDE-16EB-ADC2-A589EDF2CCB2}"/>
                  </a:ext>
                </a:extLst>
              </p:cNvPr>
              <p:cNvPicPr/>
              <p:nvPr/>
            </p:nvPicPr>
            <p:blipFill>
              <a:blip r:embed="rId53"/>
              <a:stretch>
                <a:fillRect/>
              </a:stretch>
            </p:blipFill>
            <p:spPr>
              <a:xfrm>
                <a:off x="7589696" y="859986"/>
                <a:ext cx="11052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2" name="Ink 31">
                <a:extLst>
                  <a:ext uri="{FF2B5EF4-FFF2-40B4-BE49-F238E27FC236}">
                    <a16:creationId xmlns:a16="http://schemas.microsoft.com/office/drawing/2014/main" id="{DCD35551-D17E-8388-0F22-CD99F5E01202}"/>
                  </a:ext>
                </a:extLst>
              </p14:cNvPr>
              <p14:cNvContentPartPr/>
              <p14:nvPr/>
            </p14:nvContentPartPr>
            <p14:xfrm>
              <a:off x="7717496" y="699786"/>
              <a:ext cx="341280" cy="234720"/>
            </p14:xfrm>
          </p:contentPart>
        </mc:Choice>
        <mc:Fallback>
          <p:pic>
            <p:nvPicPr>
              <p:cNvPr id="32" name="Ink 31">
                <a:extLst>
                  <a:ext uri="{FF2B5EF4-FFF2-40B4-BE49-F238E27FC236}">
                    <a16:creationId xmlns:a16="http://schemas.microsoft.com/office/drawing/2014/main" id="{DCD35551-D17E-8388-0F22-CD99F5E01202}"/>
                  </a:ext>
                </a:extLst>
              </p:cNvPr>
              <p:cNvPicPr/>
              <p:nvPr/>
            </p:nvPicPr>
            <p:blipFill>
              <a:blip r:embed="rId55"/>
              <a:stretch>
                <a:fillRect/>
              </a:stretch>
            </p:blipFill>
            <p:spPr>
              <a:xfrm>
                <a:off x="7708496" y="690786"/>
                <a:ext cx="35892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3" name="Ink 32">
                <a:extLst>
                  <a:ext uri="{FF2B5EF4-FFF2-40B4-BE49-F238E27FC236}">
                    <a16:creationId xmlns:a16="http://schemas.microsoft.com/office/drawing/2014/main" id="{D220F90E-AEDA-4C86-896B-B482D29C1D83}"/>
                  </a:ext>
                </a:extLst>
              </p14:cNvPr>
              <p14:cNvContentPartPr/>
              <p14:nvPr/>
            </p14:nvContentPartPr>
            <p14:xfrm>
              <a:off x="7907936" y="752706"/>
              <a:ext cx="352440" cy="63720"/>
            </p14:xfrm>
          </p:contentPart>
        </mc:Choice>
        <mc:Fallback>
          <p:pic>
            <p:nvPicPr>
              <p:cNvPr id="33" name="Ink 32">
                <a:extLst>
                  <a:ext uri="{FF2B5EF4-FFF2-40B4-BE49-F238E27FC236}">
                    <a16:creationId xmlns:a16="http://schemas.microsoft.com/office/drawing/2014/main" id="{D220F90E-AEDA-4C86-896B-B482D29C1D83}"/>
                  </a:ext>
                </a:extLst>
              </p:cNvPr>
              <p:cNvPicPr/>
              <p:nvPr/>
            </p:nvPicPr>
            <p:blipFill>
              <a:blip r:embed="rId57"/>
              <a:stretch>
                <a:fillRect/>
              </a:stretch>
            </p:blipFill>
            <p:spPr>
              <a:xfrm>
                <a:off x="7899296" y="743706"/>
                <a:ext cx="37008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4" name="Ink 53">
                <a:extLst>
                  <a:ext uri="{FF2B5EF4-FFF2-40B4-BE49-F238E27FC236}">
                    <a16:creationId xmlns:a16="http://schemas.microsoft.com/office/drawing/2014/main" id="{76A7746F-F0BE-E399-53AD-792EF96F53F0}"/>
                  </a:ext>
                </a:extLst>
              </p14:cNvPr>
              <p14:cNvContentPartPr/>
              <p14:nvPr/>
            </p14:nvContentPartPr>
            <p14:xfrm>
              <a:off x="5133416" y="1075266"/>
              <a:ext cx="1344960" cy="352440"/>
            </p14:xfrm>
          </p:contentPart>
        </mc:Choice>
        <mc:Fallback>
          <p:pic>
            <p:nvPicPr>
              <p:cNvPr id="54" name="Ink 53">
                <a:extLst>
                  <a:ext uri="{FF2B5EF4-FFF2-40B4-BE49-F238E27FC236}">
                    <a16:creationId xmlns:a16="http://schemas.microsoft.com/office/drawing/2014/main" id="{76A7746F-F0BE-E399-53AD-792EF96F53F0}"/>
                  </a:ext>
                </a:extLst>
              </p:cNvPr>
              <p:cNvPicPr/>
              <p:nvPr/>
            </p:nvPicPr>
            <p:blipFill>
              <a:blip r:embed="rId59"/>
              <a:stretch>
                <a:fillRect/>
              </a:stretch>
            </p:blipFill>
            <p:spPr>
              <a:xfrm>
                <a:off x="5124776" y="1066626"/>
                <a:ext cx="1362600" cy="370080"/>
              </a:xfrm>
              <a:prstGeom prst="rect">
                <a:avLst/>
              </a:prstGeom>
            </p:spPr>
          </p:pic>
        </mc:Fallback>
      </mc:AlternateContent>
      <p:grpSp>
        <p:nvGrpSpPr>
          <p:cNvPr id="57" name="Group 56">
            <a:extLst>
              <a:ext uri="{FF2B5EF4-FFF2-40B4-BE49-F238E27FC236}">
                <a16:creationId xmlns:a16="http://schemas.microsoft.com/office/drawing/2014/main" id="{027235AE-4047-FE1C-020C-F3E4639C910C}"/>
              </a:ext>
            </a:extLst>
          </p:cNvPr>
          <p:cNvGrpSpPr/>
          <p:nvPr/>
        </p:nvGrpSpPr>
        <p:grpSpPr>
          <a:xfrm>
            <a:off x="3617096" y="805986"/>
            <a:ext cx="1542960" cy="573120"/>
            <a:chOff x="3617096" y="805986"/>
            <a:chExt cx="1542960" cy="573120"/>
          </a:xfrm>
        </p:grpSpPr>
        <mc:AlternateContent xmlns:mc="http://schemas.openxmlformats.org/markup-compatibility/2006">
          <mc:Choice xmlns:p14="http://schemas.microsoft.com/office/powerpoint/2010/main" Requires="p14">
            <p:contentPart p14:bwMode="auto" r:id="rId60">
              <p14:nvContentPartPr>
                <p14:cNvPr id="37" name="Ink 36">
                  <a:extLst>
                    <a:ext uri="{FF2B5EF4-FFF2-40B4-BE49-F238E27FC236}">
                      <a16:creationId xmlns:a16="http://schemas.microsoft.com/office/drawing/2014/main" id="{94BA13F7-3794-D67D-7A3B-162D382AAE77}"/>
                    </a:ext>
                  </a:extLst>
                </p14:cNvPr>
                <p14:cNvContentPartPr/>
                <p14:nvPr/>
              </p14:nvContentPartPr>
              <p14:xfrm>
                <a:off x="3858296" y="1054026"/>
                <a:ext cx="153000" cy="147240"/>
              </p14:xfrm>
            </p:contentPart>
          </mc:Choice>
          <mc:Fallback>
            <p:pic>
              <p:nvPicPr>
                <p:cNvPr id="37" name="Ink 36">
                  <a:extLst>
                    <a:ext uri="{FF2B5EF4-FFF2-40B4-BE49-F238E27FC236}">
                      <a16:creationId xmlns:a16="http://schemas.microsoft.com/office/drawing/2014/main" id="{94BA13F7-3794-D67D-7A3B-162D382AAE77}"/>
                    </a:ext>
                  </a:extLst>
                </p:cNvPr>
                <p:cNvPicPr/>
                <p:nvPr/>
              </p:nvPicPr>
              <p:blipFill>
                <a:blip r:embed="rId61"/>
                <a:stretch>
                  <a:fillRect/>
                </a:stretch>
              </p:blipFill>
              <p:spPr>
                <a:xfrm>
                  <a:off x="3849296" y="1045386"/>
                  <a:ext cx="17064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8" name="Ink 37">
                  <a:extLst>
                    <a:ext uri="{FF2B5EF4-FFF2-40B4-BE49-F238E27FC236}">
                      <a16:creationId xmlns:a16="http://schemas.microsoft.com/office/drawing/2014/main" id="{58B1E308-A9EF-A569-8F94-F7B3CC97CC65}"/>
                    </a:ext>
                  </a:extLst>
                </p14:cNvPr>
                <p14:cNvContentPartPr/>
                <p14:nvPr/>
              </p14:nvContentPartPr>
              <p14:xfrm>
                <a:off x="4077896" y="1094346"/>
                <a:ext cx="59040" cy="18000"/>
              </p14:xfrm>
            </p:contentPart>
          </mc:Choice>
          <mc:Fallback>
            <p:pic>
              <p:nvPicPr>
                <p:cNvPr id="38" name="Ink 37">
                  <a:extLst>
                    <a:ext uri="{FF2B5EF4-FFF2-40B4-BE49-F238E27FC236}">
                      <a16:creationId xmlns:a16="http://schemas.microsoft.com/office/drawing/2014/main" id="{58B1E308-A9EF-A569-8F94-F7B3CC97CC65}"/>
                    </a:ext>
                  </a:extLst>
                </p:cNvPr>
                <p:cNvPicPr/>
                <p:nvPr/>
              </p:nvPicPr>
              <p:blipFill>
                <a:blip r:embed="rId63"/>
                <a:stretch>
                  <a:fillRect/>
                </a:stretch>
              </p:blipFill>
              <p:spPr>
                <a:xfrm>
                  <a:off x="4069256" y="1085706"/>
                  <a:ext cx="7668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39" name="Ink 38">
                  <a:extLst>
                    <a:ext uri="{FF2B5EF4-FFF2-40B4-BE49-F238E27FC236}">
                      <a16:creationId xmlns:a16="http://schemas.microsoft.com/office/drawing/2014/main" id="{61DD0A63-DA25-EAF9-A105-EA5DBE1423F8}"/>
                    </a:ext>
                  </a:extLst>
                </p14:cNvPr>
                <p14:cNvContentPartPr/>
                <p14:nvPr/>
              </p14:nvContentPartPr>
              <p14:xfrm>
                <a:off x="4291016" y="1043226"/>
                <a:ext cx="79920" cy="118440"/>
              </p14:xfrm>
            </p:contentPart>
          </mc:Choice>
          <mc:Fallback>
            <p:pic>
              <p:nvPicPr>
                <p:cNvPr id="39" name="Ink 38">
                  <a:extLst>
                    <a:ext uri="{FF2B5EF4-FFF2-40B4-BE49-F238E27FC236}">
                      <a16:creationId xmlns:a16="http://schemas.microsoft.com/office/drawing/2014/main" id="{61DD0A63-DA25-EAF9-A105-EA5DBE1423F8}"/>
                    </a:ext>
                  </a:extLst>
                </p:cNvPr>
                <p:cNvPicPr/>
                <p:nvPr/>
              </p:nvPicPr>
              <p:blipFill>
                <a:blip r:embed="rId65"/>
                <a:stretch>
                  <a:fillRect/>
                </a:stretch>
              </p:blipFill>
              <p:spPr>
                <a:xfrm>
                  <a:off x="4282376" y="1034226"/>
                  <a:ext cx="9756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0" name="Ink 39">
                  <a:extLst>
                    <a:ext uri="{FF2B5EF4-FFF2-40B4-BE49-F238E27FC236}">
                      <a16:creationId xmlns:a16="http://schemas.microsoft.com/office/drawing/2014/main" id="{F7E045F0-CF95-D994-7A4E-0A64DA370BA4}"/>
                    </a:ext>
                  </a:extLst>
                </p14:cNvPr>
                <p14:cNvContentPartPr/>
                <p14:nvPr/>
              </p14:nvContentPartPr>
              <p14:xfrm>
                <a:off x="4417376" y="1034586"/>
                <a:ext cx="59400" cy="95040"/>
              </p14:xfrm>
            </p:contentPart>
          </mc:Choice>
          <mc:Fallback>
            <p:pic>
              <p:nvPicPr>
                <p:cNvPr id="40" name="Ink 39">
                  <a:extLst>
                    <a:ext uri="{FF2B5EF4-FFF2-40B4-BE49-F238E27FC236}">
                      <a16:creationId xmlns:a16="http://schemas.microsoft.com/office/drawing/2014/main" id="{F7E045F0-CF95-D994-7A4E-0A64DA370BA4}"/>
                    </a:ext>
                  </a:extLst>
                </p:cNvPr>
                <p:cNvPicPr/>
                <p:nvPr/>
              </p:nvPicPr>
              <p:blipFill>
                <a:blip r:embed="rId67"/>
                <a:stretch>
                  <a:fillRect/>
                </a:stretch>
              </p:blipFill>
              <p:spPr>
                <a:xfrm>
                  <a:off x="4408376" y="1025946"/>
                  <a:ext cx="7704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1" name="Ink 40">
                  <a:extLst>
                    <a:ext uri="{FF2B5EF4-FFF2-40B4-BE49-F238E27FC236}">
                      <a16:creationId xmlns:a16="http://schemas.microsoft.com/office/drawing/2014/main" id="{84340AF8-FD60-BF72-45B4-A5F8122A2015}"/>
                    </a:ext>
                  </a:extLst>
                </p14:cNvPr>
                <p14:cNvContentPartPr/>
                <p14:nvPr/>
              </p14:nvContentPartPr>
              <p14:xfrm>
                <a:off x="4381016" y="1019106"/>
                <a:ext cx="111240" cy="83880"/>
              </p14:xfrm>
            </p:contentPart>
          </mc:Choice>
          <mc:Fallback>
            <p:pic>
              <p:nvPicPr>
                <p:cNvPr id="41" name="Ink 40">
                  <a:extLst>
                    <a:ext uri="{FF2B5EF4-FFF2-40B4-BE49-F238E27FC236}">
                      <a16:creationId xmlns:a16="http://schemas.microsoft.com/office/drawing/2014/main" id="{84340AF8-FD60-BF72-45B4-A5F8122A2015}"/>
                    </a:ext>
                  </a:extLst>
                </p:cNvPr>
                <p:cNvPicPr/>
                <p:nvPr/>
              </p:nvPicPr>
              <p:blipFill>
                <a:blip r:embed="rId69"/>
                <a:stretch>
                  <a:fillRect/>
                </a:stretch>
              </p:blipFill>
              <p:spPr>
                <a:xfrm>
                  <a:off x="4372376" y="1010466"/>
                  <a:ext cx="128880" cy="1015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2" name="Ink 41">
                  <a:extLst>
                    <a:ext uri="{FF2B5EF4-FFF2-40B4-BE49-F238E27FC236}">
                      <a16:creationId xmlns:a16="http://schemas.microsoft.com/office/drawing/2014/main" id="{36D5DB48-4CF2-C227-0FE0-77919E399D5C}"/>
                    </a:ext>
                  </a:extLst>
                </p14:cNvPr>
                <p14:cNvContentPartPr/>
                <p14:nvPr/>
              </p14:nvContentPartPr>
              <p14:xfrm>
                <a:off x="4583696" y="968346"/>
                <a:ext cx="116280" cy="166680"/>
              </p14:xfrm>
            </p:contentPart>
          </mc:Choice>
          <mc:Fallback>
            <p:pic>
              <p:nvPicPr>
                <p:cNvPr id="42" name="Ink 41">
                  <a:extLst>
                    <a:ext uri="{FF2B5EF4-FFF2-40B4-BE49-F238E27FC236}">
                      <a16:creationId xmlns:a16="http://schemas.microsoft.com/office/drawing/2014/main" id="{36D5DB48-4CF2-C227-0FE0-77919E399D5C}"/>
                    </a:ext>
                  </a:extLst>
                </p:cNvPr>
                <p:cNvPicPr/>
                <p:nvPr/>
              </p:nvPicPr>
              <p:blipFill>
                <a:blip r:embed="rId71"/>
                <a:stretch>
                  <a:fillRect/>
                </a:stretch>
              </p:blipFill>
              <p:spPr>
                <a:xfrm>
                  <a:off x="4575056" y="959346"/>
                  <a:ext cx="13392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43" name="Ink 42">
                  <a:extLst>
                    <a:ext uri="{FF2B5EF4-FFF2-40B4-BE49-F238E27FC236}">
                      <a16:creationId xmlns:a16="http://schemas.microsoft.com/office/drawing/2014/main" id="{05E9EEBE-8871-CF37-103A-7171033E04DE}"/>
                    </a:ext>
                  </a:extLst>
                </p14:cNvPr>
                <p14:cNvContentPartPr/>
                <p14:nvPr/>
              </p14:nvContentPartPr>
              <p14:xfrm>
                <a:off x="4748216" y="1005786"/>
                <a:ext cx="223200" cy="231840"/>
              </p14:xfrm>
            </p:contentPart>
          </mc:Choice>
          <mc:Fallback>
            <p:pic>
              <p:nvPicPr>
                <p:cNvPr id="43" name="Ink 42">
                  <a:extLst>
                    <a:ext uri="{FF2B5EF4-FFF2-40B4-BE49-F238E27FC236}">
                      <a16:creationId xmlns:a16="http://schemas.microsoft.com/office/drawing/2014/main" id="{05E9EEBE-8871-CF37-103A-7171033E04DE}"/>
                    </a:ext>
                  </a:extLst>
                </p:cNvPr>
                <p:cNvPicPr/>
                <p:nvPr/>
              </p:nvPicPr>
              <p:blipFill>
                <a:blip r:embed="rId73"/>
                <a:stretch>
                  <a:fillRect/>
                </a:stretch>
              </p:blipFill>
              <p:spPr>
                <a:xfrm>
                  <a:off x="4739216" y="996786"/>
                  <a:ext cx="24084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6" name="Ink 55">
                  <a:extLst>
                    <a:ext uri="{FF2B5EF4-FFF2-40B4-BE49-F238E27FC236}">
                      <a16:creationId xmlns:a16="http://schemas.microsoft.com/office/drawing/2014/main" id="{3DD7A7D1-7316-7FE8-C79C-2A56465E32A8}"/>
                    </a:ext>
                  </a:extLst>
                </p14:cNvPr>
                <p14:cNvContentPartPr/>
                <p14:nvPr/>
              </p14:nvContentPartPr>
              <p14:xfrm>
                <a:off x="3617096" y="805986"/>
                <a:ext cx="1542960" cy="573120"/>
              </p14:xfrm>
            </p:contentPart>
          </mc:Choice>
          <mc:Fallback>
            <p:pic>
              <p:nvPicPr>
                <p:cNvPr id="56" name="Ink 55">
                  <a:extLst>
                    <a:ext uri="{FF2B5EF4-FFF2-40B4-BE49-F238E27FC236}">
                      <a16:creationId xmlns:a16="http://schemas.microsoft.com/office/drawing/2014/main" id="{3DD7A7D1-7316-7FE8-C79C-2A56465E32A8}"/>
                    </a:ext>
                  </a:extLst>
                </p:cNvPr>
                <p:cNvPicPr/>
                <p:nvPr/>
              </p:nvPicPr>
              <p:blipFill>
                <a:blip r:embed="rId75"/>
                <a:stretch>
                  <a:fillRect/>
                </a:stretch>
              </p:blipFill>
              <p:spPr>
                <a:xfrm>
                  <a:off x="3608096" y="796986"/>
                  <a:ext cx="1560600" cy="590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6">
            <p14:nvContentPartPr>
              <p14:cNvPr id="58" name="Ink 57">
                <a:extLst>
                  <a:ext uri="{FF2B5EF4-FFF2-40B4-BE49-F238E27FC236}">
                    <a16:creationId xmlns:a16="http://schemas.microsoft.com/office/drawing/2014/main" id="{6929B866-11B7-F30E-E188-FE3BDC662A94}"/>
                  </a:ext>
                </a:extLst>
              </p14:cNvPr>
              <p14:cNvContentPartPr/>
              <p14:nvPr/>
            </p14:nvContentPartPr>
            <p14:xfrm>
              <a:off x="257216" y="4281426"/>
              <a:ext cx="41040" cy="1277280"/>
            </p14:xfrm>
          </p:contentPart>
        </mc:Choice>
        <mc:Fallback>
          <p:pic>
            <p:nvPicPr>
              <p:cNvPr id="58" name="Ink 57">
                <a:extLst>
                  <a:ext uri="{FF2B5EF4-FFF2-40B4-BE49-F238E27FC236}">
                    <a16:creationId xmlns:a16="http://schemas.microsoft.com/office/drawing/2014/main" id="{6929B866-11B7-F30E-E188-FE3BDC662A94}"/>
                  </a:ext>
                </a:extLst>
              </p:cNvPr>
              <p:cNvPicPr/>
              <p:nvPr/>
            </p:nvPicPr>
            <p:blipFill>
              <a:blip r:embed="rId77"/>
              <a:stretch>
                <a:fillRect/>
              </a:stretch>
            </p:blipFill>
            <p:spPr>
              <a:xfrm>
                <a:off x="248576" y="4272426"/>
                <a:ext cx="58680" cy="12949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9" name="Ink 58">
                <a:extLst>
                  <a:ext uri="{FF2B5EF4-FFF2-40B4-BE49-F238E27FC236}">
                    <a16:creationId xmlns:a16="http://schemas.microsoft.com/office/drawing/2014/main" id="{46BF23FD-8DFA-186F-E214-0E7131B3F16F}"/>
                  </a:ext>
                </a:extLst>
              </p14:cNvPr>
              <p14:cNvContentPartPr/>
              <p14:nvPr/>
            </p14:nvContentPartPr>
            <p14:xfrm>
              <a:off x="2244776" y="4723146"/>
              <a:ext cx="1096920" cy="63000"/>
            </p14:xfrm>
          </p:contentPart>
        </mc:Choice>
        <mc:Fallback>
          <p:pic>
            <p:nvPicPr>
              <p:cNvPr id="59" name="Ink 58">
                <a:extLst>
                  <a:ext uri="{FF2B5EF4-FFF2-40B4-BE49-F238E27FC236}">
                    <a16:creationId xmlns:a16="http://schemas.microsoft.com/office/drawing/2014/main" id="{46BF23FD-8DFA-186F-E214-0E7131B3F16F}"/>
                  </a:ext>
                </a:extLst>
              </p:cNvPr>
              <p:cNvPicPr/>
              <p:nvPr/>
            </p:nvPicPr>
            <p:blipFill>
              <a:blip r:embed="rId79"/>
              <a:stretch>
                <a:fillRect/>
              </a:stretch>
            </p:blipFill>
            <p:spPr>
              <a:xfrm>
                <a:off x="2236136" y="4714146"/>
                <a:ext cx="1114560" cy="806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0" name="Ink 59">
                <a:extLst>
                  <a:ext uri="{FF2B5EF4-FFF2-40B4-BE49-F238E27FC236}">
                    <a16:creationId xmlns:a16="http://schemas.microsoft.com/office/drawing/2014/main" id="{5D37841D-D4A0-AD31-51A3-BC40ED9CD8F3}"/>
                  </a:ext>
                </a:extLst>
              </p14:cNvPr>
              <p14:cNvContentPartPr/>
              <p14:nvPr/>
            </p14:nvContentPartPr>
            <p14:xfrm>
              <a:off x="1680296" y="4960746"/>
              <a:ext cx="1441440" cy="65880"/>
            </p14:xfrm>
          </p:contentPart>
        </mc:Choice>
        <mc:Fallback>
          <p:pic>
            <p:nvPicPr>
              <p:cNvPr id="60" name="Ink 59">
                <a:extLst>
                  <a:ext uri="{FF2B5EF4-FFF2-40B4-BE49-F238E27FC236}">
                    <a16:creationId xmlns:a16="http://schemas.microsoft.com/office/drawing/2014/main" id="{5D37841D-D4A0-AD31-51A3-BC40ED9CD8F3}"/>
                  </a:ext>
                </a:extLst>
              </p:cNvPr>
              <p:cNvPicPr/>
              <p:nvPr/>
            </p:nvPicPr>
            <p:blipFill>
              <a:blip r:embed="rId81"/>
              <a:stretch>
                <a:fillRect/>
              </a:stretch>
            </p:blipFill>
            <p:spPr>
              <a:xfrm>
                <a:off x="1671296" y="4951746"/>
                <a:ext cx="1459080" cy="8352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1" name="Ink 60">
                <a:extLst>
                  <a:ext uri="{FF2B5EF4-FFF2-40B4-BE49-F238E27FC236}">
                    <a16:creationId xmlns:a16="http://schemas.microsoft.com/office/drawing/2014/main" id="{F9CA095F-FD2E-3FC0-7361-D7EB242EE345}"/>
                  </a:ext>
                </a:extLst>
              </p14:cNvPr>
              <p14:cNvContentPartPr/>
              <p14:nvPr/>
            </p14:nvContentPartPr>
            <p14:xfrm>
              <a:off x="1902416" y="5236866"/>
              <a:ext cx="652320" cy="98280"/>
            </p14:xfrm>
          </p:contentPart>
        </mc:Choice>
        <mc:Fallback>
          <p:pic>
            <p:nvPicPr>
              <p:cNvPr id="61" name="Ink 60">
                <a:extLst>
                  <a:ext uri="{FF2B5EF4-FFF2-40B4-BE49-F238E27FC236}">
                    <a16:creationId xmlns:a16="http://schemas.microsoft.com/office/drawing/2014/main" id="{F9CA095F-FD2E-3FC0-7361-D7EB242EE345}"/>
                  </a:ext>
                </a:extLst>
              </p:cNvPr>
              <p:cNvPicPr/>
              <p:nvPr/>
            </p:nvPicPr>
            <p:blipFill>
              <a:blip r:embed="rId83"/>
              <a:stretch>
                <a:fillRect/>
              </a:stretch>
            </p:blipFill>
            <p:spPr>
              <a:xfrm>
                <a:off x="1893776" y="5228226"/>
                <a:ext cx="6699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2" name="Ink 61">
                <a:extLst>
                  <a:ext uri="{FF2B5EF4-FFF2-40B4-BE49-F238E27FC236}">
                    <a16:creationId xmlns:a16="http://schemas.microsoft.com/office/drawing/2014/main" id="{613F113B-C55C-1560-65AE-6BFE40BD42F7}"/>
                  </a:ext>
                </a:extLst>
              </p14:cNvPr>
              <p14:cNvContentPartPr/>
              <p14:nvPr/>
            </p14:nvContentPartPr>
            <p14:xfrm>
              <a:off x="7590776" y="5305626"/>
              <a:ext cx="145440" cy="9000"/>
            </p14:xfrm>
          </p:contentPart>
        </mc:Choice>
        <mc:Fallback>
          <p:pic>
            <p:nvPicPr>
              <p:cNvPr id="62" name="Ink 61">
                <a:extLst>
                  <a:ext uri="{FF2B5EF4-FFF2-40B4-BE49-F238E27FC236}">
                    <a16:creationId xmlns:a16="http://schemas.microsoft.com/office/drawing/2014/main" id="{613F113B-C55C-1560-65AE-6BFE40BD42F7}"/>
                  </a:ext>
                </a:extLst>
              </p:cNvPr>
              <p:cNvPicPr/>
              <p:nvPr/>
            </p:nvPicPr>
            <p:blipFill>
              <a:blip r:embed="rId85"/>
              <a:stretch>
                <a:fillRect/>
              </a:stretch>
            </p:blipFill>
            <p:spPr>
              <a:xfrm>
                <a:off x="7582136" y="5296986"/>
                <a:ext cx="16308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3" name="Ink 62">
                <a:extLst>
                  <a:ext uri="{FF2B5EF4-FFF2-40B4-BE49-F238E27FC236}">
                    <a16:creationId xmlns:a16="http://schemas.microsoft.com/office/drawing/2014/main" id="{8FA5537C-BFD4-1B7B-C1D3-E64318C002C7}"/>
                  </a:ext>
                </a:extLst>
              </p14:cNvPr>
              <p14:cNvContentPartPr/>
              <p14:nvPr/>
            </p14:nvContentPartPr>
            <p14:xfrm>
              <a:off x="7868696" y="5203026"/>
              <a:ext cx="105480" cy="20520"/>
            </p14:xfrm>
          </p:contentPart>
        </mc:Choice>
        <mc:Fallback>
          <p:pic>
            <p:nvPicPr>
              <p:cNvPr id="63" name="Ink 62">
                <a:extLst>
                  <a:ext uri="{FF2B5EF4-FFF2-40B4-BE49-F238E27FC236}">
                    <a16:creationId xmlns:a16="http://schemas.microsoft.com/office/drawing/2014/main" id="{8FA5537C-BFD4-1B7B-C1D3-E64318C002C7}"/>
                  </a:ext>
                </a:extLst>
              </p:cNvPr>
              <p:cNvPicPr/>
              <p:nvPr/>
            </p:nvPicPr>
            <p:blipFill>
              <a:blip r:embed="rId87"/>
              <a:stretch>
                <a:fillRect/>
              </a:stretch>
            </p:blipFill>
            <p:spPr>
              <a:xfrm>
                <a:off x="7859696" y="5194386"/>
                <a:ext cx="12312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4" name="Ink 63">
                <a:extLst>
                  <a:ext uri="{FF2B5EF4-FFF2-40B4-BE49-F238E27FC236}">
                    <a16:creationId xmlns:a16="http://schemas.microsoft.com/office/drawing/2014/main" id="{83933A03-2140-96C8-C49C-47B60252D9B4}"/>
                  </a:ext>
                </a:extLst>
              </p14:cNvPr>
              <p14:cNvContentPartPr/>
              <p14:nvPr/>
            </p14:nvContentPartPr>
            <p14:xfrm>
              <a:off x="8120696" y="5181426"/>
              <a:ext cx="65520" cy="24120"/>
            </p14:xfrm>
          </p:contentPart>
        </mc:Choice>
        <mc:Fallback>
          <p:pic>
            <p:nvPicPr>
              <p:cNvPr id="64" name="Ink 63">
                <a:extLst>
                  <a:ext uri="{FF2B5EF4-FFF2-40B4-BE49-F238E27FC236}">
                    <a16:creationId xmlns:a16="http://schemas.microsoft.com/office/drawing/2014/main" id="{83933A03-2140-96C8-C49C-47B60252D9B4}"/>
                  </a:ext>
                </a:extLst>
              </p:cNvPr>
              <p:cNvPicPr/>
              <p:nvPr/>
            </p:nvPicPr>
            <p:blipFill>
              <a:blip r:embed="rId89"/>
              <a:stretch>
                <a:fillRect/>
              </a:stretch>
            </p:blipFill>
            <p:spPr>
              <a:xfrm>
                <a:off x="8111696" y="5172786"/>
                <a:ext cx="8316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5" name="Ink 64">
                <a:extLst>
                  <a:ext uri="{FF2B5EF4-FFF2-40B4-BE49-F238E27FC236}">
                    <a16:creationId xmlns:a16="http://schemas.microsoft.com/office/drawing/2014/main" id="{D198A1A7-B0E2-10F0-2620-2C5C19690300}"/>
                  </a:ext>
                </a:extLst>
              </p14:cNvPr>
              <p14:cNvContentPartPr/>
              <p14:nvPr/>
            </p14:nvContentPartPr>
            <p14:xfrm>
              <a:off x="8317616" y="4870386"/>
              <a:ext cx="1222560" cy="512640"/>
            </p14:xfrm>
          </p:contentPart>
        </mc:Choice>
        <mc:Fallback>
          <p:pic>
            <p:nvPicPr>
              <p:cNvPr id="65" name="Ink 64">
                <a:extLst>
                  <a:ext uri="{FF2B5EF4-FFF2-40B4-BE49-F238E27FC236}">
                    <a16:creationId xmlns:a16="http://schemas.microsoft.com/office/drawing/2014/main" id="{D198A1A7-B0E2-10F0-2620-2C5C19690300}"/>
                  </a:ext>
                </a:extLst>
              </p:cNvPr>
              <p:cNvPicPr/>
              <p:nvPr/>
            </p:nvPicPr>
            <p:blipFill>
              <a:blip r:embed="rId91"/>
              <a:stretch>
                <a:fillRect/>
              </a:stretch>
            </p:blipFill>
            <p:spPr>
              <a:xfrm>
                <a:off x="8308616" y="4861746"/>
                <a:ext cx="1240200" cy="530280"/>
              </a:xfrm>
              <a:prstGeom prst="rect">
                <a:avLst/>
              </a:prstGeom>
            </p:spPr>
          </p:pic>
        </mc:Fallback>
      </mc:AlternateContent>
      <p:grpSp>
        <p:nvGrpSpPr>
          <p:cNvPr id="68" name="Group 67">
            <a:extLst>
              <a:ext uri="{FF2B5EF4-FFF2-40B4-BE49-F238E27FC236}">
                <a16:creationId xmlns:a16="http://schemas.microsoft.com/office/drawing/2014/main" id="{4BE63DC1-069B-3ED6-57BE-C1D5BD3100CE}"/>
              </a:ext>
            </a:extLst>
          </p:cNvPr>
          <p:cNvGrpSpPr/>
          <p:nvPr/>
        </p:nvGrpSpPr>
        <p:grpSpPr>
          <a:xfrm>
            <a:off x="143816" y="5626026"/>
            <a:ext cx="248760" cy="378360"/>
            <a:chOff x="143816" y="5626026"/>
            <a:chExt cx="248760" cy="378360"/>
          </a:xfrm>
        </p:grpSpPr>
        <mc:AlternateContent xmlns:mc="http://schemas.openxmlformats.org/markup-compatibility/2006">
          <mc:Choice xmlns:p14="http://schemas.microsoft.com/office/powerpoint/2010/main" Requires="p14">
            <p:contentPart p14:bwMode="auto" r:id="rId92">
              <p14:nvContentPartPr>
                <p14:cNvPr id="66" name="Ink 65">
                  <a:extLst>
                    <a:ext uri="{FF2B5EF4-FFF2-40B4-BE49-F238E27FC236}">
                      <a16:creationId xmlns:a16="http://schemas.microsoft.com/office/drawing/2014/main" id="{DDB3F0FD-4BE7-A516-C606-96D27EEFB318}"/>
                    </a:ext>
                  </a:extLst>
                </p14:cNvPr>
                <p14:cNvContentPartPr/>
                <p14:nvPr/>
              </p14:nvContentPartPr>
              <p14:xfrm>
                <a:off x="252896" y="5763906"/>
                <a:ext cx="20520" cy="158040"/>
              </p14:xfrm>
            </p:contentPart>
          </mc:Choice>
          <mc:Fallback>
            <p:pic>
              <p:nvPicPr>
                <p:cNvPr id="66" name="Ink 65">
                  <a:extLst>
                    <a:ext uri="{FF2B5EF4-FFF2-40B4-BE49-F238E27FC236}">
                      <a16:creationId xmlns:a16="http://schemas.microsoft.com/office/drawing/2014/main" id="{DDB3F0FD-4BE7-A516-C606-96D27EEFB318}"/>
                    </a:ext>
                  </a:extLst>
                </p:cNvPr>
                <p:cNvPicPr/>
                <p:nvPr/>
              </p:nvPicPr>
              <p:blipFill>
                <a:blip r:embed="rId93"/>
                <a:stretch>
                  <a:fillRect/>
                </a:stretch>
              </p:blipFill>
              <p:spPr>
                <a:xfrm>
                  <a:off x="243896" y="5755266"/>
                  <a:ext cx="3816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67" name="Ink 66">
                  <a:extLst>
                    <a:ext uri="{FF2B5EF4-FFF2-40B4-BE49-F238E27FC236}">
                      <a16:creationId xmlns:a16="http://schemas.microsoft.com/office/drawing/2014/main" id="{9E3894EE-5BDD-141C-BA33-80A01175D8F7}"/>
                    </a:ext>
                  </a:extLst>
                </p14:cNvPr>
                <p14:cNvContentPartPr/>
                <p14:nvPr/>
              </p14:nvContentPartPr>
              <p14:xfrm>
                <a:off x="143816" y="5626026"/>
                <a:ext cx="248760" cy="378360"/>
              </p14:xfrm>
            </p:contentPart>
          </mc:Choice>
          <mc:Fallback>
            <p:pic>
              <p:nvPicPr>
                <p:cNvPr id="67" name="Ink 66">
                  <a:extLst>
                    <a:ext uri="{FF2B5EF4-FFF2-40B4-BE49-F238E27FC236}">
                      <a16:creationId xmlns:a16="http://schemas.microsoft.com/office/drawing/2014/main" id="{9E3894EE-5BDD-141C-BA33-80A01175D8F7}"/>
                    </a:ext>
                  </a:extLst>
                </p:cNvPr>
                <p:cNvPicPr/>
                <p:nvPr/>
              </p:nvPicPr>
              <p:blipFill>
                <a:blip r:embed="rId95"/>
                <a:stretch>
                  <a:fillRect/>
                </a:stretch>
              </p:blipFill>
              <p:spPr>
                <a:xfrm>
                  <a:off x="134816" y="5617386"/>
                  <a:ext cx="266400" cy="396000"/>
                </a:xfrm>
                <a:prstGeom prst="rect">
                  <a:avLst/>
                </a:prstGeom>
              </p:spPr>
            </p:pic>
          </mc:Fallback>
        </mc:AlternateContent>
      </p:grpSp>
      <p:grpSp>
        <p:nvGrpSpPr>
          <p:cNvPr id="71" name="Group 70">
            <a:extLst>
              <a:ext uri="{FF2B5EF4-FFF2-40B4-BE49-F238E27FC236}">
                <a16:creationId xmlns:a16="http://schemas.microsoft.com/office/drawing/2014/main" id="{4FAA7B47-3514-86B7-E068-D8E2F7E28D49}"/>
              </a:ext>
            </a:extLst>
          </p:cNvPr>
          <p:cNvGrpSpPr/>
          <p:nvPr/>
        </p:nvGrpSpPr>
        <p:grpSpPr>
          <a:xfrm>
            <a:off x="4572536" y="6010506"/>
            <a:ext cx="2429280" cy="81000"/>
            <a:chOff x="4572536" y="6010506"/>
            <a:chExt cx="2429280" cy="81000"/>
          </a:xfrm>
        </p:grpSpPr>
        <mc:AlternateContent xmlns:mc="http://schemas.openxmlformats.org/markup-compatibility/2006">
          <mc:Choice xmlns:p14="http://schemas.microsoft.com/office/powerpoint/2010/main" Requires="p14">
            <p:contentPart p14:bwMode="auto" r:id="rId96">
              <p14:nvContentPartPr>
                <p14:cNvPr id="69" name="Ink 68">
                  <a:extLst>
                    <a:ext uri="{FF2B5EF4-FFF2-40B4-BE49-F238E27FC236}">
                      <a16:creationId xmlns:a16="http://schemas.microsoft.com/office/drawing/2014/main" id="{64310B95-D54F-8E33-1E46-92F9CFF19D8D}"/>
                    </a:ext>
                  </a:extLst>
                </p14:cNvPr>
                <p14:cNvContentPartPr/>
                <p14:nvPr/>
              </p14:nvContentPartPr>
              <p14:xfrm>
                <a:off x="4572536" y="6025626"/>
                <a:ext cx="1142280" cy="64080"/>
              </p14:xfrm>
            </p:contentPart>
          </mc:Choice>
          <mc:Fallback>
            <p:pic>
              <p:nvPicPr>
                <p:cNvPr id="69" name="Ink 68">
                  <a:extLst>
                    <a:ext uri="{FF2B5EF4-FFF2-40B4-BE49-F238E27FC236}">
                      <a16:creationId xmlns:a16="http://schemas.microsoft.com/office/drawing/2014/main" id="{64310B95-D54F-8E33-1E46-92F9CFF19D8D}"/>
                    </a:ext>
                  </a:extLst>
                </p:cNvPr>
                <p:cNvPicPr/>
                <p:nvPr/>
              </p:nvPicPr>
              <p:blipFill>
                <a:blip r:embed="rId97"/>
                <a:stretch>
                  <a:fillRect/>
                </a:stretch>
              </p:blipFill>
              <p:spPr>
                <a:xfrm>
                  <a:off x="4563536" y="6016986"/>
                  <a:ext cx="115992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0" name="Ink 69">
                  <a:extLst>
                    <a:ext uri="{FF2B5EF4-FFF2-40B4-BE49-F238E27FC236}">
                      <a16:creationId xmlns:a16="http://schemas.microsoft.com/office/drawing/2014/main" id="{E169247B-9D2B-C9B3-5ACE-8FBE70F3B9BA}"/>
                    </a:ext>
                  </a:extLst>
                </p14:cNvPr>
                <p14:cNvContentPartPr/>
                <p14:nvPr/>
              </p14:nvContentPartPr>
              <p14:xfrm>
                <a:off x="6278936" y="6010506"/>
                <a:ext cx="722880" cy="81000"/>
              </p14:xfrm>
            </p:contentPart>
          </mc:Choice>
          <mc:Fallback>
            <p:pic>
              <p:nvPicPr>
                <p:cNvPr id="70" name="Ink 69">
                  <a:extLst>
                    <a:ext uri="{FF2B5EF4-FFF2-40B4-BE49-F238E27FC236}">
                      <a16:creationId xmlns:a16="http://schemas.microsoft.com/office/drawing/2014/main" id="{E169247B-9D2B-C9B3-5ACE-8FBE70F3B9BA}"/>
                    </a:ext>
                  </a:extLst>
                </p:cNvPr>
                <p:cNvPicPr/>
                <p:nvPr/>
              </p:nvPicPr>
              <p:blipFill>
                <a:blip r:embed="rId99"/>
                <a:stretch>
                  <a:fillRect/>
                </a:stretch>
              </p:blipFill>
              <p:spPr>
                <a:xfrm>
                  <a:off x="6270296" y="6001506"/>
                  <a:ext cx="740520" cy="98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0">
            <p14:nvContentPartPr>
              <p14:cNvPr id="72" name="Ink 71">
                <a:extLst>
                  <a:ext uri="{FF2B5EF4-FFF2-40B4-BE49-F238E27FC236}">
                    <a16:creationId xmlns:a16="http://schemas.microsoft.com/office/drawing/2014/main" id="{330B1ADB-A7E0-9DD7-6BD4-00B89DA3BADC}"/>
                  </a:ext>
                </a:extLst>
              </p14:cNvPr>
              <p14:cNvContentPartPr/>
              <p14:nvPr/>
            </p14:nvContentPartPr>
            <p14:xfrm>
              <a:off x="7116656" y="6025266"/>
              <a:ext cx="106560" cy="37800"/>
            </p14:xfrm>
          </p:contentPart>
        </mc:Choice>
        <mc:Fallback>
          <p:pic>
            <p:nvPicPr>
              <p:cNvPr id="72" name="Ink 71">
                <a:extLst>
                  <a:ext uri="{FF2B5EF4-FFF2-40B4-BE49-F238E27FC236}">
                    <a16:creationId xmlns:a16="http://schemas.microsoft.com/office/drawing/2014/main" id="{330B1ADB-A7E0-9DD7-6BD4-00B89DA3BADC}"/>
                  </a:ext>
                </a:extLst>
              </p:cNvPr>
              <p:cNvPicPr/>
              <p:nvPr/>
            </p:nvPicPr>
            <p:blipFill>
              <a:blip r:embed="rId101"/>
              <a:stretch>
                <a:fillRect/>
              </a:stretch>
            </p:blipFill>
            <p:spPr>
              <a:xfrm>
                <a:off x="7107656" y="6016266"/>
                <a:ext cx="124200" cy="55440"/>
              </a:xfrm>
              <a:prstGeom prst="rect">
                <a:avLst/>
              </a:prstGeom>
            </p:spPr>
          </p:pic>
        </mc:Fallback>
      </mc:AlternateContent>
      <p:grpSp>
        <p:nvGrpSpPr>
          <p:cNvPr id="75" name="Group 74">
            <a:extLst>
              <a:ext uri="{FF2B5EF4-FFF2-40B4-BE49-F238E27FC236}">
                <a16:creationId xmlns:a16="http://schemas.microsoft.com/office/drawing/2014/main" id="{BADB30D8-A255-6DDF-08D3-D82D4BF7702D}"/>
              </a:ext>
            </a:extLst>
          </p:cNvPr>
          <p:cNvGrpSpPr/>
          <p:nvPr/>
        </p:nvGrpSpPr>
        <p:grpSpPr>
          <a:xfrm>
            <a:off x="5512136" y="5391666"/>
            <a:ext cx="537120" cy="300960"/>
            <a:chOff x="5512136" y="5391666"/>
            <a:chExt cx="537120" cy="300960"/>
          </a:xfrm>
        </p:grpSpPr>
        <mc:AlternateContent xmlns:mc="http://schemas.openxmlformats.org/markup-compatibility/2006">
          <mc:Choice xmlns:p14="http://schemas.microsoft.com/office/powerpoint/2010/main" Requires="p14">
            <p:contentPart p14:bwMode="auto" r:id="rId102">
              <p14:nvContentPartPr>
                <p14:cNvPr id="73" name="Ink 72">
                  <a:extLst>
                    <a:ext uri="{FF2B5EF4-FFF2-40B4-BE49-F238E27FC236}">
                      <a16:creationId xmlns:a16="http://schemas.microsoft.com/office/drawing/2014/main" id="{81F2D5BC-2E20-8B21-F06E-4D4C9CDFEF7A}"/>
                    </a:ext>
                  </a:extLst>
                </p14:cNvPr>
                <p14:cNvContentPartPr/>
                <p14:nvPr/>
              </p14:nvContentPartPr>
              <p14:xfrm>
                <a:off x="5512136" y="5642226"/>
                <a:ext cx="119160" cy="50400"/>
              </p14:xfrm>
            </p:contentPart>
          </mc:Choice>
          <mc:Fallback>
            <p:pic>
              <p:nvPicPr>
                <p:cNvPr id="73" name="Ink 72">
                  <a:extLst>
                    <a:ext uri="{FF2B5EF4-FFF2-40B4-BE49-F238E27FC236}">
                      <a16:creationId xmlns:a16="http://schemas.microsoft.com/office/drawing/2014/main" id="{81F2D5BC-2E20-8B21-F06E-4D4C9CDFEF7A}"/>
                    </a:ext>
                  </a:extLst>
                </p:cNvPr>
                <p:cNvPicPr/>
                <p:nvPr/>
              </p:nvPicPr>
              <p:blipFill>
                <a:blip r:embed="rId103"/>
                <a:stretch>
                  <a:fillRect/>
                </a:stretch>
              </p:blipFill>
              <p:spPr>
                <a:xfrm>
                  <a:off x="5503496" y="5633226"/>
                  <a:ext cx="13680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4" name="Ink 73">
                  <a:extLst>
                    <a:ext uri="{FF2B5EF4-FFF2-40B4-BE49-F238E27FC236}">
                      <a16:creationId xmlns:a16="http://schemas.microsoft.com/office/drawing/2014/main" id="{A583C7A1-26A6-C4AF-6BE6-932B143FD08A}"/>
                    </a:ext>
                  </a:extLst>
                </p14:cNvPr>
                <p14:cNvContentPartPr/>
                <p14:nvPr/>
              </p14:nvContentPartPr>
              <p14:xfrm>
                <a:off x="5724176" y="5391666"/>
                <a:ext cx="325080" cy="259200"/>
              </p14:xfrm>
            </p:contentPart>
          </mc:Choice>
          <mc:Fallback>
            <p:pic>
              <p:nvPicPr>
                <p:cNvPr id="74" name="Ink 73">
                  <a:extLst>
                    <a:ext uri="{FF2B5EF4-FFF2-40B4-BE49-F238E27FC236}">
                      <a16:creationId xmlns:a16="http://schemas.microsoft.com/office/drawing/2014/main" id="{A583C7A1-26A6-C4AF-6BE6-932B143FD08A}"/>
                    </a:ext>
                  </a:extLst>
                </p:cNvPr>
                <p:cNvPicPr/>
                <p:nvPr/>
              </p:nvPicPr>
              <p:blipFill>
                <a:blip r:embed="rId105"/>
                <a:stretch>
                  <a:fillRect/>
                </a:stretch>
              </p:blipFill>
              <p:spPr>
                <a:xfrm>
                  <a:off x="5715176" y="5383026"/>
                  <a:ext cx="342720" cy="276840"/>
                </a:xfrm>
                <a:prstGeom prst="rect">
                  <a:avLst/>
                </a:prstGeom>
              </p:spPr>
            </p:pic>
          </mc:Fallback>
        </mc:AlternateContent>
      </p:grpSp>
      <p:grpSp>
        <p:nvGrpSpPr>
          <p:cNvPr id="83" name="Group 82">
            <a:extLst>
              <a:ext uri="{FF2B5EF4-FFF2-40B4-BE49-F238E27FC236}">
                <a16:creationId xmlns:a16="http://schemas.microsoft.com/office/drawing/2014/main" id="{C8D13C99-0AD2-8CE6-DBD6-337473E618AF}"/>
              </a:ext>
            </a:extLst>
          </p:cNvPr>
          <p:cNvGrpSpPr/>
          <p:nvPr/>
        </p:nvGrpSpPr>
        <p:grpSpPr>
          <a:xfrm>
            <a:off x="6786536" y="5317146"/>
            <a:ext cx="1118160" cy="344880"/>
            <a:chOff x="6786536" y="5317146"/>
            <a:chExt cx="1118160" cy="344880"/>
          </a:xfrm>
        </p:grpSpPr>
        <mc:AlternateContent xmlns:mc="http://schemas.openxmlformats.org/markup-compatibility/2006">
          <mc:Choice xmlns:p14="http://schemas.microsoft.com/office/powerpoint/2010/main" Requires="p14">
            <p:contentPart p14:bwMode="auto" r:id="rId106">
              <p14:nvContentPartPr>
                <p14:cNvPr id="76" name="Ink 75">
                  <a:extLst>
                    <a:ext uri="{FF2B5EF4-FFF2-40B4-BE49-F238E27FC236}">
                      <a16:creationId xmlns:a16="http://schemas.microsoft.com/office/drawing/2014/main" id="{893616FB-102B-B4E2-5072-865B540D94ED}"/>
                    </a:ext>
                  </a:extLst>
                </p14:cNvPr>
                <p14:cNvContentPartPr/>
                <p14:nvPr/>
              </p14:nvContentPartPr>
              <p14:xfrm>
                <a:off x="6786536" y="5619906"/>
                <a:ext cx="115560" cy="42120"/>
              </p14:xfrm>
            </p:contentPart>
          </mc:Choice>
          <mc:Fallback>
            <p:pic>
              <p:nvPicPr>
                <p:cNvPr id="76" name="Ink 75">
                  <a:extLst>
                    <a:ext uri="{FF2B5EF4-FFF2-40B4-BE49-F238E27FC236}">
                      <a16:creationId xmlns:a16="http://schemas.microsoft.com/office/drawing/2014/main" id="{893616FB-102B-B4E2-5072-865B540D94ED}"/>
                    </a:ext>
                  </a:extLst>
                </p:cNvPr>
                <p:cNvPicPr/>
                <p:nvPr/>
              </p:nvPicPr>
              <p:blipFill>
                <a:blip r:embed="rId107"/>
                <a:stretch>
                  <a:fillRect/>
                </a:stretch>
              </p:blipFill>
              <p:spPr>
                <a:xfrm>
                  <a:off x="6777896" y="5610906"/>
                  <a:ext cx="13320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77" name="Ink 76">
                  <a:extLst>
                    <a:ext uri="{FF2B5EF4-FFF2-40B4-BE49-F238E27FC236}">
                      <a16:creationId xmlns:a16="http://schemas.microsoft.com/office/drawing/2014/main" id="{65124E24-7280-6A64-644B-7F4592491F47}"/>
                    </a:ext>
                  </a:extLst>
                </p14:cNvPr>
                <p14:cNvContentPartPr/>
                <p14:nvPr/>
              </p14:nvContentPartPr>
              <p14:xfrm>
                <a:off x="7135016" y="5470146"/>
                <a:ext cx="40680" cy="113400"/>
              </p14:xfrm>
            </p:contentPart>
          </mc:Choice>
          <mc:Fallback>
            <p:pic>
              <p:nvPicPr>
                <p:cNvPr id="77" name="Ink 76">
                  <a:extLst>
                    <a:ext uri="{FF2B5EF4-FFF2-40B4-BE49-F238E27FC236}">
                      <a16:creationId xmlns:a16="http://schemas.microsoft.com/office/drawing/2014/main" id="{65124E24-7280-6A64-644B-7F4592491F47}"/>
                    </a:ext>
                  </a:extLst>
                </p:cNvPr>
                <p:cNvPicPr/>
                <p:nvPr/>
              </p:nvPicPr>
              <p:blipFill>
                <a:blip r:embed="rId109"/>
                <a:stretch>
                  <a:fillRect/>
                </a:stretch>
              </p:blipFill>
              <p:spPr>
                <a:xfrm>
                  <a:off x="7126376" y="5461146"/>
                  <a:ext cx="5832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78" name="Ink 77">
                  <a:extLst>
                    <a:ext uri="{FF2B5EF4-FFF2-40B4-BE49-F238E27FC236}">
                      <a16:creationId xmlns:a16="http://schemas.microsoft.com/office/drawing/2014/main" id="{F81251C3-AE37-F834-DE8E-2660DCDBBE6A}"/>
                    </a:ext>
                  </a:extLst>
                </p14:cNvPr>
                <p14:cNvContentPartPr/>
                <p14:nvPr/>
              </p14:nvContentPartPr>
              <p14:xfrm>
                <a:off x="7032416" y="5402826"/>
                <a:ext cx="183600" cy="121680"/>
              </p14:xfrm>
            </p:contentPart>
          </mc:Choice>
          <mc:Fallback>
            <p:pic>
              <p:nvPicPr>
                <p:cNvPr id="78" name="Ink 77">
                  <a:extLst>
                    <a:ext uri="{FF2B5EF4-FFF2-40B4-BE49-F238E27FC236}">
                      <a16:creationId xmlns:a16="http://schemas.microsoft.com/office/drawing/2014/main" id="{F81251C3-AE37-F834-DE8E-2660DCDBBE6A}"/>
                    </a:ext>
                  </a:extLst>
                </p:cNvPr>
                <p:cNvPicPr/>
                <p:nvPr/>
              </p:nvPicPr>
              <p:blipFill>
                <a:blip r:embed="rId111"/>
                <a:stretch>
                  <a:fillRect/>
                </a:stretch>
              </p:blipFill>
              <p:spPr>
                <a:xfrm>
                  <a:off x="7023416" y="5394186"/>
                  <a:ext cx="20124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79" name="Ink 78">
                  <a:extLst>
                    <a:ext uri="{FF2B5EF4-FFF2-40B4-BE49-F238E27FC236}">
                      <a16:creationId xmlns:a16="http://schemas.microsoft.com/office/drawing/2014/main" id="{504E988D-C222-4A8A-386C-C6E74639318A}"/>
                    </a:ext>
                  </a:extLst>
                </p14:cNvPr>
                <p14:cNvContentPartPr/>
                <p14:nvPr/>
              </p14:nvContentPartPr>
              <p14:xfrm>
                <a:off x="7331216" y="5485626"/>
                <a:ext cx="64440" cy="23400"/>
              </p14:xfrm>
            </p:contentPart>
          </mc:Choice>
          <mc:Fallback>
            <p:pic>
              <p:nvPicPr>
                <p:cNvPr id="79" name="Ink 78">
                  <a:extLst>
                    <a:ext uri="{FF2B5EF4-FFF2-40B4-BE49-F238E27FC236}">
                      <a16:creationId xmlns:a16="http://schemas.microsoft.com/office/drawing/2014/main" id="{504E988D-C222-4A8A-386C-C6E74639318A}"/>
                    </a:ext>
                  </a:extLst>
                </p:cNvPr>
                <p:cNvPicPr/>
                <p:nvPr/>
              </p:nvPicPr>
              <p:blipFill>
                <a:blip r:embed="rId113"/>
                <a:stretch>
                  <a:fillRect/>
                </a:stretch>
              </p:blipFill>
              <p:spPr>
                <a:xfrm>
                  <a:off x="7322576" y="5476986"/>
                  <a:ext cx="8208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0" name="Ink 79">
                  <a:extLst>
                    <a:ext uri="{FF2B5EF4-FFF2-40B4-BE49-F238E27FC236}">
                      <a16:creationId xmlns:a16="http://schemas.microsoft.com/office/drawing/2014/main" id="{3870A7C0-2406-33DB-662A-0E655AABB5AD}"/>
                    </a:ext>
                  </a:extLst>
                </p14:cNvPr>
                <p14:cNvContentPartPr/>
                <p14:nvPr/>
              </p14:nvContentPartPr>
              <p14:xfrm>
                <a:off x="7493936" y="5322546"/>
                <a:ext cx="317160" cy="221040"/>
              </p14:xfrm>
            </p:contentPart>
          </mc:Choice>
          <mc:Fallback>
            <p:pic>
              <p:nvPicPr>
                <p:cNvPr id="80" name="Ink 79">
                  <a:extLst>
                    <a:ext uri="{FF2B5EF4-FFF2-40B4-BE49-F238E27FC236}">
                      <a16:creationId xmlns:a16="http://schemas.microsoft.com/office/drawing/2014/main" id="{3870A7C0-2406-33DB-662A-0E655AABB5AD}"/>
                    </a:ext>
                  </a:extLst>
                </p:cNvPr>
                <p:cNvPicPr/>
                <p:nvPr/>
              </p:nvPicPr>
              <p:blipFill>
                <a:blip r:embed="rId115"/>
                <a:stretch>
                  <a:fillRect/>
                </a:stretch>
              </p:blipFill>
              <p:spPr>
                <a:xfrm>
                  <a:off x="7484936" y="5313546"/>
                  <a:ext cx="33480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1" name="Ink 80">
                  <a:extLst>
                    <a:ext uri="{FF2B5EF4-FFF2-40B4-BE49-F238E27FC236}">
                      <a16:creationId xmlns:a16="http://schemas.microsoft.com/office/drawing/2014/main" id="{45190D1A-95A7-AC53-EEF0-2FEF895016FD}"/>
                    </a:ext>
                  </a:extLst>
                </p14:cNvPr>
                <p14:cNvContentPartPr/>
                <p14:nvPr/>
              </p14:nvContentPartPr>
              <p14:xfrm>
                <a:off x="7777616" y="5317146"/>
                <a:ext cx="67320" cy="141840"/>
              </p14:xfrm>
            </p:contentPart>
          </mc:Choice>
          <mc:Fallback>
            <p:pic>
              <p:nvPicPr>
                <p:cNvPr id="81" name="Ink 80">
                  <a:extLst>
                    <a:ext uri="{FF2B5EF4-FFF2-40B4-BE49-F238E27FC236}">
                      <a16:creationId xmlns:a16="http://schemas.microsoft.com/office/drawing/2014/main" id="{45190D1A-95A7-AC53-EEF0-2FEF895016FD}"/>
                    </a:ext>
                  </a:extLst>
                </p:cNvPr>
                <p:cNvPicPr/>
                <p:nvPr/>
              </p:nvPicPr>
              <p:blipFill>
                <a:blip r:embed="rId117"/>
                <a:stretch>
                  <a:fillRect/>
                </a:stretch>
              </p:blipFill>
              <p:spPr>
                <a:xfrm>
                  <a:off x="7768616" y="5308146"/>
                  <a:ext cx="8496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82" name="Ink 81">
                  <a:extLst>
                    <a:ext uri="{FF2B5EF4-FFF2-40B4-BE49-F238E27FC236}">
                      <a16:creationId xmlns:a16="http://schemas.microsoft.com/office/drawing/2014/main" id="{B6208767-72D7-C831-DA49-1326D55F0B67}"/>
                    </a:ext>
                  </a:extLst>
                </p14:cNvPr>
                <p14:cNvContentPartPr/>
                <p14:nvPr/>
              </p14:nvContentPartPr>
              <p14:xfrm>
                <a:off x="7867976" y="5386266"/>
                <a:ext cx="36720" cy="12960"/>
              </p14:xfrm>
            </p:contentPart>
          </mc:Choice>
          <mc:Fallback>
            <p:pic>
              <p:nvPicPr>
                <p:cNvPr id="82" name="Ink 81">
                  <a:extLst>
                    <a:ext uri="{FF2B5EF4-FFF2-40B4-BE49-F238E27FC236}">
                      <a16:creationId xmlns:a16="http://schemas.microsoft.com/office/drawing/2014/main" id="{B6208767-72D7-C831-DA49-1326D55F0B67}"/>
                    </a:ext>
                  </a:extLst>
                </p:cNvPr>
                <p:cNvPicPr/>
                <p:nvPr/>
              </p:nvPicPr>
              <p:blipFill>
                <a:blip r:embed="rId119"/>
                <a:stretch>
                  <a:fillRect/>
                </a:stretch>
              </p:blipFill>
              <p:spPr>
                <a:xfrm>
                  <a:off x="7859336" y="5377266"/>
                  <a:ext cx="54360" cy="30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0">
            <p14:nvContentPartPr>
              <p14:cNvPr id="84" name="Ink 83">
                <a:extLst>
                  <a:ext uri="{FF2B5EF4-FFF2-40B4-BE49-F238E27FC236}">
                    <a16:creationId xmlns:a16="http://schemas.microsoft.com/office/drawing/2014/main" id="{5B4DDBB7-5E20-8A23-4756-56375A34660D}"/>
                  </a:ext>
                </a:extLst>
              </p14:cNvPr>
              <p14:cNvContentPartPr/>
              <p14:nvPr/>
            </p14:nvContentPartPr>
            <p14:xfrm>
              <a:off x="8432456" y="1462626"/>
              <a:ext cx="1096200" cy="322560"/>
            </p14:xfrm>
          </p:contentPart>
        </mc:Choice>
        <mc:Fallback>
          <p:pic>
            <p:nvPicPr>
              <p:cNvPr id="84" name="Ink 83">
                <a:extLst>
                  <a:ext uri="{FF2B5EF4-FFF2-40B4-BE49-F238E27FC236}">
                    <a16:creationId xmlns:a16="http://schemas.microsoft.com/office/drawing/2014/main" id="{5B4DDBB7-5E20-8A23-4756-56375A34660D}"/>
                  </a:ext>
                </a:extLst>
              </p:cNvPr>
              <p:cNvPicPr/>
              <p:nvPr/>
            </p:nvPicPr>
            <p:blipFill>
              <a:blip r:embed="rId121"/>
              <a:stretch>
                <a:fillRect/>
              </a:stretch>
            </p:blipFill>
            <p:spPr>
              <a:xfrm>
                <a:off x="8423816" y="1453986"/>
                <a:ext cx="1113840" cy="3402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85" name="Ink 84">
                <a:extLst>
                  <a:ext uri="{FF2B5EF4-FFF2-40B4-BE49-F238E27FC236}">
                    <a16:creationId xmlns:a16="http://schemas.microsoft.com/office/drawing/2014/main" id="{E4EDF570-D8D2-65C7-F4D9-1C4D351D8D66}"/>
                  </a:ext>
                </a:extLst>
              </p14:cNvPr>
              <p14:cNvContentPartPr/>
              <p14:nvPr/>
            </p14:nvContentPartPr>
            <p14:xfrm>
              <a:off x="11421896" y="1546866"/>
              <a:ext cx="849240" cy="438480"/>
            </p14:xfrm>
          </p:contentPart>
        </mc:Choice>
        <mc:Fallback>
          <p:pic>
            <p:nvPicPr>
              <p:cNvPr id="85" name="Ink 84">
                <a:extLst>
                  <a:ext uri="{FF2B5EF4-FFF2-40B4-BE49-F238E27FC236}">
                    <a16:creationId xmlns:a16="http://schemas.microsoft.com/office/drawing/2014/main" id="{E4EDF570-D8D2-65C7-F4D9-1C4D351D8D66}"/>
                  </a:ext>
                </a:extLst>
              </p:cNvPr>
              <p:cNvPicPr/>
              <p:nvPr/>
            </p:nvPicPr>
            <p:blipFill>
              <a:blip r:embed="rId123"/>
              <a:stretch>
                <a:fillRect/>
              </a:stretch>
            </p:blipFill>
            <p:spPr>
              <a:xfrm>
                <a:off x="11412896" y="1538226"/>
                <a:ext cx="866880" cy="456120"/>
              </a:xfrm>
              <a:prstGeom prst="rect">
                <a:avLst/>
              </a:prstGeom>
            </p:spPr>
          </p:pic>
        </mc:Fallback>
      </mc:AlternateContent>
      <p:grpSp>
        <p:nvGrpSpPr>
          <p:cNvPr id="88" name="Group 87">
            <a:extLst>
              <a:ext uri="{FF2B5EF4-FFF2-40B4-BE49-F238E27FC236}">
                <a16:creationId xmlns:a16="http://schemas.microsoft.com/office/drawing/2014/main" id="{35E6B4D5-C78E-1369-422A-4197EB4B48F1}"/>
              </a:ext>
            </a:extLst>
          </p:cNvPr>
          <p:cNvGrpSpPr/>
          <p:nvPr/>
        </p:nvGrpSpPr>
        <p:grpSpPr>
          <a:xfrm>
            <a:off x="97016" y="6383466"/>
            <a:ext cx="265320" cy="343800"/>
            <a:chOff x="97016" y="6383466"/>
            <a:chExt cx="265320" cy="343800"/>
          </a:xfrm>
        </p:grpSpPr>
        <mc:AlternateContent xmlns:mc="http://schemas.openxmlformats.org/markup-compatibility/2006">
          <mc:Choice xmlns:p14="http://schemas.microsoft.com/office/powerpoint/2010/main" Requires="p14">
            <p:contentPart p14:bwMode="auto" r:id="rId124">
              <p14:nvContentPartPr>
                <p14:cNvPr id="86" name="Ink 85">
                  <a:extLst>
                    <a:ext uri="{FF2B5EF4-FFF2-40B4-BE49-F238E27FC236}">
                      <a16:creationId xmlns:a16="http://schemas.microsoft.com/office/drawing/2014/main" id="{3117C167-39A7-D73F-9FA9-9FE0177390B4}"/>
                    </a:ext>
                  </a:extLst>
                </p14:cNvPr>
                <p14:cNvContentPartPr/>
                <p14:nvPr/>
              </p14:nvContentPartPr>
              <p14:xfrm>
                <a:off x="160376" y="6468786"/>
                <a:ext cx="121320" cy="169920"/>
              </p14:xfrm>
            </p:contentPart>
          </mc:Choice>
          <mc:Fallback>
            <p:pic>
              <p:nvPicPr>
                <p:cNvPr id="86" name="Ink 85">
                  <a:extLst>
                    <a:ext uri="{FF2B5EF4-FFF2-40B4-BE49-F238E27FC236}">
                      <a16:creationId xmlns:a16="http://schemas.microsoft.com/office/drawing/2014/main" id="{3117C167-39A7-D73F-9FA9-9FE0177390B4}"/>
                    </a:ext>
                  </a:extLst>
                </p:cNvPr>
                <p:cNvPicPr/>
                <p:nvPr/>
              </p:nvPicPr>
              <p:blipFill>
                <a:blip r:embed="rId125"/>
                <a:stretch>
                  <a:fillRect/>
                </a:stretch>
              </p:blipFill>
              <p:spPr>
                <a:xfrm>
                  <a:off x="151736" y="6460146"/>
                  <a:ext cx="138960" cy="1875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7" name="Ink 86">
                  <a:extLst>
                    <a:ext uri="{FF2B5EF4-FFF2-40B4-BE49-F238E27FC236}">
                      <a16:creationId xmlns:a16="http://schemas.microsoft.com/office/drawing/2014/main" id="{9CEEC203-226C-B98F-7443-9ACBE6933A4D}"/>
                    </a:ext>
                  </a:extLst>
                </p14:cNvPr>
                <p14:cNvContentPartPr/>
                <p14:nvPr/>
              </p14:nvContentPartPr>
              <p14:xfrm>
                <a:off x="97016" y="6383466"/>
                <a:ext cx="265320" cy="343800"/>
              </p14:xfrm>
            </p:contentPart>
          </mc:Choice>
          <mc:Fallback>
            <p:pic>
              <p:nvPicPr>
                <p:cNvPr id="87" name="Ink 86">
                  <a:extLst>
                    <a:ext uri="{FF2B5EF4-FFF2-40B4-BE49-F238E27FC236}">
                      <a16:creationId xmlns:a16="http://schemas.microsoft.com/office/drawing/2014/main" id="{9CEEC203-226C-B98F-7443-9ACBE6933A4D}"/>
                    </a:ext>
                  </a:extLst>
                </p:cNvPr>
                <p:cNvPicPr/>
                <p:nvPr/>
              </p:nvPicPr>
              <p:blipFill>
                <a:blip r:embed="rId127"/>
                <a:stretch>
                  <a:fillRect/>
                </a:stretch>
              </p:blipFill>
              <p:spPr>
                <a:xfrm>
                  <a:off x="88376" y="6374826"/>
                  <a:ext cx="282960" cy="361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8">
            <p14:nvContentPartPr>
              <p14:cNvPr id="89" name="Ink 88">
                <a:extLst>
                  <a:ext uri="{FF2B5EF4-FFF2-40B4-BE49-F238E27FC236}">
                    <a16:creationId xmlns:a16="http://schemas.microsoft.com/office/drawing/2014/main" id="{468B4321-1A4A-06D6-276A-46870B08033B}"/>
                  </a:ext>
                </a:extLst>
              </p14:cNvPr>
              <p14:cNvContentPartPr/>
              <p14:nvPr/>
            </p14:nvContentPartPr>
            <p14:xfrm>
              <a:off x="4725896" y="6571386"/>
              <a:ext cx="970200" cy="121320"/>
            </p14:xfrm>
          </p:contentPart>
        </mc:Choice>
        <mc:Fallback>
          <p:pic>
            <p:nvPicPr>
              <p:cNvPr id="89" name="Ink 88">
                <a:extLst>
                  <a:ext uri="{FF2B5EF4-FFF2-40B4-BE49-F238E27FC236}">
                    <a16:creationId xmlns:a16="http://schemas.microsoft.com/office/drawing/2014/main" id="{468B4321-1A4A-06D6-276A-46870B08033B}"/>
                  </a:ext>
                </a:extLst>
              </p:cNvPr>
              <p:cNvPicPr/>
              <p:nvPr/>
            </p:nvPicPr>
            <p:blipFill>
              <a:blip r:embed="rId129"/>
              <a:stretch>
                <a:fillRect/>
              </a:stretch>
            </p:blipFill>
            <p:spPr>
              <a:xfrm>
                <a:off x="4716896" y="6562746"/>
                <a:ext cx="987840" cy="138960"/>
              </a:xfrm>
              <a:prstGeom prst="rect">
                <a:avLst/>
              </a:prstGeom>
            </p:spPr>
          </p:pic>
        </mc:Fallback>
      </mc:AlternateContent>
      <p:grpSp>
        <p:nvGrpSpPr>
          <p:cNvPr id="92" name="Group 91">
            <a:extLst>
              <a:ext uri="{FF2B5EF4-FFF2-40B4-BE49-F238E27FC236}">
                <a16:creationId xmlns:a16="http://schemas.microsoft.com/office/drawing/2014/main" id="{34E8E452-01BC-5D75-2776-A2F62DD424BB}"/>
              </a:ext>
            </a:extLst>
          </p:cNvPr>
          <p:cNvGrpSpPr/>
          <p:nvPr/>
        </p:nvGrpSpPr>
        <p:grpSpPr>
          <a:xfrm>
            <a:off x="6162656" y="6576786"/>
            <a:ext cx="1205280" cy="163440"/>
            <a:chOff x="6162656" y="6576786"/>
            <a:chExt cx="1205280" cy="163440"/>
          </a:xfrm>
        </p:grpSpPr>
        <mc:AlternateContent xmlns:mc="http://schemas.openxmlformats.org/markup-compatibility/2006">
          <mc:Choice xmlns:p14="http://schemas.microsoft.com/office/powerpoint/2010/main" Requires="p14">
            <p:contentPart p14:bwMode="auto" r:id="rId130">
              <p14:nvContentPartPr>
                <p14:cNvPr id="90" name="Ink 89">
                  <a:extLst>
                    <a:ext uri="{FF2B5EF4-FFF2-40B4-BE49-F238E27FC236}">
                      <a16:creationId xmlns:a16="http://schemas.microsoft.com/office/drawing/2014/main" id="{1314F818-54E3-F1B0-0497-0D04DC82A697}"/>
                    </a:ext>
                  </a:extLst>
                </p14:cNvPr>
                <p14:cNvContentPartPr/>
                <p14:nvPr/>
              </p14:nvContentPartPr>
              <p14:xfrm>
                <a:off x="6162656" y="6652386"/>
                <a:ext cx="597240" cy="87840"/>
              </p14:xfrm>
            </p:contentPart>
          </mc:Choice>
          <mc:Fallback>
            <p:pic>
              <p:nvPicPr>
                <p:cNvPr id="90" name="Ink 89">
                  <a:extLst>
                    <a:ext uri="{FF2B5EF4-FFF2-40B4-BE49-F238E27FC236}">
                      <a16:creationId xmlns:a16="http://schemas.microsoft.com/office/drawing/2014/main" id="{1314F818-54E3-F1B0-0497-0D04DC82A697}"/>
                    </a:ext>
                  </a:extLst>
                </p:cNvPr>
                <p:cNvPicPr/>
                <p:nvPr/>
              </p:nvPicPr>
              <p:blipFill>
                <a:blip r:embed="rId131"/>
                <a:stretch>
                  <a:fillRect/>
                </a:stretch>
              </p:blipFill>
              <p:spPr>
                <a:xfrm>
                  <a:off x="6154016" y="6643746"/>
                  <a:ext cx="61488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91" name="Ink 90">
                  <a:extLst>
                    <a:ext uri="{FF2B5EF4-FFF2-40B4-BE49-F238E27FC236}">
                      <a16:creationId xmlns:a16="http://schemas.microsoft.com/office/drawing/2014/main" id="{529DBB6C-25FD-B145-8E34-242E141BD12A}"/>
                    </a:ext>
                  </a:extLst>
                </p14:cNvPr>
                <p14:cNvContentPartPr/>
                <p14:nvPr/>
              </p14:nvContentPartPr>
              <p14:xfrm>
                <a:off x="6993176" y="6576786"/>
                <a:ext cx="374760" cy="78120"/>
              </p14:xfrm>
            </p:contentPart>
          </mc:Choice>
          <mc:Fallback>
            <p:pic>
              <p:nvPicPr>
                <p:cNvPr id="91" name="Ink 90">
                  <a:extLst>
                    <a:ext uri="{FF2B5EF4-FFF2-40B4-BE49-F238E27FC236}">
                      <a16:creationId xmlns:a16="http://schemas.microsoft.com/office/drawing/2014/main" id="{529DBB6C-25FD-B145-8E34-242E141BD12A}"/>
                    </a:ext>
                  </a:extLst>
                </p:cNvPr>
                <p:cNvPicPr/>
                <p:nvPr/>
              </p:nvPicPr>
              <p:blipFill>
                <a:blip r:embed="rId133"/>
                <a:stretch>
                  <a:fillRect/>
                </a:stretch>
              </p:blipFill>
              <p:spPr>
                <a:xfrm>
                  <a:off x="6984176" y="6567786"/>
                  <a:ext cx="392400" cy="95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4">
            <p14:nvContentPartPr>
              <p14:cNvPr id="93" name="Ink 92">
                <a:extLst>
                  <a:ext uri="{FF2B5EF4-FFF2-40B4-BE49-F238E27FC236}">
                    <a16:creationId xmlns:a16="http://schemas.microsoft.com/office/drawing/2014/main" id="{78DFF677-3EFC-400F-FE74-6A7E6A5CAE6E}"/>
                  </a:ext>
                </a:extLst>
              </p14:cNvPr>
              <p14:cNvContentPartPr/>
              <p14:nvPr/>
            </p14:nvContentPartPr>
            <p14:xfrm>
              <a:off x="1431536" y="6524586"/>
              <a:ext cx="3020400" cy="516600"/>
            </p14:xfrm>
          </p:contentPart>
        </mc:Choice>
        <mc:Fallback>
          <p:pic>
            <p:nvPicPr>
              <p:cNvPr id="93" name="Ink 92">
                <a:extLst>
                  <a:ext uri="{FF2B5EF4-FFF2-40B4-BE49-F238E27FC236}">
                    <a16:creationId xmlns:a16="http://schemas.microsoft.com/office/drawing/2014/main" id="{78DFF677-3EFC-400F-FE74-6A7E6A5CAE6E}"/>
                  </a:ext>
                </a:extLst>
              </p:cNvPr>
              <p:cNvPicPr/>
              <p:nvPr/>
            </p:nvPicPr>
            <p:blipFill>
              <a:blip r:embed="rId135"/>
              <a:stretch>
                <a:fillRect/>
              </a:stretch>
            </p:blipFill>
            <p:spPr>
              <a:xfrm>
                <a:off x="1422896" y="6515946"/>
                <a:ext cx="3038040" cy="534240"/>
              </a:xfrm>
              <a:prstGeom prst="rect">
                <a:avLst/>
              </a:prstGeom>
            </p:spPr>
          </p:pic>
        </mc:Fallback>
      </mc:AlternateContent>
    </p:spTree>
    <p:custDataLst>
      <p:tags r:id="rId1"/>
    </p:custDataLst>
    <p:extLst>
      <p:ext uri="{BB962C8B-B14F-4D97-AF65-F5344CB8AC3E}">
        <p14:creationId xmlns:p14="http://schemas.microsoft.com/office/powerpoint/2010/main" val="881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pollen">
            <a:extLst>
              <a:ext uri="{FF2B5EF4-FFF2-40B4-BE49-F238E27FC236}">
                <a16:creationId xmlns:a16="http://schemas.microsoft.com/office/drawing/2014/main" id="{2E9A36DB-C78F-4EEC-BF9F-DCBC96E96E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17"/>
          <a:stretch/>
        </p:blipFill>
        <p:spPr bwMode="auto">
          <a:xfrm>
            <a:off x="3327192" y="1067758"/>
            <a:ext cx="949377" cy="89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ACC895E1-FD20-4F72-972E-B90E04B332F6}"/>
              </a:ext>
            </a:extLst>
          </p:cNvPr>
          <p:cNvGraphicFramePr>
            <a:graphicFrameLocks noChangeAspect="1"/>
          </p:cNvGraphicFramePr>
          <p:nvPr>
            <p:extLst>
              <p:ext uri="{D42A27DB-BD31-4B8C-83A1-F6EECF244321}">
                <p14:modId xmlns:p14="http://schemas.microsoft.com/office/powerpoint/2010/main" val="1927730462"/>
              </p:ext>
            </p:extLst>
          </p:nvPr>
        </p:nvGraphicFramePr>
        <p:xfrm>
          <a:off x="3164407" y="1339403"/>
          <a:ext cx="6128592" cy="4884276"/>
        </p:xfrm>
        <a:graphic>
          <a:graphicData uri="http://schemas.openxmlformats.org/presentationml/2006/ole">
            <mc:AlternateContent xmlns:mc="http://schemas.openxmlformats.org/markup-compatibility/2006">
              <mc:Choice xmlns:v="urn:schemas-microsoft-com:vml" Requires="v">
                <p:oleObj name="MDLDrawObject Class" r:id="rId4" imgW="6466889" imgH="5152959" progId="MDLDrawOLE.MDLDrawObject.1">
                  <p:embed/>
                </p:oleObj>
              </mc:Choice>
              <mc:Fallback>
                <p:oleObj name="MDLDrawObject Class" r:id="rId4" imgW="6466889" imgH="5152959" progId="MDLDrawOLE.MDLDrawObject.1">
                  <p:embed/>
                  <p:pic>
                    <p:nvPicPr>
                      <p:cNvPr id="2" name="Object 1">
                        <a:extLst>
                          <a:ext uri="{FF2B5EF4-FFF2-40B4-BE49-F238E27FC236}">
                            <a16:creationId xmlns:a16="http://schemas.microsoft.com/office/drawing/2014/main" id="{ACC895E1-FD20-4F72-972E-B90E04B332F6}"/>
                          </a:ext>
                        </a:extLst>
                      </p:cNvPr>
                      <p:cNvPicPr>
                        <a:picLocks noChangeAspect="1" noChangeArrowheads="1"/>
                      </p:cNvPicPr>
                      <p:nvPr/>
                    </p:nvPicPr>
                    <p:blipFill>
                      <a:blip r:embed="rId5"/>
                      <a:srcRect/>
                      <a:stretch>
                        <a:fillRect/>
                      </a:stretch>
                    </p:blipFill>
                    <p:spPr bwMode="auto">
                      <a:xfrm>
                        <a:off x="3164407" y="1339403"/>
                        <a:ext cx="6128592" cy="4884276"/>
                      </a:xfrm>
                      <a:prstGeom prst="rect">
                        <a:avLst/>
                      </a:prstGeom>
                      <a:noFill/>
                    </p:spPr>
                  </p:pic>
                </p:oleObj>
              </mc:Fallback>
            </mc:AlternateContent>
          </a:graphicData>
        </a:graphic>
      </p:graphicFrame>
      <p:sp>
        <p:nvSpPr>
          <p:cNvPr id="19" name="Rectangle 18">
            <a:extLst>
              <a:ext uri="{FF2B5EF4-FFF2-40B4-BE49-F238E27FC236}">
                <a16:creationId xmlns:a16="http://schemas.microsoft.com/office/drawing/2014/main" id="{45CE2AA3-784F-57A1-21EE-992A96476119}"/>
              </a:ext>
            </a:extLst>
          </p:cNvPr>
          <p:cNvSpPr/>
          <p:nvPr/>
        </p:nvSpPr>
        <p:spPr>
          <a:xfrm>
            <a:off x="8716650" y="926135"/>
            <a:ext cx="1461175" cy="235715"/>
          </a:xfrm>
          <a:prstGeom prst="rect">
            <a:avLst/>
          </a:prstGeom>
          <a:pattFill prst="dkVert">
            <a:fgClr>
              <a:schemeClr val="tx1">
                <a:lumMod val="50000"/>
                <a:lumOff val="50000"/>
              </a:schemeClr>
            </a:fgClr>
            <a:bgClr>
              <a:schemeClr val="bg1"/>
            </a:bgClr>
          </a:pattFill>
          <a:ln>
            <a:solidFill>
              <a:schemeClr val="tx2"/>
            </a:solidFill>
          </a:ln>
          <a:effectLst>
            <a:outerShdw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5" name="TextBox 4">
            <a:extLst>
              <a:ext uri="{FF2B5EF4-FFF2-40B4-BE49-F238E27FC236}">
                <a16:creationId xmlns:a16="http://schemas.microsoft.com/office/drawing/2014/main" id="{6DB63EA5-2677-4C56-B4B9-FF0F30A602C6}"/>
              </a:ext>
            </a:extLst>
          </p:cNvPr>
          <p:cNvSpPr txBox="1"/>
          <p:nvPr/>
        </p:nvSpPr>
        <p:spPr>
          <a:xfrm>
            <a:off x="8686616" y="591396"/>
            <a:ext cx="3555098"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Light chain sequences:</a:t>
            </a:r>
          </a:p>
          <a:p>
            <a:r>
              <a:rPr lang="en-US" sz="2000" b="1" dirty="0">
                <a:latin typeface="Courier New" panose="02070309020205020404" pitchFamily="49" charset="0"/>
                <a:cs typeface="Courier New" panose="02070309020205020404" pitchFamily="49" charset="0"/>
              </a:rPr>
              <a:t>M..TSERTQ</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highlight>
                  <a:srgbClr val="C0C0C0"/>
                </a:highlight>
                <a:latin typeface="Courier New" panose="02070309020205020404" pitchFamily="49" charset="0"/>
                <a:cs typeface="Courier New" panose="02070309020205020404" pitchFamily="49" charset="0"/>
              </a:rPr>
              <a:t>M..AAFQRT</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latin typeface="Courier New" panose="02070309020205020404" pitchFamily="49" charset="0"/>
                <a:cs typeface="Courier New" panose="02070309020205020404" pitchFamily="49" charset="0"/>
              </a:rPr>
              <a:t>1.....110.........210</a:t>
            </a:r>
            <a:endParaRPr lang="en-US" sz="1704"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91E59515-A84D-4FB3-8A82-6E7B154A62AD}"/>
              </a:ext>
            </a:extLst>
          </p:cNvPr>
          <p:cNvSpPr txBox="1"/>
          <p:nvPr/>
        </p:nvSpPr>
        <p:spPr>
          <a:xfrm>
            <a:off x="8635553" y="4773449"/>
            <a:ext cx="3952527"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Heavy chain sequences:</a:t>
            </a:r>
          </a:p>
          <a:p>
            <a:r>
              <a:rPr lang="en-US" sz="2000" dirty="0">
                <a:latin typeface="Courier New" panose="02070309020205020404" pitchFamily="49" charset="0"/>
                <a:cs typeface="Courier New" panose="02070309020205020404" pitchFamily="49" charset="0"/>
              </a:rPr>
              <a:t>M...AGLLIT</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solidFill>
                  <a:schemeClr val="bg1"/>
                </a:solidFill>
                <a:highlight>
                  <a:srgbClr val="800080"/>
                </a:highlight>
                <a:latin typeface="Courier New" panose="02070309020205020404" pitchFamily="49" charset="0"/>
                <a:cs typeface="Courier New" panose="02070309020205020404" pitchFamily="49" charset="0"/>
              </a:rPr>
              <a:t>M...FPREYA</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latin typeface="Courier New" panose="02070309020205020404" pitchFamily="49" charset="0"/>
                <a:cs typeface="Courier New" panose="02070309020205020404" pitchFamily="49" charset="0"/>
              </a:rPr>
              <a:t>1......120...........449</a:t>
            </a:r>
          </a:p>
        </p:txBody>
      </p:sp>
      <p:pic>
        <p:nvPicPr>
          <p:cNvPr id="1038" name="Picture 14" descr="pollen">
            <a:extLst>
              <a:ext uri="{FF2B5EF4-FFF2-40B4-BE49-F238E27FC236}">
                <a16:creationId xmlns:a16="http://schemas.microsoft.com/office/drawing/2014/main" id="{374EB487-D956-4BA6-92C0-1A40FBD48E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7271" y="1067758"/>
            <a:ext cx="949377" cy="84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protein_g_cartoon">
            <a:extLst>
              <a:ext uri="{FF2B5EF4-FFF2-40B4-BE49-F238E27FC236}">
                <a16:creationId xmlns:a16="http://schemas.microsoft.com/office/drawing/2014/main" id="{4E3086C9-44DC-4485-A4E3-75F1C6464D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994901">
            <a:off x="9218002" y="3030395"/>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rotein_g_cartoon">
            <a:extLst>
              <a:ext uri="{FF2B5EF4-FFF2-40B4-BE49-F238E27FC236}">
                <a16:creationId xmlns:a16="http://schemas.microsoft.com/office/drawing/2014/main" id="{51BE13DD-E230-4E59-A361-20B4D65D51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417671">
            <a:off x="6152095" y="3144909"/>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291B66D5-2E1E-46B3-ADEC-28358A22FCC3}" type="datetime1">
              <a:rPr lang="en-US" smtClean="0"/>
              <a:t>9/7/2024</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F2024 - Lecture 4</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33</a:t>
            </a:fld>
            <a:endParaRPr lang="en-US"/>
          </a:p>
        </p:txBody>
      </p:sp>
      <p:sp>
        <p:nvSpPr>
          <p:cNvPr id="15" name="TextBox 14">
            <a:extLst>
              <a:ext uri="{FF2B5EF4-FFF2-40B4-BE49-F238E27FC236}">
                <a16:creationId xmlns:a16="http://schemas.microsoft.com/office/drawing/2014/main" id="{8FA045F2-D8D8-AB7B-8DA4-EAF81C30C1FF}"/>
              </a:ext>
            </a:extLst>
          </p:cNvPr>
          <p:cNvSpPr txBox="1"/>
          <p:nvPr/>
        </p:nvSpPr>
        <p:spPr>
          <a:xfrm>
            <a:off x="2824793" y="2609370"/>
            <a:ext cx="2336986" cy="408125"/>
          </a:xfrm>
          <a:prstGeom prst="rect">
            <a:avLst/>
          </a:prstGeom>
          <a:noFill/>
        </p:spPr>
        <p:txBody>
          <a:bodyPr wrap="none" rtlCol="0">
            <a:spAutoFit/>
          </a:bodyPr>
          <a:lstStyle/>
          <a:p>
            <a:r>
              <a:rPr lang="en-US" sz="2052" dirty="0"/>
              <a:t>(one letter AA code)</a:t>
            </a:r>
          </a:p>
        </p:txBody>
      </p:sp>
      <p:sp>
        <p:nvSpPr>
          <p:cNvPr id="16" name="TextBox 15">
            <a:extLst>
              <a:ext uri="{FF2B5EF4-FFF2-40B4-BE49-F238E27FC236}">
                <a16:creationId xmlns:a16="http://schemas.microsoft.com/office/drawing/2014/main" id="{9003A207-0871-71CC-53D4-23CB53A460DE}"/>
              </a:ext>
            </a:extLst>
          </p:cNvPr>
          <p:cNvSpPr txBox="1"/>
          <p:nvPr/>
        </p:nvSpPr>
        <p:spPr>
          <a:xfrm>
            <a:off x="209360" y="279732"/>
            <a:ext cx="2955047" cy="6408165"/>
          </a:xfrm>
          <a:prstGeom prst="rect">
            <a:avLst/>
          </a:prstGeom>
          <a:noFill/>
        </p:spPr>
        <p:txBody>
          <a:bodyPr wrap="square" rtlCol="0">
            <a:spAutoFit/>
          </a:bodyPr>
          <a:lstStyle/>
          <a:p>
            <a:r>
              <a:rPr lang="en-US" sz="2052" dirty="0"/>
              <a:t>Each Antibody:</a:t>
            </a:r>
          </a:p>
          <a:p>
            <a:pPr marL="304324" indent="-304324">
              <a:buFont typeface="Wingdings" panose="05000000000000000000" pitchFamily="2" charset="2"/>
              <a:buChar char="§"/>
            </a:pPr>
            <a:r>
              <a:rPr lang="en-US" sz="2052" dirty="0"/>
              <a:t>Two identical light chains</a:t>
            </a:r>
          </a:p>
          <a:p>
            <a:pPr marL="304324" indent="-304324">
              <a:buFont typeface="Wingdings" panose="05000000000000000000" pitchFamily="2" charset="2"/>
              <a:buChar char="§"/>
            </a:pPr>
            <a:r>
              <a:rPr lang="en-US" sz="2052" dirty="0"/>
              <a:t>Two identical heavy chains</a:t>
            </a:r>
          </a:p>
          <a:p>
            <a:pPr marL="304324" indent="-304324">
              <a:buFont typeface="Wingdings" panose="05000000000000000000" pitchFamily="2" charset="2"/>
              <a:buChar char="§"/>
            </a:pPr>
            <a:r>
              <a:rPr lang="en-US" sz="2052" dirty="0"/>
              <a:t>First ~100 Amino acids on each chain are called the variable region and differ from antibody to antibody.</a:t>
            </a:r>
          </a:p>
          <a:p>
            <a:pPr marL="304324" indent="-304324">
              <a:buFont typeface="Wingdings" panose="05000000000000000000" pitchFamily="2" charset="2"/>
              <a:buChar char="§"/>
            </a:pPr>
            <a:r>
              <a:rPr lang="en-US" sz="2052" dirty="0"/>
              <a:t>Unique sequence for variable region of both heavy and light chains </a:t>
            </a:r>
            <a:r>
              <a:rPr lang="en-US" sz="2052" b="1" i="1" dirty="0"/>
              <a:t>– defines specificity – different antibodies bind different antigens.</a:t>
            </a:r>
          </a:p>
          <a:p>
            <a:pPr marL="304324" indent="-304324">
              <a:buFont typeface="Wingdings" panose="05000000000000000000" pitchFamily="2" charset="2"/>
              <a:buChar char="§"/>
            </a:pPr>
            <a:r>
              <a:rPr lang="en-US" sz="2052" dirty="0"/>
              <a:t>Constant regions - same protein sequence for all.</a:t>
            </a:r>
          </a:p>
        </p:txBody>
      </p:sp>
      <p:sp>
        <p:nvSpPr>
          <p:cNvPr id="18" name="TextBox 17">
            <a:extLst>
              <a:ext uri="{FF2B5EF4-FFF2-40B4-BE49-F238E27FC236}">
                <a16:creationId xmlns:a16="http://schemas.microsoft.com/office/drawing/2014/main" id="{8445B475-ECCA-7776-A1C6-EB55AFC2D84C}"/>
              </a:ext>
            </a:extLst>
          </p:cNvPr>
          <p:cNvSpPr txBox="1"/>
          <p:nvPr/>
        </p:nvSpPr>
        <p:spPr>
          <a:xfrm>
            <a:off x="4041184" y="90851"/>
            <a:ext cx="5234510" cy="551241"/>
          </a:xfrm>
          <a:prstGeom prst="rect">
            <a:avLst/>
          </a:prstGeom>
          <a:noFill/>
        </p:spPr>
        <p:txBody>
          <a:bodyPr wrap="none" rtlCol="0">
            <a:spAutoFit/>
          </a:bodyPr>
          <a:lstStyle/>
          <a:p>
            <a:r>
              <a:rPr lang="en-US" sz="2982" dirty="0"/>
              <a:t>Antibody Structure and Diversity</a:t>
            </a:r>
          </a:p>
        </p:txBody>
      </p:sp>
      <p:sp>
        <p:nvSpPr>
          <p:cNvPr id="20" name="Rectangle 19">
            <a:extLst>
              <a:ext uri="{FF2B5EF4-FFF2-40B4-BE49-F238E27FC236}">
                <a16:creationId xmlns:a16="http://schemas.microsoft.com/office/drawing/2014/main" id="{30CCB1F1-D30C-F0EC-28D7-6A3051DDD999}"/>
              </a:ext>
            </a:extLst>
          </p:cNvPr>
          <p:cNvSpPr/>
          <p:nvPr/>
        </p:nvSpPr>
        <p:spPr>
          <a:xfrm>
            <a:off x="8768587" y="5141307"/>
            <a:ext cx="1457293" cy="2385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cxnSp>
        <p:nvCxnSpPr>
          <p:cNvPr id="7" name="Straight Arrow Connector 6">
            <a:extLst>
              <a:ext uri="{FF2B5EF4-FFF2-40B4-BE49-F238E27FC236}">
                <a16:creationId xmlns:a16="http://schemas.microsoft.com/office/drawing/2014/main" id="{63608E9D-43AA-C353-B892-4C1A60C4F3BB}"/>
              </a:ext>
            </a:extLst>
          </p:cNvPr>
          <p:cNvCxnSpPr/>
          <p:nvPr/>
        </p:nvCxnSpPr>
        <p:spPr>
          <a:xfrm flipH="1">
            <a:off x="5044281" y="1646237"/>
            <a:ext cx="152400" cy="281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3719C7A-C7C5-651B-D032-4054FAB4D92A}"/>
              </a:ext>
            </a:extLst>
          </p:cNvPr>
          <p:cNvCxnSpPr/>
          <p:nvPr/>
        </p:nvCxnSpPr>
        <p:spPr>
          <a:xfrm>
            <a:off x="4276569" y="2188595"/>
            <a:ext cx="401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F73771-BA1C-4BA9-EFCB-241FAF296A0E}"/>
              </a:ext>
            </a:extLst>
          </p:cNvPr>
          <p:cNvCxnSpPr/>
          <p:nvPr/>
        </p:nvCxnSpPr>
        <p:spPr>
          <a:xfrm flipH="1">
            <a:off x="7527959" y="3684038"/>
            <a:ext cx="228600" cy="274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6386E0-467D-3CBA-6873-5CE44F3DE236}"/>
              </a:ext>
            </a:extLst>
          </p:cNvPr>
          <p:cNvCxnSpPr/>
          <p:nvPr/>
        </p:nvCxnSpPr>
        <p:spPr>
          <a:xfrm flipV="1">
            <a:off x="6949281" y="4313237"/>
            <a:ext cx="17921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3F53521-8F73-6283-8574-8DC253AD05FE}"/>
              </a:ext>
            </a:extLst>
          </p:cNvPr>
          <p:cNvSpPr txBox="1"/>
          <p:nvPr/>
        </p:nvSpPr>
        <p:spPr>
          <a:xfrm>
            <a:off x="8902065" y="2188595"/>
            <a:ext cx="3124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Coded by different exons</a:t>
            </a:r>
          </a:p>
        </p:txBody>
      </p:sp>
      <p:cxnSp>
        <p:nvCxnSpPr>
          <p:cNvPr id="27" name="Straight Arrow Connector 26">
            <a:extLst>
              <a:ext uri="{FF2B5EF4-FFF2-40B4-BE49-F238E27FC236}">
                <a16:creationId xmlns:a16="http://schemas.microsoft.com/office/drawing/2014/main" id="{0CFDCF79-8D72-E4E5-FD92-D34CE10DD6AA}"/>
              </a:ext>
            </a:extLst>
          </p:cNvPr>
          <p:cNvCxnSpPr/>
          <p:nvPr/>
        </p:nvCxnSpPr>
        <p:spPr>
          <a:xfrm flipV="1">
            <a:off x="95400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8BDB732-D258-E8E4-1EEC-B2AA77087FBA}"/>
              </a:ext>
            </a:extLst>
          </p:cNvPr>
          <p:cNvCxnSpPr/>
          <p:nvPr/>
        </p:nvCxnSpPr>
        <p:spPr>
          <a:xfrm flipV="1">
            <a:off x="109878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A62228D5-3DC7-80CD-4F75-051F9E57C84A}"/>
                  </a:ext>
                </a:extLst>
              </p14:cNvPr>
              <p14:cNvContentPartPr/>
              <p14:nvPr/>
            </p14:nvContentPartPr>
            <p14:xfrm>
              <a:off x="2747336" y="705010"/>
              <a:ext cx="228960" cy="211320"/>
            </p14:xfrm>
          </p:contentPart>
        </mc:Choice>
        <mc:Fallback>
          <p:pic>
            <p:nvPicPr>
              <p:cNvPr id="3" name="Ink 2">
                <a:extLst>
                  <a:ext uri="{FF2B5EF4-FFF2-40B4-BE49-F238E27FC236}">
                    <a16:creationId xmlns:a16="http://schemas.microsoft.com/office/drawing/2014/main" id="{A62228D5-3DC7-80CD-4F75-051F9E57C84A}"/>
                  </a:ext>
                </a:extLst>
              </p:cNvPr>
              <p:cNvPicPr/>
              <p:nvPr/>
            </p:nvPicPr>
            <p:blipFill>
              <a:blip r:embed="rId9"/>
              <a:stretch>
                <a:fillRect/>
              </a:stretch>
            </p:blipFill>
            <p:spPr>
              <a:xfrm>
                <a:off x="2738696" y="696010"/>
                <a:ext cx="24660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Ink 3">
                <a:extLst>
                  <a:ext uri="{FF2B5EF4-FFF2-40B4-BE49-F238E27FC236}">
                    <a16:creationId xmlns:a16="http://schemas.microsoft.com/office/drawing/2014/main" id="{9FEEFEDC-2212-56AA-9CFD-70FAB5154F27}"/>
                  </a:ext>
                </a:extLst>
              </p14:cNvPr>
              <p14:cNvContentPartPr/>
              <p14:nvPr/>
            </p14:nvContentPartPr>
            <p14:xfrm>
              <a:off x="2846696" y="1509250"/>
              <a:ext cx="246600" cy="212040"/>
            </p14:xfrm>
          </p:contentPart>
        </mc:Choice>
        <mc:Fallback>
          <p:pic>
            <p:nvPicPr>
              <p:cNvPr id="4" name="Ink 3">
                <a:extLst>
                  <a:ext uri="{FF2B5EF4-FFF2-40B4-BE49-F238E27FC236}">
                    <a16:creationId xmlns:a16="http://schemas.microsoft.com/office/drawing/2014/main" id="{9FEEFEDC-2212-56AA-9CFD-70FAB5154F27}"/>
                  </a:ext>
                </a:extLst>
              </p:cNvPr>
              <p:cNvPicPr/>
              <p:nvPr/>
            </p:nvPicPr>
            <p:blipFill>
              <a:blip r:embed="rId11"/>
              <a:stretch>
                <a:fillRect/>
              </a:stretch>
            </p:blipFill>
            <p:spPr>
              <a:xfrm>
                <a:off x="2838056" y="1500250"/>
                <a:ext cx="264240" cy="229680"/>
              </a:xfrm>
              <a:prstGeom prst="rect">
                <a:avLst/>
              </a:prstGeom>
            </p:spPr>
          </p:pic>
        </mc:Fallback>
      </mc:AlternateContent>
      <p:grpSp>
        <p:nvGrpSpPr>
          <p:cNvPr id="31" name="Group 30">
            <a:extLst>
              <a:ext uri="{FF2B5EF4-FFF2-40B4-BE49-F238E27FC236}">
                <a16:creationId xmlns:a16="http://schemas.microsoft.com/office/drawing/2014/main" id="{010047F4-6BDA-FF3F-68B3-004A7CF43D4A}"/>
              </a:ext>
            </a:extLst>
          </p:cNvPr>
          <p:cNvGrpSpPr/>
          <p:nvPr/>
        </p:nvGrpSpPr>
        <p:grpSpPr>
          <a:xfrm>
            <a:off x="4108856" y="668290"/>
            <a:ext cx="851400" cy="524880"/>
            <a:chOff x="4108856" y="668290"/>
            <a:chExt cx="851400" cy="524880"/>
          </a:xfrm>
        </p:grpSpPr>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271865A7-B142-56F2-153B-81938D0B52C6}"/>
                    </a:ext>
                  </a:extLst>
                </p14:cNvPr>
                <p14:cNvContentPartPr/>
                <p14:nvPr/>
              </p14:nvContentPartPr>
              <p14:xfrm>
                <a:off x="4108856" y="1116130"/>
                <a:ext cx="81720" cy="77040"/>
              </p14:xfrm>
            </p:contentPart>
          </mc:Choice>
          <mc:Fallback>
            <p:pic>
              <p:nvPicPr>
                <p:cNvPr id="11" name="Ink 10">
                  <a:extLst>
                    <a:ext uri="{FF2B5EF4-FFF2-40B4-BE49-F238E27FC236}">
                      <a16:creationId xmlns:a16="http://schemas.microsoft.com/office/drawing/2014/main" id="{271865A7-B142-56F2-153B-81938D0B52C6}"/>
                    </a:ext>
                  </a:extLst>
                </p:cNvPr>
                <p:cNvPicPr/>
                <p:nvPr/>
              </p:nvPicPr>
              <p:blipFill>
                <a:blip r:embed="rId13"/>
                <a:stretch>
                  <a:fillRect/>
                </a:stretch>
              </p:blipFill>
              <p:spPr>
                <a:xfrm>
                  <a:off x="4099856" y="1107490"/>
                  <a:ext cx="9936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7" name="Ink 16">
                  <a:extLst>
                    <a:ext uri="{FF2B5EF4-FFF2-40B4-BE49-F238E27FC236}">
                      <a16:creationId xmlns:a16="http://schemas.microsoft.com/office/drawing/2014/main" id="{5835A21C-3A3A-F243-A111-1B3889B1AF87}"/>
                    </a:ext>
                  </a:extLst>
                </p14:cNvPr>
                <p14:cNvContentPartPr/>
                <p14:nvPr/>
              </p14:nvContentPartPr>
              <p14:xfrm>
                <a:off x="4290656" y="985090"/>
                <a:ext cx="84960" cy="169560"/>
              </p14:xfrm>
            </p:contentPart>
          </mc:Choice>
          <mc:Fallback>
            <p:pic>
              <p:nvPicPr>
                <p:cNvPr id="17" name="Ink 16">
                  <a:extLst>
                    <a:ext uri="{FF2B5EF4-FFF2-40B4-BE49-F238E27FC236}">
                      <a16:creationId xmlns:a16="http://schemas.microsoft.com/office/drawing/2014/main" id="{5835A21C-3A3A-F243-A111-1B3889B1AF87}"/>
                    </a:ext>
                  </a:extLst>
                </p:cNvPr>
                <p:cNvPicPr/>
                <p:nvPr/>
              </p:nvPicPr>
              <p:blipFill>
                <a:blip r:embed="rId15"/>
                <a:stretch>
                  <a:fillRect/>
                </a:stretch>
              </p:blipFill>
              <p:spPr>
                <a:xfrm>
                  <a:off x="4281656" y="976450"/>
                  <a:ext cx="10260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2" name="Ink 21">
                  <a:extLst>
                    <a:ext uri="{FF2B5EF4-FFF2-40B4-BE49-F238E27FC236}">
                      <a16:creationId xmlns:a16="http://schemas.microsoft.com/office/drawing/2014/main" id="{AE4B3150-5D55-4151-A30F-EBB168BD1D5F}"/>
                    </a:ext>
                  </a:extLst>
                </p14:cNvPr>
                <p14:cNvContentPartPr/>
                <p14:nvPr/>
              </p14:nvContentPartPr>
              <p14:xfrm>
                <a:off x="4249976" y="931090"/>
                <a:ext cx="127800" cy="98280"/>
              </p14:xfrm>
            </p:contentPart>
          </mc:Choice>
          <mc:Fallback>
            <p:pic>
              <p:nvPicPr>
                <p:cNvPr id="22" name="Ink 21">
                  <a:extLst>
                    <a:ext uri="{FF2B5EF4-FFF2-40B4-BE49-F238E27FC236}">
                      <a16:creationId xmlns:a16="http://schemas.microsoft.com/office/drawing/2014/main" id="{AE4B3150-5D55-4151-A30F-EBB168BD1D5F}"/>
                    </a:ext>
                  </a:extLst>
                </p:cNvPr>
                <p:cNvPicPr/>
                <p:nvPr/>
              </p:nvPicPr>
              <p:blipFill>
                <a:blip r:embed="rId17"/>
                <a:stretch>
                  <a:fillRect/>
                </a:stretch>
              </p:blipFill>
              <p:spPr>
                <a:xfrm>
                  <a:off x="4241336" y="922450"/>
                  <a:ext cx="14544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4" name="Ink 23">
                  <a:extLst>
                    <a:ext uri="{FF2B5EF4-FFF2-40B4-BE49-F238E27FC236}">
                      <a16:creationId xmlns:a16="http://schemas.microsoft.com/office/drawing/2014/main" id="{6A27A709-6C33-4DC7-0133-FA5F67B6550D}"/>
                    </a:ext>
                  </a:extLst>
                </p14:cNvPr>
                <p14:cNvContentPartPr/>
                <p14:nvPr/>
              </p14:nvContentPartPr>
              <p14:xfrm>
                <a:off x="4429976" y="890410"/>
                <a:ext cx="78840" cy="59400"/>
              </p14:xfrm>
            </p:contentPart>
          </mc:Choice>
          <mc:Fallback>
            <p:pic>
              <p:nvPicPr>
                <p:cNvPr id="24" name="Ink 23">
                  <a:extLst>
                    <a:ext uri="{FF2B5EF4-FFF2-40B4-BE49-F238E27FC236}">
                      <a16:creationId xmlns:a16="http://schemas.microsoft.com/office/drawing/2014/main" id="{6A27A709-6C33-4DC7-0133-FA5F67B6550D}"/>
                    </a:ext>
                  </a:extLst>
                </p:cNvPr>
                <p:cNvPicPr/>
                <p:nvPr/>
              </p:nvPicPr>
              <p:blipFill>
                <a:blip r:embed="rId19"/>
                <a:stretch>
                  <a:fillRect/>
                </a:stretch>
              </p:blipFill>
              <p:spPr>
                <a:xfrm>
                  <a:off x="4421336" y="881410"/>
                  <a:ext cx="9648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6" name="Ink 25">
                  <a:extLst>
                    <a:ext uri="{FF2B5EF4-FFF2-40B4-BE49-F238E27FC236}">
                      <a16:creationId xmlns:a16="http://schemas.microsoft.com/office/drawing/2014/main" id="{2000C7DE-92A8-6171-A074-6363A4B342F8}"/>
                    </a:ext>
                  </a:extLst>
                </p14:cNvPr>
                <p14:cNvContentPartPr/>
                <p14:nvPr/>
              </p14:nvContentPartPr>
              <p14:xfrm>
                <a:off x="4489736" y="683410"/>
                <a:ext cx="148320" cy="195480"/>
              </p14:xfrm>
            </p:contentPart>
          </mc:Choice>
          <mc:Fallback>
            <p:pic>
              <p:nvPicPr>
                <p:cNvPr id="26" name="Ink 25">
                  <a:extLst>
                    <a:ext uri="{FF2B5EF4-FFF2-40B4-BE49-F238E27FC236}">
                      <a16:creationId xmlns:a16="http://schemas.microsoft.com/office/drawing/2014/main" id="{2000C7DE-92A8-6171-A074-6363A4B342F8}"/>
                    </a:ext>
                  </a:extLst>
                </p:cNvPr>
                <p:cNvPicPr/>
                <p:nvPr/>
              </p:nvPicPr>
              <p:blipFill>
                <a:blip r:embed="rId21"/>
                <a:stretch>
                  <a:fillRect/>
                </a:stretch>
              </p:blipFill>
              <p:spPr>
                <a:xfrm>
                  <a:off x="4481096" y="674770"/>
                  <a:ext cx="165960" cy="213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8" name="Ink 27">
                  <a:extLst>
                    <a:ext uri="{FF2B5EF4-FFF2-40B4-BE49-F238E27FC236}">
                      <a16:creationId xmlns:a16="http://schemas.microsoft.com/office/drawing/2014/main" id="{B609E059-FC95-D5F2-C785-C74E7F663473}"/>
                    </a:ext>
                  </a:extLst>
                </p14:cNvPr>
                <p14:cNvContentPartPr/>
                <p14:nvPr/>
              </p14:nvContentPartPr>
              <p14:xfrm>
                <a:off x="4672256" y="708250"/>
                <a:ext cx="93960" cy="94680"/>
              </p14:xfrm>
            </p:contentPart>
          </mc:Choice>
          <mc:Fallback>
            <p:pic>
              <p:nvPicPr>
                <p:cNvPr id="28" name="Ink 27">
                  <a:extLst>
                    <a:ext uri="{FF2B5EF4-FFF2-40B4-BE49-F238E27FC236}">
                      <a16:creationId xmlns:a16="http://schemas.microsoft.com/office/drawing/2014/main" id="{B609E059-FC95-D5F2-C785-C74E7F663473}"/>
                    </a:ext>
                  </a:extLst>
                </p:cNvPr>
                <p:cNvPicPr/>
                <p:nvPr/>
              </p:nvPicPr>
              <p:blipFill>
                <a:blip r:embed="rId23"/>
                <a:stretch>
                  <a:fillRect/>
                </a:stretch>
              </p:blipFill>
              <p:spPr>
                <a:xfrm>
                  <a:off x="4663256" y="699610"/>
                  <a:ext cx="11160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0" name="Ink 29">
                  <a:extLst>
                    <a:ext uri="{FF2B5EF4-FFF2-40B4-BE49-F238E27FC236}">
                      <a16:creationId xmlns:a16="http://schemas.microsoft.com/office/drawing/2014/main" id="{70BFBC17-6418-F812-A958-CBC7CDF34B58}"/>
                    </a:ext>
                  </a:extLst>
                </p14:cNvPr>
                <p14:cNvContentPartPr/>
                <p14:nvPr/>
              </p14:nvContentPartPr>
              <p14:xfrm>
                <a:off x="4816256" y="668290"/>
                <a:ext cx="144000" cy="89640"/>
              </p14:xfrm>
            </p:contentPart>
          </mc:Choice>
          <mc:Fallback>
            <p:pic>
              <p:nvPicPr>
                <p:cNvPr id="30" name="Ink 29">
                  <a:extLst>
                    <a:ext uri="{FF2B5EF4-FFF2-40B4-BE49-F238E27FC236}">
                      <a16:creationId xmlns:a16="http://schemas.microsoft.com/office/drawing/2014/main" id="{70BFBC17-6418-F812-A958-CBC7CDF34B58}"/>
                    </a:ext>
                  </a:extLst>
                </p:cNvPr>
                <p:cNvPicPr/>
                <p:nvPr/>
              </p:nvPicPr>
              <p:blipFill>
                <a:blip r:embed="rId25"/>
                <a:stretch>
                  <a:fillRect/>
                </a:stretch>
              </p:blipFill>
              <p:spPr>
                <a:xfrm>
                  <a:off x="4807616" y="659290"/>
                  <a:ext cx="161640" cy="107280"/>
                </a:xfrm>
                <a:prstGeom prst="rect">
                  <a:avLst/>
                </a:prstGeom>
              </p:spPr>
            </p:pic>
          </mc:Fallback>
        </mc:AlternateContent>
      </p:grpSp>
      <p:grpSp>
        <p:nvGrpSpPr>
          <p:cNvPr id="44" name="Group 43">
            <a:extLst>
              <a:ext uri="{FF2B5EF4-FFF2-40B4-BE49-F238E27FC236}">
                <a16:creationId xmlns:a16="http://schemas.microsoft.com/office/drawing/2014/main" id="{EEEABD39-4ED1-3B45-3591-C0C2BB05DEE6}"/>
              </a:ext>
            </a:extLst>
          </p:cNvPr>
          <p:cNvGrpSpPr/>
          <p:nvPr/>
        </p:nvGrpSpPr>
        <p:grpSpPr>
          <a:xfrm>
            <a:off x="4720856" y="1030450"/>
            <a:ext cx="657720" cy="765720"/>
            <a:chOff x="4720856" y="1030450"/>
            <a:chExt cx="657720" cy="765720"/>
          </a:xfrm>
        </p:grpSpPr>
        <mc:AlternateContent xmlns:mc="http://schemas.openxmlformats.org/markup-compatibility/2006">
          <mc:Choice xmlns:p14="http://schemas.microsoft.com/office/powerpoint/2010/main" Requires="p14">
            <p:contentPart p14:bwMode="auto" r:id="rId26">
              <p14:nvContentPartPr>
                <p14:cNvPr id="42" name="Ink 41">
                  <a:extLst>
                    <a:ext uri="{FF2B5EF4-FFF2-40B4-BE49-F238E27FC236}">
                      <a16:creationId xmlns:a16="http://schemas.microsoft.com/office/drawing/2014/main" id="{E48BF825-2A8D-650E-44FB-A44A9BB8EBB3}"/>
                    </a:ext>
                  </a:extLst>
                </p14:cNvPr>
                <p14:cNvContentPartPr/>
                <p14:nvPr/>
              </p14:nvContentPartPr>
              <p14:xfrm>
                <a:off x="4720856" y="1030450"/>
                <a:ext cx="657720" cy="762840"/>
              </p14:xfrm>
            </p:contentPart>
          </mc:Choice>
          <mc:Fallback>
            <p:pic>
              <p:nvPicPr>
                <p:cNvPr id="42" name="Ink 41">
                  <a:extLst>
                    <a:ext uri="{FF2B5EF4-FFF2-40B4-BE49-F238E27FC236}">
                      <a16:creationId xmlns:a16="http://schemas.microsoft.com/office/drawing/2014/main" id="{E48BF825-2A8D-650E-44FB-A44A9BB8EBB3}"/>
                    </a:ext>
                  </a:extLst>
                </p:cNvPr>
                <p:cNvPicPr/>
                <p:nvPr/>
              </p:nvPicPr>
              <p:blipFill>
                <a:blip r:embed="rId27"/>
                <a:stretch>
                  <a:fillRect/>
                </a:stretch>
              </p:blipFill>
              <p:spPr>
                <a:xfrm>
                  <a:off x="4712216" y="1021450"/>
                  <a:ext cx="675360" cy="7804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3" name="Ink 42">
                  <a:extLst>
                    <a:ext uri="{FF2B5EF4-FFF2-40B4-BE49-F238E27FC236}">
                      <a16:creationId xmlns:a16="http://schemas.microsoft.com/office/drawing/2014/main" id="{D2036424-AFA5-EAC0-FA0D-67770EC0BD5B}"/>
                    </a:ext>
                  </a:extLst>
                </p14:cNvPr>
                <p14:cNvContentPartPr/>
                <p14:nvPr/>
              </p14:nvContentPartPr>
              <p14:xfrm>
                <a:off x="4747856" y="1633090"/>
                <a:ext cx="119880" cy="163080"/>
              </p14:xfrm>
            </p:contentPart>
          </mc:Choice>
          <mc:Fallback>
            <p:pic>
              <p:nvPicPr>
                <p:cNvPr id="43" name="Ink 42">
                  <a:extLst>
                    <a:ext uri="{FF2B5EF4-FFF2-40B4-BE49-F238E27FC236}">
                      <a16:creationId xmlns:a16="http://schemas.microsoft.com/office/drawing/2014/main" id="{D2036424-AFA5-EAC0-FA0D-67770EC0BD5B}"/>
                    </a:ext>
                  </a:extLst>
                </p:cNvPr>
                <p:cNvPicPr/>
                <p:nvPr/>
              </p:nvPicPr>
              <p:blipFill>
                <a:blip r:embed="rId29"/>
                <a:stretch>
                  <a:fillRect/>
                </a:stretch>
              </p:blipFill>
              <p:spPr>
                <a:xfrm>
                  <a:off x="4738856" y="1624450"/>
                  <a:ext cx="137520" cy="180720"/>
                </a:xfrm>
                <a:prstGeom prst="rect">
                  <a:avLst/>
                </a:prstGeom>
              </p:spPr>
            </p:pic>
          </mc:Fallback>
        </mc:AlternateContent>
      </p:grpSp>
      <p:grpSp>
        <p:nvGrpSpPr>
          <p:cNvPr id="50" name="Group 49">
            <a:extLst>
              <a:ext uri="{FF2B5EF4-FFF2-40B4-BE49-F238E27FC236}">
                <a16:creationId xmlns:a16="http://schemas.microsoft.com/office/drawing/2014/main" id="{A2D90102-531A-286F-5F4E-EB2DAFC77C30}"/>
              </a:ext>
            </a:extLst>
          </p:cNvPr>
          <p:cNvGrpSpPr/>
          <p:nvPr/>
        </p:nvGrpSpPr>
        <p:grpSpPr>
          <a:xfrm>
            <a:off x="5403056" y="731290"/>
            <a:ext cx="432000" cy="255240"/>
            <a:chOff x="5403056" y="731290"/>
            <a:chExt cx="432000" cy="255240"/>
          </a:xfrm>
        </p:grpSpPr>
        <mc:AlternateContent xmlns:mc="http://schemas.openxmlformats.org/markup-compatibility/2006">
          <mc:Choice xmlns:p14="http://schemas.microsoft.com/office/powerpoint/2010/main" Requires="p14">
            <p:contentPart p14:bwMode="auto" r:id="rId30">
              <p14:nvContentPartPr>
                <p14:cNvPr id="45" name="Ink 44">
                  <a:extLst>
                    <a:ext uri="{FF2B5EF4-FFF2-40B4-BE49-F238E27FC236}">
                      <a16:creationId xmlns:a16="http://schemas.microsoft.com/office/drawing/2014/main" id="{DDC738FC-50A0-61ED-764D-6DD93A8A0BE3}"/>
                    </a:ext>
                  </a:extLst>
                </p14:cNvPr>
                <p14:cNvContentPartPr/>
                <p14:nvPr/>
              </p14:nvContentPartPr>
              <p14:xfrm>
                <a:off x="5403056" y="731290"/>
                <a:ext cx="177480" cy="255240"/>
              </p14:xfrm>
            </p:contentPart>
          </mc:Choice>
          <mc:Fallback>
            <p:pic>
              <p:nvPicPr>
                <p:cNvPr id="45" name="Ink 44">
                  <a:extLst>
                    <a:ext uri="{FF2B5EF4-FFF2-40B4-BE49-F238E27FC236}">
                      <a16:creationId xmlns:a16="http://schemas.microsoft.com/office/drawing/2014/main" id="{DDC738FC-50A0-61ED-764D-6DD93A8A0BE3}"/>
                    </a:ext>
                  </a:extLst>
                </p:cNvPr>
                <p:cNvPicPr/>
                <p:nvPr/>
              </p:nvPicPr>
              <p:blipFill>
                <a:blip r:embed="rId31"/>
                <a:stretch>
                  <a:fillRect/>
                </a:stretch>
              </p:blipFill>
              <p:spPr>
                <a:xfrm>
                  <a:off x="5394056" y="722650"/>
                  <a:ext cx="195120" cy="2728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6" name="Ink 45">
                  <a:extLst>
                    <a:ext uri="{FF2B5EF4-FFF2-40B4-BE49-F238E27FC236}">
                      <a16:creationId xmlns:a16="http://schemas.microsoft.com/office/drawing/2014/main" id="{E5113E54-9229-7357-92F7-AD4FA4006D89}"/>
                    </a:ext>
                  </a:extLst>
                </p14:cNvPr>
                <p14:cNvContentPartPr/>
                <p14:nvPr/>
              </p14:nvContentPartPr>
              <p14:xfrm>
                <a:off x="5641376" y="778810"/>
                <a:ext cx="193680" cy="146520"/>
              </p14:xfrm>
            </p:contentPart>
          </mc:Choice>
          <mc:Fallback>
            <p:pic>
              <p:nvPicPr>
                <p:cNvPr id="46" name="Ink 45">
                  <a:extLst>
                    <a:ext uri="{FF2B5EF4-FFF2-40B4-BE49-F238E27FC236}">
                      <a16:creationId xmlns:a16="http://schemas.microsoft.com/office/drawing/2014/main" id="{E5113E54-9229-7357-92F7-AD4FA4006D89}"/>
                    </a:ext>
                  </a:extLst>
                </p:cNvPr>
                <p:cNvPicPr/>
                <p:nvPr/>
              </p:nvPicPr>
              <p:blipFill>
                <a:blip r:embed="rId33"/>
                <a:stretch>
                  <a:fillRect/>
                </a:stretch>
              </p:blipFill>
              <p:spPr>
                <a:xfrm>
                  <a:off x="5632376" y="770170"/>
                  <a:ext cx="211320" cy="164160"/>
                </a:xfrm>
                <a:prstGeom prst="rect">
                  <a:avLst/>
                </a:prstGeom>
              </p:spPr>
            </p:pic>
          </mc:Fallback>
        </mc:AlternateContent>
      </p:grpSp>
      <p:grpSp>
        <p:nvGrpSpPr>
          <p:cNvPr id="49" name="Group 48">
            <a:extLst>
              <a:ext uri="{FF2B5EF4-FFF2-40B4-BE49-F238E27FC236}">
                <a16:creationId xmlns:a16="http://schemas.microsoft.com/office/drawing/2014/main" id="{4D2BD61C-F819-1AB3-1688-0EF50D3C845D}"/>
              </a:ext>
            </a:extLst>
          </p:cNvPr>
          <p:cNvGrpSpPr/>
          <p:nvPr/>
        </p:nvGrpSpPr>
        <p:grpSpPr>
          <a:xfrm>
            <a:off x="5359856" y="1854850"/>
            <a:ext cx="388080" cy="461880"/>
            <a:chOff x="5359856" y="1854850"/>
            <a:chExt cx="388080" cy="461880"/>
          </a:xfrm>
        </p:grpSpPr>
        <mc:AlternateContent xmlns:mc="http://schemas.openxmlformats.org/markup-compatibility/2006">
          <mc:Choice xmlns:p14="http://schemas.microsoft.com/office/powerpoint/2010/main" Requires="p14">
            <p:contentPart p14:bwMode="auto" r:id="rId34">
              <p14:nvContentPartPr>
                <p14:cNvPr id="47" name="Ink 46">
                  <a:extLst>
                    <a:ext uri="{FF2B5EF4-FFF2-40B4-BE49-F238E27FC236}">
                      <a16:creationId xmlns:a16="http://schemas.microsoft.com/office/drawing/2014/main" id="{34439CA5-5590-F02B-49F5-13E9DAB14096}"/>
                    </a:ext>
                  </a:extLst>
                </p14:cNvPr>
                <p14:cNvContentPartPr/>
                <p14:nvPr/>
              </p14:nvContentPartPr>
              <p14:xfrm>
                <a:off x="5359856" y="1854850"/>
                <a:ext cx="388080" cy="444600"/>
              </p14:xfrm>
            </p:contentPart>
          </mc:Choice>
          <mc:Fallback>
            <p:pic>
              <p:nvPicPr>
                <p:cNvPr id="47" name="Ink 46">
                  <a:extLst>
                    <a:ext uri="{FF2B5EF4-FFF2-40B4-BE49-F238E27FC236}">
                      <a16:creationId xmlns:a16="http://schemas.microsoft.com/office/drawing/2014/main" id="{34439CA5-5590-F02B-49F5-13E9DAB14096}"/>
                    </a:ext>
                  </a:extLst>
                </p:cNvPr>
                <p:cNvPicPr/>
                <p:nvPr/>
              </p:nvPicPr>
              <p:blipFill>
                <a:blip r:embed="rId35"/>
                <a:stretch>
                  <a:fillRect/>
                </a:stretch>
              </p:blipFill>
              <p:spPr>
                <a:xfrm>
                  <a:off x="5350856" y="1846210"/>
                  <a:ext cx="405720" cy="4622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8" name="Ink 47">
                  <a:extLst>
                    <a:ext uri="{FF2B5EF4-FFF2-40B4-BE49-F238E27FC236}">
                      <a16:creationId xmlns:a16="http://schemas.microsoft.com/office/drawing/2014/main" id="{F3D89298-0BC3-97E4-F66F-583CF38074B4}"/>
                    </a:ext>
                  </a:extLst>
                </p14:cNvPr>
                <p14:cNvContentPartPr/>
                <p14:nvPr/>
              </p14:nvContentPartPr>
              <p14:xfrm>
                <a:off x="5363816" y="2219890"/>
                <a:ext cx="87480" cy="96840"/>
              </p14:xfrm>
            </p:contentPart>
          </mc:Choice>
          <mc:Fallback>
            <p:pic>
              <p:nvPicPr>
                <p:cNvPr id="48" name="Ink 47">
                  <a:extLst>
                    <a:ext uri="{FF2B5EF4-FFF2-40B4-BE49-F238E27FC236}">
                      <a16:creationId xmlns:a16="http://schemas.microsoft.com/office/drawing/2014/main" id="{F3D89298-0BC3-97E4-F66F-583CF38074B4}"/>
                    </a:ext>
                  </a:extLst>
                </p:cNvPr>
                <p:cNvPicPr/>
                <p:nvPr/>
              </p:nvPicPr>
              <p:blipFill>
                <a:blip r:embed="rId37"/>
                <a:stretch>
                  <a:fillRect/>
                </a:stretch>
              </p:blipFill>
              <p:spPr>
                <a:xfrm>
                  <a:off x="5355176" y="2211250"/>
                  <a:ext cx="105120" cy="114480"/>
                </a:xfrm>
                <a:prstGeom prst="rect">
                  <a:avLst/>
                </a:prstGeom>
              </p:spPr>
            </p:pic>
          </mc:Fallback>
        </mc:AlternateContent>
      </p:grpSp>
      <p:grpSp>
        <p:nvGrpSpPr>
          <p:cNvPr id="53" name="Group 52">
            <a:extLst>
              <a:ext uri="{FF2B5EF4-FFF2-40B4-BE49-F238E27FC236}">
                <a16:creationId xmlns:a16="http://schemas.microsoft.com/office/drawing/2014/main" id="{7C1AC208-54A2-12CD-1E09-07657E5CE558}"/>
              </a:ext>
            </a:extLst>
          </p:cNvPr>
          <p:cNvGrpSpPr/>
          <p:nvPr/>
        </p:nvGrpSpPr>
        <p:grpSpPr>
          <a:xfrm>
            <a:off x="5856296" y="1651450"/>
            <a:ext cx="352440" cy="179640"/>
            <a:chOff x="5856296" y="1651450"/>
            <a:chExt cx="352440" cy="179640"/>
          </a:xfrm>
        </p:grpSpPr>
        <mc:AlternateContent xmlns:mc="http://schemas.openxmlformats.org/markup-compatibility/2006">
          <mc:Choice xmlns:p14="http://schemas.microsoft.com/office/powerpoint/2010/main" Requires="p14">
            <p:contentPart p14:bwMode="auto" r:id="rId38">
              <p14:nvContentPartPr>
                <p14:cNvPr id="51" name="Ink 50">
                  <a:extLst>
                    <a:ext uri="{FF2B5EF4-FFF2-40B4-BE49-F238E27FC236}">
                      <a16:creationId xmlns:a16="http://schemas.microsoft.com/office/drawing/2014/main" id="{6D80D5E9-E9A9-0243-146F-FE7BE07BD8C8}"/>
                    </a:ext>
                  </a:extLst>
                </p14:cNvPr>
                <p14:cNvContentPartPr/>
                <p14:nvPr/>
              </p14:nvContentPartPr>
              <p14:xfrm>
                <a:off x="5856296" y="1651450"/>
                <a:ext cx="122760" cy="179640"/>
              </p14:xfrm>
            </p:contentPart>
          </mc:Choice>
          <mc:Fallback>
            <p:pic>
              <p:nvPicPr>
                <p:cNvPr id="51" name="Ink 50">
                  <a:extLst>
                    <a:ext uri="{FF2B5EF4-FFF2-40B4-BE49-F238E27FC236}">
                      <a16:creationId xmlns:a16="http://schemas.microsoft.com/office/drawing/2014/main" id="{6D80D5E9-E9A9-0243-146F-FE7BE07BD8C8}"/>
                    </a:ext>
                  </a:extLst>
                </p:cNvPr>
                <p:cNvPicPr/>
                <p:nvPr/>
              </p:nvPicPr>
              <p:blipFill>
                <a:blip r:embed="rId39"/>
                <a:stretch>
                  <a:fillRect/>
                </a:stretch>
              </p:blipFill>
              <p:spPr>
                <a:xfrm>
                  <a:off x="5847296" y="1642810"/>
                  <a:ext cx="14040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52" name="Ink 51">
                  <a:extLst>
                    <a:ext uri="{FF2B5EF4-FFF2-40B4-BE49-F238E27FC236}">
                      <a16:creationId xmlns:a16="http://schemas.microsoft.com/office/drawing/2014/main" id="{F364B6E6-2761-21FA-C844-35BBF1A3A617}"/>
                    </a:ext>
                  </a:extLst>
                </p14:cNvPr>
                <p14:cNvContentPartPr/>
                <p14:nvPr/>
              </p14:nvContentPartPr>
              <p14:xfrm>
                <a:off x="6029456" y="1700050"/>
                <a:ext cx="179280" cy="108000"/>
              </p14:xfrm>
            </p:contentPart>
          </mc:Choice>
          <mc:Fallback>
            <p:pic>
              <p:nvPicPr>
                <p:cNvPr id="52" name="Ink 51">
                  <a:extLst>
                    <a:ext uri="{FF2B5EF4-FFF2-40B4-BE49-F238E27FC236}">
                      <a16:creationId xmlns:a16="http://schemas.microsoft.com/office/drawing/2014/main" id="{F364B6E6-2761-21FA-C844-35BBF1A3A617}"/>
                    </a:ext>
                  </a:extLst>
                </p:cNvPr>
                <p:cNvPicPr/>
                <p:nvPr/>
              </p:nvPicPr>
              <p:blipFill>
                <a:blip r:embed="rId41"/>
                <a:stretch>
                  <a:fillRect/>
                </a:stretch>
              </p:blipFill>
              <p:spPr>
                <a:xfrm>
                  <a:off x="6020456" y="1691410"/>
                  <a:ext cx="196920" cy="125640"/>
                </a:xfrm>
                <a:prstGeom prst="rect">
                  <a:avLst/>
                </a:prstGeom>
              </p:spPr>
            </p:pic>
          </mc:Fallback>
        </mc:AlternateContent>
      </p:grpSp>
      <p:grpSp>
        <p:nvGrpSpPr>
          <p:cNvPr id="60" name="Group 59">
            <a:extLst>
              <a:ext uri="{FF2B5EF4-FFF2-40B4-BE49-F238E27FC236}">
                <a16:creationId xmlns:a16="http://schemas.microsoft.com/office/drawing/2014/main" id="{0BD46800-7E43-B6C6-DD78-0AB2E41B2281}"/>
              </a:ext>
            </a:extLst>
          </p:cNvPr>
          <p:cNvGrpSpPr/>
          <p:nvPr/>
        </p:nvGrpSpPr>
        <p:grpSpPr>
          <a:xfrm>
            <a:off x="6621296" y="2475130"/>
            <a:ext cx="1804680" cy="1813320"/>
            <a:chOff x="6621296" y="2475130"/>
            <a:chExt cx="1804680" cy="1813320"/>
          </a:xfrm>
        </p:grpSpPr>
        <mc:AlternateContent xmlns:mc="http://schemas.openxmlformats.org/markup-compatibility/2006">
          <mc:Choice xmlns:p14="http://schemas.microsoft.com/office/powerpoint/2010/main" Requires="p14">
            <p:contentPart p14:bwMode="auto" r:id="rId42">
              <p14:nvContentPartPr>
                <p14:cNvPr id="32" name="Ink 31">
                  <a:extLst>
                    <a:ext uri="{FF2B5EF4-FFF2-40B4-BE49-F238E27FC236}">
                      <a16:creationId xmlns:a16="http://schemas.microsoft.com/office/drawing/2014/main" id="{A368F896-0932-938F-D32E-7DE9130A8D98}"/>
                    </a:ext>
                  </a:extLst>
                </p14:cNvPr>
                <p14:cNvContentPartPr/>
                <p14:nvPr/>
              </p14:nvContentPartPr>
              <p14:xfrm>
                <a:off x="6621296" y="3127810"/>
                <a:ext cx="176040" cy="136800"/>
              </p14:xfrm>
            </p:contentPart>
          </mc:Choice>
          <mc:Fallback>
            <p:pic>
              <p:nvPicPr>
                <p:cNvPr id="32" name="Ink 31">
                  <a:extLst>
                    <a:ext uri="{FF2B5EF4-FFF2-40B4-BE49-F238E27FC236}">
                      <a16:creationId xmlns:a16="http://schemas.microsoft.com/office/drawing/2014/main" id="{A368F896-0932-938F-D32E-7DE9130A8D98}"/>
                    </a:ext>
                  </a:extLst>
                </p:cNvPr>
                <p:cNvPicPr/>
                <p:nvPr/>
              </p:nvPicPr>
              <p:blipFill>
                <a:blip r:embed="rId43"/>
                <a:stretch>
                  <a:fillRect/>
                </a:stretch>
              </p:blipFill>
              <p:spPr>
                <a:xfrm>
                  <a:off x="6612656" y="3119170"/>
                  <a:ext cx="19368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3" name="Ink 32">
                  <a:extLst>
                    <a:ext uri="{FF2B5EF4-FFF2-40B4-BE49-F238E27FC236}">
                      <a16:creationId xmlns:a16="http://schemas.microsoft.com/office/drawing/2014/main" id="{66FF0374-06F4-7036-EFEF-2E8CDB4D0E2F}"/>
                    </a:ext>
                  </a:extLst>
                </p14:cNvPr>
                <p14:cNvContentPartPr/>
                <p14:nvPr/>
              </p14:nvContentPartPr>
              <p14:xfrm>
                <a:off x="6997856" y="2980930"/>
                <a:ext cx="93600" cy="146160"/>
              </p14:xfrm>
            </p:contentPart>
          </mc:Choice>
          <mc:Fallback>
            <p:pic>
              <p:nvPicPr>
                <p:cNvPr id="33" name="Ink 32">
                  <a:extLst>
                    <a:ext uri="{FF2B5EF4-FFF2-40B4-BE49-F238E27FC236}">
                      <a16:creationId xmlns:a16="http://schemas.microsoft.com/office/drawing/2014/main" id="{66FF0374-06F4-7036-EFEF-2E8CDB4D0E2F}"/>
                    </a:ext>
                  </a:extLst>
                </p:cNvPr>
                <p:cNvPicPr/>
                <p:nvPr/>
              </p:nvPicPr>
              <p:blipFill>
                <a:blip r:embed="rId45"/>
                <a:stretch>
                  <a:fillRect/>
                </a:stretch>
              </p:blipFill>
              <p:spPr>
                <a:xfrm>
                  <a:off x="6989216" y="2971930"/>
                  <a:ext cx="11124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4" name="Ink 33">
                  <a:extLst>
                    <a:ext uri="{FF2B5EF4-FFF2-40B4-BE49-F238E27FC236}">
                      <a16:creationId xmlns:a16="http://schemas.microsoft.com/office/drawing/2014/main" id="{0BA546E4-6DB7-88C1-2A08-C25FD28554D5}"/>
                    </a:ext>
                  </a:extLst>
                </p14:cNvPr>
                <p14:cNvContentPartPr/>
                <p14:nvPr/>
              </p14:nvContentPartPr>
              <p14:xfrm>
                <a:off x="6956816" y="2913970"/>
                <a:ext cx="132840" cy="110520"/>
              </p14:xfrm>
            </p:contentPart>
          </mc:Choice>
          <mc:Fallback>
            <p:pic>
              <p:nvPicPr>
                <p:cNvPr id="34" name="Ink 33">
                  <a:extLst>
                    <a:ext uri="{FF2B5EF4-FFF2-40B4-BE49-F238E27FC236}">
                      <a16:creationId xmlns:a16="http://schemas.microsoft.com/office/drawing/2014/main" id="{0BA546E4-6DB7-88C1-2A08-C25FD28554D5}"/>
                    </a:ext>
                  </a:extLst>
                </p:cNvPr>
                <p:cNvPicPr/>
                <p:nvPr/>
              </p:nvPicPr>
              <p:blipFill>
                <a:blip r:embed="rId47"/>
                <a:stretch>
                  <a:fillRect/>
                </a:stretch>
              </p:blipFill>
              <p:spPr>
                <a:xfrm>
                  <a:off x="6948176" y="2904970"/>
                  <a:ext cx="15048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5" name="Ink 34">
                  <a:extLst>
                    <a:ext uri="{FF2B5EF4-FFF2-40B4-BE49-F238E27FC236}">
                      <a16:creationId xmlns:a16="http://schemas.microsoft.com/office/drawing/2014/main" id="{CA2ABCDE-4573-3C5E-6A03-DC8AE8FE31FB}"/>
                    </a:ext>
                  </a:extLst>
                </p14:cNvPr>
                <p14:cNvContentPartPr/>
                <p14:nvPr/>
              </p14:nvContentPartPr>
              <p14:xfrm>
                <a:off x="7093256" y="2822530"/>
                <a:ext cx="87840" cy="108000"/>
              </p14:xfrm>
            </p:contentPart>
          </mc:Choice>
          <mc:Fallback>
            <p:pic>
              <p:nvPicPr>
                <p:cNvPr id="35" name="Ink 34">
                  <a:extLst>
                    <a:ext uri="{FF2B5EF4-FFF2-40B4-BE49-F238E27FC236}">
                      <a16:creationId xmlns:a16="http://schemas.microsoft.com/office/drawing/2014/main" id="{CA2ABCDE-4573-3C5E-6A03-DC8AE8FE31FB}"/>
                    </a:ext>
                  </a:extLst>
                </p:cNvPr>
                <p:cNvPicPr/>
                <p:nvPr/>
              </p:nvPicPr>
              <p:blipFill>
                <a:blip r:embed="rId49"/>
                <a:stretch>
                  <a:fillRect/>
                </a:stretch>
              </p:blipFill>
              <p:spPr>
                <a:xfrm>
                  <a:off x="7084616" y="2813530"/>
                  <a:ext cx="10548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6" name="Ink 35">
                  <a:extLst>
                    <a:ext uri="{FF2B5EF4-FFF2-40B4-BE49-F238E27FC236}">
                      <a16:creationId xmlns:a16="http://schemas.microsoft.com/office/drawing/2014/main" id="{EAB1C947-3735-EACA-37DA-62EC6BC727BA}"/>
                    </a:ext>
                  </a:extLst>
                </p14:cNvPr>
                <p14:cNvContentPartPr/>
                <p14:nvPr/>
              </p14:nvContentPartPr>
              <p14:xfrm>
                <a:off x="7214936" y="2780050"/>
                <a:ext cx="76680" cy="104040"/>
              </p14:xfrm>
            </p:contentPart>
          </mc:Choice>
          <mc:Fallback>
            <p:pic>
              <p:nvPicPr>
                <p:cNvPr id="36" name="Ink 35">
                  <a:extLst>
                    <a:ext uri="{FF2B5EF4-FFF2-40B4-BE49-F238E27FC236}">
                      <a16:creationId xmlns:a16="http://schemas.microsoft.com/office/drawing/2014/main" id="{EAB1C947-3735-EACA-37DA-62EC6BC727BA}"/>
                    </a:ext>
                  </a:extLst>
                </p:cNvPr>
                <p:cNvPicPr/>
                <p:nvPr/>
              </p:nvPicPr>
              <p:blipFill>
                <a:blip r:embed="rId51"/>
                <a:stretch>
                  <a:fillRect/>
                </a:stretch>
              </p:blipFill>
              <p:spPr>
                <a:xfrm>
                  <a:off x="7205936" y="2771410"/>
                  <a:ext cx="9432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7" name="Ink 36">
                  <a:extLst>
                    <a:ext uri="{FF2B5EF4-FFF2-40B4-BE49-F238E27FC236}">
                      <a16:creationId xmlns:a16="http://schemas.microsoft.com/office/drawing/2014/main" id="{32E58D22-DD06-49C4-D3A7-BD63FF95EA10}"/>
                    </a:ext>
                  </a:extLst>
                </p14:cNvPr>
                <p14:cNvContentPartPr/>
                <p14:nvPr/>
              </p14:nvContentPartPr>
              <p14:xfrm>
                <a:off x="7241216" y="2610850"/>
                <a:ext cx="106560" cy="185400"/>
              </p14:xfrm>
            </p:contentPart>
          </mc:Choice>
          <mc:Fallback>
            <p:pic>
              <p:nvPicPr>
                <p:cNvPr id="37" name="Ink 36">
                  <a:extLst>
                    <a:ext uri="{FF2B5EF4-FFF2-40B4-BE49-F238E27FC236}">
                      <a16:creationId xmlns:a16="http://schemas.microsoft.com/office/drawing/2014/main" id="{32E58D22-DD06-49C4-D3A7-BD63FF95EA10}"/>
                    </a:ext>
                  </a:extLst>
                </p:cNvPr>
                <p:cNvPicPr/>
                <p:nvPr/>
              </p:nvPicPr>
              <p:blipFill>
                <a:blip r:embed="rId53"/>
                <a:stretch>
                  <a:fillRect/>
                </a:stretch>
              </p:blipFill>
              <p:spPr>
                <a:xfrm>
                  <a:off x="7232576" y="2601850"/>
                  <a:ext cx="124200" cy="2030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8" name="Ink 37">
                  <a:extLst>
                    <a:ext uri="{FF2B5EF4-FFF2-40B4-BE49-F238E27FC236}">
                      <a16:creationId xmlns:a16="http://schemas.microsoft.com/office/drawing/2014/main" id="{2A33AC42-8E72-168D-0287-AD38C5813371}"/>
                    </a:ext>
                  </a:extLst>
                </p14:cNvPr>
                <p14:cNvContentPartPr/>
                <p14:nvPr/>
              </p14:nvContentPartPr>
              <p14:xfrm>
                <a:off x="7404296" y="2620930"/>
                <a:ext cx="173880" cy="98280"/>
              </p14:xfrm>
            </p:contentPart>
          </mc:Choice>
          <mc:Fallback>
            <p:pic>
              <p:nvPicPr>
                <p:cNvPr id="38" name="Ink 37">
                  <a:extLst>
                    <a:ext uri="{FF2B5EF4-FFF2-40B4-BE49-F238E27FC236}">
                      <a16:creationId xmlns:a16="http://schemas.microsoft.com/office/drawing/2014/main" id="{2A33AC42-8E72-168D-0287-AD38C5813371}"/>
                    </a:ext>
                  </a:extLst>
                </p:cNvPr>
                <p:cNvPicPr/>
                <p:nvPr/>
              </p:nvPicPr>
              <p:blipFill>
                <a:blip r:embed="rId55"/>
                <a:stretch>
                  <a:fillRect/>
                </a:stretch>
              </p:blipFill>
              <p:spPr>
                <a:xfrm>
                  <a:off x="7395656" y="2611930"/>
                  <a:ext cx="19152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9" name="Ink 38">
                  <a:extLst>
                    <a:ext uri="{FF2B5EF4-FFF2-40B4-BE49-F238E27FC236}">
                      <a16:creationId xmlns:a16="http://schemas.microsoft.com/office/drawing/2014/main" id="{0FC7B199-499F-B2D8-B333-0BCE7D114419}"/>
                    </a:ext>
                  </a:extLst>
                </p14:cNvPr>
                <p14:cNvContentPartPr/>
                <p14:nvPr/>
              </p14:nvContentPartPr>
              <p14:xfrm>
                <a:off x="7462976" y="2512210"/>
                <a:ext cx="33120" cy="21960"/>
              </p14:xfrm>
            </p:contentPart>
          </mc:Choice>
          <mc:Fallback>
            <p:pic>
              <p:nvPicPr>
                <p:cNvPr id="39" name="Ink 38">
                  <a:extLst>
                    <a:ext uri="{FF2B5EF4-FFF2-40B4-BE49-F238E27FC236}">
                      <a16:creationId xmlns:a16="http://schemas.microsoft.com/office/drawing/2014/main" id="{0FC7B199-499F-B2D8-B333-0BCE7D114419}"/>
                    </a:ext>
                  </a:extLst>
                </p:cNvPr>
                <p:cNvPicPr/>
                <p:nvPr/>
              </p:nvPicPr>
              <p:blipFill>
                <a:blip r:embed="rId57"/>
                <a:stretch>
                  <a:fillRect/>
                </a:stretch>
              </p:blipFill>
              <p:spPr>
                <a:xfrm>
                  <a:off x="7453976" y="2503210"/>
                  <a:ext cx="507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0" name="Ink 39">
                  <a:extLst>
                    <a:ext uri="{FF2B5EF4-FFF2-40B4-BE49-F238E27FC236}">
                      <a16:creationId xmlns:a16="http://schemas.microsoft.com/office/drawing/2014/main" id="{436F7187-C064-D09C-EC3F-2CA1DAB5A6AF}"/>
                    </a:ext>
                  </a:extLst>
                </p14:cNvPr>
                <p14:cNvContentPartPr/>
                <p14:nvPr/>
              </p14:nvContentPartPr>
              <p14:xfrm>
                <a:off x="7569176" y="2475130"/>
                <a:ext cx="278640" cy="118080"/>
              </p14:xfrm>
            </p:contentPart>
          </mc:Choice>
          <mc:Fallback>
            <p:pic>
              <p:nvPicPr>
                <p:cNvPr id="40" name="Ink 39">
                  <a:extLst>
                    <a:ext uri="{FF2B5EF4-FFF2-40B4-BE49-F238E27FC236}">
                      <a16:creationId xmlns:a16="http://schemas.microsoft.com/office/drawing/2014/main" id="{436F7187-C064-D09C-EC3F-2CA1DAB5A6AF}"/>
                    </a:ext>
                  </a:extLst>
                </p:cNvPr>
                <p:cNvPicPr/>
                <p:nvPr/>
              </p:nvPicPr>
              <p:blipFill>
                <a:blip r:embed="rId59"/>
                <a:stretch>
                  <a:fillRect/>
                </a:stretch>
              </p:blipFill>
              <p:spPr>
                <a:xfrm>
                  <a:off x="7560536" y="2466490"/>
                  <a:ext cx="29628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4" name="Ink 53">
                  <a:extLst>
                    <a:ext uri="{FF2B5EF4-FFF2-40B4-BE49-F238E27FC236}">
                      <a16:creationId xmlns:a16="http://schemas.microsoft.com/office/drawing/2014/main" id="{998AFD1A-F495-133F-8AA9-EC9F6077594D}"/>
                    </a:ext>
                  </a:extLst>
                </p14:cNvPr>
                <p14:cNvContentPartPr/>
                <p14:nvPr/>
              </p14:nvContentPartPr>
              <p14:xfrm>
                <a:off x="7075616" y="3334090"/>
                <a:ext cx="488520" cy="468000"/>
              </p14:xfrm>
            </p:contentPart>
          </mc:Choice>
          <mc:Fallback>
            <p:pic>
              <p:nvPicPr>
                <p:cNvPr id="54" name="Ink 53">
                  <a:extLst>
                    <a:ext uri="{FF2B5EF4-FFF2-40B4-BE49-F238E27FC236}">
                      <a16:creationId xmlns:a16="http://schemas.microsoft.com/office/drawing/2014/main" id="{998AFD1A-F495-133F-8AA9-EC9F6077594D}"/>
                    </a:ext>
                  </a:extLst>
                </p:cNvPr>
                <p:cNvPicPr/>
                <p:nvPr/>
              </p:nvPicPr>
              <p:blipFill>
                <a:blip r:embed="rId61"/>
                <a:stretch>
                  <a:fillRect/>
                </a:stretch>
              </p:blipFill>
              <p:spPr>
                <a:xfrm>
                  <a:off x="7066976" y="3325090"/>
                  <a:ext cx="506160" cy="4856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5" name="Ink 54">
                  <a:extLst>
                    <a:ext uri="{FF2B5EF4-FFF2-40B4-BE49-F238E27FC236}">
                      <a16:creationId xmlns:a16="http://schemas.microsoft.com/office/drawing/2014/main" id="{FA51CE7B-5EDC-C436-2CD4-6D8E1B834E2A}"/>
                    </a:ext>
                  </a:extLst>
                </p14:cNvPr>
                <p14:cNvContentPartPr/>
                <p14:nvPr/>
              </p14:nvContentPartPr>
              <p14:xfrm>
                <a:off x="7551536" y="3020530"/>
                <a:ext cx="168840" cy="251640"/>
              </p14:xfrm>
            </p:contentPart>
          </mc:Choice>
          <mc:Fallback>
            <p:pic>
              <p:nvPicPr>
                <p:cNvPr id="55" name="Ink 54">
                  <a:extLst>
                    <a:ext uri="{FF2B5EF4-FFF2-40B4-BE49-F238E27FC236}">
                      <a16:creationId xmlns:a16="http://schemas.microsoft.com/office/drawing/2014/main" id="{FA51CE7B-5EDC-C436-2CD4-6D8E1B834E2A}"/>
                    </a:ext>
                  </a:extLst>
                </p:cNvPr>
                <p:cNvPicPr/>
                <p:nvPr/>
              </p:nvPicPr>
              <p:blipFill>
                <a:blip r:embed="rId63"/>
                <a:stretch>
                  <a:fillRect/>
                </a:stretch>
              </p:blipFill>
              <p:spPr>
                <a:xfrm>
                  <a:off x="7542896" y="3011890"/>
                  <a:ext cx="186480" cy="2692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6" name="Ink 55">
                  <a:extLst>
                    <a:ext uri="{FF2B5EF4-FFF2-40B4-BE49-F238E27FC236}">
                      <a16:creationId xmlns:a16="http://schemas.microsoft.com/office/drawing/2014/main" id="{4E4DCF41-570E-CB78-685F-1C2E1C945EDB}"/>
                    </a:ext>
                  </a:extLst>
                </p14:cNvPr>
                <p14:cNvContentPartPr/>
                <p14:nvPr/>
              </p14:nvContentPartPr>
              <p14:xfrm>
                <a:off x="7799936" y="3103690"/>
                <a:ext cx="172440" cy="114480"/>
              </p14:xfrm>
            </p:contentPart>
          </mc:Choice>
          <mc:Fallback>
            <p:pic>
              <p:nvPicPr>
                <p:cNvPr id="56" name="Ink 55">
                  <a:extLst>
                    <a:ext uri="{FF2B5EF4-FFF2-40B4-BE49-F238E27FC236}">
                      <a16:creationId xmlns:a16="http://schemas.microsoft.com/office/drawing/2014/main" id="{4E4DCF41-570E-CB78-685F-1C2E1C945EDB}"/>
                    </a:ext>
                  </a:extLst>
                </p:cNvPr>
                <p:cNvPicPr/>
                <p:nvPr/>
              </p:nvPicPr>
              <p:blipFill>
                <a:blip r:embed="rId65"/>
                <a:stretch>
                  <a:fillRect/>
                </a:stretch>
              </p:blipFill>
              <p:spPr>
                <a:xfrm>
                  <a:off x="7790936" y="3095050"/>
                  <a:ext cx="19008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7" name="Ink 56">
                  <a:extLst>
                    <a:ext uri="{FF2B5EF4-FFF2-40B4-BE49-F238E27FC236}">
                      <a16:creationId xmlns:a16="http://schemas.microsoft.com/office/drawing/2014/main" id="{86B6019B-E4AE-B0E0-9215-DDF013113E6D}"/>
                    </a:ext>
                  </a:extLst>
                </p14:cNvPr>
                <p14:cNvContentPartPr/>
                <p14:nvPr/>
              </p14:nvContentPartPr>
              <p14:xfrm>
                <a:off x="7697696" y="4030690"/>
                <a:ext cx="251280" cy="257760"/>
              </p14:xfrm>
            </p:contentPart>
          </mc:Choice>
          <mc:Fallback>
            <p:pic>
              <p:nvPicPr>
                <p:cNvPr id="57" name="Ink 56">
                  <a:extLst>
                    <a:ext uri="{FF2B5EF4-FFF2-40B4-BE49-F238E27FC236}">
                      <a16:creationId xmlns:a16="http://schemas.microsoft.com/office/drawing/2014/main" id="{86B6019B-E4AE-B0E0-9215-DDF013113E6D}"/>
                    </a:ext>
                  </a:extLst>
                </p:cNvPr>
                <p:cNvPicPr/>
                <p:nvPr/>
              </p:nvPicPr>
              <p:blipFill>
                <a:blip r:embed="rId67"/>
                <a:stretch>
                  <a:fillRect/>
                </a:stretch>
              </p:blipFill>
              <p:spPr>
                <a:xfrm>
                  <a:off x="7688696" y="4021690"/>
                  <a:ext cx="268920" cy="2754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8" name="Ink 57">
                  <a:extLst>
                    <a:ext uri="{FF2B5EF4-FFF2-40B4-BE49-F238E27FC236}">
                      <a16:creationId xmlns:a16="http://schemas.microsoft.com/office/drawing/2014/main" id="{F36F69C7-8D3A-16F8-AB08-FEE122419822}"/>
                    </a:ext>
                  </a:extLst>
                </p14:cNvPr>
                <p14:cNvContentPartPr/>
                <p14:nvPr/>
              </p14:nvContentPartPr>
              <p14:xfrm>
                <a:off x="8058416" y="3858610"/>
                <a:ext cx="182520" cy="151200"/>
              </p14:xfrm>
            </p:contentPart>
          </mc:Choice>
          <mc:Fallback>
            <p:pic>
              <p:nvPicPr>
                <p:cNvPr id="58" name="Ink 57">
                  <a:extLst>
                    <a:ext uri="{FF2B5EF4-FFF2-40B4-BE49-F238E27FC236}">
                      <a16:creationId xmlns:a16="http://schemas.microsoft.com/office/drawing/2014/main" id="{F36F69C7-8D3A-16F8-AB08-FEE122419822}"/>
                    </a:ext>
                  </a:extLst>
                </p:cNvPr>
                <p:cNvPicPr/>
                <p:nvPr/>
              </p:nvPicPr>
              <p:blipFill>
                <a:blip r:embed="rId69"/>
                <a:stretch>
                  <a:fillRect/>
                </a:stretch>
              </p:blipFill>
              <p:spPr>
                <a:xfrm>
                  <a:off x="8049416" y="3849970"/>
                  <a:ext cx="20016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9" name="Ink 58">
                  <a:extLst>
                    <a:ext uri="{FF2B5EF4-FFF2-40B4-BE49-F238E27FC236}">
                      <a16:creationId xmlns:a16="http://schemas.microsoft.com/office/drawing/2014/main" id="{53848451-4F6B-3ED9-DFF2-FB5A00AAF497}"/>
                    </a:ext>
                  </a:extLst>
                </p14:cNvPr>
                <p14:cNvContentPartPr/>
                <p14:nvPr/>
              </p14:nvContentPartPr>
              <p14:xfrm>
                <a:off x="8297456" y="3898210"/>
                <a:ext cx="128520" cy="68040"/>
              </p14:xfrm>
            </p:contentPart>
          </mc:Choice>
          <mc:Fallback>
            <p:pic>
              <p:nvPicPr>
                <p:cNvPr id="59" name="Ink 58">
                  <a:extLst>
                    <a:ext uri="{FF2B5EF4-FFF2-40B4-BE49-F238E27FC236}">
                      <a16:creationId xmlns:a16="http://schemas.microsoft.com/office/drawing/2014/main" id="{53848451-4F6B-3ED9-DFF2-FB5A00AAF497}"/>
                    </a:ext>
                  </a:extLst>
                </p:cNvPr>
                <p:cNvPicPr/>
                <p:nvPr/>
              </p:nvPicPr>
              <p:blipFill>
                <a:blip r:embed="rId71"/>
                <a:stretch>
                  <a:fillRect/>
                </a:stretch>
              </p:blipFill>
              <p:spPr>
                <a:xfrm>
                  <a:off x="8288456" y="3889210"/>
                  <a:ext cx="146160" cy="85680"/>
                </a:xfrm>
                <a:prstGeom prst="rect">
                  <a:avLst/>
                </a:prstGeom>
              </p:spPr>
            </p:pic>
          </mc:Fallback>
        </mc:AlternateContent>
      </p:grpSp>
      <p:grpSp>
        <p:nvGrpSpPr>
          <p:cNvPr id="1024" name="Group 1023">
            <a:extLst>
              <a:ext uri="{FF2B5EF4-FFF2-40B4-BE49-F238E27FC236}">
                <a16:creationId xmlns:a16="http://schemas.microsoft.com/office/drawing/2014/main" id="{F5EBF9C4-F6E9-2CB6-A6BD-19F7AE99993B}"/>
              </a:ext>
            </a:extLst>
          </p:cNvPr>
          <p:cNvGrpSpPr/>
          <p:nvPr/>
        </p:nvGrpSpPr>
        <p:grpSpPr>
          <a:xfrm>
            <a:off x="6185336" y="4016290"/>
            <a:ext cx="691200" cy="564120"/>
            <a:chOff x="6185336" y="4016290"/>
            <a:chExt cx="691200" cy="564120"/>
          </a:xfrm>
        </p:grpSpPr>
        <mc:AlternateContent xmlns:mc="http://schemas.openxmlformats.org/markup-compatibility/2006">
          <mc:Choice xmlns:p14="http://schemas.microsoft.com/office/powerpoint/2010/main" Requires="p14">
            <p:contentPart p14:bwMode="auto" r:id="rId72">
              <p14:nvContentPartPr>
                <p14:cNvPr id="61" name="Ink 60">
                  <a:extLst>
                    <a:ext uri="{FF2B5EF4-FFF2-40B4-BE49-F238E27FC236}">
                      <a16:creationId xmlns:a16="http://schemas.microsoft.com/office/drawing/2014/main" id="{B42AABFF-27DC-9FE0-EFD4-9641ED4856F8}"/>
                    </a:ext>
                  </a:extLst>
                </p14:cNvPr>
                <p14:cNvContentPartPr/>
                <p14:nvPr/>
              </p14:nvContentPartPr>
              <p14:xfrm>
                <a:off x="6185336" y="4031050"/>
                <a:ext cx="668880" cy="549360"/>
              </p14:xfrm>
            </p:contentPart>
          </mc:Choice>
          <mc:Fallback>
            <p:pic>
              <p:nvPicPr>
                <p:cNvPr id="61" name="Ink 60">
                  <a:extLst>
                    <a:ext uri="{FF2B5EF4-FFF2-40B4-BE49-F238E27FC236}">
                      <a16:creationId xmlns:a16="http://schemas.microsoft.com/office/drawing/2014/main" id="{B42AABFF-27DC-9FE0-EFD4-9641ED4856F8}"/>
                    </a:ext>
                  </a:extLst>
                </p:cNvPr>
                <p:cNvPicPr/>
                <p:nvPr/>
              </p:nvPicPr>
              <p:blipFill>
                <a:blip r:embed="rId73"/>
                <a:stretch>
                  <a:fillRect/>
                </a:stretch>
              </p:blipFill>
              <p:spPr>
                <a:xfrm>
                  <a:off x="6176336" y="4022050"/>
                  <a:ext cx="686520" cy="5670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2" name="Ink 61">
                  <a:extLst>
                    <a:ext uri="{FF2B5EF4-FFF2-40B4-BE49-F238E27FC236}">
                      <a16:creationId xmlns:a16="http://schemas.microsoft.com/office/drawing/2014/main" id="{076839BA-76CA-CCB3-5BC1-455087D30420}"/>
                    </a:ext>
                  </a:extLst>
                </p14:cNvPr>
                <p14:cNvContentPartPr/>
                <p14:nvPr/>
              </p14:nvContentPartPr>
              <p14:xfrm>
                <a:off x="6785456" y="4016290"/>
                <a:ext cx="91080" cy="101160"/>
              </p14:xfrm>
            </p:contentPart>
          </mc:Choice>
          <mc:Fallback>
            <p:pic>
              <p:nvPicPr>
                <p:cNvPr id="62" name="Ink 61">
                  <a:extLst>
                    <a:ext uri="{FF2B5EF4-FFF2-40B4-BE49-F238E27FC236}">
                      <a16:creationId xmlns:a16="http://schemas.microsoft.com/office/drawing/2014/main" id="{076839BA-76CA-CCB3-5BC1-455087D30420}"/>
                    </a:ext>
                  </a:extLst>
                </p:cNvPr>
                <p:cNvPicPr/>
                <p:nvPr/>
              </p:nvPicPr>
              <p:blipFill>
                <a:blip r:embed="rId75"/>
                <a:stretch>
                  <a:fillRect/>
                </a:stretch>
              </p:blipFill>
              <p:spPr>
                <a:xfrm>
                  <a:off x="6776816" y="4007290"/>
                  <a:ext cx="10872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3" name="Ink 62">
                  <a:extLst>
                    <a:ext uri="{FF2B5EF4-FFF2-40B4-BE49-F238E27FC236}">
                      <a16:creationId xmlns:a16="http://schemas.microsoft.com/office/drawing/2014/main" id="{C627E37D-085A-A804-ACB2-1F620C3DB37E}"/>
                    </a:ext>
                  </a:extLst>
                </p14:cNvPr>
                <p14:cNvContentPartPr/>
                <p14:nvPr/>
              </p14:nvContentPartPr>
              <p14:xfrm>
                <a:off x="6801656" y="4019170"/>
                <a:ext cx="49320" cy="96840"/>
              </p14:xfrm>
            </p:contentPart>
          </mc:Choice>
          <mc:Fallback>
            <p:pic>
              <p:nvPicPr>
                <p:cNvPr id="63" name="Ink 62">
                  <a:extLst>
                    <a:ext uri="{FF2B5EF4-FFF2-40B4-BE49-F238E27FC236}">
                      <a16:creationId xmlns:a16="http://schemas.microsoft.com/office/drawing/2014/main" id="{C627E37D-085A-A804-ACB2-1F620C3DB37E}"/>
                    </a:ext>
                  </a:extLst>
                </p:cNvPr>
                <p:cNvPicPr/>
                <p:nvPr/>
              </p:nvPicPr>
              <p:blipFill>
                <a:blip r:embed="rId77"/>
                <a:stretch>
                  <a:fillRect/>
                </a:stretch>
              </p:blipFill>
              <p:spPr>
                <a:xfrm>
                  <a:off x="6793016" y="4010170"/>
                  <a:ext cx="66960" cy="114480"/>
                </a:xfrm>
                <a:prstGeom prst="rect">
                  <a:avLst/>
                </a:prstGeom>
              </p:spPr>
            </p:pic>
          </mc:Fallback>
        </mc:AlternateContent>
      </p:grpSp>
      <p:grpSp>
        <p:nvGrpSpPr>
          <p:cNvPr id="1028" name="Group 1027">
            <a:extLst>
              <a:ext uri="{FF2B5EF4-FFF2-40B4-BE49-F238E27FC236}">
                <a16:creationId xmlns:a16="http://schemas.microsoft.com/office/drawing/2014/main" id="{D13DE25C-8FAB-2DB0-677A-2DF1A0753C7A}"/>
              </a:ext>
            </a:extLst>
          </p:cNvPr>
          <p:cNvGrpSpPr/>
          <p:nvPr/>
        </p:nvGrpSpPr>
        <p:grpSpPr>
          <a:xfrm>
            <a:off x="5745776" y="4340290"/>
            <a:ext cx="450000" cy="207000"/>
            <a:chOff x="5745776" y="4340290"/>
            <a:chExt cx="450000" cy="207000"/>
          </a:xfrm>
        </p:grpSpPr>
        <mc:AlternateContent xmlns:mc="http://schemas.openxmlformats.org/markup-compatibility/2006">
          <mc:Choice xmlns:p14="http://schemas.microsoft.com/office/powerpoint/2010/main" Requires="p14">
            <p:contentPart p14:bwMode="auto" r:id="rId78">
              <p14:nvContentPartPr>
                <p14:cNvPr id="1025" name="Ink 1024">
                  <a:extLst>
                    <a:ext uri="{FF2B5EF4-FFF2-40B4-BE49-F238E27FC236}">
                      <a16:creationId xmlns:a16="http://schemas.microsoft.com/office/drawing/2014/main" id="{F6EAD8D2-88DC-8F68-B7F8-3AD34E8D5B8E}"/>
                    </a:ext>
                  </a:extLst>
                </p14:cNvPr>
                <p14:cNvContentPartPr/>
                <p14:nvPr/>
              </p14:nvContentPartPr>
              <p14:xfrm>
                <a:off x="5745776" y="4340290"/>
                <a:ext cx="160920" cy="207000"/>
              </p14:xfrm>
            </p:contentPart>
          </mc:Choice>
          <mc:Fallback>
            <p:pic>
              <p:nvPicPr>
                <p:cNvPr id="1025" name="Ink 1024">
                  <a:extLst>
                    <a:ext uri="{FF2B5EF4-FFF2-40B4-BE49-F238E27FC236}">
                      <a16:creationId xmlns:a16="http://schemas.microsoft.com/office/drawing/2014/main" id="{F6EAD8D2-88DC-8F68-B7F8-3AD34E8D5B8E}"/>
                    </a:ext>
                  </a:extLst>
                </p:cNvPr>
                <p:cNvPicPr/>
                <p:nvPr/>
              </p:nvPicPr>
              <p:blipFill>
                <a:blip r:embed="rId79"/>
                <a:stretch>
                  <a:fillRect/>
                </a:stretch>
              </p:blipFill>
              <p:spPr>
                <a:xfrm>
                  <a:off x="5737136" y="4331290"/>
                  <a:ext cx="17856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026" name="Ink 1025">
                  <a:extLst>
                    <a:ext uri="{FF2B5EF4-FFF2-40B4-BE49-F238E27FC236}">
                      <a16:creationId xmlns:a16="http://schemas.microsoft.com/office/drawing/2014/main" id="{B5A23AAF-6938-ED0C-A8BA-1EB9D9FF43EB}"/>
                    </a:ext>
                  </a:extLst>
                </p14:cNvPr>
                <p14:cNvContentPartPr/>
                <p14:nvPr/>
              </p14:nvContentPartPr>
              <p14:xfrm>
                <a:off x="5997056" y="4424170"/>
                <a:ext cx="87840" cy="113760"/>
              </p14:xfrm>
            </p:contentPart>
          </mc:Choice>
          <mc:Fallback>
            <p:pic>
              <p:nvPicPr>
                <p:cNvPr id="1026" name="Ink 1025">
                  <a:extLst>
                    <a:ext uri="{FF2B5EF4-FFF2-40B4-BE49-F238E27FC236}">
                      <a16:creationId xmlns:a16="http://schemas.microsoft.com/office/drawing/2014/main" id="{B5A23AAF-6938-ED0C-A8BA-1EB9D9FF43EB}"/>
                    </a:ext>
                  </a:extLst>
                </p:cNvPr>
                <p:cNvPicPr/>
                <p:nvPr/>
              </p:nvPicPr>
              <p:blipFill>
                <a:blip r:embed="rId81"/>
                <a:stretch>
                  <a:fillRect/>
                </a:stretch>
              </p:blipFill>
              <p:spPr>
                <a:xfrm>
                  <a:off x="5988056" y="4415530"/>
                  <a:ext cx="1054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027" name="Ink 1026">
                  <a:extLst>
                    <a:ext uri="{FF2B5EF4-FFF2-40B4-BE49-F238E27FC236}">
                      <a16:creationId xmlns:a16="http://schemas.microsoft.com/office/drawing/2014/main" id="{E3704595-E7DF-09BF-B692-C5F18E74A6B6}"/>
                    </a:ext>
                  </a:extLst>
                </p14:cNvPr>
                <p14:cNvContentPartPr/>
                <p14:nvPr/>
              </p14:nvContentPartPr>
              <p14:xfrm>
                <a:off x="6059696" y="4344610"/>
                <a:ext cx="136080" cy="140400"/>
              </p14:xfrm>
            </p:contentPart>
          </mc:Choice>
          <mc:Fallback>
            <p:pic>
              <p:nvPicPr>
                <p:cNvPr id="1027" name="Ink 1026">
                  <a:extLst>
                    <a:ext uri="{FF2B5EF4-FFF2-40B4-BE49-F238E27FC236}">
                      <a16:creationId xmlns:a16="http://schemas.microsoft.com/office/drawing/2014/main" id="{E3704595-E7DF-09BF-B692-C5F18E74A6B6}"/>
                    </a:ext>
                  </a:extLst>
                </p:cNvPr>
                <p:cNvPicPr/>
                <p:nvPr/>
              </p:nvPicPr>
              <p:blipFill>
                <a:blip r:embed="rId83"/>
                <a:stretch>
                  <a:fillRect/>
                </a:stretch>
              </p:blipFill>
              <p:spPr>
                <a:xfrm>
                  <a:off x="6050696" y="4335610"/>
                  <a:ext cx="153720" cy="158040"/>
                </a:xfrm>
                <a:prstGeom prst="rect">
                  <a:avLst/>
                </a:prstGeom>
              </p:spPr>
            </p:pic>
          </mc:Fallback>
        </mc:AlternateContent>
      </p:grpSp>
      <p:grpSp>
        <p:nvGrpSpPr>
          <p:cNvPr id="1035" name="Group 1034">
            <a:extLst>
              <a:ext uri="{FF2B5EF4-FFF2-40B4-BE49-F238E27FC236}">
                <a16:creationId xmlns:a16="http://schemas.microsoft.com/office/drawing/2014/main" id="{03FFCB23-E38E-3834-2777-8239752EB524}"/>
              </a:ext>
            </a:extLst>
          </p:cNvPr>
          <p:cNvGrpSpPr/>
          <p:nvPr/>
        </p:nvGrpSpPr>
        <p:grpSpPr>
          <a:xfrm>
            <a:off x="7093976" y="4539010"/>
            <a:ext cx="545040" cy="1141920"/>
            <a:chOff x="7093976" y="4539010"/>
            <a:chExt cx="545040" cy="1141920"/>
          </a:xfrm>
        </p:grpSpPr>
        <mc:AlternateContent xmlns:mc="http://schemas.openxmlformats.org/markup-compatibility/2006">
          <mc:Choice xmlns:p14="http://schemas.microsoft.com/office/powerpoint/2010/main" Requires="p14">
            <p:contentPart p14:bwMode="auto" r:id="rId84">
              <p14:nvContentPartPr>
                <p14:cNvPr id="1029" name="Ink 1028">
                  <a:extLst>
                    <a:ext uri="{FF2B5EF4-FFF2-40B4-BE49-F238E27FC236}">
                      <a16:creationId xmlns:a16="http://schemas.microsoft.com/office/drawing/2014/main" id="{3CD9F689-AE93-28B6-B9B9-4F1FE189443F}"/>
                    </a:ext>
                  </a:extLst>
                </p14:cNvPr>
                <p14:cNvContentPartPr/>
                <p14:nvPr/>
              </p14:nvContentPartPr>
              <p14:xfrm>
                <a:off x="7093976" y="4553050"/>
                <a:ext cx="486000" cy="1127880"/>
              </p14:xfrm>
            </p:contentPart>
          </mc:Choice>
          <mc:Fallback>
            <p:pic>
              <p:nvPicPr>
                <p:cNvPr id="1029" name="Ink 1028">
                  <a:extLst>
                    <a:ext uri="{FF2B5EF4-FFF2-40B4-BE49-F238E27FC236}">
                      <a16:creationId xmlns:a16="http://schemas.microsoft.com/office/drawing/2014/main" id="{3CD9F689-AE93-28B6-B9B9-4F1FE189443F}"/>
                    </a:ext>
                  </a:extLst>
                </p:cNvPr>
                <p:cNvPicPr/>
                <p:nvPr/>
              </p:nvPicPr>
              <p:blipFill>
                <a:blip r:embed="rId85"/>
                <a:stretch>
                  <a:fillRect/>
                </a:stretch>
              </p:blipFill>
              <p:spPr>
                <a:xfrm>
                  <a:off x="7085336" y="4544050"/>
                  <a:ext cx="503640" cy="11455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030" name="Ink 1029">
                  <a:extLst>
                    <a:ext uri="{FF2B5EF4-FFF2-40B4-BE49-F238E27FC236}">
                      <a16:creationId xmlns:a16="http://schemas.microsoft.com/office/drawing/2014/main" id="{E7221F90-5738-35F8-D88A-9D427FAD2A17}"/>
                    </a:ext>
                  </a:extLst>
                </p14:cNvPr>
                <p14:cNvContentPartPr/>
                <p14:nvPr/>
              </p14:nvContentPartPr>
              <p14:xfrm>
                <a:off x="7534256" y="4539010"/>
                <a:ext cx="104760" cy="115560"/>
              </p14:xfrm>
            </p:contentPart>
          </mc:Choice>
          <mc:Fallback>
            <p:pic>
              <p:nvPicPr>
                <p:cNvPr id="1030" name="Ink 1029">
                  <a:extLst>
                    <a:ext uri="{FF2B5EF4-FFF2-40B4-BE49-F238E27FC236}">
                      <a16:creationId xmlns:a16="http://schemas.microsoft.com/office/drawing/2014/main" id="{E7221F90-5738-35F8-D88A-9D427FAD2A17}"/>
                    </a:ext>
                  </a:extLst>
                </p:cNvPr>
                <p:cNvPicPr/>
                <p:nvPr/>
              </p:nvPicPr>
              <p:blipFill>
                <a:blip r:embed="rId87"/>
                <a:stretch>
                  <a:fillRect/>
                </a:stretch>
              </p:blipFill>
              <p:spPr>
                <a:xfrm>
                  <a:off x="7525616" y="4530010"/>
                  <a:ext cx="122400" cy="133200"/>
                </a:xfrm>
                <a:prstGeom prst="rect">
                  <a:avLst/>
                </a:prstGeom>
              </p:spPr>
            </p:pic>
          </mc:Fallback>
        </mc:AlternateContent>
      </p:grpSp>
      <p:grpSp>
        <p:nvGrpSpPr>
          <p:cNvPr id="1034" name="Group 1033">
            <a:extLst>
              <a:ext uri="{FF2B5EF4-FFF2-40B4-BE49-F238E27FC236}">
                <a16:creationId xmlns:a16="http://schemas.microsoft.com/office/drawing/2014/main" id="{B93B1D44-F42A-83FE-3BE4-3064919F282D}"/>
              </a:ext>
            </a:extLst>
          </p:cNvPr>
          <p:cNvGrpSpPr/>
          <p:nvPr/>
        </p:nvGrpSpPr>
        <p:grpSpPr>
          <a:xfrm>
            <a:off x="6891656" y="5809450"/>
            <a:ext cx="410400" cy="263160"/>
            <a:chOff x="6891656" y="5809450"/>
            <a:chExt cx="410400" cy="263160"/>
          </a:xfrm>
        </p:grpSpPr>
        <mc:AlternateContent xmlns:mc="http://schemas.openxmlformats.org/markup-compatibility/2006">
          <mc:Choice xmlns:p14="http://schemas.microsoft.com/office/powerpoint/2010/main" Requires="p14">
            <p:contentPart p14:bwMode="auto" r:id="rId88">
              <p14:nvContentPartPr>
                <p14:cNvPr id="1031" name="Ink 1030">
                  <a:extLst>
                    <a:ext uri="{FF2B5EF4-FFF2-40B4-BE49-F238E27FC236}">
                      <a16:creationId xmlns:a16="http://schemas.microsoft.com/office/drawing/2014/main" id="{CE901614-1325-ED0C-8BBC-A73B06044347}"/>
                    </a:ext>
                  </a:extLst>
                </p14:cNvPr>
                <p14:cNvContentPartPr/>
                <p14:nvPr/>
              </p14:nvContentPartPr>
              <p14:xfrm>
                <a:off x="6891656" y="5890810"/>
                <a:ext cx="209520" cy="181800"/>
              </p14:xfrm>
            </p:contentPart>
          </mc:Choice>
          <mc:Fallback>
            <p:pic>
              <p:nvPicPr>
                <p:cNvPr id="1031" name="Ink 1030">
                  <a:extLst>
                    <a:ext uri="{FF2B5EF4-FFF2-40B4-BE49-F238E27FC236}">
                      <a16:creationId xmlns:a16="http://schemas.microsoft.com/office/drawing/2014/main" id="{CE901614-1325-ED0C-8BBC-A73B06044347}"/>
                    </a:ext>
                  </a:extLst>
                </p:cNvPr>
                <p:cNvPicPr/>
                <p:nvPr/>
              </p:nvPicPr>
              <p:blipFill>
                <a:blip r:embed="rId89"/>
                <a:stretch>
                  <a:fillRect/>
                </a:stretch>
              </p:blipFill>
              <p:spPr>
                <a:xfrm>
                  <a:off x="6882656" y="5881810"/>
                  <a:ext cx="22716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032" name="Ink 1031">
                  <a:extLst>
                    <a:ext uri="{FF2B5EF4-FFF2-40B4-BE49-F238E27FC236}">
                      <a16:creationId xmlns:a16="http://schemas.microsoft.com/office/drawing/2014/main" id="{C9354799-31C3-18E4-4BD4-6FC00977C8B3}"/>
                    </a:ext>
                  </a:extLst>
                </p14:cNvPr>
                <p14:cNvContentPartPr/>
                <p14:nvPr/>
              </p14:nvContentPartPr>
              <p14:xfrm>
                <a:off x="7136096" y="5906650"/>
                <a:ext cx="37800" cy="122760"/>
              </p14:xfrm>
            </p:contentPart>
          </mc:Choice>
          <mc:Fallback>
            <p:pic>
              <p:nvPicPr>
                <p:cNvPr id="1032" name="Ink 1031">
                  <a:extLst>
                    <a:ext uri="{FF2B5EF4-FFF2-40B4-BE49-F238E27FC236}">
                      <a16:creationId xmlns:a16="http://schemas.microsoft.com/office/drawing/2014/main" id="{C9354799-31C3-18E4-4BD4-6FC00977C8B3}"/>
                    </a:ext>
                  </a:extLst>
                </p:cNvPr>
                <p:cNvPicPr/>
                <p:nvPr/>
              </p:nvPicPr>
              <p:blipFill>
                <a:blip r:embed="rId91"/>
                <a:stretch>
                  <a:fillRect/>
                </a:stretch>
              </p:blipFill>
              <p:spPr>
                <a:xfrm>
                  <a:off x="7127456" y="5897650"/>
                  <a:ext cx="5544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033" name="Ink 1032">
                  <a:extLst>
                    <a:ext uri="{FF2B5EF4-FFF2-40B4-BE49-F238E27FC236}">
                      <a16:creationId xmlns:a16="http://schemas.microsoft.com/office/drawing/2014/main" id="{44AD44EE-BB0A-A654-1C18-1CE942058381}"/>
                    </a:ext>
                  </a:extLst>
                </p14:cNvPr>
                <p14:cNvContentPartPr/>
                <p14:nvPr/>
              </p14:nvContentPartPr>
              <p14:xfrm>
                <a:off x="7163456" y="5809450"/>
                <a:ext cx="138600" cy="203400"/>
              </p14:xfrm>
            </p:contentPart>
          </mc:Choice>
          <mc:Fallback>
            <p:pic>
              <p:nvPicPr>
                <p:cNvPr id="1033" name="Ink 1032">
                  <a:extLst>
                    <a:ext uri="{FF2B5EF4-FFF2-40B4-BE49-F238E27FC236}">
                      <a16:creationId xmlns:a16="http://schemas.microsoft.com/office/drawing/2014/main" id="{44AD44EE-BB0A-A654-1C18-1CE942058381}"/>
                    </a:ext>
                  </a:extLst>
                </p:cNvPr>
                <p:cNvPicPr/>
                <p:nvPr/>
              </p:nvPicPr>
              <p:blipFill>
                <a:blip r:embed="rId93"/>
                <a:stretch>
                  <a:fillRect/>
                </a:stretch>
              </p:blipFill>
              <p:spPr>
                <a:xfrm>
                  <a:off x="7154456" y="5800450"/>
                  <a:ext cx="156240" cy="221040"/>
                </a:xfrm>
                <a:prstGeom prst="rect">
                  <a:avLst/>
                </a:prstGeom>
              </p:spPr>
            </p:pic>
          </mc:Fallback>
        </mc:AlternateContent>
      </p:grpSp>
      <p:grpSp>
        <p:nvGrpSpPr>
          <p:cNvPr id="1048" name="Group 1047">
            <a:extLst>
              <a:ext uri="{FF2B5EF4-FFF2-40B4-BE49-F238E27FC236}">
                <a16:creationId xmlns:a16="http://schemas.microsoft.com/office/drawing/2014/main" id="{05C2D8F0-D4B8-80A0-9DBC-5D324DF55010}"/>
              </a:ext>
            </a:extLst>
          </p:cNvPr>
          <p:cNvGrpSpPr/>
          <p:nvPr/>
        </p:nvGrpSpPr>
        <p:grpSpPr>
          <a:xfrm>
            <a:off x="3254576" y="1931890"/>
            <a:ext cx="1216080" cy="259920"/>
            <a:chOff x="3254576" y="1931890"/>
            <a:chExt cx="1216080" cy="259920"/>
          </a:xfrm>
        </p:grpSpPr>
        <mc:AlternateContent xmlns:mc="http://schemas.openxmlformats.org/markup-compatibility/2006">
          <mc:Choice xmlns:p14="http://schemas.microsoft.com/office/powerpoint/2010/main" Requires="p14">
            <p:contentPart p14:bwMode="auto" r:id="rId94">
              <p14:nvContentPartPr>
                <p14:cNvPr id="1036" name="Ink 1035">
                  <a:extLst>
                    <a:ext uri="{FF2B5EF4-FFF2-40B4-BE49-F238E27FC236}">
                      <a16:creationId xmlns:a16="http://schemas.microsoft.com/office/drawing/2014/main" id="{609C32AB-8D2D-AA8F-124B-CBB8713D076E}"/>
                    </a:ext>
                  </a:extLst>
                </p14:cNvPr>
                <p14:cNvContentPartPr/>
                <p14:nvPr/>
              </p14:nvContentPartPr>
              <p14:xfrm>
                <a:off x="3815456" y="1963930"/>
                <a:ext cx="655200" cy="145440"/>
              </p14:xfrm>
            </p:contentPart>
          </mc:Choice>
          <mc:Fallback>
            <p:pic>
              <p:nvPicPr>
                <p:cNvPr id="1036" name="Ink 1035">
                  <a:extLst>
                    <a:ext uri="{FF2B5EF4-FFF2-40B4-BE49-F238E27FC236}">
                      <a16:creationId xmlns:a16="http://schemas.microsoft.com/office/drawing/2014/main" id="{609C32AB-8D2D-AA8F-124B-CBB8713D076E}"/>
                    </a:ext>
                  </a:extLst>
                </p:cNvPr>
                <p:cNvPicPr/>
                <p:nvPr/>
              </p:nvPicPr>
              <p:blipFill>
                <a:blip r:embed="rId95"/>
                <a:stretch>
                  <a:fillRect/>
                </a:stretch>
              </p:blipFill>
              <p:spPr>
                <a:xfrm>
                  <a:off x="3806816" y="1954930"/>
                  <a:ext cx="67284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37" name="Ink 1036">
                  <a:extLst>
                    <a:ext uri="{FF2B5EF4-FFF2-40B4-BE49-F238E27FC236}">
                      <a16:creationId xmlns:a16="http://schemas.microsoft.com/office/drawing/2014/main" id="{B10EF1C1-273D-5490-B232-804793807511}"/>
                    </a:ext>
                  </a:extLst>
                </p14:cNvPr>
                <p14:cNvContentPartPr/>
                <p14:nvPr/>
              </p14:nvContentPartPr>
              <p14:xfrm>
                <a:off x="3254576" y="1931890"/>
                <a:ext cx="172800" cy="256320"/>
              </p14:xfrm>
            </p:contentPart>
          </mc:Choice>
          <mc:Fallback>
            <p:pic>
              <p:nvPicPr>
                <p:cNvPr id="1037" name="Ink 1036">
                  <a:extLst>
                    <a:ext uri="{FF2B5EF4-FFF2-40B4-BE49-F238E27FC236}">
                      <a16:creationId xmlns:a16="http://schemas.microsoft.com/office/drawing/2014/main" id="{B10EF1C1-273D-5490-B232-804793807511}"/>
                    </a:ext>
                  </a:extLst>
                </p:cNvPr>
                <p:cNvPicPr/>
                <p:nvPr/>
              </p:nvPicPr>
              <p:blipFill>
                <a:blip r:embed="rId97"/>
                <a:stretch>
                  <a:fillRect/>
                </a:stretch>
              </p:blipFill>
              <p:spPr>
                <a:xfrm>
                  <a:off x="3245936" y="1922890"/>
                  <a:ext cx="190440" cy="2739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39" name="Ink 1038">
                  <a:extLst>
                    <a:ext uri="{FF2B5EF4-FFF2-40B4-BE49-F238E27FC236}">
                      <a16:creationId xmlns:a16="http://schemas.microsoft.com/office/drawing/2014/main" id="{62ADF4E1-3AD3-9496-C3B5-7F78B1D93A8F}"/>
                    </a:ext>
                  </a:extLst>
                </p14:cNvPr>
                <p14:cNvContentPartPr/>
                <p14:nvPr/>
              </p14:nvContentPartPr>
              <p14:xfrm>
                <a:off x="3499376" y="2079130"/>
                <a:ext cx="66240" cy="112680"/>
              </p14:xfrm>
            </p:contentPart>
          </mc:Choice>
          <mc:Fallback>
            <p:pic>
              <p:nvPicPr>
                <p:cNvPr id="1039" name="Ink 1038">
                  <a:extLst>
                    <a:ext uri="{FF2B5EF4-FFF2-40B4-BE49-F238E27FC236}">
                      <a16:creationId xmlns:a16="http://schemas.microsoft.com/office/drawing/2014/main" id="{62ADF4E1-3AD3-9496-C3B5-7F78B1D93A8F}"/>
                    </a:ext>
                  </a:extLst>
                </p:cNvPr>
                <p:cNvPicPr/>
                <p:nvPr/>
              </p:nvPicPr>
              <p:blipFill>
                <a:blip r:embed="rId99"/>
                <a:stretch>
                  <a:fillRect/>
                </a:stretch>
              </p:blipFill>
              <p:spPr>
                <a:xfrm>
                  <a:off x="3490736" y="2070490"/>
                  <a:ext cx="8388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40" name="Ink 1039">
                  <a:extLst>
                    <a:ext uri="{FF2B5EF4-FFF2-40B4-BE49-F238E27FC236}">
                      <a16:creationId xmlns:a16="http://schemas.microsoft.com/office/drawing/2014/main" id="{7F166ADC-9592-B618-BC99-C93389097673}"/>
                    </a:ext>
                  </a:extLst>
                </p14:cNvPr>
                <p14:cNvContentPartPr/>
                <p14:nvPr/>
              </p14:nvContentPartPr>
              <p14:xfrm>
                <a:off x="3551936" y="2051410"/>
                <a:ext cx="124920" cy="113400"/>
              </p14:xfrm>
            </p:contentPart>
          </mc:Choice>
          <mc:Fallback>
            <p:pic>
              <p:nvPicPr>
                <p:cNvPr id="1040" name="Ink 1039">
                  <a:extLst>
                    <a:ext uri="{FF2B5EF4-FFF2-40B4-BE49-F238E27FC236}">
                      <a16:creationId xmlns:a16="http://schemas.microsoft.com/office/drawing/2014/main" id="{7F166ADC-9592-B618-BC99-C93389097673}"/>
                    </a:ext>
                  </a:extLst>
                </p:cNvPr>
                <p:cNvPicPr/>
                <p:nvPr/>
              </p:nvPicPr>
              <p:blipFill>
                <a:blip r:embed="rId101"/>
                <a:stretch>
                  <a:fillRect/>
                </a:stretch>
              </p:blipFill>
              <p:spPr>
                <a:xfrm>
                  <a:off x="3543296" y="2042410"/>
                  <a:ext cx="142560" cy="131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2">
            <p14:nvContentPartPr>
              <p14:cNvPr id="1042" name="Ink 1041">
                <a:extLst>
                  <a:ext uri="{FF2B5EF4-FFF2-40B4-BE49-F238E27FC236}">
                    <a16:creationId xmlns:a16="http://schemas.microsoft.com/office/drawing/2014/main" id="{76136076-FADF-64F6-EDA9-9E93D781EDB9}"/>
                  </a:ext>
                </a:extLst>
              </p14:cNvPr>
              <p14:cNvContentPartPr/>
              <p14:nvPr/>
            </p14:nvContentPartPr>
            <p14:xfrm>
              <a:off x="5146736" y="3221770"/>
              <a:ext cx="323640" cy="262440"/>
            </p14:xfrm>
          </p:contentPart>
        </mc:Choice>
        <mc:Fallback>
          <p:pic>
            <p:nvPicPr>
              <p:cNvPr id="1042" name="Ink 1041">
                <a:extLst>
                  <a:ext uri="{FF2B5EF4-FFF2-40B4-BE49-F238E27FC236}">
                    <a16:creationId xmlns:a16="http://schemas.microsoft.com/office/drawing/2014/main" id="{76136076-FADF-64F6-EDA9-9E93D781EDB9}"/>
                  </a:ext>
                </a:extLst>
              </p:cNvPr>
              <p:cNvPicPr/>
              <p:nvPr/>
            </p:nvPicPr>
            <p:blipFill>
              <a:blip r:embed="rId103"/>
              <a:stretch>
                <a:fillRect/>
              </a:stretch>
            </p:blipFill>
            <p:spPr>
              <a:xfrm>
                <a:off x="5138096" y="3212770"/>
                <a:ext cx="341280" cy="280080"/>
              </a:xfrm>
              <a:prstGeom prst="rect">
                <a:avLst/>
              </a:prstGeom>
            </p:spPr>
          </p:pic>
        </mc:Fallback>
      </mc:AlternateContent>
      <p:grpSp>
        <p:nvGrpSpPr>
          <p:cNvPr id="1047" name="Group 1046">
            <a:extLst>
              <a:ext uri="{FF2B5EF4-FFF2-40B4-BE49-F238E27FC236}">
                <a16:creationId xmlns:a16="http://schemas.microsoft.com/office/drawing/2014/main" id="{761F0A06-40AE-4C1C-AE33-C4241886E90B}"/>
              </a:ext>
            </a:extLst>
          </p:cNvPr>
          <p:cNvGrpSpPr/>
          <p:nvPr/>
        </p:nvGrpSpPr>
        <p:grpSpPr>
          <a:xfrm>
            <a:off x="4577936" y="3604450"/>
            <a:ext cx="529200" cy="243360"/>
            <a:chOff x="4577936" y="3604450"/>
            <a:chExt cx="529200" cy="243360"/>
          </a:xfrm>
        </p:grpSpPr>
        <mc:AlternateContent xmlns:mc="http://schemas.openxmlformats.org/markup-compatibility/2006">
          <mc:Choice xmlns:p14="http://schemas.microsoft.com/office/powerpoint/2010/main" Requires="p14">
            <p:contentPart p14:bwMode="auto" r:id="rId104">
              <p14:nvContentPartPr>
                <p14:cNvPr id="1043" name="Ink 1042">
                  <a:extLst>
                    <a:ext uri="{FF2B5EF4-FFF2-40B4-BE49-F238E27FC236}">
                      <a16:creationId xmlns:a16="http://schemas.microsoft.com/office/drawing/2014/main" id="{3C17F42B-A141-58F8-E0ED-1D3650CD10C7}"/>
                    </a:ext>
                  </a:extLst>
                </p14:cNvPr>
                <p14:cNvContentPartPr/>
                <p14:nvPr/>
              </p14:nvContentPartPr>
              <p14:xfrm>
                <a:off x="4577936" y="3604450"/>
                <a:ext cx="231120" cy="243360"/>
              </p14:xfrm>
            </p:contentPart>
          </mc:Choice>
          <mc:Fallback>
            <p:pic>
              <p:nvPicPr>
                <p:cNvPr id="1043" name="Ink 1042">
                  <a:extLst>
                    <a:ext uri="{FF2B5EF4-FFF2-40B4-BE49-F238E27FC236}">
                      <a16:creationId xmlns:a16="http://schemas.microsoft.com/office/drawing/2014/main" id="{3C17F42B-A141-58F8-E0ED-1D3650CD10C7}"/>
                    </a:ext>
                  </a:extLst>
                </p:cNvPr>
                <p:cNvPicPr/>
                <p:nvPr/>
              </p:nvPicPr>
              <p:blipFill>
                <a:blip r:embed="rId105"/>
                <a:stretch>
                  <a:fillRect/>
                </a:stretch>
              </p:blipFill>
              <p:spPr>
                <a:xfrm>
                  <a:off x="4568936" y="3595810"/>
                  <a:ext cx="248760" cy="26100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44" name="Ink 1043">
                  <a:extLst>
                    <a:ext uri="{FF2B5EF4-FFF2-40B4-BE49-F238E27FC236}">
                      <a16:creationId xmlns:a16="http://schemas.microsoft.com/office/drawing/2014/main" id="{41299212-2CD1-A86F-1B6C-7FA57DEEE0DA}"/>
                    </a:ext>
                  </a:extLst>
                </p14:cNvPr>
                <p14:cNvContentPartPr/>
                <p14:nvPr/>
              </p14:nvContentPartPr>
              <p14:xfrm>
                <a:off x="4821296" y="3662410"/>
                <a:ext cx="57240" cy="149040"/>
              </p14:xfrm>
            </p:contentPart>
          </mc:Choice>
          <mc:Fallback>
            <p:pic>
              <p:nvPicPr>
                <p:cNvPr id="1044" name="Ink 1043">
                  <a:extLst>
                    <a:ext uri="{FF2B5EF4-FFF2-40B4-BE49-F238E27FC236}">
                      <a16:creationId xmlns:a16="http://schemas.microsoft.com/office/drawing/2014/main" id="{41299212-2CD1-A86F-1B6C-7FA57DEEE0DA}"/>
                    </a:ext>
                  </a:extLst>
                </p:cNvPr>
                <p:cNvPicPr/>
                <p:nvPr/>
              </p:nvPicPr>
              <p:blipFill>
                <a:blip r:embed="rId107"/>
                <a:stretch>
                  <a:fillRect/>
                </a:stretch>
              </p:blipFill>
              <p:spPr>
                <a:xfrm>
                  <a:off x="4812296" y="3653410"/>
                  <a:ext cx="7488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045" name="Ink 1044">
                  <a:extLst>
                    <a:ext uri="{FF2B5EF4-FFF2-40B4-BE49-F238E27FC236}">
                      <a16:creationId xmlns:a16="http://schemas.microsoft.com/office/drawing/2014/main" id="{6DE5273A-575C-5BD8-ABE5-4CC09462D2C7}"/>
                    </a:ext>
                  </a:extLst>
                </p14:cNvPr>
                <p14:cNvContentPartPr/>
                <p14:nvPr/>
              </p14:nvContentPartPr>
              <p14:xfrm>
                <a:off x="4851536" y="3618130"/>
                <a:ext cx="139320" cy="153360"/>
              </p14:xfrm>
            </p:contentPart>
          </mc:Choice>
          <mc:Fallback>
            <p:pic>
              <p:nvPicPr>
                <p:cNvPr id="1045" name="Ink 1044">
                  <a:extLst>
                    <a:ext uri="{FF2B5EF4-FFF2-40B4-BE49-F238E27FC236}">
                      <a16:creationId xmlns:a16="http://schemas.microsoft.com/office/drawing/2014/main" id="{6DE5273A-575C-5BD8-ABE5-4CC09462D2C7}"/>
                    </a:ext>
                  </a:extLst>
                </p:cNvPr>
                <p:cNvPicPr/>
                <p:nvPr/>
              </p:nvPicPr>
              <p:blipFill>
                <a:blip r:embed="rId109"/>
                <a:stretch>
                  <a:fillRect/>
                </a:stretch>
              </p:blipFill>
              <p:spPr>
                <a:xfrm>
                  <a:off x="4842536" y="3609490"/>
                  <a:ext cx="156960" cy="17100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46" name="Ink 1045">
                  <a:extLst>
                    <a:ext uri="{FF2B5EF4-FFF2-40B4-BE49-F238E27FC236}">
                      <a16:creationId xmlns:a16="http://schemas.microsoft.com/office/drawing/2014/main" id="{C3F30691-BBDD-6B43-54B9-7265526C4F4A}"/>
                    </a:ext>
                  </a:extLst>
                </p14:cNvPr>
                <p14:cNvContentPartPr/>
                <p14:nvPr/>
              </p14:nvContentPartPr>
              <p14:xfrm>
                <a:off x="5082656" y="3758890"/>
                <a:ext cx="24480" cy="27360"/>
              </p14:xfrm>
            </p:contentPart>
          </mc:Choice>
          <mc:Fallback>
            <p:pic>
              <p:nvPicPr>
                <p:cNvPr id="1046" name="Ink 1045">
                  <a:extLst>
                    <a:ext uri="{FF2B5EF4-FFF2-40B4-BE49-F238E27FC236}">
                      <a16:creationId xmlns:a16="http://schemas.microsoft.com/office/drawing/2014/main" id="{C3F30691-BBDD-6B43-54B9-7265526C4F4A}"/>
                    </a:ext>
                  </a:extLst>
                </p:cNvPr>
                <p:cNvPicPr/>
                <p:nvPr/>
              </p:nvPicPr>
              <p:blipFill>
                <a:blip r:embed="rId111"/>
                <a:stretch>
                  <a:fillRect/>
                </a:stretch>
              </p:blipFill>
              <p:spPr>
                <a:xfrm>
                  <a:off x="5074016" y="3750250"/>
                  <a:ext cx="42120" cy="45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2">
            <p14:nvContentPartPr>
              <p14:cNvPr id="1049" name="Ink 1048">
                <a:extLst>
                  <a:ext uri="{FF2B5EF4-FFF2-40B4-BE49-F238E27FC236}">
                    <a16:creationId xmlns:a16="http://schemas.microsoft.com/office/drawing/2014/main" id="{B6E0BFD5-C32A-B33C-7C2A-1A56016E39FB}"/>
                  </a:ext>
                </a:extLst>
              </p14:cNvPr>
              <p14:cNvContentPartPr/>
              <p14:nvPr/>
            </p14:nvContentPartPr>
            <p14:xfrm>
              <a:off x="8496896" y="694930"/>
              <a:ext cx="88200" cy="102240"/>
            </p14:xfrm>
          </p:contentPart>
        </mc:Choice>
        <mc:Fallback>
          <p:pic>
            <p:nvPicPr>
              <p:cNvPr id="1049" name="Ink 1048">
                <a:extLst>
                  <a:ext uri="{FF2B5EF4-FFF2-40B4-BE49-F238E27FC236}">
                    <a16:creationId xmlns:a16="http://schemas.microsoft.com/office/drawing/2014/main" id="{B6E0BFD5-C32A-B33C-7C2A-1A56016E39FB}"/>
                  </a:ext>
                </a:extLst>
              </p:cNvPr>
              <p:cNvPicPr/>
              <p:nvPr/>
            </p:nvPicPr>
            <p:blipFill>
              <a:blip r:embed="rId113"/>
              <a:stretch>
                <a:fillRect/>
              </a:stretch>
            </p:blipFill>
            <p:spPr>
              <a:xfrm>
                <a:off x="8488256" y="685930"/>
                <a:ext cx="105840" cy="119880"/>
              </a:xfrm>
              <a:prstGeom prst="rect">
                <a:avLst/>
              </a:prstGeom>
            </p:spPr>
          </p:pic>
        </mc:Fallback>
      </mc:AlternateContent>
      <p:grpSp>
        <p:nvGrpSpPr>
          <p:cNvPr id="1069" name="Group 1068">
            <a:extLst>
              <a:ext uri="{FF2B5EF4-FFF2-40B4-BE49-F238E27FC236}">
                <a16:creationId xmlns:a16="http://schemas.microsoft.com/office/drawing/2014/main" id="{F6DEE238-048A-63F5-768E-14AA6560798F}"/>
              </a:ext>
            </a:extLst>
          </p:cNvPr>
          <p:cNvGrpSpPr/>
          <p:nvPr/>
        </p:nvGrpSpPr>
        <p:grpSpPr>
          <a:xfrm>
            <a:off x="7806056" y="773770"/>
            <a:ext cx="744480" cy="322200"/>
            <a:chOff x="7806056" y="773770"/>
            <a:chExt cx="744480" cy="322200"/>
          </a:xfrm>
        </p:grpSpPr>
        <mc:AlternateContent xmlns:mc="http://schemas.openxmlformats.org/markup-compatibility/2006">
          <mc:Choice xmlns:p14="http://schemas.microsoft.com/office/powerpoint/2010/main" Requires="p14">
            <p:contentPart p14:bwMode="auto" r:id="rId114">
              <p14:nvContentPartPr>
                <p14:cNvPr id="1050" name="Ink 1049">
                  <a:extLst>
                    <a:ext uri="{FF2B5EF4-FFF2-40B4-BE49-F238E27FC236}">
                      <a16:creationId xmlns:a16="http://schemas.microsoft.com/office/drawing/2014/main" id="{6102BC6B-03BD-C136-D3C1-EBE99A9C767C}"/>
                    </a:ext>
                  </a:extLst>
                </p14:cNvPr>
                <p14:cNvContentPartPr/>
                <p14:nvPr/>
              </p14:nvContentPartPr>
              <p14:xfrm>
                <a:off x="8261456" y="1040170"/>
                <a:ext cx="280800" cy="26280"/>
              </p14:xfrm>
            </p:contentPart>
          </mc:Choice>
          <mc:Fallback>
            <p:pic>
              <p:nvPicPr>
                <p:cNvPr id="1050" name="Ink 1049">
                  <a:extLst>
                    <a:ext uri="{FF2B5EF4-FFF2-40B4-BE49-F238E27FC236}">
                      <a16:creationId xmlns:a16="http://schemas.microsoft.com/office/drawing/2014/main" id="{6102BC6B-03BD-C136-D3C1-EBE99A9C767C}"/>
                    </a:ext>
                  </a:extLst>
                </p:cNvPr>
                <p:cNvPicPr/>
                <p:nvPr/>
              </p:nvPicPr>
              <p:blipFill>
                <a:blip r:embed="rId115"/>
                <a:stretch>
                  <a:fillRect/>
                </a:stretch>
              </p:blipFill>
              <p:spPr>
                <a:xfrm>
                  <a:off x="8252816" y="1031170"/>
                  <a:ext cx="29844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51" name="Ink 1050">
                  <a:extLst>
                    <a:ext uri="{FF2B5EF4-FFF2-40B4-BE49-F238E27FC236}">
                      <a16:creationId xmlns:a16="http://schemas.microsoft.com/office/drawing/2014/main" id="{BB45B032-6194-C652-9AC0-025F7975FD8F}"/>
                    </a:ext>
                  </a:extLst>
                </p14:cNvPr>
                <p14:cNvContentPartPr/>
                <p14:nvPr/>
              </p14:nvContentPartPr>
              <p14:xfrm>
                <a:off x="8491856" y="1006330"/>
                <a:ext cx="58680" cy="80280"/>
              </p14:xfrm>
            </p:contentPart>
          </mc:Choice>
          <mc:Fallback>
            <p:pic>
              <p:nvPicPr>
                <p:cNvPr id="1051" name="Ink 1050">
                  <a:extLst>
                    <a:ext uri="{FF2B5EF4-FFF2-40B4-BE49-F238E27FC236}">
                      <a16:creationId xmlns:a16="http://schemas.microsoft.com/office/drawing/2014/main" id="{BB45B032-6194-C652-9AC0-025F7975FD8F}"/>
                    </a:ext>
                  </a:extLst>
                </p:cNvPr>
                <p:cNvPicPr/>
                <p:nvPr/>
              </p:nvPicPr>
              <p:blipFill>
                <a:blip r:embed="rId117"/>
                <a:stretch>
                  <a:fillRect/>
                </a:stretch>
              </p:blipFill>
              <p:spPr>
                <a:xfrm>
                  <a:off x="8482856" y="997690"/>
                  <a:ext cx="7632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052" name="Ink 1051">
                  <a:extLst>
                    <a:ext uri="{FF2B5EF4-FFF2-40B4-BE49-F238E27FC236}">
                      <a16:creationId xmlns:a16="http://schemas.microsoft.com/office/drawing/2014/main" id="{760572B6-C7C4-1FBE-7276-A5496F31154F}"/>
                    </a:ext>
                  </a:extLst>
                </p14:cNvPr>
                <p14:cNvContentPartPr/>
                <p14:nvPr/>
              </p14:nvContentPartPr>
              <p14:xfrm>
                <a:off x="8508056" y="1018930"/>
                <a:ext cx="11160" cy="77040"/>
              </p14:xfrm>
            </p:contentPart>
          </mc:Choice>
          <mc:Fallback>
            <p:pic>
              <p:nvPicPr>
                <p:cNvPr id="1052" name="Ink 1051">
                  <a:extLst>
                    <a:ext uri="{FF2B5EF4-FFF2-40B4-BE49-F238E27FC236}">
                      <a16:creationId xmlns:a16="http://schemas.microsoft.com/office/drawing/2014/main" id="{760572B6-C7C4-1FBE-7276-A5496F31154F}"/>
                    </a:ext>
                  </a:extLst>
                </p:cNvPr>
                <p:cNvPicPr/>
                <p:nvPr/>
              </p:nvPicPr>
              <p:blipFill>
                <a:blip r:embed="rId119"/>
                <a:stretch>
                  <a:fillRect/>
                </a:stretch>
              </p:blipFill>
              <p:spPr>
                <a:xfrm>
                  <a:off x="8499416" y="1010290"/>
                  <a:ext cx="2880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053" name="Ink 1052">
                  <a:extLst>
                    <a:ext uri="{FF2B5EF4-FFF2-40B4-BE49-F238E27FC236}">
                      <a16:creationId xmlns:a16="http://schemas.microsoft.com/office/drawing/2014/main" id="{B86B0FA1-E8DC-E27B-CACE-F248E3C1508D}"/>
                    </a:ext>
                  </a:extLst>
                </p14:cNvPr>
                <p14:cNvContentPartPr/>
                <p14:nvPr/>
              </p14:nvContentPartPr>
              <p14:xfrm>
                <a:off x="7853576" y="953410"/>
                <a:ext cx="34560" cy="133560"/>
              </p14:xfrm>
            </p:contentPart>
          </mc:Choice>
          <mc:Fallback>
            <p:pic>
              <p:nvPicPr>
                <p:cNvPr id="1053" name="Ink 1052">
                  <a:extLst>
                    <a:ext uri="{FF2B5EF4-FFF2-40B4-BE49-F238E27FC236}">
                      <a16:creationId xmlns:a16="http://schemas.microsoft.com/office/drawing/2014/main" id="{B86B0FA1-E8DC-E27B-CACE-F248E3C1508D}"/>
                    </a:ext>
                  </a:extLst>
                </p:cNvPr>
                <p:cNvPicPr/>
                <p:nvPr/>
              </p:nvPicPr>
              <p:blipFill>
                <a:blip r:embed="rId121"/>
                <a:stretch>
                  <a:fillRect/>
                </a:stretch>
              </p:blipFill>
              <p:spPr>
                <a:xfrm>
                  <a:off x="7844936" y="944410"/>
                  <a:ext cx="5220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054" name="Ink 1053">
                  <a:extLst>
                    <a:ext uri="{FF2B5EF4-FFF2-40B4-BE49-F238E27FC236}">
                      <a16:creationId xmlns:a16="http://schemas.microsoft.com/office/drawing/2014/main" id="{A27ED694-7785-507E-153F-1895D7DD1399}"/>
                    </a:ext>
                  </a:extLst>
                </p14:cNvPr>
                <p14:cNvContentPartPr/>
                <p14:nvPr/>
              </p14:nvContentPartPr>
              <p14:xfrm>
                <a:off x="7806056" y="905530"/>
                <a:ext cx="144000" cy="115200"/>
              </p14:xfrm>
            </p:contentPart>
          </mc:Choice>
          <mc:Fallback>
            <p:pic>
              <p:nvPicPr>
                <p:cNvPr id="1054" name="Ink 1053">
                  <a:extLst>
                    <a:ext uri="{FF2B5EF4-FFF2-40B4-BE49-F238E27FC236}">
                      <a16:creationId xmlns:a16="http://schemas.microsoft.com/office/drawing/2014/main" id="{A27ED694-7785-507E-153F-1895D7DD1399}"/>
                    </a:ext>
                  </a:extLst>
                </p:cNvPr>
                <p:cNvPicPr/>
                <p:nvPr/>
              </p:nvPicPr>
              <p:blipFill>
                <a:blip r:embed="rId123"/>
                <a:stretch>
                  <a:fillRect/>
                </a:stretch>
              </p:blipFill>
              <p:spPr>
                <a:xfrm>
                  <a:off x="7797056" y="896890"/>
                  <a:ext cx="16164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55" name="Ink 1054">
                  <a:extLst>
                    <a:ext uri="{FF2B5EF4-FFF2-40B4-BE49-F238E27FC236}">
                      <a16:creationId xmlns:a16="http://schemas.microsoft.com/office/drawing/2014/main" id="{BADD6C66-826A-F325-3B15-326A4DC47DBB}"/>
                    </a:ext>
                  </a:extLst>
                </p14:cNvPr>
                <p14:cNvContentPartPr/>
                <p14:nvPr/>
              </p14:nvContentPartPr>
              <p14:xfrm>
                <a:off x="7981736" y="832810"/>
                <a:ext cx="142200" cy="177840"/>
              </p14:xfrm>
            </p:contentPart>
          </mc:Choice>
          <mc:Fallback>
            <p:pic>
              <p:nvPicPr>
                <p:cNvPr id="1055" name="Ink 1054">
                  <a:extLst>
                    <a:ext uri="{FF2B5EF4-FFF2-40B4-BE49-F238E27FC236}">
                      <a16:creationId xmlns:a16="http://schemas.microsoft.com/office/drawing/2014/main" id="{BADD6C66-826A-F325-3B15-326A4DC47DBB}"/>
                    </a:ext>
                  </a:extLst>
                </p:cNvPr>
                <p:cNvPicPr/>
                <p:nvPr/>
              </p:nvPicPr>
              <p:blipFill>
                <a:blip r:embed="rId125"/>
                <a:stretch>
                  <a:fillRect/>
                </a:stretch>
              </p:blipFill>
              <p:spPr>
                <a:xfrm>
                  <a:off x="7972736" y="824170"/>
                  <a:ext cx="15984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56" name="Ink 1055">
                  <a:extLst>
                    <a:ext uri="{FF2B5EF4-FFF2-40B4-BE49-F238E27FC236}">
                      <a16:creationId xmlns:a16="http://schemas.microsoft.com/office/drawing/2014/main" id="{58194EEE-C511-FB2A-092F-534E3DC3BEA2}"/>
                    </a:ext>
                  </a:extLst>
                </p14:cNvPr>
                <p14:cNvContentPartPr/>
                <p14:nvPr/>
              </p14:nvContentPartPr>
              <p14:xfrm>
                <a:off x="8149496" y="773770"/>
                <a:ext cx="42120" cy="147240"/>
              </p14:xfrm>
            </p:contentPart>
          </mc:Choice>
          <mc:Fallback>
            <p:pic>
              <p:nvPicPr>
                <p:cNvPr id="1056" name="Ink 1055">
                  <a:extLst>
                    <a:ext uri="{FF2B5EF4-FFF2-40B4-BE49-F238E27FC236}">
                      <a16:creationId xmlns:a16="http://schemas.microsoft.com/office/drawing/2014/main" id="{58194EEE-C511-FB2A-092F-534E3DC3BEA2}"/>
                    </a:ext>
                  </a:extLst>
                </p:cNvPr>
                <p:cNvPicPr/>
                <p:nvPr/>
              </p:nvPicPr>
              <p:blipFill>
                <a:blip r:embed="rId127"/>
                <a:stretch>
                  <a:fillRect/>
                </a:stretch>
              </p:blipFill>
              <p:spPr>
                <a:xfrm>
                  <a:off x="8140496" y="765130"/>
                  <a:ext cx="5976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57" name="Ink 1056">
                  <a:extLst>
                    <a:ext uri="{FF2B5EF4-FFF2-40B4-BE49-F238E27FC236}">
                      <a16:creationId xmlns:a16="http://schemas.microsoft.com/office/drawing/2014/main" id="{6D6F9E1B-7AB6-3ADB-1FB1-0C0C1535E1EE}"/>
                    </a:ext>
                  </a:extLst>
                </p14:cNvPr>
                <p14:cNvContentPartPr/>
                <p14:nvPr/>
              </p14:nvContentPartPr>
              <p14:xfrm>
                <a:off x="8203856" y="812650"/>
                <a:ext cx="98280" cy="84240"/>
              </p14:xfrm>
            </p:contentPart>
          </mc:Choice>
          <mc:Fallback>
            <p:pic>
              <p:nvPicPr>
                <p:cNvPr id="1057" name="Ink 1056">
                  <a:extLst>
                    <a:ext uri="{FF2B5EF4-FFF2-40B4-BE49-F238E27FC236}">
                      <a16:creationId xmlns:a16="http://schemas.microsoft.com/office/drawing/2014/main" id="{6D6F9E1B-7AB6-3ADB-1FB1-0C0C1535E1EE}"/>
                    </a:ext>
                  </a:extLst>
                </p:cNvPr>
                <p:cNvPicPr/>
                <p:nvPr/>
              </p:nvPicPr>
              <p:blipFill>
                <a:blip r:embed="rId129"/>
                <a:stretch>
                  <a:fillRect/>
                </a:stretch>
              </p:blipFill>
              <p:spPr>
                <a:xfrm>
                  <a:off x="8194856" y="803650"/>
                  <a:ext cx="11592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58" name="Ink 1057">
                  <a:extLst>
                    <a:ext uri="{FF2B5EF4-FFF2-40B4-BE49-F238E27FC236}">
                      <a16:creationId xmlns:a16="http://schemas.microsoft.com/office/drawing/2014/main" id="{C6521522-D1FA-B093-538F-E104F67824D5}"/>
                    </a:ext>
                  </a:extLst>
                </p14:cNvPr>
                <p14:cNvContentPartPr/>
                <p14:nvPr/>
              </p14:nvContentPartPr>
              <p14:xfrm>
                <a:off x="8316176" y="834250"/>
                <a:ext cx="93960" cy="52200"/>
              </p14:xfrm>
            </p:contentPart>
          </mc:Choice>
          <mc:Fallback>
            <p:pic>
              <p:nvPicPr>
                <p:cNvPr id="1058" name="Ink 1057">
                  <a:extLst>
                    <a:ext uri="{FF2B5EF4-FFF2-40B4-BE49-F238E27FC236}">
                      <a16:creationId xmlns:a16="http://schemas.microsoft.com/office/drawing/2014/main" id="{C6521522-D1FA-B093-538F-E104F67824D5}"/>
                    </a:ext>
                  </a:extLst>
                </p:cNvPr>
                <p:cNvPicPr/>
                <p:nvPr/>
              </p:nvPicPr>
              <p:blipFill>
                <a:blip r:embed="rId131"/>
                <a:stretch>
                  <a:fillRect/>
                </a:stretch>
              </p:blipFill>
              <p:spPr>
                <a:xfrm>
                  <a:off x="8307176" y="825250"/>
                  <a:ext cx="111600" cy="69840"/>
                </a:xfrm>
                <a:prstGeom prst="rect">
                  <a:avLst/>
                </a:prstGeom>
              </p:spPr>
            </p:pic>
          </mc:Fallback>
        </mc:AlternateContent>
      </p:grpSp>
      <p:grpSp>
        <p:nvGrpSpPr>
          <p:cNvPr id="1071" name="Group 1070">
            <a:extLst>
              <a:ext uri="{FF2B5EF4-FFF2-40B4-BE49-F238E27FC236}">
                <a16:creationId xmlns:a16="http://schemas.microsoft.com/office/drawing/2014/main" id="{B033F920-07AB-775E-8A73-0B2251B613F1}"/>
              </a:ext>
            </a:extLst>
          </p:cNvPr>
          <p:cNvGrpSpPr/>
          <p:nvPr/>
        </p:nvGrpSpPr>
        <p:grpSpPr>
          <a:xfrm>
            <a:off x="7855376" y="1244290"/>
            <a:ext cx="2389320" cy="640800"/>
            <a:chOff x="7855376" y="1244290"/>
            <a:chExt cx="2389320" cy="640800"/>
          </a:xfrm>
        </p:grpSpPr>
        <mc:AlternateContent xmlns:mc="http://schemas.openxmlformats.org/markup-compatibility/2006">
          <mc:Choice xmlns:p14="http://schemas.microsoft.com/office/powerpoint/2010/main" Requires="p14">
            <p:contentPart p14:bwMode="auto" r:id="rId132">
              <p14:nvContentPartPr>
                <p14:cNvPr id="1059" name="Ink 1058">
                  <a:extLst>
                    <a:ext uri="{FF2B5EF4-FFF2-40B4-BE49-F238E27FC236}">
                      <a16:creationId xmlns:a16="http://schemas.microsoft.com/office/drawing/2014/main" id="{2BA2B91A-C65F-4944-7D49-36723693DF0C}"/>
                    </a:ext>
                  </a:extLst>
                </p14:cNvPr>
                <p14:cNvContentPartPr/>
                <p14:nvPr/>
              </p14:nvContentPartPr>
              <p14:xfrm>
                <a:off x="8419856" y="1396210"/>
                <a:ext cx="177480" cy="38520"/>
              </p14:xfrm>
            </p:contentPart>
          </mc:Choice>
          <mc:Fallback>
            <p:pic>
              <p:nvPicPr>
                <p:cNvPr id="1059" name="Ink 1058">
                  <a:extLst>
                    <a:ext uri="{FF2B5EF4-FFF2-40B4-BE49-F238E27FC236}">
                      <a16:creationId xmlns:a16="http://schemas.microsoft.com/office/drawing/2014/main" id="{2BA2B91A-C65F-4944-7D49-36723693DF0C}"/>
                    </a:ext>
                  </a:extLst>
                </p:cNvPr>
                <p:cNvPicPr/>
                <p:nvPr/>
              </p:nvPicPr>
              <p:blipFill>
                <a:blip r:embed="rId133"/>
                <a:stretch>
                  <a:fillRect/>
                </a:stretch>
              </p:blipFill>
              <p:spPr>
                <a:xfrm>
                  <a:off x="8411216" y="1387570"/>
                  <a:ext cx="19512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60" name="Ink 1059">
                  <a:extLst>
                    <a:ext uri="{FF2B5EF4-FFF2-40B4-BE49-F238E27FC236}">
                      <a16:creationId xmlns:a16="http://schemas.microsoft.com/office/drawing/2014/main" id="{BCAB921F-4003-7DDB-3DED-6062CD5683BD}"/>
                    </a:ext>
                  </a:extLst>
                </p14:cNvPr>
                <p14:cNvContentPartPr/>
                <p14:nvPr/>
              </p14:nvContentPartPr>
              <p14:xfrm>
                <a:off x="8536496" y="1394410"/>
                <a:ext cx="66960" cy="106560"/>
              </p14:xfrm>
            </p:contentPart>
          </mc:Choice>
          <mc:Fallback>
            <p:pic>
              <p:nvPicPr>
                <p:cNvPr id="1060" name="Ink 1059">
                  <a:extLst>
                    <a:ext uri="{FF2B5EF4-FFF2-40B4-BE49-F238E27FC236}">
                      <a16:creationId xmlns:a16="http://schemas.microsoft.com/office/drawing/2014/main" id="{BCAB921F-4003-7DDB-3DED-6062CD5683BD}"/>
                    </a:ext>
                  </a:extLst>
                </p:cNvPr>
                <p:cNvPicPr/>
                <p:nvPr/>
              </p:nvPicPr>
              <p:blipFill>
                <a:blip r:embed="rId135"/>
                <a:stretch>
                  <a:fillRect/>
                </a:stretch>
              </p:blipFill>
              <p:spPr>
                <a:xfrm>
                  <a:off x="8527856" y="1385770"/>
                  <a:ext cx="8460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61" name="Ink 1060">
                  <a:extLst>
                    <a:ext uri="{FF2B5EF4-FFF2-40B4-BE49-F238E27FC236}">
                      <a16:creationId xmlns:a16="http://schemas.microsoft.com/office/drawing/2014/main" id="{E7FFAF17-DB18-8E44-37F2-8AEEB4BCB63A}"/>
                    </a:ext>
                  </a:extLst>
                </p14:cNvPr>
                <p14:cNvContentPartPr/>
                <p14:nvPr/>
              </p14:nvContentPartPr>
              <p14:xfrm>
                <a:off x="8541896" y="1395130"/>
                <a:ext cx="6840" cy="83160"/>
              </p14:xfrm>
            </p:contentPart>
          </mc:Choice>
          <mc:Fallback>
            <p:pic>
              <p:nvPicPr>
                <p:cNvPr id="1061" name="Ink 1060">
                  <a:extLst>
                    <a:ext uri="{FF2B5EF4-FFF2-40B4-BE49-F238E27FC236}">
                      <a16:creationId xmlns:a16="http://schemas.microsoft.com/office/drawing/2014/main" id="{E7FFAF17-DB18-8E44-37F2-8AEEB4BCB63A}"/>
                    </a:ext>
                  </a:extLst>
                </p:cNvPr>
                <p:cNvPicPr/>
                <p:nvPr/>
              </p:nvPicPr>
              <p:blipFill>
                <a:blip r:embed="rId137"/>
                <a:stretch>
                  <a:fillRect/>
                </a:stretch>
              </p:blipFill>
              <p:spPr>
                <a:xfrm>
                  <a:off x="8533256" y="1386130"/>
                  <a:ext cx="2448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62" name="Ink 1061">
                  <a:extLst>
                    <a:ext uri="{FF2B5EF4-FFF2-40B4-BE49-F238E27FC236}">
                      <a16:creationId xmlns:a16="http://schemas.microsoft.com/office/drawing/2014/main" id="{0BE1B4C4-6279-516A-939A-BD3DE655CBB9}"/>
                    </a:ext>
                  </a:extLst>
                </p14:cNvPr>
                <p14:cNvContentPartPr/>
                <p14:nvPr/>
              </p14:nvContentPartPr>
              <p14:xfrm>
                <a:off x="7857176" y="1504210"/>
                <a:ext cx="62640" cy="153720"/>
              </p14:xfrm>
            </p:contentPart>
          </mc:Choice>
          <mc:Fallback>
            <p:pic>
              <p:nvPicPr>
                <p:cNvPr id="1062" name="Ink 1061">
                  <a:extLst>
                    <a:ext uri="{FF2B5EF4-FFF2-40B4-BE49-F238E27FC236}">
                      <a16:creationId xmlns:a16="http://schemas.microsoft.com/office/drawing/2014/main" id="{0BE1B4C4-6279-516A-939A-BD3DE655CBB9}"/>
                    </a:ext>
                  </a:extLst>
                </p:cNvPr>
                <p:cNvPicPr/>
                <p:nvPr/>
              </p:nvPicPr>
              <p:blipFill>
                <a:blip r:embed="rId139"/>
                <a:stretch>
                  <a:fillRect/>
                </a:stretch>
              </p:blipFill>
              <p:spPr>
                <a:xfrm>
                  <a:off x="7848536" y="1495570"/>
                  <a:ext cx="8028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63" name="Ink 1062">
                  <a:extLst>
                    <a:ext uri="{FF2B5EF4-FFF2-40B4-BE49-F238E27FC236}">
                      <a16:creationId xmlns:a16="http://schemas.microsoft.com/office/drawing/2014/main" id="{352996A7-65FC-E5F5-ADE9-19771B85ADEB}"/>
                    </a:ext>
                  </a:extLst>
                </p14:cNvPr>
                <p14:cNvContentPartPr/>
                <p14:nvPr/>
              </p14:nvContentPartPr>
              <p14:xfrm>
                <a:off x="7855376" y="1480810"/>
                <a:ext cx="118800" cy="63720"/>
              </p14:xfrm>
            </p:contentPart>
          </mc:Choice>
          <mc:Fallback>
            <p:pic>
              <p:nvPicPr>
                <p:cNvPr id="1063" name="Ink 1062">
                  <a:extLst>
                    <a:ext uri="{FF2B5EF4-FFF2-40B4-BE49-F238E27FC236}">
                      <a16:creationId xmlns:a16="http://schemas.microsoft.com/office/drawing/2014/main" id="{352996A7-65FC-E5F5-ADE9-19771B85ADEB}"/>
                    </a:ext>
                  </a:extLst>
                </p:cNvPr>
                <p:cNvPicPr/>
                <p:nvPr/>
              </p:nvPicPr>
              <p:blipFill>
                <a:blip r:embed="rId141"/>
                <a:stretch>
                  <a:fillRect/>
                </a:stretch>
              </p:blipFill>
              <p:spPr>
                <a:xfrm>
                  <a:off x="7846736" y="1471810"/>
                  <a:ext cx="136440" cy="8136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64" name="Ink 1063">
                  <a:extLst>
                    <a:ext uri="{FF2B5EF4-FFF2-40B4-BE49-F238E27FC236}">
                      <a16:creationId xmlns:a16="http://schemas.microsoft.com/office/drawing/2014/main" id="{47C30C41-D2F3-1E58-CD5A-E8E3864D833A}"/>
                    </a:ext>
                  </a:extLst>
                </p14:cNvPr>
                <p14:cNvContentPartPr/>
                <p14:nvPr/>
              </p14:nvContentPartPr>
              <p14:xfrm>
                <a:off x="7980296" y="1382890"/>
                <a:ext cx="168840" cy="114480"/>
              </p14:xfrm>
            </p:contentPart>
          </mc:Choice>
          <mc:Fallback>
            <p:pic>
              <p:nvPicPr>
                <p:cNvPr id="1064" name="Ink 1063">
                  <a:extLst>
                    <a:ext uri="{FF2B5EF4-FFF2-40B4-BE49-F238E27FC236}">
                      <a16:creationId xmlns:a16="http://schemas.microsoft.com/office/drawing/2014/main" id="{47C30C41-D2F3-1E58-CD5A-E8E3864D833A}"/>
                    </a:ext>
                  </a:extLst>
                </p:cNvPr>
                <p:cNvPicPr/>
                <p:nvPr/>
              </p:nvPicPr>
              <p:blipFill>
                <a:blip r:embed="rId143"/>
                <a:stretch>
                  <a:fillRect/>
                </a:stretch>
              </p:blipFill>
              <p:spPr>
                <a:xfrm>
                  <a:off x="7971656" y="1374250"/>
                  <a:ext cx="18648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65" name="Ink 1064">
                  <a:extLst>
                    <a:ext uri="{FF2B5EF4-FFF2-40B4-BE49-F238E27FC236}">
                      <a16:creationId xmlns:a16="http://schemas.microsoft.com/office/drawing/2014/main" id="{112CC3AE-2A71-DAA2-AE62-A725ADE68746}"/>
                    </a:ext>
                  </a:extLst>
                </p14:cNvPr>
                <p14:cNvContentPartPr/>
                <p14:nvPr/>
              </p14:nvContentPartPr>
              <p14:xfrm>
                <a:off x="8131856" y="1244290"/>
                <a:ext cx="100080" cy="162360"/>
              </p14:xfrm>
            </p:contentPart>
          </mc:Choice>
          <mc:Fallback>
            <p:pic>
              <p:nvPicPr>
                <p:cNvPr id="1065" name="Ink 1064">
                  <a:extLst>
                    <a:ext uri="{FF2B5EF4-FFF2-40B4-BE49-F238E27FC236}">
                      <a16:creationId xmlns:a16="http://schemas.microsoft.com/office/drawing/2014/main" id="{112CC3AE-2A71-DAA2-AE62-A725ADE68746}"/>
                    </a:ext>
                  </a:extLst>
                </p:cNvPr>
                <p:cNvPicPr/>
                <p:nvPr/>
              </p:nvPicPr>
              <p:blipFill>
                <a:blip r:embed="rId145"/>
                <a:stretch>
                  <a:fillRect/>
                </a:stretch>
              </p:blipFill>
              <p:spPr>
                <a:xfrm>
                  <a:off x="8123216" y="1235650"/>
                  <a:ext cx="117720" cy="18000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066" name="Ink 1065">
                  <a:extLst>
                    <a:ext uri="{FF2B5EF4-FFF2-40B4-BE49-F238E27FC236}">
                      <a16:creationId xmlns:a16="http://schemas.microsoft.com/office/drawing/2014/main" id="{9E0FCDA1-1539-C160-7A63-3E87B61E700E}"/>
                    </a:ext>
                  </a:extLst>
                </p14:cNvPr>
                <p14:cNvContentPartPr/>
                <p14:nvPr/>
              </p14:nvContentPartPr>
              <p14:xfrm>
                <a:off x="8256776" y="1315570"/>
                <a:ext cx="165960" cy="52560"/>
              </p14:xfrm>
            </p:contentPart>
          </mc:Choice>
          <mc:Fallback>
            <p:pic>
              <p:nvPicPr>
                <p:cNvPr id="1066" name="Ink 1065">
                  <a:extLst>
                    <a:ext uri="{FF2B5EF4-FFF2-40B4-BE49-F238E27FC236}">
                      <a16:creationId xmlns:a16="http://schemas.microsoft.com/office/drawing/2014/main" id="{9E0FCDA1-1539-C160-7A63-3E87B61E700E}"/>
                    </a:ext>
                  </a:extLst>
                </p:cNvPr>
                <p:cNvPicPr/>
                <p:nvPr/>
              </p:nvPicPr>
              <p:blipFill>
                <a:blip r:embed="rId147"/>
                <a:stretch>
                  <a:fillRect/>
                </a:stretch>
              </p:blipFill>
              <p:spPr>
                <a:xfrm>
                  <a:off x="8248136" y="1306570"/>
                  <a:ext cx="183600"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067" name="Ink 1066">
                  <a:extLst>
                    <a:ext uri="{FF2B5EF4-FFF2-40B4-BE49-F238E27FC236}">
                      <a16:creationId xmlns:a16="http://schemas.microsoft.com/office/drawing/2014/main" id="{722EB4B6-3FE6-352D-4552-C48886A1AF00}"/>
                    </a:ext>
                  </a:extLst>
                </p14:cNvPr>
                <p14:cNvContentPartPr/>
                <p14:nvPr/>
              </p14:nvContentPartPr>
              <p14:xfrm>
                <a:off x="8319056" y="1256890"/>
                <a:ext cx="261360" cy="46440"/>
              </p14:xfrm>
            </p:contentPart>
          </mc:Choice>
          <mc:Fallback>
            <p:pic>
              <p:nvPicPr>
                <p:cNvPr id="1067" name="Ink 1066">
                  <a:extLst>
                    <a:ext uri="{FF2B5EF4-FFF2-40B4-BE49-F238E27FC236}">
                      <a16:creationId xmlns:a16="http://schemas.microsoft.com/office/drawing/2014/main" id="{722EB4B6-3FE6-352D-4552-C48886A1AF00}"/>
                    </a:ext>
                  </a:extLst>
                </p:cNvPr>
                <p:cNvPicPr/>
                <p:nvPr/>
              </p:nvPicPr>
              <p:blipFill>
                <a:blip r:embed="rId149"/>
                <a:stretch>
                  <a:fillRect/>
                </a:stretch>
              </p:blipFill>
              <p:spPr>
                <a:xfrm>
                  <a:off x="8310416" y="1247890"/>
                  <a:ext cx="27900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1070" name="Ink 1069">
                  <a:extLst>
                    <a:ext uri="{FF2B5EF4-FFF2-40B4-BE49-F238E27FC236}">
                      <a16:creationId xmlns:a16="http://schemas.microsoft.com/office/drawing/2014/main" id="{63915F2C-F104-00EE-07FD-99A849480ED4}"/>
                    </a:ext>
                  </a:extLst>
                </p14:cNvPr>
                <p14:cNvContentPartPr/>
                <p14:nvPr/>
              </p14:nvContentPartPr>
              <p14:xfrm>
                <a:off x="8547296" y="1469290"/>
                <a:ext cx="1697400" cy="415800"/>
              </p14:xfrm>
            </p:contentPart>
          </mc:Choice>
          <mc:Fallback>
            <p:pic>
              <p:nvPicPr>
                <p:cNvPr id="1070" name="Ink 1069">
                  <a:extLst>
                    <a:ext uri="{FF2B5EF4-FFF2-40B4-BE49-F238E27FC236}">
                      <a16:creationId xmlns:a16="http://schemas.microsoft.com/office/drawing/2014/main" id="{63915F2C-F104-00EE-07FD-99A849480ED4}"/>
                    </a:ext>
                  </a:extLst>
                </p:cNvPr>
                <p:cNvPicPr/>
                <p:nvPr/>
              </p:nvPicPr>
              <p:blipFill>
                <a:blip r:embed="rId151"/>
                <a:stretch>
                  <a:fillRect/>
                </a:stretch>
              </p:blipFill>
              <p:spPr>
                <a:xfrm>
                  <a:off x="8538296" y="1460650"/>
                  <a:ext cx="1715040" cy="433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2">
            <p14:nvContentPartPr>
              <p14:cNvPr id="1072" name="Ink 1071">
                <a:extLst>
                  <a:ext uri="{FF2B5EF4-FFF2-40B4-BE49-F238E27FC236}">
                    <a16:creationId xmlns:a16="http://schemas.microsoft.com/office/drawing/2014/main" id="{6E763674-CF1D-8E00-365F-5DDF55E37A25}"/>
                  </a:ext>
                </a:extLst>
              </p14:cNvPr>
              <p14:cNvContentPartPr/>
              <p14:nvPr/>
            </p14:nvContentPartPr>
            <p14:xfrm>
              <a:off x="10039856" y="829930"/>
              <a:ext cx="2029320" cy="776520"/>
            </p14:xfrm>
          </p:contentPart>
        </mc:Choice>
        <mc:Fallback>
          <p:pic>
            <p:nvPicPr>
              <p:cNvPr id="1072" name="Ink 1071">
                <a:extLst>
                  <a:ext uri="{FF2B5EF4-FFF2-40B4-BE49-F238E27FC236}">
                    <a16:creationId xmlns:a16="http://schemas.microsoft.com/office/drawing/2014/main" id="{6E763674-CF1D-8E00-365F-5DDF55E37A25}"/>
                  </a:ext>
                </a:extLst>
              </p:cNvPr>
              <p:cNvPicPr/>
              <p:nvPr/>
            </p:nvPicPr>
            <p:blipFill>
              <a:blip r:embed="rId153"/>
              <a:stretch>
                <a:fillRect/>
              </a:stretch>
            </p:blipFill>
            <p:spPr>
              <a:xfrm>
                <a:off x="10030856" y="820930"/>
                <a:ext cx="2046960" cy="794160"/>
              </a:xfrm>
              <a:prstGeom prst="rect">
                <a:avLst/>
              </a:prstGeom>
            </p:spPr>
          </p:pic>
        </mc:Fallback>
      </mc:AlternateContent>
      <p:grpSp>
        <p:nvGrpSpPr>
          <p:cNvPr id="1075" name="Group 1074">
            <a:extLst>
              <a:ext uri="{FF2B5EF4-FFF2-40B4-BE49-F238E27FC236}">
                <a16:creationId xmlns:a16="http://schemas.microsoft.com/office/drawing/2014/main" id="{1F8B976A-5BF5-B36D-E41B-D1B28453BB97}"/>
              </a:ext>
            </a:extLst>
          </p:cNvPr>
          <p:cNvGrpSpPr/>
          <p:nvPr/>
        </p:nvGrpSpPr>
        <p:grpSpPr>
          <a:xfrm>
            <a:off x="8805776" y="2021890"/>
            <a:ext cx="2866680" cy="78840"/>
            <a:chOff x="8805776" y="2021890"/>
            <a:chExt cx="2866680" cy="78840"/>
          </a:xfrm>
        </p:grpSpPr>
        <mc:AlternateContent xmlns:mc="http://schemas.openxmlformats.org/markup-compatibility/2006">
          <mc:Choice xmlns:p14="http://schemas.microsoft.com/office/powerpoint/2010/main" Requires="p14">
            <p:contentPart p14:bwMode="auto" r:id="rId154">
              <p14:nvContentPartPr>
                <p14:cNvPr id="1073" name="Ink 1072">
                  <a:extLst>
                    <a:ext uri="{FF2B5EF4-FFF2-40B4-BE49-F238E27FC236}">
                      <a16:creationId xmlns:a16="http://schemas.microsoft.com/office/drawing/2014/main" id="{69335D77-1F9D-FE29-65DC-8312331BE716}"/>
                    </a:ext>
                  </a:extLst>
                </p14:cNvPr>
                <p14:cNvContentPartPr/>
                <p14:nvPr/>
              </p14:nvContentPartPr>
              <p14:xfrm>
                <a:off x="8805776" y="2021890"/>
                <a:ext cx="1339560" cy="75600"/>
              </p14:xfrm>
            </p:contentPart>
          </mc:Choice>
          <mc:Fallback>
            <p:pic>
              <p:nvPicPr>
                <p:cNvPr id="1073" name="Ink 1072">
                  <a:extLst>
                    <a:ext uri="{FF2B5EF4-FFF2-40B4-BE49-F238E27FC236}">
                      <a16:creationId xmlns:a16="http://schemas.microsoft.com/office/drawing/2014/main" id="{69335D77-1F9D-FE29-65DC-8312331BE716}"/>
                    </a:ext>
                  </a:extLst>
                </p:cNvPr>
                <p:cNvPicPr/>
                <p:nvPr/>
              </p:nvPicPr>
              <p:blipFill>
                <a:blip r:embed="rId155"/>
                <a:stretch>
                  <a:fillRect/>
                </a:stretch>
              </p:blipFill>
              <p:spPr>
                <a:xfrm>
                  <a:off x="8797136" y="2012890"/>
                  <a:ext cx="135720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074" name="Ink 1073">
                  <a:extLst>
                    <a:ext uri="{FF2B5EF4-FFF2-40B4-BE49-F238E27FC236}">
                      <a16:creationId xmlns:a16="http://schemas.microsoft.com/office/drawing/2014/main" id="{4328D4EB-8187-695F-D275-A98FAA6C2867}"/>
                    </a:ext>
                  </a:extLst>
                </p14:cNvPr>
                <p14:cNvContentPartPr/>
                <p14:nvPr/>
              </p14:nvContentPartPr>
              <p14:xfrm>
                <a:off x="10392296" y="2032690"/>
                <a:ext cx="1280160" cy="68040"/>
              </p14:xfrm>
            </p:contentPart>
          </mc:Choice>
          <mc:Fallback>
            <p:pic>
              <p:nvPicPr>
                <p:cNvPr id="1074" name="Ink 1073">
                  <a:extLst>
                    <a:ext uri="{FF2B5EF4-FFF2-40B4-BE49-F238E27FC236}">
                      <a16:creationId xmlns:a16="http://schemas.microsoft.com/office/drawing/2014/main" id="{4328D4EB-8187-695F-D275-A98FAA6C2867}"/>
                    </a:ext>
                  </a:extLst>
                </p:cNvPr>
                <p:cNvPicPr/>
                <p:nvPr/>
              </p:nvPicPr>
              <p:blipFill>
                <a:blip r:embed="rId157"/>
                <a:stretch>
                  <a:fillRect/>
                </a:stretch>
              </p:blipFill>
              <p:spPr>
                <a:xfrm>
                  <a:off x="10383296" y="2024050"/>
                  <a:ext cx="1297800" cy="85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8">
            <p14:nvContentPartPr>
              <p14:cNvPr id="1076" name="Ink 1075">
                <a:extLst>
                  <a:ext uri="{FF2B5EF4-FFF2-40B4-BE49-F238E27FC236}">
                    <a16:creationId xmlns:a16="http://schemas.microsoft.com/office/drawing/2014/main" id="{94A84841-DBF8-8CB3-47B7-4289658E80DD}"/>
                  </a:ext>
                </a:extLst>
              </p14:cNvPr>
              <p14:cNvContentPartPr/>
              <p14:nvPr/>
            </p14:nvContentPartPr>
            <p14:xfrm>
              <a:off x="8446856" y="4850410"/>
              <a:ext cx="100080" cy="106920"/>
            </p14:xfrm>
          </p:contentPart>
        </mc:Choice>
        <mc:Fallback>
          <p:pic>
            <p:nvPicPr>
              <p:cNvPr id="1076" name="Ink 1075">
                <a:extLst>
                  <a:ext uri="{FF2B5EF4-FFF2-40B4-BE49-F238E27FC236}">
                    <a16:creationId xmlns:a16="http://schemas.microsoft.com/office/drawing/2014/main" id="{94A84841-DBF8-8CB3-47B7-4289658E80DD}"/>
                  </a:ext>
                </a:extLst>
              </p:cNvPr>
              <p:cNvPicPr/>
              <p:nvPr/>
            </p:nvPicPr>
            <p:blipFill>
              <a:blip r:embed="rId159"/>
              <a:stretch>
                <a:fillRect/>
              </a:stretch>
            </p:blipFill>
            <p:spPr>
              <a:xfrm>
                <a:off x="8438216" y="4841770"/>
                <a:ext cx="117720" cy="124560"/>
              </a:xfrm>
              <a:prstGeom prst="rect">
                <a:avLst/>
              </a:prstGeom>
            </p:spPr>
          </p:pic>
        </mc:Fallback>
      </mc:AlternateContent>
      <p:grpSp>
        <p:nvGrpSpPr>
          <p:cNvPr id="1079" name="Group 1078">
            <a:extLst>
              <a:ext uri="{FF2B5EF4-FFF2-40B4-BE49-F238E27FC236}">
                <a16:creationId xmlns:a16="http://schemas.microsoft.com/office/drawing/2014/main" id="{DAE4CDD4-6B9F-1FF9-A407-0795E4C18165}"/>
              </a:ext>
            </a:extLst>
          </p:cNvPr>
          <p:cNvGrpSpPr/>
          <p:nvPr/>
        </p:nvGrpSpPr>
        <p:grpSpPr>
          <a:xfrm>
            <a:off x="9258296" y="4347130"/>
            <a:ext cx="478800" cy="304200"/>
            <a:chOff x="9258296" y="4347130"/>
            <a:chExt cx="478800" cy="304200"/>
          </a:xfrm>
        </p:grpSpPr>
        <mc:AlternateContent xmlns:mc="http://schemas.openxmlformats.org/markup-compatibility/2006">
          <mc:Choice xmlns:p14="http://schemas.microsoft.com/office/powerpoint/2010/main" Requires="p14">
            <p:contentPart p14:bwMode="auto" r:id="rId160">
              <p14:nvContentPartPr>
                <p14:cNvPr id="1077" name="Ink 1076">
                  <a:extLst>
                    <a:ext uri="{FF2B5EF4-FFF2-40B4-BE49-F238E27FC236}">
                      <a16:creationId xmlns:a16="http://schemas.microsoft.com/office/drawing/2014/main" id="{057F48A0-E2AA-7782-F2E2-D93BE4C3ACAC}"/>
                    </a:ext>
                  </a:extLst>
                </p14:cNvPr>
                <p14:cNvContentPartPr/>
                <p14:nvPr/>
              </p14:nvContentPartPr>
              <p14:xfrm>
                <a:off x="9258296" y="4347130"/>
                <a:ext cx="205200" cy="288000"/>
              </p14:xfrm>
            </p:contentPart>
          </mc:Choice>
          <mc:Fallback>
            <p:pic>
              <p:nvPicPr>
                <p:cNvPr id="1077" name="Ink 1076">
                  <a:extLst>
                    <a:ext uri="{FF2B5EF4-FFF2-40B4-BE49-F238E27FC236}">
                      <a16:creationId xmlns:a16="http://schemas.microsoft.com/office/drawing/2014/main" id="{057F48A0-E2AA-7782-F2E2-D93BE4C3ACAC}"/>
                    </a:ext>
                  </a:extLst>
                </p:cNvPr>
                <p:cNvPicPr/>
                <p:nvPr/>
              </p:nvPicPr>
              <p:blipFill>
                <a:blip r:embed="rId161"/>
                <a:stretch>
                  <a:fillRect/>
                </a:stretch>
              </p:blipFill>
              <p:spPr>
                <a:xfrm>
                  <a:off x="9249656" y="4338130"/>
                  <a:ext cx="222840" cy="3056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078" name="Ink 1077">
                  <a:extLst>
                    <a:ext uri="{FF2B5EF4-FFF2-40B4-BE49-F238E27FC236}">
                      <a16:creationId xmlns:a16="http://schemas.microsoft.com/office/drawing/2014/main" id="{8BE863F1-8686-9C68-06FA-A70B3CE66FD6}"/>
                    </a:ext>
                  </a:extLst>
                </p14:cNvPr>
                <p14:cNvContentPartPr/>
                <p14:nvPr/>
              </p14:nvContentPartPr>
              <p14:xfrm>
                <a:off x="9582296" y="4513090"/>
                <a:ext cx="154800" cy="138240"/>
              </p14:xfrm>
            </p:contentPart>
          </mc:Choice>
          <mc:Fallback>
            <p:pic>
              <p:nvPicPr>
                <p:cNvPr id="1078" name="Ink 1077">
                  <a:extLst>
                    <a:ext uri="{FF2B5EF4-FFF2-40B4-BE49-F238E27FC236}">
                      <a16:creationId xmlns:a16="http://schemas.microsoft.com/office/drawing/2014/main" id="{8BE863F1-8686-9C68-06FA-A70B3CE66FD6}"/>
                    </a:ext>
                  </a:extLst>
                </p:cNvPr>
                <p:cNvPicPr/>
                <p:nvPr/>
              </p:nvPicPr>
              <p:blipFill>
                <a:blip r:embed="rId163"/>
                <a:stretch>
                  <a:fillRect/>
                </a:stretch>
              </p:blipFill>
              <p:spPr>
                <a:xfrm>
                  <a:off x="9573656" y="4504090"/>
                  <a:ext cx="172440" cy="155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4">
            <p14:nvContentPartPr>
              <p14:cNvPr id="1080" name="Ink 1079">
                <a:extLst>
                  <a:ext uri="{FF2B5EF4-FFF2-40B4-BE49-F238E27FC236}">
                    <a16:creationId xmlns:a16="http://schemas.microsoft.com/office/drawing/2014/main" id="{4C48C60E-ED64-64C3-77D0-2FAA1B64885B}"/>
                  </a:ext>
                </a:extLst>
              </p14:cNvPr>
              <p14:cNvContentPartPr/>
              <p14:nvPr/>
            </p14:nvContentPartPr>
            <p14:xfrm>
              <a:off x="9692456" y="5648890"/>
              <a:ext cx="592200" cy="438840"/>
            </p14:xfrm>
          </p:contentPart>
        </mc:Choice>
        <mc:Fallback>
          <p:pic>
            <p:nvPicPr>
              <p:cNvPr id="1080" name="Ink 1079">
                <a:extLst>
                  <a:ext uri="{FF2B5EF4-FFF2-40B4-BE49-F238E27FC236}">
                    <a16:creationId xmlns:a16="http://schemas.microsoft.com/office/drawing/2014/main" id="{4C48C60E-ED64-64C3-77D0-2FAA1B64885B}"/>
                  </a:ext>
                </a:extLst>
              </p:cNvPr>
              <p:cNvPicPr/>
              <p:nvPr/>
            </p:nvPicPr>
            <p:blipFill>
              <a:blip r:embed="rId165"/>
              <a:stretch>
                <a:fillRect/>
              </a:stretch>
            </p:blipFill>
            <p:spPr>
              <a:xfrm>
                <a:off x="9683456" y="5639890"/>
                <a:ext cx="609840" cy="456480"/>
              </a:xfrm>
              <a:prstGeom prst="rect">
                <a:avLst/>
              </a:prstGeom>
            </p:spPr>
          </p:pic>
        </mc:Fallback>
      </mc:AlternateContent>
      <p:grpSp>
        <p:nvGrpSpPr>
          <p:cNvPr id="1088" name="Group 1087">
            <a:extLst>
              <a:ext uri="{FF2B5EF4-FFF2-40B4-BE49-F238E27FC236}">
                <a16:creationId xmlns:a16="http://schemas.microsoft.com/office/drawing/2014/main" id="{85A33A2C-44E5-5697-A046-597EE4C9BCBE}"/>
              </a:ext>
            </a:extLst>
          </p:cNvPr>
          <p:cNvGrpSpPr/>
          <p:nvPr/>
        </p:nvGrpSpPr>
        <p:grpSpPr>
          <a:xfrm>
            <a:off x="8488616" y="5299690"/>
            <a:ext cx="732960" cy="1357200"/>
            <a:chOff x="8488616" y="5299690"/>
            <a:chExt cx="732960" cy="1357200"/>
          </a:xfrm>
        </p:grpSpPr>
        <mc:AlternateContent xmlns:mc="http://schemas.openxmlformats.org/markup-compatibility/2006">
          <mc:Choice xmlns:p14="http://schemas.microsoft.com/office/powerpoint/2010/main" Requires="p14">
            <p:contentPart p14:bwMode="auto" r:id="rId166">
              <p14:nvContentPartPr>
                <p14:cNvPr id="1081" name="Ink 1080">
                  <a:extLst>
                    <a:ext uri="{FF2B5EF4-FFF2-40B4-BE49-F238E27FC236}">
                      <a16:creationId xmlns:a16="http://schemas.microsoft.com/office/drawing/2014/main" id="{76548B40-B33E-ADAD-AE3A-889958B57AE0}"/>
                    </a:ext>
                  </a:extLst>
                </p14:cNvPr>
                <p14:cNvContentPartPr/>
                <p14:nvPr/>
              </p14:nvContentPartPr>
              <p14:xfrm>
                <a:off x="8488616" y="5299690"/>
                <a:ext cx="236520" cy="384840"/>
              </p14:xfrm>
            </p:contentPart>
          </mc:Choice>
          <mc:Fallback>
            <p:pic>
              <p:nvPicPr>
                <p:cNvPr id="1081" name="Ink 1080">
                  <a:extLst>
                    <a:ext uri="{FF2B5EF4-FFF2-40B4-BE49-F238E27FC236}">
                      <a16:creationId xmlns:a16="http://schemas.microsoft.com/office/drawing/2014/main" id="{76548B40-B33E-ADAD-AE3A-889958B57AE0}"/>
                    </a:ext>
                  </a:extLst>
                </p:cNvPr>
                <p:cNvPicPr/>
                <p:nvPr/>
              </p:nvPicPr>
              <p:blipFill>
                <a:blip r:embed="rId167"/>
                <a:stretch>
                  <a:fillRect/>
                </a:stretch>
              </p:blipFill>
              <p:spPr>
                <a:xfrm>
                  <a:off x="8479976" y="5291050"/>
                  <a:ext cx="254160" cy="40248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082" name="Ink 1081">
                  <a:extLst>
                    <a:ext uri="{FF2B5EF4-FFF2-40B4-BE49-F238E27FC236}">
                      <a16:creationId xmlns:a16="http://schemas.microsoft.com/office/drawing/2014/main" id="{9F85F6E0-F923-86BA-F826-617D46813FE4}"/>
                    </a:ext>
                  </a:extLst>
                </p14:cNvPr>
                <p14:cNvContentPartPr/>
                <p14:nvPr/>
              </p14:nvContentPartPr>
              <p14:xfrm>
                <a:off x="8588336" y="5604250"/>
                <a:ext cx="68040" cy="466920"/>
              </p14:xfrm>
            </p:contentPart>
          </mc:Choice>
          <mc:Fallback>
            <p:pic>
              <p:nvPicPr>
                <p:cNvPr id="1082" name="Ink 1081">
                  <a:extLst>
                    <a:ext uri="{FF2B5EF4-FFF2-40B4-BE49-F238E27FC236}">
                      <a16:creationId xmlns:a16="http://schemas.microsoft.com/office/drawing/2014/main" id="{9F85F6E0-F923-86BA-F826-617D46813FE4}"/>
                    </a:ext>
                  </a:extLst>
                </p:cNvPr>
                <p:cNvPicPr/>
                <p:nvPr/>
              </p:nvPicPr>
              <p:blipFill>
                <a:blip r:embed="rId169"/>
                <a:stretch>
                  <a:fillRect/>
                </a:stretch>
              </p:blipFill>
              <p:spPr>
                <a:xfrm>
                  <a:off x="8579696" y="5595250"/>
                  <a:ext cx="85680" cy="48456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083" name="Ink 1082">
                  <a:extLst>
                    <a:ext uri="{FF2B5EF4-FFF2-40B4-BE49-F238E27FC236}">
                      <a16:creationId xmlns:a16="http://schemas.microsoft.com/office/drawing/2014/main" id="{0487F6F8-4D20-468B-C01F-017BB8E40563}"/>
                    </a:ext>
                  </a:extLst>
                </p14:cNvPr>
                <p14:cNvContentPartPr/>
                <p14:nvPr/>
              </p14:nvContentPartPr>
              <p14:xfrm>
                <a:off x="8521376" y="5593810"/>
                <a:ext cx="69120" cy="600840"/>
              </p14:xfrm>
            </p:contentPart>
          </mc:Choice>
          <mc:Fallback>
            <p:pic>
              <p:nvPicPr>
                <p:cNvPr id="1083" name="Ink 1082">
                  <a:extLst>
                    <a:ext uri="{FF2B5EF4-FFF2-40B4-BE49-F238E27FC236}">
                      <a16:creationId xmlns:a16="http://schemas.microsoft.com/office/drawing/2014/main" id="{0487F6F8-4D20-468B-C01F-017BB8E40563}"/>
                    </a:ext>
                  </a:extLst>
                </p:cNvPr>
                <p:cNvPicPr/>
                <p:nvPr/>
              </p:nvPicPr>
              <p:blipFill>
                <a:blip r:embed="rId171"/>
                <a:stretch>
                  <a:fillRect/>
                </a:stretch>
              </p:blipFill>
              <p:spPr>
                <a:xfrm>
                  <a:off x="8512736" y="5585170"/>
                  <a:ext cx="86760" cy="61848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084" name="Ink 1083">
                  <a:extLst>
                    <a:ext uri="{FF2B5EF4-FFF2-40B4-BE49-F238E27FC236}">
                      <a16:creationId xmlns:a16="http://schemas.microsoft.com/office/drawing/2014/main" id="{629457D7-28BB-9F4E-720C-CC3FB6AAD01B}"/>
                    </a:ext>
                  </a:extLst>
                </p14:cNvPr>
                <p14:cNvContentPartPr/>
                <p14:nvPr/>
              </p14:nvContentPartPr>
              <p14:xfrm>
                <a:off x="8574296" y="6349450"/>
                <a:ext cx="277920" cy="307440"/>
              </p14:xfrm>
            </p:contentPart>
          </mc:Choice>
          <mc:Fallback>
            <p:pic>
              <p:nvPicPr>
                <p:cNvPr id="1084" name="Ink 1083">
                  <a:extLst>
                    <a:ext uri="{FF2B5EF4-FFF2-40B4-BE49-F238E27FC236}">
                      <a16:creationId xmlns:a16="http://schemas.microsoft.com/office/drawing/2014/main" id="{629457D7-28BB-9F4E-720C-CC3FB6AAD01B}"/>
                    </a:ext>
                  </a:extLst>
                </p:cNvPr>
                <p:cNvPicPr/>
                <p:nvPr/>
              </p:nvPicPr>
              <p:blipFill>
                <a:blip r:embed="rId173"/>
                <a:stretch>
                  <a:fillRect/>
                </a:stretch>
              </p:blipFill>
              <p:spPr>
                <a:xfrm>
                  <a:off x="8565296" y="6340450"/>
                  <a:ext cx="295560" cy="32508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085" name="Ink 1084">
                  <a:extLst>
                    <a:ext uri="{FF2B5EF4-FFF2-40B4-BE49-F238E27FC236}">
                      <a16:creationId xmlns:a16="http://schemas.microsoft.com/office/drawing/2014/main" id="{F8A0101A-8322-41E7-416C-E26B769FDA2D}"/>
                    </a:ext>
                  </a:extLst>
                </p14:cNvPr>
                <p14:cNvContentPartPr/>
                <p14:nvPr/>
              </p14:nvContentPartPr>
              <p14:xfrm>
                <a:off x="8789936" y="6407050"/>
                <a:ext cx="46800" cy="35280"/>
              </p14:xfrm>
            </p:contentPart>
          </mc:Choice>
          <mc:Fallback>
            <p:pic>
              <p:nvPicPr>
                <p:cNvPr id="1085" name="Ink 1084">
                  <a:extLst>
                    <a:ext uri="{FF2B5EF4-FFF2-40B4-BE49-F238E27FC236}">
                      <a16:creationId xmlns:a16="http://schemas.microsoft.com/office/drawing/2014/main" id="{F8A0101A-8322-41E7-416C-E26B769FDA2D}"/>
                    </a:ext>
                  </a:extLst>
                </p:cNvPr>
                <p:cNvPicPr/>
                <p:nvPr/>
              </p:nvPicPr>
              <p:blipFill>
                <a:blip r:embed="rId175"/>
                <a:stretch>
                  <a:fillRect/>
                </a:stretch>
              </p:blipFill>
              <p:spPr>
                <a:xfrm>
                  <a:off x="8781296" y="6398410"/>
                  <a:ext cx="6444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086" name="Ink 1085">
                  <a:extLst>
                    <a:ext uri="{FF2B5EF4-FFF2-40B4-BE49-F238E27FC236}">
                      <a16:creationId xmlns:a16="http://schemas.microsoft.com/office/drawing/2014/main" id="{A0F3CA9D-8A3E-6DCD-B924-19785F6D434F}"/>
                    </a:ext>
                  </a:extLst>
                </p14:cNvPr>
                <p14:cNvContentPartPr/>
                <p14:nvPr/>
              </p14:nvContentPartPr>
              <p14:xfrm>
                <a:off x="8866616" y="6307330"/>
                <a:ext cx="101160" cy="209520"/>
              </p14:xfrm>
            </p:contentPart>
          </mc:Choice>
          <mc:Fallback>
            <p:pic>
              <p:nvPicPr>
                <p:cNvPr id="1086" name="Ink 1085">
                  <a:extLst>
                    <a:ext uri="{FF2B5EF4-FFF2-40B4-BE49-F238E27FC236}">
                      <a16:creationId xmlns:a16="http://schemas.microsoft.com/office/drawing/2014/main" id="{A0F3CA9D-8A3E-6DCD-B924-19785F6D434F}"/>
                    </a:ext>
                  </a:extLst>
                </p:cNvPr>
                <p:cNvPicPr/>
                <p:nvPr/>
              </p:nvPicPr>
              <p:blipFill>
                <a:blip r:embed="rId177"/>
                <a:stretch>
                  <a:fillRect/>
                </a:stretch>
              </p:blipFill>
              <p:spPr>
                <a:xfrm>
                  <a:off x="8857976" y="6298690"/>
                  <a:ext cx="11880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087" name="Ink 1086">
                  <a:extLst>
                    <a:ext uri="{FF2B5EF4-FFF2-40B4-BE49-F238E27FC236}">
                      <a16:creationId xmlns:a16="http://schemas.microsoft.com/office/drawing/2014/main" id="{EF66F9E8-BC21-E10F-A0D5-2E23E72F5344}"/>
                    </a:ext>
                  </a:extLst>
                </p14:cNvPr>
                <p14:cNvContentPartPr/>
                <p14:nvPr/>
              </p14:nvContentPartPr>
              <p14:xfrm>
                <a:off x="8983976" y="6276010"/>
                <a:ext cx="237600" cy="208440"/>
              </p14:xfrm>
            </p:contentPart>
          </mc:Choice>
          <mc:Fallback>
            <p:pic>
              <p:nvPicPr>
                <p:cNvPr id="1087" name="Ink 1086">
                  <a:extLst>
                    <a:ext uri="{FF2B5EF4-FFF2-40B4-BE49-F238E27FC236}">
                      <a16:creationId xmlns:a16="http://schemas.microsoft.com/office/drawing/2014/main" id="{EF66F9E8-BC21-E10F-A0D5-2E23E72F5344}"/>
                    </a:ext>
                  </a:extLst>
                </p:cNvPr>
                <p:cNvPicPr/>
                <p:nvPr/>
              </p:nvPicPr>
              <p:blipFill>
                <a:blip r:embed="rId179"/>
                <a:stretch>
                  <a:fillRect/>
                </a:stretch>
              </p:blipFill>
              <p:spPr>
                <a:xfrm>
                  <a:off x="8974976" y="6267010"/>
                  <a:ext cx="255240" cy="226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80">
            <p14:nvContentPartPr>
              <p14:cNvPr id="1089" name="Ink 1088">
                <a:extLst>
                  <a:ext uri="{FF2B5EF4-FFF2-40B4-BE49-F238E27FC236}">
                    <a16:creationId xmlns:a16="http://schemas.microsoft.com/office/drawing/2014/main" id="{4455B8F8-5751-FC7F-ABFA-67313C7F5D4B}"/>
                  </a:ext>
                </a:extLst>
              </p14:cNvPr>
              <p14:cNvContentPartPr/>
              <p14:nvPr/>
            </p14:nvContentPartPr>
            <p14:xfrm>
              <a:off x="10186736" y="4717930"/>
              <a:ext cx="78120" cy="1696680"/>
            </p14:xfrm>
          </p:contentPart>
        </mc:Choice>
        <mc:Fallback>
          <p:pic>
            <p:nvPicPr>
              <p:cNvPr id="1089" name="Ink 1088">
                <a:extLst>
                  <a:ext uri="{FF2B5EF4-FFF2-40B4-BE49-F238E27FC236}">
                    <a16:creationId xmlns:a16="http://schemas.microsoft.com/office/drawing/2014/main" id="{4455B8F8-5751-FC7F-ABFA-67313C7F5D4B}"/>
                  </a:ext>
                </a:extLst>
              </p:cNvPr>
              <p:cNvPicPr/>
              <p:nvPr/>
            </p:nvPicPr>
            <p:blipFill>
              <a:blip r:embed="rId181"/>
              <a:stretch>
                <a:fillRect/>
              </a:stretch>
            </p:blipFill>
            <p:spPr>
              <a:xfrm>
                <a:off x="10177736" y="4708930"/>
                <a:ext cx="95760" cy="1714320"/>
              </a:xfrm>
              <a:prstGeom prst="rect">
                <a:avLst/>
              </a:prstGeom>
            </p:spPr>
          </p:pic>
        </mc:Fallback>
      </mc:AlternateContent>
      <p:grpSp>
        <p:nvGrpSpPr>
          <p:cNvPr id="1103" name="Group 1102">
            <a:extLst>
              <a:ext uri="{FF2B5EF4-FFF2-40B4-BE49-F238E27FC236}">
                <a16:creationId xmlns:a16="http://schemas.microsoft.com/office/drawing/2014/main" id="{783B0B26-5FF4-5623-E1C8-A7400ED26C17}"/>
              </a:ext>
            </a:extLst>
          </p:cNvPr>
          <p:cNvGrpSpPr/>
          <p:nvPr/>
        </p:nvGrpSpPr>
        <p:grpSpPr>
          <a:xfrm>
            <a:off x="11074856" y="3799210"/>
            <a:ext cx="1592640" cy="1266120"/>
            <a:chOff x="11074856" y="3799210"/>
            <a:chExt cx="1592640" cy="1266120"/>
          </a:xfrm>
        </p:grpSpPr>
        <mc:AlternateContent xmlns:mc="http://schemas.openxmlformats.org/markup-compatibility/2006">
          <mc:Choice xmlns:p14="http://schemas.microsoft.com/office/powerpoint/2010/main" Requires="p14">
            <p:contentPart p14:bwMode="auto" r:id="rId182">
              <p14:nvContentPartPr>
                <p14:cNvPr id="1090" name="Ink 1089">
                  <a:extLst>
                    <a:ext uri="{FF2B5EF4-FFF2-40B4-BE49-F238E27FC236}">
                      <a16:creationId xmlns:a16="http://schemas.microsoft.com/office/drawing/2014/main" id="{AFBBC2D2-8918-20AA-B69B-789ED6E0ABD2}"/>
                    </a:ext>
                  </a:extLst>
                </p14:cNvPr>
                <p14:cNvContentPartPr/>
                <p14:nvPr/>
              </p14:nvContentPartPr>
              <p14:xfrm>
                <a:off x="11387696" y="4560970"/>
                <a:ext cx="212040" cy="504360"/>
              </p14:xfrm>
            </p:contentPart>
          </mc:Choice>
          <mc:Fallback>
            <p:pic>
              <p:nvPicPr>
                <p:cNvPr id="1090" name="Ink 1089">
                  <a:extLst>
                    <a:ext uri="{FF2B5EF4-FFF2-40B4-BE49-F238E27FC236}">
                      <a16:creationId xmlns:a16="http://schemas.microsoft.com/office/drawing/2014/main" id="{AFBBC2D2-8918-20AA-B69B-789ED6E0ABD2}"/>
                    </a:ext>
                  </a:extLst>
                </p:cNvPr>
                <p:cNvPicPr/>
                <p:nvPr/>
              </p:nvPicPr>
              <p:blipFill>
                <a:blip r:embed="rId183"/>
                <a:stretch>
                  <a:fillRect/>
                </a:stretch>
              </p:blipFill>
              <p:spPr>
                <a:xfrm>
                  <a:off x="11378696" y="4551970"/>
                  <a:ext cx="229680" cy="52200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091" name="Ink 1090">
                  <a:extLst>
                    <a:ext uri="{FF2B5EF4-FFF2-40B4-BE49-F238E27FC236}">
                      <a16:creationId xmlns:a16="http://schemas.microsoft.com/office/drawing/2014/main" id="{3C778639-E840-6661-9F06-2BF8593E5F8D}"/>
                    </a:ext>
                  </a:extLst>
                </p14:cNvPr>
                <p14:cNvContentPartPr/>
                <p14:nvPr/>
              </p14:nvContentPartPr>
              <p14:xfrm>
                <a:off x="11357816" y="4952650"/>
                <a:ext cx="124200" cy="87840"/>
              </p14:xfrm>
            </p:contentPart>
          </mc:Choice>
          <mc:Fallback>
            <p:pic>
              <p:nvPicPr>
                <p:cNvPr id="1091" name="Ink 1090">
                  <a:extLst>
                    <a:ext uri="{FF2B5EF4-FFF2-40B4-BE49-F238E27FC236}">
                      <a16:creationId xmlns:a16="http://schemas.microsoft.com/office/drawing/2014/main" id="{3C778639-E840-6661-9F06-2BF8593E5F8D}"/>
                    </a:ext>
                  </a:extLst>
                </p:cNvPr>
                <p:cNvPicPr/>
                <p:nvPr/>
              </p:nvPicPr>
              <p:blipFill>
                <a:blip r:embed="rId185"/>
                <a:stretch>
                  <a:fillRect/>
                </a:stretch>
              </p:blipFill>
              <p:spPr>
                <a:xfrm>
                  <a:off x="11349176" y="4944010"/>
                  <a:ext cx="14184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092" name="Ink 1091">
                  <a:extLst>
                    <a:ext uri="{FF2B5EF4-FFF2-40B4-BE49-F238E27FC236}">
                      <a16:creationId xmlns:a16="http://schemas.microsoft.com/office/drawing/2014/main" id="{F6479DE7-5193-0E40-3A6F-89989AB337BD}"/>
                    </a:ext>
                  </a:extLst>
                </p14:cNvPr>
                <p14:cNvContentPartPr/>
                <p14:nvPr/>
              </p14:nvContentPartPr>
              <p14:xfrm>
                <a:off x="11074856" y="4220410"/>
                <a:ext cx="333360" cy="214200"/>
              </p14:xfrm>
            </p:contentPart>
          </mc:Choice>
          <mc:Fallback>
            <p:pic>
              <p:nvPicPr>
                <p:cNvPr id="1092" name="Ink 1091">
                  <a:extLst>
                    <a:ext uri="{FF2B5EF4-FFF2-40B4-BE49-F238E27FC236}">
                      <a16:creationId xmlns:a16="http://schemas.microsoft.com/office/drawing/2014/main" id="{F6479DE7-5193-0E40-3A6F-89989AB337BD}"/>
                    </a:ext>
                  </a:extLst>
                </p:cNvPr>
                <p:cNvPicPr/>
                <p:nvPr/>
              </p:nvPicPr>
              <p:blipFill>
                <a:blip r:embed="rId187"/>
                <a:stretch>
                  <a:fillRect/>
                </a:stretch>
              </p:blipFill>
              <p:spPr>
                <a:xfrm>
                  <a:off x="11065856" y="4211770"/>
                  <a:ext cx="35100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093" name="Ink 1092">
                  <a:extLst>
                    <a:ext uri="{FF2B5EF4-FFF2-40B4-BE49-F238E27FC236}">
                      <a16:creationId xmlns:a16="http://schemas.microsoft.com/office/drawing/2014/main" id="{A9DE708A-2649-C7A6-544B-F38E620E7A07}"/>
                    </a:ext>
                  </a:extLst>
                </p14:cNvPr>
                <p14:cNvContentPartPr/>
                <p14:nvPr/>
              </p14:nvContentPartPr>
              <p14:xfrm>
                <a:off x="11384096" y="4127170"/>
                <a:ext cx="163800" cy="172800"/>
              </p14:xfrm>
            </p:contentPart>
          </mc:Choice>
          <mc:Fallback>
            <p:pic>
              <p:nvPicPr>
                <p:cNvPr id="1093" name="Ink 1092">
                  <a:extLst>
                    <a:ext uri="{FF2B5EF4-FFF2-40B4-BE49-F238E27FC236}">
                      <a16:creationId xmlns:a16="http://schemas.microsoft.com/office/drawing/2014/main" id="{A9DE708A-2649-C7A6-544B-F38E620E7A07}"/>
                    </a:ext>
                  </a:extLst>
                </p:cNvPr>
                <p:cNvPicPr/>
                <p:nvPr/>
              </p:nvPicPr>
              <p:blipFill>
                <a:blip r:embed="rId189"/>
                <a:stretch>
                  <a:fillRect/>
                </a:stretch>
              </p:blipFill>
              <p:spPr>
                <a:xfrm>
                  <a:off x="11375456" y="4118530"/>
                  <a:ext cx="18144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094" name="Ink 1093">
                  <a:extLst>
                    <a:ext uri="{FF2B5EF4-FFF2-40B4-BE49-F238E27FC236}">
                      <a16:creationId xmlns:a16="http://schemas.microsoft.com/office/drawing/2014/main" id="{B47D5B24-E76D-9A5F-4101-8ED6FDD52899}"/>
                    </a:ext>
                  </a:extLst>
                </p14:cNvPr>
                <p14:cNvContentPartPr/>
                <p14:nvPr/>
              </p14:nvContentPartPr>
              <p14:xfrm>
                <a:off x="11586776" y="3822970"/>
                <a:ext cx="393840" cy="433080"/>
              </p14:xfrm>
            </p:contentPart>
          </mc:Choice>
          <mc:Fallback>
            <p:pic>
              <p:nvPicPr>
                <p:cNvPr id="1094" name="Ink 1093">
                  <a:extLst>
                    <a:ext uri="{FF2B5EF4-FFF2-40B4-BE49-F238E27FC236}">
                      <a16:creationId xmlns:a16="http://schemas.microsoft.com/office/drawing/2014/main" id="{B47D5B24-E76D-9A5F-4101-8ED6FDD52899}"/>
                    </a:ext>
                  </a:extLst>
                </p:cNvPr>
                <p:cNvPicPr/>
                <p:nvPr/>
              </p:nvPicPr>
              <p:blipFill>
                <a:blip r:embed="rId191"/>
                <a:stretch>
                  <a:fillRect/>
                </a:stretch>
              </p:blipFill>
              <p:spPr>
                <a:xfrm>
                  <a:off x="11577776" y="3814330"/>
                  <a:ext cx="411480" cy="45072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095" name="Ink 1094">
                  <a:extLst>
                    <a:ext uri="{FF2B5EF4-FFF2-40B4-BE49-F238E27FC236}">
                      <a16:creationId xmlns:a16="http://schemas.microsoft.com/office/drawing/2014/main" id="{849BAAEB-7812-FB8D-65A7-0E105BA4D665}"/>
                    </a:ext>
                  </a:extLst>
                </p14:cNvPr>
                <p14:cNvContentPartPr/>
                <p14:nvPr/>
              </p14:nvContentPartPr>
              <p14:xfrm>
                <a:off x="11920856" y="3967330"/>
                <a:ext cx="72360" cy="32400"/>
              </p14:xfrm>
            </p:contentPart>
          </mc:Choice>
          <mc:Fallback>
            <p:pic>
              <p:nvPicPr>
                <p:cNvPr id="1095" name="Ink 1094">
                  <a:extLst>
                    <a:ext uri="{FF2B5EF4-FFF2-40B4-BE49-F238E27FC236}">
                      <a16:creationId xmlns:a16="http://schemas.microsoft.com/office/drawing/2014/main" id="{849BAAEB-7812-FB8D-65A7-0E105BA4D665}"/>
                    </a:ext>
                  </a:extLst>
                </p:cNvPr>
                <p:cNvPicPr/>
                <p:nvPr/>
              </p:nvPicPr>
              <p:blipFill>
                <a:blip r:embed="rId193"/>
                <a:stretch>
                  <a:fillRect/>
                </a:stretch>
              </p:blipFill>
              <p:spPr>
                <a:xfrm>
                  <a:off x="11912216" y="3958330"/>
                  <a:ext cx="9000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096" name="Ink 1095">
                  <a:extLst>
                    <a:ext uri="{FF2B5EF4-FFF2-40B4-BE49-F238E27FC236}">
                      <a16:creationId xmlns:a16="http://schemas.microsoft.com/office/drawing/2014/main" id="{F6B2E15C-93D7-06CD-2F87-2B21231417FE}"/>
                    </a:ext>
                  </a:extLst>
                </p14:cNvPr>
                <p14:cNvContentPartPr/>
                <p14:nvPr/>
              </p14:nvContentPartPr>
              <p14:xfrm>
                <a:off x="12041816" y="3799210"/>
                <a:ext cx="230400" cy="254520"/>
              </p14:xfrm>
            </p:contentPart>
          </mc:Choice>
          <mc:Fallback>
            <p:pic>
              <p:nvPicPr>
                <p:cNvPr id="1096" name="Ink 1095">
                  <a:extLst>
                    <a:ext uri="{FF2B5EF4-FFF2-40B4-BE49-F238E27FC236}">
                      <a16:creationId xmlns:a16="http://schemas.microsoft.com/office/drawing/2014/main" id="{F6B2E15C-93D7-06CD-2F87-2B21231417FE}"/>
                    </a:ext>
                  </a:extLst>
                </p:cNvPr>
                <p:cNvPicPr/>
                <p:nvPr/>
              </p:nvPicPr>
              <p:blipFill>
                <a:blip r:embed="rId195"/>
                <a:stretch>
                  <a:fillRect/>
                </a:stretch>
              </p:blipFill>
              <p:spPr>
                <a:xfrm>
                  <a:off x="12032816" y="3790570"/>
                  <a:ext cx="248040"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097" name="Ink 1096">
                  <a:extLst>
                    <a:ext uri="{FF2B5EF4-FFF2-40B4-BE49-F238E27FC236}">
                      <a16:creationId xmlns:a16="http://schemas.microsoft.com/office/drawing/2014/main" id="{12E1DBA3-F005-8659-5AEE-0472526247B9}"/>
                    </a:ext>
                  </a:extLst>
                </p14:cNvPr>
                <p14:cNvContentPartPr/>
                <p14:nvPr/>
              </p14:nvContentPartPr>
              <p14:xfrm>
                <a:off x="11838056" y="4282330"/>
                <a:ext cx="62640" cy="275040"/>
              </p14:xfrm>
            </p:contentPart>
          </mc:Choice>
          <mc:Fallback>
            <p:pic>
              <p:nvPicPr>
                <p:cNvPr id="1097" name="Ink 1096">
                  <a:extLst>
                    <a:ext uri="{FF2B5EF4-FFF2-40B4-BE49-F238E27FC236}">
                      <a16:creationId xmlns:a16="http://schemas.microsoft.com/office/drawing/2014/main" id="{12E1DBA3-F005-8659-5AEE-0472526247B9}"/>
                    </a:ext>
                  </a:extLst>
                </p:cNvPr>
                <p:cNvPicPr/>
                <p:nvPr/>
              </p:nvPicPr>
              <p:blipFill>
                <a:blip r:embed="rId197"/>
                <a:stretch>
                  <a:fillRect/>
                </a:stretch>
              </p:blipFill>
              <p:spPr>
                <a:xfrm>
                  <a:off x="11829416" y="4273690"/>
                  <a:ext cx="80280" cy="292680"/>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098" name="Ink 1097">
                  <a:extLst>
                    <a:ext uri="{FF2B5EF4-FFF2-40B4-BE49-F238E27FC236}">
                      <a16:creationId xmlns:a16="http://schemas.microsoft.com/office/drawing/2014/main" id="{81F5FCEB-3794-2251-5FAB-C7370156A9A8}"/>
                    </a:ext>
                  </a:extLst>
                </p14:cNvPr>
                <p14:cNvContentPartPr/>
                <p14:nvPr/>
              </p14:nvContentPartPr>
              <p14:xfrm>
                <a:off x="11795216" y="4221850"/>
                <a:ext cx="349200" cy="240120"/>
              </p14:xfrm>
            </p:contentPart>
          </mc:Choice>
          <mc:Fallback>
            <p:pic>
              <p:nvPicPr>
                <p:cNvPr id="1098" name="Ink 1097">
                  <a:extLst>
                    <a:ext uri="{FF2B5EF4-FFF2-40B4-BE49-F238E27FC236}">
                      <a16:creationId xmlns:a16="http://schemas.microsoft.com/office/drawing/2014/main" id="{81F5FCEB-3794-2251-5FAB-C7370156A9A8}"/>
                    </a:ext>
                  </a:extLst>
                </p:cNvPr>
                <p:cNvPicPr/>
                <p:nvPr/>
              </p:nvPicPr>
              <p:blipFill>
                <a:blip r:embed="rId199"/>
                <a:stretch>
                  <a:fillRect/>
                </a:stretch>
              </p:blipFill>
              <p:spPr>
                <a:xfrm>
                  <a:off x="11786576" y="4212850"/>
                  <a:ext cx="36684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099" name="Ink 1098">
                  <a:extLst>
                    <a:ext uri="{FF2B5EF4-FFF2-40B4-BE49-F238E27FC236}">
                      <a16:creationId xmlns:a16="http://schemas.microsoft.com/office/drawing/2014/main" id="{70445708-1F48-FFC9-829B-5C93DBFA7A45}"/>
                    </a:ext>
                  </a:extLst>
                </p14:cNvPr>
                <p14:cNvContentPartPr/>
                <p14:nvPr/>
              </p14:nvContentPartPr>
              <p14:xfrm>
                <a:off x="11897816" y="4618210"/>
                <a:ext cx="119160" cy="241200"/>
              </p14:xfrm>
            </p:contentPart>
          </mc:Choice>
          <mc:Fallback>
            <p:pic>
              <p:nvPicPr>
                <p:cNvPr id="1099" name="Ink 1098">
                  <a:extLst>
                    <a:ext uri="{FF2B5EF4-FFF2-40B4-BE49-F238E27FC236}">
                      <a16:creationId xmlns:a16="http://schemas.microsoft.com/office/drawing/2014/main" id="{70445708-1F48-FFC9-829B-5C93DBFA7A45}"/>
                    </a:ext>
                  </a:extLst>
                </p:cNvPr>
                <p:cNvPicPr/>
                <p:nvPr/>
              </p:nvPicPr>
              <p:blipFill>
                <a:blip r:embed="rId201"/>
                <a:stretch>
                  <a:fillRect/>
                </a:stretch>
              </p:blipFill>
              <p:spPr>
                <a:xfrm>
                  <a:off x="11889176" y="4609570"/>
                  <a:ext cx="136800" cy="25884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100" name="Ink 1099">
                  <a:extLst>
                    <a:ext uri="{FF2B5EF4-FFF2-40B4-BE49-F238E27FC236}">
                      <a16:creationId xmlns:a16="http://schemas.microsoft.com/office/drawing/2014/main" id="{C5DE9A75-C0B1-AF4E-999A-F8C6AB832820}"/>
                    </a:ext>
                  </a:extLst>
                </p14:cNvPr>
                <p14:cNvContentPartPr/>
                <p14:nvPr/>
              </p14:nvContentPartPr>
              <p14:xfrm>
                <a:off x="12060896" y="4653490"/>
                <a:ext cx="135720" cy="106920"/>
              </p14:xfrm>
            </p:contentPart>
          </mc:Choice>
          <mc:Fallback>
            <p:pic>
              <p:nvPicPr>
                <p:cNvPr id="1100" name="Ink 1099">
                  <a:extLst>
                    <a:ext uri="{FF2B5EF4-FFF2-40B4-BE49-F238E27FC236}">
                      <a16:creationId xmlns:a16="http://schemas.microsoft.com/office/drawing/2014/main" id="{C5DE9A75-C0B1-AF4E-999A-F8C6AB832820}"/>
                    </a:ext>
                  </a:extLst>
                </p:cNvPr>
                <p:cNvPicPr/>
                <p:nvPr/>
              </p:nvPicPr>
              <p:blipFill>
                <a:blip r:embed="rId203"/>
                <a:stretch>
                  <a:fillRect/>
                </a:stretch>
              </p:blipFill>
              <p:spPr>
                <a:xfrm>
                  <a:off x="12051896" y="4644850"/>
                  <a:ext cx="153360" cy="124560"/>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102" name="Ink 1101">
                  <a:extLst>
                    <a:ext uri="{FF2B5EF4-FFF2-40B4-BE49-F238E27FC236}">
                      <a16:creationId xmlns:a16="http://schemas.microsoft.com/office/drawing/2014/main" id="{9DE0837C-21A0-0C88-AC62-43E1B6587B99}"/>
                    </a:ext>
                  </a:extLst>
                </p14:cNvPr>
                <p14:cNvContentPartPr/>
                <p14:nvPr/>
              </p14:nvContentPartPr>
              <p14:xfrm>
                <a:off x="12240896" y="4301050"/>
                <a:ext cx="426600" cy="384480"/>
              </p14:xfrm>
            </p:contentPart>
          </mc:Choice>
          <mc:Fallback>
            <p:pic>
              <p:nvPicPr>
                <p:cNvPr id="1102" name="Ink 1101">
                  <a:extLst>
                    <a:ext uri="{FF2B5EF4-FFF2-40B4-BE49-F238E27FC236}">
                      <a16:creationId xmlns:a16="http://schemas.microsoft.com/office/drawing/2014/main" id="{9DE0837C-21A0-0C88-AC62-43E1B6587B99}"/>
                    </a:ext>
                  </a:extLst>
                </p:cNvPr>
                <p:cNvPicPr/>
                <p:nvPr/>
              </p:nvPicPr>
              <p:blipFill>
                <a:blip r:embed="rId205"/>
                <a:stretch>
                  <a:fillRect/>
                </a:stretch>
              </p:blipFill>
              <p:spPr>
                <a:xfrm>
                  <a:off x="12231896" y="4292410"/>
                  <a:ext cx="444240" cy="402120"/>
                </a:xfrm>
                <a:prstGeom prst="rect">
                  <a:avLst/>
                </a:prstGeom>
              </p:spPr>
            </p:pic>
          </mc:Fallback>
        </mc:AlternateContent>
      </p:grpSp>
    </p:spTree>
    <p:extLst>
      <p:ext uri="{BB962C8B-B14F-4D97-AF65-F5344CB8AC3E}">
        <p14:creationId xmlns:p14="http://schemas.microsoft.com/office/powerpoint/2010/main" val="375837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F0C0D-1407-4431-B7A5-B272C1EC259F}"/>
              </a:ext>
            </a:extLst>
          </p:cNvPr>
          <p:cNvSpPr/>
          <p:nvPr/>
        </p:nvSpPr>
        <p:spPr>
          <a:xfrm>
            <a:off x="546994" y="511888"/>
            <a:ext cx="5535289" cy="2059025"/>
          </a:xfrm>
          <a:prstGeom prst="rect">
            <a:avLst/>
          </a:prstGeom>
        </p:spPr>
        <p:txBody>
          <a:bodyPr wrap="square">
            <a:spAutoFit/>
          </a:bodyPr>
          <a:lstStyle/>
          <a:p>
            <a:r>
              <a:rPr lang="en-US" sz="2130" b="1" dirty="0"/>
              <a:t>B- Cells &amp; B-cell Receptor (BCR)</a:t>
            </a:r>
          </a:p>
          <a:p>
            <a:pPr marL="304324" indent="-304324">
              <a:buFont typeface="Wingdings" panose="05000000000000000000" pitchFamily="2" charset="2"/>
              <a:buChar char="§"/>
            </a:pPr>
            <a:r>
              <a:rPr lang="en-US" sz="2130" dirty="0"/>
              <a:t>Each B-cell has only one type of antibody as part of its BCR (B-cell receptor), i.e. the 10</a:t>
            </a:r>
            <a:r>
              <a:rPr lang="en-US" sz="2130" baseline="30000" dirty="0"/>
              <a:t>5</a:t>
            </a:r>
            <a:r>
              <a:rPr lang="en-US" sz="2130" dirty="0"/>
              <a:t> BCRs are </a:t>
            </a:r>
            <a:r>
              <a:rPr lang="en-US" sz="2130" i="1" dirty="0"/>
              <a:t>homogeneous</a:t>
            </a:r>
            <a:r>
              <a:rPr lang="en-US" sz="2130" dirty="0"/>
              <a:t> on the same cell.</a:t>
            </a:r>
          </a:p>
          <a:p>
            <a:pPr marL="304324" indent="-304324">
              <a:buFont typeface="Wingdings" panose="05000000000000000000" pitchFamily="2" charset="2"/>
              <a:buChar char="§"/>
            </a:pPr>
            <a:r>
              <a:rPr lang="en-US" sz="2130" dirty="0"/>
              <a:t>Approximately 10</a:t>
            </a:r>
            <a:r>
              <a:rPr lang="en-US" sz="2130" baseline="30000" dirty="0"/>
              <a:t>8</a:t>
            </a:r>
            <a:r>
              <a:rPr lang="en-US" sz="2130" dirty="0"/>
              <a:t> different specificities at any one time. i.e. </a:t>
            </a:r>
            <a:r>
              <a:rPr lang="en-US" sz="2130" i="1" dirty="0"/>
              <a:t>10</a:t>
            </a:r>
            <a:r>
              <a:rPr lang="en-US" sz="2130" i="1" baseline="30000" dirty="0"/>
              <a:t>8</a:t>
            </a:r>
            <a:r>
              <a:rPr lang="en-US" sz="2130" i="1" dirty="0"/>
              <a:t> different B-cells!</a:t>
            </a:r>
          </a:p>
        </p:txBody>
      </p:sp>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E4E1714A-ED86-41D9-B743-39C10BC66569}" type="datetime1">
              <a:rPr lang="en-US" smtClean="0"/>
              <a:t>9/7/2024</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F2024 - Lecture 4</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34</a:t>
            </a:fld>
            <a:endParaRPr lang="en-US"/>
          </a:p>
        </p:txBody>
      </p:sp>
      <p:grpSp>
        <p:nvGrpSpPr>
          <p:cNvPr id="17" name="Group 16">
            <a:extLst>
              <a:ext uri="{FF2B5EF4-FFF2-40B4-BE49-F238E27FC236}">
                <a16:creationId xmlns:a16="http://schemas.microsoft.com/office/drawing/2014/main" id="{A56A25D7-0EE6-C02C-FFA1-36E3AD47D931}"/>
              </a:ext>
            </a:extLst>
          </p:cNvPr>
          <p:cNvGrpSpPr/>
          <p:nvPr/>
        </p:nvGrpSpPr>
        <p:grpSpPr>
          <a:xfrm>
            <a:off x="81297" y="2956885"/>
            <a:ext cx="5641014" cy="3832161"/>
            <a:chOff x="6556910" y="3278456"/>
            <a:chExt cx="5296856" cy="3598361"/>
          </a:xfrm>
        </p:grpSpPr>
        <p:grpSp>
          <p:nvGrpSpPr>
            <p:cNvPr id="63" name="Group 62">
              <a:extLst>
                <a:ext uri="{FF2B5EF4-FFF2-40B4-BE49-F238E27FC236}">
                  <a16:creationId xmlns:a16="http://schemas.microsoft.com/office/drawing/2014/main" id="{858C65AB-3059-68D4-29C2-A4C689F879C3}"/>
                </a:ext>
              </a:extLst>
            </p:cNvPr>
            <p:cNvGrpSpPr/>
            <p:nvPr/>
          </p:nvGrpSpPr>
          <p:grpSpPr>
            <a:xfrm>
              <a:off x="6981102" y="3278456"/>
              <a:ext cx="4872664" cy="3094605"/>
              <a:chOff x="1586819" y="477413"/>
              <a:chExt cx="4872664" cy="3094605"/>
            </a:xfrm>
          </p:grpSpPr>
          <p:pic>
            <p:nvPicPr>
              <p:cNvPr id="1024" name="Picture 1023">
                <a:extLst>
                  <a:ext uri="{FF2B5EF4-FFF2-40B4-BE49-F238E27FC236}">
                    <a16:creationId xmlns:a16="http://schemas.microsoft.com/office/drawing/2014/main" id="{01013498-F750-CB0A-83F6-8FDCCFAEAD67}"/>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1" r="50847" b="47103"/>
              <a:stretch>
                <a:fillRect/>
              </a:stretch>
            </p:blipFill>
            <p:spPr>
              <a:xfrm>
                <a:off x="1655034" y="477413"/>
                <a:ext cx="4576082" cy="3094605"/>
              </a:xfrm>
              <a:prstGeom prst="rect">
                <a:avLst/>
              </a:prstGeom>
            </p:spPr>
          </p:pic>
          <p:sp>
            <p:nvSpPr>
              <p:cNvPr id="1025" name="TextBox 3">
                <a:extLst>
                  <a:ext uri="{FF2B5EF4-FFF2-40B4-BE49-F238E27FC236}">
                    <a16:creationId xmlns:a16="http://schemas.microsoft.com/office/drawing/2014/main" id="{0580CF1D-2E08-CABF-80A4-6ABFFCE49E39}"/>
                  </a:ext>
                </a:extLst>
              </p:cNvPr>
              <p:cNvSpPr txBox="1">
                <a:spLocks noChangeArrowheads="1"/>
              </p:cNvSpPr>
              <p:nvPr/>
            </p:nvSpPr>
            <p:spPr bwMode="auto">
              <a:xfrm>
                <a:off x="1586819" y="644259"/>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1026" name="TextBox 5">
                <a:extLst>
                  <a:ext uri="{FF2B5EF4-FFF2-40B4-BE49-F238E27FC236}">
                    <a16:creationId xmlns:a16="http://schemas.microsoft.com/office/drawing/2014/main" id="{28BD8358-956B-9BFD-3B1E-FA8BA9F61E5B}"/>
                  </a:ext>
                </a:extLst>
              </p:cNvPr>
              <p:cNvSpPr txBox="1">
                <a:spLocks noChangeArrowheads="1"/>
              </p:cNvSpPr>
              <p:nvPr/>
            </p:nvSpPr>
            <p:spPr bwMode="auto">
              <a:xfrm>
                <a:off x="1770404" y="1501900"/>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1027" name="TextBox 6">
                <a:extLst>
                  <a:ext uri="{FF2B5EF4-FFF2-40B4-BE49-F238E27FC236}">
                    <a16:creationId xmlns:a16="http://schemas.microsoft.com/office/drawing/2014/main" id="{E0E10F80-CD14-9BBA-79FE-2390807A15FE}"/>
                  </a:ext>
                </a:extLst>
              </p:cNvPr>
              <p:cNvSpPr txBox="1">
                <a:spLocks noChangeArrowheads="1"/>
              </p:cNvSpPr>
              <p:nvPr/>
            </p:nvSpPr>
            <p:spPr bwMode="auto">
              <a:xfrm>
                <a:off x="3623609" y="682734"/>
                <a:ext cx="648744"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Heavy</a:t>
                </a:r>
              </a:p>
              <a:p>
                <a:pPr eaLnBrk="0" hangingPunct="0"/>
                <a:r>
                  <a:rPr lang="en-US" sz="2052" b="1" dirty="0">
                    <a:solidFill>
                      <a:srgbClr val="000000"/>
                    </a:solidFill>
                  </a:rPr>
                  <a:t>chains</a:t>
                </a:r>
              </a:p>
            </p:txBody>
          </p:sp>
          <p:sp>
            <p:nvSpPr>
              <p:cNvPr id="1028" name="TextBox 8">
                <a:extLst>
                  <a:ext uri="{FF2B5EF4-FFF2-40B4-BE49-F238E27FC236}">
                    <a16:creationId xmlns:a16="http://schemas.microsoft.com/office/drawing/2014/main" id="{F2B930CD-8998-2AF7-5F0A-06A713B511F4}"/>
                  </a:ext>
                </a:extLst>
              </p:cNvPr>
              <p:cNvSpPr txBox="1">
                <a:spLocks noChangeArrowheads="1"/>
              </p:cNvSpPr>
              <p:nvPr/>
            </p:nvSpPr>
            <p:spPr bwMode="auto">
              <a:xfrm>
                <a:off x="5087347" y="772880"/>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1029" name="TextBox 1028">
                <a:extLst>
                  <a:ext uri="{FF2B5EF4-FFF2-40B4-BE49-F238E27FC236}">
                    <a16:creationId xmlns:a16="http://schemas.microsoft.com/office/drawing/2014/main" id="{0A7F87C2-07B6-5DAE-13CD-D4B91A5A5B8D}"/>
                  </a:ext>
                </a:extLst>
              </p:cNvPr>
              <p:cNvSpPr txBox="1">
                <a:spLocks noChangeArrowheads="1"/>
              </p:cNvSpPr>
              <p:nvPr/>
            </p:nvSpPr>
            <p:spPr bwMode="auto">
              <a:xfrm>
                <a:off x="5000009" y="1512277"/>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1030" name="TextBox 14">
                <a:extLst>
                  <a:ext uri="{FF2B5EF4-FFF2-40B4-BE49-F238E27FC236}">
                    <a16:creationId xmlns:a16="http://schemas.microsoft.com/office/drawing/2014/main" id="{32646109-4A0B-769C-971C-76FD5EFF7D16}"/>
                  </a:ext>
                </a:extLst>
              </p:cNvPr>
              <p:cNvSpPr txBox="1">
                <a:spLocks noChangeArrowheads="1"/>
              </p:cNvSpPr>
              <p:nvPr/>
            </p:nvSpPr>
            <p:spPr bwMode="auto">
              <a:xfrm>
                <a:off x="4972341" y="2342339"/>
                <a:ext cx="1487142"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Disulfide bond</a:t>
                </a:r>
              </a:p>
            </p:txBody>
          </p:sp>
          <p:sp>
            <p:nvSpPr>
              <p:cNvPr id="1031" name="TextBox 16">
                <a:extLst>
                  <a:ext uri="{FF2B5EF4-FFF2-40B4-BE49-F238E27FC236}">
                    <a16:creationId xmlns:a16="http://schemas.microsoft.com/office/drawing/2014/main" id="{7314AADA-7E52-B001-7038-A2496732C153}"/>
                  </a:ext>
                </a:extLst>
              </p:cNvPr>
              <p:cNvSpPr txBox="1">
                <a:spLocks noChangeArrowheads="1"/>
              </p:cNvSpPr>
              <p:nvPr/>
            </p:nvSpPr>
            <p:spPr bwMode="auto">
              <a:xfrm>
                <a:off x="2947334" y="3181048"/>
                <a:ext cx="2600090"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Transmembrane domains</a:t>
                </a:r>
              </a:p>
            </p:txBody>
          </p:sp>
          <p:sp>
            <p:nvSpPr>
              <p:cNvPr id="1032" name="Freeform 27">
                <a:extLst>
                  <a:ext uri="{FF2B5EF4-FFF2-40B4-BE49-F238E27FC236}">
                    <a16:creationId xmlns:a16="http://schemas.microsoft.com/office/drawing/2014/main" id="{D9764AA8-B11D-3C4F-8568-6A725EC4DD64}"/>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3" name="Freeform 3">
                <a:extLst>
                  <a:ext uri="{FF2B5EF4-FFF2-40B4-BE49-F238E27FC236}">
                    <a16:creationId xmlns:a16="http://schemas.microsoft.com/office/drawing/2014/main" id="{0D367D01-7DA8-C359-7888-5A1DD5572F2B}"/>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4" name="Freeform 3">
                <a:extLst>
                  <a:ext uri="{FF2B5EF4-FFF2-40B4-BE49-F238E27FC236}">
                    <a16:creationId xmlns:a16="http://schemas.microsoft.com/office/drawing/2014/main" id="{EE5F6482-F561-220D-04D4-52B643C1FFB4}"/>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5" name="Freeform 3">
                <a:extLst>
                  <a:ext uri="{FF2B5EF4-FFF2-40B4-BE49-F238E27FC236}">
                    <a16:creationId xmlns:a16="http://schemas.microsoft.com/office/drawing/2014/main" id="{0226E1A8-EC5B-D9E9-D291-F0C544636649}"/>
                  </a:ext>
                </a:extLst>
              </p:cNvPr>
              <p:cNvSpPr/>
              <p:nvPr/>
            </p:nvSpPr>
            <p:spPr>
              <a:xfrm>
                <a:off x="3818751" y="2960155"/>
                <a:ext cx="269078" cy="263281"/>
              </a:xfrm>
              <a:custGeom>
                <a:avLst/>
                <a:gdLst>
                  <a:gd name="connsiteX0" fmla="*/ 9525 w 247014"/>
                  <a:gd name="connsiteY0" fmla="*/ 11087 h 241693"/>
                  <a:gd name="connsiteX1" fmla="*/ 125425 w 247014"/>
                  <a:gd name="connsiteY1" fmla="*/ 232168 h 241693"/>
                  <a:gd name="connsiteX2" fmla="*/ 237489 w 247014"/>
                  <a:gd name="connsiteY2" fmla="*/ 9525 h 241693"/>
                </a:gdLst>
                <a:ahLst/>
                <a:cxnLst>
                  <a:cxn ang="0">
                    <a:pos x="connsiteX0" y="connsiteY0"/>
                  </a:cxn>
                  <a:cxn ang="1">
                    <a:pos x="connsiteX1" y="connsiteY1"/>
                  </a:cxn>
                  <a:cxn ang="2">
                    <a:pos x="connsiteX2" y="connsiteY2"/>
                  </a:cxn>
                </a:cxnLst>
                <a:rect l="l" t="t" r="r" b="b"/>
                <a:pathLst>
                  <a:path w="247014" h="241693">
                    <a:moveTo>
                      <a:pt x="9525" y="11087"/>
                    </a:moveTo>
                    <a:lnTo>
                      <a:pt x="125425" y="232168"/>
                    </a:lnTo>
                    <a:lnTo>
                      <a:pt x="237489"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grpSp>
            <p:nvGrpSpPr>
              <p:cNvPr id="1036" name="Group 1035">
                <a:extLst>
                  <a:ext uri="{FF2B5EF4-FFF2-40B4-BE49-F238E27FC236}">
                    <a16:creationId xmlns:a16="http://schemas.microsoft.com/office/drawing/2014/main" id="{F81F5EEF-7413-7C7F-ADB9-28821455AC8F}"/>
                  </a:ext>
                </a:extLst>
              </p:cNvPr>
              <p:cNvGrpSpPr/>
              <p:nvPr/>
            </p:nvGrpSpPr>
            <p:grpSpPr>
              <a:xfrm rot="19004428" flipH="1">
                <a:off x="4822916" y="907579"/>
                <a:ext cx="87005" cy="409845"/>
                <a:chOff x="955378" y="4073056"/>
                <a:chExt cx="79871" cy="563257"/>
              </a:xfrm>
            </p:grpSpPr>
            <p:sp>
              <p:nvSpPr>
                <p:cNvPr id="1042" name="Freeform 3">
                  <a:extLst>
                    <a:ext uri="{FF2B5EF4-FFF2-40B4-BE49-F238E27FC236}">
                      <a16:creationId xmlns:a16="http://schemas.microsoft.com/office/drawing/2014/main" id="{B256B537-9A10-A4CF-012F-1711D6D52361}"/>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1043" name="Freeform 3">
                  <a:extLst>
                    <a:ext uri="{FF2B5EF4-FFF2-40B4-BE49-F238E27FC236}">
                      <a16:creationId xmlns:a16="http://schemas.microsoft.com/office/drawing/2014/main" id="{EF5A47D4-939C-C7C7-A222-6A90D7AA5E5D}"/>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nvGrpSpPr>
              <p:cNvPr id="1037" name="Group 1036">
                <a:extLst>
                  <a:ext uri="{FF2B5EF4-FFF2-40B4-BE49-F238E27FC236}">
                    <a16:creationId xmlns:a16="http://schemas.microsoft.com/office/drawing/2014/main" id="{0E290059-5A8F-2FE2-43AE-FEB5F65A3894}"/>
                  </a:ext>
                </a:extLst>
              </p:cNvPr>
              <p:cNvGrpSpPr/>
              <p:nvPr/>
            </p:nvGrpSpPr>
            <p:grpSpPr>
              <a:xfrm rot="13552243" flipH="1">
                <a:off x="3015186" y="915219"/>
                <a:ext cx="87005" cy="409845"/>
                <a:chOff x="955378" y="4073056"/>
                <a:chExt cx="79871" cy="563257"/>
              </a:xfrm>
            </p:grpSpPr>
            <p:sp>
              <p:nvSpPr>
                <p:cNvPr id="1039" name="Freeform 3">
                  <a:extLst>
                    <a:ext uri="{FF2B5EF4-FFF2-40B4-BE49-F238E27FC236}">
                      <a16:creationId xmlns:a16="http://schemas.microsoft.com/office/drawing/2014/main" id="{AEEDE867-FCF4-9812-09EA-C836B4E97FC7}"/>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1040" name="Freeform 3">
                  <a:extLst>
                    <a:ext uri="{FF2B5EF4-FFF2-40B4-BE49-F238E27FC236}">
                      <a16:creationId xmlns:a16="http://schemas.microsoft.com/office/drawing/2014/main" id="{7A23772B-1673-B0CA-D5F1-7828783B6437}"/>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sp>
          <p:nvSpPr>
            <p:cNvPr id="4" name="Rectangle 3">
              <a:extLst>
                <a:ext uri="{FF2B5EF4-FFF2-40B4-BE49-F238E27FC236}">
                  <a16:creationId xmlns:a16="http://schemas.microsoft.com/office/drawing/2014/main" id="{71DAA23F-5943-72AA-B6DD-3C1763164229}"/>
                </a:ext>
              </a:extLst>
            </p:cNvPr>
            <p:cNvSpPr/>
            <p:nvPr/>
          </p:nvSpPr>
          <p:spPr>
            <a:xfrm>
              <a:off x="8759965"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1" name="Rectangle 10">
              <a:extLst>
                <a:ext uri="{FF2B5EF4-FFF2-40B4-BE49-F238E27FC236}">
                  <a16:creationId xmlns:a16="http://schemas.microsoft.com/office/drawing/2014/main" id="{68673B78-5141-6EEA-8F34-9BCFB269DF33}"/>
                </a:ext>
              </a:extLst>
            </p:cNvPr>
            <p:cNvSpPr/>
            <p:nvPr/>
          </p:nvSpPr>
          <p:spPr>
            <a:xfrm>
              <a:off x="8508692"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4" name="TextBox 13">
              <a:extLst>
                <a:ext uri="{FF2B5EF4-FFF2-40B4-BE49-F238E27FC236}">
                  <a16:creationId xmlns:a16="http://schemas.microsoft.com/office/drawing/2014/main" id="{FA18EABD-6D70-E063-7C4F-B4B29A384746}"/>
                </a:ext>
              </a:extLst>
            </p:cNvPr>
            <p:cNvSpPr txBox="1"/>
            <p:nvPr/>
          </p:nvSpPr>
          <p:spPr>
            <a:xfrm>
              <a:off x="6556910" y="5900542"/>
              <a:ext cx="2501978" cy="976275"/>
            </a:xfrm>
            <a:prstGeom prst="rect">
              <a:avLst/>
            </a:prstGeom>
            <a:noFill/>
          </p:spPr>
          <p:txBody>
            <a:bodyPr wrap="square" rtlCol="0">
              <a:spAutoFit/>
            </a:bodyPr>
            <a:lstStyle/>
            <a:p>
              <a:r>
                <a:rPr lang="en-US" sz="2052" dirty="0"/>
                <a:t>RTK – Receptor tyrosine kinase – signaling domain. </a:t>
              </a:r>
            </a:p>
          </p:txBody>
        </p:sp>
      </p:grpSp>
      <p:sp>
        <p:nvSpPr>
          <p:cNvPr id="18" name="TextBox 17">
            <a:extLst>
              <a:ext uri="{FF2B5EF4-FFF2-40B4-BE49-F238E27FC236}">
                <a16:creationId xmlns:a16="http://schemas.microsoft.com/office/drawing/2014/main" id="{8445B475-ECCA-7776-A1C6-EB55AFC2D84C}"/>
              </a:ext>
            </a:extLst>
          </p:cNvPr>
          <p:cNvSpPr txBox="1"/>
          <p:nvPr/>
        </p:nvSpPr>
        <p:spPr>
          <a:xfrm>
            <a:off x="3300090" y="59544"/>
            <a:ext cx="7944483" cy="551241"/>
          </a:xfrm>
          <a:prstGeom prst="rect">
            <a:avLst/>
          </a:prstGeom>
          <a:noFill/>
        </p:spPr>
        <p:txBody>
          <a:bodyPr wrap="none" rtlCol="0">
            <a:spAutoFit/>
          </a:bodyPr>
          <a:lstStyle/>
          <a:p>
            <a:r>
              <a:rPr lang="en-US" sz="2982" dirty="0"/>
              <a:t>Production of Antibodies by B-cells &amp; Plasma Cells</a:t>
            </a:r>
          </a:p>
        </p:txBody>
      </p:sp>
      <p:sp>
        <p:nvSpPr>
          <p:cNvPr id="21" name="TextBox 20">
            <a:extLst>
              <a:ext uri="{FF2B5EF4-FFF2-40B4-BE49-F238E27FC236}">
                <a16:creationId xmlns:a16="http://schemas.microsoft.com/office/drawing/2014/main" id="{AC81019F-EC5F-611F-082C-0A813C0DA41C}"/>
              </a:ext>
            </a:extLst>
          </p:cNvPr>
          <p:cNvSpPr txBox="1"/>
          <p:nvPr/>
        </p:nvSpPr>
        <p:spPr>
          <a:xfrm>
            <a:off x="6471018" y="511888"/>
            <a:ext cx="6386943" cy="2059025"/>
          </a:xfrm>
          <a:prstGeom prst="rect">
            <a:avLst/>
          </a:prstGeom>
          <a:noFill/>
        </p:spPr>
        <p:txBody>
          <a:bodyPr wrap="square" rtlCol="0">
            <a:spAutoFit/>
          </a:bodyPr>
          <a:lstStyle/>
          <a:p>
            <a:r>
              <a:rPr lang="en-US" sz="2130" b="1" dirty="0"/>
              <a:t>Plasma Cells:</a:t>
            </a:r>
          </a:p>
          <a:p>
            <a:pPr marL="365189" indent="-365189">
              <a:buFont typeface="Arial" panose="020B0604020202020204" pitchFamily="34" charset="0"/>
              <a:buChar char="•"/>
            </a:pPr>
            <a:r>
              <a:rPr lang="en-US" sz="2130" dirty="0"/>
              <a:t>After activation, a B-cell develops into a plasma cell.</a:t>
            </a:r>
          </a:p>
          <a:p>
            <a:pPr marL="365189" indent="-365189">
              <a:buFont typeface="Arial" panose="020B0604020202020204" pitchFamily="34" charset="0"/>
              <a:buChar char="•"/>
            </a:pPr>
            <a:r>
              <a:rPr lang="en-US" sz="2130" dirty="0"/>
              <a:t>The antibody is secreted.</a:t>
            </a:r>
          </a:p>
          <a:p>
            <a:pPr marL="365189" indent="-365189">
              <a:buFont typeface="Arial" panose="020B0604020202020204" pitchFamily="34" charset="0"/>
              <a:buChar char="•"/>
            </a:pPr>
            <a:r>
              <a:rPr lang="en-US" sz="2130" dirty="0"/>
              <a:t>The same light chains are produced.</a:t>
            </a:r>
          </a:p>
          <a:p>
            <a:pPr marL="365189" indent="-365189">
              <a:buFont typeface="Arial" panose="020B0604020202020204" pitchFamily="34" charset="0"/>
              <a:buChar char="•"/>
            </a:pPr>
            <a:r>
              <a:rPr lang="en-US" sz="2130" dirty="0"/>
              <a:t>The heavy chains differ only in the absence of the transmembrane domains.</a:t>
            </a:r>
          </a:p>
        </p:txBody>
      </p:sp>
      <p:grpSp>
        <p:nvGrpSpPr>
          <p:cNvPr id="23" name="Group 22">
            <a:extLst>
              <a:ext uri="{FF2B5EF4-FFF2-40B4-BE49-F238E27FC236}">
                <a16:creationId xmlns:a16="http://schemas.microsoft.com/office/drawing/2014/main" id="{AC05E977-3F28-AE0F-4B76-433415C8788B}"/>
              </a:ext>
            </a:extLst>
          </p:cNvPr>
          <p:cNvGrpSpPr/>
          <p:nvPr/>
        </p:nvGrpSpPr>
        <p:grpSpPr>
          <a:xfrm>
            <a:off x="6977050" y="2620954"/>
            <a:ext cx="5308813" cy="2564358"/>
            <a:chOff x="1586819" y="477414"/>
            <a:chExt cx="4872664" cy="2161451"/>
          </a:xfrm>
        </p:grpSpPr>
        <p:pic>
          <p:nvPicPr>
            <p:cNvPr id="27" name="Picture 26">
              <a:extLst>
                <a:ext uri="{FF2B5EF4-FFF2-40B4-BE49-F238E27FC236}">
                  <a16:creationId xmlns:a16="http://schemas.microsoft.com/office/drawing/2014/main" id="{580625D4-0DEC-303A-8EE3-7F4A96070D68}"/>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2" r="50847" b="65099"/>
            <a:stretch>
              <a:fillRect/>
            </a:stretch>
          </p:blipFill>
          <p:spPr>
            <a:xfrm>
              <a:off x="1655034" y="477414"/>
              <a:ext cx="4576082" cy="2041777"/>
            </a:xfrm>
            <a:prstGeom prst="rect">
              <a:avLst/>
            </a:prstGeom>
          </p:spPr>
        </p:pic>
        <p:sp>
          <p:nvSpPr>
            <p:cNvPr id="28" name="TextBox 3">
              <a:extLst>
                <a:ext uri="{FF2B5EF4-FFF2-40B4-BE49-F238E27FC236}">
                  <a16:creationId xmlns:a16="http://schemas.microsoft.com/office/drawing/2014/main" id="{37601FC2-CB87-1961-4071-9BD71D96F7C2}"/>
                </a:ext>
              </a:extLst>
            </p:cNvPr>
            <p:cNvSpPr txBox="1">
              <a:spLocks noChangeArrowheads="1"/>
            </p:cNvSpPr>
            <p:nvPr/>
          </p:nvSpPr>
          <p:spPr bwMode="auto">
            <a:xfrm>
              <a:off x="1586819" y="644259"/>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29" name="TextBox 5">
              <a:extLst>
                <a:ext uri="{FF2B5EF4-FFF2-40B4-BE49-F238E27FC236}">
                  <a16:creationId xmlns:a16="http://schemas.microsoft.com/office/drawing/2014/main" id="{73A78CAD-9B08-B372-5364-F95DF8C98F47}"/>
                </a:ext>
              </a:extLst>
            </p:cNvPr>
            <p:cNvSpPr txBox="1">
              <a:spLocks noChangeArrowheads="1"/>
            </p:cNvSpPr>
            <p:nvPr/>
          </p:nvSpPr>
          <p:spPr bwMode="auto">
            <a:xfrm>
              <a:off x="1770404" y="1501900"/>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30" name="TextBox 6">
              <a:extLst>
                <a:ext uri="{FF2B5EF4-FFF2-40B4-BE49-F238E27FC236}">
                  <a16:creationId xmlns:a16="http://schemas.microsoft.com/office/drawing/2014/main" id="{765E386F-78FE-C0FF-E568-D3E036EBB2A6}"/>
                </a:ext>
              </a:extLst>
            </p:cNvPr>
            <p:cNvSpPr txBox="1">
              <a:spLocks noChangeArrowheads="1"/>
            </p:cNvSpPr>
            <p:nvPr/>
          </p:nvSpPr>
          <p:spPr bwMode="auto">
            <a:xfrm>
              <a:off x="3623609" y="682734"/>
              <a:ext cx="648744"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Heavy</a:t>
              </a:r>
            </a:p>
            <a:p>
              <a:pPr eaLnBrk="0" hangingPunct="0"/>
              <a:r>
                <a:rPr lang="en-US" sz="2052" b="1" dirty="0">
                  <a:solidFill>
                    <a:srgbClr val="000000"/>
                  </a:solidFill>
                </a:rPr>
                <a:t>chains</a:t>
              </a:r>
            </a:p>
          </p:txBody>
        </p:sp>
        <p:sp>
          <p:nvSpPr>
            <p:cNvPr id="31" name="TextBox 8">
              <a:extLst>
                <a:ext uri="{FF2B5EF4-FFF2-40B4-BE49-F238E27FC236}">
                  <a16:creationId xmlns:a16="http://schemas.microsoft.com/office/drawing/2014/main" id="{98CA30B0-A21E-E84F-A4F0-38CF5573ED07}"/>
                </a:ext>
              </a:extLst>
            </p:cNvPr>
            <p:cNvSpPr txBox="1">
              <a:spLocks noChangeArrowheads="1"/>
            </p:cNvSpPr>
            <p:nvPr/>
          </p:nvSpPr>
          <p:spPr bwMode="auto">
            <a:xfrm>
              <a:off x="5087347" y="772880"/>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32" name="TextBox 31">
              <a:extLst>
                <a:ext uri="{FF2B5EF4-FFF2-40B4-BE49-F238E27FC236}">
                  <a16:creationId xmlns:a16="http://schemas.microsoft.com/office/drawing/2014/main" id="{AD8C70A2-6077-33AC-BAE3-E4556E3FE1A7}"/>
                </a:ext>
              </a:extLst>
            </p:cNvPr>
            <p:cNvSpPr txBox="1">
              <a:spLocks noChangeArrowheads="1"/>
            </p:cNvSpPr>
            <p:nvPr/>
          </p:nvSpPr>
          <p:spPr bwMode="auto">
            <a:xfrm>
              <a:off x="5000009" y="1512277"/>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33" name="TextBox 14">
              <a:extLst>
                <a:ext uri="{FF2B5EF4-FFF2-40B4-BE49-F238E27FC236}">
                  <a16:creationId xmlns:a16="http://schemas.microsoft.com/office/drawing/2014/main" id="{D008D2AD-9232-1E55-E724-8EAC839B5AF7}"/>
                </a:ext>
              </a:extLst>
            </p:cNvPr>
            <p:cNvSpPr txBox="1">
              <a:spLocks noChangeArrowheads="1"/>
            </p:cNvSpPr>
            <p:nvPr/>
          </p:nvSpPr>
          <p:spPr bwMode="auto">
            <a:xfrm>
              <a:off x="4972341" y="2342339"/>
              <a:ext cx="1487142"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Disulfide bond</a:t>
              </a:r>
            </a:p>
          </p:txBody>
        </p:sp>
        <p:sp>
          <p:nvSpPr>
            <p:cNvPr id="35" name="Freeform 27">
              <a:extLst>
                <a:ext uri="{FF2B5EF4-FFF2-40B4-BE49-F238E27FC236}">
                  <a16:creationId xmlns:a16="http://schemas.microsoft.com/office/drawing/2014/main" id="{2475B2B3-D86F-24B3-FB23-6CB5A32A8D5A}"/>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36" name="Freeform 3">
              <a:extLst>
                <a:ext uri="{FF2B5EF4-FFF2-40B4-BE49-F238E27FC236}">
                  <a16:creationId xmlns:a16="http://schemas.microsoft.com/office/drawing/2014/main" id="{DF6AB89A-F1AE-6F56-1FB3-DB2118652060}"/>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37" name="Freeform 3">
              <a:extLst>
                <a:ext uri="{FF2B5EF4-FFF2-40B4-BE49-F238E27FC236}">
                  <a16:creationId xmlns:a16="http://schemas.microsoft.com/office/drawing/2014/main" id="{7416C279-D69D-C6F6-E9E1-7134B6547503}"/>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grpSp>
          <p:nvGrpSpPr>
            <p:cNvPr id="39" name="Group 38">
              <a:extLst>
                <a:ext uri="{FF2B5EF4-FFF2-40B4-BE49-F238E27FC236}">
                  <a16:creationId xmlns:a16="http://schemas.microsoft.com/office/drawing/2014/main" id="{9DFFDE8E-33B9-EDDE-FCC2-DB73BFC24BD0}"/>
                </a:ext>
              </a:extLst>
            </p:cNvPr>
            <p:cNvGrpSpPr/>
            <p:nvPr/>
          </p:nvGrpSpPr>
          <p:grpSpPr>
            <a:xfrm rot="19004428" flipH="1">
              <a:off x="4822916" y="907579"/>
              <a:ext cx="87005" cy="409845"/>
              <a:chOff x="955378" y="4073056"/>
              <a:chExt cx="79871" cy="563257"/>
            </a:xfrm>
          </p:grpSpPr>
          <p:sp>
            <p:nvSpPr>
              <p:cNvPr id="43" name="Freeform 3">
                <a:extLst>
                  <a:ext uri="{FF2B5EF4-FFF2-40B4-BE49-F238E27FC236}">
                    <a16:creationId xmlns:a16="http://schemas.microsoft.com/office/drawing/2014/main" id="{48CCD7A8-1A70-D7AB-CC10-9F35F21FA23B}"/>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44" name="Freeform 3">
                <a:extLst>
                  <a:ext uri="{FF2B5EF4-FFF2-40B4-BE49-F238E27FC236}">
                    <a16:creationId xmlns:a16="http://schemas.microsoft.com/office/drawing/2014/main" id="{38C0E7CE-A466-858C-4D04-FD6F6BC5D630}"/>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nvGrpSpPr>
            <p:cNvPr id="40" name="Group 39">
              <a:extLst>
                <a:ext uri="{FF2B5EF4-FFF2-40B4-BE49-F238E27FC236}">
                  <a16:creationId xmlns:a16="http://schemas.microsoft.com/office/drawing/2014/main" id="{508CAF7F-EBA8-8409-61D1-C95BA01E44DA}"/>
                </a:ext>
              </a:extLst>
            </p:cNvPr>
            <p:cNvGrpSpPr/>
            <p:nvPr/>
          </p:nvGrpSpPr>
          <p:grpSpPr>
            <a:xfrm rot="13552243" flipH="1">
              <a:off x="3015186" y="915219"/>
              <a:ext cx="87005" cy="409845"/>
              <a:chOff x="955378" y="4073056"/>
              <a:chExt cx="79871" cy="563257"/>
            </a:xfrm>
          </p:grpSpPr>
          <p:sp>
            <p:nvSpPr>
              <p:cNvPr id="41" name="Freeform 3">
                <a:extLst>
                  <a:ext uri="{FF2B5EF4-FFF2-40B4-BE49-F238E27FC236}">
                    <a16:creationId xmlns:a16="http://schemas.microsoft.com/office/drawing/2014/main" id="{5B78E27A-C5E9-051E-4F8B-6B167F82483A}"/>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42" name="Freeform 3">
                <a:extLst>
                  <a:ext uri="{FF2B5EF4-FFF2-40B4-BE49-F238E27FC236}">
                    <a16:creationId xmlns:a16="http://schemas.microsoft.com/office/drawing/2014/main" id="{E5AAA08B-FD1E-A063-FD82-A8549F1A5A58}"/>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cxnSp>
        <p:nvCxnSpPr>
          <p:cNvPr id="3" name="Straight Arrow Connector 2">
            <a:extLst>
              <a:ext uri="{FF2B5EF4-FFF2-40B4-BE49-F238E27FC236}">
                <a16:creationId xmlns:a16="http://schemas.microsoft.com/office/drawing/2014/main" id="{6CA0A86A-46D9-FF2C-4442-065BCEF82653}"/>
              </a:ext>
            </a:extLst>
          </p:cNvPr>
          <p:cNvCxnSpPr/>
          <p:nvPr/>
        </p:nvCxnSpPr>
        <p:spPr>
          <a:xfrm flipV="1">
            <a:off x="1978979" y="5869494"/>
            <a:ext cx="321010" cy="2706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BBFFC1-91FE-C1D3-B6F7-34E6BDD13F57}"/>
              </a:ext>
            </a:extLst>
          </p:cNvPr>
          <p:cNvSpPr txBox="1"/>
          <p:nvPr/>
        </p:nvSpPr>
        <p:spPr>
          <a:xfrm>
            <a:off x="5966959" y="5055885"/>
            <a:ext cx="5508776"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mRNA that codes for antibodies contains two types of sequences: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Exons – contain codons for the amino acids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Introns – removed before translation</a:t>
            </a:r>
          </a:p>
          <a:p>
            <a:r>
              <a:rPr lang="en-US" sz="2000" dirty="0">
                <a:latin typeface="Arial" panose="020B0604020202020204" pitchFamily="34" charset="0"/>
                <a:cs typeface="Arial" panose="020B0604020202020204" pitchFamily="34" charset="0"/>
              </a:rPr>
              <a:t>Different exons are used to produce membrane bound or soluble antibodies.</a:t>
            </a:r>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86F280CF-7C4B-AF67-01A4-0DA7AABA127C}"/>
                  </a:ext>
                </a:extLst>
              </p14:cNvPr>
              <p14:cNvContentPartPr/>
              <p14:nvPr/>
            </p14:nvContentPartPr>
            <p14:xfrm>
              <a:off x="652496" y="890946"/>
              <a:ext cx="815040" cy="44280"/>
            </p14:xfrm>
          </p:contentPart>
        </mc:Choice>
        <mc:Fallback>
          <p:pic>
            <p:nvPicPr>
              <p:cNvPr id="5" name="Ink 4">
                <a:extLst>
                  <a:ext uri="{FF2B5EF4-FFF2-40B4-BE49-F238E27FC236}">
                    <a16:creationId xmlns:a16="http://schemas.microsoft.com/office/drawing/2014/main" id="{86F280CF-7C4B-AF67-01A4-0DA7AABA127C}"/>
                  </a:ext>
                </a:extLst>
              </p:cNvPr>
              <p:cNvPicPr/>
              <p:nvPr/>
            </p:nvPicPr>
            <p:blipFill>
              <a:blip r:embed="rId5"/>
              <a:stretch>
                <a:fillRect/>
              </a:stretch>
            </p:blipFill>
            <p:spPr>
              <a:xfrm>
                <a:off x="643856" y="881946"/>
                <a:ext cx="83268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D5BBA53C-32DF-AE87-B9C3-EE004FB064AA}"/>
                  </a:ext>
                </a:extLst>
              </p14:cNvPr>
              <p14:cNvContentPartPr/>
              <p14:nvPr/>
            </p14:nvContentPartPr>
            <p14:xfrm>
              <a:off x="1675616" y="525546"/>
              <a:ext cx="2539080" cy="393480"/>
            </p14:xfrm>
          </p:contentPart>
        </mc:Choice>
        <mc:Fallback>
          <p:pic>
            <p:nvPicPr>
              <p:cNvPr id="6" name="Ink 5">
                <a:extLst>
                  <a:ext uri="{FF2B5EF4-FFF2-40B4-BE49-F238E27FC236}">
                    <a16:creationId xmlns:a16="http://schemas.microsoft.com/office/drawing/2014/main" id="{D5BBA53C-32DF-AE87-B9C3-EE004FB064AA}"/>
                  </a:ext>
                </a:extLst>
              </p:cNvPr>
              <p:cNvPicPr/>
              <p:nvPr/>
            </p:nvPicPr>
            <p:blipFill>
              <a:blip r:embed="rId7"/>
              <a:stretch>
                <a:fillRect/>
              </a:stretch>
            </p:blipFill>
            <p:spPr>
              <a:xfrm>
                <a:off x="1666976" y="516906"/>
                <a:ext cx="2556720" cy="411120"/>
              </a:xfrm>
              <a:prstGeom prst="rect">
                <a:avLst/>
              </a:prstGeom>
            </p:spPr>
          </p:pic>
        </mc:Fallback>
      </mc:AlternateContent>
      <p:grpSp>
        <p:nvGrpSpPr>
          <p:cNvPr id="38" name="Group 37">
            <a:extLst>
              <a:ext uri="{FF2B5EF4-FFF2-40B4-BE49-F238E27FC236}">
                <a16:creationId xmlns:a16="http://schemas.microsoft.com/office/drawing/2014/main" id="{9235BAD7-75AC-1912-5586-63625CAE562D}"/>
              </a:ext>
            </a:extLst>
          </p:cNvPr>
          <p:cNvGrpSpPr/>
          <p:nvPr/>
        </p:nvGrpSpPr>
        <p:grpSpPr>
          <a:xfrm>
            <a:off x="4846136" y="5625306"/>
            <a:ext cx="1182960" cy="1279080"/>
            <a:chOff x="4846136" y="5625306"/>
            <a:chExt cx="1182960" cy="1279080"/>
          </a:xfrm>
        </p:grpSpPr>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99DFB28B-426B-8B87-0D51-434DCA16C983}"/>
                    </a:ext>
                  </a:extLst>
                </p14:cNvPr>
                <p14:cNvContentPartPr/>
                <p14:nvPr/>
              </p14:nvContentPartPr>
              <p14:xfrm>
                <a:off x="5462456" y="5625306"/>
                <a:ext cx="164880" cy="531360"/>
              </p14:xfrm>
            </p:contentPart>
          </mc:Choice>
          <mc:Fallback>
            <p:pic>
              <p:nvPicPr>
                <p:cNvPr id="9" name="Ink 8">
                  <a:extLst>
                    <a:ext uri="{FF2B5EF4-FFF2-40B4-BE49-F238E27FC236}">
                      <a16:creationId xmlns:a16="http://schemas.microsoft.com/office/drawing/2014/main" id="{99DFB28B-426B-8B87-0D51-434DCA16C983}"/>
                    </a:ext>
                  </a:extLst>
                </p:cNvPr>
                <p:cNvPicPr/>
                <p:nvPr/>
              </p:nvPicPr>
              <p:blipFill>
                <a:blip r:embed="rId9"/>
                <a:stretch>
                  <a:fillRect/>
                </a:stretch>
              </p:blipFill>
              <p:spPr>
                <a:xfrm>
                  <a:off x="5453816" y="5616666"/>
                  <a:ext cx="182520" cy="549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313A7B7C-1E09-6D79-0095-D34D67FB4D8D}"/>
                    </a:ext>
                  </a:extLst>
                </p14:cNvPr>
                <p14:cNvContentPartPr/>
                <p14:nvPr/>
              </p14:nvContentPartPr>
              <p14:xfrm>
                <a:off x="4846136" y="6609546"/>
                <a:ext cx="89280" cy="154080"/>
              </p14:xfrm>
            </p:contentPart>
          </mc:Choice>
          <mc:Fallback>
            <p:pic>
              <p:nvPicPr>
                <p:cNvPr id="13" name="Ink 12">
                  <a:extLst>
                    <a:ext uri="{FF2B5EF4-FFF2-40B4-BE49-F238E27FC236}">
                      <a16:creationId xmlns:a16="http://schemas.microsoft.com/office/drawing/2014/main" id="{313A7B7C-1E09-6D79-0095-D34D67FB4D8D}"/>
                    </a:ext>
                  </a:extLst>
                </p:cNvPr>
                <p:cNvPicPr/>
                <p:nvPr/>
              </p:nvPicPr>
              <p:blipFill>
                <a:blip r:embed="rId11"/>
                <a:stretch>
                  <a:fillRect/>
                </a:stretch>
              </p:blipFill>
              <p:spPr>
                <a:xfrm>
                  <a:off x="4837136" y="6600906"/>
                  <a:ext cx="10692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Ink 14">
                  <a:extLst>
                    <a:ext uri="{FF2B5EF4-FFF2-40B4-BE49-F238E27FC236}">
                      <a16:creationId xmlns:a16="http://schemas.microsoft.com/office/drawing/2014/main" id="{98A73CA6-DCC9-3346-95D8-302FB65321A9}"/>
                    </a:ext>
                  </a:extLst>
                </p14:cNvPr>
                <p14:cNvContentPartPr/>
                <p14:nvPr/>
              </p14:nvContentPartPr>
              <p14:xfrm>
                <a:off x="4987976" y="6603426"/>
                <a:ext cx="107640" cy="82080"/>
              </p14:xfrm>
            </p:contentPart>
          </mc:Choice>
          <mc:Fallback>
            <p:pic>
              <p:nvPicPr>
                <p:cNvPr id="15" name="Ink 14">
                  <a:extLst>
                    <a:ext uri="{FF2B5EF4-FFF2-40B4-BE49-F238E27FC236}">
                      <a16:creationId xmlns:a16="http://schemas.microsoft.com/office/drawing/2014/main" id="{98A73CA6-DCC9-3346-95D8-302FB65321A9}"/>
                    </a:ext>
                  </a:extLst>
                </p:cNvPr>
                <p:cNvPicPr/>
                <p:nvPr/>
              </p:nvPicPr>
              <p:blipFill>
                <a:blip r:embed="rId13"/>
                <a:stretch>
                  <a:fillRect/>
                </a:stretch>
              </p:blipFill>
              <p:spPr>
                <a:xfrm>
                  <a:off x="4979336" y="6594426"/>
                  <a:ext cx="12528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AFB9C81A-748E-4C0F-EE14-663F7A2EFE36}"/>
                    </a:ext>
                  </a:extLst>
                </p14:cNvPr>
                <p14:cNvContentPartPr/>
                <p14:nvPr/>
              </p14:nvContentPartPr>
              <p14:xfrm>
                <a:off x="5067176" y="6407586"/>
                <a:ext cx="151200" cy="193680"/>
              </p14:xfrm>
            </p:contentPart>
          </mc:Choice>
          <mc:Fallback>
            <p:pic>
              <p:nvPicPr>
                <p:cNvPr id="16" name="Ink 15">
                  <a:extLst>
                    <a:ext uri="{FF2B5EF4-FFF2-40B4-BE49-F238E27FC236}">
                      <a16:creationId xmlns:a16="http://schemas.microsoft.com/office/drawing/2014/main" id="{AFB9C81A-748E-4C0F-EE14-663F7A2EFE36}"/>
                    </a:ext>
                  </a:extLst>
                </p:cNvPr>
                <p:cNvPicPr/>
                <p:nvPr/>
              </p:nvPicPr>
              <p:blipFill>
                <a:blip r:embed="rId15"/>
                <a:stretch>
                  <a:fillRect/>
                </a:stretch>
              </p:blipFill>
              <p:spPr>
                <a:xfrm>
                  <a:off x="5058176" y="6398946"/>
                  <a:ext cx="16884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9" name="Ink 18">
                  <a:extLst>
                    <a:ext uri="{FF2B5EF4-FFF2-40B4-BE49-F238E27FC236}">
                      <a16:creationId xmlns:a16="http://schemas.microsoft.com/office/drawing/2014/main" id="{D112C9FA-F03E-CB0E-30CB-7B21F81D4B73}"/>
                    </a:ext>
                  </a:extLst>
                </p14:cNvPr>
                <p14:cNvContentPartPr/>
                <p14:nvPr/>
              </p14:nvContentPartPr>
              <p14:xfrm>
                <a:off x="5103176" y="6737346"/>
                <a:ext cx="152640" cy="167040"/>
              </p14:xfrm>
            </p:contentPart>
          </mc:Choice>
          <mc:Fallback>
            <p:pic>
              <p:nvPicPr>
                <p:cNvPr id="19" name="Ink 18">
                  <a:extLst>
                    <a:ext uri="{FF2B5EF4-FFF2-40B4-BE49-F238E27FC236}">
                      <a16:creationId xmlns:a16="http://schemas.microsoft.com/office/drawing/2014/main" id="{D112C9FA-F03E-CB0E-30CB-7B21F81D4B73}"/>
                    </a:ext>
                  </a:extLst>
                </p:cNvPr>
                <p:cNvPicPr/>
                <p:nvPr/>
              </p:nvPicPr>
              <p:blipFill>
                <a:blip r:embed="rId17"/>
                <a:stretch>
                  <a:fillRect/>
                </a:stretch>
              </p:blipFill>
              <p:spPr>
                <a:xfrm>
                  <a:off x="5094536" y="6728346"/>
                  <a:ext cx="17028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0" name="Ink 19">
                  <a:extLst>
                    <a:ext uri="{FF2B5EF4-FFF2-40B4-BE49-F238E27FC236}">
                      <a16:creationId xmlns:a16="http://schemas.microsoft.com/office/drawing/2014/main" id="{87D8883F-90E1-B632-6D8A-2C53563403F6}"/>
                    </a:ext>
                  </a:extLst>
                </p14:cNvPr>
                <p14:cNvContentPartPr/>
                <p14:nvPr/>
              </p14:nvContentPartPr>
              <p14:xfrm>
                <a:off x="5305496" y="6671826"/>
                <a:ext cx="79560" cy="86040"/>
              </p14:xfrm>
            </p:contentPart>
          </mc:Choice>
          <mc:Fallback>
            <p:pic>
              <p:nvPicPr>
                <p:cNvPr id="20" name="Ink 19">
                  <a:extLst>
                    <a:ext uri="{FF2B5EF4-FFF2-40B4-BE49-F238E27FC236}">
                      <a16:creationId xmlns:a16="http://schemas.microsoft.com/office/drawing/2014/main" id="{87D8883F-90E1-B632-6D8A-2C53563403F6}"/>
                    </a:ext>
                  </a:extLst>
                </p:cNvPr>
                <p:cNvPicPr/>
                <p:nvPr/>
              </p:nvPicPr>
              <p:blipFill>
                <a:blip r:embed="rId19"/>
                <a:stretch>
                  <a:fillRect/>
                </a:stretch>
              </p:blipFill>
              <p:spPr>
                <a:xfrm>
                  <a:off x="5296856" y="6663186"/>
                  <a:ext cx="97200" cy="1036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2" name="Ink 21">
                  <a:extLst>
                    <a:ext uri="{FF2B5EF4-FFF2-40B4-BE49-F238E27FC236}">
                      <a16:creationId xmlns:a16="http://schemas.microsoft.com/office/drawing/2014/main" id="{98621ECA-6843-DFDF-E2AA-4ED6394F9E9D}"/>
                    </a:ext>
                  </a:extLst>
                </p14:cNvPr>
                <p14:cNvContentPartPr/>
                <p14:nvPr/>
              </p14:nvContentPartPr>
              <p14:xfrm>
                <a:off x="5413136" y="6573186"/>
                <a:ext cx="122400" cy="128520"/>
              </p14:xfrm>
            </p:contentPart>
          </mc:Choice>
          <mc:Fallback>
            <p:pic>
              <p:nvPicPr>
                <p:cNvPr id="22" name="Ink 21">
                  <a:extLst>
                    <a:ext uri="{FF2B5EF4-FFF2-40B4-BE49-F238E27FC236}">
                      <a16:creationId xmlns:a16="http://schemas.microsoft.com/office/drawing/2014/main" id="{98621ECA-6843-DFDF-E2AA-4ED6394F9E9D}"/>
                    </a:ext>
                  </a:extLst>
                </p:cNvPr>
                <p:cNvPicPr/>
                <p:nvPr/>
              </p:nvPicPr>
              <p:blipFill>
                <a:blip r:embed="rId21"/>
                <a:stretch>
                  <a:fillRect/>
                </a:stretch>
              </p:blipFill>
              <p:spPr>
                <a:xfrm>
                  <a:off x="5404136" y="6564186"/>
                  <a:ext cx="14004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B0318A24-4C54-01F0-A6FD-C65839DE6C83}"/>
                    </a:ext>
                  </a:extLst>
                </p14:cNvPr>
                <p14:cNvContentPartPr/>
                <p14:nvPr/>
              </p14:nvContentPartPr>
              <p14:xfrm>
                <a:off x="5525816" y="6367986"/>
                <a:ext cx="102240" cy="196560"/>
              </p14:xfrm>
            </p:contentPart>
          </mc:Choice>
          <mc:Fallback>
            <p:pic>
              <p:nvPicPr>
                <p:cNvPr id="24" name="Ink 23">
                  <a:extLst>
                    <a:ext uri="{FF2B5EF4-FFF2-40B4-BE49-F238E27FC236}">
                      <a16:creationId xmlns:a16="http://schemas.microsoft.com/office/drawing/2014/main" id="{B0318A24-4C54-01F0-A6FD-C65839DE6C83}"/>
                    </a:ext>
                  </a:extLst>
                </p:cNvPr>
                <p:cNvPicPr/>
                <p:nvPr/>
              </p:nvPicPr>
              <p:blipFill>
                <a:blip r:embed="rId23"/>
                <a:stretch>
                  <a:fillRect/>
                </a:stretch>
              </p:blipFill>
              <p:spPr>
                <a:xfrm>
                  <a:off x="5517176" y="6358986"/>
                  <a:ext cx="11988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EF42C921-17BB-4FAC-1732-6BEBD6D004C8}"/>
                    </a:ext>
                  </a:extLst>
                </p14:cNvPr>
                <p14:cNvContentPartPr/>
                <p14:nvPr/>
              </p14:nvContentPartPr>
              <p14:xfrm>
                <a:off x="5650736" y="6344946"/>
                <a:ext cx="58320" cy="126720"/>
              </p14:xfrm>
            </p:contentPart>
          </mc:Choice>
          <mc:Fallback>
            <p:pic>
              <p:nvPicPr>
                <p:cNvPr id="25" name="Ink 24">
                  <a:extLst>
                    <a:ext uri="{FF2B5EF4-FFF2-40B4-BE49-F238E27FC236}">
                      <a16:creationId xmlns:a16="http://schemas.microsoft.com/office/drawing/2014/main" id="{EF42C921-17BB-4FAC-1732-6BEBD6D004C8}"/>
                    </a:ext>
                  </a:extLst>
                </p:cNvPr>
                <p:cNvPicPr/>
                <p:nvPr/>
              </p:nvPicPr>
              <p:blipFill>
                <a:blip r:embed="rId25"/>
                <a:stretch>
                  <a:fillRect/>
                </a:stretch>
              </p:blipFill>
              <p:spPr>
                <a:xfrm>
                  <a:off x="5642096" y="6336306"/>
                  <a:ext cx="7596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6" name="Ink 25">
                  <a:extLst>
                    <a:ext uri="{FF2B5EF4-FFF2-40B4-BE49-F238E27FC236}">
                      <a16:creationId xmlns:a16="http://schemas.microsoft.com/office/drawing/2014/main" id="{530BACF2-94D7-429C-6038-C8C834F677A9}"/>
                    </a:ext>
                  </a:extLst>
                </p14:cNvPr>
                <p14:cNvContentPartPr/>
                <p14:nvPr/>
              </p14:nvContentPartPr>
              <p14:xfrm>
                <a:off x="5766656" y="6275106"/>
                <a:ext cx="70560" cy="70200"/>
              </p14:xfrm>
            </p:contentPart>
          </mc:Choice>
          <mc:Fallback>
            <p:pic>
              <p:nvPicPr>
                <p:cNvPr id="26" name="Ink 25">
                  <a:extLst>
                    <a:ext uri="{FF2B5EF4-FFF2-40B4-BE49-F238E27FC236}">
                      <a16:creationId xmlns:a16="http://schemas.microsoft.com/office/drawing/2014/main" id="{530BACF2-94D7-429C-6038-C8C834F677A9}"/>
                    </a:ext>
                  </a:extLst>
                </p:cNvPr>
                <p:cNvPicPr/>
                <p:nvPr/>
              </p:nvPicPr>
              <p:blipFill>
                <a:blip r:embed="rId27"/>
                <a:stretch>
                  <a:fillRect/>
                </a:stretch>
              </p:blipFill>
              <p:spPr>
                <a:xfrm>
                  <a:off x="5758016" y="6266106"/>
                  <a:ext cx="8820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4" name="Ink 33">
                  <a:extLst>
                    <a:ext uri="{FF2B5EF4-FFF2-40B4-BE49-F238E27FC236}">
                      <a16:creationId xmlns:a16="http://schemas.microsoft.com/office/drawing/2014/main" id="{9CA58A50-95A9-A3B2-7460-B18FC5AF3C72}"/>
                    </a:ext>
                  </a:extLst>
                </p14:cNvPr>
                <p14:cNvContentPartPr/>
                <p14:nvPr/>
              </p14:nvContentPartPr>
              <p14:xfrm>
                <a:off x="5839376" y="5966226"/>
                <a:ext cx="189720" cy="328320"/>
              </p14:xfrm>
            </p:contentPart>
          </mc:Choice>
          <mc:Fallback>
            <p:pic>
              <p:nvPicPr>
                <p:cNvPr id="34" name="Ink 33">
                  <a:extLst>
                    <a:ext uri="{FF2B5EF4-FFF2-40B4-BE49-F238E27FC236}">
                      <a16:creationId xmlns:a16="http://schemas.microsoft.com/office/drawing/2014/main" id="{9CA58A50-95A9-A3B2-7460-B18FC5AF3C72}"/>
                    </a:ext>
                  </a:extLst>
                </p:cNvPr>
                <p:cNvPicPr/>
                <p:nvPr/>
              </p:nvPicPr>
              <p:blipFill>
                <a:blip r:embed="rId29"/>
                <a:stretch>
                  <a:fillRect/>
                </a:stretch>
              </p:blipFill>
              <p:spPr>
                <a:xfrm>
                  <a:off x="5830376" y="5957586"/>
                  <a:ext cx="207360" cy="345960"/>
                </a:xfrm>
                <a:prstGeom prst="rect">
                  <a:avLst/>
                </a:prstGeom>
              </p:spPr>
            </p:pic>
          </mc:Fallback>
        </mc:AlternateContent>
      </p:grpSp>
      <p:grpSp>
        <p:nvGrpSpPr>
          <p:cNvPr id="1049" name="Group 1048">
            <a:extLst>
              <a:ext uri="{FF2B5EF4-FFF2-40B4-BE49-F238E27FC236}">
                <a16:creationId xmlns:a16="http://schemas.microsoft.com/office/drawing/2014/main" id="{D0058440-F9F1-2622-4954-9AAF1B613402}"/>
              </a:ext>
            </a:extLst>
          </p:cNvPr>
          <p:cNvGrpSpPr/>
          <p:nvPr/>
        </p:nvGrpSpPr>
        <p:grpSpPr>
          <a:xfrm>
            <a:off x="4192016" y="3142026"/>
            <a:ext cx="1316520" cy="872280"/>
            <a:chOff x="4192016" y="3142026"/>
            <a:chExt cx="1316520" cy="872280"/>
          </a:xfrm>
        </p:grpSpPr>
        <mc:AlternateContent xmlns:mc="http://schemas.openxmlformats.org/markup-compatibility/2006">
          <mc:Choice xmlns:p14="http://schemas.microsoft.com/office/powerpoint/2010/main" Requires="p14">
            <p:contentPart p14:bwMode="auto" r:id="rId30">
              <p14:nvContentPartPr>
                <p14:cNvPr id="1047" name="Ink 1046">
                  <a:extLst>
                    <a:ext uri="{FF2B5EF4-FFF2-40B4-BE49-F238E27FC236}">
                      <a16:creationId xmlns:a16="http://schemas.microsoft.com/office/drawing/2014/main" id="{1642BBD3-1DE9-5CBC-A9CA-0BE691F9F7B4}"/>
                    </a:ext>
                  </a:extLst>
                </p14:cNvPr>
                <p14:cNvContentPartPr/>
                <p14:nvPr/>
              </p14:nvContentPartPr>
              <p14:xfrm>
                <a:off x="4192016" y="3142026"/>
                <a:ext cx="1025640" cy="465480"/>
              </p14:xfrm>
            </p:contentPart>
          </mc:Choice>
          <mc:Fallback>
            <p:pic>
              <p:nvPicPr>
                <p:cNvPr id="1047" name="Ink 1046">
                  <a:extLst>
                    <a:ext uri="{FF2B5EF4-FFF2-40B4-BE49-F238E27FC236}">
                      <a16:creationId xmlns:a16="http://schemas.microsoft.com/office/drawing/2014/main" id="{1642BBD3-1DE9-5CBC-A9CA-0BE691F9F7B4}"/>
                    </a:ext>
                  </a:extLst>
                </p:cNvPr>
                <p:cNvPicPr/>
                <p:nvPr/>
              </p:nvPicPr>
              <p:blipFill>
                <a:blip r:embed="rId31"/>
                <a:stretch>
                  <a:fillRect/>
                </a:stretch>
              </p:blipFill>
              <p:spPr>
                <a:xfrm>
                  <a:off x="4183016" y="3133026"/>
                  <a:ext cx="1043280" cy="4831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048" name="Ink 1047">
                  <a:extLst>
                    <a:ext uri="{FF2B5EF4-FFF2-40B4-BE49-F238E27FC236}">
                      <a16:creationId xmlns:a16="http://schemas.microsoft.com/office/drawing/2014/main" id="{06F96708-8EDC-ED4C-EA6F-89DDF2D5B640}"/>
                    </a:ext>
                  </a:extLst>
                </p14:cNvPr>
                <p14:cNvContentPartPr/>
                <p14:nvPr/>
              </p14:nvContentPartPr>
              <p14:xfrm>
                <a:off x="4193816" y="3530106"/>
                <a:ext cx="1314720" cy="484200"/>
              </p14:xfrm>
            </p:contentPart>
          </mc:Choice>
          <mc:Fallback>
            <p:pic>
              <p:nvPicPr>
                <p:cNvPr id="1048" name="Ink 1047">
                  <a:extLst>
                    <a:ext uri="{FF2B5EF4-FFF2-40B4-BE49-F238E27FC236}">
                      <a16:creationId xmlns:a16="http://schemas.microsoft.com/office/drawing/2014/main" id="{06F96708-8EDC-ED4C-EA6F-89DDF2D5B640}"/>
                    </a:ext>
                  </a:extLst>
                </p:cNvPr>
                <p:cNvPicPr/>
                <p:nvPr/>
              </p:nvPicPr>
              <p:blipFill>
                <a:blip r:embed="rId33"/>
                <a:stretch>
                  <a:fillRect/>
                </a:stretch>
              </p:blipFill>
              <p:spPr>
                <a:xfrm>
                  <a:off x="4184816" y="3521466"/>
                  <a:ext cx="1332360" cy="501840"/>
                </a:xfrm>
                <a:prstGeom prst="rect">
                  <a:avLst/>
                </a:prstGeom>
              </p:spPr>
            </p:pic>
          </mc:Fallback>
        </mc:AlternateContent>
      </p:grpSp>
      <p:grpSp>
        <p:nvGrpSpPr>
          <p:cNvPr id="1055" name="Group 1054">
            <a:extLst>
              <a:ext uri="{FF2B5EF4-FFF2-40B4-BE49-F238E27FC236}">
                <a16:creationId xmlns:a16="http://schemas.microsoft.com/office/drawing/2014/main" id="{6A47B55C-5229-CF29-B42D-C0015DF2ED65}"/>
              </a:ext>
            </a:extLst>
          </p:cNvPr>
          <p:cNvGrpSpPr/>
          <p:nvPr/>
        </p:nvGrpSpPr>
        <p:grpSpPr>
          <a:xfrm>
            <a:off x="2996816" y="6323346"/>
            <a:ext cx="1176120" cy="705240"/>
            <a:chOff x="2996816" y="6323346"/>
            <a:chExt cx="1176120" cy="705240"/>
          </a:xfrm>
        </p:grpSpPr>
        <mc:AlternateContent xmlns:mc="http://schemas.openxmlformats.org/markup-compatibility/2006">
          <mc:Choice xmlns:p14="http://schemas.microsoft.com/office/powerpoint/2010/main" Requires="p14">
            <p:contentPart p14:bwMode="auto" r:id="rId34">
              <p14:nvContentPartPr>
                <p14:cNvPr id="1050" name="Ink 1049">
                  <a:extLst>
                    <a:ext uri="{FF2B5EF4-FFF2-40B4-BE49-F238E27FC236}">
                      <a16:creationId xmlns:a16="http://schemas.microsoft.com/office/drawing/2014/main" id="{92E029F6-8A96-76E7-0C2A-0DDA5EA482F2}"/>
                    </a:ext>
                  </a:extLst>
                </p14:cNvPr>
                <p14:cNvContentPartPr/>
                <p14:nvPr/>
              </p14:nvContentPartPr>
              <p14:xfrm>
                <a:off x="3038216" y="6323346"/>
                <a:ext cx="19440" cy="427680"/>
              </p14:xfrm>
            </p:contentPart>
          </mc:Choice>
          <mc:Fallback>
            <p:pic>
              <p:nvPicPr>
                <p:cNvPr id="1050" name="Ink 1049">
                  <a:extLst>
                    <a:ext uri="{FF2B5EF4-FFF2-40B4-BE49-F238E27FC236}">
                      <a16:creationId xmlns:a16="http://schemas.microsoft.com/office/drawing/2014/main" id="{92E029F6-8A96-76E7-0C2A-0DDA5EA482F2}"/>
                    </a:ext>
                  </a:extLst>
                </p:cNvPr>
                <p:cNvPicPr/>
                <p:nvPr/>
              </p:nvPicPr>
              <p:blipFill>
                <a:blip r:embed="rId35"/>
                <a:stretch>
                  <a:fillRect/>
                </a:stretch>
              </p:blipFill>
              <p:spPr>
                <a:xfrm>
                  <a:off x="3029216" y="6314706"/>
                  <a:ext cx="37080" cy="4453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1051" name="Ink 1050">
                  <a:extLst>
                    <a:ext uri="{FF2B5EF4-FFF2-40B4-BE49-F238E27FC236}">
                      <a16:creationId xmlns:a16="http://schemas.microsoft.com/office/drawing/2014/main" id="{9A80A32E-D9E0-40BA-0748-827C674F387E}"/>
                    </a:ext>
                  </a:extLst>
                </p14:cNvPr>
                <p14:cNvContentPartPr/>
                <p14:nvPr/>
              </p14:nvContentPartPr>
              <p14:xfrm>
                <a:off x="2996816" y="6641946"/>
                <a:ext cx="148680" cy="168120"/>
              </p14:xfrm>
            </p:contentPart>
          </mc:Choice>
          <mc:Fallback>
            <p:pic>
              <p:nvPicPr>
                <p:cNvPr id="1051" name="Ink 1050">
                  <a:extLst>
                    <a:ext uri="{FF2B5EF4-FFF2-40B4-BE49-F238E27FC236}">
                      <a16:creationId xmlns:a16="http://schemas.microsoft.com/office/drawing/2014/main" id="{9A80A32E-D9E0-40BA-0748-827C674F387E}"/>
                    </a:ext>
                  </a:extLst>
                </p:cNvPr>
                <p:cNvPicPr/>
                <p:nvPr/>
              </p:nvPicPr>
              <p:blipFill>
                <a:blip r:embed="rId37"/>
                <a:stretch>
                  <a:fillRect/>
                </a:stretch>
              </p:blipFill>
              <p:spPr>
                <a:xfrm>
                  <a:off x="2988176" y="6633306"/>
                  <a:ext cx="166320" cy="1857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052" name="Ink 1051">
                  <a:extLst>
                    <a:ext uri="{FF2B5EF4-FFF2-40B4-BE49-F238E27FC236}">
                      <a16:creationId xmlns:a16="http://schemas.microsoft.com/office/drawing/2014/main" id="{99A277BE-C377-D5C8-3CA6-7BFC067A5E7A}"/>
                    </a:ext>
                  </a:extLst>
                </p14:cNvPr>
                <p14:cNvContentPartPr/>
                <p14:nvPr/>
              </p14:nvContentPartPr>
              <p14:xfrm>
                <a:off x="3323336" y="6758586"/>
                <a:ext cx="113040" cy="214560"/>
              </p14:xfrm>
            </p:contentPart>
          </mc:Choice>
          <mc:Fallback>
            <p:pic>
              <p:nvPicPr>
                <p:cNvPr id="1052" name="Ink 1051">
                  <a:extLst>
                    <a:ext uri="{FF2B5EF4-FFF2-40B4-BE49-F238E27FC236}">
                      <a16:creationId xmlns:a16="http://schemas.microsoft.com/office/drawing/2014/main" id="{99A277BE-C377-D5C8-3CA6-7BFC067A5E7A}"/>
                    </a:ext>
                  </a:extLst>
                </p:cNvPr>
                <p:cNvPicPr/>
                <p:nvPr/>
              </p:nvPicPr>
              <p:blipFill>
                <a:blip r:embed="rId39"/>
                <a:stretch>
                  <a:fillRect/>
                </a:stretch>
              </p:blipFill>
              <p:spPr>
                <a:xfrm>
                  <a:off x="3314696" y="6749586"/>
                  <a:ext cx="130680" cy="2322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053" name="Ink 1052">
                  <a:extLst>
                    <a:ext uri="{FF2B5EF4-FFF2-40B4-BE49-F238E27FC236}">
                      <a16:creationId xmlns:a16="http://schemas.microsoft.com/office/drawing/2014/main" id="{1E2BB6B3-3A0C-2042-D88F-FA735CBF8ED4}"/>
                    </a:ext>
                  </a:extLst>
                </p14:cNvPr>
                <p14:cNvContentPartPr/>
                <p14:nvPr/>
              </p14:nvContentPartPr>
              <p14:xfrm>
                <a:off x="3477056" y="6710346"/>
                <a:ext cx="79920" cy="187560"/>
              </p14:xfrm>
            </p:contentPart>
          </mc:Choice>
          <mc:Fallback>
            <p:pic>
              <p:nvPicPr>
                <p:cNvPr id="1053" name="Ink 1052">
                  <a:extLst>
                    <a:ext uri="{FF2B5EF4-FFF2-40B4-BE49-F238E27FC236}">
                      <a16:creationId xmlns:a16="http://schemas.microsoft.com/office/drawing/2014/main" id="{1E2BB6B3-3A0C-2042-D88F-FA735CBF8ED4}"/>
                    </a:ext>
                  </a:extLst>
                </p:cNvPr>
                <p:cNvPicPr/>
                <p:nvPr/>
              </p:nvPicPr>
              <p:blipFill>
                <a:blip r:embed="rId41"/>
                <a:stretch>
                  <a:fillRect/>
                </a:stretch>
              </p:blipFill>
              <p:spPr>
                <a:xfrm>
                  <a:off x="3468416" y="6701346"/>
                  <a:ext cx="9756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1054" name="Ink 1053">
                  <a:extLst>
                    <a:ext uri="{FF2B5EF4-FFF2-40B4-BE49-F238E27FC236}">
                      <a16:creationId xmlns:a16="http://schemas.microsoft.com/office/drawing/2014/main" id="{8B15346A-6066-4623-8E1C-D39122F294DA}"/>
                    </a:ext>
                  </a:extLst>
                </p14:cNvPr>
                <p14:cNvContentPartPr/>
                <p14:nvPr/>
              </p14:nvContentPartPr>
              <p14:xfrm>
                <a:off x="3609896" y="6428826"/>
                <a:ext cx="563040" cy="599760"/>
              </p14:xfrm>
            </p:contentPart>
          </mc:Choice>
          <mc:Fallback>
            <p:pic>
              <p:nvPicPr>
                <p:cNvPr id="1054" name="Ink 1053">
                  <a:extLst>
                    <a:ext uri="{FF2B5EF4-FFF2-40B4-BE49-F238E27FC236}">
                      <a16:creationId xmlns:a16="http://schemas.microsoft.com/office/drawing/2014/main" id="{8B15346A-6066-4623-8E1C-D39122F294DA}"/>
                    </a:ext>
                  </a:extLst>
                </p:cNvPr>
                <p:cNvPicPr/>
                <p:nvPr/>
              </p:nvPicPr>
              <p:blipFill>
                <a:blip r:embed="rId43"/>
                <a:stretch>
                  <a:fillRect/>
                </a:stretch>
              </p:blipFill>
              <p:spPr>
                <a:xfrm>
                  <a:off x="3600896" y="6420186"/>
                  <a:ext cx="580680" cy="617400"/>
                </a:xfrm>
                <a:prstGeom prst="rect">
                  <a:avLst/>
                </a:prstGeom>
              </p:spPr>
            </p:pic>
          </mc:Fallback>
        </mc:AlternateContent>
      </p:grpSp>
      <p:grpSp>
        <p:nvGrpSpPr>
          <p:cNvPr id="1057" name="Group 1056">
            <a:extLst>
              <a:ext uri="{FF2B5EF4-FFF2-40B4-BE49-F238E27FC236}">
                <a16:creationId xmlns:a16="http://schemas.microsoft.com/office/drawing/2014/main" id="{59F20487-12BE-4387-A683-83D4DE1BCD21}"/>
              </a:ext>
            </a:extLst>
          </p:cNvPr>
          <p:cNvGrpSpPr/>
          <p:nvPr/>
        </p:nvGrpSpPr>
        <p:grpSpPr>
          <a:xfrm>
            <a:off x="1925456" y="4515786"/>
            <a:ext cx="2887560" cy="1734480"/>
            <a:chOff x="1925456" y="4515786"/>
            <a:chExt cx="2887560" cy="1734480"/>
          </a:xfrm>
        </p:grpSpPr>
        <mc:AlternateContent xmlns:mc="http://schemas.openxmlformats.org/markup-compatibility/2006">
          <mc:Choice xmlns:p14="http://schemas.microsoft.com/office/powerpoint/2010/main" Requires="p14">
            <p:contentPart p14:bwMode="auto" r:id="rId44">
              <p14:nvContentPartPr>
                <p14:cNvPr id="45" name="Ink 44">
                  <a:extLst>
                    <a:ext uri="{FF2B5EF4-FFF2-40B4-BE49-F238E27FC236}">
                      <a16:creationId xmlns:a16="http://schemas.microsoft.com/office/drawing/2014/main" id="{78A92EF8-363E-6595-6798-77D4B3DE26AF}"/>
                    </a:ext>
                  </a:extLst>
                </p14:cNvPr>
                <p14:cNvContentPartPr/>
                <p14:nvPr/>
              </p14:nvContentPartPr>
              <p14:xfrm>
                <a:off x="2851376" y="5268186"/>
                <a:ext cx="84240" cy="170640"/>
              </p14:xfrm>
            </p:contentPart>
          </mc:Choice>
          <mc:Fallback>
            <p:pic>
              <p:nvPicPr>
                <p:cNvPr id="45" name="Ink 44">
                  <a:extLst>
                    <a:ext uri="{FF2B5EF4-FFF2-40B4-BE49-F238E27FC236}">
                      <a16:creationId xmlns:a16="http://schemas.microsoft.com/office/drawing/2014/main" id="{78A92EF8-363E-6595-6798-77D4B3DE26AF}"/>
                    </a:ext>
                  </a:extLst>
                </p:cNvPr>
                <p:cNvPicPr/>
                <p:nvPr/>
              </p:nvPicPr>
              <p:blipFill>
                <a:blip r:embed="rId45"/>
                <a:stretch>
                  <a:fillRect/>
                </a:stretch>
              </p:blipFill>
              <p:spPr>
                <a:xfrm>
                  <a:off x="2842736" y="5259546"/>
                  <a:ext cx="10188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6" name="Ink 45">
                  <a:extLst>
                    <a:ext uri="{FF2B5EF4-FFF2-40B4-BE49-F238E27FC236}">
                      <a16:creationId xmlns:a16="http://schemas.microsoft.com/office/drawing/2014/main" id="{7767E5D6-6C7E-1417-AF14-FD53CC0D0440}"/>
                    </a:ext>
                  </a:extLst>
                </p14:cNvPr>
                <p14:cNvContentPartPr/>
                <p14:nvPr/>
              </p14:nvContentPartPr>
              <p14:xfrm>
                <a:off x="2867216" y="5390946"/>
                <a:ext cx="101160" cy="133200"/>
              </p14:xfrm>
            </p:contentPart>
          </mc:Choice>
          <mc:Fallback>
            <p:pic>
              <p:nvPicPr>
                <p:cNvPr id="46" name="Ink 45">
                  <a:extLst>
                    <a:ext uri="{FF2B5EF4-FFF2-40B4-BE49-F238E27FC236}">
                      <a16:creationId xmlns:a16="http://schemas.microsoft.com/office/drawing/2014/main" id="{7767E5D6-6C7E-1417-AF14-FD53CC0D0440}"/>
                    </a:ext>
                  </a:extLst>
                </p:cNvPr>
                <p:cNvPicPr/>
                <p:nvPr/>
              </p:nvPicPr>
              <p:blipFill>
                <a:blip r:embed="rId47"/>
                <a:stretch>
                  <a:fillRect/>
                </a:stretch>
              </p:blipFill>
              <p:spPr>
                <a:xfrm>
                  <a:off x="2858576" y="5381946"/>
                  <a:ext cx="118800" cy="1508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7" name="Ink 46">
                  <a:extLst>
                    <a:ext uri="{FF2B5EF4-FFF2-40B4-BE49-F238E27FC236}">
                      <a16:creationId xmlns:a16="http://schemas.microsoft.com/office/drawing/2014/main" id="{D1AFF187-6836-10F6-1B2C-7DDD2C9E511A}"/>
                    </a:ext>
                  </a:extLst>
                </p14:cNvPr>
                <p14:cNvContentPartPr/>
                <p14:nvPr/>
              </p14:nvContentPartPr>
              <p14:xfrm>
                <a:off x="2843096" y="5516946"/>
                <a:ext cx="84960" cy="109080"/>
              </p14:xfrm>
            </p:contentPart>
          </mc:Choice>
          <mc:Fallback>
            <p:pic>
              <p:nvPicPr>
                <p:cNvPr id="47" name="Ink 46">
                  <a:extLst>
                    <a:ext uri="{FF2B5EF4-FFF2-40B4-BE49-F238E27FC236}">
                      <a16:creationId xmlns:a16="http://schemas.microsoft.com/office/drawing/2014/main" id="{D1AFF187-6836-10F6-1B2C-7DDD2C9E511A}"/>
                    </a:ext>
                  </a:extLst>
                </p:cNvPr>
                <p:cNvPicPr/>
                <p:nvPr/>
              </p:nvPicPr>
              <p:blipFill>
                <a:blip r:embed="rId49"/>
                <a:stretch>
                  <a:fillRect/>
                </a:stretch>
              </p:blipFill>
              <p:spPr>
                <a:xfrm>
                  <a:off x="2834456" y="5508306"/>
                  <a:ext cx="10260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8" name="Ink 47">
                  <a:extLst>
                    <a:ext uri="{FF2B5EF4-FFF2-40B4-BE49-F238E27FC236}">
                      <a16:creationId xmlns:a16="http://schemas.microsoft.com/office/drawing/2014/main" id="{4B7DAB1A-B807-35D6-0977-720F0F03FB2F}"/>
                    </a:ext>
                  </a:extLst>
                </p14:cNvPr>
                <p14:cNvContentPartPr/>
                <p14:nvPr/>
              </p14:nvContentPartPr>
              <p14:xfrm>
                <a:off x="2855696" y="5639706"/>
                <a:ext cx="56520" cy="114480"/>
              </p14:xfrm>
            </p:contentPart>
          </mc:Choice>
          <mc:Fallback>
            <p:pic>
              <p:nvPicPr>
                <p:cNvPr id="48" name="Ink 47">
                  <a:extLst>
                    <a:ext uri="{FF2B5EF4-FFF2-40B4-BE49-F238E27FC236}">
                      <a16:creationId xmlns:a16="http://schemas.microsoft.com/office/drawing/2014/main" id="{4B7DAB1A-B807-35D6-0977-720F0F03FB2F}"/>
                    </a:ext>
                  </a:extLst>
                </p:cNvPr>
                <p:cNvPicPr/>
                <p:nvPr/>
              </p:nvPicPr>
              <p:blipFill>
                <a:blip r:embed="rId51"/>
                <a:stretch>
                  <a:fillRect/>
                </a:stretch>
              </p:blipFill>
              <p:spPr>
                <a:xfrm>
                  <a:off x="2847056" y="5630706"/>
                  <a:ext cx="7416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9" name="Ink 48">
                  <a:extLst>
                    <a:ext uri="{FF2B5EF4-FFF2-40B4-BE49-F238E27FC236}">
                      <a16:creationId xmlns:a16="http://schemas.microsoft.com/office/drawing/2014/main" id="{6B38FE07-D763-518C-CC52-FE22E85ED341}"/>
                    </a:ext>
                  </a:extLst>
                </p14:cNvPr>
                <p14:cNvContentPartPr/>
                <p14:nvPr/>
              </p14:nvContentPartPr>
              <p14:xfrm>
                <a:off x="3106256" y="5325786"/>
                <a:ext cx="92160" cy="128880"/>
              </p14:xfrm>
            </p:contentPart>
          </mc:Choice>
          <mc:Fallback>
            <p:pic>
              <p:nvPicPr>
                <p:cNvPr id="49" name="Ink 48">
                  <a:extLst>
                    <a:ext uri="{FF2B5EF4-FFF2-40B4-BE49-F238E27FC236}">
                      <a16:creationId xmlns:a16="http://schemas.microsoft.com/office/drawing/2014/main" id="{6B38FE07-D763-518C-CC52-FE22E85ED341}"/>
                    </a:ext>
                  </a:extLst>
                </p:cNvPr>
                <p:cNvPicPr/>
                <p:nvPr/>
              </p:nvPicPr>
              <p:blipFill>
                <a:blip r:embed="rId53"/>
                <a:stretch>
                  <a:fillRect/>
                </a:stretch>
              </p:blipFill>
              <p:spPr>
                <a:xfrm>
                  <a:off x="3097616" y="5316786"/>
                  <a:ext cx="10980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0" name="Ink 49">
                  <a:extLst>
                    <a:ext uri="{FF2B5EF4-FFF2-40B4-BE49-F238E27FC236}">
                      <a16:creationId xmlns:a16="http://schemas.microsoft.com/office/drawing/2014/main" id="{CA10FFED-66AC-4D4F-063E-85F886DAF06D}"/>
                    </a:ext>
                  </a:extLst>
                </p14:cNvPr>
                <p14:cNvContentPartPr/>
                <p14:nvPr/>
              </p14:nvContentPartPr>
              <p14:xfrm>
                <a:off x="3123176" y="5461506"/>
                <a:ext cx="99360" cy="255600"/>
              </p14:xfrm>
            </p:contentPart>
          </mc:Choice>
          <mc:Fallback>
            <p:pic>
              <p:nvPicPr>
                <p:cNvPr id="50" name="Ink 49">
                  <a:extLst>
                    <a:ext uri="{FF2B5EF4-FFF2-40B4-BE49-F238E27FC236}">
                      <a16:creationId xmlns:a16="http://schemas.microsoft.com/office/drawing/2014/main" id="{CA10FFED-66AC-4D4F-063E-85F886DAF06D}"/>
                    </a:ext>
                  </a:extLst>
                </p:cNvPr>
                <p:cNvPicPr/>
                <p:nvPr/>
              </p:nvPicPr>
              <p:blipFill>
                <a:blip r:embed="rId55"/>
                <a:stretch>
                  <a:fillRect/>
                </a:stretch>
              </p:blipFill>
              <p:spPr>
                <a:xfrm>
                  <a:off x="3114536" y="5452866"/>
                  <a:ext cx="117000" cy="2732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1" name="Ink 50">
                  <a:extLst>
                    <a:ext uri="{FF2B5EF4-FFF2-40B4-BE49-F238E27FC236}">
                      <a16:creationId xmlns:a16="http://schemas.microsoft.com/office/drawing/2014/main" id="{F2300DB7-4FC1-074F-A5C1-4B54B44EA33A}"/>
                    </a:ext>
                  </a:extLst>
                </p14:cNvPr>
                <p14:cNvContentPartPr/>
                <p14:nvPr/>
              </p14:nvContentPartPr>
              <p14:xfrm>
                <a:off x="3171056" y="5718906"/>
                <a:ext cx="34920" cy="72360"/>
              </p14:xfrm>
            </p:contentPart>
          </mc:Choice>
          <mc:Fallback>
            <p:pic>
              <p:nvPicPr>
                <p:cNvPr id="51" name="Ink 50">
                  <a:extLst>
                    <a:ext uri="{FF2B5EF4-FFF2-40B4-BE49-F238E27FC236}">
                      <a16:creationId xmlns:a16="http://schemas.microsoft.com/office/drawing/2014/main" id="{F2300DB7-4FC1-074F-A5C1-4B54B44EA33A}"/>
                    </a:ext>
                  </a:extLst>
                </p:cNvPr>
                <p:cNvPicPr/>
                <p:nvPr/>
              </p:nvPicPr>
              <p:blipFill>
                <a:blip r:embed="rId57"/>
                <a:stretch>
                  <a:fillRect/>
                </a:stretch>
              </p:blipFill>
              <p:spPr>
                <a:xfrm>
                  <a:off x="3162056" y="5709906"/>
                  <a:ext cx="5256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2" name="Ink 51">
                  <a:extLst>
                    <a:ext uri="{FF2B5EF4-FFF2-40B4-BE49-F238E27FC236}">
                      <a16:creationId xmlns:a16="http://schemas.microsoft.com/office/drawing/2014/main" id="{7CBB6D4F-E4E9-5167-85CE-09CD6C7A187A}"/>
                    </a:ext>
                  </a:extLst>
                </p14:cNvPr>
                <p14:cNvContentPartPr/>
                <p14:nvPr/>
              </p14:nvContentPartPr>
              <p14:xfrm>
                <a:off x="3172856" y="5095026"/>
                <a:ext cx="346320" cy="445320"/>
              </p14:xfrm>
            </p:contentPart>
          </mc:Choice>
          <mc:Fallback>
            <p:pic>
              <p:nvPicPr>
                <p:cNvPr id="52" name="Ink 51">
                  <a:extLst>
                    <a:ext uri="{FF2B5EF4-FFF2-40B4-BE49-F238E27FC236}">
                      <a16:creationId xmlns:a16="http://schemas.microsoft.com/office/drawing/2014/main" id="{7CBB6D4F-E4E9-5167-85CE-09CD6C7A187A}"/>
                    </a:ext>
                  </a:extLst>
                </p:cNvPr>
                <p:cNvPicPr/>
                <p:nvPr/>
              </p:nvPicPr>
              <p:blipFill>
                <a:blip r:embed="rId59"/>
                <a:stretch>
                  <a:fillRect/>
                </a:stretch>
              </p:blipFill>
              <p:spPr>
                <a:xfrm>
                  <a:off x="3163856" y="5086386"/>
                  <a:ext cx="363960" cy="4629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3" name="Ink 52">
                  <a:extLst>
                    <a:ext uri="{FF2B5EF4-FFF2-40B4-BE49-F238E27FC236}">
                      <a16:creationId xmlns:a16="http://schemas.microsoft.com/office/drawing/2014/main" id="{97B5243D-7E3E-C0DC-DAD9-A24ED113B771}"/>
                    </a:ext>
                  </a:extLst>
                </p14:cNvPr>
                <p14:cNvContentPartPr/>
                <p14:nvPr/>
              </p14:nvContentPartPr>
              <p14:xfrm>
                <a:off x="3568496" y="4956066"/>
                <a:ext cx="12960" cy="115200"/>
              </p14:xfrm>
            </p:contentPart>
          </mc:Choice>
          <mc:Fallback>
            <p:pic>
              <p:nvPicPr>
                <p:cNvPr id="53" name="Ink 52">
                  <a:extLst>
                    <a:ext uri="{FF2B5EF4-FFF2-40B4-BE49-F238E27FC236}">
                      <a16:creationId xmlns:a16="http://schemas.microsoft.com/office/drawing/2014/main" id="{97B5243D-7E3E-C0DC-DAD9-A24ED113B771}"/>
                    </a:ext>
                  </a:extLst>
                </p:cNvPr>
                <p:cNvPicPr/>
                <p:nvPr/>
              </p:nvPicPr>
              <p:blipFill>
                <a:blip r:embed="rId61"/>
                <a:stretch>
                  <a:fillRect/>
                </a:stretch>
              </p:blipFill>
              <p:spPr>
                <a:xfrm>
                  <a:off x="3559496" y="4947426"/>
                  <a:ext cx="3060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4" name="Ink 53">
                  <a:extLst>
                    <a:ext uri="{FF2B5EF4-FFF2-40B4-BE49-F238E27FC236}">
                      <a16:creationId xmlns:a16="http://schemas.microsoft.com/office/drawing/2014/main" id="{549D73B9-5337-1276-D43B-C5CCCE2F27F5}"/>
                    </a:ext>
                  </a:extLst>
                </p14:cNvPr>
                <p14:cNvContentPartPr/>
                <p14:nvPr/>
              </p14:nvContentPartPr>
              <p14:xfrm>
                <a:off x="3557336" y="4881186"/>
                <a:ext cx="119880" cy="128520"/>
              </p14:xfrm>
            </p:contentPart>
          </mc:Choice>
          <mc:Fallback>
            <p:pic>
              <p:nvPicPr>
                <p:cNvPr id="54" name="Ink 53">
                  <a:extLst>
                    <a:ext uri="{FF2B5EF4-FFF2-40B4-BE49-F238E27FC236}">
                      <a16:creationId xmlns:a16="http://schemas.microsoft.com/office/drawing/2014/main" id="{549D73B9-5337-1276-D43B-C5CCCE2F27F5}"/>
                    </a:ext>
                  </a:extLst>
                </p:cNvPr>
                <p:cNvPicPr/>
                <p:nvPr/>
              </p:nvPicPr>
              <p:blipFill>
                <a:blip r:embed="rId63"/>
                <a:stretch>
                  <a:fillRect/>
                </a:stretch>
              </p:blipFill>
              <p:spPr>
                <a:xfrm>
                  <a:off x="3548696" y="4872546"/>
                  <a:ext cx="137520"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5" name="Ink 54">
                  <a:extLst>
                    <a:ext uri="{FF2B5EF4-FFF2-40B4-BE49-F238E27FC236}">
                      <a16:creationId xmlns:a16="http://schemas.microsoft.com/office/drawing/2014/main" id="{034C37F3-0464-65CC-B194-79980754E28C}"/>
                    </a:ext>
                  </a:extLst>
                </p14:cNvPr>
                <p14:cNvContentPartPr/>
                <p14:nvPr/>
              </p14:nvContentPartPr>
              <p14:xfrm>
                <a:off x="3713936" y="4847706"/>
                <a:ext cx="160920" cy="110880"/>
              </p14:xfrm>
            </p:contentPart>
          </mc:Choice>
          <mc:Fallback>
            <p:pic>
              <p:nvPicPr>
                <p:cNvPr id="55" name="Ink 54">
                  <a:extLst>
                    <a:ext uri="{FF2B5EF4-FFF2-40B4-BE49-F238E27FC236}">
                      <a16:creationId xmlns:a16="http://schemas.microsoft.com/office/drawing/2014/main" id="{034C37F3-0464-65CC-B194-79980754E28C}"/>
                    </a:ext>
                  </a:extLst>
                </p:cNvPr>
                <p:cNvPicPr/>
                <p:nvPr/>
              </p:nvPicPr>
              <p:blipFill>
                <a:blip r:embed="rId65"/>
                <a:stretch>
                  <a:fillRect/>
                </a:stretch>
              </p:blipFill>
              <p:spPr>
                <a:xfrm>
                  <a:off x="3705296" y="4839066"/>
                  <a:ext cx="17856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7" name="Ink 56">
                  <a:extLst>
                    <a:ext uri="{FF2B5EF4-FFF2-40B4-BE49-F238E27FC236}">
                      <a16:creationId xmlns:a16="http://schemas.microsoft.com/office/drawing/2014/main" id="{464084A6-8839-7065-E0D3-751E2A394BE6}"/>
                    </a:ext>
                  </a:extLst>
                </p14:cNvPr>
                <p14:cNvContentPartPr/>
                <p14:nvPr/>
              </p14:nvContentPartPr>
              <p14:xfrm>
                <a:off x="3965576" y="4755906"/>
                <a:ext cx="41760" cy="150840"/>
              </p14:xfrm>
            </p:contentPart>
          </mc:Choice>
          <mc:Fallback>
            <p:pic>
              <p:nvPicPr>
                <p:cNvPr id="57" name="Ink 56">
                  <a:extLst>
                    <a:ext uri="{FF2B5EF4-FFF2-40B4-BE49-F238E27FC236}">
                      <a16:creationId xmlns:a16="http://schemas.microsoft.com/office/drawing/2014/main" id="{464084A6-8839-7065-E0D3-751E2A394BE6}"/>
                    </a:ext>
                  </a:extLst>
                </p:cNvPr>
                <p:cNvPicPr/>
                <p:nvPr/>
              </p:nvPicPr>
              <p:blipFill>
                <a:blip r:embed="rId67"/>
                <a:stretch>
                  <a:fillRect/>
                </a:stretch>
              </p:blipFill>
              <p:spPr>
                <a:xfrm>
                  <a:off x="3956936" y="4746906"/>
                  <a:ext cx="5940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8" name="Ink 57">
                  <a:extLst>
                    <a:ext uri="{FF2B5EF4-FFF2-40B4-BE49-F238E27FC236}">
                      <a16:creationId xmlns:a16="http://schemas.microsoft.com/office/drawing/2014/main" id="{B9A2CE28-91F5-7CA8-696D-479494589AE9}"/>
                    </a:ext>
                  </a:extLst>
                </p14:cNvPr>
                <p14:cNvContentPartPr/>
                <p14:nvPr/>
              </p14:nvContentPartPr>
              <p14:xfrm>
                <a:off x="3946856" y="4734306"/>
                <a:ext cx="89640" cy="72000"/>
              </p14:xfrm>
            </p:contentPart>
          </mc:Choice>
          <mc:Fallback>
            <p:pic>
              <p:nvPicPr>
                <p:cNvPr id="58" name="Ink 57">
                  <a:extLst>
                    <a:ext uri="{FF2B5EF4-FFF2-40B4-BE49-F238E27FC236}">
                      <a16:creationId xmlns:a16="http://schemas.microsoft.com/office/drawing/2014/main" id="{B9A2CE28-91F5-7CA8-696D-479494589AE9}"/>
                    </a:ext>
                  </a:extLst>
                </p:cNvPr>
                <p:cNvPicPr/>
                <p:nvPr/>
              </p:nvPicPr>
              <p:blipFill>
                <a:blip r:embed="rId69"/>
                <a:stretch>
                  <a:fillRect/>
                </a:stretch>
              </p:blipFill>
              <p:spPr>
                <a:xfrm>
                  <a:off x="3938216" y="4725306"/>
                  <a:ext cx="10728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9" name="Ink 58">
                  <a:extLst>
                    <a:ext uri="{FF2B5EF4-FFF2-40B4-BE49-F238E27FC236}">
                      <a16:creationId xmlns:a16="http://schemas.microsoft.com/office/drawing/2014/main" id="{CC17B273-8B2B-B0B3-54DE-6A0400DC298C}"/>
                    </a:ext>
                  </a:extLst>
                </p14:cNvPr>
                <p14:cNvContentPartPr/>
                <p14:nvPr/>
              </p14:nvContentPartPr>
              <p14:xfrm>
                <a:off x="4087616" y="4686426"/>
                <a:ext cx="43560" cy="68040"/>
              </p14:xfrm>
            </p:contentPart>
          </mc:Choice>
          <mc:Fallback>
            <p:pic>
              <p:nvPicPr>
                <p:cNvPr id="59" name="Ink 58">
                  <a:extLst>
                    <a:ext uri="{FF2B5EF4-FFF2-40B4-BE49-F238E27FC236}">
                      <a16:creationId xmlns:a16="http://schemas.microsoft.com/office/drawing/2014/main" id="{CC17B273-8B2B-B0B3-54DE-6A0400DC298C}"/>
                    </a:ext>
                  </a:extLst>
                </p:cNvPr>
                <p:cNvPicPr/>
                <p:nvPr/>
              </p:nvPicPr>
              <p:blipFill>
                <a:blip r:embed="rId71"/>
                <a:stretch>
                  <a:fillRect/>
                </a:stretch>
              </p:blipFill>
              <p:spPr>
                <a:xfrm>
                  <a:off x="4078976" y="4677426"/>
                  <a:ext cx="6120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0" name="Ink 59">
                  <a:extLst>
                    <a:ext uri="{FF2B5EF4-FFF2-40B4-BE49-F238E27FC236}">
                      <a16:creationId xmlns:a16="http://schemas.microsoft.com/office/drawing/2014/main" id="{8F70C3C1-522B-87A0-80CC-C185C51815B1}"/>
                    </a:ext>
                  </a:extLst>
                </p14:cNvPr>
                <p14:cNvContentPartPr/>
                <p14:nvPr/>
              </p14:nvContentPartPr>
              <p14:xfrm>
                <a:off x="4135856" y="4520826"/>
                <a:ext cx="73440" cy="178200"/>
              </p14:xfrm>
            </p:contentPart>
          </mc:Choice>
          <mc:Fallback>
            <p:pic>
              <p:nvPicPr>
                <p:cNvPr id="60" name="Ink 59">
                  <a:extLst>
                    <a:ext uri="{FF2B5EF4-FFF2-40B4-BE49-F238E27FC236}">
                      <a16:creationId xmlns:a16="http://schemas.microsoft.com/office/drawing/2014/main" id="{8F70C3C1-522B-87A0-80CC-C185C51815B1}"/>
                    </a:ext>
                  </a:extLst>
                </p:cNvPr>
                <p:cNvPicPr/>
                <p:nvPr/>
              </p:nvPicPr>
              <p:blipFill>
                <a:blip r:embed="rId73"/>
                <a:stretch>
                  <a:fillRect/>
                </a:stretch>
              </p:blipFill>
              <p:spPr>
                <a:xfrm>
                  <a:off x="4127216" y="4512186"/>
                  <a:ext cx="9108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1" name="Ink 60">
                  <a:extLst>
                    <a:ext uri="{FF2B5EF4-FFF2-40B4-BE49-F238E27FC236}">
                      <a16:creationId xmlns:a16="http://schemas.microsoft.com/office/drawing/2014/main" id="{318BA0FF-BA1E-696A-2BDE-F4742FDDE0CD}"/>
                    </a:ext>
                  </a:extLst>
                </p14:cNvPr>
                <p14:cNvContentPartPr/>
                <p14:nvPr/>
              </p14:nvContentPartPr>
              <p14:xfrm>
                <a:off x="4266896" y="4574466"/>
                <a:ext cx="69840" cy="74160"/>
              </p14:xfrm>
            </p:contentPart>
          </mc:Choice>
          <mc:Fallback>
            <p:pic>
              <p:nvPicPr>
                <p:cNvPr id="61" name="Ink 60">
                  <a:extLst>
                    <a:ext uri="{FF2B5EF4-FFF2-40B4-BE49-F238E27FC236}">
                      <a16:creationId xmlns:a16="http://schemas.microsoft.com/office/drawing/2014/main" id="{318BA0FF-BA1E-696A-2BDE-F4742FDDE0CD}"/>
                    </a:ext>
                  </a:extLst>
                </p:cNvPr>
                <p:cNvPicPr/>
                <p:nvPr/>
              </p:nvPicPr>
              <p:blipFill>
                <a:blip r:embed="rId75"/>
                <a:stretch>
                  <a:fillRect/>
                </a:stretch>
              </p:blipFill>
              <p:spPr>
                <a:xfrm>
                  <a:off x="4258256" y="4565466"/>
                  <a:ext cx="8748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2" name="Ink 61">
                  <a:extLst>
                    <a:ext uri="{FF2B5EF4-FFF2-40B4-BE49-F238E27FC236}">
                      <a16:creationId xmlns:a16="http://schemas.microsoft.com/office/drawing/2014/main" id="{930396E2-9BFD-07BC-5A83-3426997AC17E}"/>
                    </a:ext>
                  </a:extLst>
                </p14:cNvPr>
                <p14:cNvContentPartPr/>
                <p14:nvPr/>
              </p14:nvContentPartPr>
              <p14:xfrm>
                <a:off x="4363736" y="4515786"/>
                <a:ext cx="83160" cy="64800"/>
              </p14:xfrm>
            </p:contentPart>
          </mc:Choice>
          <mc:Fallback>
            <p:pic>
              <p:nvPicPr>
                <p:cNvPr id="62" name="Ink 61">
                  <a:extLst>
                    <a:ext uri="{FF2B5EF4-FFF2-40B4-BE49-F238E27FC236}">
                      <a16:creationId xmlns:a16="http://schemas.microsoft.com/office/drawing/2014/main" id="{930396E2-9BFD-07BC-5A83-3426997AC17E}"/>
                    </a:ext>
                  </a:extLst>
                </p:cNvPr>
                <p:cNvPicPr/>
                <p:nvPr/>
              </p:nvPicPr>
              <p:blipFill>
                <a:blip r:embed="rId77"/>
                <a:stretch>
                  <a:fillRect/>
                </a:stretch>
              </p:blipFill>
              <p:spPr>
                <a:xfrm>
                  <a:off x="4354736" y="4507146"/>
                  <a:ext cx="100800" cy="824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1038" name="Ink 1037">
                  <a:extLst>
                    <a:ext uri="{FF2B5EF4-FFF2-40B4-BE49-F238E27FC236}">
                      <a16:creationId xmlns:a16="http://schemas.microsoft.com/office/drawing/2014/main" id="{A704E124-B7C9-AD07-D99D-CB56BE1CDB3F}"/>
                    </a:ext>
                  </a:extLst>
                </p14:cNvPr>
                <p14:cNvContentPartPr/>
                <p14:nvPr/>
              </p14:nvContentPartPr>
              <p14:xfrm>
                <a:off x="4460216" y="4682826"/>
                <a:ext cx="109080" cy="147240"/>
              </p14:xfrm>
            </p:contentPart>
          </mc:Choice>
          <mc:Fallback>
            <p:pic>
              <p:nvPicPr>
                <p:cNvPr id="1038" name="Ink 1037">
                  <a:extLst>
                    <a:ext uri="{FF2B5EF4-FFF2-40B4-BE49-F238E27FC236}">
                      <a16:creationId xmlns:a16="http://schemas.microsoft.com/office/drawing/2014/main" id="{A704E124-B7C9-AD07-D99D-CB56BE1CDB3F}"/>
                    </a:ext>
                  </a:extLst>
                </p:cNvPr>
                <p:cNvPicPr/>
                <p:nvPr/>
              </p:nvPicPr>
              <p:blipFill>
                <a:blip r:embed="rId79"/>
                <a:stretch>
                  <a:fillRect/>
                </a:stretch>
              </p:blipFill>
              <p:spPr>
                <a:xfrm>
                  <a:off x="4451216" y="4673826"/>
                  <a:ext cx="12672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1041" name="Ink 1040">
                  <a:extLst>
                    <a:ext uri="{FF2B5EF4-FFF2-40B4-BE49-F238E27FC236}">
                      <a16:creationId xmlns:a16="http://schemas.microsoft.com/office/drawing/2014/main" id="{51111926-35FA-699D-B6F8-A225B0649296}"/>
                    </a:ext>
                  </a:extLst>
                </p14:cNvPr>
                <p14:cNvContentPartPr/>
                <p14:nvPr/>
              </p14:nvContentPartPr>
              <p14:xfrm>
                <a:off x="4485056" y="4756266"/>
                <a:ext cx="57240" cy="31320"/>
              </p14:xfrm>
            </p:contentPart>
          </mc:Choice>
          <mc:Fallback>
            <p:pic>
              <p:nvPicPr>
                <p:cNvPr id="1041" name="Ink 1040">
                  <a:extLst>
                    <a:ext uri="{FF2B5EF4-FFF2-40B4-BE49-F238E27FC236}">
                      <a16:creationId xmlns:a16="http://schemas.microsoft.com/office/drawing/2014/main" id="{51111926-35FA-699D-B6F8-A225B0649296}"/>
                    </a:ext>
                  </a:extLst>
                </p:cNvPr>
                <p:cNvPicPr/>
                <p:nvPr/>
              </p:nvPicPr>
              <p:blipFill>
                <a:blip r:embed="rId81"/>
                <a:stretch>
                  <a:fillRect/>
                </a:stretch>
              </p:blipFill>
              <p:spPr>
                <a:xfrm>
                  <a:off x="4476056" y="4747626"/>
                  <a:ext cx="7488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1044" name="Ink 1043">
                  <a:extLst>
                    <a:ext uri="{FF2B5EF4-FFF2-40B4-BE49-F238E27FC236}">
                      <a16:creationId xmlns:a16="http://schemas.microsoft.com/office/drawing/2014/main" id="{F090A17D-BDEE-0E4B-2825-2DB9326EA50B}"/>
                    </a:ext>
                  </a:extLst>
                </p14:cNvPr>
                <p14:cNvContentPartPr/>
                <p14:nvPr/>
              </p14:nvContentPartPr>
              <p14:xfrm>
                <a:off x="4602416" y="4594266"/>
                <a:ext cx="118440" cy="157320"/>
              </p14:xfrm>
            </p:contentPart>
          </mc:Choice>
          <mc:Fallback>
            <p:pic>
              <p:nvPicPr>
                <p:cNvPr id="1044" name="Ink 1043">
                  <a:extLst>
                    <a:ext uri="{FF2B5EF4-FFF2-40B4-BE49-F238E27FC236}">
                      <a16:creationId xmlns:a16="http://schemas.microsoft.com/office/drawing/2014/main" id="{F090A17D-BDEE-0E4B-2825-2DB9326EA50B}"/>
                    </a:ext>
                  </a:extLst>
                </p:cNvPr>
                <p:cNvPicPr/>
                <p:nvPr/>
              </p:nvPicPr>
              <p:blipFill>
                <a:blip r:embed="rId83"/>
                <a:stretch>
                  <a:fillRect/>
                </a:stretch>
              </p:blipFill>
              <p:spPr>
                <a:xfrm>
                  <a:off x="4593776" y="4585626"/>
                  <a:ext cx="13608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1045" name="Ink 1044">
                  <a:extLst>
                    <a:ext uri="{FF2B5EF4-FFF2-40B4-BE49-F238E27FC236}">
                      <a16:creationId xmlns:a16="http://schemas.microsoft.com/office/drawing/2014/main" id="{018049C3-03E3-6B93-18C0-2AABAD370018}"/>
                    </a:ext>
                  </a:extLst>
                </p14:cNvPr>
                <p14:cNvContentPartPr/>
                <p14:nvPr/>
              </p14:nvContentPartPr>
              <p14:xfrm>
                <a:off x="4786736" y="4659066"/>
                <a:ext cx="26280" cy="21960"/>
              </p14:xfrm>
            </p:contentPart>
          </mc:Choice>
          <mc:Fallback>
            <p:pic>
              <p:nvPicPr>
                <p:cNvPr id="1045" name="Ink 1044">
                  <a:extLst>
                    <a:ext uri="{FF2B5EF4-FFF2-40B4-BE49-F238E27FC236}">
                      <a16:creationId xmlns:a16="http://schemas.microsoft.com/office/drawing/2014/main" id="{018049C3-03E3-6B93-18C0-2AABAD370018}"/>
                    </a:ext>
                  </a:extLst>
                </p:cNvPr>
                <p:cNvPicPr/>
                <p:nvPr/>
              </p:nvPicPr>
              <p:blipFill>
                <a:blip r:embed="rId85"/>
                <a:stretch>
                  <a:fillRect/>
                </a:stretch>
              </p:blipFill>
              <p:spPr>
                <a:xfrm>
                  <a:off x="4778096" y="4650426"/>
                  <a:ext cx="4392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1056" name="Ink 1055">
                  <a:extLst>
                    <a:ext uri="{FF2B5EF4-FFF2-40B4-BE49-F238E27FC236}">
                      <a16:creationId xmlns:a16="http://schemas.microsoft.com/office/drawing/2014/main" id="{75BE305D-88AD-2E6F-4243-CAF6BD5BF670}"/>
                    </a:ext>
                  </a:extLst>
                </p14:cNvPr>
                <p14:cNvContentPartPr/>
                <p14:nvPr/>
              </p14:nvContentPartPr>
              <p14:xfrm>
                <a:off x="1925456" y="4825026"/>
                <a:ext cx="870120" cy="1425240"/>
              </p14:xfrm>
            </p:contentPart>
          </mc:Choice>
          <mc:Fallback>
            <p:pic>
              <p:nvPicPr>
                <p:cNvPr id="1056" name="Ink 1055">
                  <a:extLst>
                    <a:ext uri="{FF2B5EF4-FFF2-40B4-BE49-F238E27FC236}">
                      <a16:creationId xmlns:a16="http://schemas.microsoft.com/office/drawing/2014/main" id="{75BE305D-88AD-2E6F-4243-CAF6BD5BF670}"/>
                    </a:ext>
                  </a:extLst>
                </p:cNvPr>
                <p:cNvPicPr/>
                <p:nvPr/>
              </p:nvPicPr>
              <p:blipFill>
                <a:blip r:embed="rId87"/>
                <a:stretch>
                  <a:fillRect/>
                </a:stretch>
              </p:blipFill>
              <p:spPr>
                <a:xfrm>
                  <a:off x="1916456" y="4816026"/>
                  <a:ext cx="887760" cy="1442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8">
            <p14:nvContentPartPr>
              <p14:cNvPr id="1058" name="Ink 1057">
                <a:extLst>
                  <a:ext uri="{FF2B5EF4-FFF2-40B4-BE49-F238E27FC236}">
                    <a16:creationId xmlns:a16="http://schemas.microsoft.com/office/drawing/2014/main" id="{1BF795AF-ABA6-162C-2814-21A6E127B1D0}"/>
                  </a:ext>
                </a:extLst>
              </p14:cNvPr>
              <p14:cNvContentPartPr/>
              <p14:nvPr/>
            </p14:nvContentPartPr>
            <p14:xfrm>
              <a:off x="6465776" y="499986"/>
              <a:ext cx="1643400" cy="398880"/>
            </p14:xfrm>
          </p:contentPart>
        </mc:Choice>
        <mc:Fallback>
          <p:pic>
            <p:nvPicPr>
              <p:cNvPr id="1058" name="Ink 1057">
                <a:extLst>
                  <a:ext uri="{FF2B5EF4-FFF2-40B4-BE49-F238E27FC236}">
                    <a16:creationId xmlns:a16="http://schemas.microsoft.com/office/drawing/2014/main" id="{1BF795AF-ABA6-162C-2814-21A6E127B1D0}"/>
                  </a:ext>
                </a:extLst>
              </p:cNvPr>
              <p:cNvPicPr/>
              <p:nvPr/>
            </p:nvPicPr>
            <p:blipFill>
              <a:blip r:embed="rId89"/>
              <a:stretch>
                <a:fillRect/>
              </a:stretch>
            </p:blipFill>
            <p:spPr>
              <a:xfrm>
                <a:off x="6456776" y="490986"/>
                <a:ext cx="1661040" cy="416520"/>
              </a:xfrm>
              <a:prstGeom prst="rect">
                <a:avLst/>
              </a:prstGeom>
            </p:spPr>
          </p:pic>
        </mc:Fallback>
      </mc:AlternateContent>
      <p:grpSp>
        <p:nvGrpSpPr>
          <p:cNvPr id="1066" name="Group 1065">
            <a:extLst>
              <a:ext uri="{FF2B5EF4-FFF2-40B4-BE49-F238E27FC236}">
                <a16:creationId xmlns:a16="http://schemas.microsoft.com/office/drawing/2014/main" id="{D7C31600-E76F-84F9-5D48-CBCCAE9EEB06}"/>
              </a:ext>
            </a:extLst>
          </p:cNvPr>
          <p:cNvGrpSpPr/>
          <p:nvPr/>
        </p:nvGrpSpPr>
        <p:grpSpPr>
          <a:xfrm>
            <a:off x="10612616" y="2275866"/>
            <a:ext cx="2047680" cy="630360"/>
            <a:chOff x="10612616" y="2275866"/>
            <a:chExt cx="2047680" cy="630360"/>
          </a:xfrm>
        </p:grpSpPr>
        <mc:AlternateContent xmlns:mc="http://schemas.openxmlformats.org/markup-compatibility/2006">
          <mc:Choice xmlns:p14="http://schemas.microsoft.com/office/powerpoint/2010/main" Requires="p14">
            <p:contentPart p14:bwMode="auto" r:id="rId90">
              <p14:nvContentPartPr>
                <p14:cNvPr id="1059" name="Ink 1058">
                  <a:extLst>
                    <a:ext uri="{FF2B5EF4-FFF2-40B4-BE49-F238E27FC236}">
                      <a16:creationId xmlns:a16="http://schemas.microsoft.com/office/drawing/2014/main" id="{1C47C871-671C-57E8-7F75-ED568F315B61}"/>
                    </a:ext>
                  </a:extLst>
                </p14:cNvPr>
                <p14:cNvContentPartPr/>
                <p14:nvPr/>
              </p14:nvContentPartPr>
              <p14:xfrm>
                <a:off x="10612616" y="2392866"/>
                <a:ext cx="165240" cy="262440"/>
              </p14:xfrm>
            </p:contentPart>
          </mc:Choice>
          <mc:Fallback>
            <p:pic>
              <p:nvPicPr>
                <p:cNvPr id="1059" name="Ink 1058">
                  <a:extLst>
                    <a:ext uri="{FF2B5EF4-FFF2-40B4-BE49-F238E27FC236}">
                      <a16:creationId xmlns:a16="http://schemas.microsoft.com/office/drawing/2014/main" id="{1C47C871-671C-57E8-7F75-ED568F315B61}"/>
                    </a:ext>
                  </a:extLst>
                </p:cNvPr>
                <p:cNvPicPr/>
                <p:nvPr/>
              </p:nvPicPr>
              <p:blipFill>
                <a:blip r:embed="rId91"/>
                <a:stretch>
                  <a:fillRect/>
                </a:stretch>
              </p:blipFill>
              <p:spPr>
                <a:xfrm>
                  <a:off x="10603616" y="2384226"/>
                  <a:ext cx="18288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060" name="Ink 1059">
                  <a:extLst>
                    <a:ext uri="{FF2B5EF4-FFF2-40B4-BE49-F238E27FC236}">
                      <a16:creationId xmlns:a16="http://schemas.microsoft.com/office/drawing/2014/main" id="{6A67097B-A156-9012-F2C4-4345B1943617}"/>
                    </a:ext>
                  </a:extLst>
                </p14:cNvPr>
                <p14:cNvContentPartPr/>
                <p14:nvPr/>
              </p14:nvContentPartPr>
              <p14:xfrm>
                <a:off x="10814216" y="2461266"/>
                <a:ext cx="81000" cy="131040"/>
              </p14:xfrm>
            </p:contentPart>
          </mc:Choice>
          <mc:Fallback>
            <p:pic>
              <p:nvPicPr>
                <p:cNvPr id="1060" name="Ink 1059">
                  <a:extLst>
                    <a:ext uri="{FF2B5EF4-FFF2-40B4-BE49-F238E27FC236}">
                      <a16:creationId xmlns:a16="http://schemas.microsoft.com/office/drawing/2014/main" id="{6A67097B-A156-9012-F2C4-4345B1943617}"/>
                    </a:ext>
                  </a:extLst>
                </p:cNvPr>
                <p:cNvPicPr/>
                <p:nvPr/>
              </p:nvPicPr>
              <p:blipFill>
                <a:blip r:embed="rId93"/>
                <a:stretch>
                  <a:fillRect/>
                </a:stretch>
              </p:blipFill>
              <p:spPr>
                <a:xfrm>
                  <a:off x="10805216" y="2452626"/>
                  <a:ext cx="98640" cy="14868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061" name="Ink 1060">
                  <a:extLst>
                    <a:ext uri="{FF2B5EF4-FFF2-40B4-BE49-F238E27FC236}">
                      <a16:creationId xmlns:a16="http://schemas.microsoft.com/office/drawing/2014/main" id="{512176B4-651A-4306-539B-33A57F6D2EF3}"/>
                    </a:ext>
                  </a:extLst>
                </p14:cNvPr>
                <p14:cNvContentPartPr/>
                <p14:nvPr/>
              </p14:nvContentPartPr>
              <p14:xfrm>
                <a:off x="10930136" y="2275866"/>
                <a:ext cx="568080" cy="313560"/>
              </p14:xfrm>
            </p:contentPart>
          </mc:Choice>
          <mc:Fallback>
            <p:pic>
              <p:nvPicPr>
                <p:cNvPr id="1061" name="Ink 1060">
                  <a:extLst>
                    <a:ext uri="{FF2B5EF4-FFF2-40B4-BE49-F238E27FC236}">
                      <a16:creationId xmlns:a16="http://schemas.microsoft.com/office/drawing/2014/main" id="{512176B4-651A-4306-539B-33A57F6D2EF3}"/>
                    </a:ext>
                  </a:extLst>
                </p:cNvPr>
                <p:cNvPicPr/>
                <p:nvPr/>
              </p:nvPicPr>
              <p:blipFill>
                <a:blip r:embed="rId95"/>
                <a:stretch>
                  <a:fillRect/>
                </a:stretch>
              </p:blipFill>
              <p:spPr>
                <a:xfrm>
                  <a:off x="10921136" y="2267226"/>
                  <a:ext cx="58572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62" name="Ink 1061">
                  <a:extLst>
                    <a:ext uri="{FF2B5EF4-FFF2-40B4-BE49-F238E27FC236}">
                      <a16:creationId xmlns:a16="http://schemas.microsoft.com/office/drawing/2014/main" id="{FAA4D46F-79A1-DFC0-E346-E908C7F620B8}"/>
                    </a:ext>
                  </a:extLst>
                </p14:cNvPr>
                <p14:cNvContentPartPr/>
                <p14:nvPr/>
              </p14:nvContentPartPr>
              <p14:xfrm>
                <a:off x="11403536" y="2607786"/>
                <a:ext cx="585360" cy="298440"/>
              </p14:xfrm>
            </p:contentPart>
          </mc:Choice>
          <mc:Fallback>
            <p:pic>
              <p:nvPicPr>
                <p:cNvPr id="1062" name="Ink 1061">
                  <a:extLst>
                    <a:ext uri="{FF2B5EF4-FFF2-40B4-BE49-F238E27FC236}">
                      <a16:creationId xmlns:a16="http://schemas.microsoft.com/office/drawing/2014/main" id="{FAA4D46F-79A1-DFC0-E346-E908C7F620B8}"/>
                    </a:ext>
                  </a:extLst>
                </p:cNvPr>
                <p:cNvPicPr/>
                <p:nvPr/>
              </p:nvPicPr>
              <p:blipFill>
                <a:blip r:embed="rId97"/>
                <a:stretch>
                  <a:fillRect/>
                </a:stretch>
              </p:blipFill>
              <p:spPr>
                <a:xfrm>
                  <a:off x="11394536" y="2599146"/>
                  <a:ext cx="60300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63" name="Ink 1062">
                  <a:extLst>
                    <a:ext uri="{FF2B5EF4-FFF2-40B4-BE49-F238E27FC236}">
                      <a16:creationId xmlns:a16="http://schemas.microsoft.com/office/drawing/2014/main" id="{14D8D5D1-DE40-3B84-BD15-F0E9D6D0037E}"/>
                    </a:ext>
                  </a:extLst>
                </p14:cNvPr>
                <p14:cNvContentPartPr/>
                <p14:nvPr/>
              </p14:nvContentPartPr>
              <p14:xfrm>
                <a:off x="11965496" y="2562426"/>
                <a:ext cx="200520" cy="201240"/>
              </p14:xfrm>
            </p:contentPart>
          </mc:Choice>
          <mc:Fallback>
            <p:pic>
              <p:nvPicPr>
                <p:cNvPr id="1063" name="Ink 1062">
                  <a:extLst>
                    <a:ext uri="{FF2B5EF4-FFF2-40B4-BE49-F238E27FC236}">
                      <a16:creationId xmlns:a16="http://schemas.microsoft.com/office/drawing/2014/main" id="{14D8D5D1-DE40-3B84-BD15-F0E9D6D0037E}"/>
                    </a:ext>
                  </a:extLst>
                </p:cNvPr>
                <p:cNvPicPr/>
                <p:nvPr/>
              </p:nvPicPr>
              <p:blipFill>
                <a:blip r:embed="rId99"/>
                <a:stretch>
                  <a:fillRect/>
                </a:stretch>
              </p:blipFill>
              <p:spPr>
                <a:xfrm>
                  <a:off x="11956496" y="2553786"/>
                  <a:ext cx="21816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64" name="Ink 1063">
                  <a:extLst>
                    <a:ext uri="{FF2B5EF4-FFF2-40B4-BE49-F238E27FC236}">
                      <a16:creationId xmlns:a16="http://schemas.microsoft.com/office/drawing/2014/main" id="{2D1D5A2C-835E-E144-5231-0177F138A434}"/>
                    </a:ext>
                  </a:extLst>
                </p14:cNvPr>
                <p14:cNvContentPartPr/>
                <p14:nvPr/>
              </p14:nvContentPartPr>
              <p14:xfrm>
                <a:off x="12183656" y="2638746"/>
                <a:ext cx="48600" cy="102600"/>
              </p14:xfrm>
            </p:contentPart>
          </mc:Choice>
          <mc:Fallback>
            <p:pic>
              <p:nvPicPr>
                <p:cNvPr id="1064" name="Ink 1063">
                  <a:extLst>
                    <a:ext uri="{FF2B5EF4-FFF2-40B4-BE49-F238E27FC236}">
                      <a16:creationId xmlns:a16="http://schemas.microsoft.com/office/drawing/2014/main" id="{2D1D5A2C-835E-E144-5231-0177F138A434}"/>
                    </a:ext>
                  </a:extLst>
                </p:cNvPr>
                <p:cNvPicPr/>
                <p:nvPr/>
              </p:nvPicPr>
              <p:blipFill>
                <a:blip r:embed="rId101"/>
                <a:stretch>
                  <a:fillRect/>
                </a:stretch>
              </p:blipFill>
              <p:spPr>
                <a:xfrm>
                  <a:off x="12174656" y="2630106"/>
                  <a:ext cx="66240" cy="1202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65" name="Ink 1064">
                  <a:extLst>
                    <a:ext uri="{FF2B5EF4-FFF2-40B4-BE49-F238E27FC236}">
                      <a16:creationId xmlns:a16="http://schemas.microsoft.com/office/drawing/2014/main" id="{C2FA34D5-CDB9-E393-A7F8-AC9399240CEA}"/>
                    </a:ext>
                  </a:extLst>
                </p14:cNvPr>
                <p14:cNvContentPartPr/>
                <p14:nvPr/>
              </p14:nvContentPartPr>
              <p14:xfrm>
                <a:off x="12314336" y="2486106"/>
                <a:ext cx="345960" cy="308880"/>
              </p14:xfrm>
            </p:contentPart>
          </mc:Choice>
          <mc:Fallback>
            <p:pic>
              <p:nvPicPr>
                <p:cNvPr id="1065" name="Ink 1064">
                  <a:extLst>
                    <a:ext uri="{FF2B5EF4-FFF2-40B4-BE49-F238E27FC236}">
                      <a16:creationId xmlns:a16="http://schemas.microsoft.com/office/drawing/2014/main" id="{C2FA34D5-CDB9-E393-A7F8-AC9399240CEA}"/>
                    </a:ext>
                  </a:extLst>
                </p:cNvPr>
                <p:cNvPicPr/>
                <p:nvPr/>
              </p:nvPicPr>
              <p:blipFill>
                <a:blip r:embed="rId103"/>
                <a:stretch>
                  <a:fillRect/>
                </a:stretch>
              </p:blipFill>
              <p:spPr>
                <a:xfrm>
                  <a:off x="12305696" y="2477466"/>
                  <a:ext cx="363600" cy="326520"/>
                </a:xfrm>
                <a:prstGeom prst="rect">
                  <a:avLst/>
                </a:prstGeom>
              </p:spPr>
            </p:pic>
          </mc:Fallback>
        </mc:AlternateContent>
      </p:grpSp>
      <p:grpSp>
        <p:nvGrpSpPr>
          <p:cNvPr id="1069" name="Group 1068">
            <a:extLst>
              <a:ext uri="{FF2B5EF4-FFF2-40B4-BE49-F238E27FC236}">
                <a16:creationId xmlns:a16="http://schemas.microsoft.com/office/drawing/2014/main" id="{79867B2C-481A-EB7D-12ED-C72F15CB28C6}"/>
              </a:ext>
            </a:extLst>
          </p:cNvPr>
          <p:cNvGrpSpPr/>
          <p:nvPr/>
        </p:nvGrpSpPr>
        <p:grpSpPr>
          <a:xfrm>
            <a:off x="9818096" y="4837626"/>
            <a:ext cx="353520" cy="280080"/>
            <a:chOff x="9818096" y="4837626"/>
            <a:chExt cx="353520" cy="280080"/>
          </a:xfrm>
        </p:grpSpPr>
        <mc:AlternateContent xmlns:mc="http://schemas.openxmlformats.org/markup-compatibility/2006">
          <mc:Choice xmlns:p14="http://schemas.microsoft.com/office/powerpoint/2010/main" Requires="p14">
            <p:contentPart p14:bwMode="auto" r:id="rId104">
              <p14:nvContentPartPr>
                <p14:cNvPr id="1067" name="Ink 1066">
                  <a:extLst>
                    <a:ext uri="{FF2B5EF4-FFF2-40B4-BE49-F238E27FC236}">
                      <a16:creationId xmlns:a16="http://schemas.microsoft.com/office/drawing/2014/main" id="{9C9DB13B-8800-5A24-0EC3-17AE983062C0}"/>
                    </a:ext>
                  </a:extLst>
                </p14:cNvPr>
                <p14:cNvContentPartPr/>
                <p14:nvPr/>
              </p14:nvContentPartPr>
              <p14:xfrm>
                <a:off x="9829976" y="4837626"/>
                <a:ext cx="341640" cy="253800"/>
              </p14:xfrm>
            </p:contentPart>
          </mc:Choice>
          <mc:Fallback>
            <p:pic>
              <p:nvPicPr>
                <p:cNvPr id="1067" name="Ink 1066">
                  <a:extLst>
                    <a:ext uri="{FF2B5EF4-FFF2-40B4-BE49-F238E27FC236}">
                      <a16:creationId xmlns:a16="http://schemas.microsoft.com/office/drawing/2014/main" id="{9C9DB13B-8800-5A24-0EC3-17AE983062C0}"/>
                    </a:ext>
                  </a:extLst>
                </p:cNvPr>
                <p:cNvPicPr/>
                <p:nvPr/>
              </p:nvPicPr>
              <p:blipFill>
                <a:blip r:embed="rId105"/>
                <a:stretch>
                  <a:fillRect/>
                </a:stretch>
              </p:blipFill>
              <p:spPr>
                <a:xfrm>
                  <a:off x="9820976" y="4828986"/>
                  <a:ext cx="359280" cy="2714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68" name="Ink 1067">
                  <a:extLst>
                    <a:ext uri="{FF2B5EF4-FFF2-40B4-BE49-F238E27FC236}">
                      <a16:creationId xmlns:a16="http://schemas.microsoft.com/office/drawing/2014/main" id="{0F1B362A-E993-5E56-5CFB-4FE706C05F9E}"/>
                    </a:ext>
                  </a:extLst>
                </p14:cNvPr>
                <p14:cNvContentPartPr/>
                <p14:nvPr/>
              </p14:nvContentPartPr>
              <p14:xfrm>
                <a:off x="9818096" y="4970826"/>
                <a:ext cx="113760" cy="146880"/>
              </p14:xfrm>
            </p:contentPart>
          </mc:Choice>
          <mc:Fallback>
            <p:pic>
              <p:nvPicPr>
                <p:cNvPr id="1068" name="Ink 1067">
                  <a:extLst>
                    <a:ext uri="{FF2B5EF4-FFF2-40B4-BE49-F238E27FC236}">
                      <a16:creationId xmlns:a16="http://schemas.microsoft.com/office/drawing/2014/main" id="{0F1B362A-E993-5E56-5CFB-4FE706C05F9E}"/>
                    </a:ext>
                  </a:extLst>
                </p:cNvPr>
                <p:cNvPicPr/>
                <p:nvPr/>
              </p:nvPicPr>
              <p:blipFill>
                <a:blip r:embed="rId107"/>
                <a:stretch>
                  <a:fillRect/>
                </a:stretch>
              </p:blipFill>
              <p:spPr>
                <a:xfrm>
                  <a:off x="9809456" y="4961826"/>
                  <a:ext cx="131400" cy="164520"/>
                </a:xfrm>
                <a:prstGeom prst="rect">
                  <a:avLst/>
                </a:prstGeom>
              </p:spPr>
            </p:pic>
          </mc:Fallback>
        </mc:AlternateContent>
      </p:grpSp>
      <p:grpSp>
        <p:nvGrpSpPr>
          <p:cNvPr id="1089" name="Group 1088">
            <a:extLst>
              <a:ext uri="{FF2B5EF4-FFF2-40B4-BE49-F238E27FC236}">
                <a16:creationId xmlns:a16="http://schemas.microsoft.com/office/drawing/2014/main" id="{362CEAB2-4AA9-A4B6-DFDF-41B57C59C1B4}"/>
              </a:ext>
            </a:extLst>
          </p:cNvPr>
          <p:cNvGrpSpPr/>
          <p:nvPr/>
        </p:nvGrpSpPr>
        <p:grpSpPr>
          <a:xfrm>
            <a:off x="10305176" y="4224546"/>
            <a:ext cx="2311560" cy="572400"/>
            <a:chOff x="10305176" y="4224546"/>
            <a:chExt cx="2311560" cy="572400"/>
          </a:xfrm>
        </p:grpSpPr>
        <mc:AlternateContent xmlns:mc="http://schemas.openxmlformats.org/markup-compatibility/2006">
          <mc:Choice xmlns:p14="http://schemas.microsoft.com/office/powerpoint/2010/main" Requires="p14">
            <p:contentPart p14:bwMode="auto" r:id="rId108">
              <p14:nvContentPartPr>
                <p14:cNvPr id="1070" name="Ink 1069">
                  <a:extLst>
                    <a:ext uri="{FF2B5EF4-FFF2-40B4-BE49-F238E27FC236}">
                      <a16:creationId xmlns:a16="http://schemas.microsoft.com/office/drawing/2014/main" id="{CA7B0674-976A-5E54-C2C7-37FF020C26EB}"/>
                    </a:ext>
                  </a:extLst>
                </p14:cNvPr>
                <p14:cNvContentPartPr/>
                <p14:nvPr/>
              </p14:nvContentPartPr>
              <p14:xfrm>
                <a:off x="10305176" y="4566186"/>
                <a:ext cx="325080" cy="171000"/>
              </p14:xfrm>
            </p:contentPart>
          </mc:Choice>
          <mc:Fallback>
            <p:pic>
              <p:nvPicPr>
                <p:cNvPr id="1070" name="Ink 1069">
                  <a:extLst>
                    <a:ext uri="{FF2B5EF4-FFF2-40B4-BE49-F238E27FC236}">
                      <a16:creationId xmlns:a16="http://schemas.microsoft.com/office/drawing/2014/main" id="{CA7B0674-976A-5E54-C2C7-37FF020C26EB}"/>
                    </a:ext>
                  </a:extLst>
                </p:cNvPr>
                <p:cNvPicPr/>
                <p:nvPr/>
              </p:nvPicPr>
              <p:blipFill>
                <a:blip r:embed="rId109"/>
                <a:stretch>
                  <a:fillRect/>
                </a:stretch>
              </p:blipFill>
              <p:spPr>
                <a:xfrm>
                  <a:off x="10296176" y="4557186"/>
                  <a:ext cx="34272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071" name="Ink 1070">
                  <a:extLst>
                    <a:ext uri="{FF2B5EF4-FFF2-40B4-BE49-F238E27FC236}">
                      <a16:creationId xmlns:a16="http://schemas.microsoft.com/office/drawing/2014/main" id="{6615EF68-9364-D89F-3D4B-DAC3C0A07DE8}"/>
                    </a:ext>
                  </a:extLst>
                </p14:cNvPr>
                <p14:cNvContentPartPr/>
                <p14:nvPr/>
              </p14:nvContentPartPr>
              <p14:xfrm>
                <a:off x="10561136" y="4494906"/>
                <a:ext cx="29880" cy="6480"/>
              </p14:xfrm>
            </p:contentPart>
          </mc:Choice>
          <mc:Fallback>
            <p:pic>
              <p:nvPicPr>
                <p:cNvPr id="1071" name="Ink 1070">
                  <a:extLst>
                    <a:ext uri="{FF2B5EF4-FFF2-40B4-BE49-F238E27FC236}">
                      <a16:creationId xmlns:a16="http://schemas.microsoft.com/office/drawing/2014/main" id="{6615EF68-9364-D89F-3D4B-DAC3C0A07DE8}"/>
                    </a:ext>
                  </a:extLst>
                </p:cNvPr>
                <p:cNvPicPr/>
                <p:nvPr/>
              </p:nvPicPr>
              <p:blipFill>
                <a:blip r:embed="rId111"/>
                <a:stretch>
                  <a:fillRect/>
                </a:stretch>
              </p:blipFill>
              <p:spPr>
                <a:xfrm>
                  <a:off x="10552136" y="4485906"/>
                  <a:ext cx="4752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072" name="Ink 1071">
                  <a:extLst>
                    <a:ext uri="{FF2B5EF4-FFF2-40B4-BE49-F238E27FC236}">
                      <a16:creationId xmlns:a16="http://schemas.microsoft.com/office/drawing/2014/main" id="{6F2214D5-1420-8470-EF6A-5F668810A67B}"/>
                    </a:ext>
                  </a:extLst>
                </p14:cNvPr>
                <p14:cNvContentPartPr/>
                <p14:nvPr/>
              </p14:nvContentPartPr>
              <p14:xfrm>
                <a:off x="10654016" y="4467186"/>
                <a:ext cx="75240" cy="71640"/>
              </p14:xfrm>
            </p:contentPart>
          </mc:Choice>
          <mc:Fallback>
            <p:pic>
              <p:nvPicPr>
                <p:cNvPr id="1072" name="Ink 1071">
                  <a:extLst>
                    <a:ext uri="{FF2B5EF4-FFF2-40B4-BE49-F238E27FC236}">
                      <a16:creationId xmlns:a16="http://schemas.microsoft.com/office/drawing/2014/main" id="{6F2214D5-1420-8470-EF6A-5F668810A67B}"/>
                    </a:ext>
                  </a:extLst>
                </p:cNvPr>
                <p:cNvPicPr/>
                <p:nvPr/>
              </p:nvPicPr>
              <p:blipFill>
                <a:blip r:embed="rId113"/>
                <a:stretch>
                  <a:fillRect/>
                </a:stretch>
              </p:blipFill>
              <p:spPr>
                <a:xfrm>
                  <a:off x="10645016" y="4458186"/>
                  <a:ext cx="92880" cy="892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073" name="Ink 1072">
                  <a:extLst>
                    <a:ext uri="{FF2B5EF4-FFF2-40B4-BE49-F238E27FC236}">
                      <a16:creationId xmlns:a16="http://schemas.microsoft.com/office/drawing/2014/main" id="{826ADB12-3A63-4A17-5561-169790B427C5}"/>
                    </a:ext>
                  </a:extLst>
                </p14:cNvPr>
                <p14:cNvContentPartPr/>
                <p14:nvPr/>
              </p14:nvContentPartPr>
              <p14:xfrm>
                <a:off x="10786856" y="4357746"/>
                <a:ext cx="144360" cy="155880"/>
              </p14:xfrm>
            </p:contentPart>
          </mc:Choice>
          <mc:Fallback>
            <p:pic>
              <p:nvPicPr>
                <p:cNvPr id="1073" name="Ink 1072">
                  <a:extLst>
                    <a:ext uri="{FF2B5EF4-FFF2-40B4-BE49-F238E27FC236}">
                      <a16:creationId xmlns:a16="http://schemas.microsoft.com/office/drawing/2014/main" id="{826ADB12-3A63-4A17-5561-169790B427C5}"/>
                    </a:ext>
                  </a:extLst>
                </p:cNvPr>
                <p:cNvPicPr/>
                <p:nvPr/>
              </p:nvPicPr>
              <p:blipFill>
                <a:blip r:embed="rId115"/>
                <a:stretch>
                  <a:fillRect/>
                </a:stretch>
              </p:blipFill>
              <p:spPr>
                <a:xfrm>
                  <a:off x="10777856" y="4349106"/>
                  <a:ext cx="16200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74" name="Ink 1073">
                  <a:extLst>
                    <a:ext uri="{FF2B5EF4-FFF2-40B4-BE49-F238E27FC236}">
                      <a16:creationId xmlns:a16="http://schemas.microsoft.com/office/drawing/2014/main" id="{BCEE6376-8FE6-03ED-27E3-CD382FBB8B23}"/>
                    </a:ext>
                  </a:extLst>
                </p14:cNvPr>
                <p14:cNvContentPartPr/>
                <p14:nvPr/>
              </p14:nvContentPartPr>
              <p14:xfrm>
                <a:off x="10978376" y="4331106"/>
                <a:ext cx="73800" cy="93600"/>
              </p14:xfrm>
            </p:contentPart>
          </mc:Choice>
          <mc:Fallback>
            <p:pic>
              <p:nvPicPr>
                <p:cNvPr id="1074" name="Ink 1073">
                  <a:extLst>
                    <a:ext uri="{FF2B5EF4-FFF2-40B4-BE49-F238E27FC236}">
                      <a16:creationId xmlns:a16="http://schemas.microsoft.com/office/drawing/2014/main" id="{BCEE6376-8FE6-03ED-27E3-CD382FBB8B23}"/>
                    </a:ext>
                  </a:extLst>
                </p:cNvPr>
                <p:cNvPicPr/>
                <p:nvPr/>
              </p:nvPicPr>
              <p:blipFill>
                <a:blip r:embed="rId117"/>
                <a:stretch>
                  <a:fillRect/>
                </a:stretch>
              </p:blipFill>
              <p:spPr>
                <a:xfrm>
                  <a:off x="10969736" y="4322466"/>
                  <a:ext cx="91440" cy="11124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075" name="Ink 1074">
                  <a:extLst>
                    <a:ext uri="{FF2B5EF4-FFF2-40B4-BE49-F238E27FC236}">
                      <a16:creationId xmlns:a16="http://schemas.microsoft.com/office/drawing/2014/main" id="{A0BAB654-A76E-5850-F18C-339500788A79}"/>
                    </a:ext>
                  </a:extLst>
                </p14:cNvPr>
                <p14:cNvContentPartPr/>
                <p14:nvPr/>
              </p14:nvContentPartPr>
              <p14:xfrm>
                <a:off x="11109416" y="4346226"/>
                <a:ext cx="48960" cy="136080"/>
              </p14:xfrm>
            </p:contentPart>
          </mc:Choice>
          <mc:Fallback>
            <p:pic>
              <p:nvPicPr>
                <p:cNvPr id="1075" name="Ink 1074">
                  <a:extLst>
                    <a:ext uri="{FF2B5EF4-FFF2-40B4-BE49-F238E27FC236}">
                      <a16:creationId xmlns:a16="http://schemas.microsoft.com/office/drawing/2014/main" id="{A0BAB654-A76E-5850-F18C-339500788A79}"/>
                    </a:ext>
                  </a:extLst>
                </p:cNvPr>
                <p:cNvPicPr/>
                <p:nvPr/>
              </p:nvPicPr>
              <p:blipFill>
                <a:blip r:embed="rId119"/>
                <a:stretch>
                  <a:fillRect/>
                </a:stretch>
              </p:blipFill>
              <p:spPr>
                <a:xfrm>
                  <a:off x="11100416" y="4337586"/>
                  <a:ext cx="6660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076" name="Ink 1075">
                  <a:extLst>
                    <a:ext uri="{FF2B5EF4-FFF2-40B4-BE49-F238E27FC236}">
                      <a16:creationId xmlns:a16="http://schemas.microsoft.com/office/drawing/2014/main" id="{5892C4DE-DAA4-DB93-23C6-ACD9731823B7}"/>
                    </a:ext>
                  </a:extLst>
                </p14:cNvPr>
                <p14:cNvContentPartPr/>
                <p14:nvPr/>
              </p14:nvContentPartPr>
              <p14:xfrm>
                <a:off x="11111216" y="4522266"/>
                <a:ext cx="448920" cy="179640"/>
              </p14:xfrm>
            </p:contentPart>
          </mc:Choice>
          <mc:Fallback>
            <p:pic>
              <p:nvPicPr>
                <p:cNvPr id="1076" name="Ink 1075">
                  <a:extLst>
                    <a:ext uri="{FF2B5EF4-FFF2-40B4-BE49-F238E27FC236}">
                      <a16:creationId xmlns:a16="http://schemas.microsoft.com/office/drawing/2014/main" id="{5892C4DE-DAA4-DB93-23C6-ACD9731823B7}"/>
                    </a:ext>
                  </a:extLst>
                </p:cNvPr>
                <p:cNvPicPr/>
                <p:nvPr/>
              </p:nvPicPr>
              <p:blipFill>
                <a:blip r:embed="rId121"/>
                <a:stretch>
                  <a:fillRect/>
                </a:stretch>
              </p:blipFill>
              <p:spPr>
                <a:xfrm>
                  <a:off x="11102216" y="4513626"/>
                  <a:ext cx="46656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077" name="Ink 1076">
                  <a:extLst>
                    <a:ext uri="{FF2B5EF4-FFF2-40B4-BE49-F238E27FC236}">
                      <a16:creationId xmlns:a16="http://schemas.microsoft.com/office/drawing/2014/main" id="{A33AC7DF-FBB4-D6C2-BB53-47947A177CB3}"/>
                    </a:ext>
                  </a:extLst>
                </p14:cNvPr>
                <p14:cNvContentPartPr/>
                <p14:nvPr/>
              </p14:nvContentPartPr>
              <p14:xfrm>
                <a:off x="11645456" y="4485186"/>
                <a:ext cx="48600" cy="35280"/>
              </p14:xfrm>
            </p:contentPart>
          </mc:Choice>
          <mc:Fallback>
            <p:pic>
              <p:nvPicPr>
                <p:cNvPr id="1077" name="Ink 1076">
                  <a:extLst>
                    <a:ext uri="{FF2B5EF4-FFF2-40B4-BE49-F238E27FC236}">
                      <a16:creationId xmlns:a16="http://schemas.microsoft.com/office/drawing/2014/main" id="{A33AC7DF-FBB4-D6C2-BB53-47947A177CB3}"/>
                    </a:ext>
                  </a:extLst>
                </p:cNvPr>
                <p:cNvPicPr/>
                <p:nvPr/>
              </p:nvPicPr>
              <p:blipFill>
                <a:blip r:embed="rId123"/>
                <a:stretch>
                  <a:fillRect/>
                </a:stretch>
              </p:blipFill>
              <p:spPr>
                <a:xfrm>
                  <a:off x="11636816" y="4476546"/>
                  <a:ext cx="66240" cy="529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078" name="Ink 1077">
                  <a:extLst>
                    <a:ext uri="{FF2B5EF4-FFF2-40B4-BE49-F238E27FC236}">
                      <a16:creationId xmlns:a16="http://schemas.microsoft.com/office/drawing/2014/main" id="{E548F6C3-02CA-CFD4-8FA2-C9DAB95C8D16}"/>
                    </a:ext>
                  </a:extLst>
                </p14:cNvPr>
                <p14:cNvContentPartPr/>
                <p14:nvPr/>
              </p14:nvContentPartPr>
              <p14:xfrm>
                <a:off x="11744456" y="4362426"/>
                <a:ext cx="85320" cy="236880"/>
              </p14:xfrm>
            </p:contentPart>
          </mc:Choice>
          <mc:Fallback>
            <p:pic>
              <p:nvPicPr>
                <p:cNvPr id="1078" name="Ink 1077">
                  <a:extLst>
                    <a:ext uri="{FF2B5EF4-FFF2-40B4-BE49-F238E27FC236}">
                      <a16:creationId xmlns:a16="http://schemas.microsoft.com/office/drawing/2014/main" id="{E548F6C3-02CA-CFD4-8FA2-C9DAB95C8D16}"/>
                    </a:ext>
                  </a:extLst>
                </p:cNvPr>
                <p:cNvPicPr/>
                <p:nvPr/>
              </p:nvPicPr>
              <p:blipFill>
                <a:blip r:embed="rId125"/>
                <a:stretch>
                  <a:fillRect/>
                </a:stretch>
              </p:blipFill>
              <p:spPr>
                <a:xfrm>
                  <a:off x="11735816" y="4353426"/>
                  <a:ext cx="102960" cy="2545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079" name="Ink 1078">
                  <a:extLst>
                    <a:ext uri="{FF2B5EF4-FFF2-40B4-BE49-F238E27FC236}">
                      <a16:creationId xmlns:a16="http://schemas.microsoft.com/office/drawing/2014/main" id="{7835D40F-EEF9-B94A-0DD3-0BB5E2DAE4F9}"/>
                    </a:ext>
                  </a:extLst>
                </p14:cNvPr>
                <p14:cNvContentPartPr/>
                <p14:nvPr/>
              </p14:nvContentPartPr>
              <p14:xfrm>
                <a:off x="11852096" y="4224546"/>
                <a:ext cx="137880" cy="240120"/>
              </p14:xfrm>
            </p:contentPart>
          </mc:Choice>
          <mc:Fallback>
            <p:pic>
              <p:nvPicPr>
                <p:cNvPr id="1079" name="Ink 1078">
                  <a:extLst>
                    <a:ext uri="{FF2B5EF4-FFF2-40B4-BE49-F238E27FC236}">
                      <a16:creationId xmlns:a16="http://schemas.microsoft.com/office/drawing/2014/main" id="{7835D40F-EEF9-B94A-0DD3-0BB5E2DAE4F9}"/>
                    </a:ext>
                  </a:extLst>
                </p:cNvPr>
                <p:cNvPicPr/>
                <p:nvPr/>
              </p:nvPicPr>
              <p:blipFill>
                <a:blip r:embed="rId127"/>
                <a:stretch>
                  <a:fillRect/>
                </a:stretch>
              </p:blipFill>
              <p:spPr>
                <a:xfrm>
                  <a:off x="11843096" y="4215546"/>
                  <a:ext cx="15552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080" name="Ink 1079">
                  <a:extLst>
                    <a:ext uri="{FF2B5EF4-FFF2-40B4-BE49-F238E27FC236}">
                      <a16:creationId xmlns:a16="http://schemas.microsoft.com/office/drawing/2014/main" id="{3C4B2B5B-9049-7083-7406-E8D5B811F0E3}"/>
                    </a:ext>
                  </a:extLst>
                </p14:cNvPr>
                <p14:cNvContentPartPr/>
                <p14:nvPr/>
              </p14:nvContentPartPr>
              <p14:xfrm>
                <a:off x="12031376" y="4268466"/>
                <a:ext cx="210960" cy="103680"/>
              </p14:xfrm>
            </p:contentPart>
          </mc:Choice>
          <mc:Fallback>
            <p:pic>
              <p:nvPicPr>
                <p:cNvPr id="1080" name="Ink 1079">
                  <a:extLst>
                    <a:ext uri="{FF2B5EF4-FFF2-40B4-BE49-F238E27FC236}">
                      <a16:creationId xmlns:a16="http://schemas.microsoft.com/office/drawing/2014/main" id="{3C4B2B5B-9049-7083-7406-E8D5B811F0E3}"/>
                    </a:ext>
                  </a:extLst>
                </p:cNvPr>
                <p:cNvPicPr/>
                <p:nvPr/>
              </p:nvPicPr>
              <p:blipFill>
                <a:blip r:embed="rId129"/>
                <a:stretch>
                  <a:fillRect/>
                </a:stretch>
              </p:blipFill>
              <p:spPr>
                <a:xfrm>
                  <a:off x="12022736" y="4259826"/>
                  <a:ext cx="228600" cy="1213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081" name="Ink 1080">
                  <a:extLst>
                    <a:ext uri="{FF2B5EF4-FFF2-40B4-BE49-F238E27FC236}">
                      <a16:creationId xmlns:a16="http://schemas.microsoft.com/office/drawing/2014/main" id="{2D2F296E-B04A-4462-31CB-9F6E11572B21}"/>
                    </a:ext>
                  </a:extLst>
                </p14:cNvPr>
                <p14:cNvContentPartPr/>
                <p14:nvPr/>
              </p14:nvContentPartPr>
              <p14:xfrm>
                <a:off x="11853896" y="4595346"/>
                <a:ext cx="137880" cy="189000"/>
              </p14:xfrm>
            </p:contentPart>
          </mc:Choice>
          <mc:Fallback>
            <p:pic>
              <p:nvPicPr>
                <p:cNvPr id="1081" name="Ink 1080">
                  <a:extLst>
                    <a:ext uri="{FF2B5EF4-FFF2-40B4-BE49-F238E27FC236}">
                      <a16:creationId xmlns:a16="http://schemas.microsoft.com/office/drawing/2014/main" id="{2D2F296E-B04A-4462-31CB-9F6E11572B21}"/>
                    </a:ext>
                  </a:extLst>
                </p:cNvPr>
                <p:cNvPicPr/>
                <p:nvPr/>
              </p:nvPicPr>
              <p:blipFill>
                <a:blip r:embed="rId131"/>
                <a:stretch>
                  <a:fillRect/>
                </a:stretch>
              </p:blipFill>
              <p:spPr>
                <a:xfrm>
                  <a:off x="11844896" y="4586346"/>
                  <a:ext cx="15552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082" name="Ink 1081">
                  <a:extLst>
                    <a:ext uri="{FF2B5EF4-FFF2-40B4-BE49-F238E27FC236}">
                      <a16:creationId xmlns:a16="http://schemas.microsoft.com/office/drawing/2014/main" id="{96F5C36D-6F56-F0FC-A7C7-3B48FA099B57}"/>
                    </a:ext>
                  </a:extLst>
                </p14:cNvPr>
                <p14:cNvContentPartPr/>
                <p14:nvPr/>
              </p14:nvContentPartPr>
              <p14:xfrm>
                <a:off x="11913656" y="4674186"/>
                <a:ext cx="69120" cy="40680"/>
              </p14:xfrm>
            </p:contentPart>
          </mc:Choice>
          <mc:Fallback>
            <p:pic>
              <p:nvPicPr>
                <p:cNvPr id="1082" name="Ink 1081">
                  <a:extLst>
                    <a:ext uri="{FF2B5EF4-FFF2-40B4-BE49-F238E27FC236}">
                      <a16:creationId xmlns:a16="http://schemas.microsoft.com/office/drawing/2014/main" id="{96F5C36D-6F56-F0FC-A7C7-3B48FA099B57}"/>
                    </a:ext>
                  </a:extLst>
                </p:cNvPr>
                <p:cNvPicPr/>
                <p:nvPr/>
              </p:nvPicPr>
              <p:blipFill>
                <a:blip r:embed="rId133"/>
                <a:stretch>
                  <a:fillRect/>
                </a:stretch>
              </p:blipFill>
              <p:spPr>
                <a:xfrm>
                  <a:off x="11904656" y="4665546"/>
                  <a:ext cx="86760" cy="583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083" name="Ink 1082">
                  <a:extLst>
                    <a:ext uri="{FF2B5EF4-FFF2-40B4-BE49-F238E27FC236}">
                      <a16:creationId xmlns:a16="http://schemas.microsoft.com/office/drawing/2014/main" id="{FCA2DDFA-C44A-A2D3-BB22-72A7F0F19145}"/>
                    </a:ext>
                  </a:extLst>
                </p14:cNvPr>
                <p14:cNvContentPartPr/>
                <p14:nvPr/>
              </p14:nvContentPartPr>
              <p14:xfrm>
                <a:off x="12056936" y="4544946"/>
                <a:ext cx="228960" cy="148680"/>
              </p14:xfrm>
            </p:contentPart>
          </mc:Choice>
          <mc:Fallback>
            <p:pic>
              <p:nvPicPr>
                <p:cNvPr id="1083" name="Ink 1082">
                  <a:extLst>
                    <a:ext uri="{FF2B5EF4-FFF2-40B4-BE49-F238E27FC236}">
                      <a16:creationId xmlns:a16="http://schemas.microsoft.com/office/drawing/2014/main" id="{FCA2DDFA-C44A-A2D3-BB22-72A7F0F19145}"/>
                    </a:ext>
                  </a:extLst>
                </p:cNvPr>
                <p:cNvPicPr/>
                <p:nvPr/>
              </p:nvPicPr>
              <p:blipFill>
                <a:blip r:embed="rId135"/>
                <a:stretch>
                  <a:fillRect/>
                </a:stretch>
              </p:blipFill>
              <p:spPr>
                <a:xfrm>
                  <a:off x="12047936" y="4536306"/>
                  <a:ext cx="246600" cy="1663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084" name="Ink 1083">
                  <a:extLst>
                    <a:ext uri="{FF2B5EF4-FFF2-40B4-BE49-F238E27FC236}">
                      <a16:creationId xmlns:a16="http://schemas.microsoft.com/office/drawing/2014/main" id="{E1C04E23-7F82-18AE-3225-AFEC996B505E}"/>
                    </a:ext>
                  </a:extLst>
                </p14:cNvPr>
                <p14:cNvContentPartPr/>
                <p14:nvPr/>
              </p14:nvContentPartPr>
              <p14:xfrm>
                <a:off x="12340616" y="4529826"/>
                <a:ext cx="20880" cy="45000"/>
              </p14:xfrm>
            </p:contentPart>
          </mc:Choice>
          <mc:Fallback>
            <p:pic>
              <p:nvPicPr>
                <p:cNvPr id="1084" name="Ink 1083">
                  <a:extLst>
                    <a:ext uri="{FF2B5EF4-FFF2-40B4-BE49-F238E27FC236}">
                      <a16:creationId xmlns:a16="http://schemas.microsoft.com/office/drawing/2014/main" id="{E1C04E23-7F82-18AE-3225-AFEC996B505E}"/>
                    </a:ext>
                  </a:extLst>
                </p:cNvPr>
                <p:cNvPicPr/>
                <p:nvPr/>
              </p:nvPicPr>
              <p:blipFill>
                <a:blip r:embed="rId137"/>
                <a:stretch>
                  <a:fillRect/>
                </a:stretch>
              </p:blipFill>
              <p:spPr>
                <a:xfrm>
                  <a:off x="12331616" y="4521186"/>
                  <a:ext cx="3852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085" name="Ink 1084">
                  <a:extLst>
                    <a:ext uri="{FF2B5EF4-FFF2-40B4-BE49-F238E27FC236}">
                      <a16:creationId xmlns:a16="http://schemas.microsoft.com/office/drawing/2014/main" id="{CAC5524D-7579-4CD2-0C8D-97F881B87FA4}"/>
                    </a:ext>
                  </a:extLst>
                </p14:cNvPr>
                <p14:cNvContentPartPr/>
                <p14:nvPr/>
              </p14:nvContentPartPr>
              <p14:xfrm>
                <a:off x="12343496" y="4496706"/>
                <a:ext cx="58320" cy="16200"/>
              </p14:xfrm>
            </p:contentPart>
          </mc:Choice>
          <mc:Fallback>
            <p:pic>
              <p:nvPicPr>
                <p:cNvPr id="1085" name="Ink 1084">
                  <a:extLst>
                    <a:ext uri="{FF2B5EF4-FFF2-40B4-BE49-F238E27FC236}">
                      <a16:creationId xmlns:a16="http://schemas.microsoft.com/office/drawing/2014/main" id="{CAC5524D-7579-4CD2-0C8D-97F881B87FA4}"/>
                    </a:ext>
                  </a:extLst>
                </p:cNvPr>
                <p:cNvPicPr/>
                <p:nvPr/>
              </p:nvPicPr>
              <p:blipFill>
                <a:blip r:embed="rId139"/>
                <a:stretch>
                  <a:fillRect/>
                </a:stretch>
              </p:blipFill>
              <p:spPr>
                <a:xfrm>
                  <a:off x="12334856" y="4488066"/>
                  <a:ext cx="7596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086" name="Ink 1085">
                  <a:extLst>
                    <a:ext uri="{FF2B5EF4-FFF2-40B4-BE49-F238E27FC236}">
                      <a16:creationId xmlns:a16="http://schemas.microsoft.com/office/drawing/2014/main" id="{8F5C1842-9F87-6BBE-DB4E-660AF7E3BCE7}"/>
                    </a:ext>
                  </a:extLst>
                </p14:cNvPr>
                <p14:cNvContentPartPr/>
                <p14:nvPr/>
              </p14:nvContentPartPr>
              <p14:xfrm>
                <a:off x="12442856" y="4411026"/>
                <a:ext cx="99360" cy="141840"/>
              </p14:xfrm>
            </p:contentPart>
          </mc:Choice>
          <mc:Fallback>
            <p:pic>
              <p:nvPicPr>
                <p:cNvPr id="1086" name="Ink 1085">
                  <a:extLst>
                    <a:ext uri="{FF2B5EF4-FFF2-40B4-BE49-F238E27FC236}">
                      <a16:creationId xmlns:a16="http://schemas.microsoft.com/office/drawing/2014/main" id="{8F5C1842-9F87-6BBE-DB4E-660AF7E3BCE7}"/>
                    </a:ext>
                  </a:extLst>
                </p:cNvPr>
                <p:cNvPicPr/>
                <p:nvPr/>
              </p:nvPicPr>
              <p:blipFill>
                <a:blip r:embed="rId141"/>
                <a:stretch>
                  <a:fillRect/>
                </a:stretch>
              </p:blipFill>
              <p:spPr>
                <a:xfrm>
                  <a:off x="12433856" y="4402386"/>
                  <a:ext cx="117000" cy="15948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1087" name="Ink 1086">
                  <a:extLst>
                    <a:ext uri="{FF2B5EF4-FFF2-40B4-BE49-F238E27FC236}">
                      <a16:creationId xmlns:a16="http://schemas.microsoft.com/office/drawing/2014/main" id="{EF34EF72-C839-A152-D044-964170CCBDD2}"/>
                    </a:ext>
                  </a:extLst>
                </p14:cNvPr>
                <p14:cNvContentPartPr/>
                <p14:nvPr/>
              </p14:nvContentPartPr>
              <p14:xfrm>
                <a:off x="12417656" y="4642146"/>
                <a:ext cx="173160" cy="154800"/>
              </p14:xfrm>
            </p:contentPart>
          </mc:Choice>
          <mc:Fallback>
            <p:pic>
              <p:nvPicPr>
                <p:cNvPr id="1087" name="Ink 1086">
                  <a:extLst>
                    <a:ext uri="{FF2B5EF4-FFF2-40B4-BE49-F238E27FC236}">
                      <a16:creationId xmlns:a16="http://schemas.microsoft.com/office/drawing/2014/main" id="{EF34EF72-C839-A152-D044-964170CCBDD2}"/>
                    </a:ext>
                  </a:extLst>
                </p:cNvPr>
                <p:cNvPicPr/>
                <p:nvPr/>
              </p:nvPicPr>
              <p:blipFill>
                <a:blip r:embed="rId143"/>
                <a:stretch>
                  <a:fillRect/>
                </a:stretch>
              </p:blipFill>
              <p:spPr>
                <a:xfrm>
                  <a:off x="12409016" y="4633146"/>
                  <a:ext cx="19080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088" name="Ink 1087">
                  <a:extLst>
                    <a:ext uri="{FF2B5EF4-FFF2-40B4-BE49-F238E27FC236}">
                      <a16:creationId xmlns:a16="http://schemas.microsoft.com/office/drawing/2014/main" id="{CD37108D-44FD-FF1D-FA28-76F7C244EE09}"/>
                    </a:ext>
                  </a:extLst>
                </p14:cNvPr>
                <p14:cNvContentPartPr/>
                <p14:nvPr/>
              </p14:nvContentPartPr>
              <p14:xfrm>
                <a:off x="12562736" y="4670226"/>
                <a:ext cx="54000" cy="32040"/>
              </p14:xfrm>
            </p:contentPart>
          </mc:Choice>
          <mc:Fallback>
            <p:pic>
              <p:nvPicPr>
                <p:cNvPr id="1088" name="Ink 1087">
                  <a:extLst>
                    <a:ext uri="{FF2B5EF4-FFF2-40B4-BE49-F238E27FC236}">
                      <a16:creationId xmlns:a16="http://schemas.microsoft.com/office/drawing/2014/main" id="{CD37108D-44FD-FF1D-FA28-76F7C244EE09}"/>
                    </a:ext>
                  </a:extLst>
                </p:cNvPr>
                <p:cNvPicPr/>
                <p:nvPr/>
              </p:nvPicPr>
              <p:blipFill>
                <a:blip r:embed="rId145"/>
                <a:stretch>
                  <a:fillRect/>
                </a:stretch>
              </p:blipFill>
              <p:spPr>
                <a:xfrm>
                  <a:off x="12553736" y="4661586"/>
                  <a:ext cx="71640" cy="49680"/>
                </a:xfrm>
                <a:prstGeom prst="rect">
                  <a:avLst/>
                </a:prstGeom>
              </p:spPr>
            </p:pic>
          </mc:Fallback>
        </mc:AlternateContent>
      </p:grpSp>
    </p:spTree>
    <p:extLst>
      <p:ext uri="{BB962C8B-B14F-4D97-AF65-F5344CB8AC3E}">
        <p14:creationId xmlns:p14="http://schemas.microsoft.com/office/powerpoint/2010/main" val="3612373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33B923-9FE1-4581-80F7-01E670C8E7EB}"/>
              </a:ext>
            </a:extLst>
          </p:cNvPr>
          <p:cNvSpPr txBox="1"/>
          <p:nvPr/>
        </p:nvSpPr>
        <p:spPr>
          <a:xfrm>
            <a:off x="2301081" y="71163"/>
            <a:ext cx="9174306" cy="551241"/>
          </a:xfrm>
          <a:prstGeom prst="rect">
            <a:avLst/>
          </a:prstGeom>
          <a:noFill/>
        </p:spPr>
        <p:txBody>
          <a:bodyPr wrap="none" rtlCol="0">
            <a:spAutoFit/>
          </a:bodyPr>
          <a:lstStyle/>
          <a:p>
            <a:r>
              <a:rPr lang="en-US" sz="2982"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50739" y="606647"/>
            <a:ext cx="5437118" cy="6440609"/>
          </a:xfrm>
          <a:prstGeom prst="rect">
            <a:avLst/>
          </a:prstGeom>
          <a:noFill/>
        </p:spPr>
        <p:txBody>
          <a:bodyPr wrap="square" rtlCol="0">
            <a:spAutoFit/>
          </a:bodyPr>
          <a:lstStyle/>
          <a:p>
            <a:pPr marL="125111" indent="-125111"/>
            <a:r>
              <a:rPr lang="en-US" sz="1491" b="1" dirty="0">
                <a:latin typeface="Arial" panose="020B0604020202020204" pitchFamily="34" charset="0"/>
              </a:rPr>
              <a:t>1. </a:t>
            </a:r>
            <a:r>
              <a:rPr lang="en-US" sz="1491" dirty="0">
                <a:latin typeface="Arial" panose="020B0604020202020204" pitchFamily="34" charset="0"/>
              </a:rPr>
              <a:t>Generation of high diversity of chains during development of stem cells to B-cells in bone marrow.</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DNA rearrangements </a:t>
            </a:r>
            <a:r>
              <a:rPr lang="en-US" sz="1491" dirty="0">
                <a:latin typeface="Arial" panose="020B0604020202020204" pitchFamily="34" charset="0"/>
              </a:rPr>
              <a:t>to generate functional exons for variable segments of both light and heavy chain.</a:t>
            </a:r>
          </a:p>
          <a:p>
            <a:pPr marL="125111" indent="-125111">
              <a:spcBef>
                <a:spcPts val="213"/>
              </a:spcBef>
            </a:pPr>
            <a:r>
              <a:rPr lang="en-US" sz="1491" b="1" dirty="0">
                <a:latin typeface="Arial" panose="020B0604020202020204" pitchFamily="34" charset="0"/>
              </a:rPr>
              <a:t>2. </a:t>
            </a:r>
            <a:r>
              <a:rPr lang="en-US" sz="1491" dirty="0">
                <a:latin typeface="Arial" panose="020B0604020202020204" pitchFamily="34" charset="0"/>
              </a:rPr>
              <a:t>Molecular &amp; cellular biology of </a:t>
            </a:r>
            <a:r>
              <a:rPr lang="en-US" sz="1491" dirty="0">
                <a:solidFill>
                  <a:srgbClr val="C00000"/>
                </a:solidFill>
                <a:latin typeface="Arial" panose="020B0604020202020204" pitchFamily="34" charset="0"/>
              </a:rPr>
              <a:t>membrane bound antibodies </a:t>
            </a:r>
            <a:r>
              <a:rPr lang="en-US" sz="1491" dirty="0">
                <a:latin typeface="Arial" panose="020B0604020202020204" pitchFamily="34" charset="0"/>
              </a:rPr>
              <a:t>on cell surface = B-cell receptor (BCR)</a:t>
            </a:r>
          </a:p>
          <a:p>
            <a:pPr marL="304324" indent="-304324">
              <a:buFont typeface="Arial" panose="020B0604020202020204" pitchFamily="34" charset="0"/>
              <a:buChar char="•"/>
            </a:pPr>
            <a:r>
              <a:rPr lang="en-US" sz="1491" dirty="0">
                <a:latin typeface="Arial" panose="020B0604020202020204" pitchFamily="34" charset="0"/>
              </a:rPr>
              <a:t>Transcriptional enhancers, mRNA splicing</a:t>
            </a:r>
          </a:p>
          <a:p>
            <a:pPr marL="304324" indent="-304324">
              <a:buFont typeface="Arial" panose="020B0604020202020204" pitchFamily="34" charset="0"/>
              <a:buChar char="•"/>
            </a:pPr>
            <a:r>
              <a:rPr lang="en-US" sz="1491" dirty="0">
                <a:latin typeface="Arial" panose="020B0604020202020204" pitchFamily="34" charset="0"/>
              </a:rPr>
              <a:t>Light chain and heavy chain exported to surface of B-cells.</a:t>
            </a:r>
          </a:p>
          <a:p>
            <a:pPr marL="125111" indent="-125111">
              <a:spcBef>
                <a:spcPts val="213"/>
              </a:spcBef>
            </a:pPr>
            <a:r>
              <a:rPr lang="en-US" sz="1491" b="1" dirty="0">
                <a:latin typeface="Arial" panose="020B0604020202020204" pitchFamily="34" charset="0"/>
              </a:rPr>
              <a:t>3. </a:t>
            </a:r>
            <a:r>
              <a:rPr lang="en-US" sz="1491" dirty="0">
                <a:solidFill>
                  <a:srgbClr val="C00000"/>
                </a:solidFill>
                <a:latin typeface="Arial" panose="020B0604020202020204" pitchFamily="34" charset="0"/>
              </a:rPr>
              <a:t>Self tolerance </a:t>
            </a:r>
            <a:r>
              <a:rPr lang="en-US" sz="1491" dirty="0">
                <a:latin typeface="Arial" panose="020B0604020202020204" pitchFamily="34" charset="0"/>
              </a:rPr>
              <a:t>test to prevent autoimmune diseases, autoreactive B-cells eliminated.</a:t>
            </a:r>
            <a:endParaRPr lang="en-US" sz="1491" i="1" dirty="0">
              <a:latin typeface="Arial" panose="020B0604020202020204" pitchFamily="34" charset="0"/>
            </a:endParaRPr>
          </a:p>
          <a:p>
            <a:pPr>
              <a:spcBef>
                <a:spcPts val="213"/>
              </a:spcBef>
            </a:pPr>
            <a:r>
              <a:rPr lang="en-US" sz="1491" b="1" dirty="0">
                <a:latin typeface="Arial" panose="020B0604020202020204" pitchFamily="34" charset="0"/>
              </a:rPr>
              <a:t>4. </a:t>
            </a:r>
            <a:r>
              <a:rPr lang="en-US" sz="1491" dirty="0">
                <a:latin typeface="Arial" panose="020B0604020202020204" pitchFamily="34" charset="0"/>
              </a:rPr>
              <a:t>Encounter and </a:t>
            </a:r>
            <a:r>
              <a:rPr lang="en-US" sz="1491" dirty="0">
                <a:solidFill>
                  <a:srgbClr val="C00000"/>
                </a:solidFill>
                <a:latin typeface="Arial" panose="020B0604020202020204" pitchFamily="34" charset="0"/>
              </a:rPr>
              <a:t>capture of antigen</a:t>
            </a:r>
            <a:r>
              <a:rPr lang="en-US" sz="1491" dirty="0">
                <a:latin typeface="Arial" panose="020B0604020202020204" pitchFamily="34" charset="0"/>
              </a:rPr>
              <a:t> in lymph nodes</a:t>
            </a:r>
          </a:p>
          <a:p>
            <a:pPr>
              <a:spcBef>
                <a:spcPts val="213"/>
              </a:spcBef>
            </a:pPr>
            <a:r>
              <a:rPr lang="en-US" sz="1491" b="1" dirty="0">
                <a:latin typeface="Arial" panose="020B0604020202020204" pitchFamily="34" charset="0"/>
              </a:rPr>
              <a:t>5. </a:t>
            </a:r>
            <a:r>
              <a:rPr lang="en-US" sz="1491" dirty="0">
                <a:latin typeface="Arial" panose="020B0604020202020204" pitchFamily="34" charset="0"/>
              </a:rPr>
              <a:t>Activation of </a:t>
            </a:r>
            <a:r>
              <a:rPr lang="en-US" sz="1491" dirty="0">
                <a:solidFill>
                  <a:srgbClr val="C00000"/>
                </a:solidFill>
                <a:latin typeface="Arial" panose="020B0604020202020204" pitchFamily="34" charset="0"/>
              </a:rPr>
              <a:t>B-cells by T</a:t>
            </a:r>
            <a:r>
              <a:rPr lang="en-US" sz="1491" baseline="-25000" dirty="0">
                <a:solidFill>
                  <a:srgbClr val="C00000"/>
                </a:solidFill>
                <a:latin typeface="Arial" panose="020B0604020202020204" pitchFamily="34" charset="0"/>
              </a:rPr>
              <a:t>H</a:t>
            </a:r>
            <a:r>
              <a:rPr lang="en-US" sz="1491" dirty="0">
                <a:solidFill>
                  <a:srgbClr val="C00000"/>
                </a:solidFill>
                <a:latin typeface="Arial" panose="020B0604020202020204" pitchFamily="34" charset="0"/>
              </a:rPr>
              <a:t> cells</a:t>
            </a:r>
          </a:p>
          <a:p>
            <a:pPr marL="304324" indent="-304324">
              <a:buFont typeface="Arial" panose="020B0604020202020204" pitchFamily="34" charset="0"/>
              <a:buChar char="•"/>
            </a:pPr>
            <a:r>
              <a:rPr lang="en-US" sz="1491" dirty="0">
                <a:latin typeface="Arial" panose="020B0604020202020204" pitchFamily="34" charset="0"/>
              </a:rPr>
              <a:t>Peptides from pathogen presented on major histocompatibility proteins (MHC II).</a:t>
            </a:r>
          </a:p>
          <a:p>
            <a:pPr marL="304324" indent="-304324">
              <a:buFont typeface="Arial" panose="020B0604020202020204" pitchFamily="34" charset="0"/>
              <a:buChar char="•"/>
            </a:pPr>
            <a:r>
              <a:rPr lang="en-US" sz="1491" dirty="0">
                <a:latin typeface="Arial" panose="020B0604020202020204" pitchFamily="34" charset="0"/>
              </a:rPr>
              <a:t>T-cell activation by tyrosine kinase receptors (T-cell Receptor, TCR), secretion of signaling molecules.</a:t>
            </a:r>
          </a:p>
          <a:p>
            <a:pPr>
              <a:spcBef>
                <a:spcPts val="213"/>
              </a:spcBef>
            </a:pPr>
            <a:r>
              <a:rPr lang="en-US" sz="1491" b="1" dirty="0">
                <a:latin typeface="Arial" panose="020B0604020202020204" pitchFamily="34" charset="0"/>
              </a:rPr>
              <a:t>6. </a:t>
            </a:r>
            <a:r>
              <a:rPr lang="en-US" sz="1491" dirty="0">
                <a:latin typeface="Arial" panose="020B0604020202020204" pitchFamily="34" charset="0"/>
              </a:rPr>
              <a:t>Development of</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Plasma cells </a:t>
            </a:r>
            <a:r>
              <a:rPr lang="en-US" sz="1491" dirty="0">
                <a:latin typeface="Arial" panose="020B0604020202020204" pitchFamily="34" charset="0"/>
              </a:rPr>
              <a:t>- Production of soluble antibodies of the same specificity as the parent B-cell.</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B-memory</a:t>
            </a:r>
            <a:r>
              <a:rPr lang="en-US" sz="1491" dirty="0">
                <a:latin typeface="Arial" panose="020B0604020202020204" pitchFamily="34" charset="0"/>
              </a:rPr>
              <a:t> cells (basis of immunity)</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T-memory</a:t>
            </a:r>
            <a:r>
              <a:rPr lang="en-US" sz="1491" dirty="0">
                <a:latin typeface="Arial" panose="020B0604020202020204" pitchFamily="34" charset="0"/>
              </a:rPr>
              <a:t> cells (basis of immunity)</a:t>
            </a:r>
          </a:p>
          <a:p>
            <a:pPr>
              <a:spcBef>
                <a:spcPts val="213"/>
              </a:spcBef>
            </a:pPr>
            <a:r>
              <a:rPr lang="en-US" sz="1491" b="1" dirty="0">
                <a:latin typeface="Arial" panose="020B0604020202020204" pitchFamily="34" charset="0"/>
              </a:rPr>
              <a:t>7. </a:t>
            </a:r>
            <a:r>
              <a:rPr lang="en-US" sz="1491" dirty="0">
                <a:latin typeface="Arial" panose="020B0604020202020204" pitchFamily="34" charset="0"/>
              </a:rPr>
              <a:t>Destruction of Pathogens</a:t>
            </a:r>
          </a:p>
          <a:p>
            <a:pPr marL="304324" indent="-304324">
              <a:buFont typeface="Arial" panose="020B0604020202020204" pitchFamily="34" charset="0"/>
              <a:buChar char="•"/>
            </a:pPr>
            <a:r>
              <a:rPr lang="en-US" sz="1491" dirty="0">
                <a:latin typeface="Arial" panose="020B0604020202020204" pitchFamily="34" charset="0"/>
              </a:rPr>
              <a:t>Fc region of antibody  binds to Fc Receptor on NK cells, neutrophiles, macrophages</a:t>
            </a:r>
          </a:p>
          <a:p>
            <a:pPr marL="304324" indent="-304324">
              <a:buFont typeface="Arial" panose="020B0604020202020204" pitchFamily="34" charset="0"/>
              <a:buChar char="•"/>
            </a:pPr>
            <a:r>
              <a:rPr lang="en-US" sz="1491" dirty="0">
                <a:latin typeface="Arial" panose="020B0604020202020204" pitchFamily="34" charset="0"/>
              </a:rPr>
              <a:t>Pathogen internalized and destroyed.</a:t>
            </a:r>
          </a:p>
          <a:p>
            <a:r>
              <a:rPr lang="en-US" sz="1491" b="1" dirty="0">
                <a:latin typeface="Arial" panose="020B0604020202020204" pitchFamily="34" charset="0"/>
              </a:rPr>
              <a:t>BCR</a:t>
            </a:r>
            <a:r>
              <a:rPr lang="en-US" sz="1491" dirty="0">
                <a:latin typeface="Arial" panose="020B0604020202020204" pitchFamily="34" charset="0"/>
              </a:rPr>
              <a:t> – B-cell receptor = antibody + signaling chains.</a:t>
            </a:r>
          </a:p>
          <a:p>
            <a:r>
              <a:rPr lang="en-US" sz="1491" b="1" dirty="0">
                <a:latin typeface="Arial" panose="020B0604020202020204" pitchFamily="34" charset="0"/>
              </a:rPr>
              <a:t>TCR</a:t>
            </a:r>
            <a:r>
              <a:rPr lang="en-US" sz="1491"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nvGraphicFramePr>
        <p:xfrm>
          <a:off x="5518269" y="462669"/>
          <a:ext cx="7080426" cy="6828519"/>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518269" y="462669"/>
                        <a:ext cx="7080426" cy="6828519"/>
                      </a:xfrm>
                      <a:prstGeom prst="rect">
                        <a:avLst/>
                      </a:prstGeom>
                    </p:spPr>
                  </p:pic>
                </p:oleObj>
              </mc:Fallback>
            </mc:AlternateContent>
          </a:graphicData>
        </a:graphic>
      </p:graphicFrame>
      <p:sp>
        <p:nvSpPr>
          <p:cNvPr id="6" name="Date Placeholder 5">
            <a:extLst>
              <a:ext uri="{FF2B5EF4-FFF2-40B4-BE49-F238E27FC236}">
                <a16:creationId xmlns:a16="http://schemas.microsoft.com/office/drawing/2014/main" id="{5FC2AF3B-33A7-A230-6723-92C938D7EEAA}"/>
              </a:ext>
            </a:extLst>
          </p:cNvPr>
          <p:cNvSpPr>
            <a:spLocks noGrp="1"/>
          </p:cNvSpPr>
          <p:nvPr>
            <p:ph type="dt" sz="half" idx="10"/>
          </p:nvPr>
        </p:nvSpPr>
        <p:spPr/>
        <p:txBody>
          <a:bodyPr/>
          <a:lstStyle/>
          <a:p>
            <a:fld id="{43F7A343-7A79-4DB6-BE7F-2523879119FB}" type="datetime1">
              <a:rPr lang="en-US" smtClean="0"/>
              <a:t>9/7/2024</a:t>
            </a:fld>
            <a:endParaRPr lang="en-US"/>
          </a:p>
        </p:txBody>
      </p:sp>
      <p:sp>
        <p:nvSpPr>
          <p:cNvPr id="7" name="Footer Placeholder 6">
            <a:extLst>
              <a:ext uri="{FF2B5EF4-FFF2-40B4-BE49-F238E27FC236}">
                <a16:creationId xmlns:a16="http://schemas.microsoft.com/office/drawing/2014/main" id="{83D34EE8-FDC0-7E17-7C5A-5BCB8EEE54E4}"/>
              </a:ext>
            </a:extLst>
          </p:cNvPr>
          <p:cNvSpPr>
            <a:spLocks noGrp="1"/>
          </p:cNvSpPr>
          <p:nvPr>
            <p:ph type="ftr" sz="quarter" idx="11"/>
          </p:nvPr>
        </p:nvSpPr>
        <p:spPr/>
        <p:txBody>
          <a:bodyPr/>
          <a:lstStyle/>
          <a:p>
            <a:r>
              <a:rPr lang="en-US"/>
              <a:t>Drugs and Disease F2024 - Lecture 4</a:t>
            </a:r>
          </a:p>
        </p:txBody>
      </p:sp>
      <p:sp>
        <p:nvSpPr>
          <p:cNvPr id="8" name="Slide Number Placeholder 7">
            <a:extLst>
              <a:ext uri="{FF2B5EF4-FFF2-40B4-BE49-F238E27FC236}">
                <a16:creationId xmlns:a16="http://schemas.microsoft.com/office/drawing/2014/main" id="{C6BBC633-5CBE-7C31-0A45-09D4C0278443}"/>
              </a:ext>
            </a:extLst>
          </p:cNvPr>
          <p:cNvSpPr>
            <a:spLocks noGrp="1"/>
          </p:cNvSpPr>
          <p:nvPr>
            <p:ph type="sldNum" sz="quarter" idx="12"/>
          </p:nvPr>
        </p:nvSpPr>
        <p:spPr/>
        <p:txBody>
          <a:bodyPr/>
          <a:lstStyle/>
          <a:p>
            <a:fld id="{DC3BB032-4020-48F4-953B-341806DC4A2B}" type="slidenum">
              <a:rPr lang="en-US" smtClean="0"/>
              <a:t>35</a:t>
            </a:fld>
            <a:endParaRPr lang="en-US"/>
          </a:p>
        </p:txBody>
      </p:sp>
      <p:grpSp>
        <p:nvGrpSpPr>
          <p:cNvPr id="5" name="Group 4">
            <a:extLst>
              <a:ext uri="{FF2B5EF4-FFF2-40B4-BE49-F238E27FC236}">
                <a16:creationId xmlns:a16="http://schemas.microsoft.com/office/drawing/2014/main" id="{45E8BF4A-FBF1-AB61-7776-92D04BA8DAAF}"/>
              </a:ext>
            </a:extLst>
          </p:cNvPr>
          <p:cNvGrpSpPr/>
          <p:nvPr/>
        </p:nvGrpSpPr>
        <p:grpSpPr>
          <a:xfrm>
            <a:off x="98096" y="653170"/>
            <a:ext cx="48240" cy="306000"/>
            <a:chOff x="98096" y="653170"/>
            <a:chExt cx="48240" cy="306000"/>
          </a:xfrm>
        </p:grpSpPr>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247ECFE0-6EBD-66D5-8B7E-35162856A525}"/>
                    </a:ext>
                  </a:extLst>
                </p14:cNvPr>
                <p14:cNvContentPartPr/>
                <p14:nvPr/>
              </p14:nvContentPartPr>
              <p14:xfrm>
                <a:off x="116456" y="653170"/>
                <a:ext cx="29520" cy="298440"/>
              </p14:xfrm>
            </p:contentPart>
          </mc:Choice>
          <mc:Fallback>
            <p:pic>
              <p:nvPicPr>
                <p:cNvPr id="2" name="Ink 1">
                  <a:extLst>
                    <a:ext uri="{FF2B5EF4-FFF2-40B4-BE49-F238E27FC236}">
                      <a16:creationId xmlns:a16="http://schemas.microsoft.com/office/drawing/2014/main" id="{247ECFE0-6EBD-66D5-8B7E-35162856A525}"/>
                    </a:ext>
                  </a:extLst>
                </p:cNvPr>
                <p:cNvPicPr/>
                <p:nvPr/>
              </p:nvPicPr>
              <p:blipFill>
                <a:blip r:embed="rId6"/>
                <a:stretch>
                  <a:fillRect/>
                </a:stretch>
              </p:blipFill>
              <p:spPr>
                <a:xfrm>
                  <a:off x="107456" y="644530"/>
                  <a:ext cx="47160" cy="316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36C2F0CA-668D-0979-8ADC-8DC2DD45EE2B}"/>
                    </a:ext>
                  </a:extLst>
                </p14:cNvPr>
                <p14:cNvContentPartPr/>
                <p14:nvPr/>
              </p14:nvContentPartPr>
              <p14:xfrm>
                <a:off x="98096" y="854050"/>
                <a:ext cx="48240" cy="105120"/>
              </p14:xfrm>
            </p:contentPart>
          </mc:Choice>
          <mc:Fallback>
            <p:pic>
              <p:nvPicPr>
                <p:cNvPr id="4" name="Ink 3">
                  <a:extLst>
                    <a:ext uri="{FF2B5EF4-FFF2-40B4-BE49-F238E27FC236}">
                      <a16:creationId xmlns:a16="http://schemas.microsoft.com/office/drawing/2014/main" id="{36C2F0CA-668D-0979-8ADC-8DC2DD45EE2B}"/>
                    </a:ext>
                  </a:extLst>
                </p:cNvPr>
                <p:cNvPicPr/>
                <p:nvPr/>
              </p:nvPicPr>
              <p:blipFill>
                <a:blip r:embed="rId8"/>
                <a:stretch>
                  <a:fillRect/>
                </a:stretch>
              </p:blipFill>
              <p:spPr>
                <a:xfrm>
                  <a:off x="89096" y="845410"/>
                  <a:ext cx="65880" cy="122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0006B277-6496-ED8C-71E3-8547BE29707E}"/>
                  </a:ext>
                </a:extLst>
              </p14:cNvPr>
              <p14:cNvContentPartPr/>
              <p14:nvPr/>
            </p14:nvContentPartPr>
            <p14:xfrm>
              <a:off x="7455056" y="547690"/>
              <a:ext cx="916920" cy="268200"/>
            </p14:xfrm>
          </p:contentPart>
        </mc:Choice>
        <mc:Fallback>
          <p:pic>
            <p:nvPicPr>
              <p:cNvPr id="11" name="Ink 10">
                <a:extLst>
                  <a:ext uri="{FF2B5EF4-FFF2-40B4-BE49-F238E27FC236}">
                    <a16:creationId xmlns:a16="http://schemas.microsoft.com/office/drawing/2014/main" id="{0006B277-6496-ED8C-71E3-8547BE29707E}"/>
                  </a:ext>
                </a:extLst>
              </p:cNvPr>
              <p:cNvPicPr/>
              <p:nvPr/>
            </p:nvPicPr>
            <p:blipFill>
              <a:blip r:embed="rId10"/>
              <a:stretch>
                <a:fillRect/>
              </a:stretch>
            </p:blipFill>
            <p:spPr>
              <a:xfrm>
                <a:off x="7446056" y="539050"/>
                <a:ext cx="934560" cy="2858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Ink 13">
                <a:extLst>
                  <a:ext uri="{FF2B5EF4-FFF2-40B4-BE49-F238E27FC236}">
                    <a16:creationId xmlns:a16="http://schemas.microsoft.com/office/drawing/2014/main" id="{28A13E58-A771-3E3F-5288-631B38EF981A}"/>
                  </a:ext>
                </a:extLst>
              </p14:cNvPr>
              <p14:cNvContentPartPr/>
              <p14:nvPr/>
            </p14:nvContentPartPr>
            <p14:xfrm>
              <a:off x="6638936" y="2035210"/>
              <a:ext cx="253800" cy="19800"/>
            </p14:xfrm>
          </p:contentPart>
        </mc:Choice>
        <mc:Fallback>
          <p:pic>
            <p:nvPicPr>
              <p:cNvPr id="14" name="Ink 13">
                <a:extLst>
                  <a:ext uri="{FF2B5EF4-FFF2-40B4-BE49-F238E27FC236}">
                    <a16:creationId xmlns:a16="http://schemas.microsoft.com/office/drawing/2014/main" id="{28A13E58-A771-3E3F-5288-631B38EF981A}"/>
                  </a:ext>
                </a:extLst>
              </p:cNvPr>
              <p:cNvPicPr/>
              <p:nvPr/>
            </p:nvPicPr>
            <p:blipFill>
              <a:blip r:embed="rId12"/>
              <a:stretch>
                <a:fillRect/>
              </a:stretch>
            </p:blipFill>
            <p:spPr>
              <a:xfrm>
                <a:off x="6629936" y="2026210"/>
                <a:ext cx="27144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8" name="Ink 27">
                <a:extLst>
                  <a:ext uri="{FF2B5EF4-FFF2-40B4-BE49-F238E27FC236}">
                    <a16:creationId xmlns:a16="http://schemas.microsoft.com/office/drawing/2014/main" id="{D2C42C3C-B09F-D3C3-F282-EC245F5E5FC8}"/>
                  </a:ext>
                </a:extLst>
              </p14:cNvPr>
              <p14:cNvContentPartPr/>
              <p14:nvPr/>
            </p14:nvContentPartPr>
            <p14:xfrm>
              <a:off x="6875456" y="1373890"/>
              <a:ext cx="12960" cy="11880"/>
            </p14:xfrm>
          </p:contentPart>
        </mc:Choice>
        <mc:Fallback>
          <p:pic>
            <p:nvPicPr>
              <p:cNvPr id="28" name="Ink 27">
                <a:extLst>
                  <a:ext uri="{FF2B5EF4-FFF2-40B4-BE49-F238E27FC236}">
                    <a16:creationId xmlns:a16="http://schemas.microsoft.com/office/drawing/2014/main" id="{D2C42C3C-B09F-D3C3-F282-EC245F5E5FC8}"/>
                  </a:ext>
                </a:extLst>
              </p:cNvPr>
              <p:cNvPicPr/>
              <p:nvPr/>
            </p:nvPicPr>
            <p:blipFill>
              <a:blip r:embed="rId14"/>
              <a:stretch>
                <a:fillRect/>
              </a:stretch>
            </p:blipFill>
            <p:spPr>
              <a:xfrm>
                <a:off x="6866456" y="1365250"/>
                <a:ext cx="3060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5" name="Ink 34">
                <a:extLst>
                  <a:ext uri="{FF2B5EF4-FFF2-40B4-BE49-F238E27FC236}">
                    <a16:creationId xmlns:a16="http://schemas.microsoft.com/office/drawing/2014/main" id="{EC877BD5-87E3-1C06-164A-BAA6618517CF}"/>
                  </a:ext>
                </a:extLst>
              </p14:cNvPr>
              <p14:cNvContentPartPr/>
              <p14:nvPr/>
            </p14:nvContentPartPr>
            <p14:xfrm>
              <a:off x="9229496" y="384610"/>
              <a:ext cx="1326600" cy="348480"/>
            </p14:xfrm>
          </p:contentPart>
        </mc:Choice>
        <mc:Fallback>
          <p:pic>
            <p:nvPicPr>
              <p:cNvPr id="35" name="Ink 34">
                <a:extLst>
                  <a:ext uri="{FF2B5EF4-FFF2-40B4-BE49-F238E27FC236}">
                    <a16:creationId xmlns:a16="http://schemas.microsoft.com/office/drawing/2014/main" id="{EC877BD5-87E3-1C06-164A-BAA6618517CF}"/>
                  </a:ext>
                </a:extLst>
              </p:cNvPr>
              <p:cNvPicPr/>
              <p:nvPr/>
            </p:nvPicPr>
            <p:blipFill>
              <a:blip r:embed="rId16"/>
              <a:stretch>
                <a:fillRect/>
              </a:stretch>
            </p:blipFill>
            <p:spPr>
              <a:xfrm>
                <a:off x="9220496" y="375610"/>
                <a:ext cx="1344240" cy="366120"/>
              </a:xfrm>
              <a:prstGeom prst="rect">
                <a:avLst/>
              </a:prstGeom>
            </p:spPr>
          </p:pic>
        </mc:Fallback>
      </mc:AlternateContent>
      <p:grpSp>
        <p:nvGrpSpPr>
          <p:cNvPr id="49" name="Group 48">
            <a:extLst>
              <a:ext uri="{FF2B5EF4-FFF2-40B4-BE49-F238E27FC236}">
                <a16:creationId xmlns:a16="http://schemas.microsoft.com/office/drawing/2014/main" id="{DD17ED1E-D8DD-E31D-28FB-8EA7544FD25E}"/>
              </a:ext>
            </a:extLst>
          </p:cNvPr>
          <p:cNvGrpSpPr/>
          <p:nvPr/>
        </p:nvGrpSpPr>
        <p:grpSpPr>
          <a:xfrm>
            <a:off x="7564136" y="489370"/>
            <a:ext cx="4655520" cy="1565280"/>
            <a:chOff x="7564136" y="489370"/>
            <a:chExt cx="4655520" cy="1565280"/>
          </a:xfrm>
        </p:grpSpPr>
        <mc:AlternateContent xmlns:mc="http://schemas.openxmlformats.org/markup-compatibility/2006">
          <mc:Choice xmlns:p14="http://schemas.microsoft.com/office/powerpoint/2010/main" Requires="p14">
            <p:contentPart p14:bwMode="auto" r:id="rId17">
              <p14:nvContentPartPr>
                <p14:cNvPr id="15" name="Ink 14">
                  <a:extLst>
                    <a:ext uri="{FF2B5EF4-FFF2-40B4-BE49-F238E27FC236}">
                      <a16:creationId xmlns:a16="http://schemas.microsoft.com/office/drawing/2014/main" id="{EB56DA97-D4AB-E3B3-1302-FB0394A22456}"/>
                    </a:ext>
                  </a:extLst>
                </p14:cNvPr>
                <p14:cNvContentPartPr/>
                <p14:nvPr/>
              </p14:nvContentPartPr>
              <p14:xfrm>
                <a:off x="7880216" y="1963930"/>
                <a:ext cx="122400" cy="26280"/>
              </p14:xfrm>
            </p:contentPart>
          </mc:Choice>
          <mc:Fallback>
            <p:pic>
              <p:nvPicPr>
                <p:cNvPr id="15" name="Ink 14">
                  <a:extLst>
                    <a:ext uri="{FF2B5EF4-FFF2-40B4-BE49-F238E27FC236}">
                      <a16:creationId xmlns:a16="http://schemas.microsoft.com/office/drawing/2014/main" id="{EB56DA97-D4AB-E3B3-1302-FB0394A22456}"/>
                    </a:ext>
                  </a:extLst>
                </p:cNvPr>
                <p:cNvPicPr/>
                <p:nvPr/>
              </p:nvPicPr>
              <p:blipFill>
                <a:blip r:embed="rId18"/>
                <a:stretch>
                  <a:fillRect/>
                </a:stretch>
              </p:blipFill>
              <p:spPr>
                <a:xfrm>
                  <a:off x="7871216" y="1954930"/>
                  <a:ext cx="14004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6" name="Ink 15">
                  <a:extLst>
                    <a:ext uri="{FF2B5EF4-FFF2-40B4-BE49-F238E27FC236}">
                      <a16:creationId xmlns:a16="http://schemas.microsoft.com/office/drawing/2014/main" id="{C4286B2E-0F4C-D888-8694-17EE270DE586}"/>
                    </a:ext>
                  </a:extLst>
                </p14:cNvPr>
                <p14:cNvContentPartPr/>
                <p14:nvPr/>
              </p14:nvContentPartPr>
              <p14:xfrm>
                <a:off x="8722616" y="2022970"/>
                <a:ext cx="216000" cy="27000"/>
              </p14:xfrm>
            </p:contentPart>
          </mc:Choice>
          <mc:Fallback>
            <p:pic>
              <p:nvPicPr>
                <p:cNvPr id="16" name="Ink 15">
                  <a:extLst>
                    <a:ext uri="{FF2B5EF4-FFF2-40B4-BE49-F238E27FC236}">
                      <a16:creationId xmlns:a16="http://schemas.microsoft.com/office/drawing/2014/main" id="{C4286B2E-0F4C-D888-8694-17EE270DE586}"/>
                    </a:ext>
                  </a:extLst>
                </p:cNvPr>
                <p:cNvPicPr/>
                <p:nvPr/>
              </p:nvPicPr>
              <p:blipFill>
                <a:blip r:embed="rId20"/>
                <a:stretch>
                  <a:fillRect/>
                </a:stretch>
              </p:blipFill>
              <p:spPr>
                <a:xfrm>
                  <a:off x="8713616" y="2014330"/>
                  <a:ext cx="23364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7" name="Ink 16">
                  <a:extLst>
                    <a:ext uri="{FF2B5EF4-FFF2-40B4-BE49-F238E27FC236}">
                      <a16:creationId xmlns:a16="http://schemas.microsoft.com/office/drawing/2014/main" id="{BA10221D-9AF7-433A-3EDF-EA7B36A2C17D}"/>
                    </a:ext>
                  </a:extLst>
                </p14:cNvPr>
                <p14:cNvContentPartPr/>
                <p14:nvPr/>
              </p14:nvContentPartPr>
              <p14:xfrm>
                <a:off x="9793616" y="2033770"/>
                <a:ext cx="153720" cy="20880"/>
              </p14:xfrm>
            </p:contentPart>
          </mc:Choice>
          <mc:Fallback>
            <p:pic>
              <p:nvPicPr>
                <p:cNvPr id="17" name="Ink 16">
                  <a:extLst>
                    <a:ext uri="{FF2B5EF4-FFF2-40B4-BE49-F238E27FC236}">
                      <a16:creationId xmlns:a16="http://schemas.microsoft.com/office/drawing/2014/main" id="{BA10221D-9AF7-433A-3EDF-EA7B36A2C17D}"/>
                    </a:ext>
                  </a:extLst>
                </p:cNvPr>
                <p:cNvPicPr/>
                <p:nvPr/>
              </p:nvPicPr>
              <p:blipFill>
                <a:blip r:embed="rId22"/>
                <a:stretch>
                  <a:fillRect/>
                </a:stretch>
              </p:blipFill>
              <p:spPr>
                <a:xfrm>
                  <a:off x="9784976" y="2025130"/>
                  <a:ext cx="17136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8" name="Ink 17">
                  <a:extLst>
                    <a:ext uri="{FF2B5EF4-FFF2-40B4-BE49-F238E27FC236}">
                      <a16:creationId xmlns:a16="http://schemas.microsoft.com/office/drawing/2014/main" id="{FF9A48B7-787A-D698-2C2E-C1EEB4BC0CC7}"/>
                    </a:ext>
                  </a:extLst>
                </p14:cNvPr>
                <p14:cNvContentPartPr/>
                <p14:nvPr/>
              </p14:nvContentPartPr>
              <p14:xfrm>
                <a:off x="10817096" y="1971850"/>
                <a:ext cx="160200" cy="37080"/>
              </p14:xfrm>
            </p:contentPart>
          </mc:Choice>
          <mc:Fallback>
            <p:pic>
              <p:nvPicPr>
                <p:cNvPr id="18" name="Ink 17">
                  <a:extLst>
                    <a:ext uri="{FF2B5EF4-FFF2-40B4-BE49-F238E27FC236}">
                      <a16:creationId xmlns:a16="http://schemas.microsoft.com/office/drawing/2014/main" id="{FF9A48B7-787A-D698-2C2E-C1EEB4BC0CC7}"/>
                    </a:ext>
                  </a:extLst>
                </p:cNvPr>
                <p:cNvPicPr/>
                <p:nvPr/>
              </p:nvPicPr>
              <p:blipFill>
                <a:blip r:embed="rId24"/>
                <a:stretch>
                  <a:fillRect/>
                </a:stretch>
              </p:blipFill>
              <p:spPr>
                <a:xfrm>
                  <a:off x="10808456" y="1962850"/>
                  <a:ext cx="177840" cy="547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9" name="Ink 28">
                  <a:extLst>
                    <a:ext uri="{FF2B5EF4-FFF2-40B4-BE49-F238E27FC236}">
                      <a16:creationId xmlns:a16="http://schemas.microsoft.com/office/drawing/2014/main" id="{71444608-75DC-11C6-1364-2149DC8C5657}"/>
                    </a:ext>
                  </a:extLst>
                </p14:cNvPr>
                <p14:cNvContentPartPr/>
                <p14:nvPr/>
              </p14:nvContentPartPr>
              <p14:xfrm>
                <a:off x="7564136" y="1014250"/>
                <a:ext cx="390240" cy="460080"/>
              </p14:xfrm>
            </p:contentPart>
          </mc:Choice>
          <mc:Fallback>
            <p:pic>
              <p:nvPicPr>
                <p:cNvPr id="29" name="Ink 28">
                  <a:extLst>
                    <a:ext uri="{FF2B5EF4-FFF2-40B4-BE49-F238E27FC236}">
                      <a16:creationId xmlns:a16="http://schemas.microsoft.com/office/drawing/2014/main" id="{71444608-75DC-11C6-1364-2149DC8C5657}"/>
                    </a:ext>
                  </a:extLst>
                </p:cNvPr>
                <p:cNvPicPr/>
                <p:nvPr/>
              </p:nvPicPr>
              <p:blipFill>
                <a:blip r:embed="rId26"/>
                <a:stretch>
                  <a:fillRect/>
                </a:stretch>
              </p:blipFill>
              <p:spPr>
                <a:xfrm>
                  <a:off x="7555136" y="1005610"/>
                  <a:ext cx="407880" cy="4777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30" name="Ink 29">
                  <a:extLst>
                    <a:ext uri="{FF2B5EF4-FFF2-40B4-BE49-F238E27FC236}">
                      <a16:creationId xmlns:a16="http://schemas.microsoft.com/office/drawing/2014/main" id="{544D3377-B4DD-E6E0-B2B6-E1CCE0750DDD}"/>
                    </a:ext>
                  </a:extLst>
                </p14:cNvPr>
                <p14:cNvContentPartPr/>
                <p14:nvPr/>
              </p14:nvContentPartPr>
              <p14:xfrm>
                <a:off x="7681496" y="1544890"/>
                <a:ext cx="448200" cy="454680"/>
              </p14:xfrm>
            </p:contentPart>
          </mc:Choice>
          <mc:Fallback>
            <p:pic>
              <p:nvPicPr>
                <p:cNvPr id="30" name="Ink 29">
                  <a:extLst>
                    <a:ext uri="{FF2B5EF4-FFF2-40B4-BE49-F238E27FC236}">
                      <a16:creationId xmlns:a16="http://schemas.microsoft.com/office/drawing/2014/main" id="{544D3377-B4DD-E6E0-B2B6-E1CCE0750DDD}"/>
                    </a:ext>
                  </a:extLst>
                </p:cNvPr>
                <p:cNvPicPr/>
                <p:nvPr/>
              </p:nvPicPr>
              <p:blipFill>
                <a:blip r:embed="rId28"/>
                <a:stretch>
                  <a:fillRect/>
                </a:stretch>
              </p:blipFill>
              <p:spPr>
                <a:xfrm>
                  <a:off x="7672496" y="1536250"/>
                  <a:ext cx="465840" cy="4723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2" name="Ink 31">
                  <a:extLst>
                    <a:ext uri="{FF2B5EF4-FFF2-40B4-BE49-F238E27FC236}">
                      <a16:creationId xmlns:a16="http://schemas.microsoft.com/office/drawing/2014/main" id="{DA9CC041-E7B2-9D13-808B-F49315B63C68}"/>
                    </a:ext>
                  </a:extLst>
                </p14:cNvPr>
                <p14:cNvContentPartPr/>
                <p14:nvPr/>
              </p14:nvContentPartPr>
              <p14:xfrm>
                <a:off x="8573216" y="1023250"/>
                <a:ext cx="334800" cy="427320"/>
              </p14:xfrm>
            </p:contentPart>
          </mc:Choice>
          <mc:Fallback>
            <p:pic>
              <p:nvPicPr>
                <p:cNvPr id="32" name="Ink 31">
                  <a:extLst>
                    <a:ext uri="{FF2B5EF4-FFF2-40B4-BE49-F238E27FC236}">
                      <a16:creationId xmlns:a16="http://schemas.microsoft.com/office/drawing/2014/main" id="{DA9CC041-E7B2-9D13-808B-F49315B63C68}"/>
                    </a:ext>
                  </a:extLst>
                </p:cNvPr>
                <p:cNvPicPr/>
                <p:nvPr/>
              </p:nvPicPr>
              <p:blipFill>
                <a:blip r:embed="rId30"/>
                <a:stretch>
                  <a:fillRect/>
                </a:stretch>
              </p:blipFill>
              <p:spPr>
                <a:xfrm>
                  <a:off x="8564216" y="1014610"/>
                  <a:ext cx="352440" cy="4449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3" name="Ink 32">
                  <a:extLst>
                    <a:ext uri="{FF2B5EF4-FFF2-40B4-BE49-F238E27FC236}">
                      <a16:creationId xmlns:a16="http://schemas.microsoft.com/office/drawing/2014/main" id="{E0EBAB17-6DC3-6D3B-9806-6BAA3E47FDBA}"/>
                    </a:ext>
                  </a:extLst>
                </p14:cNvPr>
                <p14:cNvContentPartPr/>
                <p14:nvPr/>
              </p14:nvContentPartPr>
              <p14:xfrm>
                <a:off x="8640536" y="1571530"/>
                <a:ext cx="315000" cy="482400"/>
              </p14:xfrm>
            </p:contentPart>
          </mc:Choice>
          <mc:Fallback>
            <p:pic>
              <p:nvPicPr>
                <p:cNvPr id="33" name="Ink 32">
                  <a:extLst>
                    <a:ext uri="{FF2B5EF4-FFF2-40B4-BE49-F238E27FC236}">
                      <a16:creationId xmlns:a16="http://schemas.microsoft.com/office/drawing/2014/main" id="{E0EBAB17-6DC3-6D3B-9806-6BAA3E47FDBA}"/>
                    </a:ext>
                  </a:extLst>
                </p:cNvPr>
                <p:cNvPicPr/>
                <p:nvPr/>
              </p:nvPicPr>
              <p:blipFill>
                <a:blip r:embed="rId32"/>
                <a:stretch>
                  <a:fillRect/>
                </a:stretch>
              </p:blipFill>
              <p:spPr>
                <a:xfrm>
                  <a:off x="8631896" y="1562530"/>
                  <a:ext cx="332640" cy="5000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6" name="Ink 35">
                  <a:extLst>
                    <a:ext uri="{FF2B5EF4-FFF2-40B4-BE49-F238E27FC236}">
                      <a16:creationId xmlns:a16="http://schemas.microsoft.com/office/drawing/2014/main" id="{E2ED913C-AF16-FBBB-208E-BA7028DA8EC6}"/>
                    </a:ext>
                  </a:extLst>
                </p14:cNvPr>
                <p14:cNvContentPartPr/>
                <p14:nvPr/>
              </p14:nvContentPartPr>
              <p14:xfrm>
                <a:off x="8507696" y="1139890"/>
                <a:ext cx="596520" cy="678600"/>
              </p14:xfrm>
            </p:contentPart>
          </mc:Choice>
          <mc:Fallback>
            <p:pic>
              <p:nvPicPr>
                <p:cNvPr id="36" name="Ink 35">
                  <a:extLst>
                    <a:ext uri="{FF2B5EF4-FFF2-40B4-BE49-F238E27FC236}">
                      <a16:creationId xmlns:a16="http://schemas.microsoft.com/office/drawing/2014/main" id="{E2ED913C-AF16-FBBB-208E-BA7028DA8EC6}"/>
                    </a:ext>
                  </a:extLst>
                </p:cNvPr>
                <p:cNvPicPr/>
                <p:nvPr/>
              </p:nvPicPr>
              <p:blipFill>
                <a:blip r:embed="rId34"/>
                <a:stretch>
                  <a:fillRect/>
                </a:stretch>
              </p:blipFill>
              <p:spPr>
                <a:xfrm>
                  <a:off x="8498696" y="1130890"/>
                  <a:ext cx="614160" cy="6962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7" name="Ink 36">
                  <a:extLst>
                    <a:ext uri="{FF2B5EF4-FFF2-40B4-BE49-F238E27FC236}">
                      <a16:creationId xmlns:a16="http://schemas.microsoft.com/office/drawing/2014/main" id="{13A79E73-86C9-96CA-23AD-18AD00295517}"/>
                    </a:ext>
                  </a:extLst>
                </p14:cNvPr>
                <p14:cNvContentPartPr/>
                <p14:nvPr/>
              </p14:nvContentPartPr>
              <p14:xfrm>
                <a:off x="8362616" y="1242490"/>
                <a:ext cx="866880" cy="374400"/>
              </p14:xfrm>
            </p:contentPart>
          </mc:Choice>
          <mc:Fallback>
            <p:pic>
              <p:nvPicPr>
                <p:cNvPr id="37" name="Ink 36">
                  <a:extLst>
                    <a:ext uri="{FF2B5EF4-FFF2-40B4-BE49-F238E27FC236}">
                      <a16:creationId xmlns:a16="http://schemas.microsoft.com/office/drawing/2014/main" id="{13A79E73-86C9-96CA-23AD-18AD00295517}"/>
                    </a:ext>
                  </a:extLst>
                </p:cNvPr>
                <p:cNvPicPr/>
                <p:nvPr/>
              </p:nvPicPr>
              <p:blipFill>
                <a:blip r:embed="rId36"/>
                <a:stretch>
                  <a:fillRect/>
                </a:stretch>
              </p:blipFill>
              <p:spPr>
                <a:xfrm>
                  <a:off x="8353616" y="1233850"/>
                  <a:ext cx="884520" cy="3920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8" name="Ink 37">
                  <a:extLst>
                    <a:ext uri="{FF2B5EF4-FFF2-40B4-BE49-F238E27FC236}">
                      <a16:creationId xmlns:a16="http://schemas.microsoft.com/office/drawing/2014/main" id="{8A3D40CD-ECE7-BFA7-C00A-2BAF2CE2CF28}"/>
                    </a:ext>
                  </a:extLst>
                </p14:cNvPr>
                <p14:cNvContentPartPr/>
                <p14:nvPr/>
              </p14:nvContentPartPr>
              <p14:xfrm>
                <a:off x="9543056" y="1181290"/>
                <a:ext cx="568800" cy="639000"/>
              </p14:xfrm>
            </p:contentPart>
          </mc:Choice>
          <mc:Fallback>
            <p:pic>
              <p:nvPicPr>
                <p:cNvPr id="38" name="Ink 37">
                  <a:extLst>
                    <a:ext uri="{FF2B5EF4-FFF2-40B4-BE49-F238E27FC236}">
                      <a16:creationId xmlns:a16="http://schemas.microsoft.com/office/drawing/2014/main" id="{8A3D40CD-ECE7-BFA7-C00A-2BAF2CE2CF28}"/>
                    </a:ext>
                  </a:extLst>
                </p:cNvPr>
                <p:cNvPicPr/>
                <p:nvPr/>
              </p:nvPicPr>
              <p:blipFill>
                <a:blip r:embed="rId38"/>
                <a:stretch>
                  <a:fillRect/>
                </a:stretch>
              </p:blipFill>
              <p:spPr>
                <a:xfrm>
                  <a:off x="9534416" y="1172650"/>
                  <a:ext cx="586440" cy="6566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9" name="Ink 38">
                  <a:extLst>
                    <a:ext uri="{FF2B5EF4-FFF2-40B4-BE49-F238E27FC236}">
                      <a16:creationId xmlns:a16="http://schemas.microsoft.com/office/drawing/2014/main" id="{E671A4A3-AEA5-046A-A9A0-F74DAAF23A10}"/>
                    </a:ext>
                  </a:extLst>
                </p14:cNvPr>
                <p14:cNvContentPartPr/>
                <p14:nvPr/>
              </p14:nvContentPartPr>
              <p14:xfrm>
                <a:off x="9471056" y="1302250"/>
                <a:ext cx="758880" cy="338400"/>
              </p14:xfrm>
            </p:contentPart>
          </mc:Choice>
          <mc:Fallback>
            <p:pic>
              <p:nvPicPr>
                <p:cNvPr id="39" name="Ink 38">
                  <a:extLst>
                    <a:ext uri="{FF2B5EF4-FFF2-40B4-BE49-F238E27FC236}">
                      <a16:creationId xmlns:a16="http://schemas.microsoft.com/office/drawing/2014/main" id="{E671A4A3-AEA5-046A-A9A0-F74DAAF23A10}"/>
                    </a:ext>
                  </a:extLst>
                </p:cNvPr>
                <p:cNvPicPr/>
                <p:nvPr/>
              </p:nvPicPr>
              <p:blipFill>
                <a:blip r:embed="rId40"/>
                <a:stretch>
                  <a:fillRect/>
                </a:stretch>
              </p:blipFill>
              <p:spPr>
                <a:xfrm>
                  <a:off x="9462056" y="1293610"/>
                  <a:ext cx="776520" cy="3560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0" name="Ink 39">
                  <a:extLst>
                    <a:ext uri="{FF2B5EF4-FFF2-40B4-BE49-F238E27FC236}">
                      <a16:creationId xmlns:a16="http://schemas.microsoft.com/office/drawing/2014/main" id="{051D6099-EC3C-AC20-1C81-1E23D95B033F}"/>
                    </a:ext>
                  </a:extLst>
                </p14:cNvPr>
                <p14:cNvContentPartPr/>
                <p14:nvPr/>
              </p14:nvContentPartPr>
              <p14:xfrm>
                <a:off x="10401296" y="1195330"/>
                <a:ext cx="621000" cy="596520"/>
              </p14:xfrm>
            </p:contentPart>
          </mc:Choice>
          <mc:Fallback>
            <p:pic>
              <p:nvPicPr>
                <p:cNvPr id="40" name="Ink 39">
                  <a:extLst>
                    <a:ext uri="{FF2B5EF4-FFF2-40B4-BE49-F238E27FC236}">
                      <a16:creationId xmlns:a16="http://schemas.microsoft.com/office/drawing/2014/main" id="{051D6099-EC3C-AC20-1C81-1E23D95B033F}"/>
                    </a:ext>
                  </a:extLst>
                </p:cNvPr>
                <p:cNvPicPr/>
                <p:nvPr/>
              </p:nvPicPr>
              <p:blipFill>
                <a:blip r:embed="rId42"/>
                <a:stretch>
                  <a:fillRect/>
                </a:stretch>
              </p:blipFill>
              <p:spPr>
                <a:xfrm>
                  <a:off x="10392296" y="1186690"/>
                  <a:ext cx="638640" cy="6141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1" name="Ink 40">
                  <a:extLst>
                    <a:ext uri="{FF2B5EF4-FFF2-40B4-BE49-F238E27FC236}">
                      <a16:creationId xmlns:a16="http://schemas.microsoft.com/office/drawing/2014/main" id="{C8C5AC85-A031-1982-6C84-68EE3AD11B9E}"/>
                    </a:ext>
                  </a:extLst>
                </p14:cNvPr>
                <p14:cNvContentPartPr/>
                <p14:nvPr/>
              </p14:nvContentPartPr>
              <p14:xfrm>
                <a:off x="10311656" y="1326370"/>
                <a:ext cx="650160" cy="354600"/>
              </p14:xfrm>
            </p:contentPart>
          </mc:Choice>
          <mc:Fallback>
            <p:pic>
              <p:nvPicPr>
                <p:cNvPr id="41" name="Ink 40">
                  <a:extLst>
                    <a:ext uri="{FF2B5EF4-FFF2-40B4-BE49-F238E27FC236}">
                      <a16:creationId xmlns:a16="http://schemas.microsoft.com/office/drawing/2014/main" id="{C8C5AC85-A031-1982-6C84-68EE3AD11B9E}"/>
                    </a:ext>
                  </a:extLst>
                </p:cNvPr>
                <p:cNvPicPr/>
                <p:nvPr/>
              </p:nvPicPr>
              <p:blipFill>
                <a:blip r:embed="rId44"/>
                <a:stretch>
                  <a:fillRect/>
                </a:stretch>
              </p:blipFill>
              <p:spPr>
                <a:xfrm>
                  <a:off x="10303016" y="1317730"/>
                  <a:ext cx="667800" cy="3722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43" name="Ink 42">
                  <a:extLst>
                    <a:ext uri="{FF2B5EF4-FFF2-40B4-BE49-F238E27FC236}">
                      <a16:creationId xmlns:a16="http://schemas.microsoft.com/office/drawing/2014/main" id="{441E08F6-2A2E-3C0F-89D6-4A743D2C44AD}"/>
                    </a:ext>
                  </a:extLst>
                </p14:cNvPr>
                <p14:cNvContentPartPr/>
                <p14:nvPr/>
              </p14:nvContentPartPr>
              <p14:xfrm>
                <a:off x="11142536" y="893290"/>
                <a:ext cx="241920" cy="217080"/>
              </p14:xfrm>
            </p:contentPart>
          </mc:Choice>
          <mc:Fallback>
            <p:pic>
              <p:nvPicPr>
                <p:cNvPr id="43" name="Ink 42">
                  <a:extLst>
                    <a:ext uri="{FF2B5EF4-FFF2-40B4-BE49-F238E27FC236}">
                      <a16:creationId xmlns:a16="http://schemas.microsoft.com/office/drawing/2014/main" id="{441E08F6-2A2E-3C0F-89D6-4A743D2C44AD}"/>
                    </a:ext>
                  </a:extLst>
                </p:cNvPr>
                <p:cNvPicPr/>
                <p:nvPr/>
              </p:nvPicPr>
              <p:blipFill>
                <a:blip r:embed="rId46"/>
                <a:stretch>
                  <a:fillRect/>
                </a:stretch>
              </p:blipFill>
              <p:spPr>
                <a:xfrm>
                  <a:off x="11133896" y="884650"/>
                  <a:ext cx="25956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4" name="Ink 43">
                  <a:extLst>
                    <a:ext uri="{FF2B5EF4-FFF2-40B4-BE49-F238E27FC236}">
                      <a16:creationId xmlns:a16="http://schemas.microsoft.com/office/drawing/2014/main" id="{A67BF46A-B4BF-F074-EBC6-16DAD5BC9D43}"/>
                    </a:ext>
                  </a:extLst>
                </p14:cNvPr>
                <p14:cNvContentPartPr/>
                <p14:nvPr/>
              </p14:nvContentPartPr>
              <p14:xfrm>
                <a:off x="11144336" y="970690"/>
                <a:ext cx="198000" cy="150480"/>
              </p14:xfrm>
            </p:contentPart>
          </mc:Choice>
          <mc:Fallback>
            <p:pic>
              <p:nvPicPr>
                <p:cNvPr id="44" name="Ink 43">
                  <a:extLst>
                    <a:ext uri="{FF2B5EF4-FFF2-40B4-BE49-F238E27FC236}">
                      <a16:creationId xmlns:a16="http://schemas.microsoft.com/office/drawing/2014/main" id="{A67BF46A-B4BF-F074-EBC6-16DAD5BC9D43}"/>
                    </a:ext>
                  </a:extLst>
                </p:cNvPr>
                <p:cNvPicPr/>
                <p:nvPr/>
              </p:nvPicPr>
              <p:blipFill>
                <a:blip r:embed="rId48"/>
                <a:stretch>
                  <a:fillRect/>
                </a:stretch>
              </p:blipFill>
              <p:spPr>
                <a:xfrm>
                  <a:off x="11135336" y="961690"/>
                  <a:ext cx="21564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45" name="Ink 44">
                  <a:extLst>
                    <a:ext uri="{FF2B5EF4-FFF2-40B4-BE49-F238E27FC236}">
                      <a16:creationId xmlns:a16="http://schemas.microsoft.com/office/drawing/2014/main" id="{C42EC11C-08AF-C5A3-EC36-7A1BD715F1D1}"/>
                    </a:ext>
                  </a:extLst>
                </p14:cNvPr>
                <p14:cNvContentPartPr/>
                <p14:nvPr/>
              </p14:nvContentPartPr>
              <p14:xfrm>
                <a:off x="11516576" y="711130"/>
                <a:ext cx="106200" cy="119520"/>
              </p14:xfrm>
            </p:contentPart>
          </mc:Choice>
          <mc:Fallback>
            <p:pic>
              <p:nvPicPr>
                <p:cNvPr id="45" name="Ink 44">
                  <a:extLst>
                    <a:ext uri="{FF2B5EF4-FFF2-40B4-BE49-F238E27FC236}">
                      <a16:creationId xmlns:a16="http://schemas.microsoft.com/office/drawing/2014/main" id="{C42EC11C-08AF-C5A3-EC36-7A1BD715F1D1}"/>
                    </a:ext>
                  </a:extLst>
                </p:cNvPr>
                <p:cNvPicPr/>
                <p:nvPr/>
              </p:nvPicPr>
              <p:blipFill>
                <a:blip r:embed="rId50"/>
                <a:stretch>
                  <a:fillRect/>
                </a:stretch>
              </p:blipFill>
              <p:spPr>
                <a:xfrm>
                  <a:off x="11507576" y="702130"/>
                  <a:ext cx="12384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46" name="Ink 45">
                  <a:extLst>
                    <a:ext uri="{FF2B5EF4-FFF2-40B4-BE49-F238E27FC236}">
                      <a16:creationId xmlns:a16="http://schemas.microsoft.com/office/drawing/2014/main" id="{311E1BBD-D97F-D2E7-EE8B-44FF4ABA6D57}"/>
                    </a:ext>
                  </a:extLst>
                </p14:cNvPr>
                <p14:cNvContentPartPr/>
                <p14:nvPr/>
              </p14:nvContentPartPr>
              <p14:xfrm>
                <a:off x="11586416" y="489370"/>
                <a:ext cx="109440" cy="331200"/>
              </p14:xfrm>
            </p:contentPart>
          </mc:Choice>
          <mc:Fallback>
            <p:pic>
              <p:nvPicPr>
                <p:cNvPr id="46" name="Ink 45">
                  <a:extLst>
                    <a:ext uri="{FF2B5EF4-FFF2-40B4-BE49-F238E27FC236}">
                      <a16:creationId xmlns:a16="http://schemas.microsoft.com/office/drawing/2014/main" id="{311E1BBD-D97F-D2E7-EE8B-44FF4ABA6D57}"/>
                    </a:ext>
                  </a:extLst>
                </p:cNvPr>
                <p:cNvPicPr/>
                <p:nvPr/>
              </p:nvPicPr>
              <p:blipFill>
                <a:blip r:embed="rId52"/>
                <a:stretch>
                  <a:fillRect/>
                </a:stretch>
              </p:blipFill>
              <p:spPr>
                <a:xfrm>
                  <a:off x="11577776" y="480370"/>
                  <a:ext cx="127080" cy="34884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7" name="Ink 46">
                  <a:extLst>
                    <a:ext uri="{FF2B5EF4-FFF2-40B4-BE49-F238E27FC236}">
                      <a16:creationId xmlns:a16="http://schemas.microsoft.com/office/drawing/2014/main" id="{C9FB6DC2-2FF1-080D-FB83-3CE9B7EA23FB}"/>
                    </a:ext>
                  </a:extLst>
                </p14:cNvPr>
                <p14:cNvContentPartPr/>
                <p14:nvPr/>
              </p14:nvContentPartPr>
              <p14:xfrm>
                <a:off x="11725736" y="563530"/>
                <a:ext cx="48240" cy="209880"/>
              </p14:xfrm>
            </p:contentPart>
          </mc:Choice>
          <mc:Fallback>
            <p:pic>
              <p:nvPicPr>
                <p:cNvPr id="47" name="Ink 46">
                  <a:extLst>
                    <a:ext uri="{FF2B5EF4-FFF2-40B4-BE49-F238E27FC236}">
                      <a16:creationId xmlns:a16="http://schemas.microsoft.com/office/drawing/2014/main" id="{C9FB6DC2-2FF1-080D-FB83-3CE9B7EA23FB}"/>
                    </a:ext>
                  </a:extLst>
                </p:cNvPr>
                <p:cNvPicPr/>
                <p:nvPr/>
              </p:nvPicPr>
              <p:blipFill>
                <a:blip r:embed="rId54"/>
                <a:stretch>
                  <a:fillRect/>
                </a:stretch>
              </p:blipFill>
              <p:spPr>
                <a:xfrm>
                  <a:off x="11717096" y="554890"/>
                  <a:ext cx="65880" cy="2275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8" name="Ink 47">
                  <a:extLst>
                    <a:ext uri="{FF2B5EF4-FFF2-40B4-BE49-F238E27FC236}">
                      <a16:creationId xmlns:a16="http://schemas.microsoft.com/office/drawing/2014/main" id="{3A3A8E9E-D4D3-00A9-A2D2-79DD37484239}"/>
                    </a:ext>
                  </a:extLst>
                </p14:cNvPr>
                <p14:cNvContentPartPr/>
                <p14:nvPr/>
              </p14:nvContentPartPr>
              <p14:xfrm>
                <a:off x="11855696" y="587290"/>
                <a:ext cx="363960" cy="131760"/>
              </p14:xfrm>
            </p:contentPart>
          </mc:Choice>
          <mc:Fallback>
            <p:pic>
              <p:nvPicPr>
                <p:cNvPr id="48" name="Ink 47">
                  <a:extLst>
                    <a:ext uri="{FF2B5EF4-FFF2-40B4-BE49-F238E27FC236}">
                      <a16:creationId xmlns:a16="http://schemas.microsoft.com/office/drawing/2014/main" id="{3A3A8E9E-D4D3-00A9-A2D2-79DD37484239}"/>
                    </a:ext>
                  </a:extLst>
                </p:cNvPr>
                <p:cNvPicPr/>
                <p:nvPr/>
              </p:nvPicPr>
              <p:blipFill>
                <a:blip r:embed="rId56"/>
                <a:stretch>
                  <a:fillRect/>
                </a:stretch>
              </p:blipFill>
              <p:spPr>
                <a:xfrm>
                  <a:off x="11846696" y="578290"/>
                  <a:ext cx="381600" cy="149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
            <p14:nvContentPartPr>
              <p14:cNvPr id="50" name="Ink 49">
                <a:extLst>
                  <a:ext uri="{FF2B5EF4-FFF2-40B4-BE49-F238E27FC236}">
                    <a16:creationId xmlns:a16="http://schemas.microsoft.com/office/drawing/2014/main" id="{44590A96-1B17-7973-BC19-5835678EB317}"/>
                  </a:ext>
                </a:extLst>
              </p14:cNvPr>
              <p14:cNvContentPartPr/>
              <p14:nvPr/>
            </p14:nvContentPartPr>
            <p14:xfrm>
              <a:off x="5608616" y="3999730"/>
              <a:ext cx="524160" cy="42840"/>
            </p14:xfrm>
          </p:contentPart>
        </mc:Choice>
        <mc:Fallback>
          <p:pic>
            <p:nvPicPr>
              <p:cNvPr id="50" name="Ink 49">
                <a:extLst>
                  <a:ext uri="{FF2B5EF4-FFF2-40B4-BE49-F238E27FC236}">
                    <a16:creationId xmlns:a16="http://schemas.microsoft.com/office/drawing/2014/main" id="{44590A96-1B17-7973-BC19-5835678EB317}"/>
                  </a:ext>
                </a:extLst>
              </p:cNvPr>
              <p:cNvPicPr/>
              <p:nvPr/>
            </p:nvPicPr>
            <p:blipFill>
              <a:blip r:embed="rId58"/>
              <a:stretch>
                <a:fillRect/>
              </a:stretch>
            </p:blipFill>
            <p:spPr>
              <a:xfrm>
                <a:off x="5599616" y="3990730"/>
                <a:ext cx="541800" cy="604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1" name="Ink 50">
                <a:extLst>
                  <a:ext uri="{FF2B5EF4-FFF2-40B4-BE49-F238E27FC236}">
                    <a16:creationId xmlns:a16="http://schemas.microsoft.com/office/drawing/2014/main" id="{C79F07BD-59E7-27C8-7B27-9D2934E960D9}"/>
                  </a:ext>
                </a:extLst>
              </p14:cNvPr>
              <p14:cNvContentPartPr/>
              <p14:nvPr/>
            </p14:nvContentPartPr>
            <p14:xfrm>
              <a:off x="5599256" y="4266490"/>
              <a:ext cx="407880" cy="41760"/>
            </p14:xfrm>
          </p:contentPart>
        </mc:Choice>
        <mc:Fallback>
          <p:pic>
            <p:nvPicPr>
              <p:cNvPr id="51" name="Ink 50">
                <a:extLst>
                  <a:ext uri="{FF2B5EF4-FFF2-40B4-BE49-F238E27FC236}">
                    <a16:creationId xmlns:a16="http://schemas.microsoft.com/office/drawing/2014/main" id="{C79F07BD-59E7-27C8-7B27-9D2934E960D9}"/>
                  </a:ext>
                </a:extLst>
              </p:cNvPr>
              <p:cNvPicPr/>
              <p:nvPr/>
            </p:nvPicPr>
            <p:blipFill>
              <a:blip r:embed="rId60"/>
              <a:stretch>
                <a:fillRect/>
              </a:stretch>
            </p:blipFill>
            <p:spPr>
              <a:xfrm>
                <a:off x="5590616" y="4257490"/>
                <a:ext cx="42552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2" name="Ink 51">
                <a:extLst>
                  <a:ext uri="{FF2B5EF4-FFF2-40B4-BE49-F238E27FC236}">
                    <a16:creationId xmlns:a16="http://schemas.microsoft.com/office/drawing/2014/main" id="{22F40617-98B6-A157-0A65-01ADAB3523A8}"/>
                  </a:ext>
                </a:extLst>
              </p14:cNvPr>
              <p14:cNvContentPartPr/>
              <p14:nvPr/>
            </p14:nvContentPartPr>
            <p14:xfrm>
              <a:off x="7837736" y="2653690"/>
              <a:ext cx="515160" cy="450360"/>
            </p14:xfrm>
          </p:contentPart>
        </mc:Choice>
        <mc:Fallback>
          <p:pic>
            <p:nvPicPr>
              <p:cNvPr id="52" name="Ink 51">
                <a:extLst>
                  <a:ext uri="{FF2B5EF4-FFF2-40B4-BE49-F238E27FC236}">
                    <a16:creationId xmlns:a16="http://schemas.microsoft.com/office/drawing/2014/main" id="{22F40617-98B6-A157-0A65-01ADAB3523A8}"/>
                  </a:ext>
                </a:extLst>
              </p:cNvPr>
              <p:cNvPicPr/>
              <p:nvPr/>
            </p:nvPicPr>
            <p:blipFill>
              <a:blip r:embed="rId62"/>
              <a:stretch>
                <a:fillRect/>
              </a:stretch>
            </p:blipFill>
            <p:spPr>
              <a:xfrm>
                <a:off x="7828736" y="2645050"/>
                <a:ext cx="532800" cy="4680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3" name="Ink 52">
                <a:extLst>
                  <a:ext uri="{FF2B5EF4-FFF2-40B4-BE49-F238E27FC236}">
                    <a16:creationId xmlns:a16="http://schemas.microsoft.com/office/drawing/2014/main" id="{EEE4BD67-6938-3701-A3DF-FC46D8E3B779}"/>
                  </a:ext>
                </a:extLst>
              </p14:cNvPr>
              <p14:cNvContentPartPr/>
              <p14:nvPr/>
            </p14:nvContentPartPr>
            <p14:xfrm>
              <a:off x="8829536" y="2739730"/>
              <a:ext cx="512640" cy="406800"/>
            </p14:xfrm>
          </p:contentPart>
        </mc:Choice>
        <mc:Fallback>
          <p:pic>
            <p:nvPicPr>
              <p:cNvPr id="53" name="Ink 52">
                <a:extLst>
                  <a:ext uri="{FF2B5EF4-FFF2-40B4-BE49-F238E27FC236}">
                    <a16:creationId xmlns:a16="http://schemas.microsoft.com/office/drawing/2014/main" id="{EEE4BD67-6938-3701-A3DF-FC46D8E3B779}"/>
                  </a:ext>
                </a:extLst>
              </p:cNvPr>
              <p:cNvPicPr/>
              <p:nvPr/>
            </p:nvPicPr>
            <p:blipFill>
              <a:blip r:embed="rId64"/>
              <a:stretch>
                <a:fillRect/>
              </a:stretch>
            </p:blipFill>
            <p:spPr>
              <a:xfrm>
                <a:off x="8820896" y="2730730"/>
                <a:ext cx="530280" cy="4244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54" name="Ink 53">
                <a:extLst>
                  <a:ext uri="{FF2B5EF4-FFF2-40B4-BE49-F238E27FC236}">
                    <a16:creationId xmlns:a16="http://schemas.microsoft.com/office/drawing/2014/main" id="{6B1AC48B-97B6-D1FD-4BC9-9B93E50C7E98}"/>
                  </a:ext>
                </a:extLst>
              </p14:cNvPr>
              <p14:cNvContentPartPr/>
              <p14:nvPr/>
            </p14:nvContentPartPr>
            <p14:xfrm>
              <a:off x="8346416" y="3667090"/>
              <a:ext cx="3960" cy="1080"/>
            </p14:xfrm>
          </p:contentPart>
        </mc:Choice>
        <mc:Fallback>
          <p:pic>
            <p:nvPicPr>
              <p:cNvPr id="54" name="Ink 53">
                <a:extLst>
                  <a:ext uri="{FF2B5EF4-FFF2-40B4-BE49-F238E27FC236}">
                    <a16:creationId xmlns:a16="http://schemas.microsoft.com/office/drawing/2014/main" id="{6B1AC48B-97B6-D1FD-4BC9-9B93E50C7E98}"/>
                  </a:ext>
                </a:extLst>
              </p:cNvPr>
              <p:cNvPicPr/>
              <p:nvPr/>
            </p:nvPicPr>
            <p:blipFill>
              <a:blip r:embed="rId66"/>
              <a:stretch>
                <a:fillRect/>
              </a:stretch>
            </p:blipFill>
            <p:spPr>
              <a:xfrm>
                <a:off x="8337416" y="3658450"/>
                <a:ext cx="21600" cy="1872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66" name="Ink 65">
                <a:extLst>
                  <a:ext uri="{FF2B5EF4-FFF2-40B4-BE49-F238E27FC236}">
                    <a16:creationId xmlns:a16="http://schemas.microsoft.com/office/drawing/2014/main" id="{E4E610E2-83E7-9D92-EAE4-551A6944B27C}"/>
                  </a:ext>
                </a:extLst>
              </p14:cNvPr>
              <p14:cNvContentPartPr/>
              <p14:nvPr/>
            </p14:nvContentPartPr>
            <p14:xfrm>
              <a:off x="9118616" y="3208810"/>
              <a:ext cx="15480" cy="24480"/>
            </p14:xfrm>
          </p:contentPart>
        </mc:Choice>
        <mc:Fallback>
          <p:pic>
            <p:nvPicPr>
              <p:cNvPr id="66" name="Ink 65">
                <a:extLst>
                  <a:ext uri="{FF2B5EF4-FFF2-40B4-BE49-F238E27FC236}">
                    <a16:creationId xmlns:a16="http://schemas.microsoft.com/office/drawing/2014/main" id="{E4E610E2-83E7-9D92-EAE4-551A6944B27C}"/>
                  </a:ext>
                </a:extLst>
              </p:cNvPr>
              <p:cNvPicPr/>
              <p:nvPr/>
            </p:nvPicPr>
            <p:blipFill>
              <a:blip r:embed="rId68"/>
              <a:stretch>
                <a:fillRect/>
              </a:stretch>
            </p:blipFill>
            <p:spPr>
              <a:xfrm>
                <a:off x="9109616" y="3200170"/>
                <a:ext cx="3312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67" name="Ink 66">
                <a:extLst>
                  <a:ext uri="{FF2B5EF4-FFF2-40B4-BE49-F238E27FC236}">
                    <a16:creationId xmlns:a16="http://schemas.microsoft.com/office/drawing/2014/main" id="{6154FEA4-D0FF-233B-DBD4-10A802922A38}"/>
                  </a:ext>
                </a:extLst>
              </p14:cNvPr>
              <p14:cNvContentPartPr/>
              <p14:nvPr/>
            </p14:nvContentPartPr>
            <p14:xfrm>
              <a:off x="9502016" y="2238250"/>
              <a:ext cx="990360" cy="330480"/>
            </p14:xfrm>
          </p:contentPart>
        </mc:Choice>
        <mc:Fallback>
          <p:pic>
            <p:nvPicPr>
              <p:cNvPr id="67" name="Ink 66">
                <a:extLst>
                  <a:ext uri="{FF2B5EF4-FFF2-40B4-BE49-F238E27FC236}">
                    <a16:creationId xmlns:a16="http://schemas.microsoft.com/office/drawing/2014/main" id="{6154FEA4-D0FF-233B-DBD4-10A802922A38}"/>
                  </a:ext>
                </a:extLst>
              </p:cNvPr>
              <p:cNvPicPr/>
              <p:nvPr/>
            </p:nvPicPr>
            <p:blipFill>
              <a:blip r:embed="rId70"/>
              <a:stretch>
                <a:fillRect/>
              </a:stretch>
            </p:blipFill>
            <p:spPr>
              <a:xfrm>
                <a:off x="9493376" y="2229250"/>
                <a:ext cx="1008000" cy="34812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68" name="Ink 67">
                <a:extLst>
                  <a:ext uri="{FF2B5EF4-FFF2-40B4-BE49-F238E27FC236}">
                    <a16:creationId xmlns:a16="http://schemas.microsoft.com/office/drawing/2014/main" id="{64692A98-A221-2674-C3C8-6D0DE5477D53}"/>
                  </a:ext>
                </a:extLst>
              </p14:cNvPr>
              <p14:cNvContentPartPr/>
              <p14:nvPr/>
            </p14:nvContentPartPr>
            <p14:xfrm>
              <a:off x="8856896" y="3237250"/>
              <a:ext cx="398880" cy="568080"/>
            </p14:xfrm>
          </p:contentPart>
        </mc:Choice>
        <mc:Fallback>
          <p:pic>
            <p:nvPicPr>
              <p:cNvPr id="68" name="Ink 67">
                <a:extLst>
                  <a:ext uri="{FF2B5EF4-FFF2-40B4-BE49-F238E27FC236}">
                    <a16:creationId xmlns:a16="http://schemas.microsoft.com/office/drawing/2014/main" id="{64692A98-A221-2674-C3C8-6D0DE5477D53}"/>
                  </a:ext>
                </a:extLst>
              </p:cNvPr>
              <p:cNvPicPr/>
              <p:nvPr/>
            </p:nvPicPr>
            <p:blipFill>
              <a:blip r:embed="rId72"/>
              <a:stretch>
                <a:fillRect/>
              </a:stretch>
            </p:blipFill>
            <p:spPr>
              <a:xfrm>
                <a:off x="8847896" y="3228610"/>
                <a:ext cx="416520" cy="585720"/>
              </a:xfrm>
              <a:prstGeom prst="rect">
                <a:avLst/>
              </a:prstGeom>
            </p:spPr>
          </p:pic>
        </mc:Fallback>
      </mc:AlternateContent>
      <p:grpSp>
        <p:nvGrpSpPr>
          <p:cNvPr id="71" name="Group 70">
            <a:extLst>
              <a:ext uri="{FF2B5EF4-FFF2-40B4-BE49-F238E27FC236}">
                <a16:creationId xmlns:a16="http://schemas.microsoft.com/office/drawing/2014/main" id="{77254548-DADC-2066-8C60-22D6D4977846}"/>
              </a:ext>
            </a:extLst>
          </p:cNvPr>
          <p:cNvGrpSpPr/>
          <p:nvPr/>
        </p:nvGrpSpPr>
        <p:grpSpPr>
          <a:xfrm>
            <a:off x="9401216" y="4132570"/>
            <a:ext cx="848160" cy="217440"/>
            <a:chOff x="9401216" y="4132570"/>
            <a:chExt cx="848160" cy="217440"/>
          </a:xfrm>
        </p:grpSpPr>
        <mc:AlternateContent xmlns:mc="http://schemas.openxmlformats.org/markup-compatibility/2006">
          <mc:Choice xmlns:p14="http://schemas.microsoft.com/office/powerpoint/2010/main" Requires="p14">
            <p:contentPart p14:bwMode="auto" r:id="rId73">
              <p14:nvContentPartPr>
                <p14:cNvPr id="69" name="Ink 68">
                  <a:extLst>
                    <a:ext uri="{FF2B5EF4-FFF2-40B4-BE49-F238E27FC236}">
                      <a16:creationId xmlns:a16="http://schemas.microsoft.com/office/drawing/2014/main" id="{F1EB98C8-1CAD-E927-0A09-B9376DC62007}"/>
                    </a:ext>
                  </a:extLst>
                </p14:cNvPr>
                <p14:cNvContentPartPr/>
                <p14:nvPr/>
              </p14:nvContentPartPr>
              <p14:xfrm>
                <a:off x="9467816" y="4132570"/>
                <a:ext cx="781560" cy="39600"/>
              </p14:xfrm>
            </p:contentPart>
          </mc:Choice>
          <mc:Fallback>
            <p:pic>
              <p:nvPicPr>
                <p:cNvPr id="69" name="Ink 68">
                  <a:extLst>
                    <a:ext uri="{FF2B5EF4-FFF2-40B4-BE49-F238E27FC236}">
                      <a16:creationId xmlns:a16="http://schemas.microsoft.com/office/drawing/2014/main" id="{F1EB98C8-1CAD-E927-0A09-B9376DC62007}"/>
                    </a:ext>
                  </a:extLst>
                </p:cNvPr>
                <p:cNvPicPr/>
                <p:nvPr/>
              </p:nvPicPr>
              <p:blipFill>
                <a:blip r:embed="rId74"/>
                <a:stretch>
                  <a:fillRect/>
                </a:stretch>
              </p:blipFill>
              <p:spPr>
                <a:xfrm>
                  <a:off x="9458816" y="4123930"/>
                  <a:ext cx="79920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70" name="Ink 69">
                  <a:extLst>
                    <a:ext uri="{FF2B5EF4-FFF2-40B4-BE49-F238E27FC236}">
                      <a16:creationId xmlns:a16="http://schemas.microsoft.com/office/drawing/2014/main" id="{5CF40407-8C53-D786-6B8B-19E779282AA3}"/>
                    </a:ext>
                  </a:extLst>
                </p14:cNvPr>
                <p14:cNvContentPartPr/>
                <p14:nvPr/>
              </p14:nvContentPartPr>
              <p14:xfrm>
                <a:off x="9401216" y="4317970"/>
                <a:ext cx="642240" cy="32040"/>
              </p14:xfrm>
            </p:contentPart>
          </mc:Choice>
          <mc:Fallback>
            <p:pic>
              <p:nvPicPr>
                <p:cNvPr id="70" name="Ink 69">
                  <a:extLst>
                    <a:ext uri="{FF2B5EF4-FFF2-40B4-BE49-F238E27FC236}">
                      <a16:creationId xmlns:a16="http://schemas.microsoft.com/office/drawing/2014/main" id="{5CF40407-8C53-D786-6B8B-19E779282AA3}"/>
                    </a:ext>
                  </a:extLst>
                </p:cNvPr>
                <p:cNvPicPr/>
                <p:nvPr/>
              </p:nvPicPr>
              <p:blipFill>
                <a:blip r:embed="rId76"/>
                <a:stretch>
                  <a:fillRect/>
                </a:stretch>
              </p:blipFill>
              <p:spPr>
                <a:xfrm>
                  <a:off x="9392216" y="4309330"/>
                  <a:ext cx="659880" cy="49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7">
            <p14:nvContentPartPr>
              <p14:cNvPr id="80" name="Ink 79">
                <a:extLst>
                  <a:ext uri="{FF2B5EF4-FFF2-40B4-BE49-F238E27FC236}">
                    <a16:creationId xmlns:a16="http://schemas.microsoft.com/office/drawing/2014/main" id="{17E4CEC3-151D-64D8-77B4-18A8F38D5A7B}"/>
                  </a:ext>
                </a:extLst>
              </p14:cNvPr>
              <p14:cNvContentPartPr/>
              <p14:nvPr/>
            </p14:nvContentPartPr>
            <p14:xfrm>
              <a:off x="10230296" y="3717490"/>
              <a:ext cx="815040" cy="354960"/>
            </p14:xfrm>
          </p:contentPart>
        </mc:Choice>
        <mc:Fallback>
          <p:pic>
            <p:nvPicPr>
              <p:cNvPr id="80" name="Ink 79">
                <a:extLst>
                  <a:ext uri="{FF2B5EF4-FFF2-40B4-BE49-F238E27FC236}">
                    <a16:creationId xmlns:a16="http://schemas.microsoft.com/office/drawing/2014/main" id="{17E4CEC3-151D-64D8-77B4-18A8F38D5A7B}"/>
                  </a:ext>
                </a:extLst>
              </p:cNvPr>
              <p:cNvPicPr/>
              <p:nvPr/>
            </p:nvPicPr>
            <p:blipFill>
              <a:blip r:embed="rId78"/>
              <a:stretch>
                <a:fillRect/>
              </a:stretch>
            </p:blipFill>
            <p:spPr>
              <a:xfrm>
                <a:off x="10221296" y="3708850"/>
                <a:ext cx="832680" cy="3726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82" name="Ink 81">
                <a:extLst>
                  <a:ext uri="{FF2B5EF4-FFF2-40B4-BE49-F238E27FC236}">
                    <a16:creationId xmlns:a16="http://schemas.microsoft.com/office/drawing/2014/main" id="{791F541A-AE97-2726-3CFC-48D8136BEF80}"/>
                  </a:ext>
                </a:extLst>
              </p14:cNvPr>
              <p14:cNvContentPartPr/>
              <p14:nvPr/>
            </p14:nvContentPartPr>
            <p14:xfrm>
              <a:off x="10916456" y="4145890"/>
              <a:ext cx="111240" cy="179280"/>
            </p14:xfrm>
          </p:contentPart>
        </mc:Choice>
        <mc:Fallback>
          <p:pic>
            <p:nvPicPr>
              <p:cNvPr id="82" name="Ink 81">
                <a:extLst>
                  <a:ext uri="{FF2B5EF4-FFF2-40B4-BE49-F238E27FC236}">
                    <a16:creationId xmlns:a16="http://schemas.microsoft.com/office/drawing/2014/main" id="{791F541A-AE97-2726-3CFC-48D8136BEF80}"/>
                  </a:ext>
                </a:extLst>
              </p:cNvPr>
              <p:cNvPicPr/>
              <p:nvPr/>
            </p:nvPicPr>
            <p:blipFill>
              <a:blip r:embed="rId80"/>
              <a:stretch>
                <a:fillRect/>
              </a:stretch>
            </p:blipFill>
            <p:spPr>
              <a:xfrm>
                <a:off x="10907456" y="4137250"/>
                <a:ext cx="128880" cy="196920"/>
              </a:xfrm>
              <a:prstGeom prst="rect">
                <a:avLst/>
              </a:prstGeom>
            </p:spPr>
          </p:pic>
        </mc:Fallback>
      </mc:AlternateContent>
      <p:grpSp>
        <p:nvGrpSpPr>
          <p:cNvPr id="84" name="Group 83">
            <a:extLst>
              <a:ext uri="{FF2B5EF4-FFF2-40B4-BE49-F238E27FC236}">
                <a16:creationId xmlns:a16="http://schemas.microsoft.com/office/drawing/2014/main" id="{A30BBEC6-7312-2D9E-82A0-484D6D71C091}"/>
              </a:ext>
            </a:extLst>
          </p:cNvPr>
          <p:cNvGrpSpPr/>
          <p:nvPr/>
        </p:nvGrpSpPr>
        <p:grpSpPr>
          <a:xfrm>
            <a:off x="11008616" y="3312130"/>
            <a:ext cx="491760" cy="611280"/>
            <a:chOff x="11008616" y="3312130"/>
            <a:chExt cx="491760" cy="611280"/>
          </a:xfrm>
        </p:grpSpPr>
        <mc:AlternateContent xmlns:mc="http://schemas.openxmlformats.org/markup-compatibility/2006">
          <mc:Choice xmlns:p14="http://schemas.microsoft.com/office/powerpoint/2010/main" Requires="p14">
            <p:contentPart p14:bwMode="auto" r:id="rId81">
              <p14:nvContentPartPr>
                <p14:cNvPr id="81" name="Ink 80">
                  <a:extLst>
                    <a:ext uri="{FF2B5EF4-FFF2-40B4-BE49-F238E27FC236}">
                      <a16:creationId xmlns:a16="http://schemas.microsoft.com/office/drawing/2014/main" id="{9F09EC85-9E76-7192-199B-ED813FD15BA5}"/>
                    </a:ext>
                  </a:extLst>
                </p14:cNvPr>
                <p14:cNvContentPartPr/>
                <p14:nvPr/>
              </p14:nvContentPartPr>
              <p14:xfrm>
                <a:off x="11143616" y="3752410"/>
                <a:ext cx="121320" cy="171000"/>
              </p14:xfrm>
            </p:contentPart>
          </mc:Choice>
          <mc:Fallback>
            <p:pic>
              <p:nvPicPr>
                <p:cNvPr id="81" name="Ink 80">
                  <a:extLst>
                    <a:ext uri="{FF2B5EF4-FFF2-40B4-BE49-F238E27FC236}">
                      <a16:creationId xmlns:a16="http://schemas.microsoft.com/office/drawing/2014/main" id="{9F09EC85-9E76-7192-199B-ED813FD15BA5}"/>
                    </a:ext>
                  </a:extLst>
                </p:cNvPr>
                <p:cNvPicPr/>
                <p:nvPr/>
              </p:nvPicPr>
              <p:blipFill>
                <a:blip r:embed="rId82"/>
                <a:stretch>
                  <a:fillRect/>
                </a:stretch>
              </p:blipFill>
              <p:spPr>
                <a:xfrm>
                  <a:off x="11134976" y="3743410"/>
                  <a:ext cx="13896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83" name="Ink 82">
                  <a:extLst>
                    <a:ext uri="{FF2B5EF4-FFF2-40B4-BE49-F238E27FC236}">
                      <a16:creationId xmlns:a16="http://schemas.microsoft.com/office/drawing/2014/main" id="{7F4E5E68-15B8-2DFD-CB7B-A645BB9711B1}"/>
                    </a:ext>
                  </a:extLst>
                </p14:cNvPr>
                <p14:cNvContentPartPr/>
                <p14:nvPr/>
              </p14:nvContentPartPr>
              <p14:xfrm>
                <a:off x="11008616" y="3312130"/>
                <a:ext cx="491760" cy="470880"/>
              </p14:xfrm>
            </p:contentPart>
          </mc:Choice>
          <mc:Fallback>
            <p:pic>
              <p:nvPicPr>
                <p:cNvPr id="83" name="Ink 82">
                  <a:extLst>
                    <a:ext uri="{FF2B5EF4-FFF2-40B4-BE49-F238E27FC236}">
                      <a16:creationId xmlns:a16="http://schemas.microsoft.com/office/drawing/2014/main" id="{7F4E5E68-15B8-2DFD-CB7B-A645BB9711B1}"/>
                    </a:ext>
                  </a:extLst>
                </p:cNvPr>
                <p:cNvPicPr/>
                <p:nvPr/>
              </p:nvPicPr>
              <p:blipFill>
                <a:blip r:embed="rId84"/>
                <a:stretch>
                  <a:fillRect/>
                </a:stretch>
              </p:blipFill>
              <p:spPr>
                <a:xfrm>
                  <a:off x="10999616" y="3303490"/>
                  <a:ext cx="509400" cy="488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5">
            <p14:nvContentPartPr>
              <p14:cNvPr id="85" name="Ink 84">
                <a:extLst>
                  <a:ext uri="{FF2B5EF4-FFF2-40B4-BE49-F238E27FC236}">
                    <a16:creationId xmlns:a16="http://schemas.microsoft.com/office/drawing/2014/main" id="{36A2B63E-05C9-F1DF-CF69-8531650C638C}"/>
                  </a:ext>
                </a:extLst>
              </p14:cNvPr>
              <p14:cNvContentPartPr/>
              <p14:nvPr/>
            </p14:nvContentPartPr>
            <p14:xfrm>
              <a:off x="10815296" y="3964090"/>
              <a:ext cx="23400" cy="16200"/>
            </p14:xfrm>
          </p:contentPart>
        </mc:Choice>
        <mc:Fallback>
          <p:pic>
            <p:nvPicPr>
              <p:cNvPr id="85" name="Ink 84">
                <a:extLst>
                  <a:ext uri="{FF2B5EF4-FFF2-40B4-BE49-F238E27FC236}">
                    <a16:creationId xmlns:a16="http://schemas.microsoft.com/office/drawing/2014/main" id="{36A2B63E-05C9-F1DF-CF69-8531650C638C}"/>
                  </a:ext>
                </a:extLst>
              </p:cNvPr>
              <p:cNvPicPr/>
              <p:nvPr/>
            </p:nvPicPr>
            <p:blipFill>
              <a:blip r:embed="rId86"/>
              <a:stretch>
                <a:fillRect/>
              </a:stretch>
            </p:blipFill>
            <p:spPr>
              <a:xfrm>
                <a:off x="10806296" y="3955450"/>
                <a:ext cx="41040" cy="33840"/>
              </a:xfrm>
              <a:prstGeom prst="rect">
                <a:avLst/>
              </a:prstGeom>
            </p:spPr>
          </p:pic>
        </mc:Fallback>
      </mc:AlternateContent>
      <p:grpSp>
        <p:nvGrpSpPr>
          <p:cNvPr id="93" name="Group 92">
            <a:extLst>
              <a:ext uri="{FF2B5EF4-FFF2-40B4-BE49-F238E27FC236}">
                <a16:creationId xmlns:a16="http://schemas.microsoft.com/office/drawing/2014/main" id="{4C4A7680-D554-67E2-6E36-7AB14E66B4C2}"/>
              </a:ext>
            </a:extLst>
          </p:cNvPr>
          <p:cNvGrpSpPr/>
          <p:nvPr/>
        </p:nvGrpSpPr>
        <p:grpSpPr>
          <a:xfrm>
            <a:off x="9517856" y="4495810"/>
            <a:ext cx="1000800" cy="1457640"/>
            <a:chOff x="9517856" y="4495810"/>
            <a:chExt cx="1000800" cy="1457640"/>
          </a:xfrm>
        </p:grpSpPr>
        <mc:AlternateContent xmlns:mc="http://schemas.openxmlformats.org/markup-compatibility/2006">
          <mc:Choice xmlns:p14="http://schemas.microsoft.com/office/powerpoint/2010/main" Requires="p14">
            <p:contentPart p14:bwMode="auto" r:id="rId87">
              <p14:nvContentPartPr>
                <p14:cNvPr id="72" name="Ink 71">
                  <a:extLst>
                    <a:ext uri="{FF2B5EF4-FFF2-40B4-BE49-F238E27FC236}">
                      <a16:creationId xmlns:a16="http://schemas.microsoft.com/office/drawing/2014/main" id="{EB9C04DC-2F4F-CF0C-DD4F-447BBBAA0995}"/>
                    </a:ext>
                  </a:extLst>
                </p14:cNvPr>
                <p14:cNvContentPartPr/>
                <p14:nvPr/>
              </p14:nvContentPartPr>
              <p14:xfrm>
                <a:off x="9582656" y="4924570"/>
                <a:ext cx="238320" cy="817560"/>
              </p14:xfrm>
            </p:contentPart>
          </mc:Choice>
          <mc:Fallback>
            <p:pic>
              <p:nvPicPr>
                <p:cNvPr id="72" name="Ink 71">
                  <a:extLst>
                    <a:ext uri="{FF2B5EF4-FFF2-40B4-BE49-F238E27FC236}">
                      <a16:creationId xmlns:a16="http://schemas.microsoft.com/office/drawing/2014/main" id="{EB9C04DC-2F4F-CF0C-DD4F-447BBBAA0995}"/>
                    </a:ext>
                  </a:extLst>
                </p:cNvPr>
                <p:cNvPicPr/>
                <p:nvPr/>
              </p:nvPicPr>
              <p:blipFill>
                <a:blip r:embed="rId88"/>
                <a:stretch>
                  <a:fillRect/>
                </a:stretch>
              </p:blipFill>
              <p:spPr>
                <a:xfrm>
                  <a:off x="9574016" y="4915930"/>
                  <a:ext cx="255960" cy="8352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3" name="Ink 72">
                  <a:extLst>
                    <a:ext uri="{FF2B5EF4-FFF2-40B4-BE49-F238E27FC236}">
                      <a16:creationId xmlns:a16="http://schemas.microsoft.com/office/drawing/2014/main" id="{93057AD9-D687-238A-C431-1A3107765C15}"/>
                    </a:ext>
                  </a:extLst>
                </p14:cNvPr>
                <p14:cNvContentPartPr/>
                <p14:nvPr/>
              </p14:nvContentPartPr>
              <p14:xfrm>
                <a:off x="9570416" y="4940050"/>
                <a:ext cx="75960" cy="113400"/>
              </p14:xfrm>
            </p:contentPart>
          </mc:Choice>
          <mc:Fallback>
            <p:pic>
              <p:nvPicPr>
                <p:cNvPr id="73" name="Ink 72">
                  <a:extLst>
                    <a:ext uri="{FF2B5EF4-FFF2-40B4-BE49-F238E27FC236}">
                      <a16:creationId xmlns:a16="http://schemas.microsoft.com/office/drawing/2014/main" id="{93057AD9-D687-238A-C431-1A3107765C15}"/>
                    </a:ext>
                  </a:extLst>
                </p:cNvPr>
                <p:cNvPicPr/>
                <p:nvPr/>
              </p:nvPicPr>
              <p:blipFill>
                <a:blip r:embed="rId90"/>
                <a:stretch>
                  <a:fillRect/>
                </a:stretch>
              </p:blipFill>
              <p:spPr>
                <a:xfrm>
                  <a:off x="9561416" y="4931050"/>
                  <a:ext cx="9360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75" name="Ink 74">
                  <a:extLst>
                    <a:ext uri="{FF2B5EF4-FFF2-40B4-BE49-F238E27FC236}">
                      <a16:creationId xmlns:a16="http://schemas.microsoft.com/office/drawing/2014/main" id="{E3A5D33F-959F-BB3A-B325-5020BF9D4E70}"/>
                    </a:ext>
                  </a:extLst>
                </p14:cNvPr>
                <p14:cNvContentPartPr/>
                <p14:nvPr/>
              </p14:nvContentPartPr>
              <p14:xfrm>
                <a:off x="9861656" y="5816290"/>
                <a:ext cx="201240" cy="137160"/>
              </p14:xfrm>
            </p:contentPart>
          </mc:Choice>
          <mc:Fallback>
            <p:pic>
              <p:nvPicPr>
                <p:cNvPr id="75" name="Ink 74">
                  <a:extLst>
                    <a:ext uri="{FF2B5EF4-FFF2-40B4-BE49-F238E27FC236}">
                      <a16:creationId xmlns:a16="http://schemas.microsoft.com/office/drawing/2014/main" id="{E3A5D33F-959F-BB3A-B325-5020BF9D4E70}"/>
                    </a:ext>
                  </a:extLst>
                </p:cNvPr>
                <p:cNvPicPr/>
                <p:nvPr/>
              </p:nvPicPr>
              <p:blipFill>
                <a:blip r:embed="rId92"/>
                <a:stretch>
                  <a:fillRect/>
                </a:stretch>
              </p:blipFill>
              <p:spPr>
                <a:xfrm>
                  <a:off x="9852656" y="5807650"/>
                  <a:ext cx="218880" cy="1548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6" name="Ink 75">
                  <a:extLst>
                    <a:ext uri="{FF2B5EF4-FFF2-40B4-BE49-F238E27FC236}">
                      <a16:creationId xmlns:a16="http://schemas.microsoft.com/office/drawing/2014/main" id="{1082583F-44BC-3032-D16C-F3AF1DEFBB36}"/>
                    </a:ext>
                  </a:extLst>
                </p14:cNvPr>
                <p14:cNvContentPartPr/>
                <p14:nvPr/>
              </p14:nvContentPartPr>
              <p14:xfrm>
                <a:off x="10108256" y="5824570"/>
                <a:ext cx="24120" cy="109440"/>
              </p14:xfrm>
            </p:contentPart>
          </mc:Choice>
          <mc:Fallback>
            <p:pic>
              <p:nvPicPr>
                <p:cNvPr id="76" name="Ink 75">
                  <a:extLst>
                    <a:ext uri="{FF2B5EF4-FFF2-40B4-BE49-F238E27FC236}">
                      <a16:creationId xmlns:a16="http://schemas.microsoft.com/office/drawing/2014/main" id="{1082583F-44BC-3032-D16C-F3AF1DEFBB36}"/>
                    </a:ext>
                  </a:extLst>
                </p:cNvPr>
                <p:cNvPicPr/>
                <p:nvPr/>
              </p:nvPicPr>
              <p:blipFill>
                <a:blip r:embed="rId94"/>
                <a:stretch>
                  <a:fillRect/>
                </a:stretch>
              </p:blipFill>
              <p:spPr>
                <a:xfrm>
                  <a:off x="10099256" y="5815930"/>
                  <a:ext cx="4176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77" name="Ink 76">
                  <a:extLst>
                    <a:ext uri="{FF2B5EF4-FFF2-40B4-BE49-F238E27FC236}">
                      <a16:creationId xmlns:a16="http://schemas.microsoft.com/office/drawing/2014/main" id="{4D33D44C-5C58-D452-5D9D-9DB56FBA17B1}"/>
                    </a:ext>
                  </a:extLst>
                </p14:cNvPr>
                <p14:cNvContentPartPr/>
                <p14:nvPr/>
              </p14:nvContentPartPr>
              <p14:xfrm>
                <a:off x="10126256" y="5808010"/>
                <a:ext cx="102960" cy="99720"/>
              </p14:xfrm>
            </p:contentPart>
          </mc:Choice>
          <mc:Fallback>
            <p:pic>
              <p:nvPicPr>
                <p:cNvPr id="77" name="Ink 76">
                  <a:extLst>
                    <a:ext uri="{FF2B5EF4-FFF2-40B4-BE49-F238E27FC236}">
                      <a16:creationId xmlns:a16="http://schemas.microsoft.com/office/drawing/2014/main" id="{4D33D44C-5C58-D452-5D9D-9DB56FBA17B1}"/>
                    </a:ext>
                  </a:extLst>
                </p:cNvPr>
                <p:cNvPicPr/>
                <p:nvPr/>
              </p:nvPicPr>
              <p:blipFill>
                <a:blip r:embed="rId96"/>
                <a:stretch>
                  <a:fillRect/>
                </a:stretch>
              </p:blipFill>
              <p:spPr>
                <a:xfrm>
                  <a:off x="10117616" y="5799010"/>
                  <a:ext cx="120600" cy="1173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78" name="Ink 77">
                  <a:extLst>
                    <a:ext uri="{FF2B5EF4-FFF2-40B4-BE49-F238E27FC236}">
                      <a16:creationId xmlns:a16="http://schemas.microsoft.com/office/drawing/2014/main" id="{A009373F-2533-84E0-5141-C413976FBD6B}"/>
                    </a:ext>
                  </a:extLst>
                </p14:cNvPr>
                <p14:cNvContentPartPr/>
                <p14:nvPr/>
              </p14:nvContentPartPr>
              <p14:xfrm>
                <a:off x="10265936" y="5817730"/>
                <a:ext cx="113400" cy="86760"/>
              </p14:xfrm>
            </p:contentPart>
          </mc:Choice>
          <mc:Fallback>
            <p:pic>
              <p:nvPicPr>
                <p:cNvPr id="78" name="Ink 77">
                  <a:extLst>
                    <a:ext uri="{FF2B5EF4-FFF2-40B4-BE49-F238E27FC236}">
                      <a16:creationId xmlns:a16="http://schemas.microsoft.com/office/drawing/2014/main" id="{A009373F-2533-84E0-5141-C413976FBD6B}"/>
                    </a:ext>
                  </a:extLst>
                </p:cNvPr>
                <p:cNvPicPr/>
                <p:nvPr/>
              </p:nvPicPr>
              <p:blipFill>
                <a:blip r:embed="rId98"/>
                <a:stretch>
                  <a:fillRect/>
                </a:stretch>
              </p:blipFill>
              <p:spPr>
                <a:xfrm>
                  <a:off x="10256936" y="5809090"/>
                  <a:ext cx="13104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86" name="Ink 85">
                  <a:extLst>
                    <a:ext uri="{FF2B5EF4-FFF2-40B4-BE49-F238E27FC236}">
                      <a16:creationId xmlns:a16="http://schemas.microsoft.com/office/drawing/2014/main" id="{0C2BAD79-FFE7-46C2-ADAB-5E3696C8395C}"/>
                    </a:ext>
                  </a:extLst>
                </p14:cNvPr>
                <p14:cNvContentPartPr/>
                <p14:nvPr/>
              </p14:nvContentPartPr>
              <p14:xfrm>
                <a:off x="10282856" y="4594810"/>
                <a:ext cx="46080" cy="136440"/>
              </p14:xfrm>
            </p:contentPart>
          </mc:Choice>
          <mc:Fallback>
            <p:pic>
              <p:nvPicPr>
                <p:cNvPr id="86" name="Ink 85">
                  <a:extLst>
                    <a:ext uri="{FF2B5EF4-FFF2-40B4-BE49-F238E27FC236}">
                      <a16:creationId xmlns:a16="http://schemas.microsoft.com/office/drawing/2014/main" id="{0C2BAD79-FFE7-46C2-ADAB-5E3696C8395C}"/>
                    </a:ext>
                  </a:extLst>
                </p:cNvPr>
                <p:cNvPicPr/>
                <p:nvPr/>
              </p:nvPicPr>
              <p:blipFill>
                <a:blip r:embed="rId100"/>
                <a:stretch>
                  <a:fillRect/>
                </a:stretch>
              </p:blipFill>
              <p:spPr>
                <a:xfrm>
                  <a:off x="10273856" y="4585810"/>
                  <a:ext cx="63720" cy="1540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87" name="Ink 86">
                  <a:extLst>
                    <a:ext uri="{FF2B5EF4-FFF2-40B4-BE49-F238E27FC236}">
                      <a16:creationId xmlns:a16="http://schemas.microsoft.com/office/drawing/2014/main" id="{6E309892-E40A-2766-7E76-D04A1FC64FF1}"/>
                    </a:ext>
                  </a:extLst>
                </p14:cNvPr>
                <p14:cNvContentPartPr/>
                <p14:nvPr/>
              </p14:nvContentPartPr>
              <p14:xfrm>
                <a:off x="10188176" y="4578970"/>
                <a:ext cx="194760" cy="70200"/>
              </p14:xfrm>
            </p:contentPart>
          </mc:Choice>
          <mc:Fallback>
            <p:pic>
              <p:nvPicPr>
                <p:cNvPr id="87" name="Ink 86">
                  <a:extLst>
                    <a:ext uri="{FF2B5EF4-FFF2-40B4-BE49-F238E27FC236}">
                      <a16:creationId xmlns:a16="http://schemas.microsoft.com/office/drawing/2014/main" id="{6E309892-E40A-2766-7E76-D04A1FC64FF1}"/>
                    </a:ext>
                  </a:extLst>
                </p:cNvPr>
                <p:cNvPicPr/>
                <p:nvPr/>
              </p:nvPicPr>
              <p:blipFill>
                <a:blip r:embed="rId102"/>
                <a:stretch>
                  <a:fillRect/>
                </a:stretch>
              </p:blipFill>
              <p:spPr>
                <a:xfrm>
                  <a:off x="10179176" y="4570330"/>
                  <a:ext cx="21240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88" name="Ink 87">
                  <a:extLst>
                    <a:ext uri="{FF2B5EF4-FFF2-40B4-BE49-F238E27FC236}">
                      <a16:creationId xmlns:a16="http://schemas.microsoft.com/office/drawing/2014/main" id="{8A906886-57EA-8AD7-C94F-8FF94B60982F}"/>
                    </a:ext>
                  </a:extLst>
                </p14:cNvPr>
                <p14:cNvContentPartPr/>
                <p14:nvPr/>
              </p14:nvContentPartPr>
              <p14:xfrm>
                <a:off x="10420736" y="4676170"/>
                <a:ext cx="9000" cy="101160"/>
              </p14:xfrm>
            </p:contentPart>
          </mc:Choice>
          <mc:Fallback>
            <p:pic>
              <p:nvPicPr>
                <p:cNvPr id="88" name="Ink 87">
                  <a:extLst>
                    <a:ext uri="{FF2B5EF4-FFF2-40B4-BE49-F238E27FC236}">
                      <a16:creationId xmlns:a16="http://schemas.microsoft.com/office/drawing/2014/main" id="{8A906886-57EA-8AD7-C94F-8FF94B60982F}"/>
                    </a:ext>
                  </a:extLst>
                </p:cNvPr>
                <p:cNvPicPr/>
                <p:nvPr/>
              </p:nvPicPr>
              <p:blipFill>
                <a:blip r:embed="rId104"/>
                <a:stretch>
                  <a:fillRect/>
                </a:stretch>
              </p:blipFill>
              <p:spPr>
                <a:xfrm>
                  <a:off x="10412096" y="4667170"/>
                  <a:ext cx="2664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89" name="Ink 88">
                  <a:extLst>
                    <a:ext uri="{FF2B5EF4-FFF2-40B4-BE49-F238E27FC236}">
                      <a16:creationId xmlns:a16="http://schemas.microsoft.com/office/drawing/2014/main" id="{EC0E1AF6-CDA2-E931-6368-96AA5DEEC7EA}"/>
                    </a:ext>
                  </a:extLst>
                </p14:cNvPr>
                <p14:cNvContentPartPr/>
                <p14:nvPr/>
              </p14:nvContentPartPr>
              <p14:xfrm>
                <a:off x="10425056" y="4717570"/>
                <a:ext cx="63000" cy="32400"/>
              </p14:xfrm>
            </p:contentPart>
          </mc:Choice>
          <mc:Fallback>
            <p:pic>
              <p:nvPicPr>
                <p:cNvPr id="89" name="Ink 88">
                  <a:extLst>
                    <a:ext uri="{FF2B5EF4-FFF2-40B4-BE49-F238E27FC236}">
                      <a16:creationId xmlns:a16="http://schemas.microsoft.com/office/drawing/2014/main" id="{EC0E1AF6-CDA2-E931-6368-96AA5DEEC7EA}"/>
                    </a:ext>
                  </a:extLst>
                </p:cNvPr>
                <p:cNvPicPr/>
                <p:nvPr/>
              </p:nvPicPr>
              <p:blipFill>
                <a:blip r:embed="rId106"/>
                <a:stretch>
                  <a:fillRect/>
                </a:stretch>
              </p:blipFill>
              <p:spPr>
                <a:xfrm>
                  <a:off x="10416416" y="4708930"/>
                  <a:ext cx="80640" cy="500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90" name="Ink 89">
                  <a:extLst>
                    <a:ext uri="{FF2B5EF4-FFF2-40B4-BE49-F238E27FC236}">
                      <a16:creationId xmlns:a16="http://schemas.microsoft.com/office/drawing/2014/main" id="{98F4A65A-D331-EAB9-3A6C-D566EDD34A04}"/>
                    </a:ext>
                  </a:extLst>
                </p14:cNvPr>
                <p14:cNvContentPartPr/>
                <p14:nvPr/>
              </p14:nvContentPartPr>
              <p14:xfrm>
                <a:off x="10499576" y="4642690"/>
                <a:ext cx="19080" cy="137520"/>
              </p14:xfrm>
            </p:contentPart>
          </mc:Choice>
          <mc:Fallback>
            <p:pic>
              <p:nvPicPr>
                <p:cNvPr id="90" name="Ink 89">
                  <a:extLst>
                    <a:ext uri="{FF2B5EF4-FFF2-40B4-BE49-F238E27FC236}">
                      <a16:creationId xmlns:a16="http://schemas.microsoft.com/office/drawing/2014/main" id="{98F4A65A-D331-EAB9-3A6C-D566EDD34A04}"/>
                    </a:ext>
                  </a:extLst>
                </p:cNvPr>
                <p:cNvPicPr/>
                <p:nvPr/>
              </p:nvPicPr>
              <p:blipFill>
                <a:blip r:embed="rId108"/>
                <a:stretch>
                  <a:fillRect/>
                </a:stretch>
              </p:blipFill>
              <p:spPr>
                <a:xfrm>
                  <a:off x="10490576" y="4634050"/>
                  <a:ext cx="3672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92" name="Ink 91">
                  <a:extLst>
                    <a:ext uri="{FF2B5EF4-FFF2-40B4-BE49-F238E27FC236}">
                      <a16:creationId xmlns:a16="http://schemas.microsoft.com/office/drawing/2014/main" id="{A5C7BE34-CB06-CA23-DB69-E18C74E9E334}"/>
                    </a:ext>
                  </a:extLst>
                </p14:cNvPr>
                <p14:cNvContentPartPr/>
                <p14:nvPr/>
              </p14:nvContentPartPr>
              <p14:xfrm>
                <a:off x="9517856" y="4495810"/>
                <a:ext cx="480960" cy="552240"/>
              </p14:xfrm>
            </p:contentPart>
          </mc:Choice>
          <mc:Fallback>
            <p:pic>
              <p:nvPicPr>
                <p:cNvPr id="92" name="Ink 91">
                  <a:extLst>
                    <a:ext uri="{FF2B5EF4-FFF2-40B4-BE49-F238E27FC236}">
                      <a16:creationId xmlns:a16="http://schemas.microsoft.com/office/drawing/2014/main" id="{A5C7BE34-CB06-CA23-DB69-E18C74E9E334}"/>
                    </a:ext>
                  </a:extLst>
                </p:cNvPr>
                <p:cNvPicPr/>
                <p:nvPr/>
              </p:nvPicPr>
              <p:blipFill>
                <a:blip r:embed="rId110"/>
                <a:stretch>
                  <a:fillRect/>
                </a:stretch>
              </p:blipFill>
              <p:spPr>
                <a:xfrm>
                  <a:off x="9509216" y="4486810"/>
                  <a:ext cx="498600" cy="569880"/>
                </a:xfrm>
                <a:prstGeom prst="rect">
                  <a:avLst/>
                </a:prstGeom>
              </p:spPr>
            </p:pic>
          </mc:Fallback>
        </mc:AlternateContent>
      </p:grpSp>
      <p:grpSp>
        <p:nvGrpSpPr>
          <p:cNvPr id="102" name="Group 101">
            <a:extLst>
              <a:ext uri="{FF2B5EF4-FFF2-40B4-BE49-F238E27FC236}">
                <a16:creationId xmlns:a16="http://schemas.microsoft.com/office/drawing/2014/main" id="{19C0D833-56CE-3EA1-4170-3B67446B8BBF}"/>
              </a:ext>
            </a:extLst>
          </p:cNvPr>
          <p:cNvGrpSpPr/>
          <p:nvPr/>
        </p:nvGrpSpPr>
        <p:grpSpPr>
          <a:xfrm>
            <a:off x="9992696" y="5059570"/>
            <a:ext cx="1223280" cy="417240"/>
            <a:chOff x="9992696" y="5059570"/>
            <a:chExt cx="1223280" cy="417240"/>
          </a:xfrm>
        </p:grpSpPr>
        <mc:AlternateContent xmlns:mc="http://schemas.openxmlformats.org/markup-compatibility/2006">
          <mc:Choice xmlns:p14="http://schemas.microsoft.com/office/powerpoint/2010/main" Requires="p14">
            <p:contentPart p14:bwMode="auto" r:id="rId111">
              <p14:nvContentPartPr>
                <p14:cNvPr id="94" name="Ink 93">
                  <a:extLst>
                    <a:ext uri="{FF2B5EF4-FFF2-40B4-BE49-F238E27FC236}">
                      <a16:creationId xmlns:a16="http://schemas.microsoft.com/office/drawing/2014/main" id="{2132AD8A-8100-ED43-D9E1-80266C7554A8}"/>
                    </a:ext>
                  </a:extLst>
                </p14:cNvPr>
                <p14:cNvContentPartPr/>
                <p14:nvPr/>
              </p14:nvContentPartPr>
              <p14:xfrm>
                <a:off x="9992696" y="5059570"/>
                <a:ext cx="398880" cy="370440"/>
              </p14:xfrm>
            </p:contentPart>
          </mc:Choice>
          <mc:Fallback>
            <p:pic>
              <p:nvPicPr>
                <p:cNvPr id="94" name="Ink 93">
                  <a:extLst>
                    <a:ext uri="{FF2B5EF4-FFF2-40B4-BE49-F238E27FC236}">
                      <a16:creationId xmlns:a16="http://schemas.microsoft.com/office/drawing/2014/main" id="{2132AD8A-8100-ED43-D9E1-80266C7554A8}"/>
                    </a:ext>
                  </a:extLst>
                </p:cNvPr>
                <p:cNvPicPr/>
                <p:nvPr/>
              </p:nvPicPr>
              <p:blipFill>
                <a:blip r:embed="rId112"/>
                <a:stretch>
                  <a:fillRect/>
                </a:stretch>
              </p:blipFill>
              <p:spPr>
                <a:xfrm>
                  <a:off x="9984056" y="5050570"/>
                  <a:ext cx="416520" cy="3880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95" name="Ink 94">
                  <a:extLst>
                    <a:ext uri="{FF2B5EF4-FFF2-40B4-BE49-F238E27FC236}">
                      <a16:creationId xmlns:a16="http://schemas.microsoft.com/office/drawing/2014/main" id="{D7DB342E-873D-F8C7-0970-ABA35EB53953}"/>
                    </a:ext>
                  </a:extLst>
                </p14:cNvPr>
                <p14:cNvContentPartPr/>
                <p14:nvPr/>
              </p14:nvContentPartPr>
              <p14:xfrm>
                <a:off x="10396256" y="5309770"/>
                <a:ext cx="114840" cy="167040"/>
              </p14:xfrm>
            </p:contentPart>
          </mc:Choice>
          <mc:Fallback>
            <p:pic>
              <p:nvPicPr>
                <p:cNvPr id="95" name="Ink 94">
                  <a:extLst>
                    <a:ext uri="{FF2B5EF4-FFF2-40B4-BE49-F238E27FC236}">
                      <a16:creationId xmlns:a16="http://schemas.microsoft.com/office/drawing/2014/main" id="{D7DB342E-873D-F8C7-0970-ABA35EB53953}"/>
                    </a:ext>
                  </a:extLst>
                </p:cNvPr>
                <p:cNvPicPr/>
                <p:nvPr/>
              </p:nvPicPr>
              <p:blipFill>
                <a:blip r:embed="rId114"/>
                <a:stretch>
                  <a:fillRect/>
                </a:stretch>
              </p:blipFill>
              <p:spPr>
                <a:xfrm>
                  <a:off x="10387616" y="5301130"/>
                  <a:ext cx="13248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96" name="Ink 95">
                  <a:extLst>
                    <a:ext uri="{FF2B5EF4-FFF2-40B4-BE49-F238E27FC236}">
                      <a16:creationId xmlns:a16="http://schemas.microsoft.com/office/drawing/2014/main" id="{491B745A-1070-BE72-1F6C-33AC76F5E90C}"/>
                    </a:ext>
                  </a:extLst>
                </p14:cNvPr>
                <p14:cNvContentPartPr/>
                <p14:nvPr/>
              </p14:nvContentPartPr>
              <p14:xfrm>
                <a:off x="10422176" y="5394730"/>
                <a:ext cx="102960" cy="57240"/>
              </p14:xfrm>
            </p:contentPart>
          </mc:Choice>
          <mc:Fallback>
            <p:pic>
              <p:nvPicPr>
                <p:cNvPr id="96" name="Ink 95">
                  <a:extLst>
                    <a:ext uri="{FF2B5EF4-FFF2-40B4-BE49-F238E27FC236}">
                      <a16:creationId xmlns:a16="http://schemas.microsoft.com/office/drawing/2014/main" id="{491B745A-1070-BE72-1F6C-33AC76F5E90C}"/>
                    </a:ext>
                  </a:extLst>
                </p:cNvPr>
                <p:cNvPicPr/>
                <p:nvPr/>
              </p:nvPicPr>
              <p:blipFill>
                <a:blip r:embed="rId116"/>
                <a:stretch>
                  <a:fillRect/>
                </a:stretch>
              </p:blipFill>
              <p:spPr>
                <a:xfrm>
                  <a:off x="10413536" y="5385730"/>
                  <a:ext cx="120600" cy="7488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97" name="Ink 96">
                  <a:extLst>
                    <a:ext uri="{FF2B5EF4-FFF2-40B4-BE49-F238E27FC236}">
                      <a16:creationId xmlns:a16="http://schemas.microsoft.com/office/drawing/2014/main" id="{EB1FAEE0-B324-D1D5-F36C-3A008E393FFF}"/>
                    </a:ext>
                  </a:extLst>
                </p14:cNvPr>
                <p14:cNvContentPartPr/>
                <p14:nvPr/>
              </p14:nvContentPartPr>
              <p14:xfrm>
                <a:off x="10557536" y="5226610"/>
                <a:ext cx="220680" cy="233640"/>
              </p14:xfrm>
            </p:contentPart>
          </mc:Choice>
          <mc:Fallback>
            <p:pic>
              <p:nvPicPr>
                <p:cNvPr id="97" name="Ink 96">
                  <a:extLst>
                    <a:ext uri="{FF2B5EF4-FFF2-40B4-BE49-F238E27FC236}">
                      <a16:creationId xmlns:a16="http://schemas.microsoft.com/office/drawing/2014/main" id="{EB1FAEE0-B324-D1D5-F36C-3A008E393FFF}"/>
                    </a:ext>
                  </a:extLst>
                </p:cNvPr>
                <p:cNvPicPr/>
                <p:nvPr/>
              </p:nvPicPr>
              <p:blipFill>
                <a:blip r:embed="rId118"/>
                <a:stretch>
                  <a:fillRect/>
                </a:stretch>
              </p:blipFill>
              <p:spPr>
                <a:xfrm>
                  <a:off x="10548896" y="5217610"/>
                  <a:ext cx="23832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98" name="Ink 97">
                  <a:extLst>
                    <a:ext uri="{FF2B5EF4-FFF2-40B4-BE49-F238E27FC236}">
                      <a16:creationId xmlns:a16="http://schemas.microsoft.com/office/drawing/2014/main" id="{6E67F590-A3AC-7851-0BF0-3048947469F4}"/>
                    </a:ext>
                  </a:extLst>
                </p14:cNvPr>
                <p14:cNvContentPartPr/>
                <p14:nvPr/>
              </p14:nvContentPartPr>
              <p14:xfrm>
                <a:off x="10720616" y="5239570"/>
                <a:ext cx="42480" cy="20160"/>
              </p14:xfrm>
            </p:contentPart>
          </mc:Choice>
          <mc:Fallback>
            <p:pic>
              <p:nvPicPr>
                <p:cNvPr id="98" name="Ink 97">
                  <a:extLst>
                    <a:ext uri="{FF2B5EF4-FFF2-40B4-BE49-F238E27FC236}">
                      <a16:creationId xmlns:a16="http://schemas.microsoft.com/office/drawing/2014/main" id="{6E67F590-A3AC-7851-0BF0-3048947469F4}"/>
                    </a:ext>
                  </a:extLst>
                </p:cNvPr>
                <p:cNvPicPr/>
                <p:nvPr/>
              </p:nvPicPr>
              <p:blipFill>
                <a:blip r:embed="rId120"/>
                <a:stretch>
                  <a:fillRect/>
                </a:stretch>
              </p:blipFill>
              <p:spPr>
                <a:xfrm>
                  <a:off x="10711616" y="5230570"/>
                  <a:ext cx="6012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99" name="Ink 98">
                  <a:extLst>
                    <a:ext uri="{FF2B5EF4-FFF2-40B4-BE49-F238E27FC236}">
                      <a16:creationId xmlns:a16="http://schemas.microsoft.com/office/drawing/2014/main" id="{38670B1A-F201-F182-9194-DC60073EFB72}"/>
                    </a:ext>
                  </a:extLst>
                </p14:cNvPr>
                <p14:cNvContentPartPr/>
                <p14:nvPr/>
              </p14:nvContentPartPr>
              <p14:xfrm>
                <a:off x="10791896" y="5242450"/>
                <a:ext cx="81360" cy="91080"/>
              </p14:xfrm>
            </p:contentPart>
          </mc:Choice>
          <mc:Fallback>
            <p:pic>
              <p:nvPicPr>
                <p:cNvPr id="99" name="Ink 98">
                  <a:extLst>
                    <a:ext uri="{FF2B5EF4-FFF2-40B4-BE49-F238E27FC236}">
                      <a16:creationId xmlns:a16="http://schemas.microsoft.com/office/drawing/2014/main" id="{38670B1A-F201-F182-9194-DC60073EFB72}"/>
                    </a:ext>
                  </a:extLst>
                </p:cNvPr>
                <p:cNvPicPr/>
                <p:nvPr/>
              </p:nvPicPr>
              <p:blipFill>
                <a:blip r:embed="rId122"/>
                <a:stretch>
                  <a:fillRect/>
                </a:stretch>
              </p:blipFill>
              <p:spPr>
                <a:xfrm>
                  <a:off x="10782896" y="5233450"/>
                  <a:ext cx="9900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100" name="Ink 99">
                  <a:extLst>
                    <a:ext uri="{FF2B5EF4-FFF2-40B4-BE49-F238E27FC236}">
                      <a16:creationId xmlns:a16="http://schemas.microsoft.com/office/drawing/2014/main" id="{6C9A42BF-B001-6782-F75D-FC48BBC76358}"/>
                    </a:ext>
                  </a:extLst>
                </p14:cNvPr>
                <p14:cNvContentPartPr/>
                <p14:nvPr/>
              </p14:nvContentPartPr>
              <p14:xfrm>
                <a:off x="10905296" y="5126170"/>
                <a:ext cx="129600" cy="173160"/>
              </p14:xfrm>
            </p:contentPart>
          </mc:Choice>
          <mc:Fallback>
            <p:pic>
              <p:nvPicPr>
                <p:cNvPr id="100" name="Ink 99">
                  <a:extLst>
                    <a:ext uri="{FF2B5EF4-FFF2-40B4-BE49-F238E27FC236}">
                      <a16:creationId xmlns:a16="http://schemas.microsoft.com/office/drawing/2014/main" id="{6C9A42BF-B001-6782-F75D-FC48BBC76358}"/>
                    </a:ext>
                  </a:extLst>
                </p:cNvPr>
                <p:cNvPicPr/>
                <p:nvPr/>
              </p:nvPicPr>
              <p:blipFill>
                <a:blip r:embed="rId124"/>
                <a:stretch>
                  <a:fillRect/>
                </a:stretch>
              </p:blipFill>
              <p:spPr>
                <a:xfrm>
                  <a:off x="10896296" y="5117530"/>
                  <a:ext cx="147240" cy="19080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01" name="Ink 100">
                  <a:extLst>
                    <a:ext uri="{FF2B5EF4-FFF2-40B4-BE49-F238E27FC236}">
                      <a16:creationId xmlns:a16="http://schemas.microsoft.com/office/drawing/2014/main" id="{26E2D58C-17E6-E6B2-BE1F-B909C0B04BFD}"/>
                    </a:ext>
                  </a:extLst>
                </p14:cNvPr>
                <p14:cNvContentPartPr/>
                <p14:nvPr/>
              </p14:nvContentPartPr>
              <p14:xfrm>
                <a:off x="11095016" y="5186290"/>
                <a:ext cx="120960" cy="105480"/>
              </p14:xfrm>
            </p:contentPart>
          </mc:Choice>
          <mc:Fallback>
            <p:pic>
              <p:nvPicPr>
                <p:cNvPr id="101" name="Ink 100">
                  <a:extLst>
                    <a:ext uri="{FF2B5EF4-FFF2-40B4-BE49-F238E27FC236}">
                      <a16:creationId xmlns:a16="http://schemas.microsoft.com/office/drawing/2014/main" id="{26E2D58C-17E6-E6B2-BE1F-B909C0B04BFD}"/>
                    </a:ext>
                  </a:extLst>
                </p:cNvPr>
                <p:cNvPicPr/>
                <p:nvPr/>
              </p:nvPicPr>
              <p:blipFill>
                <a:blip r:embed="rId126"/>
                <a:stretch>
                  <a:fillRect/>
                </a:stretch>
              </p:blipFill>
              <p:spPr>
                <a:xfrm>
                  <a:off x="11086016" y="5177290"/>
                  <a:ext cx="138600" cy="123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7">
            <p14:nvContentPartPr>
              <p14:cNvPr id="103" name="Ink 102">
                <a:extLst>
                  <a:ext uri="{FF2B5EF4-FFF2-40B4-BE49-F238E27FC236}">
                    <a16:creationId xmlns:a16="http://schemas.microsoft.com/office/drawing/2014/main" id="{55AFFED3-7503-0D28-5610-AC457C30FD53}"/>
                  </a:ext>
                </a:extLst>
              </p14:cNvPr>
              <p14:cNvContentPartPr/>
              <p14:nvPr/>
            </p14:nvContentPartPr>
            <p14:xfrm>
              <a:off x="6362096" y="5423170"/>
              <a:ext cx="479160" cy="19080"/>
            </p14:xfrm>
          </p:contentPart>
        </mc:Choice>
        <mc:Fallback>
          <p:pic>
            <p:nvPicPr>
              <p:cNvPr id="103" name="Ink 102">
                <a:extLst>
                  <a:ext uri="{FF2B5EF4-FFF2-40B4-BE49-F238E27FC236}">
                    <a16:creationId xmlns:a16="http://schemas.microsoft.com/office/drawing/2014/main" id="{55AFFED3-7503-0D28-5610-AC457C30FD53}"/>
                  </a:ext>
                </a:extLst>
              </p:cNvPr>
              <p:cNvPicPr/>
              <p:nvPr/>
            </p:nvPicPr>
            <p:blipFill>
              <a:blip r:embed="rId128"/>
              <a:stretch>
                <a:fillRect/>
              </a:stretch>
            </p:blipFill>
            <p:spPr>
              <a:xfrm>
                <a:off x="6353456" y="5414170"/>
                <a:ext cx="49680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104" name="Ink 103">
                <a:extLst>
                  <a:ext uri="{FF2B5EF4-FFF2-40B4-BE49-F238E27FC236}">
                    <a16:creationId xmlns:a16="http://schemas.microsoft.com/office/drawing/2014/main" id="{4A215E54-9123-8093-564E-5E73CDDE23CD}"/>
                  </a:ext>
                </a:extLst>
              </p14:cNvPr>
              <p14:cNvContentPartPr/>
              <p14:nvPr/>
            </p14:nvContentPartPr>
            <p14:xfrm>
              <a:off x="6343736" y="5613250"/>
              <a:ext cx="283680" cy="58320"/>
            </p14:xfrm>
          </p:contentPart>
        </mc:Choice>
        <mc:Fallback>
          <p:pic>
            <p:nvPicPr>
              <p:cNvPr id="104" name="Ink 103">
                <a:extLst>
                  <a:ext uri="{FF2B5EF4-FFF2-40B4-BE49-F238E27FC236}">
                    <a16:creationId xmlns:a16="http://schemas.microsoft.com/office/drawing/2014/main" id="{4A215E54-9123-8093-564E-5E73CDDE23CD}"/>
                  </a:ext>
                </a:extLst>
              </p:cNvPr>
              <p:cNvPicPr/>
              <p:nvPr/>
            </p:nvPicPr>
            <p:blipFill>
              <a:blip r:embed="rId130"/>
              <a:stretch>
                <a:fillRect/>
              </a:stretch>
            </p:blipFill>
            <p:spPr>
              <a:xfrm>
                <a:off x="6335096" y="5604250"/>
                <a:ext cx="301320" cy="75960"/>
              </a:xfrm>
              <a:prstGeom prst="rect">
                <a:avLst/>
              </a:prstGeom>
            </p:spPr>
          </p:pic>
        </mc:Fallback>
      </mc:AlternateContent>
      <p:grpSp>
        <p:nvGrpSpPr>
          <p:cNvPr id="109" name="Group 108">
            <a:extLst>
              <a:ext uri="{FF2B5EF4-FFF2-40B4-BE49-F238E27FC236}">
                <a16:creationId xmlns:a16="http://schemas.microsoft.com/office/drawing/2014/main" id="{524930A6-C607-1557-3664-10B441184FF5}"/>
              </a:ext>
            </a:extLst>
          </p:cNvPr>
          <p:cNvGrpSpPr/>
          <p:nvPr/>
        </p:nvGrpSpPr>
        <p:grpSpPr>
          <a:xfrm>
            <a:off x="6844856" y="3074890"/>
            <a:ext cx="1650240" cy="2042280"/>
            <a:chOff x="6844856" y="3074890"/>
            <a:chExt cx="1650240" cy="2042280"/>
          </a:xfrm>
        </p:grpSpPr>
        <mc:AlternateContent xmlns:mc="http://schemas.openxmlformats.org/markup-compatibility/2006">
          <mc:Choice xmlns:p14="http://schemas.microsoft.com/office/powerpoint/2010/main" Requires="p14">
            <p:contentPart p14:bwMode="auto" r:id="rId131">
              <p14:nvContentPartPr>
                <p14:cNvPr id="55" name="Ink 54">
                  <a:extLst>
                    <a:ext uri="{FF2B5EF4-FFF2-40B4-BE49-F238E27FC236}">
                      <a16:creationId xmlns:a16="http://schemas.microsoft.com/office/drawing/2014/main" id="{7FC5206A-D1D6-3722-3F2E-5FB6267C9913}"/>
                    </a:ext>
                  </a:extLst>
                </p14:cNvPr>
                <p14:cNvContentPartPr/>
                <p14:nvPr/>
              </p14:nvContentPartPr>
              <p14:xfrm>
                <a:off x="7519136" y="3235810"/>
                <a:ext cx="474120" cy="394200"/>
              </p14:xfrm>
            </p:contentPart>
          </mc:Choice>
          <mc:Fallback>
            <p:pic>
              <p:nvPicPr>
                <p:cNvPr id="55" name="Ink 54">
                  <a:extLst>
                    <a:ext uri="{FF2B5EF4-FFF2-40B4-BE49-F238E27FC236}">
                      <a16:creationId xmlns:a16="http://schemas.microsoft.com/office/drawing/2014/main" id="{7FC5206A-D1D6-3722-3F2E-5FB6267C9913}"/>
                    </a:ext>
                  </a:extLst>
                </p:cNvPr>
                <p:cNvPicPr/>
                <p:nvPr/>
              </p:nvPicPr>
              <p:blipFill>
                <a:blip r:embed="rId132"/>
                <a:stretch>
                  <a:fillRect/>
                </a:stretch>
              </p:blipFill>
              <p:spPr>
                <a:xfrm>
                  <a:off x="7510496" y="3226810"/>
                  <a:ext cx="491760" cy="41184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56" name="Ink 55">
                  <a:extLst>
                    <a:ext uri="{FF2B5EF4-FFF2-40B4-BE49-F238E27FC236}">
                      <a16:creationId xmlns:a16="http://schemas.microsoft.com/office/drawing/2014/main" id="{0B56F2D3-CC29-69D6-ED66-57EB1A84601A}"/>
                    </a:ext>
                  </a:extLst>
                </p14:cNvPr>
                <p14:cNvContentPartPr/>
                <p14:nvPr/>
              </p14:nvContentPartPr>
              <p14:xfrm>
                <a:off x="7472696" y="3528850"/>
                <a:ext cx="153000" cy="163800"/>
              </p14:xfrm>
            </p:contentPart>
          </mc:Choice>
          <mc:Fallback>
            <p:pic>
              <p:nvPicPr>
                <p:cNvPr id="56" name="Ink 55">
                  <a:extLst>
                    <a:ext uri="{FF2B5EF4-FFF2-40B4-BE49-F238E27FC236}">
                      <a16:creationId xmlns:a16="http://schemas.microsoft.com/office/drawing/2014/main" id="{0B56F2D3-CC29-69D6-ED66-57EB1A84601A}"/>
                    </a:ext>
                  </a:extLst>
                </p:cNvPr>
                <p:cNvPicPr/>
                <p:nvPr/>
              </p:nvPicPr>
              <p:blipFill>
                <a:blip r:embed="rId134"/>
                <a:stretch>
                  <a:fillRect/>
                </a:stretch>
              </p:blipFill>
              <p:spPr>
                <a:xfrm>
                  <a:off x="7464056" y="3520210"/>
                  <a:ext cx="17064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57" name="Ink 56">
                  <a:extLst>
                    <a:ext uri="{FF2B5EF4-FFF2-40B4-BE49-F238E27FC236}">
                      <a16:creationId xmlns:a16="http://schemas.microsoft.com/office/drawing/2014/main" id="{7969A223-3A45-9BE3-B199-1BE110680E7A}"/>
                    </a:ext>
                  </a:extLst>
                </p14:cNvPr>
                <p14:cNvContentPartPr/>
                <p14:nvPr/>
              </p14:nvContentPartPr>
              <p14:xfrm>
                <a:off x="6911096" y="3262810"/>
                <a:ext cx="181440" cy="205560"/>
              </p14:xfrm>
            </p:contentPart>
          </mc:Choice>
          <mc:Fallback>
            <p:pic>
              <p:nvPicPr>
                <p:cNvPr id="57" name="Ink 56">
                  <a:extLst>
                    <a:ext uri="{FF2B5EF4-FFF2-40B4-BE49-F238E27FC236}">
                      <a16:creationId xmlns:a16="http://schemas.microsoft.com/office/drawing/2014/main" id="{7969A223-3A45-9BE3-B199-1BE110680E7A}"/>
                    </a:ext>
                  </a:extLst>
                </p:cNvPr>
                <p:cNvPicPr/>
                <p:nvPr/>
              </p:nvPicPr>
              <p:blipFill>
                <a:blip r:embed="rId136"/>
                <a:stretch>
                  <a:fillRect/>
                </a:stretch>
              </p:blipFill>
              <p:spPr>
                <a:xfrm>
                  <a:off x="6902096" y="3253810"/>
                  <a:ext cx="199080" cy="22320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58" name="Ink 57">
                  <a:extLst>
                    <a:ext uri="{FF2B5EF4-FFF2-40B4-BE49-F238E27FC236}">
                      <a16:creationId xmlns:a16="http://schemas.microsoft.com/office/drawing/2014/main" id="{16EC4CCD-1B0A-D8DF-BE56-074D452685EB}"/>
                    </a:ext>
                  </a:extLst>
                </p14:cNvPr>
                <p14:cNvContentPartPr/>
                <p14:nvPr/>
              </p14:nvContentPartPr>
              <p14:xfrm>
                <a:off x="7192616" y="3255610"/>
                <a:ext cx="65160" cy="93240"/>
              </p14:xfrm>
            </p:contentPart>
          </mc:Choice>
          <mc:Fallback>
            <p:pic>
              <p:nvPicPr>
                <p:cNvPr id="58" name="Ink 57">
                  <a:extLst>
                    <a:ext uri="{FF2B5EF4-FFF2-40B4-BE49-F238E27FC236}">
                      <a16:creationId xmlns:a16="http://schemas.microsoft.com/office/drawing/2014/main" id="{16EC4CCD-1B0A-D8DF-BE56-074D452685EB}"/>
                    </a:ext>
                  </a:extLst>
                </p:cNvPr>
                <p:cNvPicPr/>
                <p:nvPr/>
              </p:nvPicPr>
              <p:blipFill>
                <a:blip r:embed="rId138"/>
                <a:stretch>
                  <a:fillRect/>
                </a:stretch>
              </p:blipFill>
              <p:spPr>
                <a:xfrm>
                  <a:off x="7183976" y="3246970"/>
                  <a:ext cx="8280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59" name="Ink 58">
                  <a:extLst>
                    <a:ext uri="{FF2B5EF4-FFF2-40B4-BE49-F238E27FC236}">
                      <a16:creationId xmlns:a16="http://schemas.microsoft.com/office/drawing/2014/main" id="{7DA56589-98E9-F7B0-B424-C3D531D05F6F}"/>
                    </a:ext>
                  </a:extLst>
                </p14:cNvPr>
                <p14:cNvContentPartPr/>
                <p14:nvPr/>
              </p14:nvContentPartPr>
              <p14:xfrm>
                <a:off x="7190096" y="3074890"/>
                <a:ext cx="108360" cy="251280"/>
              </p14:xfrm>
            </p:contentPart>
          </mc:Choice>
          <mc:Fallback>
            <p:pic>
              <p:nvPicPr>
                <p:cNvPr id="59" name="Ink 58">
                  <a:extLst>
                    <a:ext uri="{FF2B5EF4-FFF2-40B4-BE49-F238E27FC236}">
                      <a16:creationId xmlns:a16="http://schemas.microsoft.com/office/drawing/2014/main" id="{7DA56589-98E9-F7B0-B424-C3D531D05F6F}"/>
                    </a:ext>
                  </a:extLst>
                </p:cNvPr>
                <p:cNvPicPr/>
                <p:nvPr/>
              </p:nvPicPr>
              <p:blipFill>
                <a:blip r:embed="rId140"/>
                <a:stretch>
                  <a:fillRect/>
                </a:stretch>
              </p:blipFill>
              <p:spPr>
                <a:xfrm>
                  <a:off x="7181456" y="3066250"/>
                  <a:ext cx="12600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60" name="Ink 59">
                  <a:extLst>
                    <a:ext uri="{FF2B5EF4-FFF2-40B4-BE49-F238E27FC236}">
                      <a16:creationId xmlns:a16="http://schemas.microsoft.com/office/drawing/2014/main" id="{86B090EF-342D-7F58-36D7-87F78FF750EA}"/>
                    </a:ext>
                  </a:extLst>
                </p14:cNvPr>
                <p14:cNvContentPartPr/>
                <p14:nvPr/>
              </p14:nvContentPartPr>
              <p14:xfrm>
                <a:off x="6844856" y="4002970"/>
                <a:ext cx="145800" cy="120600"/>
              </p14:xfrm>
            </p:contentPart>
          </mc:Choice>
          <mc:Fallback>
            <p:pic>
              <p:nvPicPr>
                <p:cNvPr id="60" name="Ink 59">
                  <a:extLst>
                    <a:ext uri="{FF2B5EF4-FFF2-40B4-BE49-F238E27FC236}">
                      <a16:creationId xmlns:a16="http://schemas.microsoft.com/office/drawing/2014/main" id="{86B090EF-342D-7F58-36D7-87F78FF750EA}"/>
                    </a:ext>
                  </a:extLst>
                </p:cNvPr>
                <p:cNvPicPr/>
                <p:nvPr/>
              </p:nvPicPr>
              <p:blipFill>
                <a:blip r:embed="rId142"/>
                <a:stretch>
                  <a:fillRect/>
                </a:stretch>
              </p:blipFill>
              <p:spPr>
                <a:xfrm>
                  <a:off x="6835856" y="3993970"/>
                  <a:ext cx="16344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61" name="Ink 60">
                  <a:extLst>
                    <a:ext uri="{FF2B5EF4-FFF2-40B4-BE49-F238E27FC236}">
                      <a16:creationId xmlns:a16="http://schemas.microsoft.com/office/drawing/2014/main" id="{3D1ED7BA-3A91-7F0B-BA6B-F283E1B92234}"/>
                    </a:ext>
                  </a:extLst>
                </p14:cNvPr>
                <p14:cNvContentPartPr/>
                <p14:nvPr/>
              </p14:nvContentPartPr>
              <p14:xfrm>
                <a:off x="6898856" y="3798850"/>
                <a:ext cx="249840" cy="264600"/>
              </p14:xfrm>
            </p:contentPart>
          </mc:Choice>
          <mc:Fallback>
            <p:pic>
              <p:nvPicPr>
                <p:cNvPr id="61" name="Ink 60">
                  <a:extLst>
                    <a:ext uri="{FF2B5EF4-FFF2-40B4-BE49-F238E27FC236}">
                      <a16:creationId xmlns:a16="http://schemas.microsoft.com/office/drawing/2014/main" id="{3D1ED7BA-3A91-7F0B-BA6B-F283E1B92234}"/>
                    </a:ext>
                  </a:extLst>
                </p:cNvPr>
                <p:cNvPicPr/>
                <p:nvPr/>
              </p:nvPicPr>
              <p:blipFill>
                <a:blip r:embed="rId144"/>
                <a:stretch>
                  <a:fillRect/>
                </a:stretch>
              </p:blipFill>
              <p:spPr>
                <a:xfrm>
                  <a:off x="6890216" y="3789850"/>
                  <a:ext cx="267480" cy="28224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62" name="Ink 61">
                  <a:extLst>
                    <a:ext uri="{FF2B5EF4-FFF2-40B4-BE49-F238E27FC236}">
                      <a16:creationId xmlns:a16="http://schemas.microsoft.com/office/drawing/2014/main" id="{72812BA6-64E4-A5F2-6F90-47E93DFB4566}"/>
                    </a:ext>
                  </a:extLst>
                </p14:cNvPr>
                <p14:cNvContentPartPr/>
                <p14:nvPr/>
              </p14:nvContentPartPr>
              <p14:xfrm>
                <a:off x="7033496" y="3839890"/>
                <a:ext cx="34920" cy="7560"/>
              </p14:xfrm>
            </p:contentPart>
          </mc:Choice>
          <mc:Fallback>
            <p:pic>
              <p:nvPicPr>
                <p:cNvPr id="62" name="Ink 61">
                  <a:extLst>
                    <a:ext uri="{FF2B5EF4-FFF2-40B4-BE49-F238E27FC236}">
                      <a16:creationId xmlns:a16="http://schemas.microsoft.com/office/drawing/2014/main" id="{72812BA6-64E4-A5F2-6F90-47E93DFB4566}"/>
                    </a:ext>
                  </a:extLst>
                </p:cNvPr>
                <p:cNvPicPr/>
                <p:nvPr/>
              </p:nvPicPr>
              <p:blipFill>
                <a:blip r:embed="rId146"/>
                <a:stretch>
                  <a:fillRect/>
                </a:stretch>
              </p:blipFill>
              <p:spPr>
                <a:xfrm>
                  <a:off x="7024856" y="3830890"/>
                  <a:ext cx="5256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63" name="Ink 62">
                  <a:extLst>
                    <a:ext uri="{FF2B5EF4-FFF2-40B4-BE49-F238E27FC236}">
                      <a16:creationId xmlns:a16="http://schemas.microsoft.com/office/drawing/2014/main" id="{2E51303A-D117-9FFC-7345-DFD1EC30C993}"/>
                    </a:ext>
                  </a:extLst>
                </p14:cNvPr>
                <p14:cNvContentPartPr/>
                <p14:nvPr/>
              </p14:nvContentPartPr>
              <p14:xfrm>
                <a:off x="7185416" y="3869770"/>
                <a:ext cx="183600" cy="122760"/>
              </p14:xfrm>
            </p:contentPart>
          </mc:Choice>
          <mc:Fallback>
            <p:pic>
              <p:nvPicPr>
                <p:cNvPr id="63" name="Ink 62">
                  <a:extLst>
                    <a:ext uri="{FF2B5EF4-FFF2-40B4-BE49-F238E27FC236}">
                      <a16:creationId xmlns:a16="http://schemas.microsoft.com/office/drawing/2014/main" id="{2E51303A-D117-9FFC-7345-DFD1EC30C993}"/>
                    </a:ext>
                  </a:extLst>
                </p:cNvPr>
                <p:cNvPicPr/>
                <p:nvPr/>
              </p:nvPicPr>
              <p:blipFill>
                <a:blip r:embed="rId148"/>
                <a:stretch>
                  <a:fillRect/>
                </a:stretch>
              </p:blipFill>
              <p:spPr>
                <a:xfrm>
                  <a:off x="7176416" y="3860770"/>
                  <a:ext cx="20124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64" name="Ink 63">
                  <a:extLst>
                    <a:ext uri="{FF2B5EF4-FFF2-40B4-BE49-F238E27FC236}">
                      <a16:creationId xmlns:a16="http://schemas.microsoft.com/office/drawing/2014/main" id="{F1938B2E-6D30-3FF6-728C-70BDB915A294}"/>
                    </a:ext>
                  </a:extLst>
                </p14:cNvPr>
                <p14:cNvContentPartPr/>
                <p14:nvPr/>
              </p14:nvContentPartPr>
              <p14:xfrm>
                <a:off x="7008296" y="4065610"/>
                <a:ext cx="362520" cy="218160"/>
              </p14:xfrm>
            </p:contentPart>
          </mc:Choice>
          <mc:Fallback>
            <p:pic>
              <p:nvPicPr>
                <p:cNvPr id="64" name="Ink 63">
                  <a:extLst>
                    <a:ext uri="{FF2B5EF4-FFF2-40B4-BE49-F238E27FC236}">
                      <a16:creationId xmlns:a16="http://schemas.microsoft.com/office/drawing/2014/main" id="{F1938B2E-6D30-3FF6-728C-70BDB915A294}"/>
                    </a:ext>
                  </a:extLst>
                </p:cNvPr>
                <p:cNvPicPr/>
                <p:nvPr/>
              </p:nvPicPr>
              <p:blipFill>
                <a:blip r:embed="rId150"/>
                <a:stretch>
                  <a:fillRect/>
                </a:stretch>
              </p:blipFill>
              <p:spPr>
                <a:xfrm>
                  <a:off x="6999296" y="4056970"/>
                  <a:ext cx="380160" cy="23580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05" name="Ink 104">
                  <a:extLst>
                    <a:ext uri="{FF2B5EF4-FFF2-40B4-BE49-F238E27FC236}">
                      <a16:creationId xmlns:a16="http://schemas.microsoft.com/office/drawing/2014/main" id="{5C7AA3F9-6BAC-A14A-E192-77120F801DE6}"/>
                    </a:ext>
                  </a:extLst>
                </p14:cNvPr>
                <p14:cNvContentPartPr/>
                <p14:nvPr/>
              </p14:nvContentPartPr>
              <p14:xfrm>
                <a:off x="7250576" y="4646290"/>
                <a:ext cx="498240" cy="470880"/>
              </p14:xfrm>
            </p:contentPart>
          </mc:Choice>
          <mc:Fallback>
            <p:pic>
              <p:nvPicPr>
                <p:cNvPr id="105" name="Ink 104">
                  <a:extLst>
                    <a:ext uri="{FF2B5EF4-FFF2-40B4-BE49-F238E27FC236}">
                      <a16:creationId xmlns:a16="http://schemas.microsoft.com/office/drawing/2014/main" id="{5C7AA3F9-6BAC-A14A-E192-77120F801DE6}"/>
                    </a:ext>
                  </a:extLst>
                </p:cNvPr>
                <p:cNvPicPr/>
                <p:nvPr/>
              </p:nvPicPr>
              <p:blipFill>
                <a:blip r:embed="rId152"/>
                <a:stretch>
                  <a:fillRect/>
                </a:stretch>
              </p:blipFill>
              <p:spPr>
                <a:xfrm>
                  <a:off x="7241576" y="4637290"/>
                  <a:ext cx="515880" cy="48852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06" name="Ink 105">
                  <a:extLst>
                    <a:ext uri="{FF2B5EF4-FFF2-40B4-BE49-F238E27FC236}">
                      <a16:creationId xmlns:a16="http://schemas.microsoft.com/office/drawing/2014/main" id="{E2C0AE3B-AE6E-61D1-1FD4-DF391BD688D7}"/>
                    </a:ext>
                  </a:extLst>
                </p14:cNvPr>
                <p14:cNvContentPartPr/>
                <p14:nvPr/>
              </p14:nvContentPartPr>
              <p14:xfrm>
                <a:off x="7763936" y="4539370"/>
                <a:ext cx="197280" cy="184680"/>
              </p14:xfrm>
            </p:contentPart>
          </mc:Choice>
          <mc:Fallback>
            <p:pic>
              <p:nvPicPr>
                <p:cNvPr id="106" name="Ink 105">
                  <a:extLst>
                    <a:ext uri="{FF2B5EF4-FFF2-40B4-BE49-F238E27FC236}">
                      <a16:creationId xmlns:a16="http://schemas.microsoft.com/office/drawing/2014/main" id="{E2C0AE3B-AE6E-61D1-1FD4-DF391BD688D7}"/>
                    </a:ext>
                  </a:extLst>
                </p:cNvPr>
                <p:cNvPicPr/>
                <p:nvPr/>
              </p:nvPicPr>
              <p:blipFill>
                <a:blip r:embed="rId154"/>
                <a:stretch>
                  <a:fillRect/>
                </a:stretch>
              </p:blipFill>
              <p:spPr>
                <a:xfrm>
                  <a:off x="7755296" y="4530730"/>
                  <a:ext cx="214920" cy="20232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07" name="Ink 106">
                  <a:extLst>
                    <a:ext uri="{FF2B5EF4-FFF2-40B4-BE49-F238E27FC236}">
                      <a16:creationId xmlns:a16="http://schemas.microsoft.com/office/drawing/2014/main" id="{FCE0F605-3AE4-F3E2-E8E7-A18F38599311}"/>
                    </a:ext>
                  </a:extLst>
                </p14:cNvPr>
                <p14:cNvContentPartPr/>
                <p14:nvPr/>
              </p14:nvContentPartPr>
              <p14:xfrm>
                <a:off x="7939616" y="4271890"/>
                <a:ext cx="329760" cy="313560"/>
              </p14:xfrm>
            </p:contentPart>
          </mc:Choice>
          <mc:Fallback>
            <p:pic>
              <p:nvPicPr>
                <p:cNvPr id="107" name="Ink 106">
                  <a:extLst>
                    <a:ext uri="{FF2B5EF4-FFF2-40B4-BE49-F238E27FC236}">
                      <a16:creationId xmlns:a16="http://schemas.microsoft.com/office/drawing/2014/main" id="{FCE0F605-3AE4-F3E2-E8E7-A18F38599311}"/>
                    </a:ext>
                  </a:extLst>
                </p:cNvPr>
                <p:cNvPicPr/>
                <p:nvPr/>
              </p:nvPicPr>
              <p:blipFill>
                <a:blip r:embed="rId156"/>
                <a:stretch>
                  <a:fillRect/>
                </a:stretch>
              </p:blipFill>
              <p:spPr>
                <a:xfrm>
                  <a:off x="7930616" y="4263250"/>
                  <a:ext cx="34740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08" name="Ink 107">
                  <a:extLst>
                    <a:ext uri="{FF2B5EF4-FFF2-40B4-BE49-F238E27FC236}">
                      <a16:creationId xmlns:a16="http://schemas.microsoft.com/office/drawing/2014/main" id="{6F46E0D7-5EA4-DF4C-A460-8B6228ADBE65}"/>
                    </a:ext>
                  </a:extLst>
                </p14:cNvPr>
                <p14:cNvContentPartPr/>
                <p14:nvPr/>
              </p14:nvContentPartPr>
              <p14:xfrm>
                <a:off x="8289536" y="4159930"/>
                <a:ext cx="205560" cy="222120"/>
              </p14:xfrm>
            </p:contentPart>
          </mc:Choice>
          <mc:Fallback>
            <p:pic>
              <p:nvPicPr>
                <p:cNvPr id="108" name="Ink 107">
                  <a:extLst>
                    <a:ext uri="{FF2B5EF4-FFF2-40B4-BE49-F238E27FC236}">
                      <a16:creationId xmlns:a16="http://schemas.microsoft.com/office/drawing/2014/main" id="{6F46E0D7-5EA4-DF4C-A460-8B6228ADBE65}"/>
                    </a:ext>
                  </a:extLst>
                </p:cNvPr>
                <p:cNvPicPr/>
                <p:nvPr/>
              </p:nvPicPr>
              <p:blipFill>
                <a:blip r:embed="rId158"/>
                <a:stretch>
                  <a:fillRect/>
                </a:stretch>
              </p:blipFill>
              <p:spPr>
                <a:xfrm>
                  <a:off x="8280896" y="4151290"/>
                  <a:ext cx="223200" cy="239760"/>
                </a:xfrm>
                <a:prstGeom prst="rect">
                  <a:avLst/>
                </a:prstGeom>
              </p:spPr>
            </p:pic>
          </mc:Fallback>
        </mc:AlternateContent>
      </p:grpSp>
      <p:grpSp>
        <p:nvGrpSpPr>
          <p:cNvPr id="112" name="Group 111">
            <a:extLst>
              <a:ext uri="{FF2B5EF4-FFF2-40B4-BE49-F238E27FC236}">
                <a16:creationId xmlns:a16="http://schemas.microsoft.com/office/drawing/2014/main" id="{C43F1AC2-DDA9-EC43-6F5A-FD34E8FB0771}"/>
              </a:ext>
            </a:extLst>
          </p:cNvPr>
          <p:cNvGrpSpPr/>
          <p:nvPr/>
        </p:nvGrpSpPr>
        <p:grpSpPr>
          <a:xfrm>
            <a:off x="7467296" y="5567530"/>
            <a:ext cx="314640" cy="444960"/>
            <a:chOff x="7467296" y="5567530"/>
            <a:chExt cx="314640" cy="444960"/>
          </a:xfrm>
        </p:grpSpPr>
        <mc:AlternateContent xmlns:mc="http://schemas.openxmlformats.org/markup-compatibility/2006">
          <mc:Choice xmlns:p14="http://schemas.microsoft.com/office/powerpoint/2010/main" Requires="p14">
            <p:contentPart p14:bwMode="auto" r:id="rId159">
              <p14:nvContentPartPr>
                <p14:cNvPr id="110" name="Ink 109">
                  <a:extLst>
                    <a:ext uri="{FF2B5EF4-FFF2-40B4-BE49-F238E27FC236}">
                      <a16:creationId xmlns:a16="http://schemas.microsoft.com/office/drawing/2014/main" id="{0D39F563-065B-261C-4E9E-24B41731A8D8}"/>
                    </a:ext>
                  </a:extLst>
                </p14:cNvPr>
                <p14:cNvContentPartPr/>
                <p14:nvPr/>
              </p14:nvContentPartPr>
              <p14:xfrm>
                <a:off x="7481336" y="5567530"/>
                <a:ext cx="300600" cy="417600"/>
              </p14:xfrm>
            </p:contentPart>
          </mc:Choice>
          <mc:Fallback>
            <p:pic>
              <p:nvPicPr>
                <p:cNvPr id="110" name="Ink 109">
                  <a:extLst>
                    <a:ext uri="{FF2B5EF4-FFF2-40B4-BE49-F238E27FC236}">
                      <a16:creationId xmlns:a16="http://schemas.microsoft.com/office/drawing/2014/main" id="{0D39F563-065B-261C-4E9E-24B41731A8D8}"/>
                    </a:ext>
                  </a:extLst>
                </p:cNvPr>
                <p:cNvPicPr/>
                <p:nvPr/>
              </p:nvPicPr>
              <p:blipFill>
                <a:blip r:embed="rId160"/>
                <a:stretch>
                  <a:fillRect/>
                </a:stretch>
              </p:blipFill>
              <p:spPr>
                <a:xfrm>
                  <a:off x="7472696" y="5558890"/>
                  <a:ext cx="318240" cy="4352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11" name="Ink 110">
                  <a:extLst>
                    <a:ext uri="{FF2B5EF4-FFF2-40B4-BE49-F238E27FC236}">
                      <a16:creationId xmlns:a16="http://schemas.microsoft.com/office/drawing/2014/main" id="{6D986873-6D89-CA20-3400-5E04148F888B}"/>
                    </a:ext>
                  </a:extLst>
                </p14:cNvPr>
                <p14:cNvContentPartPr/>
                <p14:nvPr/>
              </p14:nvContentPartPr>
              <p14:xfrm>
                <a:off x="7467296" y="5889010"/>
                <a:ext cx="103320" cy="123480"/>
              </p14:xfrm>
            </p:contentPart>
          </mc:Choice>
          <mc:Fallback>
            <p:pic>
              <p:nvPicPr>
                <p:cNvPr id="111" name="Ink 110">
                  <a:extLst>
                    <a:ext uri="{FF2B5EF4-FFF2-40B4-BE49-F238E27FC236}">
                      <a16:creationId xmlns:a16="http://schemas.microsoft.com/office/drawing/2014/main" id="{6D986873-6D89-CA20-3400-5E04148F888B}"/>
                    </a:ext>
                  </a:extLst>
                </p:cNvPr>
                <p:cNvPicPr/>
                <p:nvPr/>
              </p:nvPicPr>
              <p:blipFill>
                <a:blip r:embed="rId162"/>
                <a:stretch>
                  <a:fillRect/>
                </a:stretch>
              </p:blipFill>
              <p:spPr>
                <a:xfrm>
                  <a:off x="7458296" y="5880370"/>
                  <a:ext cx="120960" cy="141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3">
            <p14:nvContentPartPr>
              <p14:cNvPr id="113" name="Ink 112">
                <a:extLst>
                  <a:ext uri="{FF2B5EF4-FFF2-40B4-BE49-F238E27FC236}">
                    <a16:creationId xmlns:a16="http://schemas.microsoft.com/office/drawing/2014/main" id="{A8B715FE-4BB3-A622-97E7-26042C88AD68}"/>
                  </a:ext>
                </a:extLst>
              </p14:cNvPr>
              <p14:cNvContentPartPr/>
              <p14:nvPr/>
            </p14:nvContentPartPr>
            <p14:xfrm>
              <a:off x="7262456" y="6483370"/>
              <a:ext cx="15480" cy="27000"/>
            </p14:xfrm>
          </p:contentPart>
        </mc:Choice>
        <mc:Fallback>
          <p:pic>
            <p:nvPicPr>
              <p:cNvPr id="113" name="Ink 112">
                <a:extLst>
                  <a:ext uri="{FF2B5EF4-FFF2-40B4-BE49-F238E27FC236}">
                    <a16:creationId xmlns:a16="http://schemas.microsoft.com/office/drawing/2014/main" id="{A8B715FE-4BB3-A622-97E7-26042C88AD68}"/>
                  </a:ext>
                </a:extLst>
              </p:cNvPr>
              <p:cNvPicPr/>
              <p:nvPr/>
            </p:nvPicPr>
            <p:blipFill>
              <a:blip r:embed="rId164"/>
              <a:stretch>
                <a:fillRect/>
              </a:stretch>
            </p:blipFill>
            <p:spPr>
              <a:xfrm>
                <a:off x="7253816" y="6474370"/>
                <a:ext cx="3312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14" name="Ink 113">
                <a:extLst>
                  <a:ext uri="{FF2B5EF4-FFF2-40B4-BE49-F238E27FC236}">
                    <a16:creationId xmlns:a16="http://schemas.microsoft.com/office/drawing/2014/main" id="{A94699BC-452F-EFDF-FA48-DB93BFDBD1A2}"/>
                  </a:ext>
                </a:extLst>
              </p14:cNvPr>
              <p14:cNvContentPartPr/>
              <p14:nvPr/>
            </p14:nvContentPartPr>
            <p14:xfrm>
              <a:off x="8286656" y="6286450"/>
              <a:ext cx="32400" cy="10800"/>
            </p14:xfrm>
          </p:contentPart>
        </mc:Choice>
        <mc:Fallback>
          <p:pic>
            <p:nvPicPr>
              <p:cNvPr id="114" name="Ink 113">
                <a:extLst>
                  <a:ext uri="{FF2B5EF4-FFF2-40B4-BE49-F238E27FC236}">
                    <a16:creationId xmlns:a16="http://schemas.microsoft.com/office/drawing/2014/main" id="{A94699BC-452F-EFDF-FA48-DB93BFDBD1A2}"/>
                  </a:ext>
                </a:extLst>
              </p:cNvPr>
              <p:cNvPicPr/>
              <p:nvPr/>
            </p:nvPicPr>
            <p:blipFill>
              <a:blip r:embed="rId166"/>
              <a:stretch>
                <a:fillRect/>
              </a:stretch>
            </p:blipFill>
            <p:spPr>
              <a:xfrm>
                <a:off x="8277656" y="6277450"/>
                <a:ext cx="5004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15" name="Ink 114">
                <a:extLst>
                  <a:ext uri="{FF2B5EF4-FFF2-40B4-BE49-F238E27FC236}">
                    <a16:creationId xmlns:a16="http://schemas.microsoft.com/office/drawing/2014/main" id="{BD7A3DA2-1AC8-EA56-E5F0-6509BD9C2B1F}"/>
                  </a:ext>
                </a:extLst>
              </p14:cNvPr>
              <p14:cNvContentPartPr/>
              <p14:nvPr/>
            </p14:nvContentPartPr>
            <p14:xfrm>
              <a:off x="9565016" y="6201130"/>
              <a:ext cx="521640" cy="37440"/>
            </p14:xfrm>
          </p:contentPart>
        </mc:Choice>
        <mc:Fallback>
          <p:pic>
            <p:nvPicPr>
              <p:cNvPr id="115" name="Ink 114">
                <a:extLst>
                  <a:ext uri="{FF2B5EF4-FFF2-40B4-BE49-F238E27FC236}">
                    <a16:creationId xmlns:a16="http://schemas.microsoft.com/office/drawing/2014/main" id="{BD7A3DA2-1AC8-EA56-E5F0-6509BD9C2B1F}"/>
                  </a:ext>
                </a:extLst>
              </p:cNvPr>
              <p:cNvPicPr/>
              <p:nvPr/>
            </p:nvPicPr>
            <p:blipFill>
              <a:blip r:embed="rId168"/>
              <a:stretch>
                <a:fillRect/>
              </a:stretch>
            </p:blipFill>
            <p:spPr>
              <a:xfrm>
                <a:off x="9556016" y="6192490"/>
                <a:ext cx="53928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16" name="Ink 115">
                <a:extLst>
                  <a:ext uri="{FF2B5EF4-FFF2-40B4-BE49-F238E27FC236}">
                    <a16:creationId xmlns:a16="http://schemas.microsoft.com/office/drawing/2014/main" id="{B512227F-28AF-5AA0-CF80-3CB88255D3AE}"/>
                  </a:ext>
                </a:extLst>
              </p14:cNvPr>
              <p14:cNvContentPartPr/>
              <p14:nvPr/>
            </p14:nvContentPartPr>
            <p14:xfrm>
              <a:off x="9521456" y="6440890"/>
              <a:ext cx="566640" cy="14400"/>
            </p14:xfrm>
          </p:contentPart>
        </mc:Choice>
        <mc:Fallback>
          <p:pic>
            <p:nvPicPr>
              <p:cNvPr id="116" name="Ink 115">
                <a:extLst>
                  <a:ext uri="{FF2B5EF4-FFF2-40B4-BE49-F238E27FC236}">
                    <a16:creationId xmlns:a16="http://schemas.microsoft.com/office/drawing/2014/main" id="{B512227F-28AF-5AA0-CF80-3CB88255D3AE}"/>
                  </a:ext>
                </a:extLst>
              </p:cNvPr>
              <p:cNvPicPr/>
              <p:nvPr/>
            </p:nvPicPr>
            <p:blipFill>
              <a:blip r:embed="rId170"/>
              <a:stretch>
                <a:fillRect/>
              </a:stretch>
            </p:blipFill>
            <p:spPr>
              <a:xfrm>
                <a:off x="9512456" y="6432250"/>
                <a:ext cx="58428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17" name="Ink 116">
                <a:extLst>
                  <a:ext uri="{FF2B5EF4-FFF2-40B4-BE49-F238E27FC236}">
                    <a16:creationId xmlns:a16="http://schemas.microsoft.com/office/drawing/2014/main" id="{30F84454-78BC-B339-5500-BB7CF0E6BF44}"/>
                  </a:ext>
                </a:extLst>
              </p14:cNvPr>
              <p14:cNvContentPartPr/>
              <p14:nvPr/>
            </p14:nvContentPartPr>
            <p14:xfrm>
              <a:off x="9601376" y="6648610"/>
              <a:ext cx="609120" cy="69480"/>
            </p14:xfrm>
          </p:contentPart>
        </mc:Choice>
        <mc:Fallback>
          <p:pic>
            <p:nvPicPr>
              <p:cNvPr id="117" name="Ink 116">
                <a:extLst>
                  <a:ext uri="{FF2B5EF4-FFF2-40B4-BE49-F238E27FC236}">
                    <a16:creationId xmlns:a16="http://schemas.microsoft.com/office/drawing/2014/main" id="{30F84454-78BC-B339-5500-BB7CF0E6BF44}"/>
                  </a:ext>
                </a:extLst>
              </p:cNvPr>
              <p:cNvPicPr/>
              <p:nvPr/>
            </p:nvPicPr>
            <p:blipFill>
              <a:blip r:embed="rId172"/>
              <a:stretch>
                <a:fillRect/>
              </a:stretch>
            </p:blipFill>
            <p:spPr>
              <a:xfrm>
                <a:off x="9592736" y="6639970"/>
                <a:ext cx="626760" cy="87120"/>
              </a:xfrm>
              <a:prstGeom prst="rect">
                <a:avLst/>
              </a:prstGeom>
            </p:spPr>
          </p:pic>
        </mc:Fallback>
      </mc:AlternateContent>
      <p:grpSp>
        <p:nvGrpSpPr>
          <p:cNvPr id="123" name="Group 122">
            <a:extLst>
              <a:ext uri="{FF2B5EF4-FFF2-40B4-BE49-F238E27FC236}">
                <a16:creationId xmlns:a16="http://schemas.microsoft.com/office/drawing/2014/main" id="{600DC6C0-ED24-A1AB-C2D5-76FE0E596480}"/>
              </a:ext>
            </a:extLst>
          </p:cNvPr>
          <p:cNvGrpSpPr/>
          <p:nvPr/>
        </p:nvGrpSpPr>
        <p:grpSpPr>
          <a:xfrm>
            <a:off x="8108816" y="5037970"/>
            <a:ext cx="618120" cy="671400"/>
            <a:chOff x="8108816" y="5037970"/>
            <a:chExt cx="618120" cy="671400"/>
          </a:xfrm>
        </p:grpSpPr>
        <mc:AlternateContent xmlns:mc="http://schemas.openxmlformats.org/markup-compatibility/2006">
          <mc:Choice xmlns:p14="http://schemas.microsoft.com/office/powerpoint/2010/main" Requires="p14">
            <p:contentPart p14:bwMode="auto" r:id="rId173">
              <p14:nvContentPartPr>
                <p14:cNvPr id="118" name="Ink 117">
                  <a:extLst>
                    <a:ext uri="{FF2B5EF4-FFF2-40B4-BE49-F238E27FC236}">
                      <a16:creationId xmlns:a16="http://schemas.microsoft.com/office/drawing/2014/main" id="{4187C5D3-7CEE-1302-B924-B38C9261E97C}"/>
                    </a:ext>
                  </a:extLst>
                </p14:cNvPr>
                <p14:cNvContentPartPr/>
                <p14:nvPr/>
              </p14:nvContentPartPr>
              <p14:xfrm>
                <a:off x="8279456" y="5318050"/>
                <a:ext cx="12600" cy="189000"/>
              </p14:xfrm>
            </p:contentPart>
          </mc:Choice>
          <mc:Fallback>
            <p:pic>
              <p:nvPicPr>
                <p:cNvPr id="118" name="Ink 117">
                  <a:extLst>
                    <a:ext uri="{FF2B5EF4-FFF2-40B4-BE49-F238E27FC236}">
                      <a16:creationId xmlns:a16="http://schemas.microsoft.com/office/drawing/2014/main" id="{4187C5D3-7CEE-1302-B924-B38C9261E97C}"/>
                    </a:ext>
                  </a:extLst>
                </p:cNvPr>
                <p:cNvPicPr/>
                <p:nvPr/>
              </p:nvPicPr>
              <p:blipFill>
                <a:blip r:embed="rId174"/>
                <a:stretch>
                  <a:fillRect/>
                </a:stretch>
              </p:blipFill>
              <p:spPr>
                <a:xfrm>
                  <a:off x="8270456" y="5309050"/>
                  <a:ext cx="3024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19" name="Ink 118">
                  <a:extLst>
                    <a:ext uri="{FF2B5EF4-FFF2-40B4-BE49-F238E27FC236}">
                      <a16:creationId xmlns:a16="http://schemas.microsoft.com/office/drawing/2014/main" id="{FEA8EE37-BE8C-86BE-96E8-797F0B2B84FD}"/>
                    </a:ext>
                  </a:extLst>
                </p14:cNvPr>
                <p14:cNvContentPartPr/>
                <p14:nvPr/>
              </p14:nvContentPartPr>
              <p14:xfrm>
                <a:off x="8350376" y="5247130"/>
                <a:ext cx="10800" cy="271440"/>
              </p14:xfrm>
            </p:contentPart>
          </mc:Choice>
          <mc:Fallback>
            <p:pic>
              <p:nvPicPr>
                <p:cNvPr id="119" name="Ink 118">
                  <a:extLst>
                    <a:ext uri="{FF2B5EF4-FFF2-40B4-BE49-F238E27FC236}">
                      <a16:creationId xmlns:a16="http://schemas.microsoft.com/office/drawing/2014/main" id="{FEA8EE37-BE8C-86BE-96E8-797F0B2B84FD}"/>
                    </a:ext>
                  </a:extLst>
                </p:cNvPr>
                <p:cNvPicPr/>
                <p:nvPr/>
              </p:nvPicPr>
              <p:blipFill>
                <a:blip r:embed="rId176"/>
                <a:stretch>
                  <a:fillRect/>
                </a:stretch>
              </p:blipFill>
              <p:spPr>
                <a:xfrm>
                  <a:off x="8341736" y="5238490"/>
                  <a:ext cx="28440" cy="28908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20" name="Ink 119">
                  <a:extLst>
                    <a:ext uri="{FF2B5EF4-FFF2-40B4-BE49-F238E27FC236}">
                      <a16:creationId xmlns:a16="http://schemas.microsoft.com/office/drawing/2014/main" id="{A87100B3-45E3-C953-5BC7-32333B33B31A}"/>
                    </a:ext>
                  </a:extLst>
                </p14:cNvPr>
                <p14:cNvContentPartPr/>
                <p14:nvPr/>
              </p14:nvContentPartPr>
              <p14:xfrm>
                <a:off x="8224376" y="5297890"/>
                <a:ext cx="203400" cy="194040"/>
              </p14:xfrm>
            </p:contentPart>
          </mc:Choice>
          <mc:Fallback>
            <p:pic>
              <p:nvPicPr>
                <p:cNvPr id="120" name="Ink 119">
                  <a:extLst>
                    <a:ext uri="{FF2B5EF4-FFF2-40B4-BE49-F238E27FC236}">
                      <a16:creationId xmlns:a16="http://schemas.microsoft.com/office/drawing/2014/main" id="{A87100B3-45E3-C953-5BC7-32333B33B31A}"/>
                    </a:ext>
                  </a:extLst>
                </p:cNvPr>
                <p:cNvPicPr/>
                <p:nvPr/>
              </p:nvPicPr>
              <p:blipFill>
                <a:blip r:embed="rId178"/>
                <a:stretch>
                  <a:fillRect/>
                </a:stretch>
              </p:blipFill>
              <p:spPr>
                <a:xfrm>
                  <a:off x="8215376" y="5289250"/>
                  <a:ext cx="221040"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21" name="Ink 120">
                  <a:extLst>
                    <a:ext uri="{FF2B5EF4-FFF2-40B4-BE49-F238E27FC236}">
                      <a16:creationId xmlns:a16="http://schemas.microsoft.com/office/drawing/2014/main" id="{B852FF85-E8A3-A76E-D6FF-6907A6069CD2}"/>
                    </a:ext>
                  </a:extLst>
                </p14:cNvPr>
                <p14:cNvContentPartPr/>
                <p14:nvPr/>
              </p14:nvContentPartPr>
              <p14:xfrm>
                <a:off x="8526416" y="5249650"/>
                <a:ext cx="40680" cy="225720"/>
              </p14:xfrm>
            </p:contentPart>
          </mc:Choice>
          <mc:Fallback>
            <p:pic>
              <p:nvPicPr>
                <p:cNvPr id="121" name="Ink 120">
                  <a:extLst>
                    <a:ext uri="{FF2B5EF4-FFF2-40B4-BE49-F238E27FC236}">
                      <a16:creationId xmlns:a16="http://schemas.microsoft.com/office/drawing/2014/main" id="{B852FF85-E8A3-A76E-D6FF-6907A6069CD2}"/>
                    </a:ext>
                  </a:extLst>
                </p:cNvPr>
                <p:cNvPicPr/>
                <p:nvPr/>
              </p:nvPicPr>
              <p:blipFill>
                <a:blip r:embed="rId180"/>
                <a:stretch>
                  <a:fillRect/>
                </a:stretch>
              </p:blipFill>
              <p:spPr>
                <a:xfrm>
                  <a:off x="8517416" y="5241010"/>
                  <a:ext cx="58320" cy="24336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22" name="Ink 121">
                  <a:extLst>
                    <a:ext uri="{FF2B5EF4-FFF2-40B4-BE49-F238E27FC236}">
                      <a16:creationId xmlns:a16="http://schemas.microsoft.com/office/drawing/2014/main" id="{9A9CC0C4-F618-5291-594A-B45B5899EA9E}"/>
                    </a:ext>
                  </a:extLst>
                </p14:cNvPr>
                <p14:cNvContentPartPr/>
                <p14:nvPr/>
              </p14:nvContentPartPr>
              <p14:xfrm>
                <a:off x="8108816" y="5037970"/>
                <a:ext cx="618120" cy="671400"/>
              </p14:xfrm>
            </p:contentPart>
          </mc:Choice>
          <mc:Fallback>
            <p:pic>
              <p:nvPicPr>
                <p:cNvPr id="122" name="Ink 121">
                  <a:extLst>
                    <a:ext uri="{FF2B5EF4-FFF2-40B4-BE49-F238E27FC236}">
                      <a16:creationId xmlns:a16="http://schemas.microsoft.com/office/drawing/2014/main" id="{9A9CC0C4-F618-5291-594A-B45B5899EA9E}"/>
                    </a:ext>
                  </a:extLst>
                </p:cNvPr>
                <p:cNvPicPr/>
                <p:nvPr/>
              </p:nvPicPr>
              <p:blipFill>
                <a:blip r:embed="rId182"/>
                <a:stretch>
                  <a:fillRect/>
                </a:stretch>
              </p:blipFill>
              <p:spPr>
                <a:xfrm>
                  <a:off x="8100176" y="5029330"/>
                  <a:ext cx="635760" cy="689040"/>
                </a:xfrm>
                <a:prstGeom prst="rect">
                  <a:avLst/>
                </a:prstGeom>
              </p:spPr>
            </p:pic>
          </mc:Fallback>
        </mc:AlternateContent>
      </p:grpSp>
      <p:grpSp>
        <p:nvGrpSpPr>
          <p:cNvPr id="139" name="Group 138">
            <a:extLst>
              <a:ext uri="{FF2B5EF4-FFF2-40B4-BE49-F238E27FC236}">
                <a16:creationId xmlns:a16="http://schemas.microsoft.com/office/drawing/2014/main" id="{C5056AAD-F330-4519-54BF-2C7FD5554676}"/>
              </a:ext>
            </a:extLst>
          </p:cNvPr>
          <p:cNvGrpSpPr/>
          <p:nvPr/>
        </p:nvGrpSpPr>
        <p:grpSpPr>
          <a:xfrm>
            <a:off x="11358896" y="4712170"/>
            <a:ext cx="1137960" cy="913680"/>
            <a:chOff x="11358896" y="4712170"/>
            <a:chExt cx="1137960" cy="913680"/>
          </a:xfrm>
        </p:grpSpPr>
        <mc:AlternateContent xmlns:mc="http://schemas.openxmlformats.org/markup-compatibility/2006">
          <mc:Choice xmlns:p14="http://schemas.microsoft.com/office/powerpoint/2010/main" Requires="p14">
            <p:contentPart p14:bwMode="auto" r:id="rId183">
              <p14:nvContentPartPr>
                <p14:cNvPr id="131" name="Ink 130">
                  <a:extLst>
                    <a:ext uri="{FF2B5EF4-FFF2-40B4-BE49-F238E27FC236}">
                      <a16:creationId xmlns:a16="http://schemas.microsoft.com/office/drawing/2014/main" id="{3B490098-120B-970F-0CD2-606551BF6A43}"/>
                    </a:ext>
                  </a:extLst>
                </p14:cNvPr>
                <p14:cNvContentPartPr/>
                <p14:nvPr/>
              </p14:nvContentPartPr>
              <p14:xfrm>
                <a:off x="11973416" y="5231650"/>
                <a:ext cx="63360" cy="239040"/>
              </p14:xfrm>
            </p:contentPart>
          </mc:Choice>
          <mc:Fallback>
            <p:pic>
              <p:nvPicPr>
                <p:cNvPr id="131" name="Ink 130">
                  <a:extLst>
                    <a:ext uri="{FF2B5EF4-FFF2-40B4-BE49-F238E27FC236}">
                      <a16:creationId xmlns:a16="http://schemas.microsoft.com/office/drawing/2014/main" id="{3B490098-120B-970F-0CD2-606551BF6A43}"/>
                    </a:ext>
                  </a:extLst>
                </p:cNvPr>
                <p:cNvPicPr/>
                <p:nvPr/>
              </p:nvPicPr>
              <p:blipFill>
                <a:blip r:embed="rId184"/>
                <a:stretch>
                  <a:fillRect/>
                </a:stretch>
              </p:blipFill>
              <p:spPr>
                <a:xfrm>
                  <a:off x="11964416" y="5223010"/>
                  <a:ext cx="81000" cy="25668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32" name="Ink 131">
                  <a:extLst>
                    <a:ext uri="{FF2B5EF4-FFF2-40B4-BE49-F238E27FC236}">
                      <a16:creationId xmlns:a16="http://schemas.microsoft.com/office/drawing/2014/main" id="{905D8DA7-79B7-6569-CD7A-619F55ADA3D9}"/>
                    </a:ext>
                  </a:extLst>
                </p14:cNvPr>
                <p14:cNvContentPartPr/>
                <p14:nvPr/>
              </p14:nvContentPartPr>
              <p14:xfrm>
                <a:off x="12074936" y="5199610"/>
                <a:ext cx="44640" cy="209520"/>
              </p14:xfrm>
            </p:contentPart>
          </mc:Choice>
          <mc:Fallback>
            <p:pic>
              <p:nvPicPr>
                <p:cNvPr id="132" name="Ink 131">
                  <a:extLst>
                    <a:ext uri="{FF2B5EF4-FFF2-40B4-BE49-F238E27FC236}">
                      <a16:creationId xmlns:a16="http://schemas.microsoft.com/office/drawing/2014/main" id="{905D8DA7-79B7-6569-CD7A-619F55ADA3D9}"/>
                    </a:ext>
                  </a:extLst>
                </p:cNvPr>
                <p:cNvPicPr/>
                <p:nvPr/>
              </p:nvPicPr>
              <p:blipFill>
                <a:blip r:embed="rId186"/>
                <a:stretch>
                  <a:fillRect/>
                </a:stretch>
              </p:blipFill>
              <p:spPr>
                <a:xfrm>
                  <a:off x="12065936" y="5190610"/>
                  <a:ext cx="6228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33" name="Ink 132">
                  <a:extLst>
                    <a:ext uri="{FF2B5EF4-FFF2-40B4-BE49-F238E27FC236}">
                      <a16:creationId xmlns:a16="http://schemas.microsoft.com/office/drawing/2014/main" id="{CDA57C47-EC2C-01C1-9052-3DAC2A436B6E}"/>
                    </a:ext>
                  </a:extLst>
                </p14:cNvPr>
                <p14:cNvContentPartPr/>
                <p14:nvPr/>
              </p14:nvContentPartPr>
              <p14:xfrm>
                <a:off x="11957576" y="5283490"/>
                <a:ext cx="152640" cy="51480"/>
              </p14:xfrm>
            </p:contentPart>
          </mc:Choice>
          <mc:Fallback>
            <p:pic>
              <p:nvPicPr>
                <p:cNvPr id="133" name="Ink 132">
                  <a:extLst>
                    <a:ext uri="{FF2B5EF4-FFF2-40B4-BE49-F238E27FC236}">
                      <a16:creationId xmlns:a16="http://schemas.microsoft.com/office/drawing/2014/main" id="{CDA57C47-EC2C-01C1-9052-3DAC2A436B6E}"/>
                    </a:ext>
                  </a:extLst>
                </p:cNvPr>
                <p:cNvPicPr/>
                <p:nvPr/>
              </p:nvPicPr>
              <p:blipFill>
                <a:blip r:embed="rId188"/>
                <a:stretch>
                  <a:fillRect/>
                </a:stretch>
              </p:blipFill>
              <p:spPr>
                <a:xfrm>
                  <a:off x="11948936" y="5274850"/>
                  <a:ext cx="170280" cy="691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34" name="Ink 133">
                  <a:extLst>
                    <a:ext uri="{FF2B5EF4-FFF2-40B4-BE49-F238E27FC236}">
                      <a16:creationId xmlns:a16="http://schemas.microsoft.com/office/drawing/2014/main" id="{F4058B4F-BE82-3CEE-A1B3-AF1379928AA6}"/>
                    </a:ext>
                  </a:extLst>
                </p14:cNvPr>
                <p14:cNvContentPartPr/>
                <p14:nvPr/>
              </p14:nvContentPartPr>
              <p14:xfrm>
                <a:off x="11972696" y="5345770"/>
                <a:ext cx="135720" cy="68760"/>
              </p14:xfrm>
            </p:contentPart>
          </mc:Choice>
          <mc:Fallback>
            <p:pic>
              <p:nvPicPr>
                <p:cNvPr id="134" name="Ink 133">
                  <a:extLst>
                    <a:ext uri="{FF2B5EF4-FFF2-40B4-BE49-F238E27FC236}">
                      <a16:creationId xmlns:a16="http://schemas.microsoft.com/office/drawing/2014/main" id="{F4058B4F-BE82-3CEE-A1B3-AF1379928AA6}"/>
                    </a:ext>
                  </a:extLst>
                </p:cNvPr>
                <p:cNvPicPr/>
                <p:nvPr/>
              </p:nvPicPr>
              <p:blipFill>
                <a:blip r:embed="rId190"/>
                <a:stretch>
                  <a:fillRect/>
                </a:stretch>
              </p:blipFill>
              <p:spPr>
                <a:xfrm>
                  <a:off x="11964056" y="5336770"/>
                  <a:ext cx="15336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35" name="Ink 134">
                  <a:extLst>
                    <a:ext uri="{FF2B5EF4-FFF2-40B4-BE49-F238E27FC236}">
                      <a16:creationId xmlns:a16="http://schemas.microsoft.com/office/drawing/2014/main" id="{C86BCA80-29B6-B65C-FA89-8A27CCEB0A81}"/>
                    </a:ext>
                  </a:extLst>
                </p14:cNvPr>
                <p14:cNvContentPartPr/>
                <p14:nvPr/>
              </p14:nvContentPartPr>
              <p14:xfrm>
                <a:off x="12229736" y="5213650"/>
                <a:ext cx="108360" cy="198000"/>
              </p14:xfrm>
            </p:contentPart>
          </mc:Choice>
          <mc:Fallback>
            <p:pic>
              <p:nvPicPr>
                <p:cNvPr id="135" name="Ink 134">
                  <a:extLst>
                    <a:ext uri="{FF2B5EF4-FFF2-40B4-BE49-F238E27FC236}">
                      <a16:creationId xmlns:a16="http://schemas.microsoft.com/office/drawing/2014/main" id="{C86BCA80-29B6-B65C-FA89-8A27CCEB0A81}"/>
                    </a:ext>
                  </a:extLst>
                </p:cNvPr>
                <p:cNvPicPr/>
                <p:nvPr/>
              </p:nvPicPr>
              <p:blipFill>
                <a:blip r:embed="rId192"/>
                <a:stretch>
                  <a:fillRect/>
                </a:stretch>
              </p:blipFill>
              <p:spPr>
                <a:xfrm>
                  <a:off x="12220736" y="5205010"/>
                  <a:ext cx="126000" cy="21564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36" name="Ink 135">
                  <a:extLst>
                    <a:ext uri="{FF2B5EF4-FFF2-40B4-BE49-F238E27FC236}">
                      <a16:creationId xmlns:a16="http://schemas.microsoft.com/office/drawing/2014/main" id="{97EAD63A-3FA0-3DC4-4464-D2588AEEA8A8}"/>
                    </a:ext>
                  </a:extLst>
                </p14:cNvPr>
                <p14:cNvContentPartPr/>
                <p14:nvPr/>
              </p14:nvContentPartPr>
              <p14:xfrm>
                <a:off x="11867936" y="5056330"/>
                <a:ext cx="628920" cy="569520"/>
              </p14:xfrm>
            </p:contentPart>
          </mc:Choice>
          <mc:Fallback>
            <p:pic>
              <p:nvPicPr>
                <p:cNvPr id="136" name="Ink 135">
                  <a:extLst>
                    <a:ext uri="{FF2B5EF4-FFF2-40B4-BE49-F238E27FC236}">
                      <a16:creationId xmlns:a16="http://schemas.microsoft.com/office/drawing/2014/main" id="{97EAD63A-3FA0-3DC4-4464-D2588AEEA8A8}"/>
                    </a:ext>
                  </a:extLst>
                </p:cNvPr>
                <p:cNvPicPr/>
                <p:nvPr/>
              </p:nvPicPr>
              <p:blipFill>
                <a:blip r:embed="rId194"/>
                <a:stretch>
                  <a:fillRect/>
                </a:stretch>
              </p:blipFill>
              <p:spPr>
                <a:xfrm>
                  <a:off x="11859296" y="5047690"/>
                  <a:ext cx="646560" cy="58716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38" name="Ink 137">
                  <a:extLst>
                    <a:ext uri="{FF2B5EF4-FFF2-40B4-BE49-F238E27FC236}">
                      <a16:creationId xmlns:a16="http://schemas.microsoft.com/office/drawing/2014/main" id="{71EDE8A9-5585-F107-05C0-794E00C56B0C}"/>
                    </a:ext>
                  </a:extLst>
                </p14:cNvPr>
                <p14:cNvContentPartPr/>
                <p14:nvPr/>
              </p14:nvContentPartPr>
              <p14:xfrm>
                <a:off x="11358896" y="4712170"/>
                <a:ext cx="1119960" cy="410400"/>
              </p14:xfrm>
            </p:contentPart>
          </mc:Choice>
          <mc:Fallback>
            <p:pic>
              <p:nvPicPr>
                <p:cNvPr id="138" name="Ink 137">
                  <a:extLst>
                    <a:ext uri="{FF2B5EF4-FFF2-40B4-BE49-F238E27FC236}">
                      <a16:creationId xmlns:a16="http://schemas.microsoft.com/office/drawing/2014/main" id="{71EDE8A9-5585-F107-05C0-794E00C56B0C}"/>
                    </a:ext>
                  </a:extLst>
                </p:cNvPr>
                <p:cNvPicPr/>
                <p:nvPr/>
              </p:nvPicPr>
              <p:blipFill>
                <a:blip r:embed="rId196"/>
                <a:stretch>
                  <a:fillRect/>
                </a:stretch>
              </p:blipFill>
              <p:spPr>
                <a:xfrm>
                  <a:off x="11349896" y="4703170"/>
                  <a:ext cx="1137600" cy="428040"/>
                </a:xfrm>
                <a:prstGeom prst="rect">
                  <a:avLst/>
                </a:prstGeom>
              </p:spPr>
            </p:pic>
          </mc:Fallback>
        </mc:AlternateContent>
      </p:grpSp>
      <p:grpSp>
        <p:nvGrpSpPr>
          <p:cNvPr id="160" name="Group 159">
            <a:extLst>
              <a:ext uri="{FF2B5EF4-FFF2-40B4-BE49-F238E27FC236}">
                <a16:creationId xmlns:a16="http://schemas.microsoft.com/office/drawing/2014/main" id="{6CAD9E83-A5F4-CBF4-23E0-4D1AE15EEE69}"/>
              </a:ext>
            </a:extLst>
          </p:cNvPr>
          <p:cNvGrpSpPr/>
          <p:nvPr/>
        </p:nvGrpSpPr>
        <p:grpSpPr>
          <a:xfrm>
            <a:off x="10699736" y="5739610"/>
            <a:ext cx="2016720" cy="1324080"/>
            <a:chOff x="10699736" y="5739610"/>
            <a:chExt cx="2016720" cy="1324080"/>
          </a:xfrm>
        </p:grpSpPr>
        <mc:AlternateContent xmlns:mc="http://schemas.openxmlformats.org/markup-compatibility/2006">
          <mc:Choice xmlns:p14="http://schemas.microsoft.com/office/powerpoint/2010/main" Requires="p14">
            <p:contentPart p14:bwMode="auto" r:id="rId197">
              <p14:nvContentPartPr>
                <p14:cNvPr id="124" name="Ink 123">
                  <a:extLst>
                    <a:ext uri="{FF2B5EF4-FFF2-40B4-BE49-F238E27FC236}">
                      <a16:creationId xmlns:a16="http://schemas.microsoft.com/office/drawing/2014/main" id="{56B4EC3B-5C0C-EA95-CB92-24013D66E693}"/>
                    </a:ext>
                  </a:extLst>
                </p14:cNvPr>
                <p14:cNvContentPartPr/>
                <p14:nvPr/>
              </p14:nvContentPartPr>
              <p14:xfrm>
                <a:off x="10866776" y="5941210"/>
                <a:ext cx="63720" cy="223200"/>
              </p14:xfrm>
            </p:contentPart>
          </mc:Choice>
          <mc:Fallback>
            <p:pic>
              <p:nvPicPr>
                <p:cNvPr id="124" name="Ink 123">
                  <a:extLst>
                    <a:ext uri="{FF2B5EF4-FFF2-40B4-BE49-F238E27FC236}">
                      <a16:creationId xmlns:a16="http://schemas.microsoft.com/office/drawing/2014/main" id="{56B4EC3B-5C0C-EA95-CB92-24013D66E693}"/>
                    </a:ext>
                  </a:extLst>
                </p:cNvPr>
                <p:cNvPicPr/>
                <p:nvPr/>
              </p:nvPicPr>
              <p:blipFill>
                <a:blip r:embed="rId198"/>
                <a:stretch>
                  <a:fillRect/>
                </a:stretch>
              </p:blipFill>
              <p:spPr>
                <a:xfrm>
                  <a:off x="10857776" y="5932210"/>
                  <a:ext cx="8136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25" name="Ink 124">
                  <a:extLst>
                    <a:ext uri="{FF2B5EF4-FFF2-40B4-BE49-F238E27FC236}">
                      <a16:creationId xmlns:a16="http://schemas.microsoft.com/office/drawing/2014/main" id="{F2AB68D3-9F7F-C4EC-624A-FB6B457C88ED}"/>
                    </a:ext>
                  </a:extLst>
                </p14:cNvPr>
                <p14:cNvContentPartPr/>
                <p14:nvPr/>
              </p14:nvContentPartPr>
              <p14:xfrm>
                <a:off x="10989176" y="5887210"/>
                <a:ext cx="46080" cy="223920"/>
              </p14:xfrm>
            </p:contentPart>
          </mc:Choice>
          <mc:Fallback>
            <p:pic>
              <p:nvPicPr>
                <p:cNvPr id="125" name="Ink 124">
                  <a:extLst>
                    <a:ext uri="{FF2B5EF4-FFF2-40B4-BE49-F238E27FC236}">
                      <a16:creationId xmlns:a16="http://schemas.microsoft.com/office/drawing/2014/main" id="{F2AB68D3-9F7F-C4EC-624A-FB6B457C88ED}"/>
                    </a:ext>
                  </a:extLst>
                </p:cNvPr>
                <p:cNvPicPr/>
                <p:nvPr/>
              </p:nvPicPr>
              <p:blipFill>
                <a:blip r:embed="rId200"/>
                <a:stretch>
                  <a:fillRect/>
                </a:stretch>
              </p:blipFill>
              <p:spPr>
                <a:xfrm>
                  <a:off x="10980536" y="5878570"/>
                  <a:ext cx="63720" cy="2415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26" name="Ink 125">
                  <a:extLst>
                    <a:ext uri="{FF2B5EF4-FFF2-40B4-BE49-F238E27FC236}">
                      <a16:creationId xmlns:a16="http://schemas.microsoft.com/office/drawing/2014/main" id="{C69172CF-1284-F960-07D1-92991EB5E650}"/>
                    </a:ext>
                  </a:extLst>
                </p14:cNvPr>
                <p14:cNvContentPartPr/>
                <p14:nvPr/>
              </p14:nvContentPartPr>
              <p14:xfrm>
                <a:off x="10848416" y="5931490"/>
                <a:ext cx="230760" cy="172800"/>
              </p14:xfrm>
            </p:contentPart>
          </mc:Choice>
          <mc:Fallback>
            <p:pic>
              <p:nvPicPr>
                <p:cNvPr id="126" name="Ink 125">
                  <a:extLst>
                    <a:ext uri="{FF2B5EF4-FFF2-40B4-BE49-F238E27FC236}">
                      <a16:creationId xmlns:a16="http://schemas.microsoft.com/office/drawing/2014/main" id="{C69172CF-1284-F960-07D1-92991EB5E650}"/>
                    </a:ext>
                  </a:extLst>
                </p:cNvPr>
                <p:cNvPicPr/>
                <p:nvPr/>
              </p:nvPicPr>
              <p:blipFill>
                <a:blip r:embed="rId202"/>
                <a:stretch>
                  <a:fillRect/>
                </a:stretch>
              </p:blipFill>
              <p:spPr>
                <a:xfrm>
                  <a:off x="10839776" y="5922850"/>
                  <a:ext cx="24840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27" name="Ink 126">
                  <a:extLst>
                    <a:ext uri="{FF2B5EF4-FFF2-40B4-BE49-F238E27FC236}">
                      <a16:creationId xmlns:a16="http://schemas.microsoft.com/office/drawing/2014/main" id="{05BECC97-119E-0B21-0267-36A89FAA4AC1}"/>
                    </a:ext>
                  </a:extLst>
                </p14:cNvPr>
                <p14:cNvContentPartPr/>
                <p14:nvPr/>
              </p14:nvContentPartPr>
              <p14:xfrm>
                <a:off x="11126696" y="5877130"/>
                <a:ext cx="162720" cy="204840"/>
              </p14:xfrm>
            </p:contentPart>
          </mc:Choice>
          <mc:Fallback>
            <p:pic>
              <p:nvPicPr>
                <p:cNvPr id="127" name="Ink 126">
                  <a:extLst>
                    <a:ext uri="{FF2B5EF4-FFF2-40B4-BE49-F238E27FC236}">
                      <a16:creationId xmlns:a16="http://schemas.microsoft.com/office/drawing/2014/main" id="{05BECC97-119E-0B21-0267-36A89FAA4AC1}"/>
                    </a:ext>
                  </a:extLst>
                </p:cNvPr>
                <p:cNvPicPr/>
                <p:nvPr/>
              </p:nvPicPr>
              <p:blipFill>
                <a:blip r:embed="rId204"/>
                <a:stretch>
                  <a:fillRect/>
                </a:stretch>
              </p:blipFill>
              <p:spPr>
                <a:xfrm>
                  <a:off x="11118056" y="5868490"/>
                  <a:ext cx="180360" cy="22248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29" name="Ink 128">
                  <a:extLst>
                    <a:ext uri="{FF2B5EF4-FFF2-40B4-BE49-F238E27FC236}">
                      <a16:creationId xmlns:a16="http://schemas.microsoft.com/office/drawing/2014/main" id="{6AD8F990-6D6B-595B-E9BB-662DCBF39A1D}"/>
                    </a:ext>
                  </a:extLst>
                </p14:cNvPr>
                <p14:cNvContentPartPr/>
                <p14:nvPr/>
              </p14:nvContentPartPr>
              <p14:xfrm>
                <a:off x="10699736" y="5739610"/>
                <a:ext cx="672120" cy="588240"/>
              </p14:xfrm>
            </p:contentPart>
          </mc:Choice>
          <mc:Fallback>
            <p:pic>
              <p:nvPicPr>
                <p:cNvPr id="129" name="Ink 128">
                  <a:extLst>
                    <a:ext uri="{FF2B5EF4-FFF2-40B4-BE49-F238E27FC236}">
                      <a16:creationId xmlns:a16="http://schemas.microsoft.com/office/drawing/2014/main" id="{6AD8F990-6D6B-595B-E9BB-662DCBF39A1D}"/>
                    </a:ext>
                  </a:extLst>
                </p:cNvPr>
                <p:cNvPicPr/>
                <p:nvPr/>
              </p:nvPicPr>
              <p:blipFill>
                <a:blip r:embed="rId206"/>
                <a:stretch>
                  <a:fillRect/>
                </a:stretch>
              </p:blipFill>
              <p:spPr>
                <a:xfrm>
                  <a:off x="10691096" y="5730610"/>
                  <a:ext cx="689760" cy="60588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40" name="Ink 139">
                  <a:extLst>
                    <a:ext uri="{FF2B5EF4-FFF2-40B4-BE49-F238E27FC236}">
                      <a16:creationId xmlns:a16="http://schemas.microsoft.com/office/drawing/2014/main" id="{E70AC709-E8C6-BF12-6C06-A7A384B08483}"/>
                    </a:ext>
                  </a:extLst>
                </p14:cNvPr>
                <p14:cNvContentPartPr/>
                <p14:nvPr/>
              </p14:nvContentPartPr>
              <p14:xfrm>
                <a:off x="11373296" y="6313810"/>
                <a:ext cx="489240" cy="179640"/>
              </p14:xfrm>
            </p:contentPart>
          </mc:Choice>
          <mc:Fallback>
            <p:pic>
              <p:nvPicPr>
                <p:cNvPr id="140" name="Ink 139">
                  <a:extLst>
                    <a:ext uri="{FF2B5EF4-FFF2-40B4-BE49-F238E27FC236}">
                      <a16:creationId xmlns:a16="http://schemas.microsoft.com/office/drawing/2014/main" id="{E70AC709-E8C6-BF12-6C06-A7A384B08483}"/>
                    </a:ext>
                  </a:extLst>
                </p:cNvPr>
                <p:cNvPicPr/>
                <p:nvPr/>
              </p:nvPicPr>
              <p:blipFill>
                <a:blip r:embed="rId208"/>
                <a:stretch>
                  <a:fillRect/>
                </a:stretch>
              </p:blipFill>
              <p:spPr>
                <a:xfrm>
                  <a:off x="11364656" y="6305170"/>
                  <a:ext cx="50688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41" name="Ink 140">
                  <a:extLst>
                    <a:ext uri="{FF2B5EF4-FFF2-40B4-BE49-F238E27FC236}">
                      <a16:creationId xmlns:a16="http://schemas.microsoft.com/office/drawing/2014/main" id="{A4837B6E-E633-0DE2-C75D-6CD2394A92EB}"/>
                    </a:ext>
                  </a:extLst>
                </p14:cNvPr>
                <p14:cNvContentPartPr/>
                <p14:nvPr/>
              </p14:nvContentPartPr>
              <p14:xfrm>
                <a:off x="11773616" y="6399850"/>
                <a:ext cx="100080" cy="167400"/>
              </p14:xfrm>
            </p:contentPart>
          </mc:Choice>
          <mc:Fallback>
            <p:pic>
              <p:nvPicPr>
                <p:cNvPr id="141" name="Ink 140">
                  <a:extLst>
                    <a:ext uri="{FF2B5EF4-FFF2-40B4-BE49-F238E27FC236}">
                      <a16:creationId xmlns:a16="http://schemas.microsoft.com/office/drawing/2014/main" id="{A4837B6E-E633-0DE2-C75D-6CD2394A92EB}"/>
                    </a:ext>
                  </a:extLst>
                </p:cNvPr>
                <p:cNvPicPr/>
                <p:nvPr/>
              </p:nvPicPr>
              <p:blipFill>
                <a:blip r:embed="rId210"/>
                <a:stretch>
                  <a:fillRect/>
                </a:stretch>
              </p:blipFill>
              <p:spPr>
                <a:xfrm>
                  <a:off x="11764616" y="6390850"/>
                  <a:ext cx="117720" cy="18504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42" name="Ink 141">
                  <a:extLst>
                    <a:ext uri="{FF2B5EF4-FFF2-40B4-BE49-F238E27FC236}">
                      <a16:creationId xmlns:a16="http://schemas.microsoft.com/office/drawing/2014/main" id="{C7BBD49B-17CF-C99F-A37B-B3660639A4A4}"/>
                    </a:ext>
                  </a:extLst>
                </p14:cNvPr>
                <p14:cNvContentPartPr/>
                <p14:nvPr/>
              </p14:nvContentPartPr>
              <p14:xfrm>
                <a:off x="12097256" y="5846170"/>
                <a:ext cx="183960" cy="582840"/>
              </p14:xfrm>
            </p:contentPart>
          </mc:Choice>
          <mc:Fallback>
            <p:pic>
              <p:nvPicPr>
                <p:cNvPr id="142" name="Ink 141">
                  <a:extLst>
                    <a:ext uri="{FF2B5EF4-FFF2-40B4-BE49-F238E27FC236}">
                      <a16:creationId xmlns:a16="http://schemas.microsoft.com/office/drawing/2014/main" id="{C7BBD49B-17CF-C99F-A37B-B3660639A4A4}"/>
                    </a:ext>
                  </a:extLst>
                </p:cNvPr>
                <p:cNvPicPr/>
                <p:nvPr/>
              </p:nvPicPr>
              <p:blipFill>
                <a:blip r:embed="rId212"/>
                <a:stretch>
                  <a:fillRect/>
                </a:stretch>
              </p:blipFill>
              <p:spPr>
                <a:xfrm>
                  <a:off x="12088256" y="5837530"/>
                  <a:ext cx="201600" cy="60048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43" name="Ink 142">
                  <a:extLst>
                    <a:ext uri="{FF2B5EF4-FFF2-40B4-BE49-F238E27FC236}">
                      <a16:creationId xmlns:a16="http://schemas.microsoft.com/office/drawing/2014/main" id="{C9C60AFE-7128-2F82-2B4F-C84655398189}"/>
                    </a:ext>
                  </a:extLst>
                </p14:cNvPr>
                <p14:cNvContentPartPr/>
                <p14:nvPr/>
              </p14:nvContentPartPr>
              <p14:xfrm>
                <a:off x="12056576" y="6313810"/>
                <a:ext cx="144360" cy="127080"/>
              </p14:xfrm>
            </p:contentPart>
          </mc:Choice>
          <mc:Fallback>
            <p:pic>
              <p:nvPicPr>
                <p:cNvPr id="143" name="Ink 142">
                  <a:extLst>
                    <a:ext uri="{FF2B5EF4-FFF2-40B4-BE49-F238E27FC236}">
                      <a16:creationId xmlns:a16="http://schemas.microsoft.com/office/drawing/2014/main" id="{C9C60AFE-7128-2F82-2B4F-C84655398189}"/>
                    </a:ext>
                  </a:extLst>
                </p:cNvPr>
                <p:cNvPicPr/>
                <p:nvPr/>
              </p:nvPicPr>
              <p:blipFill>
                <a:blip r:embed="rId214"/>
                <a:stretch>
                  <a:fillRect/>
                </a:stretch>
              </p:blipFill>
              <p:spPr>
                <a:xfrm>
                  <a:off x="12047576" y="6305170"/>
                  <a:ext cx="16200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45" name="Ink 144">
                  <a:extLst>
                    <a:ext uri="{FF2B5EF4-FFF2-40B4-BE49-F238E27FC236}">
                      <a16:creationId xmlns:a16="http://schemas.microsoft.com/office/drawing/2014/main" id="{BD39BBF5-8A8B-7F70-879D-94BC502A0FE4}"/>
                    </a:ext>
                  </a:extLst>
                </p14:cNvPr>
                <p14:cNvContentPartPr/>
                <p14:nvPr/>
              </p14:nvContentPartPr>
              <p14:xfrm>
                <a:off x="11783336" y="6450610"/>
                <a:ext cx="21600" cy="124200"/>
              </p14:xfrm>
            </p:contentPart>
          </mc:Choice>
          <mc:Fallback>
            <p:pic>
              <p:nvPicPr>
                <p:cNvPr id="145" name="Ink 144">
                  <a:extLst>
                    <a:ext uri="{FF2B5EF4-FFF2-40B4-BE49-F238E27FC236}">
                      <a16:creationId xmlns:a16="http://schemas.microsoft.com/office/drawing/2014/main" id="{BD39BBF5-8A8B-7F70-879D-94BC502A0FE4}"/>
                    </a:ext>
                  </a:extLst>
                </p:cNvPr>
                <p:cNvPicPr/>
                <p:nvPr/>
              </p:nvPicPr>
              <p:blipFill>
                <a:blip r:embed="rId216"/>
                <a:stretch>
                  <a:fillRect/>
                </a:stretch>
              </p:blipFill>
              <p:spPr>
                <a:xfrm>
                  <a:off x="11774336" y="6441610"/>
                  <a:ext cx="3924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47" name="Ink 146">
                  <a:extLst>
                    <a:ext uri="{FF2B5EF4-FFF2-40B4-BE49-F238E27FC236}">
                      <a16:creationId xmlns:a16="http://schemas.microsoft.com/office/drawing/2014/main" id="{7E5092CA-036F-702A-5E39-CDD01D5B7C2F}"/>
                    </a:ext>
                  </a:extLst>
                </p14:cNvPr>
                <p14:cNvContentPartPr/>
                <p14:nvPr/>
              </p14:nvContentPartPr>
              <p14:xfrm>
                <a:off x="11338376" y="6630610"/>
                <a:ext cx="102600" cy="320040"/>
              </p14:xfrm>
            </p:contentPart>
          </mc:Choice>
          <mc:Fallback>
            <p:pic>
              <p:nvPicPr>
                <p:cNvPr id="147" name="Ink 146">
                  <a:extLst>
                    <a:ext uri="{FF2B5EF4-FFF2-40B4-BE49-F238E27FC236}">
                      <a16:creationId xmlns:a16="http://schemas.microsoft.com/office/drawing/2014/main" id="{7E5092CA-036F-702A-5E39-CDD01D5B7C2F}"/>
                    </a:ext>
                  </a:extLst>
                </p:cNvPr>
                <p:cNvPicPr/>
                <p:nvPr/>
              </p:nvPicPr>
              <p:blipFill>
                <a:blip r:embed="rId218"/>
                <a:stretch>
                  <a:fillRect/>
                </a:stretch>
              </p:blipFill>
              <p:spPr>
                <a:xfrm>
                  <a:off x="11329376" y="6621610"/>
                  <a:ext cx="120240" cy="33768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48" name="Ink 147">
                  <a:extLst>
                    <a:ext uri="{FF2B5EF4-FFF2-40B4-BE49-F238E27FC236}">
                      <a16:creationId xmlns:a16="http://schemas.microsoft.com/office/drawing/2014/main" id="{1EA00B06-ACBE-D168-0350-ABC6533F4BE2}"/>
                    </a:ext>
                  </a:extLst>
                </p14:cNvPr>
                <p14:cNvContentPartPr/>
                <p14:nvPr/>
              </p14:nvContentPartPr>
              <p14:xfrm>
                <a:off x="11262056" y="6816010"/>
                <a:ext cx="208080" cy="55800"/>
              </p14:xfrm>
            </p:contentPart>
          </mc:Choice>
          <mc:Fallback>
            <p:pic>
              <p:nvPicPr>
                <p:cNvPr id="148" name="Ink 147">
                  <a:extLst>
                    <a:ext uri="{FF2B5EF4-FFF2-40B4-BE49-F238E27FC236}">
                      <a16:creationId xmlns:a16="http://schemas.microsoft.com/office/drawing/2014/main" id="{1EA00B06-ACBE-D168-0350-ABC6533F4BE2}"/>
                    </a:ext>
                  </a:extLst>
                </p:cNvPr>
                <p:cNvPicPr/>
                <p:nvPr/>
              </p:nvPicPr>
              <p:blipFill>
                <a:blip r:embed="rId220"/>
                <a:stretch>
                  <a:fillRect/>
                </a:stretch>
              </p:blipFill>
              <p:spPr>
                <a:xfrm>
                  <a:off x="11253416" y="6807010"/>
                  <a:ext cx="22572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49" name="Ink 148">
                  <a:extLst>
                    <a:ext uri="{FF2B5EF4-FFF2-40B4-BE49-F238E27FC236}">
                      <a16:creationId xmlns:a16="http://schemas.microsoft.com/office/drawing/2014/main" id="{3820C8EA-D7F7-554F-0851-F7F0352B2A45}"/>
                    </a:ext>
                  </a:extLst>
                </p14:cNvPr>
                <p14:cNvContentPartPr/>
                <p14:nvPr/>
              </p14:nvContentPartPr>
              <p14:xfrm>
                <a:off x="11510456" y="6627730"/>
                <a:ext cx="309960" cy="231120"/>
              </p14:xfrm>
            </p:contentPart>
          </mc:Choice>
          <mc:Fallback>
            <p:pic>
              <p:nvPicPr>
                <p:cNvPr id="149" name="Ink 148">
                  <a:extLst>
                    <a:ext uri="{FF2B5EF4-FFF2-40B4-BE49-F238E27FC236}">
                      <a16:creationId xmlns:a16="http://schemas.microsoft.com/office/drawing/2014/main" id="{3820C8EA-D7F7-554F-0851-F7F0352B2A45}"/>
                    </a:ext>
                  </a:extLst>
                </p:cNvPr>
                <p:cNvPicPr/>
                <p:nvPr/>
              </p:nvPicPr>
              <p:blipFill>
                <a:blip r:embed="rId222"/>
                <a:stretch>
                  <a:fillRect/>
                </a:stretch>
              </p:blipFill>
              <p:spPr>
                <a:xfrm>
                  <a:off x="11501456" y="6619090"/>
                  <a:ext cx="327600" cy="24876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50" name="Ink 149">
                  <a:extLst>
                    <a:ext uri="{FF2B5EF4-FFF2-40B4-BE49-F238E27FC236}">
                      <a16:creationId xmlns:a16="http://schemas.microsoft.com/office/drawing/2014/main" id="{887D820A-CAB6-9164-5965-4A5B8120E624}"/>
                    </a:ext>
                  </a:extLst>
                </p14:cNvPr>
                <p14:cNvContentPartPr/>
                <p14:nvPr/>
              </p14:nvContentPartPr>
              <p14:xfrm>
                <a:off x="11734736" y="6686050"/>
                <a:ext cx="76320" cy="14400"/>
              </p14:xfrm>
            </p:contentPart>
          </mc:Choice>
          <mc:Fallback>
            <p:pic>
              <p:nvPicPr>
                <p:cNvPr id="150" name="Ink 149">
                  <a:extLst>
                    <a:ext uri="{FF2B5EF4-FFF2-40B4-BE49-F238E27FC236}">
                      <a16:creationId xmlns:a16="http://schemas.microsoft.com/office/drawing/2014/main" id="{887D820A-CAB6-9164-5965-4A5B8120E624}"/>
                    </a:ext>
                  </a:extLst>
                </p:cNvPr>
                <p:cNvPicPr/>
                <p:nvPr/>
              </p:nvPicPr>
              <p:blipFill>
                <a:blip r:embed="rId224"/>
                <a:stretch>
                  <a:fillRect/>
                </a:stretch>
              </p:blipFill>
              <p:spPr>
                <a:xfrm>
                  <a:off x="11726096" y="6677410"/>
                  <a:ext cx="9396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51" name="Ink 150">
                  <a:extLst>
                    <a:ext uri="{FF2B5EF4-FFF2-40B4-BE49-F238E27FC236}">
                      <a16:creationId xmlns:a16="http://schemas.microsoft.com/office/drawing/2014/main" id="{BA97E3B8-B99E-1D3C-3390-599B79B7A764}"/>
                    </a:ext>
                  </a:extLst>
                </p14:cNvPr>
                <p14:cNvContentPartPr/>
                <p14:nvPr/>
              </p14:nvContentPartPr>
              <p14:xfrm>
                <a:off x="11888456" y="6630610"/>
                <a:ext cx="134280" cy="92880"/>
              </p14:xfrm>
            </p:contentPart>
          </mc:Choice>
          <mc:Fallback>
            <p:pic>
              <p:nvPicPr>
                <p:cNvPr id="151" name="Ink 150">
                  <a:extLst>
                    <a:ext uri="{FF2B5EF4-FFF2-40B4-BE49-F238E27FC236}">
                      <a16:creationId xmlns:a16="http://schemas.microsoft.com/office/drawing/2014/main" id="{BA97E3B8-B99E-1D3C-3390-599B79B7A764}"/>
                    </a:ext>
                  </a:extLst>
                </p:cNvPr>
                <p:cNvPicPr/>
                <p:nvPr/>
              </p:nvPicPr>
              <p:blipFill>
                <a:blip r:embed="rId226"/>
                <a:stretch>
                  <a:fillRect/>
                </a:stretch>
              </p:blipFill>
              <p:spPr>
                <a:xfrm>
                  <a:off x="11879456" y="6621610"/>
                  <a:ext cx="151920"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52" name="Ink 151">
                  <a:extLst>
                    <a:ext uri="{FF2B5EF4-FFF2-40B4-BE49-F238E27FC236}">
                      <a16:creationId xmlns:a16="http://schemas.microsoft.com/office/drawing/2014/main" id="{13B826F7-EAEC-6AE0-642F-7776ABFDE4D8}"/>
                    </a:ext>
                  </a:extLst>
                </p14:cNvPr>
                <p14:cNvContentPartPr/>
                <p14:nvPr/>
              </p14:nvContentPartPr>
              <p14:xfrm>
                <a:off x="12277616" y="6462130"/>
                <a:ext cx="116280" cy="133560"/>
              </p14:xfrm>
            </p:contentPart>
          </mc:Choice>
          <mc:Fallback>
            <p:pic>
              <p:nvPicPr>
                <p:cNvPr id="152" name="Ink 151">
                  <a:extLst>
                    <a:ext uri="{FF2B5EF4-FFF2-40B4-BE49-F238E27FC236}">
                      <a16:creationId xmlns:a16="http://schemas.microsoft.com/office/drawing/2014/main" id="{13B826F7-EAEC-6AE0-642F-7776ABFDE4D8}"/>
                    </a:ext>
                  </a:extLst>
                </p:cNvPr>
                <p:cNvPicPr/>
                <p:nvPr/>
              </p:nvPicPr>
              <p:blipFill>
                <a:blip r:embed="rId228"/>
                <a:stretch>
                  <a:fillRect/>
                </a:stretch>
              </p:blipFill>
              <p:spPr>
                <a:xfrm>
                  <a:off x="12268616" y="6453130"/>
                  <a:ext cx="13392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53" name="Ink 152">
                  <a:extLst>
                    <a:ext uri="{FF2B5EF4-FFF2-40B4-BE49-F238E27FC236}">
                      <a16:creationId xmlns:a16="http://schemas.microsoft.com/office/drawing/2014/main" id="{8B437121-12AC-F616-0998-8F753ADAA1BD}"/>
                    </a:ext>
                  </a:extLst>
                </p14:cNvPr>
                <p14:cNvContentPartPr/>
                <p14:nvPr/>
              </p14:nvContentPartPr>
              <p14:xfrm>
                <a:off x="12382376" y="6277810"/>
                <a:ext cx="90000" cy="150480"/>
              </p14:xfrm>
            </p:contentPart>
          </mc:Choice>
          <mc:Fallback>
            <p:pic>
              <p:nvPicPr>
                <p:cNvPr id="153" name="Ink 152">
                  <a:extLst>
                    <a:ext uri="{FF2B5EF4-FFF2-40B4-BE49-F238E27FC236}">
                      <a16:creationId xmlns:a16="http://schemas.microsoft.com/office/drawing/2014/main" id="{8B437121-12AC-F616-0998-8F753ADAA1BD}"/>
                    </a:ext>
                  </a:extLst>
                </p:cNvPr>
                <p:cNvPicPr/>
                <p:nvPr/>
              </p:nvPicPr>
              <p:blipFill>
                <a:blip r:embed="rId230"/>
                <a:stretch>
                  <a:fillRect/>
                </a:stretch>
              </p:blipFill>
              <p:spPr>
                <a:xfrm>
                  <a:off x="12373736" y="6269170"/>
                  <a:ext cx="10764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54" name="Ink 153">
                  <a:extLst>
                    <a:ext uri="{FF2B5EF4-FFF2-40B4-BE49-F238E27FC236}">
                      <a16:creationId xmlns:a16="http://schemas.microsoft.com/office/drawing/2014/main" id="{EBC9F33A-83D2-ABDF-9054-A81766FE68D3}"/>
                    </a:ext>
                  </a:extLst>
                </p14:cNvPr>
                <p14:cNvContentPartPr/>
                <p14:nvPr/>
              </p14:nvContentPartPr>
              <p14:xfrm>
                <a:off x="12496136" y="6300490"/>
                <a:ext cx="102960" cy="164160"/>
              </p14:xfrm>
            </p:contentPart>
          </mc:Choice>
          <mc:Fallback>
            <p:pic>
              <p:nvPicPr>
                <p:cNvPr id="154" name="Ink 153">
                  <a:extLst>
                    <a:ext uri="{FF2B5EF4-FFF2-40B4-BE49-F238E27FC236}">
                      <a16:creationId xmlns:a16="http://schemas.microsoft.com/office/drawing/2014/main" id="{EBC9F33A-83D2-ABDF-9054-A81766FE68D3}"/>
                    </a:ext>
                  </a:extLst>
                </p:cNvPr>
                <p:cNvPicPr/>
                <p:nvPr/>
              </p:nvPicPr>
              <p:blipFill>
                <a:blip r:embed="rId232"/>
                <a:stretch>
                  <a:fillRect/>
                </a:stretch>
              </p:blipFill>
              <p:spPr>
                <a:xfrm>
                  <a:off x="12487496" y="6291850"/>
                  <a:ext cx="120600" cy="18180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55" name="Ink 154">
                  <a:extLst>
                    <a:ext uri="{FF2B5EF4-FFF2-40B4-BE49-F238E27FC236}">
                      <a16:creationId xmlns:a16="http://schemas.microsoft.com/office/drawing/2014/main" id="{55782DFC-1834-169B-3333-F0504EB1DB9A}"/>
                    </a:ext>
                  </a:extLst>
                </p14:cNvPr>
                <p14:cNvContentPartPr/>
                <p14:nvPr/>
              </p14:nvContentPartPr>
              <p14:xfrm>
                <a:off x="11746976" y="6928330"/>
                <a:ext cx="95040" cy="135360"/>
              </p14:xfrm>
            </p:contentPart>
          </mc:Choice>
          <mc:Fallback>
            <p:pic>
              <p:nvPicPr>
                <p:cNvPr id="155" name="Ink 154">
                  <a:extLst>
                    <a:ext uri="{FF2B5EF4-FFF2-40B4-BE49-F238E27FC236}">
                      <a16:creationId xmlns:a16="http://schemas.microsoft.com/office/drawing/2014/main" id="{55782DFC-1834-169B-3333-F0504EB1DB9A}"/>
                    </a:ext>
                  </a:extLst>
                </p:cNvPr>
                <p:cNvPicPr/>
                <p:nvPr/>
              </p:nvPicPr>
              <p:blipFill>
                <a:blip r:embed="rId234"/>
                <a:stretch>
                  <a:fillRect/>
                </a:stretch>
              </p:blipFill>
              <p:spPr>
                <a:xfrm>
                  <a:off x="11738336" y="6919330"/>
                  <a:ext cx="11268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56" name="Ink 155">
                  <a:extLst>
                    <a:ext uri="{FF2B5EF4-FFF2-40B4-BE49-F238E27FC236}">
                      <a16:creationId xmlns:a16="http://schemas.microsoft.com/office/drawing/2014/main" id="{CBA4B55A-54D1-60D0-5CF8-777B8023265C}"/>
                    </a:ext>
                  </a:extLst>
                </p14:cNvPr>
                <p14:cNvContentPartPr/>
                <p14:nvPr/>
              </p14:nvContentPartPr>
              <p14:xfrm>
                <a:off x="11911856" y="6916810"/>
                <a:ext cx="95760" cy="98280"/>
              </p14:xfrm>
            </p:contentPart>
          </mc:Choice>
          <mc:Fallback>
            <p:pic>
              <p:nvPicPr>
                <p:cNvPr id="156" name="Ink 155">
                  <a:extLst>
                    <a:ext uri="{FF2B5EF4-FFF2-40B4-BE49-F238E27FC236}">
                      <a16:creationId xmlns:a16="http://schemas.microsoft.com/office/drawing/2014/main" id="{CBA4B55A-54D1-60D0-5CF8-777B8023265C}"/>
                    </a:ext>
                  </a:extLst>
                </p:cNvPr>
                <p:cNvPicPr/>
                <p:nvPr/>
              </p:nvPicPr>
              <p:blipFill>
                <a:blip r:embed="rId236"/>
                <a:stretch>
                  <a:fillRect/>
                </a:stretch>
              </p:blipFill>
              <p:spPr>
                <a:xfrm>
                  <a:off x="11903216" y="6908170"/>
                  <a:ext cx="11340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157" name="Ink 156">
                  <a:extLst>
                    <a:ext uri="{FF2B5EF4-FFF2-40B4-BE49-F238E27FC236}">
                      <a16:creationId xmlns:a16="http://schemas.microsoft.com/office/drawing/2014/main" id="{0BAA9ECE-4A4C-AF39-A81F-CA9944E2772D}"/>
                    </a:ext>
                  </a:extLst>
                </p14:cNvPr>
                <p14:cNvContentPartPr/>
                <p14:nvPr/>
              </p14:nvContentPartPr>
              <p14:xfrm>
                <a:off x="12023096" y="6870730"/>
                <a:ext cx="53640" cy="111240"/>
              </p14:xfrm>
            </p:contentPart>
          </mc:Choice>
          <mc:Fallback>
            <p:pic>
              <p:nvPicPr>
                <p:cNvPr id="157" name="Ink 156">
                  <a:extLst>
                    <a:ext uri="{FF2B5EF4-FFF2-40B4-BE49-F238E27FC236}">
                      <a16:creationId xmlns:a16="http://schemas.microsoft.com/office/drawing/2014/main" id="{0BAA9ECE-4A4C-AF39-A81F-CA9944E2772D}"/>
                    </a:ext>
                  </a:extLst>
                </p:cNvPr>
                <p:cNvPicPr/>
                <p:nvPr/>
              </p:nvPicPr>
              <p:blipFill>
                <a:blip r:embed="rId238"/>
                <a:stretch>
                  <a:fillRect/>
                </a:stretch>
              </p:blipFill>
              <p:spPr>
                <a:xfrm>
                  <a:off x="12014456" y="6862090"/>
                  <a:ext cx="71280" cy="12888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158" name="Ink 157">
                  <a:extLst>
                    <a:ext uri="{FF2B5EF4-FFF2-40B4-BE49-F238E27FC236}">
                      <a16:creationId xmlns:a16="http://schemas.microsoft.com/office/drawing/2014/main" id="{7211119E-08E8-81B2-AAEF-88BD276AEE32}"/>
                    </a:ext>
                  </a:extLst>
                </p14:cNvPr>
                <p14:cNvContentPartPr/>
                <p14:nvPr/>
              </p14:nvContentPartPr>
              <p14:xfrm>
                <a:off x="12135776" y="6813130"/>
                <a:ext cx="79200" cy="154440"/>
              </p14:xfrm>
            </p:contentPart>
          </mc:Choice>
          <mc:Fallback>
            <p:pic>
              <p:nvPicPr>
                <p:cNvPr id="158" name="Ink 157">
                  <a:extLst>
                    <a:ext uri="{FF2B5EF4-FFF2-40B4-BE49-F238E27FC236}">
                      <a16:creationId xmlns:a16="http://schemas.microsoft.com/office/drawing/2014/main" id="{7211119E-08E8-81B2-AAEF-88BD276AEE32}"/>
                    </a:ext>
                  </a:extLst>
                </p:cNvPr>
                <p:cNvPicPr/>
                <p:nvPr/>
              </p:nvPicPr>
              <p:blipFill>
                <a:blip r:embed="rId240"/>
                <a:stretch>
                  <a:fillRect/>
                </a:stretch>
              </p:blipFill>
              <p:spPr>
                <a:xfrm>
                  <a:off x="12127136" y="6804490"/>
                  <a:ext cx="9684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59" name="Ink 158">
                  <a:extLst>
                    <a:ext uri="{FF2B5EF4-FFF2-40B4-BE49-F238E27FC236}">
                      <a16:creationId xmlns:a16="http://schemas.microsoft.com/office/drawing/2014/main" id="{035CFA6F-9DCD-2767-97E0-74C82490880D}"/>
                    </a:ext>
                  </a:extLst>
                </p14:cNvPr>
                <p14:cNvContentPartPr/>
                <p14:nvPr/>
              </p14:nvContentPartPr>
              <p14:xfrm>
                <a:off x="12279416" y="6546370"/>
                <a:ext cx="437040" cy="281880"/>
              </p14:xfrm>
            </p:contentPart>
          </mc:Choice>
          <mc:Fallback>
            <p:pic>
              <p:nvPicPr>
                <p:cNvPr id="159" name="Ink 158">
                  <a:extLst>
                    <a:ext uri="{FF2B5EF4-FFF2-40B4-BE49-F238E27FC236}">
                      <a16:creationId xmlns:a16="http://schemas.microsoft.com/office/drawing/2014/main" id="{035CFA6F-9DCD-2767-97E0-74C82490880D}"/>
                    </a:ext>
                  </a:extLst>
                </p:cNvPr>
                <p:cNvPicPr/>
                <p:nvPr/>
              </p:nvPicPr>
              <p:blipFill>
                <a:blip r:embed="rId242"/>
                <a:stretch>
                  <a:fillRect/>
                </a:stretch>
              </p:blipFill>
              <p:spPr>
                <a:xfrm>
                  <a:off x="12270416" y="6537730"/>
                  <a:ext cx="454680" cy="299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3">
            <p14:nvContentPartPr>
              <p14:cNvPr id="12" name="Ink 11">
                <a:extLst>
                  <a:ext uri="{FF2B5EF4-FFF2-40B4-BE49-F238E27FC236}">
                    <a16:creationId xmlns:a16="http://schemas.microsoft.com/office/drawing/2014/main" id="{5F97D917-071A-CB29-7FEB-E456F6CFC38F}"/>
                  </a:ext>
                </a:extLst>
              </p14:cNvPr>
              <p14:cNvContentPartPr/>
              <p14:nvPr/>
            </p14:nvContentPartPr>
            <p14:xfrm>
              <a:off x="5568656" y="847570"/>
              <a:ext cx="396000" cy="20160"/>
            </p14:xfrm>
          </p:contentPart>
        </mc:Choice>
        <mc:Fallback>
          <p:pic>
            <p:nvPicPr>
              <p:cNvPr id="12" name="Ink 11">
                <a:extLst>
                  <a:ext uri="{FF2B5EF4-FFF2-40B4-BE49-F238E27FC236}">
                    <a16:creationId xmlns:a16="http://schemas.microsoft.com/office/drawing/2014/main" id="{5F97D917-071A-CB29-7FEB-E456F6CFC38F}"/>
                  </a:ext>
                </a:extLst>
              </p:cNvPr>
              <p:cNvPicPr/>
              <p:nvPr/>
            </p:nvPicPr>
            <p:blipFill>
              <a:blip r:embed="rId244"/>
              <a:stretch>
                <a:fillRect/>
              </a:stretch>
            </p:blipFill>
            <p:spPr>
              <a:xfrm>
                <a:off x="5560016" y="838570"/>
                <a:ext cx="41364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13" name="Ink 12">
                <a:extLst>
                  <a:ext uri="{FF2B5EF4-FFF2-40B4-BE49-F238E27FC236}">
                    <a16:creationId xmlns:a16="http://schemas.microsoft.com/office/drawing/2014/main" id="{88309E8E-B108-8DF6-5E1D-ADCDE5CE6CA2}"/>
                  </a:ext>
                </a:extLst>
              </p14:cNvPr>
              <p14:cNvContentPartPr/>
              <p14:nvPr/>
            </p14:nvContentPartPr>
            <p14:xfrm>
              <a:off x="5581256" y="1092730"/>
              <a:ext cx="465480" cy="13680"/>
            </p14:xfrm>
          </p:contentPart>
        </mc:Choice>
        <mc:Fallback>
          <p:pic>
            <p:nvPicPr>
              <p:cNvPr id="13" name="Ink 12">
                <a:extLst>
                  <a:ext uri="{FF2B5EF4-FFF2-40B4-BE49-F238E27FC236}">
                    <a16:creationId xmlns:a16="http://schemas.microsoft.com/office/drawing/2014/main" id="{88309E8E-B108-8DF6-5E1D-ADCDE5CE6CA2}"/>
                  </a:ext>
                </a:extLst>
              </p:cNvPr>
              <p:cNvPicPr/>
              <p:nvPr/>
            </p:nvPicPr>
            <p:blipFill>
              <a:blip r:embed="rId246"/>
              <a:stretch>
                <a:fillRect/>
              </a:stretch>
            </p:blipFill>
            <p:spPr>
              <a:xfrm>
                <a:off x="5572256" y="1083730"/>
                <a:ext cx="48312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25" name="Ink 24">
                <a:extLst>
                  <a:ext uri="{FF2B5EF4-FFF2-40B4-BE49-F238E27FC236}">
                    <a16:creationId xmlns:a16="http://schemas.microsoft.com/office/drawing/2014/main" id="{7D5FE0F8-5741-5065-9D28-473A0FE83756}"/>
                  </a:ext>
                </a:extLst>
              </p14:cNvPr>
              <p14:cNvContentPartPr/>
              <p14:nvPr/>
            </p14:nvContentPartPr>
            <p14:xfrm>
              <a:off x="6544256" y="944050"/>
              <a:ext cx="360360" cy="590400"/>
            </p14:xfrm>
          </p:contentPart>
        </mc:Choice>
        <mc:Fallback>
          <p:pic>
            <p:nvPicPr>
              <p:cNvPr id="25" name="Ink 24">
                <a:extLst>
                  <a:ext uri="{FF2B5EF4-FFF2-40B4-BE49-F238E27FC236}">
                    <a16:creationId xmlns:a16="http://schemas.microsoft.com/office/drawing/2014/main" id="{7D5FE0F8-5741-5065-9D28-473A0FE83756}"/>
                  </a:ext>
                </a:extLst>
              </p:cNvPr>
              <p:cNvPicPr/>
              <p:nvPr/>
            </p:nvPicPr>
            <p:blipFill>
              <a:blip r:embed="rId248"/>
              <a:stretch>
                <a:fillRect/>
              </a:stretch>
            </p:blipFill>
            <p:spPr>
              <a:xfrm>
                <a:off x="6535616" y="935410"/>
                <a:ext cx="378000" cy="60804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26" name="Ink 25">
                <a:extLst>
                  <a:ext uri="{FF2B5EF4-FFF2-40B4-BE49-F238E27FC236}">
                    <a16:creationId xmlns:a16="http://schemas.microsoft.com/office/drawing/2014/main" id="{B9D8A823-1B9E-93C9-52ED-62EE703692AE}"/>
                  </a:ext>
                </a:extLst>
              </p14:cNvPr>
              <p14:cNvContentPartPr/>
              <p14:nvPr/>
            </p14:nvContentPartPr>
            <p14:xfrm>
              <a:off x="6694016" y="1494490"/>
              <a:ext cx="397800" cy="506520"/>
            </p14:xfrm>
          </p:contentPart>
        </mc:Choice>
        <mc:Fallback>
          <p:pic>
            <p:nvPicPr>
              <p:cNvPr id="26" name="Ink 25">
                <a:extLst>
                  <a:ext uri="{FF2B5EF4-FFF2-40B4-BE49-F238E27FC236}">
                    <a16:creationId xmlns:a16="http://schemas.microsoft.com/office/drawing/2014/main" id="{B9D8A823-1B9E-93C9-52ED-62EE703692AE}"/>
                  </a:ext>
                </a:extLst>
              </p:cNvPr>
              <p:cNvPicPr/>
              <p:nvPr/>
            </p:nvPicPr>
            <p:blipFill>
              <a:blip r:embed="rId250"/>
              <a:stretch>
                <a:fillRect/>
              </a:stretch>
            </p:blipFill>
            <p:spPr>
              <a:xfrm>
                <a:off x="6685016" y="1485490"/>
                <a:ext cx="415440" cy="52416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161" name="Ink 160">
                <a:extLst>
                  <a:ext uri="{FF2B5EF4-FFF2-40B4-BE49-F238E27FC236}">
                    <a16:creationId xmlns:a16="http://schemas.microsoft.com/office/drawing/2014/main" id="{42586BB8-A825-668E-95E3-FDDAD53C8C24}"/>
                  </a:ext>
                </a:extLst>
              </p14:cNvPr>
              <p14:cNvContentPartPr/>
              <p14:nvPr/>
            </p14:nvContentPartPr>
            <p14:xfrm>
              <a:off x="5433296" y="1566130"/>
              <a:ext cx="989640" cy="827640"/>
            </p14:xfrm>
          </p:contentPart>
        </mc:Choice>
        <mc:Fallback>
          <p:pic>
            <p:nvPicPr>
              <p:cNvPr id="161" name="Ink 160">
                <a:extLst>
                  <a:ext uri="{FF2B5EF4-FFF2-40B4-BE49-F238E27FC236}">
                    <a16:creationId xmlns:a16="http://schemas.microsoft.com/office/drawing/2014/main" id="{42586BB8-A825-668E-95E3-FDDAD53C8C24}"/>
                  </a:ext>
                </a:extLst>
              </p:cNvPr>
              <p:cNvPicPr/>
              <p:nvPr/>
            </p:nvPicPr>
            <p:blipFill>
              <a:blip r:embed="rId252"/>
              <a:stretch>
                <a:fillRect/>
              </a:stretch>
            </p:blipFill>
            <p:spPr>
              <a:xfrm>
                <a:off x="5424296" y="1557130"/>
                <a:ext cx="1007280" cy="84528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63" name="Ink 162">
                <a:extLst>
                  <a:ext uri="{FF2B5EF4-FFF2-40B4-BE49-F238E27FC236}">
                    <a16:creationId xmlns:a16="http://schemas.microsoft.com/office/drawing/2014/main" id="{7A6CE946-421D-8E94-FFBD-9516932C64F5}"/>
                  </a:ext>
                </a:extLst>
              </p14:cNvPr>
              <p14:cNvContentPartPr/>
              <p14:nvPr/>
            </p14:nvContentPartPr>
            <p14:xfrm>
              <a:off x="7603736" y="548770"/>
              <a:ext cx="760680" cy="279360"/>
            </p14:xfrm>
          </p:contentPart>
        </mc:Choice>
        <mc:Fallback>
          <p:pic>
            <p:nvPicPr>
              <p:cNvPr id="163" name="Ink 162">
                <a:extLst>
                  <a:ext uri="{FF2B5EF4-FFF2-40B4-BE49-F238E27FC236}">
                    <a16:creationId xmlns:a16="http://schemas.microsoft.com/office/drawing/2014/main" id="{7A6CE946-421D-8E94-FFBD-9516932C64F5}"/>
                  </a:ext>
                </a:extLst>
              </p:cNvPr>
              <p:cNvPicPr/>
              <p:nvPr/>
            </p:nvPicPr>
            <p:blipFill>
              <a:blip r:embed="rId254"/>
              <a:stretch>
                <a:fillRect/>
              </a:stretch>
            </p:blipFill>
            <p:spPr>
              <a:xfrm>
                <a:off x="7594736" y="539770"/>
                <a:ext cx="778320" cy="297000"/>
              </a:xfrm>
              <a:prstGeom prst="rect">
                <a:avLst/>
              </a:prstGeom>
            </p:spPr>
          </p:pic>
        </mc:Fallback>
      </mc:AlternateContent>
      <p:grpSp>
        <p:nvGrpSpPr>
          <p:cNvPr id="165" name="Group 164">
            <a:extLst>
              <a:ext uri="{FF2B5EF4-FFF2-40B4-BE49-F238E27FC236}">
                <a16:creationId xmlns:a16="http://schemas.microsoft.com/office/drawing/2014/main" id="{AABD9DF0-391E-AB4D-71C0-6B49B1BF4B3B}"/>
              </a:ext>
            </a:extLst>
          </p:cNvPr>
          <p:cNvGrpSpPr/>
          <p:nvPr/>
        </p:nvGrpSpPr>
        <p:grpSpPr>
          <a:xfrm>
            <a:off x="5478296" y="1669090"/>
            <a:ext cx="631800" cy="551160"/>
            <a:chOff x="5478296" y="1669090"/>
            <a:chExt cx="631800" cy="551160"/>
          </a:xfrm>
        </p:grpSpPr>
        <mc:AlternateContent xmlns:mc="http://schemas.openxmlformats.org/markup-compatibility/2006">
          <mc:Choice xmlns:p14="http://schemas.microsoft.com/office/powerpoint/2010/main" Requires="p14">
            <p:contentPart p14:bwMode="auto" r:id="rId255">
              <p14:nvContentPartPr>
                <p14:cNvPr id="19" name="Ink 18">
                  <a:extLst>
                    <a:ext uri="{FF2B5EF4-FFF2-40B4-BE49-F238E27FC236}">
                      <a16:creationId xmlns:a16="http://schemas.microsoft.com/office/drawing/2014/main" id="{2D732956-A5A5-6532-78F0-CB26A808E154}"/>
                    </a:ext>
                  </a:extLst>
                </p14:cNvPr>
                <p14:cNvContentPartPr/>
                <p14:nvPr/>
              </p14:nvContentPartPr>
              <p14:xfrm>
                <a:off x="5478296" y="2057530"/>
                <a:ext cx="172800" cy="162720"/>
              </p14:xfrm>
            </p:contentPart>
          </mc:Choice>
          <mc:Fallback>
            <p:pic>
              <p:nvPicPr>
                <p:cNvPr id="19" name="Ink 18">
                  <a:extLst>
                    <a:ext uri="{FF2B5EF4-FFF2-40B4-BE49-F238E27FC236}">
                      <a16:creationId xmlns:a16="http://schemas.microsoft.com/office/drawing/2014/main" id="{2D732956-A5A5-6532-78F0-CB26A808E154}"/>
                    </a:ext>
                  </a:extLst>
                </p:cNvPr>
                <p:cNvPicPr/>
                <p:nvPr/>
              </p:nvPicPr>
              <p:blipFill>
                <a:blip r:embed="rId256"/>
                <a:stretch>
                  <a:fillRect/>
                </a:stretch>
              </p:blipFill>
              <p:spPr>
                <a:xfrm>
                  <a:off x="5469656" y="2048530"/>
                  <a:ext cx="19044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20" name="Ink 19">
                  <a:extLst>
                    <a:ext uri="{FF2B5EF4-FFF2-40B4-BE49-F238E27FC236}">
                      <a16:creationId xmlns:a16="http://schemas.microsoft.com/office/drawing/2014/main" id="{55BD8D4D-D0CF-1512-CEE6-E5886040FBE2}"/>
                    </a:ext>
                  </a:extLst>
                </p14:cNvPr>
                <p14:cNvContentPartPr/>
                <p14:nvPr/>
              </p14:nvContentPartPr>
              <p14:xfrm>
                <a:off x="5729936" y="1954930"/>
                <a:ext cx="79560" cy="176040"/>
              </p14:xfrm>
            </p:contentPart>
          </mc:Choice>
          <mc:Fallback>
            <p:pic>
              <p:nvPicPr>
                <p:cNvPr id="20" name="Ink 19">
                  <a:extLst>
                    <a:ext uri="{FF2B5EF4-FFF2-40B4-BE49-F238E27FC236}">
                      <a16:creationId xmlns:a16="http://schemas.microsoft.com/office/drawing/2014/main" id="{55BD8D4D-D0CF-1512-CEE6-E5886040FBE2}"/>
                    </a:ext>
                  </a:extLst>
                </p:cNvPr>
                <p:cNvPicPr/>
                <p:nvPr/>
              </p:nvPicPr>
              <p:blipFill>
                <a:blip r:embed="rId258"/>
                <a:stretch>
                  <a:fillRect/>
                </a:stretch>
              </p:blipFill>
              <p:spPr>
                <a:xfrm>
                  <a:off x="5721296" y="1945930"/>
                  <a:ext cx="9720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21" name="Ink 20">
                  <a:extLst>
                    <a:ext uri="{FF2B5EF4-FFF2-40B4-BE49-F238E27FC236}">
                      <a16:creationId xmlns:a16="http://schemas.microsoft.com/office/drawing/2014/main" id="{59B45082-0FD5-5228-2765-B9EF7E89D150}"/>
                    </a:ext>
                  </a:extLst>
                </p14:cNvPr>
                <p14:cNvContentPartPr/>
                <p14:nvPr/>
              </p14:nvContentPartPr>
              <p14:xfrm>
                <a:off x="5876816" y="1891930"/>
                <a:ext cx="104760" cy="150840"/>
              </p14:xfrm>
            </p:contentPart>
          </mc:Choice>
          <mc:Fallback>
            <p:pic>
              <p:nvPicPr>
                <p:cNvPr id="21" name="Ink 20">
                  <a:extLst>
                    <a:ext uri="{FF2B5EF4-FFF2-40B4-BE49-F238E27FC236}">
                      <a16:creationId xmlns:a16="http://schemas.microsoft.com/office/drawing/2014/main" id="{59B45082-0FD5-5228-2765-B9EF7E89D150}"/>
                    </a:ext>
                  </a:extLst>
                </p:cNvPr>
                <p:cNvPicPr/>
                <p:nvPr/>
              </p:nvPicPr>
              <p:blipFill>
                <a:blip r:embed="rId260"/>
                <a:stretch>
                  <a:fillRect/>
                </a:stretch>
              </p:blipFill>
              <p:spPr>
                <a:xfrm>
                  <a:off x="5868176" y="1882930"/>
                  <a:ext cx="12240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22" name="Ink 21">
                  <a:extLst>
                    <a:ext uri="{FF2B5EF4-FFF2-40B4-BE49-F238E27FC236}">
                      <a16:creationId xmlns:a16="http://schemas.microsoft.com/office/drawing/2014/main" id="{64675648-9A16-3151-7DB2-B3E796E0C200}"/>
                    </a:ext>
                  </a:extLst>
                </p14:cNvPr>
                <p14:cNvContentPartPr/>
                <p14:nvPr/>
              </p14:nvContentPartPr>
              <p14:xfrm>
                <a:off x="5985896" y="1724890"/>
                <a:ext cx="41400" cy="82080"/>
              </p14:xfrm>
            </p:contentPart>
          </mc:Choice>
          <mc:Fallback>
            <p:pic>
              <p:nvPicPr>
                <p:cNvPr id="22" name="Ink 21">
                  <a:extLst>
                    <a:ext uri="{FF2B5EF4-FFF2-40B4-BE49-F238E27FC236}">
                      <a16:creationId xmlns:a16="http://schemas.microsoft.com/office/drawing/2014/main" id="{64675648-9A16-3151-7DB2-B3E796E0C200}"/>
                    </a:ext>
                  </a:extLst>
                </p:cNvPr>
                <p:cNvPicPr/>
                <p:nvPr/>
              </p:nvPicPr>
              <p:blipFill>
                <a:blip r:embed="rId262"/>
                <a:stretch>
                  <a:fillRect/>
                </a:stretch>
              </p:blipFill>
              <p:spPr>
                <a:xfrm>
                  <a:off x="5977256" y="1715890"/>
                  <a:ext cx="59040" cy="9972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23" name="Ink 22">
                  <a:extLst>
                    <a:ext uri="{FF2B5EF4-FFF2-40B4-BE49-F238E27FC236}">
                      <a16:creationId xmlns:a16="http://schemas.microsoft.com/office/drawing/2014/main" id="{4A774398-2DBC-6F45-6684-AC3617B7C43F}"/>
                    </a:ext>
                  </a:extLst>
                </p14:cNvPr>
                <p14:cNvContentPartPr/>
                <p14:nvPr/>
              </p14:nvContentPartPr>
              <p14:xfrm>
                <a:off x="6062216" y="1678810"/>
                <a:ext cx="47880" cy="85320"/>
              </p14:xfrm>
            </p:contentPart>
          </mc:Choice>
          <mc:Fallback>
            <p:pic>
              <p:nvPicPr>
                <p:cNvPr id="23" name="Ink 22">
                  <a:extLst>
                    <a:ext uri="{FF2B5EF4-FFF2-40B4-BE49-F238E27FC236}">
                      <a16:creationId xmlns:a16="http://schemas.microsoft.com/office/drawing/2014/main" id="{4A774398-2DBC-6F45-6684-AC3617B7C43F}"/>
                    </a:ext>
                  </a:extLst>
                </p:cNvPr>
                <p:cNvPicPr/>
                <p:nvPr/>
              </p:nvPicPr>
              <p:blipFill>
                <a:blip r:embed="rId264"/>
                <a:stretch>
                  <a:fillRect/>
                </a:stretch>
              </p:blipFill>
              <p:spPr>
                <a:xfrm>
                  <a:off x="6053216" y="1670170"/>
                  <a:ext cx="6552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164" name="Ink 163">
                  <a:extLst>
                    <a:ext uri="{FF2B5EF4-FFF2-40B4-BE49-F238E27FC236}">
                      <a16:creationId xmlns:a16="http://schemas.microsoft.com/office/drawing/2014/main" id="{1EF4CC1E-9546-8482-5FBE-2E3499DD7DFD}"/>
                    </a:ext>
                  </a:extLst>
                </p14:cNvPr>
                <p14:cNvContentPartPr/>
                <p14:nvPr/>
              </p14:nvContentPartPr>
              <p14:xfrm>
                <a:off x="6008216" y="1669090"/>
                <a:ext cx="8640" cy="8280"/>
              </p14:xfrm>
            </p:contentPart>
          </mc:Choice>
          <mc:Fallback>
            <p:pic>
              <p:nvPicPr>
                <p:cNvPr id="164" name="Ink 163">
                  <a:extLst>
                    <a:ext uri="{FF2B5EF4-FFF2-40B4-BE49-F238E27FC236}">
                      <a16:creationId xmlns:a16="http://schemas.microsoft.com/office/drawing/2014/main" id="{1EF4CC1E-9546-8482-5FBE-2E3499DD7DFD}"/>
                    </a:ext>
                  </a:extLst>
                </p:cNvPr>
                <p:cNvPicPr/>
                <p:nvPr/>
              </p:nvPicPr>
              <p:blipFill>
                <a:blip r:embed="rId266"/>
                <a:stretch>
                  <a:fillRect/>
                </a:stretch>
              </p:blipFill>
              <p:spPr>
                <a:xfrm>
                  <a:off x="5999576" y="1660450"/>
                  <a:ext cx="26280" cy="25920"/>
                </a:xfrm>
                <a:prstGeom prst="rect">
                  <a:avLst/>
                </a:prstGeom>
              </p:spPr>
            </p:pic>
          </mc:Fallback>
        </mc:AlternateContent>
      </p:grpSp>
    </p:spTree>
    <p:extLst>
      <p:ext uri="{BB962C8B-B14F-4D97-AF65-F5344CB8AC3E}">
        <p14:creationId xmlns:p14="http://schemas.microsoft.com/office/powerpoint/2010/main" val="3330867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DA066-A379-4473-BC1A-311855BB9107}"/>
              </a:ext>
            </a:extLst>
          </p:cNvPr>
          <p:cNvSpPr txBox="1"/>
          <p:nvPr/>
        </p:nvSpPr>
        <p:spPr>
          <a:xfrm>
            <a:off x="3002587" y="3939386"/>
            <a:ext cx="2198873" cy="551177"/>
          </a:xfrm>
          <a:prstGeom prst="rect">
            <a:avLst/>
          </a:prstGeom>
          <a:noFill/>
        </p:spPr>
        <p:txBody>
          <a:bodyPr wrap="square" rtlCol="0">
            <a:spAutoFit/>
          </a:bodyPr>
          <a:lstStyle/>
          <a:p>
            <a:r>
              <a:rPr lang="en-US" sz="1491" dirty="0">
                <a:latin typeface="Arial" panose="020B0604020202020204" pitchFamily="34" charset="0"/>
              </a:rPr>
              <a:t>Heavy chains have different V-sequences.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0" y="5540168"/>
            <a:ext cx="7555179" cy="1477328"/>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The exon that codes for the variable region of the heavy chain is generated by the random joining of a V, D, and J DNA segments.</a:t>
            </a:r>
          </a:p>
          <a:p>
            <a:pPr marL="304324" indent="-304324">
              <a:buFont typeface="Arial" panose="020B0604020202020204" pitchFamily="34" charset="0"/>
              <a:buChar char="•"/>
            </a:pPr>
            <a:r>
              <a:rPr lang="en-US" sz="18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1800" dirty="0">
                <a:latin typeface="Arial" panose="020B0604020202020204" pitchFamily="34" charset="0"/>
              </a:rPr>
              <a:t>This is a permanent change to the DNA (</a:t>
            </a:r>
            <a:r>
              <a:rPr lang="en-US" sz="1800" b="1" i="1" dirty="0">
                <a:latin typeface="Arial" panose="020B0604020202020204" pitchFamily="34" charset="0"/>
              </a:rPr>
              <a:t>genome)</a:t>
            </a:r>
            <a:r>
              <a:rPr lang="en-US" sz="18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2460" y="50479"/>
            <a:ext cx="12796585"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191078" y="1128335"/>
            <a:ext cx="7182279" cy="3779070"/>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9267501" y="1756013"/>
            <a:ext cx="211710" cy="296298"/>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780137" y="3216731"/>
            <a:ext cx="211710" cy="296298"/>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591471" y="4510671"/>
            <a:ext cx="211710" cy="296298"/>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12410" y="5182963"/>
            <a:ext cx="2739853" cy="408125"/>
          </a:xfrm>
          <a:prstGeom prst="rect">
            <a:avLst/>
          </a:prstGeom>
          <a:noFill/>
        </p:spPr>
        <p:txBody>
          <a:bodyPr wrap="none" rtlCol="0">
            <a:spAutoFit/>
          </a:bodyPr>
          <a:lstStyle/>
          <a:p>
            <a:r>
              <a:rPr lang="en-US" sz="2052"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6116972" y="4851117"/>
            <a:ext cx="3223831" cy="551177"/>
          </a:xfrm>
          <a:prstGeom prst="rect">
            <a:avLst/>
          </a:prstGeom>
          <a:noFill/>
        </p:spPr>
        <p:txBody>
          <a:bodyPr wrap="square" rtlCol="0">
            <a:spAutoFit/>
          </a:bodyPr>
          <a:lstStyle/>
          <a:p>
            <a:r>
              <a:rPr lang="en-US" sz="1491"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750623" y="4475046"/>
            <a:ext cx="1306928" cy="321755"/>
          </a:xfrm>
          <a:prstGeom prst="rect">
            <a:avLst/>
          </a:prstGeom>
          <a:solidFill>
            <a:schemeClr val="bg1">
              <a:lumMod val="95000"/>
            </a:schemeClr>
          </a:solidFill>
        </p:spPr>
        <p:txBody>
          <a:bodyPr wrap="square" rtlCol="0">
            <a:spAutoFit/>
          </a:bodyPr>
          <a:lstStyle/>
          <a:p>
            <a:r>
              <a:rPr lang="en-US" sz="1491"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72170" y="1130542"/>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137800" y="3108013"/>
            <a:ext cx="2409634" cy="1200329"/>
          </a:xfrm>
          <a:prstGeom prst="rect">
            <a:avLst/>
          </a:prstGeom>
          <a:noFill/>
        </p:spPr>
        <p:txBody>
          <a:bodyPr wrap="none" rtlCol="0">
            <a:spAutoFit/>
          </a:bodyPr>
          <a:lstStyle/>
          <a:p>
            <a:r>
              <a:rPr lang="en-US" sz="1800" dirty="0">
                <a:latin typeface="Arial" panose="020B0604020202020204" pitchFamily="34" charset="0"/>
              </a:rPr>
              <a:t>L = leader (signal)</a:t>
            </a:r>
          </a:p>
          <a:p>
            <a:r>
              <a:rPr lang="en-US" sz="1800" dirty="0">
                <a:latin typeface="Arial" panose="020B0604020202020204" pitchFamily="34" charset="0"/>
              </a:rPr>
              <a:t>V = variable segment</a:t>
            </a:r>
          </a:p>
          <a:p>
            <a:r>
              <a:rPr lang="en-US" sz="1800" dirty="0">
                <a:latin typeface="Arial" panose="020B0604020202020204" pitchFamily="34" charset="0"/>
              </a:rPr>
              <a:t>D = diversity segment</a:t>
            </a:r>
          </a:p>
          <a:p>
            <a:r>
              <a:rPr lang="en-US" sz="1800" dirty="0">
                <a:latin typeface="Arial" panose="020B0604020202020204" pitchFamily="34" charset="0"/>
              </a:rPr>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8066699" y="3055216"/>
            <a:ext cx="3895249" cy="647633"/>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795647" y="1276955"/>
            <a:ext cx="3010722" cy="4049703"/>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531741" y="5452480"/>
            <a:ext cx="5046667" cy="1200329"/>
          </a:xfrm>
          <a:prstGeom prst="rect">
            <a:avLst/>
          </a:prstGeom>
          <a:noFill/>
        </p:spPr>
        <p:txBody>
          <a:bodyPr wrap="square" rtlCol="0">
            <a:spAutoFit/>
          </a:bodyPr>
          <a:lstStyle/>
          <a:p>
            <a:r>
              <a:rPr lang="en-US" sz="18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71758" y="495898"/>
            <a:ext cx="5861659" cy="723916"/>
          </a:xfrm>
          <a:prstGeom prst="rect">
            <a:avLst/>
          </a:prstGeom>
          <a:solidFill>
            <a:schemeClr val="bg1"/>
          </a:solidFill>
        </p:spPr>
        <p:txBody>
          <a:bodyPr wrap="square" rtlCol="0">
            <a:spAutoFit/>
          </a:bodyPr>
          <a:lstStyle/>
          <a:p>
            <a:r>
              <a:rPr lang="en-US" sz="2052" dirty="0">
                <a:solidFill>
                  <a:srgbClr val="C00000"/>
                </a:solidFill>
                <a:latin typeface="Arial" panose="020B0604020202020204" pitchFamily="34" charset="0"/>
              </a:rPr>
              <a:t>Production of Heavy Chain Gene:</a:t>
            </a:r>
          </a:p>
          <a:p>
            <a:r>
              <a:rPr lang="en-US" sz="2052" dirty="0">
                <a:solidFill>
                  <a:srgbClr val="C00000"/>
                </a:solidFill>
                <a:latin typeface="Arial" panose="020B0604020202020204" pitchFamily="34" charset="0"/>
              </a:rPr>
              <a:t>V</a:t>
            </a:r>
            <a:r>
              <a:rPr lang="en-US" sz="2052" baseline="-25000" dirty="0">
                <a:solidFill>
                  <a:srgbClr val="C00000"/>
                </a:solidFill>
                <a:latin typeface="Arial" panose="020B0604020202020204" pitchFamily="34" charset="0"/>
              </a:rPr>
              <a:t>H</a:t>
            </a:r>
            <a:r>
              <a:rPr lang="en-US" sz="2052" dirty="0">
                <a:solidFill>
                  <a:srgbClr val="C00000"/>
                </a:solidFill>
                <a:latin typeface="Arial" panose="020B0604020202020204" pitchFamily="34" charset="0"/>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399772" y="2122038"/>
            <a:ext cx="877163" cy="321755"/>
          </a:xfrm>
          <a:prstGeom prst="rect">
            <a:avLst/>
          </a:prstGeom>
          <a:noFill/>
        </p:spPr>
        <p:txBody>
          <a:bodyPr wrap="none" rtlCol="0">
            <a:spAutoFit/>
          </a:bodyPr>
          <a:lstStyle/>
          <a:p>
            <a:r>
              <a:rPr lang="en-US" sz="1491" dirty="0">
                <a:latin typeface="Arial" panose="020B0604020202020204" pitchFamily="34" charset="0"/>
                <a:sym typeface="Wingdings" panose="05000000000000000000" pitchFamily="2" charset="2"/>
              </a:rPr>
              <a:t></a:t>
            </a:r>
            <a:r>
              <a:rPr lang="en-US" sz="1491" dirty="0">
                <a:latin typeface="Arial" panose="020B0604020202020204" pitchFamily="34" charset="0"/>
              </a:rPr>
              <a:t>300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321953" y="3181694"/>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790026" y="1773716"/>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580445" y="4490783"/>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915759" y="1767267"/>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446927" y="3205551"/>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632676" y="2253982"/>
            <a:ext cx="3570648" cy="551177"/>
          </a:xfrm>
          <a:prstGeom prst="rect">
            <a:avLst/>
          </a:prstGeom>
          <a:solidFill>
            <a:schemeClr val="bg1"/>
          </a:solidFill>
        </p:spPr>
        <p:txBody>
          <a:bodyPr wrap="square" rtlCol="0">
            <a:spAutoFit/>
          </a:bodyPr>
          <a:lstStyle/>
          <a:p>
            <a:r>
              <a:rPr lang="en-US" sz="1491" dirty="0">
                <a:latin typeface="Arial" panose="020B0604020202020204" pitchFamily="34" charset="0"/>
              </a:rPr>
              <a:t>D-J joining</a:t>
            </a:r>
          </a:p>
          <a:p>
            <a:r>
              <a:rPr lang="en-US" sz="1491" dirty="0">
                <a:latin typeface="Arial" panose="020B0604020202020204" pitchFamily="34" charset="0"/>
              </a:rPr>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643367" y="3684580"/>
            <a:ext cx="2803690" cy="780598"/>
          </a:xfrm>
          <a:prstGeom prst="rect">
            <a:avLst/>
          </a:prstGeom>
          <a:solidFill>
            <a:schemeClr val="bg1"/>
          </a:solidFill>
        </p:spPr>
        <p:txBody>
          <a:bodyPr wrap="square" rtlCol="0">
            <a:spAutoFit/>
          </a:bodyPr>
          <a:lstStyle/>
          <a:p>
            <a:r>
              <a:rPr lang="en-US" sz="1491" dirty="0">
                <a:latin typeface="Arial" panose="020B0604020202020204" pitchFamily="34" charset="0"/>
              </a:rPr>
              <a:t>V joining to (DJ)</a:t>
            </a:r>
          </a:p>
          <a:p>
            <a:r>
              <a:rPr lang="en-US" sz="1491" dirty="0">
                <a:latin typeface="Arial" panose="020B0604020202020204" pitchFamily="34" charset="0"/>
              </a:rPr>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262441" y="4885850"/>
            <a:ext cx="2309042" cy="551177"/>
          </a:xfrm>
          <a:prstGeom prst="rect">
            <a:avLst/>
          </a:prstGeom>
          <a:noFill/>
        </p:spPr>
        <p:txBody>
          <a:bodyPr wrap="square" rtlCol="0">
            <a:spAutoFit/>
          </a:bodyPr>
          <a:lstStyle/>
          <a:p>
            <a:r>
              <a:rPr lang="en-US" sz="1491" dirty="0">
                <a:latin typeface="Arial" panose="020B0604020202020204" pitchFamily="34" charset="0"/>
              </a:rPr>
              <a:t>V</a:t>
            </a:r>
            <a:r>
              <a:rPr lang="en-US" sz="1491" baseline="-25000" dirty="0">
                <a:latin typeface="Arial" panose="020B0604020202020204" pitchFamily="34" charset="0"/>
              </a:rPr>
              <a:t>H</a:t>
            </a:r>
            <a:r>
              <a:rPr lang="en-US" sz="1491"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741290" y="523170"/>
            <a:ext cx="3150528" cy="1039708"/>
          </a:xfrm>
          <a:prstGeom prst="rect">
            <a:avLst/>
          </a:prstGeom>
          <a:noFill/>
        </p:spPr>
        <p:txBody>
          <a:bodyPr wrap="square" rtlCol="0">
            <a:spAutoFit/>
          </a:bodyPr>
          <a:lstStyle/>
          <a:p>
            <a:r>
              <a:rPr lang="en-US" sz="2052" dirty="0">
                <a:latin typeface="Arial" panose="020B0604020202020204" pitchFamily="34" charset="0"/>
              </a:rPr>
              <a:t>The mRNA coding for antibodies contains 5 exons.</a:t>
            </a:r>
          </a:p>
        </p:txBody>
      </p:sp>
      <p:sp>
        <p:nvSpPr>
          <p:cNvPr id="11" name="Date Placeholder 10">
            <a:extLst>
              <a:ext uri="{FF2B5EF4-FFF2-40B4-BE49-F238E27FC236}">
                <a16:creationId xmlns:a16="http://schemas.microsoft.com/office/drawing/2014/main" id="{FB4620B2-2827-6EC1-38B6-81FE527CDDFC}"/>
              </a:ext>
            </a:extLst>
          </p:cNvPr>
          <p:cNvSpPr>
            <a:spLocks noGrp="1"/>
          </p:cNvSpPr>
          <p:nvPr>
            <p:ph type="dt" sz="half" idx="10"/>
          </p:nvPr>
        </p:nvSpPr>
        <p:spPr/>
        <p:txBody>
          <a:bodyPr/>
          <a:lstStyle/>
          <a:p>
            <a:fld id="{420FD5A2-BB4E-4B4A-86E4-1262D3C42915}" type="datetime1">
              <a:rPr lang="en-US" smtClean="0"/>
              <a:t>9/7/2024</a:t>
            </a:fld>
            <a:endParaRPr lang="en-US" dirty="0"/>
          </a:p>
        </p:txBody>
      </p:sp>
      <p:sp>
        <p:nvSpPr>
          <p:cNvPr id="13" name="Footer Placeholder 12">
            <a:extLst>
              <a:ext uri="{FF2B5EF4-FFF2-40B4-BE49-F238E27FC236}">
                <a16:creationId xmlns:a16="http://schemas.microsoft.com/office/drawing/2014/main" id="{6A695769-EB82-8E36-AA40-7E7B340D6F2B}"/>
              </a:ext>
            </a:extLst>
          </p:cNvPr>
          <p:cNvSpPr>
            <a:spLocks noGrp="1"/>
          </p:cNvSpPr>
          <p:nvPr>
            <p:ph type="ftr" sz="quarter" idx="11"/>
          </p:nvPr>
        </p:nvSpPr>
        <p:spPr/>
        <p:txBody>
          <a:bodyPr/>
          <a:lstStyle/>
          <a:p>
            <a:r>
              <a:rPr lang="en-US"/>
              <a:t>Drugs and Disease F2024 - Lecture 4</a:t>
            </a:r>
          </a:p>
        </p:txBody>
      </p:sp>
      <p:sp>
        <p:nvSpPr>
          <p:cNvPr id="14" name="Slide Number Placeholder 13">
            <a:extLst>
              <a:ext uri="{FF2B5EF4-FFF2-40B4-BE49-F238E27FC236}">
                <a16:creationId xmlns:a16="http://schemas.microsoft.com/office/drawing/2014/main" id="{015B4DD0-F3FE-E5F7-5AFE-AF2B58AACE69}"/>
              </a:ext>
            </a:extLst>
          </p:cNvPr>
          <p:cNvSpPr>
            <a:spLocks noGrp="1"/>
          </p:cNvSpPr>
          <p:nvPr>
            <p:ph type="sldNum" sz="quarter" idx="12"/>
          </p:nvPr>
        </p:nvSpPr>
        <p:spPr/>
        <p:txBody>
          <a:bodyPr/>
          <a:lstStyle/>
          <a:p>
            <a:fld id="{DC3BB032-4020-48F4-953B-341806DC4A2B}" type="slidenum">
              <a:rPr lang="en-US" smtClean="0"/>
              <a:t>36</a:t>
            </a:fld>
            <a:endParaRPr lang="en-US"/>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D87C31A1-7735-FCC7-5E9A-1BADD03406CF}"/>
                  </a:ext>
                </a:extLst>
              </p14:cNvPr>
              <p14:cNvContentPartPr/>
              <p14:nvPr/>
            </p14:nvContentPartPr>
            <p14:xfrm>
              <a:off x="1670216" y="1097770"/>
              <a:ext cx="1501920" cy="438120"/>
            </p14:xfrm>
          </p:contentPart>
        </mc:Choice>
        <mc:Fallback>
          <p:pic>
            <p:nvPicPr>
              <p:cNvPr id="2" name="Ink 1">
                <a:extLst>
                  <a:ext uri="{FF2B5EF4-FFF2-40B4-BE49-F238E27FC236}">
                    <a16:creationId xmlns:a16="http://schemas.microsoft.com/office/drawing/2014/main" id="{D87C31A1-7735-FCC7-5E9A-1BADD03406CF}"/>
                  </a:ext>
                </a:extLst>
              </p:cNvPr>
              <p:cNvPicPr/>
              <p:nvPr/>
            </p:nvPicPr>
            <p:blipFill>
              <a:blip r:embed="rId5"/>
              <a:stretch>
                <a:fillRect/>
              </a:stretch>
            </p:blipFill>
            <p:spPr>
              <a:xfrm>
                <a:off x="1661576" y="1089130"/>
                <a:ext cx="1519560" cy="4557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04DFA54B-5311-9C61-901E-485397D54585}"/>
                  </a:ext>
                </a:extLst>
              </p14:cNvPr>
              <p14:cNvContentPartPr/>
              <p14:nvPr/>
            </p14:nvContentPartPr>
            <p14:xfrm>
              <a:off x="2623136" y="4407970"/>
              <a:ext cx="1321920" cy="412560"/>
            </p14:xfrm>
          </p:contentPart>
        </mc:Choice>
        <mc:Fallback>
          <p:pic>
            <p:nvPicPr>
              <p:cNvPr id="3" name="Ink 2">
                <a:extLst>
                  <a:ext uri="{FF2B5EF4-FFF2-40B4-BE49-F238E27FC236}">
                    <a16:creationId xmlns:a16="http://schemas.microsoft.com/office/drawing/2014/main" id="{04DFA54B-5311-9C61-901E-485397D54585}"/>
                  </a:ext>
                </a:extLst>
              </p:cNvPr>
              <p:cNvPicPr/>
              <p:nvPr/>
            </p:nvPicPr>
            <p:blipFill>
              <a:blip r:embed="rId7"/>
              <a:stretch>
                <a:fillRect/>
              </a:stretch>
            </p:blipFill>
            <p:spPr>
              <a:xfrm>
                <a:off x="2614136" y="4399330"/>
                <a:ext cx="1339560" cy="430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4AC53ED9-B596-1421-13C5-1558E1915AFF}"/>
                  </a:ext>
                </a:extLst>
              </p14:cNvPr>
              <p14:cNvContentPartPr/>
              <p14:nvPr/>
            </p14:nvContentPartPr>
            <p14:xfrm>
              <a:off x="2368976" y="1422850"/>
              <a:ext cx="2363400" cy="746640"/>
            </p14:xfrm>
          </p:contentPart>
        </mc:Choice>
        <mc:Fallback>
          <p:pic>
            <p:nvPicPr>
              <p:cNvPr id="10" name="Ink 9">
                <a:extLst>
                  <a:ext uri="{FF2B5EF4-FFF2-40B4-BE49-F238E27FC236}">
                    <a16:creationId xmlns:a16="http://schemas.microsoft.com/office/drawing/2014/main" id="{4AC53ED9-B596-1421-13C5-1558E1915AFF}"/>
                  </a:ext>
                </a:extLst>
              </p:cNvPr>
              <p:cNvPicPr/>
              <p:nvPr/>
            </p:nvPicPr>
            <p:blipFill>
              <a:blip r:embed="rId9"/>
              <a:stretch>
                <a:fillRect/>
              </a:stretch>
            </p:blipFill>
            <p:spPr>
              <a:xfrm>
                <a:off x="2360336" y="1414210"/>
                <a:ext cx="2381040" cy="7642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5" name="Ink 14">
                <a:extLst>
                  <a:ext uri="{FF2B5EF4-FFF2-40B4-BE49-F238E27FC236}">
                    <a16:creationId xmlns:a16="http://schemas.microsoft.com/office/drawing/2014/main" id="{222F96A5-D000-E9C0-865B-6E262C5DD448}"/>
                  </a:ext>
                </a:extLst>
              </p14:cNvPr>
              <p14:cNvContentPartPr/>
              <p14:nvPr/>
            </p14:nvContentPartPr>
            <p14:xfrm>
              <a:off x="3024176" y="1563970"/>
              <a:ext cx="295560" cy="254160"/>
            </p14:xfrm>
          </p:contentPart>
        </mc:Choice>
        <mc:Fallback>
          <p:pic>
            <p:nvPicPr>
              <p:cNvPr id="15" name="Ink 14">
                <a:extLst>
                  <a:ext uri="{FF2B5EF4-FFF2-40B4-BE49-F238E27FC236}">
                    <a16:creationId xmlns:a16="http://schemas.microsoft.com/office/drawing/2014/main" id="{222F96A5-D000-E9C0-865B-6E262C5DD448}"/>
                  </a:ext>
                </a:extLst>
              </p:cNvPr>
              <p:cNvPicPr/>
              <p:nvPr/>
            </p:nvPicPr>
            <p:blipFill>
              <a:blip r:embed="rId11"/>
              <a:stretch>
                <a:fillRect/>
              </a:stretch>
            </p:blipFill>
            <p:spPr>
              <a:xfrm>
                <a:off x="3015536" y="1554970"/>
                <a:ext cx="313200" cy="2718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6" name="Ink 15">
                <a:extLst>
                  <a:ext uri="{FF2B5EF4-FFF2-40B4-BE49-F238E27FC236}">
                    <a16:creationId xmlns:a16="http://schemas.microsoft.com/office/drawing/2014/main" id="{74D77F97-3A9C-963A-06CE-EC141F6D07C7}"/>
                  </a:ext>
                </a:extLst>
              </p14:cNvPr>
              <p14:cNvContentPartPr/>
              <p14:nvPr/>
            </p14:nvContentPartPr>
            <p14:xfrm>
              <a:off x="4670456" y="1562530"/>
              <a:ext cx="767520" cy="598320"/>
            </p14:xfrm>
          </p:contentPart>
        </mc:Choice>
        <mc:Fallback>
          <p:pic>
            <p:nvPicPr>
              <p:cNvPr id="16" name="Ink 15">
                <a:extLst>
                  <a:ext uri="{FF2B5EF4-FFF2-40B4-BE49-F238E27FC236}">
                    <a16:creationId xmlns:a16="http://schemas.microsoft.com/office/drawing/2014/main" id="{74D77F97-3A9C-963A-06CE-EC141F6D07C7}"/>
                  </a:ext>
                </a:extLst>
              </p:cNvPr>
              <p:cNvPicPr/>
              <p:nvPr/>
            </p:nvPicPr>
            <p:blipFill>
              <a:blip r:embed="rId13"/>
              <a:stretch>
                <a:fillRect/>
              </a:stretch>
            </p:blipFill>
            <p:spPr>
              <a:xfrm>
                <a:off x="4661816" y="1553530"/>
                <a:ext cx="785160" cy="6159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7" name="Ink 16">
                <a:extLst>
                  <a:ext uri="{FF2B5EF4-FFF2-40B4-BE49-F238E27FC236}">
                    <a16:creationId xmlns:a16="http://schemas.microsoft.com/office/drawing/2014/main" id="{95A68F05-86C1-6D58-8DDA-E099BF527289}"/>
                  </a:ext>
                </a:extLst>
              </p14:cNvPr>
              <p14:cNvContentPartPr/>
              <p14:nvPr/>
            </p14:nvContentPartPr>
            <p14:xfrm>
              <a:off x="5444456" y="1501690"/>
              <a:ext cx="1062720" cy="682200"/>
            </p14:xfrm>
          </p:contentPart>
        </mc:Choice>
        <mc:Fallback>
          <p:pic>
            <p:nvPicPr>
              <p:cNvPr id="17" name="Ink 16">
                <a:extLst>
                  <a:ext uri="{FF2B5EF4-FFF2-40B4-BE49-F238E27FC236}">
                    <a16:creationId xmlns:a16="http://schemas.microsoft.com/office/drawing/2014/main" id="{95A68F05-86C1-6D58-8DDA-E099BF527289}"/>
                  </a:ext>
                </a:extLst>
              </p:cNvPr>
              <p:cNvPicPr/>
              <p:nvPr/>
            </p:nvPicPr>
            <p:blipFill>
              <a:blip r:embed="rId15"/>
              <a:stretch>
                <a:fillRect/>
              </a:stretch>
            </p:blipFill>
            <p:spPr>
              <a:xfrm>
                <a:off x="5435816" y="1493050"/>
                <a:ext cx="1080360" cy="6998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4" name="Ink 33">
                <a:extLst>
                  <a:ext uri="{FF2B5EF4-FFF2-40B4-BE49-F238E27FC236}">
                    <a16:creationId xmlns:a16="http://schemas.microsoft.com/office/drawing/2014/main" id="{D3E539D6-4C46-6F02-0279-B1AFA4AD6C96}"/>
                  </a:ext>
                </a:extLst>
              </p14:cNvPr>
              <p14:cNvContentPartPr/>
              <p14:nvPr/>
            </p14:nvContentPartPr>
            <p14:xfrm>
              <a:off x="6071576" y="1555690"/>
              <a:ext cx="106200" cy="45720"/>
            </p14:xfrm>
          </p:contentPart>
        </mc:Choice>
        <mc:Fallback>
          <p:pic>
            <p:nvPicPr>
              <p:cNvPr id="34" name="Ink 33">
                <a:extLst>
                  <a:ext uri="{FF2B5EF4-FFF2-40B4-BE49-F238E27FC236}">
                    <a16:creationId xmlns:a16="http://schemas.microsoft.com/office/drawing/2014/main" id="{D3E539D6-4C46-6F02-0279-B1AFA4AD6C96}"/>
                  </a:ext>
                </a:extLst>
              </p:cNvPr>
              <p:cNvPicPr/>
              <p:nvPr/>
            </p:nvPicPr>
            <p:blipFill>
              <a:blip r:embed="rId17"/>
              <a:stretch>
                <a:fillRect/>
              </a:stretch>
            </p:blipFill>
            <p:spPr>
              <a:xfrm>
                <a:off x="6062936" y="1547050"/>
                <a:ext cx="123840" cy="63360"/>
              </a:xfrm>
              <a:prstGeom prst="rect">
                <a:avLst/>
              </a:prstGeom>
            </p:spPr>
          </p:pic>
        </mc:Fallback>
      </mc:AlternateContent>
      <p:grpSp>
        <p:nvGrpSpPr>
          <p:cNvPr id="68" name="Group 67">
            <a:extLst>
              <a:ext uri="{FF2B5EF4-FFF2-40B4-BE49-F238E27FC236}">
                <a16:creationId xmlns:a16="http://schemas.microsoft.com/office/drawing/2014/main" id="{173C8B6B-31DD-05DF-50AD-94D566F1BA4F}"/>
              </a:ext>
            </a:extLst>
          </p:cNvPr>
          <p:cNvGrpSpPr/>
          <p:nvPr/>
        </p:nvGrpSpPr>
        <p:grpSpPr>
          <a:xfrm>
            <a:off x="6622736" y="683410"/>
            <a:ext cx="2901960" cy="1527120"/>
            <a:chOff x="6622736" y="683410"/>
            <a:chExt cx="2901960" cy="1527120"/>
          </a:xfrm>
        </p:grpSpPr>
        <mc:AlternateContent xmlns:mc="http://schemas.openxmlformats.org/markup-compatibility/2006">
          <mc:Choice xmlns:p14="http://schemas.microsoft.com/office/powerpoint/2010/main" Requires="p14">
            <p:contentPart p14:bwMode="auto" r:id="rId18">
              <p14:nvContentPartPr>
                <p14:cNvPr id="35" name="Ink 34">
                  <a:extLst>
                    <a:ext uri="{FF2B5EF4-FFF2-40B4-BE49-F238E27FC236}">
                      <a16:creationId xmlns:a16="http://schemas.microsoft.com/office/drawing/2014/main" id="{4C056D97-67FB-B628-D573-2A9700F042EC}"/>
                    </a:ext>
                  </a:extLst>
                </p14:cNvPr>
                <p14:cNvContentPartPr/>
                <p14:nvPr/>
              </p14:nvContentPartPr>
              <p14:xfrm>
                <a:off x="6622736" y="1314850"/>
                <a:ext cx="2901960" cy="895680"/>
              </p14:xfrm>
            </p:contentPart>
          </mc:Choice>
          <mc:Fallback>
            <p:pic>
              <p:nvPicPr>
                <p:cNvPr id="35" name="Ink 34">
                  <a:extLst>
                    <a:ext uri="{FF2B5EF4-FFF2-40B4-BE49-F238E27FC236}">
                      <a16:creationId xmlns:a16="http://schemas.microsoft.com/office/drawing/2014/main" id="{4C056D97-67FB-B628-D573-2A9700F042EC}"/>
                    </a:ext>
                  </a:extLst>
                </p:cNvPr>
                <p:cNvPicPr/>
                <p:nvPr/>
              </p:nvPicPr>
              <p:blipFill>
                <a:blip r:embed="rId19"/>
                <a:stretch>
                  <a:fillRect/>
                </a:stretch>
              </p:blipFill>
              <p:spPr>
                <a:xfrm>
                  <a:off x="6614096" y="1305850"/>
                  <a:ext cx="2919600" cy="913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0" name="Ink 39">
                  <a:extLst>
                    <a:ext uri="{FF2B5EF4-FFF2-40B4-BE49-F238E27FC236}">
                      <a16:creationId xmlns:a16="http://schemas.microsoft.com/office/drawing/2014/main" id="{C1C0365D-2974-20AE-1875-CC4CCB7FC2EA}"/>
                    </a:ext>
                  </a:extLst>
                </p14:cNvPr>
                <p14:cNvContentPartPr/>
                <p14:nvPr/>
              </p14:nvContentPartPr>
              <p14:xfrm>
                <a:off x="6937376" y="1162210"/>
                <a:ext cx="348840" cy="684720"/>
              </p14:xfrm>
            </p:contentPart>
          </mc:Choice>
          <mc:Fallback>
            <p:pic>
              <p:nvPicPr>
                <p:cNvPr id="40" name="Ink 39">
                  <a:extLst>
                    <a:ext uri="{FF2B5EF4-FFF2-40B4-BE49-F238E27FC236}">
                      <a16:creationId xmlns:a16="http://schemas.microsoft.com/office/drawing/2014/main" id="{C1C0365D-2974-20AE-1875-CC4CCB7FC2EA}"/>
                    </a:ext>
                  </a:extLst>
                </p:cNvPr>
                <p:cNvPicPr/>
                <p:nvPr/>
              </p:nvPicPr>
              <p:blipFill>
                <a:blip r:embed="rId21"/>
                <a:stretch>
                  <a:fillRect/>
                </a:stretch>
              </p:blipFill>
              <p:spPr>
                <a:xfrm>
                  <a:off x="6928736" y="1153210"/>
                  <a:ext cx="366480" cy="7023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2" name="Ink 41">
                  <a:extLst>
                    <a:ext uri="{FF2B5EF4-FFF2-40B4-BE49-F238E27FC236}">
                      <a16:creationId xmlns:a16="http://schemas.microsoft.com/office/drawing/2014/main" id="{F268D149-1AB3-930D-7410-BE81E373B397}"/>
                    </a:ext>
                  </a:extLst>
                </p14:cNvPr>
                <p14:cNvContentPartPr/>
                <p14:nvPr/>
              </p14:nvContentPartPr>
              <p14:xfrm>
                <a:off x="7387376" y="995170"/>
                <a:ext cx="173160" cy="131400"/>
              </p14:xfrm>
            </p:contentPart>
          </mc:Choice>
          <mc:Fallback>
            <p:pic>
              <p:nvPicPr>
                <p:cNvPr id="42" name="Ink 41">
                  <a:extLst>
                    <a:ext uri="{FF2B5EF4-FFF2-40B4-BE49-F238E27FC236}">
                      <a16:creationId xmlns:a16="http://schemas.microsoft.com/office/drawing/2014/main" id="{F268D149-1AB3-930D-7410-BE81E373B397}"/>
                    </a:ext>
                  </a:extLst>
                </p:cNvPr>
                <p:cNvPicPr/>
                <p:nvPr/>
              </p:nvPicPr>
              <p:blipFill>
                <a:blip r:embed="rId23"/>
                <a:stretch>
                  <a:fillRect/>
                </a:stretch>
              </p:blipFill>
              <p:spPr>
                <a:xfrm>
                  <a:off x="7378736" y="986170"/>
                  <a:ext cx="19080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57" name="Ink 56">
                  <a:extLst>
                    <a:ext uri="{FF2B5EF4-FFF2-40B4-BE49-F238E27FC236}">
                      <a16:creationId xmlns:a16="http://schemas.microsoft.com/office/drawing/2014/main" id="{228EBFD5-6695-F17C-4B4F-AF78F90E5947}"/>
                    </a:ext>
                  </a:extLst>
                </p14:cNvPr>
                <p14:cNvContentPartPr/>
                <p14:nvPr/>
              </p14:nvContentPartPr>
              <p14:xfrm>
                <a:off x="7590776" y="903730"/>
                <a:ext cx="24120" cy="135360"/>
              </p14:xfrm>
            </p:contentPart>
          </mc:Choice>
          <mc:Fallback>
            <p:pic>
              <p:nvPicPr>
                <p:cNvPr id="57" name="Ink 56">
                  <a:extLst>
                    <a:ext uri="{FF2B5EF4-FFF2-40B4-BE49-F238E27FC236}">
                      <a16:creationId xmlns:a16="http://schemas.microsoft.com/office/drawing/2014/main" id="{228EBFD5-6695-F17C-4B4F-AF78F90E5947}"/>
                    </a:ext>
                  </a:extLst>
                </p:cNvPr>
                <p:cNvPicPr/>
                <p:nvPr/>
              </p:nvPicPr>
              <p:blipFill>
                <a:blip r:embed="rId25"/>
                <a:stretch>
                  <a:fillRect/>
                </a:stretch>
              </p:blipFill>
              <p:spPr>
                <a:xfrm>
                  <a:off x="7582136" y="894730"/>
                  <a:ext cx="4176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59" name="Ink 58">
                  <a:extLst>
                    <a:ext uri="{FF2B5EF4-FFF2-40B4-BE49-F238E27FC236}">
                      <a16:creationId xmlns:a16="http://schemas.microsoft.com/office/drawing/2014/main" id="{0D718A30-6CC1-6953-0432-1A6295B89CB2}"/>
                    </a:ext>
                  </a:extLst>
                </p14:cNvPr>
                <p14:cNvContentPartPr/>
                <p14:nvPr/>
              </p14:nvContentPartPr>
              <p14:xfrm>
                <a:off x="7534616" y="954850"/>
                <a:ext cx="137880" cy="30600"/>
              </p14:xfrm>
            </p:contentPart>
          </mc:Choice>
          <mc:Fallback>
            <p:pic>
              <p:nvPicPr>
                <p:cNvPr id="59" name="Ink 58">
                  <a:extLst>
                    <a:ext uri="{FF2B5EF4-FFF2-40B4-BE49-F238E27FC236}">
                      <a16:creationId xmlns:a16="http://schemas.microsoft.com/office/drawing/2014/main" id="{0D718A30-6CC1-6953-0432-1A6295B89CB2}"/>
                    </a:ext>
                  </a:extLst>
                </p:cNvPr>
                <p:cNvPicPr/>
                <p:nvPr/>
              </p:nvPicPr>
              <p:blipFill>
                <a:blip r:embed="rId27"/>
                <a:stretch>
                  <a:fillRect/>
                </a:stretch>
              </p:blipFill>
              <p:spPr>
                <a:xfrm>
                  <a:off x="7525976" y="946210"/>
                  <a:ext cx="15552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60" name="Ink 59">
                  <a:extLst>
                    <a:ext uri="{FF2B5EF4-FFF2-40B4-BE49-F238E27FC236}">
                      <a16:creationId xmlns:a16="http://schemas.microsoft.com/office/drawing/2014/main" id="{B73E0866-872D-45A2-8D0B-6BF843633582}"/>
                    </a:ext>
                  </a:extLst>
                </p14:cNvPr>
                <p14:cNvContentPartPr/>
                <p14:nvPr/>
              </p14:nvContentPartPr>
              <p14:xfrm>
                <a:off x="7695536" y="683410"/>
                <a:ext cx="357480" cy="248040"/>
              </p14:xfrm>
            </p:contentPart>
          </mc:Choice>
          <mc:Fallback>
            <p:pic>
              <p:nvPicPr>
                <p:cNvPr id="60" name="Ink 59">
                  <a:extLst>
                    <a:ext uri="{FF2B5EF4-FFF2-40B4-BE49-F238E27FC236}">
                      <a16:creationId xmlns:a16="http://schemas.microsoft.com/office/drawing/2014/main" id="{B73E0866-872D-45A2-8D0B-6BF843633582}"/>
                    </a:ext>
                  </a:extLst>
                </p:cNvPr>
                <p:cNvPicPr/>
                <p:nvPr/>
              </p:nvPicPr>
              <p:blipFill>
                <a:blip r:embed="rId29"/>
                <a:stretch>
                  <a:fillRect/>
                </a:stretch>
              </p:blipFill>
              <p:spPr>
                <a:xfrm>
                  <a:off x="7686536" y="674770"/>
                  <a:ext cx="375120" cy="2656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61" name="Ink 60">
                  <a:extLst>
                    <a:ext uri="{FF2B5EF4-FFF2-40B4-BE49-F238E27FC236}">
                      <a16:creationId xmlns:a16="http://schemas.microsoft.com/office/drawing/2014/main" id="{DE813EA1-8924-B76C-EC2E-AE6CA234AF6B}"/>
                    </a:ext>
                  </a:extLst>
                </p14:cNvPr>
                <p14:cNvContentPartPr/>
                <p14:nvPr/>
              </p14:nvContentPartPr>
              <p14:xfrm>
                <a:off x="8137976" y="967090"/>
                <a:ext cx="225720" cy="64080"/>
              </p14:xfrm>
            </p:contentPart>
          </mc:Choice>
          <mc:Fallback>
            <p:pic>
              <p:nvPicPr>
                <p:cNvPr id="61" name="Ink 60">
                  <a:extLst>
                    <a:ext uri="{FF2B5EF4-FFF2-40B4-BE49-F238E27FC236}">
                      <a16:creationId xmlns:a16="http://schemas.microsoft.com/office/drawing/2014/main" id="{DE813EA1-8924-B76C-EC2E-AE6CA234AF6B}"/>
                    </a:ext>
                  </a:extLst>
                </p:cNvPr>
                <p:cNvPicPr/>
                <p:nvPr/>
              </p:nvPicPr>
              <p:blipFill>
                <a:blip r:embed="rId31"/>
                <a:stretch>
                  <a:fillRect/>
                </a:stretch>
              </p:blipFill>
              <p:spPr>
                <a:xfrm>
                  <a:off x="8128976" y="958450"/>
                  <a:ext cx="24336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62" name="Ink 61">
                  <a:extLst>
                    <a:ext uri="{FF2B5EF4-FFF2-40B4-BE49-F238E27FC236}">
                      <a16:creationId xmlns:a16="http://schemas.microsoft.com/office/drawing/2014/main" id="{EC501832-AC39-EFA7-E7A2-1D793A1E0B25}"/>
                    </a:ext>
                  </a:extLst>
                </p14:cNvPr>
                <p14:cNvContentPartPr/>
                <p14:nvPr/>
              </p14:nvContentPartPr>
              <p14:xfrm>
                <a:off x="8201336" y="1012810"/>
                <a:ext cx="202680" cy="101880"/>
              </p14:xfrm>
            </p:contentPart>
          </mc:Choice>
          <mc:Fallback>
            <p:pic>
              <p:nvPicPr>
                <p:cNvPr id="62" name="Ink 61">
                  <a:extLst>
                    <a:ext uri="{FF2B5EF4-FFF2-40B4-BE49-F238E27FC236}">
                      <a16:creationId xmlns:a16="http://schemas.microsoft.com/office/drawing/2014/main" id="{EC501832-AC39-EFA7-E7A2-1D793A1E0B25}"/>
                    </a:ext>
                  </a:extLst>
                </p:cNvPr>
                <p:cNvPicPr/>
                <p:nvPr/>
              </p:nvPicPr>
              <p:blipFill>
                <a:blip r:embed="rId33"/>
                <a:stretch>
                  <a:fillRect/>
                </a:stretch>
              </p:blipFill>
              <p:spPr>
                <a:xfrm>
                  <a:off x="8192696" y="1004170"/>
                  <a:ext cx="220320" cy="1195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63" name="Ink 62">
                  <a:extLst>
                    <a:ext uri="{FF2B5EF4-FFF2-40B4-BE49-F238E27FC236}">
                      <a16:creationId xmlns:a16="http://schemas.microsoft.com/office/drawing/2014/main" id="{87C4FA1F-8464-C15B-F0EB-2B36777DA7F7}"/>
                    </a:ext>
                  </a:extLst>
                </p14:cNvPr>
                <p14:cNvContentPartPr/>
                <p14:nvPr/>
              </p14:nvContentPartPr>
              <p14:xfrm>
                <a:off x="8291336" y="888610"/>
                <a:ext cx="195840" cy="229320"/>
              </p14:xfrm>
            </p:contentPart>
          </mc:Choice>
          <mc:Fallback>
            <p:pic>
              <p:nvPicPr>
                <p:cNvPr id="63" name="Ink 62">
                  <a:extLst>
                    <a:ext uri="{FF2B5EF4-FFF2-40B4-BE49-F238E27FC236}">
                      <a16:creationId xmlns:a16="http://schemas.microsoft.com/office/drawing/2014/main" id="{87C4FA1F-8464-C15B-F0EB-2B36777DA7F7}"/>
                    </a:ext>
                  </a:extLst>
                </p:cNvPr>
                <p:cNvPicPr/>
                <p:nvPr/>
              </p:nvPicPr>
              <p:blipFill>
                <a:blip r:embed="rId35"/>
                <a:stretch>
                  <a:fillRect/>
                </a:stretch>
              </p:blipFill>
              <p:spPr>
                <a:xfrm>
                  <a:off x="8282696" y="879610"/>
                  <a:ext cx="213480" cy="2469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64" name="Ink 63">
                  <a:extLst>
                    <a:ext uri="{FF2B5EF4-FFF2-40B4-BE49-F238E27FC236}">
                      <a16:creationId xmlns:a16="http://schemas.microsoft.com/office/drawing/2014/main" id="{AC422958-6FFE-1D0F-7BFE-675B0F49E434}"/>
                    </a:ext>
                  </a:extLst>
                </p14:cNvPr>
                <p14:cNvContentPartPr/>
                <p14:nvPr/>
              </p14:nvContentPartPr>
              <p14:xfrm>
                <a:off x="8309336" y="923530"/>
                <a:ext cx="146520" cy="180720"/>
              </p14:xfrm>
            </p:contentPart>
          </mc:Choice>
          <mc:Fallback>
            <p:pic>
              <p:nvPicPr>
                <p:cNvPr id="64" name="Ink 63">
                  <a:extLst>
                    <a:ext uri="{FF2B5EF4-FFF2-40B4-BE49-F238E27FC236}">
                      <a16:creationId xmlns:a16="http://schemas.microsoft.com/office/drawing/2014/main" id="{AC422958-6FFE-1D0F-7BFE-675B0F49E434}"/>
                    </a:ext>
                  </a:extLst>
                </p:cNvPr>
                <p:cNvPicPr/>
                <p:nvPr/>
              </p:nvPicPr>
              <p:blipFill>
                <a:blip r:embed="rId37"/>
                <a:stretch>
                  <a:fillRect/>
                </a:stretch>
              </p:blipFill>
              <p:spPr>
                <a:xfrm>
                  <a:off x="8300696" y="914890"/>
                  <a:ext cx="16416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5" name="Ink 64">
                  <a:extLst>
                    <a:ext uri="{FF2B5EF4-FFF2-40B4-BE49-F238E27FC236}">
                      <a16:creationId xmlns:a16="http://schemas.microsoft.com/office/drawing/2014/main" id="{E19B255F-8F8F-F33B-0DFC-4600312EAFC4}"/>
                    </a:ext>
                  </a:extLst>
                </p14:cNvPr>
                <p14:cNvContentPartPr/>
                <p14:nvPr/>
              </p14:nvContentPartPr>
              <p14:xfrm>
                <a:off x="8765456" y="754690"/>
                <a:ext cx="258840" cy="250560"/>
              </p14:xfrm>
            </p:contentPart>
          </mc:Choice>
          <mc:Fallback>
            <p:pic>
              <p:nvPicPr>
                <p:cNvPr id="65" name="Ink 64">
                  <a:extLst>
                    <a:ext uri="{FF2B5EF4-FFF2-40B4-BE49-F238E27FC236}">
                      <a16:creationId xmlns:a16="http://schemas.microsoft.com/office/drawing/2014/main" id="{E19B255F-8F8F-F33B-0DFC-4600312EAFC4}"/>
                    </a:ext>
                  </a:extLst>
                </p:cNvPr>
                <p:cNvPicPr/>
                <p:nvPr/>
              </p:nvPicPr>
              <p:blipFill>
                <a:blip r:embed="rId39"/>
                <a:stretch>
                  <a:fillRect/>
                </a:stretch>
              </p:blipFill>
              <p:spPr>
                <a:xfrm>
                  <a:off x="8756456" y="745690"/>
                  <a:ext cx="276480" cy="2682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66" name="Ink 65">
                  <a:extLst>
                    <a:ext uri="{FF2B5EF4-FFF2-40B4-BE49-F238E27FC236}">
                      <a16:creationId xmlns:a16="http://schemas.microsoft.com/office/drawing/2014/main" id="{F503888E-F87E-0AEF-7161-B717252C1A59}"/>
                    </a:ext>
                  </a:extLst>
                </p14:cNvPr>
                <p14:cNvContentPartPr/>
                <p14:nvPr/>
              </p14:nvContentPartPr>
              <p14:xfrm>
                <a:off x="9075056" y="879610"/>
                <a:ext cx="139680" cy="136080"/>
              </p14:xfrm>
            </p:contentPart>
          </mc:Choice>
          <mc:Fallback>
            <p:pic>
              <p:nvPicPr>
                <p:cNvPr id="66" name="Ink 65">
                  <a:extLst>
                    <a:ext uri="{FF2B5EF4-FFF2-40B4-BE49-F238E27FC236}">
                      <a16:creationId xmlns:a16="http://schemas.microsoft.com/office/drawing/2014/main" id="{F503888E-F87E-0AEF-7161-B717252C1A59}"/>
                    </a:ext>
                  </a:extLst>
                </p:cNvPr>
                <p:cNvPicPr/>
                <p:nvPr/>
              </p:nvPicPr>
              <p:blipFill>
                <a:blip r:embed="rId41"/>
                <a:stretch>
                  <a:fillRect/>
                </a:stretch>
              </p:blipFill>
              <p:spPr>
                <a:xfrm>
                  <a:off x="9066416" y="870610"/>
                  <a:ext cx="15732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7" name="Ink 66">
                  <a:extLst>
                    <a:ext uri="{FF2B5EF4-FFF2-40B4-BE49-F238E27FC236}">
                      <a16:creationId xmlns:a16="http://schemas.microsoft.com/office/drawing/2014/main" id="{F2E9174F-CED5-E7F2-6F22-D2ECE989C001}"/>
                    </a:ext>
                  </a:extLst>
                </p14:cNvPr>
                <p14:cNvContentPartPr/>
                <p14:nvPr/>
              </p14:nvContentPartPr>
              <p14:xfrm>
                <a:off x="9225536" y="818410"/>
                <a:ext cx="42120" cy="176040"/>
              </p14:xfrm>
            </p:contentPart>
          </mc:Choice>
          <mc:Fallback>
            <p:pic>
              <p:nvPicPr>
                <p:cNvPr id="67" name="Ink 66">
                  <a:extLst>
                    <a:ext uri="{FF2B5EF4-FFF2-40B4-BE49-F238E27FC236}">
                      <a16:creationId xmlns:a16="http://schemas.microsoft.com/office/drawing/2014/main" id="{F2E9174F-CED5-E7F2-6F22-D2ECE989C001}"/>
                    </a:ext>
                  </a:extLst>
                </p:cNvPr>
                <p:cNvPicPr/>
                <p:nvPr/>
              </p:nvPicPr>
              <p:blipFill>
                <a:blip r:embed="rId43"/>
                <a:stretch>
                  <a:fillRect/>
                </a:stretch>
              </p:blipFill>
              <p:spPr>
                <a:xfrm>
                  <a:off x="9216536" y="809770"/>
                  <a:ext cx="59760" cy="193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4">
            <p14:nvContentPartPr>
              <p14:cNvPr id="69" name="Ink 68">
                <a:extLst>
                  <a:ext uri="{FF2B5EF4-FFF2-40B4-BE49-F238E27FC236}">
                    <a16:creationId xmlns:a16="http://schemas.microsoft.com/office/drawing/2014/main" id="{D27646C9-D68B-39BB-9A68-A7AA487568C4}"/>
                  </a:ext>
                </a:extLst>
              </p14:cNvPr>
              <p14:cNvContentPartPr/>
              <p14:nvPr/>
            </p14:nvContentPartPr>
            <p14:xfrm>
              <a:off x="2094296" y="2475490"/>
              <a:ext cx="1977480" cy="493920"/>
            </p14:xfrm>
          </p:contentPart>
        </mc:Choice>
        <mc:Fallback>
          <p:pic>
            <p:nvPicPr>
              <p:cNvPr id="69" name="Ink 68">
                <a:extLst>
                  <a:ext uri="{FF2B5EF4-FFF2-40B4-BE49-F238E27FC236}">
                    <a16:creationId xmlns:a16="http://schemas.microsoft.com/office/drawing/2014/main" id="{D27646C9-D68B-39BB-9A68-A7AA487568C4}"/>
                  </a:ext>
                </a:extLst>
              </p:cNvPr>
              <p:cNvPicPr/>
              <p:nvPr/>
            </p:nvPicPr>
            <p:blipFill>
              <a:blip r:embed="rId45"/>
              <a:stretch>
                <a:fillRect/>
              </a:stretch>
            </p:blipFill>
            <p:spPr>
              <a:xfrm>
                <a:off x="2085296" y="2466490"/>
                <a:ext cx="1995120" cy="5115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70" name="Ink 69">
                <a:extLst>
                  <a:ext uri="{FF2B5EF4-FFF2-40B4-BE49-F238E27FC236}">
                    <a16:creationId xmlns:a16="http://schemas.microsoft.com/office/drawing/2014/main" id="{2AE6BB6B-EC19-0FA7-61F6-7CE13FF77359}"/>
                  </a:ext>
                </a:extLst>
              </p14:cNvPr>
              <p14:cNvContentPartPr/>
              <p14:nvPr/>
            </p14:nvContentPartPr>
            <p14:xfrm>
              <a:off x="5023616" y="1342930"/>
              <a:ext cx="384480" cy="267480"/>
            </p14:xfrm>
          </p:contentPart>
        </mc:Choice>
        <mc:Fallback>
          <p:pic>
            <p:nvPicPr>
              <p:cNvPr id="70" name="Ink 69">
                <a:extLst>
                  <a:ext uri="{FF2B5EF4-FFF2-40B4-BE49-F238E27FC236}">
                    <a16:creationId xmlns:a16="http://schemas.microsoft.com/office/drawing/2014/main" id="{2AE6BB6B-EC19-0FA7-61F6-7CE13FF77359}"/>
                  </a:ext>
                </a:extLst>
              </p:cNvPr>
              <p:cNvPicPr/>
              <p:nvPr/>
            </p:nvPicPr>
            <p:blipFill>
              <a:blip r:embed="rId47"/>
              <a:stretch>
                <a:fillRect/>
              </a:stretch>
            </p:blipFill>
            <p:spPr>
              <a:xfrm>
                <a:off x="5014976" y="1334290"/>
                <a:ext cx="40212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71" name="Ink 70">
                <a:extLst>
                  <a:ext uri="{FF2B5EF4-FFF2-40B4-BE49-F238E27FC236}">
                    <a16:creationId xmlns:a16="http://schemas.microsoft.com/office/drawing/2014/main" id="{741FA3CF-B514-226E-9C94-4AAC52640426}"/>
                  </a:ext>
                </a:extLst>
              </p14:cNvPr>
              <p14:cNvContentPartPr/>
              <p14:nvPr/>
            </p14:nvContentPartPr>
            <p14:xfrm>
              <a:off x="5929016" y="1324930"/>
              <a:ext cx="258480" cy="261720"/>
            </p14:xfrm>
          </p:contentPart>
        </mc:Choice>
        <mc:Fallback>
          <p:pic>
            <p:nvPicPr>
              <p:cNvPr id="71" name="Ink 70">
                <a:extLst>
                  <a:ext uri="{FF2B5EF4-FFF2-40B4-BE49-F238E27FC236}">
                    <a16:creationId xmlns:a16="http://schemas.microsoft.com/office/drawing/2014/main" id="{741FA3CF-B514-226E-9C94-4AAC52640426}"/>
                  </a:ext>
                </a:extLst>
              </p:cNvPr>
              <p:cNvPicPr/>
              <p:nvPr/>
            </p:nvPicPr>
            <p:blipFill>
              <a:blip r:embed="rId49"/>
              <a:stretch>
                <a:fillRect/>
              </a:stretch>
            </p:blipFill>
            <p:spPr>
              <a:xfrm>
                <a:off x="5920376" y="1315930"/>
                <a:ext cx="276120" cy="2793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72" name="Ink 71">
                <a:extLst>
                  <a:ext uri="{FF2B5EF4-FFF2-40B4-BE49-F238E27FC236}">
                    <a16:creationId xmlns:a16="http://schemas.microsoft.com/office/drawing/2014/main" id="{02093CC0-2079-9FAB-08C5-7AC4C2EAF110}"/>
                  </a:ext>
                </a:extLst>
              </p14:cNvPr>
              <p14:cNvContentPartPr/>
              <p14:nvPr/>
            </p14:nvContentPartPr>
            <p14:xfrm>
              <a:off x="5610056" y="2221690"/>
              <a:ext cx="1179000" cy="372240"/>
            </p14:xfrm>
          </p:contentPart>
        </mc:Choice>
        <mc:Fallback>
          <p:pic>
            <p:nvPicPr>
              <p:cNvPr id="72" name="Ink 71">
                <a:extLst>
                  <a:ext uri="{FF2B5EF4-FFF2-40B4-BE49-F238E27FC236}">
                    <a16:creationId xmlns:a16="http://schemas.microsoft.com/office/drawing/2014/main" id="{02093CC0-2079-9FAB-08C5-7AC4C2EAF110}"/>
                  </a:ext>
                </a:extLst>
              </p:cNvPr>
              <p:cNvPicPr/>
              <p:nvPr/>
            </p:nvPicPr>
            <p:blipFill>
              <a:blip r:embed="rId51"/>
              <a:stretch>
                <a:fillRect/>
              </a:stretch>
            </p:blipFill>
            <p:spPr>
              <a:xfrm>
                <a:off x="5601056" y="2213050"/>
                <a:ext cx="1196640" cy="3898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73" name="Ink 72">
                <a:extLst>
                  <a:ext uri="{FF2B5EF4-FFF2-40B4-BE49-F238E27FC236}">
                    <a16:creationId xmlns:a16="http://schemas.microsoft.com/office/drawing/2014/main" id="{F8A146C8-3B58-099C-A116-20138AD06E4D}"/>
                  </a:ext>
                </a:extLst>
              </p14:cNvPr>
              <p14:cNvContentPartPr/>
              <p14:nvPr/>
            </p14:nvContentPartPr>
            <p14:xfrm>
              <a:off x="5715176" y="2775370"/>
              <a:ext cx="2348640" cy="78120"/>
            </p14:xfrm>
          </p:contentPart>
        </mc:Choice>
        <mc:Fallback>
          <p:pic>
            <p:nvPicPr>
              <p:cNvPr id="73" name="Ink 72">
                <a:extLst>
                  <a:ext uri="{FF2B5EF4-FFF2-40B4-BE49-F238E27FC236}">
                    <a16:creationId xmlns:a16="http://schemas.microsoft.com/office/drawing/2014/main" id="{F8A146C8-3B58-099C-A116-20138AD06E4D}"/>
                  </a:ext>
                </a:extLst>
              </p:cNvPr>
              <p:cNvPicPr/>
              <p:nvPr/>
            </p:nvPicPr>
            <p:blipFill>
              <a:blip r:embed="rId53"/>
              <a:stretch>
                <a:fillRect/>
              </a:stretch>
            </p:blipFill>
            <p:spPr>
              <a:xfrm>
                <a:off x="5706176" y="2766730"/>
                <a:ext cx="2366280" cy="95760"/>
              </a:xfrm>
              <a:prstGeom prst="rect">
                <a:avLst/>
              </a:prstGeom>
            </p:spPr>
          </p:pic>
        </mc:Fallback>
      </mc:AlternateContent>
      <p:grpSp>
        <p:nvGrpSpPr>
          <p:cNvPr id="76" name="Group 75">
            <a:extLst>
              <a:ext uri="{FF2B5EF4-FFF2-40B4-BE49-F238E27FC236}">
                <a16:creationId xmlns:a16="http://schemas.microsoft.com/office/drawing/2014/main" id="{D2FFAC05-6C89-16E2-157C-FE30E3878228}"/>
              </a:ext>
            </a:extLst>
          </p:cNvPr>
          <p:cNvGrpSpPr/>
          <p:nvPr/>
        </p:nvGrpSpPr>
        <p:grpSpPr>
          <a:xfrm>
            <a:off x="3832736" y="1132330"/>
            <a:ext cx="1494360" cy="474480"/>
            <a:chOff x="3832736" y="1132330"/>
            <a:chExt cx="1494360" cy="474480"/>
          </a:xfrm>
        </p:grpSpPr>
        <mc:AlternateContent xmlns:mc="http://schemas.openxmlformats.org/markup-compatibility/2006">
          <mc:Choice xmlns:p14="http://schemas.microsoft.com/office/powerpoint/2010/main" Requires="p14">
            <p:contentPart p14:bwMode="auto" r:id="rId54">
              <p14:nvContentPartPr>
                <p14:cNvPr id="18" name="Ink 17">
                  <a:extLst>
                    <a:ext uri="{FF2B5EF4-FFF2-40B4-BE49-F238E27FC236}">
                      <a16:creationId xmlns:a16="http://schemas.microsoft.com/office/drawing/2014/main" id="{6500818C-5E4E-CF4A-474D-2DCBC1984929}"/>
                    </a:ext>
                  </a:extLst>
                </p14:cNvPr>
                <p14:cNvContentPartPr/>
                <p14:nvPr/>
              </p14:nvContentPartPr>
              <p14:xfrm>
                <a:off x="3832736" y="1488730"/>
                <a:ext cx="132480" cy="118080"/>
              </p14:xfrm>
            </p:contentPart>
          </mc:Choice>
          <mc:Fallback>
            <p:pic>
              <p:nvPicPr>
                <p:cNvPr id="18" name="Ink 17">
                  <a:extLst>
                    <a:ext uri="{FF2B5EF4-FFF2-40B4-BE49-F238E27FC236}">
                      <a16:creationId xmlns:a16="http://schemas.microsoft.com/office/drawing/2014/main" id="{6500818C-5E4E-CF4A-474D-2DCBC1984929}"/>
                    </a:ext>
                  </a:extLst>
                </p:cNvPr>
                <p:cNvPicPr/>
                <p:nvPr/>
              </p:nvPicPr>
              <p:blipFill>
                <a:blip r:embed="rId55"/>
                <a:stretch>
                  <a:fillRect/>
                </a:stretch>
              </p:blipFill>
              <p:spPr>
                <a:xfrm>
                  <a:off x="3824096" y="1479730"/>
                  <a:ext cx="15012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28" name="Ink 27">
                  <a:extLst>
                    <a:ext uri="{FF2B5EF4-FFF2-40B4-BE49-F238E27FC236}">
                      <a16:creationId xmlns:a16="http://schemas.microsoft.com/office/drawing/2014/main" id="{595561D3-CBEA-EA68-E2B0-463AEB932192}"/>
                    </a:ext>
                  </a:extLst>
                </p14:cNvPr>
                <p14:cNvContentPartPr/>
                <p14:nvPr/>
              </p14:nvContentPartPr>
              <p14:xfrm>
                <a:off x="5199296" y="1523650"/>
                <a:ext cx="127800" cy="81360"/>
              </p14:xfrm>
            </p:contentPart>
          </mc:Choice>
          <mc:Fallback>
            <p:pic>
              <p:nvPicPr>
                <p:cNvPr id="28" name="Ink 27">
                  <a:extLst>
                    <a:ext uri="{FF2B5EF4-FFF2-40B4-BE49-F238E27FC236}">
                      <a16:creationId xmlns:a16="http://schemas.microsoft.com/office/drawing/2014/main" id="{595561D3-CBEA-EA68-E2B0-463AEB932192}"/>
                    </a:ext>
                  </a:extLst>
                </p:cNvPr>
                <p:cNvPicPr/>
                <p:nvPr/>
              </p:nvPicPr>
              <p:blipFill>
                <a:blip r:embed="rId57"/>
                <a:stretch>
                  <a:fillRect/>
                </a:stretch>
              </p:blipFill>
              <p:spPr>
                <a:xfrm>
                  <a:off x="5190296" y="1515010"/>
                  <a:ext cx="14544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74" name="Ink 73">
                  <a:extLst>
                    <a:ext uri="{FF2B5EF4-FFF2-40B4-BE49-F238E27FC236}">
                      <a16:creationId xmlns:a16="http://schemas.microsoft.com/office/drawing/2014/main" id="{679374A4-49CA-DF26-5B48-F412DD02EDC4}"/>
                    </a:ext>
                  </a:extLst>
                </p14:cNvPr>
                <p14:cNvContentPartPr/>
                <p14:nvPr/>
              </p14:nvContentPartPr>
              <p14:xfrm>
                <a:off x="4634096" y="1173730"/>
                <a:ext cx="43200" cy="201960"/>
              </p14:xfrm>
            </p:contentPart>
          </mc:Choice>
          <mc:Fallback>
            <p:pic>
              <p:nvPicPr>
                <p:cNvPr id="74" name="Ink 73">
                  <a:extLst>
                    <a:ext uri="{FF2B5EF4-FFF2-40B4-BE49-F238E27FC236}">
                      <a16:creationId xmlns:a16="http://schemas.microsoft.com/office/drawing/2014/main" id="{679374A4-49CA-DF26-5B48-F412DD02EDC4}"/>
                    </a:ext>
                  </a:extLst>
                </p:cNvPr>
                <p:cNvPicPr/>
                <p:nvPr/>
              </p:nvPicPr>
              <p:blipFill>
                <a:blip r:embed="rId59"/>
                <a:stretch>
                  <a:fillRect/>
                </a:stretch>
              </p:blipFill>
              <p:spPr>
                <a:xfrm>
                  <a:off x="4625096" y="1164730"/>
                  <a:ext cx="60840" cy="2196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75" name="Ink 74">
                  <a:extLst>
                    <a:ext uri="{FF2B5EF4-FFF2-40B4-BE49-F238E27FC236}">
                      <a16:creationId xmlns:a16="http://schemas.microsoft.com/office/drawing/2014/main" id="{4FB47CBB-A42A-3B0F-6482-F1A5C3EA7370}"/>
                    </a:ext>
                  </a:extLst>
                </p14:cNvPr>
                <p14:cNvContentPartPr/>
                <p14:nvPr/>
              </p14:nvContentPartPr>
              <p14:xfrm>
                <a:off x="4730216" y="1132330"/>
                <a:ext cx="132120" cy="176400"/>
              </p14:xfrm>
            </p:contentPart>
          </mc:Choice>
          <mc:Fallback>
            <p:pic>
              <p:nvPicPr>
                <p:cNvPr id="75" name="Ink 74">
                  <a:extLst>
                    <a:ext uri="{FF2B5EF4-FFF2-40B4-BE49-F238E27FC236}">
                      <a16:creationId xmlns:a16="http://schemas.microsoft.com/office/drawing/2014/main" id="{4FB47CBB-A42A-3B0F-6482-F1A5C3EA7370}"/>
                    </a:ext>
                  </a:extLst>
                </p:cNvPr>
                <p:cNvPicPr/>
                <p:nvPr/>
              </p:nvPicPr>
              <p:blipFill>
                <a:blip r:embed="rId61"/>
                <a:stretch>
                  <a:fillRect/>
                </a:stretch>
              </p:blipFill>
              <p:spPr>
                <a:xfrm>
                  <a:off x="4721216" y="1123690"/>
                  <a:ext cx="149760" cy="194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2">
            <p14:nvContentPartPr>
              <p14:cNvPr id="77" name="Ink 76">
                <a:extLst>
                  <a:ext uri="{FF2B5EF4-FFF2-40B4-BE49-F238E27FC236}">
                    <a16:creationId xmlns:a16="http://schemas.microsoft.com/office/drawing/2014/main" id="{55C03426-0F00-1D97-FB71-65E9E13858C2}"/>
                  </a:ext>
                </a:extLst>
              </p14:cNvPr>
              <p14:cNvContentPartPr/>
              <p14:nvPr/>
            </p14:nvContentPartPr>
            <p14:xfrm>
              <a:off x="6184256" y="942610"/>
              <a:ext cx="136440" cy="233640"/>
            </p14:xfrm>
          </p:contentPart>
        </mc:Choice>
        <mc:Fallback>
          <p:pic>
            <p:nvPicPr>
              <p:cNvPr id="77" name="Ink 76">
                <a:extLst>
                  <a:ext uri="{FF2B5EF4-FFF2-40B4-BE49-F238E27FC236}">
                    <a16:creationId xmlns:a16="http://schemas.microsoft.com/office/drawing/2014/main" id="{55C03426-0F00-1D97-FB71-65E9E13858C2}"/>
                  </a:ext>
                </a:extLst>
              </p:cNvPr>
              <p:cNvPicPr/>
              <p:nvPr/>
            </p:nvPicPr>
            <p:blipFill>
              <a:blip r:embed="rId63"/>
              <a:stretch>
                <a:fillRect/>
              </a:stretch>
            </p:blipFill>
            <p:spPr>
              <a:xfrm>
                <a:off x="6175256" y="933970"/>
                <a:ext cx="154080" cy="251280"/>
              </a:xfrm>
              <a:prstGeom prst="rect">
                <a:avLst/>
              </a:prstGeom>
            </p:spPr>
          </p:pic>
        </mc:Fallback>
      </mc:AlternateContent>
      <p:grpSp>
        <p:nvGrpSpPr>
          <p:cNvPr id="82" name="Group 81">
            <a:extLst>
              <a:ext uri="{FF2B5EF4-FFF2-40B4-BE49-F238E27FC236}">
                <a16:creationId xmlns:a16="http://schemas.microsoft.com/office/drawing/2014/main" id="{BCC0BB59-6592-6524-2092-93120CA80C48}"/>
              </a:ext>
            </a:extLst>
          </p:cNvPr>
          <p:cNvGrpSpPr/>
          <p:nvPr/>
        </p:nvGrpSpPr>
        <p:grpSpPr>
          <a:xfrm>
            <a:off x="5019656" y="2740810"/>
            <a:ext cx="294840" cy="337680"/>
            <a:chOff x="5019656" y="2740810"/>
            <a:chExt cx="294840" cy="337680"/>
          </a:xfrm>
        </p:grpSpPr>
        <mc:AlternateContent xmlns:mc="http://schemas.openxmlformats.org/markup-compatibility/2006">
          <mc:Choice xmlns:p14="http://schemas.microsoft.com/office/powerpoint/2010/main" Requires="p14">
            <p:contentPart p14:bwMode="auto" r:id="rId64">
              <p14:nvContentPartPr>
                <p14:cNvPr id="78" name="Ink 77">
                  <a:extLst>
                    <a:ext uri="{FF2B5EF4-FFF2-40B4-BE49-F238E27FC236}">
                      <a16:creationId xmlns:a16="http://schemas.microsoft.com/office/drawing/2014/main" id="{21296679-27DA-A222-8D09-847FB9A61D6A}"/>
                    </a:ext>
                  </a:extLst>
                </p14:cNvPr>
                <p14:cNvContentPartPr/>
                <p14:nvPr/>
              </p14:nvContentPartPr>
              <p14:xfrm>
                <a:off x="5019656" y="2767450"/>
                <a:ext cx="138960" cy="181440"/>
              </p14:xfrm>
            </p:contentPart>
          </mc:Choice>
          <mc:Fallback>
            <p:pic>
              <p:nvPicPr>
                <p:cNvPr id="78" name="Ink 77">
                  <a:extLst>
                    <a:ext uri="{FF2B5EF4-FFF2-40B4-BE49-F238E27FC236}">
                      <a16:creationId xmlns:a16="http://schemas.microsoft.com/office/drawing/2014/main" id="{21296679-27DA-A222-8D09-847FB9A61D6A}"/>
                    </a:ext>
                  </a:extLst>
                </p:cNvPr>
                <p:cNvPicPr/>
                <p:nvPr/>
              </p:nvPicPr>
              <p:blipFill>
                <a:blip r:embed="rId65"/>
                <a:stretch>
                  <a:fillRect/>
                </a:stretch>
              </p:blipFill>
              <p:spPr>
                <a:xfrm>
                  <a:off x="5010656" y="2758450"/>
                  <a:ext cx="15660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79" name="Ink 78">
                  <a:extLst>
                    <a:ext uri="{FF2B5EF4-FFF2-40B4-BE49-F238E27FC236}">
                      <a16:creationId xmlns:a16="http://schemas.microsoft.com/office/drawing/2014/main" id="{6AFC41DF-3717-2755-85F9-626B3FBEBA1B}"/>
                    </a:ext>
                  </a:extLst>
                </p14:cNvPr>
                <p14:cNvContentPartPr/>
                <p14:nvPr/>
              </p14:nvContentPartPr>
              <p14:xfrm>
                <a:off x="5141696" y="2740810"/>
                <a:ext cx="126720" cy="127440"/>
              </p14:xfrm>
            </p:contentPart>
          </mc:Choice>
          <mc:Fallback>
            <p:pic>
              <p:nvPicPr>
                <p:cNvPr id="79" name="Ink 78">
                  <a:extLst>
                    <a:ext uri="{FF2B5EF4-FFF2-40B4-BE49-F238E27FC236}">
                      <a16:creationId xmlns:a16="http://schemas.microsoft.com/office/drawing/2014/main" id="{6AFC41DF-3717-2755-85F9-626B3FBEBA1B}"/>
                    </a:ext>
                  </a:extLst>
                </p:cNvPr>
                <p:cNvPicPr/>
                <p:nvPr/>
              </p:nvPicPr>
              <p:blipFill>
                <a:blip r:embed="rId67"/>
                <a:stretch>
                  <a:fillRect/>
                </a:stretch>
              </p:blipFill>
              <p:spPr>
                <a:xfrm>
                  <a:off x="5132696" y="2731810"/>
                  <a:ext cx="14436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80" name="Ink 79">
                  <a:extLst>
                    <a:ext uri="{FF2B5EF4-FFF2-40B4-BE49-F238E27FC236}">
                      <a16:creationId xmlns:a16="http://schemas.microsoft.com/office/drawing/2014/main" id="{AB4E8C8C-C541-F6DA-994A-747CFB1D1996}"/>
                    </a:ext>
                  </a:extLst>
                </p14:cNvPr>
                <p14:cNvContentPartPr/>
                <p14:nvPr/>
              </p14:nvContentPartPr>
              <p14:xfrm>
                <a:off x="5085176" y="2875810"/>
                <a:ext cx="215640" cy="145080"/>
              </p14:xfrm>
            </p:contentPart>
          </mc:Choice>
          <mc:Fallback>
            <p:pic>
              <p:nvPicPr>
                <p:cNvPr id="80" name="Ink 79">
                  <a:extLst>
                    <a:ext uri="{FF2B5EF4-FFF2-40B4-BE49-F238E27FC236}">
                      <a16:creationId xmlns:a16="http://schemas.microsoft.com/office/drawing/2014/main" id="{AB4E8C8C-C541-F6DA-994A-747CFB1D1996}"/>
                    </a:ext>
                  </a:extLst>
                </p:cNvPr>
                <p:cNvPicPr/>
                <p:nvPr/>
              </p:nvPicPr>
              <p:blipFill>
                <a:blip r:embed="rId69"/>
                <a:stretch>
                  <a:fillRect/>
                </a:stretch>
              </p:blipFill>
              <p:spPr>
                <a:xfrm>
                  <a:off x="5076176" y="2866810"/>
                  <a:ext cx="2332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81" name="Ink 80">
                  <a:extLst>
                    <a:ext uri="{FF2B5EF4-FFF2-40B4-BE49-F238E27FC236}">
                      <a16:creationId xmlns:a16="http://schemas.microsoft.com/office/drawing/2014/main" id="{20AD0E79-0E28-0111-60D7-7092502E1861}"/>
                    </a:ext>
                  </a:extLst>
                </p14:cNvPr>
                <p14:cNvContentPartPr/>
                <p14:nvPr/>
              </p14:nvContentPartPr>
              <p14:xfrm>
                <a:off x="5149256" y="2980210"/>
                <a:ext cx="165240" cy="98280"/>
              </p14:xfrm>
            </p:contentPart>
          </mc:Choice>
          <mc:Fallback>
            <p:pic>
              <p:nvPicPr>
                <p:cNvPr id="81" name="Ink 80">
                  <a:extLst>
                    <a:ext uri="{FF2B5EF4-FFF2-40B4-BE49-F238E27FC236}">
                      <a16:creationId xmlns:a16="http://schemas.microsoft.com/office/drawing/2014/main" id="{20AD0E79-0E28-0111-60D7-7092502E1861}"/>
                    </a:ext>
                  </a:extLst>
                </p:cNvPr>
                <p:cNvPicPr/>
                <p:nvPr/>
              </p:nvPicPr>
              <p:blipFill>
                <a:blip r:embed="rId71"/>
                <a:stretch>
                  <a:fillRect/>
                </a:stretch>
              </p:blipFill>
              <p:spPr>
                <a:xfrm>
                  <a:off x="5140616" y="2971570"/>
                  <a:ext cx="182880" cy="115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2">
            <p14:nvContentPartPr>
              <p14:cNvPr id="83" name="Ink 82">
                <a:extLst>
                  <a:ext uri="{FF2B5EF4-FFF2-40B4-BE49-F238E27FC236}">
                    <a16:creationId xmlns:a16="http://schemas.microsoft.com/office/drawing/2014/main" id="{51959CC5-E796-1D72-A688-ADEC3C6328A6}"/>
                  </a:ext>
                </a:extLst>
              </p14:cNvPr>
              <p14:cNvContentPartPr/>
              <p14:nvPr/>
            </p14:nvContentPartPr>
            <p14:xfrm>
              <a:off x="2005016" y="1515730"/>
              <a:ext cx="95760" cy="13680"/>
            </p14:xfrm>
          </p:contentPart>
        </mc:Choice>
        <mc:Fallback>
          <p:pic>
            <p:nvPicPr>
              <p:cNvPr id="83" name="Ink 82">
                <a:extLst>
                  <a:ext uri="{FF2B5EF4-FFF2-40B4-BE49-F238E27FC236}">
                    <a16:creationId xmlns:a16="http://schemas.microsoft.com/office/drawing/2014/main" id="{51959CC5-E796-1D72-A688-ADEC3C6328A6}"/>
                  </a:ext>
                </a:extLst>
              </p:cNvPr>
              <p:cNvPicPr/>
              <p:nvPr/>
            </p:nvPicPr>
            <p:blipFill>
              <a:blip r:embed="rId73"/>
              <a:stretch>
                <a:fillRect/>
              </a:stretch>
            </p:blipFill>
            <p:spPr>
              <a:xfrm>
                <a:off x="1996376" y="1507090"/>
                <a:ext cx="11340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84" name="Ink 83">
                <a:extLst>
                  <a:ext uri="{FF2B5EF4-FFF2-40B4-BE49-F238E27FC236}">
                    <a16:creationId xmlns:a16="http://schemas.microsoft.com/office/drawing/2014/main" id="{BADA4F6A-DCC4-6A6F-8A97-CFABC25271AB}"/>
                  </a:ext>
                </a:extLst>
              </p14:cNvPr>
              <p14:cNvContentPartPr/>
              <p14:nvPr/>
            </p14:nvContentPartPr>
            <p14:xfrm>
              <a:off x="3393896" y="2879410"/>
              <a:ext cx="813240" cy="729000"/>
            </p14:xfrm>
          </p:contentPart>
        </mc:Choice>
        <mc:Fallback>
          <p:pic>
            <p:nvPicPr>
              <p:cNvPr id="84" name="Ink 83">
                <a:extLst>
                  <a:ext uri="{FF2B5EF4-FFF2-40B4-BE49-F238E27FC236}">
                    <a16:creationId xmlns:a16="http://schemas.microsoft.com/office/drawing/2014/main" id="{BADA4F6A-DCC4-6A6F-8A97-CFABC25271AB}"/>
                  </a:ext>
                </a:extLst>
              </p:cNvPr>
              <p:cNvPicPr/>
              <p:nvPr/>
            </p:nvPicPr>
            <p:blipFill>
              <a:blip r:embed="rId75"/>
              <a:stretch>
                <a:fillRect/>
              </a:stretch>
            </p:blipFill>
            <p:spPr>
              <a:xfrm>
                <a:off x="3385256" y="2870770"/>
                <a:ext cx="830880" cy="7466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85" name="Ink 84">
                <a:extLst>
                  <a:ext uri="{FF2B5EF4-FFF2-40B4-BE49-F238E27FC236}">
                    <a16:creationId xmlns:a16="http://schemas.microsoft.com/office/drawing/2014/main" id="{A75CFF51-7822-B81A-C1A8-91C9A918E6F4}"/>
                  </a:ext>
                </a:extLst>
              </p14:cNvPr>
              <p14:cNvContentPartPr/>
              <p14:nvPr/>
            </p14:nvContentPartPr>
            <p14:xfrm>
              <a:off x="5476856" y="3551890"/>
              <a:ext cx="107280" cy="32040"/>
            </p14:xfrm>
          </p:contentPart>
        </mc:Choice>
        <mc:Fallback>
          <p:pic>
            <p:nvPicPr>
              <p:cNvPr id="85" name="Ink 84">
                <a:extLst>
                  <a:ext uri="{FF2B5EF4-FFF2-40B4-BE49-F238E27FC236}">
                    <a16:creationId xmlns:a16="http://schemas.microsoft.com/office/drawing/2014/main" id="{A75CFF51-7822-B81A-C1A8-91C9A918E6F4}"/>
                  </a:ext>
                </a:extLst>
              </p:cNvPr>
              <p:cNvPicPr/>
              <p:nvPr/>
            </p:nvPicPr>
            <p:blipFill>
              <a:blip r:embed="rId77"/>
              <a:stretch>
                <a:fillRect/>
              </a:stretch>
            </p:blipFill>
            <p:spPr>
              <a:xfrm>
                <a:off x="5468216" y="3543250"/>
                <a:ext cx="124920" cy="49680"/>
              </a:xfrm>
              <a:prstGeom prst="rect">
                <a:avLst/>
              </a:prstGeom>
            </p:spPr>
          </p:pic>
        </mc:Fallback>
      </mc:AlternateContent>
      <p:grpSp>
        <p:nvGrpSpPr>
          <p:cNvPr id="88" name="Group 87">
            <a:extLst>
              <a:ext uri="{FF2B5EF4-FFF2-40B4-BE49-F238E27FC236}">
                <a16:creationId xmlns:a16="http://schemas.microsoft.com/office/drawing/2014/main" id="{956157A0-A0F1-D1A2-9962-0A0E972BDC12}"/>
              </a:ext>
            </a:extLst>
          </p:cNvPr>
          <p:cNvGrpSpPr/>
          <p:nvPr/>
        </p:nvGrpSpPr>
        <p:grpSpPr>
          <a:xfrm>
            <a:off x="5697896" y="3689410"/>
            <a:ext cx="1459440" cy="299880"/>
            <a:chOff x="5697896" y="3689410"/>
            <a:chExt cx="1459440" cy="299880"/>
          </a:xfrm>
        </p:grpSpPr>
        <mc:AlternateContent xmlns:mc="http://schemas.openxmlformats.org/markup-compatibility/2006">
          <mc:Choice xmlns:p14="http://schemas.microsoft.com/office/powerpoint/2010/main" Requires="p14">
            <p:contentPart p14:bwMode="auto" r:id="rId78">
              <p14:nvContentPartPr>
                <p14:cNvPr id="86" name="Ink 85">
                  <a:extLst>
                    <a:ext uri="{FF2B5EF4-FFF2-40B4-BE49-F238E27FC236}">
                      <a16:creationId xmlns:a16="http://schemas.microsoft.com/office/drawing/2014/main" id="{51BEB69B-B4E1-BE3F-4A13-912C65000E88}"/>
                    </a:ext>
                  </a:extLst>
                </p14:cNvPr>
                <p14:cNvContentPartPr/>
                <p14:nvPr/>
              </p14:nvContentPartPr>
              <p14:xfrm>
                <a:off x="5697896" y="3945370"/>
                <a:ext cx="721440" cy="43920"/>
              </p14:xfrm>
            </p:contentPart>
          </mc:Choice>
          <mc:Fallback>
            <p:pic>
              <p:nvPicPr>
                <p:cNvPr id="86" name="Ink 85">
                  <a:extLst>
                    <a:ext uri="{FF2B5EF4-FFF2-40B4-BE49-F238E27FC236}">
                      <a16:creationId xmlns:a16="http://schemas.microsoft.com/office/drawing/2014/main" id="{51BEB69B-B4E1-BE3F-4A13-912C65000E88}"/>
                    </a:ext>
                  </a:extLst>
                </p:cNvPr>
                <p:cNvPicPr/>
                <p:nvPr/>
              </p:nvPicPr>
              <p:blipFill>
                <a:blip r:embed="rId79"/>
                <a:stretch>
                  <a:fillRect/>
                </a:stretch>
              </p:blipFill>
              <p:spPr>
                <a:xfrm>
                  <a:off x="5689256" y="3936370"/>
                  <a:ext cx="73908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87" name="Ink 86">
                  <a:extLst>
                    <a:ext uri="{FF2B5EF4-FFF2-40B4-BE49-F238E27FC236}">
                      <a16:creationId xmlns:a16="http://schemas.microsoft.com/office/drawing/2014/main" id="{DFFCEB3A-753C-6CDE-C008-E0BD98D18027}"/>
                    </a:ext>
                  </a:extLst>
                </p14:cNvPr>
                <p14:cNvContentPartPr/>
                <p14:nvPr/>
              </p14:nvContentPartPr>
              <p14:xfrm>
                <a:off x="6675296" y="3689410"/>
                <a:ext cx="482040" cy="290520"/>
              </p14:xfrm>
            </p:contentPart>
          </mc:Choice>
          <mc:Fallback>
            <p:pic>
              <p:nvPicPr>
                <p:cNvPr id="87" name="Ink 86">
                  <a:extLst>
                    <a:ext uri="{FF2B5EF4-FFF2-40B4-BE49-F238E27FC236}">
                      <a16:creationId xmlns:a16="http://schemas.microsoft.com/office/drawing/2014/main" id="{DFFCEB3A-753C-6CDE-C008-E0BD98D18027}"/>
                    </a:ext>
                  </a:extLst>
                </p:cNvPr>
                <p:cNvPicPr/>
                <p:nvPr/>
              </p:nvPicPr>
              <p:blipFill>
                <a:blip r:embed="rId81"/>
                <a:stretch>
                  <a:fillRect/>
                </a:stretch>
              </p:blipFill>
              <p:spPr>
                <a:xfrm>
                  <a:off x="6666656" y="3680770"/>
                  <a:ext cx="499680" cy="308160"/>
                </a:xfrm>
                <a:prstGeom prst="rect">
                  <a:avLst/>
                </a:prstGeom>
              </p:spPr>
            </p:pic>
          </mc:Fallback>
        </mc:AlternateContent>
      </p:grpSp>
      <p:grpSp>
        <p:nvGrpSpPr>
          <p:cNvPr id="106" name="Group 105">
            <a:extLst>
              <a:ext uri="{FF2B5EF4-FFF2-40B4-BE49-F238E27FC236}">
                <a16:creationId xmlns:a16="http://schemas.microsoft.com/office/drawing/2014/main" id="{D6DC2CDC-9491-B061-C3C2-4C139E35CFB7}"/>
              </a:ext>
            </a:extLst>
          </p:cNvPr>
          <p:cNvGrpSpPr/>
          <p:nvPr/>
        </p:nvGrpSpPr>
        <p:grpSpPr>
          <a:xfrm>
            <a:off x="4755416" y="5046250"/>
            <a:ext cx="1220040" cy="563040"/>
            <a:chOff x="4755416" y="5046250"/>
            <a:chExt cx="1220040" cy="563040"/>
          </a:xfrm>
        </p:grpSpPr>
        <mc:AlternateContent xmlns:mc="http://schemas.openxmlformats.org/markup-compatibility/2006">
          <mc:Choice xmlns:p14="http://schemas.microsoft.com/office/powerpoint/2010/main" Requires="p14">
            <p:contentPart p14:bwMode="auto" r:id="rId82">
              <p14:nvContentPartPr>
                <p14:cNvPr id="93" name="Ink 92">
                  <a:extLst>
                    <a:ext uri="{FF2B5EF4-FFF2-40B4-BE49-F238E27FC236}">
                      <a16:creationId xmlns:a16="http://schemas.microsoft.com/office/drawing/2014/main" id="{ABEC10B6-F2C9-EC82-3393-B78F895CBE75}"/>
                    </a:ext>
                  </a:extLst>
                </p14:cNvPr>
                <p14:cNvContentPartPr/>
                <p14:nvPr/>
              </p14:nvContentPartPr>
              <p14:xfrm>
                <a:off x="4755416" y="5319130"/>
                <a:ext cx="168840" cy="203040"/>
              </p14:xfrm>
            </p:contentPart>
          </mc:Choice>
          <mc:Fallback>
            <p:pic>
              <p:nvPicPr>
                <p:cNvPr id="93" name="Ink 92">
                  <a:extLst>
                    <a:ext uri="{FF2B5EF4-FFF2-40B4-BE49-F238E27FC236}">
                      <a16:creationId xmlns:a16="http://schemas.microsoft.com/office/drawing/2014/main" id="{ABEC10B6-F2C9-EC82-3393-B78F895CBE75}"/>
                    </a:ext>
                  </a:extLst>
                </p:cNvPr>
                <p:cNvPicPr/>
                <p:nvPr/>
              </p:nvPicPr>
              <p:blipFill>
                <a:blip r:embed="rId83"/>
                <a:stretch>
                  <a:fillRect/>
                </a:stretch>
              </p:blipFill>
              <p:spPr>
                <a:xfrm>
                  <a:off x="4746776" y="5310130"/>
                  <a:ext cx="18648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94" name="Ink 93">
                  <a:extLst>
                    <a:ext uri="{FF2B5EF4-FFF2-40B4-BE49-F238E27FC236}">
                      <a16:creationId xmlns:a16="http://schemas.microsoft.com/office/drawing/2014/main" id="{3657B2B6-A8A9-3515-A592-97D1C5D55694}"/>
                    </a:ext>
                  </a:extLst>
                </p14:cNvPr>
                <p14:cNvContentPartPr/>
                <p14:nvPr/>
              </p14:nvContentPartPr>
              <p14:xfrm>
                <a:off x="4948376" y="5327050"/>
                <a:ext cx="82800" cy="92520"/>
              </p14:xfrm>
            </p:contentPart>
          </mc:Choice>
          <mc:Fallback>
            <p:pic>
              <p:nvPicPr>
                <p:cNvPr id="94" name="Ink 93">
                  <a:extLst>
                    <a:ext uri="{FF2B5EF4-FFF2-40B4-BE49-F238E27FC236}">
                      <a16:creationId xmlns:a16="http://schemas.microsoft.com/office/drawing/2014/main" id="{3657B2B6-A8A9-3515-A592-97D1C5D55694}"/>
                    </a:ext>
                  </a:extLst>
                </p:cNvPr>
                <p:cNvPicPr/>
                <p:nvPr/>
              </p:nvPicPr>
              <p:blipFill>
                <a:blip r:embed="rId85"/>
                <a:stretch>
                  <a:fillRect/>
                </a:stretch>
              </p:blipFill>
              <p:spPr>
                <a:xfrm>
                  <a:off x="4939376" y="5318050"/>
                  <a:ext cx="100440" cy="11016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95" name="Ink 94">
                  <a:extLst>
                    <a:ext uri="{FF2B5EF4-FFF2-40B4-BE49-F238E27FC236}">
                      <a16:creationId xmlns:a16="http://schemas.microsoft.com/office/drawing/2014/main" id="{0BDAC113-3C31-4B25-F0BC-EDEF9F1EE77A}"/>
                    </a:ext>
                  </a:extLst>
                </p14:cNvPr>
                <p14:cNvContentPartPr/>
                <p14:nvPr/>
              </p14:nvContentPartPr>
              <p14:xfrm>
                <a:off x="5074736" y="5265490"/>
                <a:ext cx="61920" cy="90720"/>
              </p14:xfrm>
            </p:contentPart>
          </mc:Choice>
          <mc:Fallback>
            <p:pic>
              <p:nvPicPr>
                <p:cNvPr id="95" name="Ink 94">
                  <a:extLst>
                    <a:ext uri="{FF2B5EF4-FFF2-40B4-BE49-F238E27FC236}">
                      <a16:creationId xmlns:a16="http://schemas.microsoft.com/office/drawing/2014/main" id="{0BDAC113-3C31-4B25-F0BC-EDEF9F1EE77A}"/>
                    </a:ext>
                  </a:extLst>
                </p:cNvPr>
                <p:cNvPicPr/>
                <p:nvPr/>
              </p:nvPicPr>
              <p:blipFill>
                <a:blip r:embed="rId87"/>
                <a:stretch>
                  <a:fillRect/>
                </a:stretch>
              </p:blipFill>
              <p:spPr>
                <a:xfrm>
                  <a:off x="5066096" y="5256490"/>
                  <a:ext cx="7956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96" name="Ink 95">
                  <a:extLst>
                    <a:ext uri="{FF2B5EF4-FFF2-40B4-BE49-F238E27FC236}">
                      <a16:creationId xmlns:a16="http://schemas.microsoft.com/office/drawing/2014/main" id="{6BD94F3B-5B51-5575-B3CF-72C0FBC05A66}"/>
                    </a:ext>
                  </a:extLst>
                </p14:cNvPr>
                <p14:cNvContentPartPr/>
                <p14:nvPr/>
              </p14:nvContentPartPr>
              <p14:xfrm>
                <a:off x="5268776" y="5191690"/>
                <a:ext cx="67320" cy="129960"/>
              </p14:xfrm>
            </p:contentPart>
          </mc:Choice>
          <mc:Fallback>
            <p:pic>
              <p:nvPicPr>
                <p:cNvPr id="96" name="Ink 95">
                  <a:extLst>
                    <a:ext uri="{FF2B5EF4-FFF2-40B4-BE49-F238E27FC236}">
                      <a16:creationId xmlns:a16="http://schemas.microsoft.com/office/drawing/2014/main" id="{6BD94F3B-5B51-5575-B3CF-72C0FBC05A66}"/>
                    </a:ext>
                  </a:extLst>
                </p:cNvPr>
                <p:cNvPicPr/>
                <p:nvPr/>
              </p:nvPicPr>
              <p:blipFill>
                <a:blip r:embed="rId89"/>
                <a:stretch>
                  <a:fillRect/>
                </a:stretch>
              </p:blipFill>
              <p:spPr>
                <a:xfrm>
                  <a:off x="5259776" y="5183050"/>
                  <a:ext cx="8496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97" name="Ink 96">
                  <a:extLst>
                    <a:ext uri="{FF2B5EF4-FFF2-40B4-BE49-F238E27FC236}">
                      <a16:creationId xmlns:a16="http://schemas.microsoft.com/office/drawing/2014/main" id="{52E07D85-6CEA-7B94-B921-25D7F3047A23}"/>
                    </a:ext>
                  </a:extLst>
                </p14:cNvPr>
                <p14:cNvContentPartPr/>
                <p14:nvPr/>
              </p14:nvContentPartPr>
              <p14:xfrm>
                <a:off x="5244656" y="5253970"/>
                <a:ext cx="139680" cy="38880"/>
              </p14:xfrm>
            </p:contentPart>
          </mc:Choice>
          <mc:Fallback>
            <p:pic>
              <p:nvPicPr>
                <p:cNvPr id="97" name="Ink 96">
                  <a:extLst>
                    <a:ext uri="{FF2B5EF4-FFF2-40B4-BE49-F238E27FC236}">
                      <a16:creationId xmlns:a16="http://schemas.microsoft.com/office/drawing/2014/main" id="{52E07D85-6CEA-7B94-B921-25D7F3047A23}"/>
                    </a:ext>
                  </a:extLst>
                </p:cNvPr>
                <p:cNvPicPr/>
                <p:nvPr/>
              </p:nvPicPr>
              <p:blipFill>
                <a:blip r:embed="rId91"/>
                <a:stretch>
                  <a:fillRect/>
                </a:stretch>
              </p:blipFill>
              <p:spPr>
                <a:xfrm>
                  <a:off x="5235656" y="5244970"/>
                  <a:ext cx="157320" cy="565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98" name="Ink 97">
                  <a:extLst>
                    <a:ext uri="{FF2B5EF4-FFF2-40B4-BE49-F238E27FC236}">
                      <a16:creationId xmlns:a16="http://schemas.microsoft.com/office/drawing/2014/main" id="{A085BC80-1BE6-842D-6897-03AD25790AC2}"/>
                    </a:ext>
                  </a:extLst>
                </p14:cNvPr>
                <p14:cNvContentPartPr/>
                <p14:nvPr/>
              </p14:nvContentPartPr>
              <p14:xfrm>
                <a:off x="5450576" y="5069290"/>
                <a:ext cx="83880" cy="173520"/>
              </p14:xfrm>
            </p:contentPart>
          </mc:Choice>
          <mc:Fallback>
            <p:pic>
              <p:nvPicPr>
                <p:cNvPr id="98" name="Ink 97">
                  <a:extLst>
                    <a:ext uri="{FF2B5EF4-FFF2-40B4-BE49-F238E27FC236}">
                      <a16:creationId xmlns:a16="http://schemas.microsoft.com/office/drawing/2014/main" id="{A085BC80-1BE6-842D-6897-03AD25790AC2}"/>
                    </a:ext>
                  </a:extLst>
                </p:cNvPr>
                <p:cNvPicPr/>
                <p:nvPr/>
              </p:nvPicPr>
              <p:blipFill>
                <a:blip r:embed="rId93"/>
                <a:stretch>
                  <a:fillRect/>
                </a:stretch>
              </p:blipFill>
              <p:spPr>
                <a:xfrm>
                  <a:off x="5441936" y="5060650"/>
                  <a:ext cx="101520" cy="1911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99" name="Ink 98">
                  <a:extLst>
                    <a:ext uri="{FF2B5EF4-FFF2-40B4-BE49-F238E27FC236}">
                      <a16:creationId xmlns:a16="http://schemas.microsoft.com/office/drawing/2014/main" id="{1F58E837-5A1E-651D-EAE5-EF20918D57EC}"/>
                    </a:ext>
                  </a:extLst>
                </p14:cNvPr>
                <p14:cNvContentPartPr/>
                <p14:nvPr/>
              </p14:nvContentPartPr>
              <p14:xfrm>
                <a:off x="5570096" y="5046250"/>
                <a:ext cx="83880" cy="125640"/>
              </p14:xfrm>
            </p:contentPart>
          </mc:Choice>
          <mc:Fallback>
            <p:pic>
              <p:nvPicPr>
                <p:cNvPr id="99" name="Ink 98">
                  <a:extLst>
                    <a:ext uri="{FF2B5EF4-FFF2-40B4-BE49-F238E27FC236}">
                      <a16:creationId xmlns:a16="http://schemas.microsoft.com/office/drawing/2014/main" id="{1F58E837-5A1E-651D-EAE5-EF20918D57EC}"/>
                    </a:ext>
                  </a:extLst>
                </p:cNvPr>
                <p:cNvPicPr/>
                <p:nvPr/>
              </p:nvPicPr>
              <p:blipFill>
                <a:blip r:embed="rId95"/>
                <a:stretch>
                  <a:fillRect/>
                </a:stretch>
              </p:blipFill>
              <p:spPr>
                <a:xfrm>
                  <a:off x="5561096" y="5037250"/>
                  <a:ext cx="101520" cy="1432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100" name="Ink 99">
                  <a:extLst>
                    <a:ext uri="{FF2B5EF4-FFF2-40B4-BE49-F238E27FC236}">
                      <a16:creationId xmlns:a16="http://schemas.microsoft.com/office/drawing/2014/main" id="{CF0DE53A-2E14-C09A-881D-56E132573353}"/>
                    </a:ext>
                  </a:extLst>
                </p14:cNvPr>
                <p14:cNvContentPartPr/>
                <p14:nvPr/>
              </p14:nvContentPartPr>
              <p14:xfrm>
                <a:off x="5158616" y="5499130"/>
                <a:ext cx="119880" cy="110160"/>
              </p14:xfrm>
            </p:contentPart>
          </mc:Choice>
          <mc:Fallback>
            <p:pic>
              <p:nvPicPr>
                <p:cNvPr id="100" name="Ink 99">
                  <a:extLst>
                    <a:ext uri="{FF2B5EF4-FFF2-40B4-BE49-F238E27FC236}">
                      <a16:creationId xmlns:a16="http://schemas.microsoft.com/office/drawing/2014/main" id="{CF0DE53A-2E14-C09A-881D-56E132573353}"/>
                    </a:ext>
                  </a:extLst>
                </p:cNvPr>
                <p:cNvPicPr/>
                <p:nvPr/>
              </p:nvPicPr>
              <p:blipFill>
                <a:blip r:embed="rId97"/>
                <a:stretch>
                  <a:fillRect/>
                </a:stretch>
              </p:blipFill>
              <p:spPr>
                <a:xfrm>
                  <a:off x="5149976" y="5490130"/>
                  <a:ext cx="137520" cy="12780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101" name="Ink 100">
                  <a:extLst>
                    <a:ext uri="{FF2B5EF4-FFF2-40B4-BE49-F238E27FC236}">
                      <a16:creationId xmlns:a16="http://schemas.microsoft.com/office/drawing/2014/main" id="{9BE4696B-6103-EA8F-8A7E-4D6EEAADEB29}"/>
                    </a:ext>
                  </a:extLst>
                </p14:cNvPr>
                <p14:cNvContentPartPr/>
                <p14:nvPr/>
              </p14:nvContentPartPr>
              <p14:xfrm>
                <a:off x="5463176" y="5419930"/>
                <a:ext cx="38520" cy="135000"/>
              </p14:xfrm>
            </p:contentPart>
          </mc:Choice>
          <mc:Fallback>
            <p:pic>
              <p:nvPicPr>
                <p:cNvPr id="101" name="Ink 100">
                  <a:extLst>
                    <a:ext uri="{FF2B5EF4-FFF2-40B4-BE49-F238E27FC236}">
                      <a16:creationId xmlns:a16="http://schemas.microsoft.com/office/drawing/2014/main" id="{9BE4696B-6103-EA8F-8A7E-4D6EEAADEB29}"/>
                    </a:ext>
                  </a:extLst>
                </p:cNvPr>
                <p:cNvPicPr/>
                <p:nvPr/>
              </p:nvPicPr>
              <p:blipFill>
                <a:blip r:embed="rId99"/>
                <a:stretch>
                  <a:fillRect/>
                </a:stretch>
              </p:blipFill>
              <p:spPr>
                <a:xfrm>
                  <a:off x="5454176" y="5411290"/>
                  <a:ext cx="5616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102" name="Ink 101">
                  <a:extLst>
                    <a:ext uri="{FF2B5EF4-FFF2-40B4-BE49-F238E27FC236}">
                      <a16:creationId xmlns:a16="http://schemas.microsoft.com/office/drawing/2014/main" id="{17A3FFA7-6869-B45E-35C7-8A3ABB33C91C}"/>
                    </a:ext>
                  </a:extLst>
                </p14:cNvPr>
                <p14:cNvContentPartPr/>
                <p14:nvPr/>
              </p14:nvContentPartPr>
              <p14:xfrm>
                <a:off x="5575856" y="5349730"/>
                <a:ext cx="67320" cy="165240"/>
              </p14:xfrm>
            </p:contentPart>
          </mc:Choice>
          <mc:Fallback>
            <p:pic>
              <p:nvPicPr>
                <p:cNvPr id="102" name="Ink 101">
                  <a:extLst>
                    <a:ext uri="{FF2B5EF4-FFF2-40B4-BE49-F238E27FC236}">
                      <a16:creationId xmlns:a16="http://schemas.microsoft.com/office/drawing/2014/main" id="{17A3FFA7-6869-B45E-35C7-8A3ABB33C91C}"/>
                    </a:ext>
                  </a:extLst>
                </p:cNvPr>
                <p:cNvPicPr/>
                <p:nvPr/>
              </p:nvPicPr>
              <p:blipFill>
                <a:blip r:embed="rId101"/>
                <a:stretch>
                  <a:fillRect/>
                </a:stretch>
              </p:blipFill>
              <p:spPr>
                <a:xfrm>
                  <a:off x="5567216" y="5341090"/>
                  <a:ext cx="8496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103" name="Ink 102">
                  <a:extLst>
                    <a:ext uri="{FF2B5EF4-FFF2-40B4-BE49-F238E27FC236}">
                      <a16:creationId xmlns:a16="http://schemas.microsoft.com/office/drawing/2014/main" id="{4FCAE600-DAE0-97D8-F31C-A9631DCFD00A}"/>
                    </a:ext>
                  </a:extLst>
                </p14:cNvPr>
                <p14:cNvContentPartPr/>
                <p14:nvPr/>
              </p14:nvContentPartPr>
              <p14:xfrm>
                <a:off x="5711936" y="5329930"/>
                <a:ext cx="67320" cy="97920"/>
              </p14:xfrm>
            </p:contentPart>
          </mc:Choice>
          <mc:Fallback>
            <p:pic>
              <p:nvPicPr>
                <p:cNvPr id="103" name="Ink 102">
                  <a:extLst>
                    <a:ext uri="{FF2B5EF4-FFF2-40B4-BE49-F238E27FC236}">
                      <a16:creationId xmlns:a16="http://schemas.microsoft.com/office/drawing/2014/main" id="{4FCAE600-DAE0-97D8-F31C-A9631DCFD00A}"/>
                    </a:ext>
                  </a:extLst>
                </p:cNvPr>
                <p:cNvPicPr/>
                <p:nvPr/>
              </p:nvPicPr>
              <p:blipFill>
                <a:blip r:embed="rId103"/>
                <a:stretch>
                  <a:fillRect/>
                </a:stretch>
              </p:blipFill>
              <p:spPr>
                <a:xfrm>
                  <a:off x="5702936" y="5321290"/>
                  <a:ext cx="84960" cy="1155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104" name="Ink 103">
                  <a:extLst>
                    <a:ext uri="{FF2B5EF4-FFF2-40B4-BE49-F238E27FC236}">
                      <a16:creationId xmlns:a16="http://schemas.microsoft.com/office/drawing/2014/main" id="{D0BBDC65-09DF-03A8-67B0-FB638E714B9A}"/>
                    </a:ext>
                  </a:extLst>
                </p14:cNvPr>
                <p14:cNvContentPartPr/>
                <p14:nvPr/>
              </p14:nvContentPartPr>
              <p14:xfrm>
                <a:off x="5818856" y="5268370"/>
                <a:ext cx="56880" cy="90000"/>
              </p14:xfrm>
            </p:contentPart>
          </mc:Choice>
          <mc:Fallback>
            <p:pic>
              <p:nvPicPr>
                <p:cNvPr id="104" name="Ink 103">
                  <a:extLst>
                    <a:ext uri="{FF2B5EF4-FFF2-40B4-BE49-F238E27FC236}">
                      <a16:creationId xmlns:a16="http://schemas.microsoft.com/office/drawing/2014/main" id="{D0BBDC65-09DF-03A8-67B0-FB638E714B9A}"/>
                    </a:ext>
                  </a:extLst>
                </p:cNvPr>
                <p:cNvPicPr/>
                <p:nvPr/>
              </p:nvPicPr>
              <p:blipFill>
                <a:blip r:embed="rId105"/>
                <a:stretch>
                  <a:fillRect/>
                </a:stretch>
              </p:blipFill>
              <p:spPr>
                <a:xfrm>
                  <a:off x="5809856" y="5259730"/>
                  <a:ext cx="7452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105" name="Ink 104">
                  <a:extLst>
                    <a:ext uri="{FF2B5EF4-FFF2-40B4-BE49-F238E27FC236}">
                      <a16:creationId xmlns:a16="http://schemas.microsoft.com/office/drawing/2014/main" id="{3B1CEA4D-C8B8-3024-9857-E21E0058BF2A}"/>
                    </a:ext>
                  </a:extLst>
                </p14:cNvPr>
                <p14:cNvContentPartPr/>
                <p14:nvPr/>
              </p14:nvContentPartPr>
              <p14:xfrm>
                <a:off x="5904896" y="5209690"/>
                <a:ext cx="70560" cy="91440"/>
              </p14:xfrm>
            </p:contentPart>
          </mc:Choice>
          <mc:Fallback>
            <p:pic>
              <p:nvPicPr>
                <p:cNvPr id="105" name="Ink 104">
                  <a:extLst>
                    <a:ext uri="{FF2B5EF4-FFF2-40B4-BE49-F238E27FC236}">
                      <a16:creationId xmlns:a16="http://schemas.microsoft.com/office/drawing/2014/main" id="{3B1CEA4D-C8B8-3024-9857-E21E0058BF2A}"/>
                    </a:ext>
                  </a:extLst>
                </p:cNvPr>
                <p:cNvPicPr/>
                <p:nvPr/>
              </p:nvPicPr>
              <p:blipFill>
                <a:blip r:embed="rId107"/>
                <a:stretch>
                  <a:fillRect/>
                </a:stretch>
              </p:blipFill>
              <p:spPr>
                <a:xfrm>
                  <a:off x="5896256" y="5201050"/>
                  <a:ext cx="88200" cy="1090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8">
            <p14:nvContentPartPr>
              <p14:cNvPr id="107" name="Ink 106">
                <a:extLst>
                  <a:ext uri="{FF2B5EF4-FFF2-40B4-BE49-F238E27FC236}">
                    <a16:creationId xmlns:a16="http://schemas.microsoft.com/office/drawing/2014/main" id="{263F93CC-7861-1EC6-71E9-6226EC84E42E}"/>
                  </a:ext>
                </a:extLst>
              </p14:cNvPr>
              <p14:cNvContentPartPr/>
              <p14:nvPr/>
            </p14:nvContentPartPr>
            <p14:xfrm>
              <a:off x="6019376" y="2564770"/>
              <a:ext cx="4680" cy="12960"/>
            </p14:xfrm>
          </p:contentPart>
        </mc:Choice>
        <mc:Fallback>
          <p:pic>
            <p:nvPicPr>
              <p:cNvPr id="107" name="Ink 106">
                <a:extLst>
                  <a:ext uri="{FF2B5EF4-FFF2-40B4-BE49-F238E27FC236}">
                    <a16:creationId xmlns:a16="http://schemas.microsoft.com/office/drawing/2014/main" id="{263F93CC-7861-1EC6-71E9-6226EC84E42E}"/>
                  </a:ext>
                </a:extLst>
              </p:cNvPr>
              <p:cNvPicPr/>
              <p:nvPr/>
            </p:nvPicPr>
            <p:blipFill>
              <a:blip r:embed="rId109"/>
              <a:stretch>
                <a:fillRect/>
              </a:stretch>
            </p:blipFill>
            <p:spPr>
              <a:xfrm>
                <a:off x="6010376" y="2555770"/>
                <a:ext cx="22320" cy="30600"/>
              </a:xfrm>
              <a:prstGeom prst="rect">
                <a:avLst/>
              </a:prstGeom>
            </p:spPr>
          </p:pic>
        </mc:Fallback>
      </mc:AlternateContent>
      <p:grpSp>
        <p:nvGrpSpPr>
          <p:cNvPr id="118" name="Group 117">
            <a:extLst>
              <a:ext uri="{FF2B5EF4-FFF2-40B4-BE49-F238E27FC236}">
                <a16:creationId xmlns:a16="http://schemas.microsoft.com/office/drawing/2014/main" id="{F689746A-A777-7CE9-431E-01E5F40F4AD8}"/>
              </a:ext>
            </a:extLst>
          </p:cNvPr>
          <p:cNvGrpSpPr/>
          <p:nvPr/>
        </p:nvGrpSpPr>
        <p:grpSpPr>
          <a:xfrm>
            <a:off x="3923456" y="3702370"/>
            <a:ext cx="1485720" cy="1171440"/>
            <a:chOff x="3923456" y="3702370"/>
            <a:chExt cx="1485720" cy="1171440"/>
          </a:xfrm>
        </p:grpSpPr>
        <mc:AlternateContent xmlns:mc="http://schemas.openxmlformats.org/markup-compatibility/2006">
          <mc:Choice xmlns:p14="http://schemas.microsoft.com/office/powerpoint/2010/main" Requires="p14">
            <p:contentPart p14:bwMode="auto" r:id="rId110">
              <p14:nvContentPartPr>
                <p14:cNvPr id="89" name="Ink 88">
                  <a:extLst>
                    <a:ext uri="{FF2B5EF4-FFF2-40B4-BE49-F238E27FC236}">
                      <a16:creationId xmlns:a16="http://schemas.microsoft.com/office/drawing/2014/main" id="{17555035-744A-7C36-C94A-4B4B42879AEB}"/>
                    </a:ext>
                  </a:extLst>
                </p14:cNvPr>
                <p14:cNvContentPartPr/>
                <p14:nvPr/>
              </p14:nvContentPartPr>
              <p14:xfrm>
                <a:off x="3923456" y="3862570"/>
                <a:ext cx="164160" cy="221760"/>
              </p14:xfrm>
            </p:contentPart>
          </mc:Choice>
          <mc:Fallback>
            <p:pic>
              <p:nvPicPr>
                <p:cNvPr id="89" name="Ink 88">
                  <a:extLst>
                    <a:ext uri="{FF2B5EF4-FFF2-40B4-BE49-F238E27FC236}">
                      <a16:creationId xmlns:a16="http://schemas.microsoft.com/office/drawing/2014/main" id="{17555035-744A-7C36-C94A-4B4B42879AEB}"/>
                    </a:ext>
                  </a:extLst>
                </p:cNvPr>
                <p:cNvPicPr/>
                <p:nvPr/>
              </p:nvPicPr>
              <p:blipFill>
                <a:blip r:embed="rId111"/>
                <a:stretch>
                  <a:fillRect/>
                </a:stretch>
              </p:blipFill>
              <p:spPr>
                <a:xfrm>
                  <a:off x="3914816" y="3853570"/>
                  <a:ext cx="18180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90" name="Ink 89">
                  <a:extLst>
                    <a:ext uri="{FF2B5EF4-FFF2-40B4-BE49-F238E27FC236}">
                      <a16:creationId xmlns:a16="http://schemas.microsoft.com/office/drawing/2014/main" id="{E3C3D9C5-B5FB-5272-6D5E-79B7987079A6}"/>
                    </a:ext>
                  </a:extLst>
                </p14:cNvPr>
                <p14:cNvContentPartPr/>
                <p14:nvPr/>
              </p14:nvContentPartPr>
              <p14:xfrm>
                <a:off x="4126496" y="3870490"/>
                <a:ext cx="120960" cy="127800"/>
              </p14:xfrm>
            </p:contentPart>
          </mc:Choice>
          <mc:Fallback>
            <p:pic>
              <p:nvPicPr>
                <p:cNvPr id="90" name="Ink 89">
                  <a:extLst>
                    <a:ext uri="{FF2B5EF4-FFF2-40B4-BE49-F238E27FC236}">
                      <a16:creationId xmlns:a16="http://schemas.microsoft.com/office/drawing/2014/main" id="{E3C3D9C5-B5FB-5272-6D5E-79B7987079A6}"/>
                    </a:ext>
                  </a:extLst>
                </p:cNvPr>
                <p:cNvPicPr/>
                <p:nvPr/>
              </p:nvPicPr>
              <p:blipFill>
                <a:blip r:embed="rId113"/>
                <a:stretch>
                  <a:fillRect/>
                </a:stretch>
              </p:blipFill>
              <p:spPr>
                <a:xfrm>
                  <a:off x="4117496" y="3861490"/>
                  <a:ext cx="138600" cy="1454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91" name="Ink 90">
                  <a:extLst>
                    <a:ext uri="{FF2B5EF4-FFF2-40B4-BE49-F238E27FC236}">
                      <a16:creationId xmlns:a16="http://schemas.microsoft.com/office/drawing/2014/main" id="{2BFCF50B-B3A7-B39F-B08D-C4D0BE236D07}"/>
                    </a:ext>
                  </a:extLst>
                </p14:cNvPr>
                <p14:cNvContentPartPr/>
                <p14:nvPr/>
              </p14:nvContentPartPr>
              <p14:xfrm>
                <a:off x="4314776" y="3841330"/>
                <a:ext cx="98280" cy="110520"/>
              </p14:xfrm>
            </p:contentPart>
          </mc:Choice>
          <mc:Fallback>
            <p:pic>
              <p:nvPicPr>
                <p:cNvPr id="91" name="Ink 90">
                  <a:extLst>
                    <a:ext uri="{FF2B5EF4-FFF2-40B4-BE49-F238E27FC236}">
                      <a16:creationId xmlns:a16="http://schemas.microsoft.com/office/drawing/2014/main" id="{2BFCF50B-B3A7-B39F-B08D-C4D0BE236D07}"/>
                    </a:ext>
                  </a:extLst>
                </p:cNvPr>
                <p:cNvPicPr/>
                <p:nvPr/>
              </p:nvPicPr>
              <p:blipFill>
                <a:blip r:embed="rId115"/>
                <a:stretch>
                  <a:fillRect/>
                </a:stretch>
              </p:blipFill>
              <p:spPr>
                <a:xfrm>
                  <a:off x="4305776" y="3832330"/>
                  <a:ext cx="11592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08" name="Ink 107">
                  <a:extLst>
                    <a:ext uri="{FF2B5EF4-FFF2-40B4-BE49-F238E27FC236}">
                      <a16:creationId xmlns:a16="http://schemas.microsoft.com/office/drawing/2014/main" id="{DC9F61E2-9FD6-8029-8828-7ADB2CFAEFEC}"/>
                    </a:ext>
                  </a:extLst>
                </p14:cNvPr>
                <p14:cNvContentPartPr/>
                <p14:nvPr/>
              </p14:nvContentPartPr>
              <p14:xfrm>
                <a:off x="4639136" y="4338130"/>
                <a:ext cx="770040" cy="535680"/>
              </p14:xfrm>
            </p:contentPart>
          </mc:Choice>
          <mc:Fallback>
            <p:pic>
              <p:nvPicPr>
                <p:cNvPr id="108" name="Ink 107">
                  <a:extLst>
                    <a:ext uri="{FF2B5EF4-FFF2-40B4-BE49-F238E27FC236}">
                      <a16:creationId xmlns:a16="http://schemas.microsoft.com/office/drawing/2014/main" id="{DC9F61E2-9FD6-8029-8828-7ADB2CFAEFEC}"/>
                    </a:ext>
                  </a:extLst>
                </p:cNvPr>
                <p:cNvPicPr/>
                <p:nvPr/>
              </p:nvPicPr>
              <p:blipFill>
                <a:blip r:embed="rId117"/>
                <a:stretch>
                  <a:fillRect/>
                </a:stretch>
              </p:blipFill>
              <p:spPr>
                <a:xfrm>
                  <a:off x="4630496" y="4329130"/>
                  <a:ext cx="787680" cy="5533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09" name="Ink 108">
                  <a:extLst>
                    <a:ext uri="{FF2B5EF4-FFF2-40B4-BE49-F238E27FC236}">
                      <a16:creationId xmlns:a16="http://schemas.microsoft.com/office/drawing/2014/main" id="{88A04AFF-8AF3-3085-A076-9DF15FF3F459}"/>
                    </a:ext>
                  </a:extLst>
                </p14:cNvPr>
                <p14:cNvContentPartPr/>
                <p14:nvPr/>
              </p14:nvContentPartPr>
              <p14:xfrm>
                <a:off x="4508096" y="4106650"/>
                <a:ext cx="326520" cy="269640"/>
              </p14:xfrm>
            </p:contentPart>
          </mc:Choice>
          <mc:Fallback>
            <p:pic>
              <p:nvPicPr>
                <p:cNvPr id="109" name="Ink 108">
                  <a:extLst>
                    <a:ext uri="{FF2B5EF4-FFF2-40B4-BE49-F238E27FC236}">
                      <a16:creationId xmlns:a16="http://schemas.microsoft.com/office/drawing/2014/main" id="{88A04AFF-8AF3-3085-A076-9DF15FF3F459}"/>
                    </a:ext>
                  </a:extLst>
                </p:cNvPr>
                <p:cNvPicPr/>
                <p:nvPr/>
              </p:nvPicPr>
              <p:blipFill>
                <a:blip r:embed="rId119"/>
                <a:stretch>
                  <a:fillRect/>
                </a:stretch>
              </p:blipFill>
              <p:spPr>
                <a:xfrm>
                  <a:off x="4499456" y="4098010"/>
                  <a:ext cx="344160" cy="2872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11" name="Ink 110">
                  <a:extLst>
                    <a:ext uri="{FF2B5EF4-FFF2-40B4-BE49-F238E27FC236}">
                      <a16:creationId xmlns:a16="http://schemas.microsoft.com/office/drawing/2014/main" id="{4B6962E9-0ECF-5792-1F14-A912B7C98A75}"/>
                    </a:ext>
                  </a:extLst>
                </p14:cNvPr>
                <p14:cNvContentPartPr/>
                <p14:nvPr/>
              </p14:nvContentPartPr>
              <p14:xfrm>
                <a:off x="4063856" y="4209250"/>
                <a:ext cx="184680" cy="147240"/>
              </p14:xfrm>
            </p:contentPart>
          </mc:Choice>
          <mc:Fallback>
            <p:pic>
              <p:nvPicPr>
                <p:cNvPr id="111" name="Ink 110">
                  <a:extLst>
                    <a:ext uri="{FF2B5EF4-FFF2-40B4-BE49-F238E27FC236}">
                      <a16:creationId xmlns:a16="http://schemas.microsoft.com/office/drawing/2014/main" id="{4B6962E9-0ECF-5792-1F14-A912B7C98A75}"/>
                    </a:ext>
                  </a:extLst>
                </p:cNvPr>
                <p:cNvPicPr/>
                <p:nvPr/>
              </p:nvPicPr>
              <p:blipFill>
                <a:blip r:embed="rId121"/>
                <a:stretch>
                  <a:fillRect/>
                </a:stretch>
              </p:blipFill>
              <p:spPr>
                <a:xfrm>
                  <a:off x="4055216" y="4200610"/>
                  <a:ext cx="20232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12" name="Ink 111">
                  <a:extLst>
                    <a:ext uri="{FF2B5EF4-FFF2-40B4-BE49-F238E27FC236}">
                      <a16:creationId xmlns:a16="http://schemas.microsoft.com/office/drawing/2014/main" id="{6BB681E2-C36C-E89D-1B56-DE22564D86CF}"/>
                    </a:ext>
                  </a:extLst>
                </p14:cNvPr>
                <p14:cNvContentPartPr/>
                <p14:nvPr/>
              </p14:nvContentPartPr>
              <p14:xfrm>
                <a:off x="4260776" y="4110250"/>
                <a:ext cx="29160" cy="154080"/>
              </p14:xfrm>
            </p:contentPart>
          </mc:Choice>
          <mc:Fallback>
            <p:pic>
              <p:nvPicPr>
                <p:cNvPr id="112" name="Ink 111">
                  <a:extLst>
                    <a:ext uri="{FF2B5EF4-FFF2-40B4-BE49-F238E27FC236}">
                      <a16:creationId xmlns:a16="http://schemas.microsoft.com/office/drawing/2014/main" id="{6BB681E2-C36C-E89D-1B56-DE22564D86CF}"/>
                    </a:ext>
                  </a:extLst>
                </p:cNvPr>
                <p:cNvPicPr/>
                <p:nvPr/>
              </p:nvPicPr>
              <p:blipFill>
                <a:blip r:embed="rId123"/>
                <a:stretch>
                  <a:fillRect/>
                </a:stretch>
              </p:blipFill>
              <p:spPr>
                <a:xfrm>
                  <a:off x="4252136" y="4101250"/>
                  <a:ext cx="4680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13" name="Ink 112">
                  <a:extLst>
                    <a:ext uri="{FF2B5EF4-FFF2-40B4-BE49-F238E27FC236}">
                      <a16:creationId xmlns:a16="http://schemas.microsoft.com/office/drawing/2014/main" id="{11F0B1FA-7684-55EA-ECF2-FC6924486663}"/>
                    </a:ext>
                  </a:extLst>
                </p14:cNvPr>
                <p14:cNvContentPartPr/>
                <p14:nvPr/>
              </p14:nvContentPartPr>
              <p14:xfrm>
                <a:off x="4231256" y="4034290"/>
                <a:ext cx="353160" cy="174240"/>
              </p14:xfrm>
            </p:contentPart>
          </mc:Choice>
          <mc:Fallback>
            <p:pic>
              <p:nvPicPr>
                <p:cNvPr id="113" name="Ink 112">
                  <a:extLst>
                    <a:ext uri="{FF2B5EF4-FFF2-40B4-BE49-F238E27FC236}">
                      <a16:creationId xmlns:a16="http://schemas.microsoft.com/office/drawing/2014/main" id="{11F0B1FA-7684-55EA-ECF2-FC6924486663}"/>
                    </a:ext>
                  </a:extLst>
                </p:cNvPr>
                <p:cNvPicPr/>
                <p:nvPr/>
              </p:nvPicPr>
              <p:blipFill>
                <a:blip r:embed="rId125"/>
                <a:stretch>
                  <a:fillRect/>
                </a:stretch>
              </p:blipFill>
              <p:spPr>
                <a:xfrm>
                  <a:off x="4222616" y="4025290"/>
                  <a:ext cx="370800" cy="19188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15" name="Ink 114">
                  <a:extLst>
                    <a:ext uri="{FF2B5EF4-FFF2-40B4-BE49-F238E27FC236}">
                      <a16:creationId xmlns:a16="http://schemas.microsoft.com/office/drawing/2014/main" id="{DF5A8FC3-87B8-425C-AFC8-014722064639}"/>
                    </a:ext>
                  </a:extLst>
                </p14:cNvPr>
                <p14:cNvContentPartPr/>
                <p14:nvPr/>
              </p14:nvContentPartPr>
              <p14:xfrm>
                <a:off x="4627256" y="3702370"/>
                <a:ext cx="123120" cy="183600"/>
              </p14:xfrm>
            </p:contentPart>
          </mc:Choice>
          <mc:Fallback>
            <p:pic>
              <p:nvPicPr>
                <p:cNvPr id="115" name="Ink 114">
                  <a:extLst>
                    <a:ext uri="{FF2B5EF4-FFF2-40B4-BE49-F238E27FC236}">
                      <a16:creationId xmlns:a16="http://schemas.microsoft.com/office/drawing/2014/main" id="{DF5A8FC3-87B8-425C-AFC8-014722064639}"/>
                    </a:ext>
                  </a:extLst>
                </p:cNvPr>
                <p:cNvPicPr/>
                <p:nvPr/>
              </p:nvPicPr>
              <p:blipFill>
                <a:blip r:embed="rId127"/>
                <a:stretch>
                  <a:fillRect/>
                </a:stretch>
              </p:blipFill>
              <p:spPr>
                <a:xfrm>
                  <a:off x="4618616" y="3693730"/>
                  <a:ext cx="140760" cy="20124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16" name="Ink 115">
                  <a:extLst>
                    <a:ext uri="{FF2B5EF4-FFF2-40B4-BE49-F238E27FC236}">
                      <a16:creationId xmlns:a16="http://schemas.microsoft.com/office/drawing/2014/main" id="{5DD0FA4E-AEBE-5B08-2FFA-BB28600F4B07}"/>
                    </a:ext>
                  </a:extLst>
                </p14:cNvPr>
                <p14:cNvContentPartPr/>
                <p14:nvPr/>
              </p14:nvContentPartPr>
              <p14:xfrm>
                <a:off x="4805816" y="3805330"/>
                <a:ext cx="63360" cy="71280"/>
              </p14:xfrm>
            </p:contentPart>
          </mc:Choice>
          <mc:Fallback>
            <p:pic>
              <p:nvPicPr>
                <p:cNvPr id="116" name="Ink 115">
                  <a:extLst>
                    <a:ext uri="{FF2B5EF4-FFF2-40B4-BE49-F238E27FC236}">
                      <a16:creationId xmlns:a16="http://schemas.microsoft.com/office/drawing/2014/main" id="{5DD0FA4E-AEBE-5B08-2FFA-BB28600F4B07}"/>
                    </a:ext>
                  </a:extLst>
                </p:cNvPr>
                <p:cNvPicPr/>
                <p:nvPr/>
              </p:nvPicPr>
              <p:blipFill>
                <a:blip r:embed="rId129"/>
                <a:stretch>
                  <a:fillRect/>
                </a:stretch>
              </p:blipFill>
              <p:spPr>
                <a:xfrm>
                  <a:off x="4797176" y="3796690"/>
                  <a:ext cx="8100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17" name="Ink 116">
                  <a:extLst>
                    <a:ext uri="{FF2B5EF4-FFF2-40B4-BE49-F238E27FC236}">
                      <a16:creationId xmlns:a16="http://schemas.microsoft.com/office/drawing/2014/main" id="{E9CDF964-E03B-7CFD-2AB4-2F4297828AAE}"/>
                    </a:ext>
                  </a:extLst>
                </p14:cNvPr>
                <p14:cNvContentPartPr/>
                <p14:nvPr/>
              </p14:nvContentPartPr>
              <p14:xfrm>
                <a:off x="4848296" y="3748090"/>
                <a:ext cx="120600" cy="119880"/>
              </p14:xfrm>
            </p:contentPart>
          </mc:Choice>
          <mc:Fallback>
            <p:pic>
              <p:nvPicPr>
                <p:cNvPr id="117" name="Ink 116">
                  <a:extLst>
                    <a:ext uri="{FF2B5EF4-FFF2-40B4-BE49-F238E27FC236}">
                      <a16:creationId xmlns:a16="http://schemas.microsoft.com/office/drawing/2014/main" id="{E9CDF964-E03B-7CFD-2AB4-2F4297828AAE}"/>
                    </a:ext>
                  </a:extLst>
                </p:cNvPr>
                <p:cNvPicPr/>
                <p:nvPr/>
              </p:nvPicPr>
              <p:blipFill>
                <a:blip r:embed="rId131"/>
                <a:stretch>
                  <a:fillRect/>
                </a:stretch>
              </p:blipFill>
              <p:spPr>
                <a:xfrm>
                  <a:off x="4839656" y="3739090"/>
                  <a:ext cx="138240" cy="137520"/>
                </a:xfrm>
                <a:prstGeom prst="rect">
                  <a:avLst/>
                </a:prstGeom>
              </p:spPr>
            </p:pic>
          </mc:Fallback>
        </mc:AlternateContent>
      </p:grpSp>
      <p:grpSp>
        <p:nvGrpSpPr>
          <p:cNvPr id="125" name="Group 124">
            <a:extLst>
              <a:ext uri="{FF2B5EF4-FFF2-40B4-BE49-F238E27FC236}">
                <a16:creationId xmlns:a16="http://schemas.microsoft.com/office/drawing/2014/main" id="{7AD5DC90-3462-2180-0BF3-B665AAA53D37}"/>
              </a:ext>
            </a:extLst>
          </p:cNvPr>
          <p:cNvGrpSpPr/>
          <p:nvPr/>
        </p:nvGrpSpPr>
        <p:grpSpPr>
          <a:xfrm>
            <a:off x="9958496" y="6546370"/>
            <a:ext cx="764280" cy="331920"/>
            <a:chOff x="9958496" y="6546370"/>
            <a:chExt cx="764280" cy="331920"/>
          </a:xfrm>
        </p:grpSpPr>
        <mc:AlternateContent xmlns:mc="http://schemas.openxmlformats.org/markup-compatibility/2006">
          <mc:Choice xmlns:p14="http://schemas.microsoft.com/office/powerpoint/2010/main" Requires="p14">
            <p:contentPart p14:bwMode="auto" r:id="rId132">
              <p14:nvContentPartPr>
                <p14:cNvPr id="119" name="Ink 118">
                  <a:extLst>
                    <a:ext uri="{FF2B5EF4-FFF2-40B4-BE49-F238E27FC236}">
                      <a16:creationId xmlns:a16="http://schemas.microsoft.com/office/drawing/2014/main" id="{E2A70F03-4264-F629-74B9-8CC751E23616}"/>
                    </a:ext>
                  </a:extLst>
                </p14:cNvPr>
                <p14:cNvContentPartPr/>
                <p14:nvPr/>
              </p14:nvContentPartPr>
              <p14:xfrm>
                <a:off x="9958496" y="6668050"/>
                <a:ext cx="39240" cy="163080"/>
              </p14:xfrm>
            </p:contentPart>
          </mc:Choice>
          <mc:Fallback>
            <p:pic>
              <p:nvPicPr>
                <p:cNvPr id="119" name="Ink 118">
                  <a:extLst>
                    <a:ext uri="{FF2B5EF4-FFF2-40B4-BE49-F238E27FC236}">
                      <a16:creationId xmlns:a16="http://schemas.microsoft.com/office/drawing/2014/main" id="{E2A70F03-4264-F629-74B9-8CC751E23616}"/>
                    </a:ext>
                  </a:extLst>
                </p:cNvPr>
                <p:cNvPicPr/>
                <p:nvPr/>
              </p:nvPicPr>
              <p:blipFill>
                <a:blip r:embed="rId133"/>
                <a:stretch>
                  <a:fillRect/>
                </a:stretch>
              </p:blipFill>
              <p:spPr>
                <a:xfrm>
                  <a:off x="9949496" y="6659050"/>
                  <a:ext cx="5688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20" name="Ink 119">
                  <a:extLst>
                    <a:ext uri="{FF2B5EF4-FFF2-40B4-BE49-F238E27FC236}">
                      <a16:creationId xmlns:a16="http://schemas.microsoft.com/office/drawing/2014/main" id="{968E04C9-475B-A54C-74AD-E9A19E18A2DF}"/>
                    </a:ext>
                  </a:extLst>
                </p14:cNvPr>
                <p14:cNvContentPartPr/>
                <p14:nvPr/>
              </p14:nvContentPartPr>
              <p14:xfrm>
                <a:off x="10094576" y="6619090"/>
                <a:ext cx="75960" cy="179280"/>
              </p14:xfrm>
            </p:contentPart>
          </mc:Choice>
          <mc:Fallback>
            <p:pic>
              <p:nvPicPr>
                <p:cNvPr id="120" name="Ink 119">
                  <a:extLst>
                    <a:ext uri="{FF2B5EF4-FFF2-40B4-BE49-F238E27FC236}">
                      <a16:creationId xmlns:a16="http://schemas.microsoft.com/office/drawing/2014/main" id="{968E04C9-475B-A54C-74AD-E9A19E18A2DF}"/>
                    </a:ext>
                  </a:extLst>
                </p:cNvPr>
                <p:cNvPicPr/>
                <p:nvPr/>
              </p:nvPicPr>
              <p:blipFill>
                <a:blip r:embed="rId135"/>
                <a:stretch>
                  <a:fillRect/>
                </a:stretch>
              </p:blipFill>
              <p:spPr>
                <a:xfrm>
                  <a:off x="10085936" y="6610090"/>
                  <a:ext cx="9360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21" name="Ink 120">
                  <a:extLst>
                    <a:ext uri="{FF2B5EF4-FFF2-40B4-BE49-F238E27FC236}">
                      <a16:creationId xmlns:a16="http://schemas.microsoft.com/office/drawing/2014/main" id="{B3A41571-EEE4-71DB-C84C-028609034647}"/>
                    </a:ext>
                  </a:extLst>
                </p14:cNvPr>
                <p14:cNvContentPartPr/>
                <p14:nvPr/>
              </p14:nvContentPartPr>
              <p14:xfrm>
                <a:off x="10265216" y="6755530"/>
                <a:ext cx="23760" cy="122760"/>
              </p14:xfrm>
            </p:contentPart>
          </mc:Choice>
          <mc:Fallback>
            <p:pic>
              <p:nvPicPr>
                <p:cNvPr id="121" name="Ink 120">
                  <a:extLst>
                    <a:ext uri="{FF2B5EF4-FFF2-40B4-BE49-F238E27FC236}">
                      <a16:creationId xmlns:a16="http://schemas.microsoft.com/office/drawing/2014/main" id="{B3A41571-EEE4-71DB-C84C-028609034647}"/>
                    </a:ext>
                  </a:extLst>
                </p:cNvPr>
                <p:cNvPicPr/>
                <p:nvPr/>
              </p:nvPicPr>
              <p:blipFill>
                <a:blip r:embed="rId137"/>
                <a:stretch>
                  <a:fillRect/>
                </a:stretch>
              </p:blipFill>
              <p:spPr>
                <a:xfrm>
                  <a:off x="10256576" y="6746530"/>
                  <a:ext cx="4140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22" name="Ink 121">
                  <a:extLst>
                    <a:ext uri="{FF2B5EF4-FFF2-40B4-BE49-F238E27FC236}">
                      <a16:creationId xmlns:a16="http://schemas.microsoft.com/office/drawing/2014/main" id="{2D419471-0CC2-7591-AFA2-3CF932F2872B}"/>
                    </a:ext>
                  </a:extLst>
                </p14:cNvPr>
                <p14:cNvContentPartPr/>
                <p14:nvPr/>
              </p14:nvContentPartPr>
              <p14:xfrm>
                <a:off x="10371056" y="6621970"/>
                <a:ext cx="54720" cy="128880"/>
              </p14:xfrm>
            </p:contentPart>
          </mc:Choice>
          <mc:Fallback>
            <p:pic>
              <p:nvPicPr>
                <p:cNvPr id="122" name="Ink 121">
                  <a:extLst>
                    <a:ext uri="{FF2B5EF4-FFF2-40B4-BE49-F238E27FC236}">
                      <a16:creationId xmlns:a16="http://schemas.microsoft.com/office/drawing/2014/main" id="{2D419471-0CC2-7591-AFA2-3CF932F2872B}"/>
                    </a:ext>
                  </a:extLst>
                </p:cNvPr>
                <p:cNvPicPr/>
                <p:nvPr/>
              </p:nvPicPr>
              <p:blipFill>
                <a:blip r:embed="rId139"/>
                <a:stretch>
                  <a:fillRect/>
                </a:stretch>
              </p:blipFill>
              <p:spPr>
                <a:xfrm>
                  <a:off x="10362056" y="6613330"/>
                  <a:ext cx="7236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23" name="Ink 122">
                  <a:extLst>
                    <a:ext uri="{FF2B5EF4-FFF2-40B4-BE49-F238E27FC236}">
                      <a16:creationId xmlns:a16="http://schemas.microsoft.com/office/drawing/2014/main" id="{8A2CA403-79D7-F37D-BEAA-63B4AC11C8E2}"/>
                    </a:ext>
                  </a:extLst>
                </p14:cNvPr>
                <p14:cNvContentPartPr/>
                <p14:nvPr/>
              </p14:nvContentPartPr>
              <p14:xfrm>
                <a:off x="10505696" y="6546370"/>
                <a:ext cx="217080" cy="154080"/>
              </p14:xfrm>
            </p:contentPart>
          </mc:Choice>
          <mc:Fallback>
            <p:pic>
              <p:nvPicPr>
                <p:cNvPr id="123" name="Ink 122">
                  <a:extLst>
                    <a:ext uri="{FF2B5EF4-FFF2-40B4-BE49-F238E27FC236}">
                      <a16:creationId xmlns:a16="http://schemas.microsoft.com/office/drawing/2014/main" id="{8A2CA403-79D7-F37D-BEAA-63B4AC11C8E2}"/>
                    </a:ext>
                  </a:extLst>
                </p:cNvPr>
                <p:cNvPicPr/>
                <p:nvPr/>
              </p:nvPicPr>
              <p:blipFill>
                <a:blip r:embed="rId141"/>
                <a:stretch>
                  <a:fillRect/>
                </a:stretch>
              </p:blipFill>
              <p:spPr>
                <a:xfrm>
                  <a:off x="10496696" y="6537730"/>
                  <a:ext cx="234720" cy="171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2">
            <p14:nvContentPartPr>
              <p14:cNvPr id="126" name="Ink 125">
                <a:extLst>
                  <a:ext uri="{FF2B5EF4-FFF2-40B4-BE49-F238E27FC236}">
                    <a16:creationId xmlns:a16="http://schemas.microsoft.com/office/drawing/2014/main" id="{AC715A11-1C4A-ED62-5788-1C6E3B9392B2}"/>
                  </a:ext>
                </a:extLst>
              </p14:cNvPr>
              <p14:cNvContentPartPr/>
              <p14:nvPr/>
            </p14:nvContentPartPr>
            <p14:xfrm>
              <a:off x="9413456" y="784210"/>
              <a:ext cx="182520" cy="4641840"/>
            </p14:xfrm>
          </p:contentPart>
        </mc:Choice>
        <mc:Fallback>
          <p:pic>
            <p:nvPicPr>
              <p:cNvPr id="126" name="Ink 125">
                <a:extLst>
                  <a:ext uri="{FF2B5EF4-FFF2-40B4-BE49-F238E27FC236}">
                    <a16:creationId xmlns:a16="http://schemas.microsoft.com/office/drawing/2014/main" id="{AC715A11-1C4A-ED62-5788-1C6E3B9392B2}"/>
                  </a:ext>
                </a:extLst>
              </p:cNvPr>
              <p:cNvPicPr/>
              <p:nvPr/>
            </p:nvPicPr>
            <p:blipFill>
              <a:blip r:embed="rId143"/>
              <a:stretch>
                <a:fillRect/>
              </a:stretch>
            </p:blipFill>
            <p:spPr>
              <a:xfrm>
                <a:off x="9404456" y="775210"/>
                <a:ext cx="200160" cy="465948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135" name="Ink 134">
                <a:extLst>
                  <a:ext uri="{FF2B5EF4-FFF2-40B4-BE49-F238E27FC236}">
                    <a16:creationId xmlns:a16="http://schemas.microsoft.com/office/drawing/2014/main" id="{716FC367-3371-2BD0-26B1-2EB07910C6C8}"/>
                  </a:ext>
                </a:extLst>
              </p14:cNvPr>
              <p14:cNvContentPartPr/>
              <p14:nvPr/>
            </p14:nvContentPartPr>
            <p14:xfrm>
              <a:off x="10059296" y="1489090"/>
              <a:ext cx="297000" cy="855720"/>
            </p14:xfrm>
          </p:contentPart>
        </mc:Choice>
        <mc:Fallback>
          <p:pic>
            <p:nvPicPr>
              <p:cNvPr id="135" name="Ink 134">
                <a:extLst>
                  <a:ext uri="{FF2B5EF4-FFF2-40B4-BE49-F238E27FC236}">
                    <a16:creationId xmlns:a16="http://schemas.microsoft.com/office/drawing/2014/main" id="{716FC367-3371-2BD0-26B1-2EB07910C6C8}"/>
                  </a:ext>
                </a:extLst>
              </p:cNvPr>
              <p:cNvPicPr/>
              <p:nvPr/>
            </p:nvPicPr>
            <p:blipFill>
              <a:blip r:embed="rId145"/>
              <a:stretch>
                <a:fillRect/>
              </a:stretch>
            </p:blipFill>
            <p:spPr>
              <a:xfrm>
                <a:off x="10050296" y="1480450"/>
                <a:ext cx="314640" cy="87336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136" name="Ink 135">
                <a:extLst>
                  <a:ext uri="{FF2B5EF4-FFF2-40B4-BE49-F238E27FC236}">
                    <a16:creationId xmlns:a16="http://schemas.microsoft.com/office/drawing/2014/main" id="{FF22C077-A190-5292-51DB-ABAD5B65169C}"/>
                  </a:ext>
                </a:extLst>
              </p14:cNvPr>
              <p14:cNvContentPartPr/>
              <p14:nvPr/>
            </p14:nvContentPartPr>
            <p14:xfrm>
              <a:off x="10060016" y="1797970"/>
              <a:ext cx="15480" cy="10800"/>
            </p14:xfrm>
          </p:contentPart>
        </mc:Choice>
        <mc:Fallback>
          <p:pic>
            <p:nvPicPr>
              <p:cNvPr id="136" name="Ink 135">
                <a:extLst>
                  <a:ext uri="{FF2B5EF4-FFF2-40B4-BE49-F238E27FC236}">
                    <a16:creationId xmlns:a16="http://schemas.microsoft.com/office/drawing/2014/main" id="{FF22C077-A190-5292-51DB-ABAD5B65169C}"/>
                  </a:ext>
                </a:extLst>
              </p:cNvPr>
              <p:cNvPicPr/>
              <p:nvPr/>
            </p:nvPicPr>
            <p:blipFill>
              <a:blip r:embed="rId147"/>
              <a:stretch>
                <a:fillRect/>
              </a:stretch>
            </p:blipFill>
            <p:spPr>
              <a:xfrm>
                <a:off x="10051016" y="1788970"/>
                <a:ext cx="33120" cy="2844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137" name="Ink 136">
                <a:extLst>
                  <a:ext uri="{FF2B5EF4-FFF2-40B4-BE49-F238E27FC236}">
                    <a16:creationId xmlns:a16="http://schemas.microsoft.com/office/drawing/2014/main" id="{4C4C262E-8041-0622-E277-6E8963000CD9}"/>
                  </a:ext>
                </a:extLst>
              </p14:cNvPr>
              <p14:cNvContentPartPr/>
              <p14:nvPr/>
            </p14:nvContentPartPr>
            <p14:xfrm>
              <a:off x="11146136" y="1357330"/>
              <a:ext cx="371880" cy="298440"/>
            </p14:xfrm>
          </p:contentPart>
        </mc:Choice>
        <mc:Fallback>
          <p:pic>
            <p:nvPicPr>
              <p:cNvPr id="137" name="Ink 136">
                <a:extLst>
                  <a:ext uri="{FF2B5EF4-FFF2-40B4-BE49-F238E27FC236}">
                    <a16:creationId xmlns:a16="http://schemas.microsoft.com/office/drawing/2014/main" id="{4C4C262E-8041-0622-E277-6E8963000CD9}"/>
                  </a:ext>
                </a:extLst>
              </p:cNvPr>
              <p:cNvPicPr/>
              <p:nvPr/>
            </p:nvPicPr>
            <p:blipFill>
              <a:blip r:embed="rId149"/>
              <a:stretch>
                <a:fillRect/>
              </a:stretch>
            </p:blipFill>
            <p:spPr>
              <a:xfrm>
                <a:off x="11137496" y="1348330"/>
                <a:ext cx="389520" cy="316080"/>
              </a:xfrm>
              <a:prstGeom prst="rect">
                <a:avLst/>
              </a:prstGeom>
            </p:spPr>
          </p:pic>
        </mc:Fallback>
      </mc:AlternateContent>
      <p:grpSp>
        <p:nvGrpSpPr>
          <p:cNvPr id="145" name="Group 144">
            <a:extLst>
              <a:ext uri="{FF2B5EF4-FFF2-40B4-BE49-F238E27FC236}">
                <a16:creationId xmlns:a16="http://schemas.microsoft.com/office/drawing/2014/main" id="{AF9DB1EE-6689-94AF-7E78-DA2F9A66306B}"/>
              </a:ext>
            </a:extLst>
          </p:cNvPr>
          <p:cNvGrpSpPr/>
          <p:nvPr/>
        </p:nvGrpSpPr>
        <p:grpSpPr>
          <a:xfrm>
            <a:off x="9570416" y="2674570"/>
            <a:ext cx="2186640" cy="2806200"/>
            <a:chOff x="9570416" y="2674570"/>
            <a:chExt cx="2186640" cy="2806200"/>
          </a:xfrm>
        </p:grpSpPr>
        <mc:AlternateContent xmlns:mc="http://schemas.openxmlformats.org/markup-compatibility/2006">
          <mc:Choice xmlns:p14="http://schemas.microsoft.com/office/powerpoint/2010/main" Requires="p14">
            <p:contentPart p14:bwMode="auto" r:id="rId150">
              <p14:nvContentPartPr>
                <p14:cNvPr id="127" name="Ink 126">
                  <a:extLst>
                    <a:ext uri="{FF2B5EF4-FFF2-40B4-BE49-F238E27FC236}">
                      <a16:creationId xmlns:a16="http://schemas.microsoft.com/office/drawing/2014/main" id="{3988CE09-EED7-FE3C-4A21-2C2EBFEA9C4B}"/>
                    </a:ext>
                  </a:extLst>
                </p14:cNvPr>
                <p14:cNvContentPartPr/>
                <p14:nvPr/>
              </p14:nvContentPartPr>
              <p14:xfrm>
                <a:off x="10268816" y="5383930"/>
                <a:ext cx="426240" cy="96840"/>
              </p14:xfrm>
            </p:contentPart>
          </mc:Choice>
          <mc:Fallback>
            <p:pic>
              <p:nvPicPr>
                <p:cNvPr id="127" name="Ink 126">
                  <a:extLst>
                    <a:ext uri="{FF2B5EF4-FFF2-40B4-BE49-F238E27FC236}">
                      <a16:creationId xmlns:a16="http://schemas.microsoft.com/office/drawing/2014/main" id="{3988CE09-EED7-FE3C-4A21-2C2EBFEA9C4B}"/>
                    </a:ext>
                  </a:extLst>
                </p:cNvPr>
                <p:cNvPicPr/>
                <p:nvPr/>
              </p:nvPicPr>
              <p:blipFill>
                <a:blip r:embed="rId151"/>
                <a:stretch>
                  <a:fillRect/>
                </a:stretch>
              </p:blipFill>
              <p:spPr>
                <a:xfrm>
                  <a:off x="10259816" y="5374930"/>
                  <a:ext cx="44388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28" name="Ink 127">
                  <a:extLst>
                    <a:ext uri="{FF2B5EF4-FFF2-40B4-BE49-F238E27FC236}">
                      <a16:creationId xmlns:a16="http://schemas.microsoft.com/office/drawing/2014/main" id="{9F5B1BF0-2DC1-2830-450A-7A8773260C89}"/>
                    </a:ext>
                  </a:extLst>
                </p14:cNvPr>
                <p14:cNvContentPartPr/>
                <p14:nvPr/>
              </p14:nvContentPartPr>
              <p14:xfrm>
                <a:off x="10231016" y="5340730"/>
                <a:ext cx="141480" cy="138960"/>
              </p14:xfrm>
            </p:contentPart>
          </mc:Choice>
          <mc:Fallback>
            <p:pic>
              <p:nvPicPr>
                <p:cNvPr id="128" name="Ink 127">
                  <a:extLst>
                    <a:ext uri="{FF2B5EF4-FFF2-40B4-BE49-F238E27FC236}">
                      <a16:creationId xmlns:a16="http://schemas.microsoft.com/office/drawing/2014/main" id="{9F5B1BF0-2DC1-2830-450A-7A8773260C89}"/>
                    </a:ext>
                  </a:extLst>
                </p:cNvPr>
                <p:cNvPicPr/>
                <p:nvPr/>
              </p:nvPicPr>
              <p:blipFill>
                <a:blip r:embed="rId153"/>
                <a:stretch>
                  <a:fillRect/>
                </a:stretch>
              </p:blipFill>
              <p:spPr>
                <a:xfrm>
                  <a:off x="10222376" y="5331730"/>
                  <a:ext cx="15912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29" name="Ink 128">
                  <a:extLst>
                    <a:ext uri="{FF2B5EF4-FFF2-40B4-BE49-F238E27FC236}">
                      <a16:creationId xmlns:a16="http://schemas.microsoft.com/office/drawing/2014/main" id="{9313F0CF-58CF-15B0-280B-1B4D373E67B2}"/>
                    </a:ext>
                  </a:extLst>
                </p14:cNvPr>
                <p14:cNvContentPartPr/>
                <p14:nvPr/>
              </p14:nvContentPartPr>
              <p14:xfrm>
                <a:off x="10965416" y="5198170"/>
                <a:ext cx="16920" cy="181800"/>
              </p14:xfrm>
            </p:contentPart>
          </mc:Choice>
          <mc:Fallback>
            <p:pic>
              <p:nvPicPr>
                <p:cNvPr id="129" name="Ink 128">
                  <a:extLst>
                    <a:ext uri="{FF2B5EF4-FFF2-40B4-BE49-F238E27FC236}">
                      <a16:creationId xmlns:a16="http://schemas.microsoft.com/office/drawing/2014/main" id="{9313F0CF-58CF-15B0-280B-1B4D373E67B2}"/>
                    </a:ext>
                  </a:extLst>
                </p:cNvPr>
                <p:cNvPicPr/>
                <p:nvPr/>
              </p:nvPicPr>
              <p:blipFill>
                <a:blip r:embed="rId155"/>
                <a:stretch>
                  <a:fillRect/>
                </a:stretch>
              </p:blipFill>
              <p:spPr>
                <a:xfrm>
                  <a:off x="10956776" y="5189530"/>
                  <a:ext cx="3456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30" name="Ink 129">
                  <a:extLst>
                    <a:ext uri="{FF2B5EF4-FFF2-40B4-BE49-F238E27FC236}">
                      <a16:creationId xmlns:a16="http://schemas.microsoft.com/office/drawing/2014/main" id="{A39C3A7D-E590-A8AA-C2C1-6F6CE91DDBBE}"/>
                    </a:ext>
                  </a:extLst>
                </p14:cNvPr>
                <p14:cNvContentPartPr/>
                <p14:nvPr/>
              </p14:nvContentPartPr>
              <p14:xfrm>
                <a:off x="10904216" y="5182690"/>
                <a:ext cx="196920" cy="188640"/>
              </p14:xfrm>
            </p:contentPart>
          </mc:Choice>
          <mc:Fallback>
            <p:pic>
              <p:nvPicPr>
                <p:cNvPr id="130" name="Ink 129">
                  <a:extLst>
                    <a:ext uri="{FF2B5EF4-FFF2-40B4-BE49-F238E27FC236}">
                      <a16:creationId xmlns:a16="http://schemas.microsoft.com/office/drawing/2014/main" id="{A39C3A7D-E590-A8AA-C2C1-6F6CE91DDBBE}"/>
                    </a:ext>
                  </a:extLst>
                </p:cNvPr>
                <p:cNvPicPr/>
                <p:nvPr/>
              </p:nvPicPr>
              <p:blipFill>
                <a:blip r:embed="rId157"/>
                <a:stretch>
                  <a:fillRect/>
                </a:stretch>
              </p:blipFill>
              <p:spPr>
                <a:xfrm>
                  <a:off x="10895576" y="5174050"/>
                  <a:ext cx="214560" cy="2062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31" name="Ink 130">
                  <a:extLst>
                    <a:ext uri="{FF2B5EF4-FFF2-40B4-BE49-F238E27FC236}">
                      <a16:creationId xmlns:a16="http://schemas.microsoft.com/office/drawing/2014/main" id="{0561E03F-C426-614A-3571-052DB3DFD894}"/>
                    </a:ext>
                  </a:extLst>
                </p14:cNvPr>
                <p14:cNvContentPartPr/>
                <p14:nvPr/>
              </p14:nvContentPartPr>
              <p14:xfrm>
                <a:off x="11163056" y="5243530"/>
                <a:ext cx="71640" cy="28800"/>
              </p14:xfrm>
            </p:contentPart>
          </mc:Choice>
          <mc:Fallback>
            <p:pic>
              <p:nvPicPr>
                <p:cNvPr id="131" name="Ink 130">
                  <a:extLst>
                    <a:ext uri="{FF2B5EF4-FFF2-40B4-BE49-F238E27FC236}">
                      <a16:creationId xmlns:a16="http://schemas.microsoft.com/office/drawing/2014/main" id="{0561E03F-C426-614A-3571-052DB3DFD894}"/>
                    </a:ext>
                  </a:extLst>
                </p:cNvPr>
                <p:cNvPicPr/>
                <p:nvPr/>
              </p:nvPicPr>
              <p:blipFill>
                <a:blip r:embed="rId159"/>
                <a:stretch>
                  <a:fillRect/>
                </a:stretch>
              </p:blipFill>
              <p:spPr>
                <a:xfrm>
                  <a:off x="11154416" y="5234890"/>
                  <a:ext cx="8928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32" name="Ink 131">
                  <a:extLst>
                    <a:ext uri="{FF2B5EF4-FFF2-40B4-BE49-F238E27FC236}">
                      <a16:creationId xmlns:a16="http://schemas.microsoft.com/office/drawing/2014/main" id="{5CCCB978-B4EA-98C4-1AC7-BEFD9872A815}"/>
                    </a:ext>
                  </a:extLst>
                </p14:cNvPr>
                <p14:cNvContentPartPr/>
                <p14:nvPr/>
              </p14:nvContentPartPr>
              <p14:xfrm>
                <a:off x="11323256" y="4917010"/>
                <a:ext cx="433800" cy="323640"/>
              </p14:xfrm>
            </p:contentPart>
          </mc:Choice>
          <mc:Fallback>
            <p:pic>
              <p:nvPicPr>
                <p:cNvPr id="132" name="Ink 131">
                  <a:extLst>
                    <a:ext uri="{FF2B5EF4-FFF2-40B4-BE49-F238E27FC236}">
                      <a16:creationId xmlns:a16="http://schemas.microsoft.com/office/drawing/2014/main" id="{5CCCB978-B4EA-98C4-1AC7-BEFD9872A815}"/>
                    </a:ext>
                  </a:extLst>
                </p:cNvPr>
                <p:cNvPicPr/>
                <p:nvPr/>
              </p:nvPicPr>
              <p:blipFill>
                <a:blip r:embed="rId161"/>
                <a:stretch>
                  <a:fillRect/>
                </a:stretch>
              </p:blipFill>
              <p:spPr>
                <a:xfrm>
                  <a:off x="11314256" y="4908370"/>
                  <a:ext cx="451440" cy="34128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38" name="Ink 137">
                  <a:extLst>
                    <a:ext uri="{FF2B5EF4-FFF2-40B4-BE49-F238E27FC236}">
                      <a16:creationId xmlns:a16="http://schemas.microsoft.com/office/drawing/2014/main" id="{A2F12B07-6FB6-C7B9-ED20-134C503F6571}"/>
                    </a:ext>
                  </a:extLst>
                </p14:cNvPr>
                <p14:cNvContentPartPr/>
                <p14:nvPr/>
              </p14:nvContentPartPr>
              <p14:xfrm>
                <a:off x="9602456" y="2832610"/>
                <a:ext cx="72720" cy="2291760"/>
              </p14:xfrm>
            </p:contentPart>
          </mc:Choice>
          <mc:Fallback>
            <p:pic>
              <p:nvPicPr>
                <p:cNvPr id="138" name="Ink 137">
                  <a:extLst>
                    <a:ext uri="{FF2B5EF4-FFF2-40B4-BE49-F238E27FC236}">
                      <a16:creationId xmlns:a16="http://schemas.microsoft.com/office/drawing/2014/main" id="{A2F12B07-6FB6-C7B9-ED20-134C503F6571}"/>
                    </a:ext>
                  </a:extLst>
                </p:cNvPr>
                <p:cNvPicPr/>
                <p:nvPr/>
              </p:nvPicPr>
              <p:blipFill>
                <a:blip r:embed="rId163"/>
                <a:stretch>
                  <a:fillRect/>
                </a:stretch>
              </p:blipFill>
              <p:spPr>
                <a:xfrm>
                  <a:off x="9593816" y="2823970"/>
                  <a:ext cx="90360" cy="230940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39" name="Ink 138">
                  <a:extLst>
                    <a:ext uri="{FF2B5EF4-FFF2-40B4-BE49-F238E27FC236}">
                      <a16:creationId xmlns:a16="http://schemas.microsoft.com/office/drawing/2014/main" id="{BBF53C89-5924-4AEB-4496-3D3A71AB0355}"/>
                    </a:ext>
                  </a:extLst>
                </p14:cNvPr>
                <p14:cNvContentPartPr/>
                <p14:nvPr/>
              </p14:nvContentPartPr>
              <p14:xfrm>
                <a:off x="9570416" y="5052730"/>
                <a:ext cx="78120" cy="61920"/>
              </p14:xfrm>
            </p:contentPart>
          </mc:Choice>
          <mc:Fallback>
            <p:pic>
              <p:nvPicPr>
                <p:cNvPr id="139" name="Ink 138">
                  <a:extLst>
                    <a:ext uri="{FF2B5EF4-FFF2-40B4-BE49-F238E27FC236}">
                      <a16:creationId xmlns:a16="http://schemas.microsoft.com/office/drawing/2014/main" id="{BBF53C89-5924-4AEB-4496-3D3A71AB0355}"/>
                    </a:ext>
                  </a:extLst>
                </p:cNvPr>
                <p:cNvPicPr/>
                <p:nvPr/>
              </p:nvPicPr>
              <p:blipFill>
                <a:blip r:embed="rId165"/>
                <a:stretch>
                  <a:fillRect/>
                </a:stretch>
              </p:blipFill>
              <p:spPr>
                <a:xfrm>
                  <a:off x="9561416" y="5044090"/>
                  <a:ext cx="9576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41" name="Ink 140">
                  <a:extLst>
                    <a:ext uri="{FF2B5EF4-FFF2-40B4-BE49-F238E27FC236}">
                      <a16:creationId xmlns:a16="http://schemas.microsoft.com/office/drawing/2014/main" id="{B3F09837-24F4-F5CC-BA11-9CC51599F858}"/>
                    </a:ext>
                  </a:extLst>
                </p14:cNvPr>
                <p14:cNvContentPartPr/>
                <p14:nvPr/>
              </p14:nvContentPartPr>
              <p14:xfrm>
                <a:off x="9789296" y="2674570"/>
                <a:ext cx="578160" cy="594000"/>
              </p14:xfrm>
            </p:contentPart>
          </mc:Choice>
          <mc:Fallback>
            <p:pic>
              <p:nvPicPr>
                <p:cNvPr id="141" name="Ink 140">
                  <a:extLst>
                    <a:ext uri="{FF2B5EF4-FFF2-40B4-BE49-F238E27FC236}">
                      <a16:creationId xmlns:a16="http://schemas.microsoft.com/office/drawing/2014/main" id="{B3F09837-24F4-F5CC-BA11-9CC51599F858}"/>
                    </a:ext>
                  </a:extLst>
                </p:cNvPr>
                <p:cNvPicPr/>
                <p:nvPr/>
              </p:nvPicPr>
              <p:blipFill>
                <a:blip r:embed="rId167"/>
                <a:stretch>
                  <a:fillRect/>
                </a:stretch>
              </p:blipFill>
              <p:spPr>
                <a:xfrm>
                  <a:off x="9780656" y="2665570"/>
                  <a:ext cx="595800" cy="61164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42" name="Ink 141">
                  <a:extLst>
                    <a:ext uri="{FF2B5EF4-FFF2-40B4-BE49-F238E27FC236}">
                      <a16:creationId xmlns:a16="http://schemas.microsoft.com/office/drawing/2014/main" id="{71CBCC26-599E-B479-B60C-4DCDD5A91DE9}"/>
                    </a:ext>
                  </a:extLst>
                </p14:cNvPr>
                <p14:cNvContentPartPr/>
                <p14:nvPr/>
              </p14:nvContentPartPr>
              <p14:xfrm>
                <a:off x="9709376" y="3374770"/>
                <a:ext cx="637560" cy="669600"/>
              </p14:xfrm>
            </p:contentPart>
          </mc:Choice>
          <mc:Fallback>
            <p:pic>
              <p:nvPicPr>
                <p:cNvPr id="142" name="Ink 141">
                  <a:extLst>
                    <a:ext uri="{FF2B5EF4-FFF2-40B4-BE49-F238E27FC236}">
                      <a16:creationId xmlns:a16="http://schemas.microsoft.com/office/drawing/2014/main" id="{71CBCC26-599E-B479-B60C-4DCDD5A91DE9}"/>
                    </a:ext>
                  </a:extLst>
                </p:cNvPr>
                <p:cNvPicPr/>
                <p:nvPr/>
              </p:nvPicPr>
              <p:blipFill>
                <a:blip r:embed="rId169"/>
                <a:stretch>
                  <a:fillRect/>
                </a:stretch>
              </p:blipFill>
              <p:spPr>
                <a:xfrm>
                  <a:off x="9700376" y="3366130"/>
                  <a:ext cx="655200" cy="68724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43" name="Ink 142">
                  <a:extLst>
                    <a:ext uri="{FF2B5EF4-FFF2-40B4-BE49-F238E27FC236}">
                      <a16:creationId xmlns:a16="http://schemas.microsoft.com/office/drawing/2014/main" id="{1BE46197-B544-7194-506E-4533AF1A0AA4}"/>
                    </a:ext>
                  </a:extLst>
                </p14:cNvPr>
                <p14:cNvContentPartPr/>
                <p14:nvPr/>
              </p14:nvContentPartPr>
              <p14:xfrm>
                <a:off x="9692096" y="3920890"/>
                <a:ext cx="648000" cy="743760"/>
              </p14:xfrm>
            </p:contentPart>
          </mc:Choice>
          <mc:Fallback>
            <p:pic>
              <p:nvPicPr>
                <p:cNvPr id="143" name="Ink 142">
                  <a:extLst>
                    <a:ext uri="{FF2B5EF4-FFF2-40B4-BE49-F238E27FC236}">
                      <a16:creationId xmlns:a16="http://schemas.microsoft.com/office/drawing/2014/main" id="{1BE46197-B544-7194-506E-4533AF1A0AA4}"/>
                    </a:ext>
                  </a:extLst>
                </p:cNvPr>
                <p:cNvPicPr/>
                <p:nvPr/>
              </p:nvPicPr>
              <p:blipFill>
                <a:blip r:embed="rId171"/>
                <a:stretch>
                  <a:fillRect/>
                </a:stretch>
              </p:blipFill>
              <p:spPr>
                <a:xfrm>
                  <a:off x="9683096" y="3911890"/>
                  <a:ext cx="665640" cy="76140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44" name="Ink 143">
                  <a:extLst>
                    <a:ext uri="{FF2B5EF4-FFF2-40B4-BE49-F238E27FC236}">
                      <a16:creationId xmlns:a16="http://schemas.microsoft.com/office/drawing/2014/main" id="{B918B2BA-E15F-8F1C-54DC-83901137BE87}"/>
                    </a:ext>
                  </a:extLst>
                </p14:cNvPr>
                <p14:cNvContentPartPr/>
                <p14:nvPr/>
              </p14:nvContentPartPr>
              <p14:xfrm>
                <a:off x="9726656" y="4602730"/>
                <a:ext cx="528120" cy="653040"/>
              </p14:xfrm>
            </p:contentPart>
          </mc:Choice>
          <mc:Fallback>
            <p:pic>
              <p:nvPicPr>
                <p:cNvPr id="144" name="Ink 143">
                  <a:extLst>
                    <a:ext uri="{FF2B5EF4-FFF2-40B4-BE49-F238E27FC236}">
                      <a16:creationId xmlns:a16="http://schemas.microsoft.com/office/drawing/2014/main" id="{B918B2BA-E15F-8F1C-54DC-83901137BE87}"/>
                    </a:ext>
                  </a:extLst>
                </p:cNvPr>
                <p:cNvPicPr/>
                <p:nvPr/>
              </p:nvPicPr>
              <p:blipFill>
                <a:blip r:embed="rId173"/>
                <a:stretch>
                  <a:fillRect/>
                </a:stretch>
              </p:blipFill>
              <p:spPr>
                <a:xfrm>
                  <a:off x="9717656" y="4594090"/>
                  <a:ext cx="545760" cy="670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4">
            <p14:nvContentPartPr>
              <p14:cNvPr id="146" name="Ink 145">
                <a:extLst>
                  <a:ext uri="{FF2B5EF4-FFF2-40B4-BE49-F238E27FC236}">
                    <a16:creationId xmlns:a16="http://schemas.microsoft.com/office/drawing/2014/main" id="{7BFC196F-151B-522A-460D-46F18C0EF365}"/>
                  </a:ext>
                </a:extLst>
              </p14:cNvPr>
              <p14:cNvContentPartPr/>
              <p14:nvPr/>
            </p14:nvContentPartPr>
            <p14:xfrm>
              <a:off x="11388416" y="2006770"/>
              <a:ext cx="57600" cy="94680"/>
            </p14:xfrm>
          </p:contentPart>
        </mc:Choice>
        <mc:Fallback>
          <p:pic>
            <p:nvPicPr>
              <p:cNvPr id="146" name="Ink 145">
                <a:extLst>
                  <a:ext uri="{FF2B5EF4-FFF2-40B4-BE49-F238E27FC236}">
                    <a16:creationId xmlns:a16="http://schemas.microsoft.com/office/drawing/2014/main" id="{7BFC196F-151B-522A-460D-46F18C0EF365}"/>
                  </a:ext>
                </a:extLst>
              </p:cNvPr>
              <p:cNvPicPr/>
              <p:nvPr/>
            </p:nvPicPr>
            <p:blipFill>
              <a:blip r:embed="rId175"/>
              <a:stretch>
                <a:fillRect/>
              </a:stretch>
            </p:blipFill>
            <p:spPr>
              <a:xfrm>
                <a:off x="11379416" y="1997770"/>
                <a:ext cx="75240" cy="11232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47" name="Ink 146">
                <a:extLst>
                  <a:ext uri="{FF2B5EF4-FFF2-40B4-BE49-F238E27FC236}">
                    <a16:creationId xmlns:a16="http://schemas.microsoft.com/office/drawing/2014/main" id="{44DA2320-34FC-57F5-C407-830A1EDF83E7}"/>
                  </a:ext>
                </a:extLst>
              </p14:cNvPr>
              <p14:cNvContentPartPr/>
              <p14:nvPr/>
            </p14:nvContentPartPr>
            <p14:xfrm>
              <a:off x="11590736" y="2780770"/>
              <a:ext cx="38880" cy="111600"/>
            </p14:xfrm>
          </p:contentPart>
        </mc:Choice>
        <mc:Fallback>
          <p:pic>
            <p:nvPicPr>
              <p:cNvPr id="147" name="Ink 146">
                <a:extLst>
                  <a:ext uri="{FF2B5EF4-FFF2-40B4-BE49-F238E27FC236}">
                    <a16:creationId xmlns:a16="http://schemas.microsoft.com/office/drawing/2014/main" id="{44DA2320-34FC-57F5-C407-830A1EDF83E7}"/>
                  </a:ext>
                </a:extLst>
              </p:cNvPr>
              <p:cNvPicPr/>
              <p:nvPr/>
            </p:nvPicPr>
            <p:blipFill>
              <a:blip r:embed="rId177"/>
              <a:stretch>
                <a:fillRect/>
              </a:stretch>
            </p:blipFill>
            <p:spPr>
              <a:xfrm>
                <a:off x="11581736" y="2772130"/>
                <a:ext cx="5652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48" name="Ink 147">
                <a:extLst>
                  <a:ext uri="{FF2B5EF4-FFF2-40B4-BE49-F238E27FC236}">
                    <a16:creationId xmlns:a16="http://schemas.microsoft.com/office/drawing/2014/main" id="{2B191CF9-188D-5B2C-20E4-37483336C9C2}"/>
                  </a:ext>
                </a:extLst>
              </p14:cNvPr>
              <p14:cNvContentPartPr/>
              <p14:nvPr/>
            </p14:nvContentPartPr>
            <p14:xfrm>
              <a:off x="11615216" y="3311050"/>
              <a:ext cx="10080" cy="127080"/>
            </p14:xfrm>
          </p:contentPart>
        </mc:Choice>
        <mc:Fallback>
          <p:pic>
            <p:nvPicPr>
              <p:cNvPr id="148" name="Ink 147">
                <a:extLst>
                  <a:ext uri="{FF2B5EF4-FFF2-40B4-BE49-F238E27FC236}">
                    <a16:creationId xmlns:a16="http://schemas.microsoft.com/office/drawing/2014/main" id="{2B191CF9-188D-5B2C-20E4-37483336C9C2}"/>
                  </a:ext>
                </a:extLst>
              </p:cNvPr>
              <p:cNvPicPr/>
              <p:nvPr/>
            </p:nvPicPr>
            <p:blipFill>
              <a:blip r:embed="rId179"/>
              <a:stretch>
                <a:fillRect/>
              </a:stretch>
            </p:blipFill>
            <p:spPr>
              <a:xfrm>
                <a:off x="11606576" y="3302050"/>
                <a:ext cx="2772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49" name="Ink 148">
                <a:extLst>
                  <a:ext uri="{FF2B5EF4-FFF2-40B4-BE49-F238E27FC236}">
                    <a16:creationId xmlns:a16="http://schemas.microsoft.com/office/drawing/2014/main" id="{3A64433C-7A67-8F01-A7C9-4FFB10295B2D}"/>
                  </a:ext>
                </a:extLst>
              </p14:cNvPr>
              <p14:cNvContentPartPr/>
              <p14:nvPr/>
            </p14:nvContentPartPr>
            <p14:xfrm>
              <a:off x="11697296" y="3864010"/>
              <a:ext cx="9360" cy="131400"/>
            </p14:xfrm>
          </p:contentPart>
        </mc:Choice>
        <mc:Fallback>
          <p:pic>
            <p:nvPicPr>
              <p:cNvPr id="149" name="Ink 148">
                <a:extLst>
                  <a:ext uri="{FF2B5EF4-FFF2-40B4-BE49-F238E27FC236}">
                    <a16:creationId xmlns:a16="http://schemas.microsoft.com/office/drawing/2014/main" id="{3A64433C-7A67-8F01-A7C9-4FFB10295B2D}"/>
                  </a:ext>
                </a:extLst>
              </p:cNvPr>
              <p:cNvPicPr/>
              <p:nvPr/>
            </p:nvPicPr>
            <p:blipFill>
              <a:blip r:embed="rId181"/>
              <a:stretch>
                <a:fillRect/>
              </a:stretch>
            </p:blipFill>
            <p:spPr>
              <a:xfrm>
                <a:off x="11688656" y="3855010"/>
                <a:ext cx="27000" cy="149040"/>
              </a:xfrm>
              <a:prstGeom prst="rect">
                <a:avLst/>
              </a:prstGeom>
            </p:spPr>
          </p:pic>
        </mc:Fallback>
      </mc:AlternateContent>
      <p:grpSp>
        <p:nvGrpSpPr>
          <p:cNvPr id="157" name="Group 156">
            <a:extLst>
              <a:ext uri="{FF2B5EF4-FFF2-40B4-BE49-F238E27FC236}">
                <a16:creationId xmlns:a16="http://schemas.microsoft.com/office/drawing/2014/main" id="{51714B4F-8440-752B-C9F0-9F0C7B136558}"/>
              </a:ext>
            </a:extLst>
          </p:cNvPr>
          <p:cNvGrpSpPr/>
          <p:nvPr/>
        </p:nvGrpSpPr>
        <p:grpSpPr>
          <a:xfrm>
            <a:off x="11158376" y="6075490"/>
            <a:ext cx="1382760" cy="1068120"/>
            <a:chOff x="11158376" y="6075490"/>
            <a:chExt cx="1382760" cy="1068120"/>
          </a:xfrm>
        </p:grpSpPr>
        <mc:AlternateContent xmlns:mc="http://schemas.openxmlformats.org/markup-compatibility/2006">
          <mc:Choice xmlns:p14="http://schemas.microsoft.com/office/powerpoint/2010/main" Requires="p14">
            <p:contentPart p14:bwMode="auto" r:id="rId182">
              <p14:nvContentPartPr>
                <p14:cNvPr id="150" name="Ink 149">
                  <a:extLst>
                    <a:ext uri="{FF2B5EF4-FFF2-40B4-BE49-F238E27FC236}">
                      <a16:creationId xmlns:a16="http://schemas.microsoft.com/office/drawing/2014/main" id="{6F41DFC2-9DCC-5655-3A92-0FE92460122C}"/>
                    </a:ext>
                  </a:extLst>
                </p14:cNvPr>
                <p14:cNvContentPartPr/>
                <p14:nvPr/>
              </p14:nvContentPartPr>
              <p14:xfrm>
                <a:off x="11385176" y="6681010"/>
                <a:ext cx="86760" cy="252720"/>
              </p14:xfrm>
            </p:contentPart>
          </mc:Choice>
          <mc:Fallback>
            <p:pic>
              <p:nvPicPr>
                <p:cNvPr id="150" name="Ink 149">
                  <a:extLst>
                    <a:ext uri="{FF2B5EF4-FFF2-40B4-BE49-F238E27FC236}">
                      <a16:creationId xmlns:a16="http://schemas.microsoft.com/office/drawing/2014/main" id="{6F41DFC2-9DCC-5655-3A92-0FE92460122C}"/>
                    </a:ext>
                  </a:extLst>
                </p:cNvPr>
                <p:cNvPicPr/>
                <p:nvPr/>
              </p:nvPicPr>
              <p:blipFill>
                <a:blip r:embed="rId183"/>
                <a:stretch>
                  <a:fillRect/>
                </a:stretch>
              </p:blipFill>
              <p:spPr>
                <a:xfrm>
                  <a:off x="11376536" y="6672010"/>
                  <a:ext cx="10440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51" name="Ink 150">
                  <a:extLst>
                    <a:ext uri="{FF2B5EF4-FFF2-40B4-BE49-F238E27FC236}">
                      <a16:creationId xmlns:a16="http://schemas.microsoft.com/office/drawing/2014/main" id="{E1C1DEC6-A6EF-8120-B9BC-AC3B28614018}"/>
                    </a:ext>
                  </a:extLst>
                </p14:cNvPr>
                <p14:cNvContentPartPr/>
                <p14:nvPr/>
              </p14:nvContentPartPr>
              <p14:xfrm>
                <a:off x="11533856" y="6643930"/>
                <a:ext cx="107280" cy="151920"/>
              </p14:xfrm>
            </p:contentPart>
          </mc:Choice>
          <mc:Fallback>
            <p:pic>
              <p:nvPicPr>
                <p:cNvPr id="151" name="Ink 150">
                  <a:extLst>
                    <a:ext uri="{FF2B5EF4-FFF2-40B4-BE49-F238E27FC236}">
                      <a16:creationId xmlns:a16="http://schemas.microsoft.com/office/drawing/2014/main" id="{E1C1DEC6-A6EF-8120-B9BC-AC3B28614018}"/>
                    </a:ext>
                  </a:extLst>
                </p:cNvPr>
                <p:cNvPicPr/>
                <p:nvPr/>
              </p:nvPicPr>
              <p:blipFill>
                <a:blip r:embed="rId185"/>
                <a:stretch>
                  <a:fillRect/>
                </a:stretch>
              </p:blipFill>
              <p:spPr>
                <a:xfrm>
                  <a:off x="11524856" y="6634930"/>
                  <a:ext cx="12492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52" name="Ink 151">
                  <a:extLst>
                    <a:ext uri="{FF2B5EF4-FFF2-40B4-BE49-F238E27FC236}">
                      <a16:creationId xmlns:a16="http://schemas.microsoft.com/office/drawing/2014/main" id="{FFD1FD9C-0201-C1D6-50E1-CBE0FFDAAC91}"/>
                    </a:ext>
                  </a:extLst>
                </p14:cNvPr>
                <p14:cNvContentPartPr/>
                <p14:nvPr/>
              </p14:nvContentPartPr>
              <p14:xfrm>
                <a:off x="11716016" y="6620890"/>
                <a:ext cx="98280" cy="124200"/>
              </p14:xfrm>
            </p:contentPart>
          </mc:Choice>
          <mc:Fallback>
            <p:pic>
              <p:nvPicPr>
                <p:cNvPr id="152" name="Ink 151">
                  <a:extLst>
                    <a:ext uri="{FF2B5EF4-FFF2-40B4-BE49-F238E27FC236}">
                      <a16:creationId xmlns:a16="http://schemas.microsoft.com/office/drawing/2014/main" id="{FFD1FD9C-0201-C1D6-50E1-CBE0FFDAAC91}"/>
                    </a:ext>
                  </a:extLst>
                </p:cNvPr>
                <p:cNvPicPr/>
                <p:nvPr/>
              </p:nvPicPr>
              <p:blipFill>
                <a:blip r:embed="rId187"/>
                <a:stretch>
                  <a:fillRect/>
                </a:stretch>
              </p:blipFill>
              <p:spPr>
                <a:xfrm>
                  <a:off x="11707376" y="6611890"/>
                  <a:ext cx="11592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53" name="Ink 152">
                  <a:extLst>
                    <a:ext uri="{FF2B5EF4-FFF2-40B4-BE49-F238E27FC236}">
                      <a16:creationId xmlns:a16="http://schemas.microsoft.com/office/drawing/2014/main" id="{CB21B1C7-FDFE-2AD9-FAB1-2E5BF76F7903}"/>
                    </a:ext>
                  </a:extLst>
                </p14:cNvPr>
                <p14:cNvContentPartPr/>
                <p14:nvPr/>
              </p14:nvContentPartPr>
              <p14:xfrm>
                <a:off x="11866496" y="6524770"/>
                <a:ext cx="91440" cy="133560"/>
              </p14:xfrm>
            </p:contentPart>
          </mc:Choice>
          <mc:Fallback>
            <p:pic>
              <p:nvPicPr>
                <p:cNvPr id="153" name="Ink 152">
                  <a:extLst>
                    <a:ext uri="{FF2B5EF4-FFF2-40B4-BE49-F238E27FC236}">
                      <a16:creationId xmlns:a16="http://schemas.microsoft.com/office/drawing/2014/main" id="{CB21B1C7-FDFE-2AD9-FAB1-2E5BF76F7903}"/>
                    </a:ext>
                  </a:extLst>
                </p:cNvPr>
                <p:cNvPicPr/>
                <p:nvPr/>
              </p:nvPicPr>
              <p:blipFill>
                <a:blip r:embed="rId189"/>
                <a:stretch>
                  <a:fillRect/>
                </a:stretch>
              </p:blipFill>
              <p:spPr>
                <a:xfrm>
                  <a:off x="11857856" y="6516130"/>
                  <a:ext cx="10908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54" name="Ink 153">
                  <a:extLst>
                    <a:ext uri="{FF2B5EF4-FFF2-40B4-BE49-F238E27FC236}">
                      <a16:creationId xmlns:a16="http://schemas.microsoft.com/office/drawing/2014/main" id="{F531AB61-4E43-8975-637B-B92518A05C19}"/>
                    </a:ext>
                  </a:extLst>
                </p14:cNvPr>
                <p14:cNvContentPartPr/>
                <p14:nvPr/>
              </p14:nvContentPartPr>
              <p14:xfrm>
                <a:off x="11992856" y="6323530"/>
                <a:ext cx="201600" cy="221400"/>
              </p14:xfrm>
            </p:contentPart>
          </mc:Choice>
          <mc:Fallback>
            <p:pic>
              <p:nvPicPr>
                <p:cNvPr id="154" name="Ink 153">
                  <a:extLst>
                    <a:ext uri="{FF2B5EF4-FFF2-40B4-BE49-F238E27FC236}">
                      <a16:creationId xmlns:a16="http://schemas.microsoft.com/office/drawing/2014/main" id="{F531AB61-4E43-8975-637B-B92518A05C19}"/>
                    </a:ext>
                  </a:extLst>
                </p:cNvPr>
                <p:cNvPicPr/>
                <p:nvPr/>
              </p:nvPicPr>
              <p:blipFill>
                <a:blip r:embed="rId191"/>
                <a:stretch>
                  <a:fillRect/>
                </a:stretch>
              </p:blipFill>
              <p:spPr>
                <a:xfrm>
                  <a:off x="11983856" y="6314530"/>
                  <a:ext cx="219240" cy="23904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55" name="Ink 154">
                  <a:extLst>
                    <a:ext uri="{FF2B5EF4-FFF2-40B4-BE49-F238E27FC236}">
                      <a16:creationId xmlns:a16="http://schemas.microsoft.com/office/drawing/2014/main" id="{5AA1C4D1-5262-BA72-F548-C6E52246021A}"/>
                    </a:ext>
                  </a:extLst>
                </p14:cNvPr>
                <p14:cNvContentPartPr/>
                <p14:nvPr/>
              </p14:nvContentPartPr>
              <p14:xfrm>
                <a:off x="11158376" y="6075490"/>
                <a:ext cx="1382760" cy="1068120"/>
              </p14:xfrm>
            </p:contentPart>
          </mc:Choice>
          <mc:Fallback>
            <p:pic>
              <p:nvPicPr>
                <p:cNvPr id="155" name="Ink 154">
                  <a:extLst>
                    <a:ext uri="{FF2B5EF4-FFF2-40B4-BE49-F238E27FC236}">
                      <a16:creationId xmlns:a16="http://schemas.microsoft.com/office/drawing/2014/main" id="{5AA1C4D1-5262-BA72-F548-C6E52246021A}"/>
                    </a:ext>
                  </a:extLst>
                </p:cNvPr>
                <p:cNvPicPr/>
                <p:nvPr/>
              </p:nvPicPr>
              <p:blipFill>
                <a:blip r:embed="rId193"/>
                <a:stretch>
                  <a:fillRect/>
                </a:stretch>
              </p:blipFill>
              <p:spPr>
                <a:xfrm>
                  <a:off x="11149376" y="6066490"/>
                  <a:ext cx="1400400" cy="108576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56" name="Ink 155">
                  <a:extLst>
                    <a:ext uri="{FF2B5EF4-FFF2-40B4-BE49-F238E27FC236}">
                      <a16:creationId xmlns:a16="http://schemas.microsoft.com/office/drawing/2014/main" id="{BBFF8679-CCA1-06A6-7D42-6BAADAD9E405}"/>
                    </a:ext>
                  </a:extLst>
                </p14:cNvPr>
                <p14:cNvContentPartPr/>
                <p14:nvPr/>
              </p14:nvContentPartPr>
              <p14:xfrm>
                <a:off x="11863616" y="6831490"/>
                <a:ext cx="61200" cy="3960"/>
              </p14:xfrm>
            </p:contentPart>
          </mc:Choice>
          <mc:Fallback>
            <p:pic>
              <p:nvPicPr>
                <p:cNvPr id="156" name="Ink 155">
                  <a:extLst>
                    <a:ext uri="{FF2B5EF4-FFF2-40B4-BE49-F238E27FC236}">
                      <a16:creationId xmlns:a16="http://schemas.microsoft.com/office/drawing/2014/main" id="{BBFF8679-CCA1-06A6-7D42-6BAADAD9E405}"/>
                    </a:ext>
                  </a:extLst>
                </p:cNvPr>
                <p:cNvPicPr/>
                <p:nvPr/>
              </p:nvPicPr>
              <p:blipFill>
                <a:blip r:embed="rId195"/>
                <a:stretch>
                  <a:fillRect/>
                </a:stretch>
              </p:blipFill>
              <p:spPr>
                <a:xfrm>
                  <a:off x="11854616" y="6822850"/>
                  <a:ext cx="78840" cy="21600"/>
                </a:xfrm>
                <a:prstGeom prst="rect">
                  <a:avLst/>
                </a:prstGeom>
              </p:spPr>
            </p:pic>
          </mc:Fallback>
        </mc:AlternateContent>
      </p:grpSp>
    </p:spTree>
    <p:extLst>
      <p:ext uri="{BB962C8B-B14F-4D97-AF65-F5344CB8AC3E}">
        <p14:creationId xmlns:p14="http://schemas.microsoft.com/office/powerpoint/2010/main" val="360123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51A6D-30CC-4300-980C-5E57D5FDA801}"/>
              </a:ext>
            </a:extLst>
          </p:cNvPr>
          <p:cNvPicPr>
            <a:picLocks noChangeAspect="1"/>
          </p:cNvPicPr>
          <p:nvPr/>
        </p:nvPicPr>
        <p:blipFill>
          <a:blip r:embed="rId3"/>
          <a:stretch>
            <a:fillRect/>
          </a:stretch>
        </p:blipFill>
        <p:spPr>
          <a:xfrm>
            <a:off x="-9886" y="24981"/>
            <a:ext cx="4257512" cy="2380240"/>
          </a:xfrm>
          <a:prstGeom prst="rect">
            <a:avLst/>
          </a:prstGeom>
        </p:spPr>
      </p:pic>
      <p:sp>
        <p:nvSpPr>
          <p:cNvPr id="9" name="Rectangle 8">
            <a:extLst>
              <a:ext uri="{FF2B5EF4-FFF2-40B4-BE49-F238E27FC236}">
                <a16:creationId xmlns:a16="http://schemas.microsoft.com/office/drawing/2014/main" id="{BB946BAF-FB15-4275-B62C-490D7182E7FC}"/>
              </a:ext>
            </a:extLst>
          </p:cNvPr>
          <p:cNvSpPr/>
          <p:nvPr/>
        </p:nvSpPr>
        <p:spPr>
          <a:xfrm>
            <a:off x="126183" y="2648803"/>
            <a:ext cx="7467600" cy="4247317"/>
          </a:xfrm>
          <a:prstGeom prst="rect">
            <a:avLst/>
          </a:prstGeom>
        </p:spPr>
        <p:txBody>
          <a:bodyPr wrap="square">
            <a:spAutoFit/>
          </a:bodyPr>
          <a:lstStyle/>
          <a:p>
            <a:pPr marL="184281" indent="-184281"/>
            <a:r>
              <a:rPr lang="en-US" sz="1800" dirty="0"/>
              <a:t>• CAG – at least 10 diseases (Huntington disease, spinal and bulbar muscular atrophy, </a:t>
            </a:r>
            <a:r>
              <a:rPr lang="en-US" sz="1800" dirty="0" err="1"/>
              <a:t>dentatorubral-pallidoluysian</a:t>
            </a:r>
            <a:r>
              <a:rPr lang="en-US" sz="1800" dirty="0"/>
              <a:t> atrophy and seven SCAs)</a:t>
            </a:r>
          </a:p>
          <a:p>
            <a:pPr marL="184281" indent="-184281"/>
            <a:r>
              <a:rPr lang="en-US" sz="1800" dirty="0"/>
              <a:t>• CGG – fragile X, fragile X tremor ataxia syndrome, other fragile sites (GCC, CCG)</a:t>
            </a:r>
          </a:p>
          <a:p>
            <a:pPr marL="184281" indent="-184281"/>
            <a:r>
              <a:rPr lang="en-US" sz="1800" dirty="0"/>
              <a:t>• CTG – myotonic dystrophy type 1, Huntington disease-like 2, spinocerebellar ataxia type 8, Fuchs corneal dystrophy</a:t>
            </a:r>
          </a:p>
          <a:p>
            <a:pPr marL="184281" indent="-184281"/>
            <a:r>
              <a:rPr lang="en-US" sz="1800" dirty="0"/>
              <a:t>• GAA – Friedreich ataxia</a:t>
            </a:r>
          </a:p>
          <a:p>
            <a:pPr marL="184281" indent="-184281"/>
            <a:r>
              <a:rPr lang="en-US" sz="1800" dirty="0"/>
              <a:t>• GCC – FRAXE mental retardation</a:t>
            </a:r>
          </a:p>
          <a:p>
            <a:pPr marL="184281" indent="-184281"/>
            <a:r>
              <a:rPr lang="en-US" sz="1800" dirty="0"/>
              <a:t>• GCG – </a:t>
            </a:r>
            <a:r>
              <a:rPr lang="en-US" sz="1800" dirty="0" err="1"/>
              <a:t>oculopharyngeal</a:t>
            </a:r>
            <a:r>
              <a:rPr lang="en-US" sz="1800" dirty="0"/>
              <a:t> muscular dystrophy</a:t>
            </a:r>
          </a:p>
          <a:p>
            <a:pPr marL="184281" indent="-184281"/>
            <a:r>
              <a:rPr lang="en-US" sz="1800" dirty="0"/>
              <a:t>• CCTG – myotonic dystrophy type 1</a:t>
            </a:r>
          </a:p>
          <a:p>
            <a:pPr marL="184281" indent="-184281"/>
            <a:r>
              <a:rPr lang="en-US" sz="1800" dirty="0"/>
              <a:t>• ATTCT – spinocerebellar ataxia type 10</a:t>
            </a:r>
          </a:p>
          <a:p>
            <a:pPr marL="184281" indent="-184281"/>
            <a:r>
              <a:rPr lang="en-US" sz="1800" dirty="0"/>
              <a:t>• TGGAA – spinocerebellar ataxia type 31</a:t>
            </a:r>
          </a:p>
          <a:p>
            <a:pPr marL="184281" indent="-184281"/>
            <a:r>
              <a:rPr lang="en-US" sz="1800" dirty="0"/>
              <a:t>• GGCCTG – spinocerebellar ataxia type 36</a:t>
            </a:r>
          </a:p>
          <a:p>
            <a:pPr marL="184281" indent="-184281"/>
            <a:r>
              <a:rPr lang="en-US" sz="1800" dirty="0"/>
              <a:t>• GGGGCC – C9ORF72 frontotemporal dementia/amyotrophic lateral sclerosis</a:t>
            </a:r>
          </a:p>
          <a:p>
            <a:pPr marL="184281" indent="-184281"/>
            <a:r>
              <a:rPr lang="en-US" sz="1800" dirty="0"/>
              <a:t>• CCCCGCCCCGCG – EPM1 (myoclonic epilepsy)</a:t>
            </a:r>
          </a:p>
        </p:txBody>
      </p:sp>
      <p:sp>
        <p:nvSpPr>
          <p:cNvPr id="10" name="Rectangle 9">
            <a:extLst>
              <a:ext uri="{FF2B5EF4-FFF2-40B4-BE49-F238E27FC236}">
                <a16:creationId xmlns:a16="http://schemas.microsoft.com/office/drawing/2014/main" id="{F92016A8-84AB-4FE7-9792-2755F853272A}"/>
              </a:ext>
            </a:extLst>
          </p:cNvPr>
          <p:cNvSpPr/>
          <p:nvPr/>
        </p:nvSpPr>
        <p:spPr>
          <a:xfrm>
            <a:off x="4301004" y="-28538"/>
            <a:ext cx="8623323" cy="551241"/>
          </a:xfrm>
          <a:prstGeom prst="rect">
            <a:avLst/>
          </a:prstGeom>
        </p:spPr>
        <p:txBody>
          <a:bodyPr wrap="none">
            <a:spAutoFit/>
          </a:bodyPr>
          <a:lstStyle/>
          <a:p>
            <a:r>
              <a:rPr lang="en-US" sz="2982" dirty="0"/>
              <a:t>Repeat Expansion Diseases – Errors in DNA Replication</a:t>
            </a:r>
          </a:p>
        </p:txBody>
      </p:sp>
      <p:sp>
        <p:nvSpPr>
          <p:cNvPr id="2" name="TextBox 1">
            <a:extLst>
              <a:ext uri="{FF2B5EF4-FFF2-40B4-BE49-F238E27FC236}">
                <a16:creationId xmlns:a16="http://schemas.microsoft.com/office/drawing/2014/main" id="{4ABF027C-03B3-0F0D-5A92-20176D5B3EF9}"/>
              </a:ext>
            </a:extLst>
          </p:cNvPr>
          <p:cNvSpPr txBox="1"/>
          <p:nvPr/>
        </p:nvSpPr>
        <p:spPr>
          <a:xfrm>
            <a:off x="8605975" y="5802352"/>
            <a:ext cx="3435392" cy="1671291"/>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repeats can be detected by:</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DNA sequencing</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PCR</a:t>
            </a:r>
          </a:p>
          <a:p>
            <a:endParaRPr lang="en-US" sz="2000" dirty="0">
              <a:latin typeface="Arial" panose="020B0604020202020204" pitchFamily="34" charset="0"/>
              <a:cs typeface="Arial" panose="020B0604020202020204" pitchFamily="34" charset="0"/>
            </a:endParaRPr>
          </a:p>
        </p:txBody>
      </p:sp>
      <p:pic>
        <p:nvPicPr>
          <p:cNvPr id="27" name="Picture 4">
            <a:extLst>
              <a:ext uri="{FF2B5EF4-FFF2-40B4-BE49-F238E27FC236}">
                <a16:creationId xmlns:a16="http://schemas.microsoft.com/office/drawing/2014/main" id="{58829817-8940-5541-75C2-4AD11C4F93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288" b="45317"/>
          <a:stretch/>
        </p:blipFill>
        <p:spPr bwMode="auto">
          <a:xfrm>
            <a:off x="4138700" y="534669"/>
            <a:ext cx="4275409" cy="210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19E6B95-0EA8-621D-EA39-68A47C1DEB94}"/>
              </a:ext>
            </a:extLst>
          </p:cNvPr>
          <p:cNvSpPr txBox="1"/>
          <p:nvPr/>
        </p:nvSpPr>
        <p:spPr>
          <a:xfrm>
            <a:off x="8547907" y="808037"/>
            <a:ext cx="4192573" cy="4401205"/>
          </a:xfrm>
          <a:prstGeom prst="rect">
            <a:avLst/>
          </a:prstGeom>
          <a:noFill/>
        </p:spPr>
        <p:txBody>
          <a:bodyPr wrap="square" rtlCol="0">
            <a:spAutoFit/>
          </a:bodyPr>
          <a:lstStyle/>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in coding regions of genes will generate long stretches of the same amino acid.</a:t>
            </a:r>
          </a:p>
          <a:p>
            <a:pPr defTabSz="973836">
              <a:defRPr/>
            </a:pPr>
            <a:r>
              <a:rPr lang="en-US" sz="2000" dirty="0">
                <a:solidFill>
                  <a:prstClr val="black"/>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CAGCAGCAG = </a:t>
            </a:r>
            <a:r>
              <a:rPr lang="en-US" sz="1800" dirty="0" err="1">
                <a:solidFill>
                  <a:prstClr val="black"/>
                </a:solidFill>
                <a:latin typeface="Arial" panose="020B0604020202020204" pitchFamily="34" charset="0"/>
                <a:cs typeface="Arial" panose="020B0604020202020204" pitchFamily="34" charset="0"/>
              </a:rPr>
              <a:t>GluGluGlu</a:t>
            </a:r>
            <a:endParaRPr lang="en-US" sz="2000" dirty="0">
              <a:solidFill>
                <a:prstClr val="black"/>
              </a:solidFill>
              <a:latin typeface="Arial" panose="020B0604020202020204" pitchFamily="34" charset="0"/>
              <a:cs typeface="Arial" panose="020B0604020202020204" pitchFamily="34" charset="0"/>
            </a:endParaRP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outside of coding regions can affect gene expression by changing binding of transcription factors.</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These repeats can grow due to slippage of primer during replication</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More repeats = more chance of developing disease.</a:t>
            </a:r>
          </a:p>
        </p:txBody>
      </p:sp>
      <p:sp>
        <p:nvSpPr>
          <p:cNvPr id="5" name="Date Placeholder 4">
            <a:extLst>
              <a:ext uri="{FF2B5EF4-FFF2-40B4-BE49-F238E27FC236}">
                <a16:creationId xmlns:a16="http://schemas.microsoft.com/office/drawing/2014/main" id="{22B89690-6897-2F1B-A8A6-7E0BF019721D}"/>
              </a:ext>
            </a:extLst>
          </p:cNvPr>
          <p:cNvSpPr>
            <a:spLocks noGrp="1"/>
          </p:cNvSpPr>
          <p:nvPr>
            <p:ph type="dt" sz="half" idx="10"/>
          </p:nvPr>
        </p:nvSpPr>
        <p:spPr/>
        <p:txBody>
          <a:bodyPr/>
          <a:lstStyle/>
          <a:p>
            <a:fld id="{25D8754F-193A-4CBB-AC4A-DB0600807E27}" type="datetime1">
              <a:rPr lang="en-US" smtClean="0"/>
              <a:t>9/7/2024</a:t>
            </a:fld>
            <a:endParaRPr lang="en-US"/>
          </a:p>
        </p:txBody>
      </p:sp>
      <p:sp>
        <p:nvSpPr>
          <p:cNvPr id="6" name="Footer Placeholder 5">
            <a:extLst>
              <a:ext uri="{FF2B5EF4-FFF2-40B4-BE49-F238E27FC236}">
                <a16:creationId xmlns:a16="http://schemas.microsoft.com/office/drawing/2014/main" id="{BF7817E1-CF76-BB87-EAEB-A11E1F3CE1A0}"/>
              </a:ext>
            </a:extLst>
          </p:cNvPr>
          <p:cNvSpPr>
            <a:spLocks noGrp="1"/>
          </p:cNvSpPr>
          <p:nvPr>
            <p:ph type="ftr" sz="quarter" idx="11"/>
          </p:nvPr>
        </p:nvSpPr>
        <p:spPr/>
        <p:txBody>
          <a:bodyPr/>
          <a:lstStyle/>
          <a:p>
            <a:r>
              <a:rPr lang="en-US"/>
              <a:t>Drugs and Disease F2024 - Lecture 4</a:t>
            </a:r>
          </a:p>
        </p:txBody>
      </p:sp>
      <p:sp>
        <p:nvSpPr>
          <p:cNvPr id="12" name="Slide Number Placeholder 11">
            <a:extLst>
              <a:ext uri="{FF2B5EF4-FFF2-40B4-BE49-F238E27FC236}">
                <a16:creationId xmlns:a16="http://schemas.microsoft.com/office/drawing/2014/main" id="{A2DE4E90-D04A-200D-38D5-47B39EFD5FE5}"/>
              </a:ext>
            </a:extLst>
          </p:cNvPr>
          <p:cNvSpPr>
            <a:spLocks noGrp="1"/>
          </p:cNvSpPr>
          <p:nvPr>
            <p:ph type="sldNum" sz="quarter" idx="12"/>
          </p:nvPr>
        </p:nvSpPr>
        <p:spPr/>
        <p:txBody>
          <a:bodyPr/>
          <a:lstStyle/>
          <a:p>
            <a:fld id="{DC3BB032-4020-48F4-953B-341806DC4A2B}" type="slidenum">
              <a:rPr lang="en-US" smtClean="0"/>
              <a:t>4</a:t>
            </a:fld>
            <a:endParaRPr lang="en-US"/>
          </a:p>
        </p:txBody>
      </p:sp>
      <p:grpSp>
        <p:nvGrpSpPr>
          <p:cNvPr id="15" name="Group 14">
            <a:extLst>
              <a:ext uri="{FF2B5EF4-FFF2-40B4-BE49-F238E27FC236}">
                <a16:creationId xmlns:a16="http://schemas.microsoft.com/office/drawing/2014/main" id="{C493CE43-F3D4-60F7-AE51-C008E649376D}"/>
              </a:ext>
            </a:extLst>
          </p:cNvPr>
          <p:cNvGrpSpPr/>
          <p:nvPr/>
        </p:nvGrpSpPr>
        <p:grpSpPr>
          <a:xfrm>
            <a:off x="4657496" y="445090"/>
            <a:ext cx="7503120" cy="127800"/>
            <a:chOff x="4657496" y="445090"/>
            <a:chExt cx="7503120" cy="127800"/>
          </a:xfrm>
        </p:grpSpPr>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8BB04B0B-EE4D-9F36-D97F-074EAEDB3192}"/>
                    </a:ext>
                  </a:extLst>
                </p14:cNvPr>
                <p14:cNvContentPartPr/>
                <p14:nvPr/>
              </p14:nvContentPartPr>
              <p14:xfrm>
                <a:off x="4657496" y="445090"/>
                <a:ext cx="810360" cy="41760"/>
              </p14:xfrm>
            </p:contentPart>
          </mc:Choice>
          <mc:Fallback>
            <p:pic>
              <p:nvPicPr>
                <p:cNvPr id="3" name="Ink 2">
                  <a:extLst>
                    <a:ext uri="{FF2B5EF4-FFF2-40B4-BE49-F238E27FC236}">
                      <a16:creationId xmlns:a16="http://schemas.microsoft.com/office/drawing/2014/main" id="{8BB04B0B-EE4D-9F36-D97F-074EAEDB3192}"/>
                    </a:ext>
                  </a:extLst>
                </p:cNvPr>
                <p:cNvPicPr/>
                <p:nvPr/>
              </p:nvPicPr>
              <p:blipFill>
                <a:blip r:embed="rId6"/>
                <a:stretch>
                  <a:fillRect/>
                </a:stretch>
              </p:blipFill>
              <p:spPr>
                <a:xfrm>
                  <a:off x="4648856" y="436090"/>
                  <a:ext cx="82800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E9CDC667-7E90-5281-F91D-4A1D01A11880}"/>
                    </a:ext>
                  </a:extLst>
                </p14:cNvPr>
                <p14:cNvContentPartPr/>
                <p14:nvPr/>
              </p14:nvContentPartPr>
              <p14:xfrm>
                <a:off x="5875016" y="463450"/>
                <a:ext cx="1063800" cy="57600"/>
              </p14:xfrm>
            </p:contentPart>
          </mc:Choice>
          <mc:Fallback>
            <p:pic>
              <p:nvPicPr>
                <p:cNvPr id="7" name="Ink 6">
                  <a:extLst>
                    <a:ext uri="{FF2B5EF4-FFF2-40B4-BE49-F238E27FC236}">
                      <a16:creationId xmlns:a16="http://schemas.microsoft.com/office/drawing/2014/main" id="{E9CDC667-7E90-5281-F91D-4A1D01A11880}"/>
                    </a:ext>
                  </a:extLst>
                </p:cNvPr>
                <p:cNvPicPr/>
                <p:nvPr/>
              </p:nvPicPr>
              <p:blipFill>
                <a:blip r:embed="rId8"/>
                <a:stretch>
                  <a:fillRect/>
                </a:stretch>
              </p:blipFill>
              <p:spPr>
                <a:xfrm>
                  <a:off x="5866016" y="454810"/>
                  <a:ext cx="1081440" cy="752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8D240755-FC91-1E9D-9020-6605BB873F43}"/>
                    </a:ext>
                  </a:extLst>
                </p14:cNvPr>
                <p14:cNvContentPartPr/>
                <p14:nvPr/>
              </p14:nvContentPartPr>
              <p14:xfrm>
                <a:off x="7322936" y="491890"/>
                <a:ext cx="1051920" cy="61560"/>
              </p14:xfrm>
            </p:contentPart>
          </mc:Choice>
          <mc:Fallback>
            <p:pic>
              <p:nvPicPr>
                <p:cNvPr id="11" name="Ink 10">
                  <a:extLst>
                    <a:ext uri="{FF2B5EF4-FFF2-40B4-BE49-F238E27FC236}">
                      <a16:creationId xmlns:a16="http://schemas.microsoft.com/office/drawing/2014/main" id="{8D240755-FC91-1E9D-9020-6605BB873F43}"/>
                    </a:ext>
                  </a:extLst>
                </p:cNvPr>
                <p:cNvPicPr/>
                <p:nvPr/>
              </p:nvPicPr>
              <p:blipFill>
                <a:blip r:embed="rId10"/>
                <a:stretch>
                  <a:fillRect/>
                </a:stretch>
              </p:blipFill>
              <p:spPr>
                <a:xfrm>
                  <a:off x="7313936" y="482890"/>
                  <a:ext cx="1069560" cy="79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Ink 13">
                  <a:extLst>
                    <a:ext uri="{FF2B5EF4-FFF2-40B4-BE49-F238E27FC236}">
                      <a16:creationId xmlns:a16="http://schemas.microsoft.com/office/drawing/2014/main" id="{17939E1E-4517-14AA-C946-55D9161AC6E0}"/>
                    </a:ext>
                  </a:extLst>
                </p14:cNvPr>
                <p14:cNvContentPartPr/>
                <p14:nvPr/>
              </p14:nvContentPartPr>
              <p14:xfrm>
                <a:off x="8956616" y="505930"/>
                <a:ext cx="3204000" cy="66960"/>
              </p14:xfrm>
            </p:contentPart>
          </mc:Choice>
          <mc:Fallback>
            <p:pic>
              <p:nvPicPr>
                <p:cNvPr id="14" name="Ink 13">
                  <a:extLst>
                    <a:ext uri="{FF2B5EF4-FFF2-40B4-BE49-F238E27FC236}">
                      <a16:creationId xmlns:a16="http://schemas.microsoft.com/office/drawing/2014/main" id="{17939E1E-4517-14AA-C946-55D9161AC6E0}"/>
                    </a:ext>
                  </a:extLst>
                </p:cNvPr>
                <p:cNvPicPr/>
                <p:nvPr/>
              </p:nvPicPr>
              <p:blipFill>
                <a:blip r:embed="rId12"/>
                <a:stretch>
                  <a:fillRect/>
                </a:stretch>
              </p:blipFill>
              <p:spPr>
                <a:xfrm>
                  <a:off x="8947976" y="496930"/>
                  <a:ext cx="3221640" cy="84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16" name="Ink 15">
                <a:extLst>
                  <a:ext uri="{FF2B5EF4-FFF2-40B4-BE49-F238E27FC236}">
                    <a16:creationId xmlns:a16="http://schemas.microsoft.com/office/drawing/2014/main" id="{4794DD13-D3E3-C159-A403-C2783FA49658}"/>
                  </a:ext>
                </a:extLst>
              </p14:cNvPr>
              <p14:cNvContentPartPr/>
              <p14:nvPr/>
            </p14:nvContentPartPr>
            <p14:xfrm>
              <a:off x="3096536" y="2970850"/>
              <a:ext cx="1540800" cy="43920"/>
            </p14:xfrm>
          </p:contentPart>
        </mc:Choice>
        <mc:Fallback>
          <p:pic>
            <p:nvPicPr>
              <p:cNvPr id="16" name="Ink 15">
                <a:extLst>
                  <a:ext uri="{FF2B5EF4-FFF2-40B4-BE49-F238E27FC236}">
                    <a16:creationId xmlns:a16="http://schemas.microsoft.com/office/drawing/2014/main" id="{4794DD13-D3E3-C159-A403-C2783FA49658}"/>
                  </a:ext>
                </a:extLst>
              </p:cNvPr>
              <p:cNvPicPr/>
              <p:nvPr/>
            </p:nvPicPr>
            <p:blipFill>
              <a:blip r:embed="rId14"/>
              <a:stretch>
                <a:fillRect/>
              </a:stretch>
            </p:blipFill>
            <p:spPr>
              <a:xfrm>
                <a:off x="3087536" y="2962210"/>
                <a:ext cx="155844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9AECCC83-693E-3009-D3C1-4C53590B47DF}"/>
                  </a:ext>
                </a:extLst>
              </p14:cNvPr>
              <p14:cNvContentPartPr/>
              <p14:nvPr/>
            </p14:nvContentPartPr>
            <p14:xfrm>
              <a:off x="272696" y="2660530"/>
              <a:ext cx="574920" cy="358560"/>
            </p14:xfrm>
          </p:contentPart>
        </mc:Choice>
        <mc:Fallback>
          <p:pic>
            <p:nvPicPr>
              <p:cNvPr id="17" name="Ink 16">
                <a:extLst>
                  <a:ext uri="{FF2B5EF4-FFF2-40B4-BE49-F238E27FC236}">
                    <a16:creationId xmlns:a16="http://schemas.microsoft.com/office/drawing/2014/main" id="{9AECCC83-693E-3009-D3C1-4C53590B47DF}"/>
                  </a:ext>
                </a:extLst>
              </p:cNvPr>
              <p:cNvPicPr/>
              <p:nvPr/>
            </p:nvPicPr>
            <p:blipFill>
              <a:blip r:embed="rId16"/>
              <a:stretch>
                <a:fillRect/>
              </a:stretch>
            </p:blipFill>
            <p:spPr>
              <a:xfrm>
                <a:off x="263696" y="2651530"/>
                <a:ext cx="592560" cy="3762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8" name="Ink 17">
                <a:extLst>
                  <a:ext uri="{FF2B5EF4-FFF2-40B4-BE49-F238E27FC236}">
                    <a16:creationId xmlns:a16="http://schemas.microsoft.com/office/drawing/2014/main" id="{BDFB4B9E-E9D2-B250-4A4A-27B0DBADB5E3}"/>
                  </a:ext>
                </a:extLst>
              </p14:cNvPr>
              <p14:cNvContentPartPr/>
              <p14:nvPr/>
            </p14:nvContentPartPr>
            <p14:xfrm>
              <a:off x="410576" y="2993890"/>
              <a:ext cx="357120" cy="52920"/>
            </p14:xfrm>
          </p:contentPart>
        </mc:Choice>
        <mc:Fallback>
          <p:pic>
            <p:nvPicPr>
              <p:cNvPr id="18" name="Ink 17">
                <a:extLst>
                  <a:ext uri="{FF2B5EF4-FFF2-40B4-BE49-F238E27FC236}">
                    <a16:creationId xmlns:a16="http://schemas.microsoft.com/office/drawing/2014/main" id="{BDFB4B9E-E9D2-B250-4A4A-27B0DBADB5E3}"/>
                  </a:ext>
                </a:extLst>
              </p:cNvPr>
              <p:cNvPicPr/>
              <p:nvPr/>
            </p:nvPicPr>
            <p:blipFill>
              <a:blip r:embed="rId18"/>
              <a:stretch>
                <a:fillRect/>
              </a:stretch>
            </p:blipFill>
            <p:spPr>
              <a:xfrm>
                <a:off x="401936" y="2985250"/>
                <a:ext cx="374760" cy="70560"/>
              </a:xfrm>
              <a:prstGeom prst="rect">
                <a:avLst/>
              </a:prstGeom>
            </p:spPr>
          </p:pic>
        </mc:Fallback>
      </mc:AlternateContent>
      <p:grpSp>
        <p:nvGrpSpPr>
          <p:cNvPr id="24" name="Group 23">
            <a:extLst>
              <a:ext uri="{FF2B5EF4-FFF2-40B4-BE49-F238E27FC236}">
                <a16:creationId xmlns:a16="http://schemas.microsoft.com/office/drawing/2014/main" id="{4466D2A4-105A-7D7F-CF14-1FB1C56C68B4}"/>
              </a:ext>
            </a:extLst>
          </p:cNvPr>
          <p:cNvGrpSpPr/>
          <p:nvPr/>
        </p:nvGrpSpPr>
        <p:grpSpPr>
          <a:xfrm>
            <a:off x="9664376" y="2018650"/>
            <a:ext cx="2850120" cy="405720"/>
            <a:chOff x="9664376" y="2018650"/>
            <a:chExt cx="2850120" cy="405720"/>
          </a:xfrm>
        </p:grpSpPr>
        <mc:AlternateContent xmlns:mc="http://schemas.openxmlformats.org/markup-compatibility/2006">
          <mc:Choice xmlns:p14="http://schemas.microsoft.com/office/powerpoint/2010/main" Requires="p14">
            <p:contentPart p14:bwMode="auto" r:id="rId19">
              <p14:nvContentPartPr>
                <p14:cNvPr id="19" name="Ink 18">
                  <a:extLst>
                    <a:ext uri="{FF2B5EF4-FFF2-40B4-BE49-F238E27FC236}">
                      <a16:creationId xmlns:a16="http://schemas.microsoft.com/office/drawing/2014/main" id="{28B059D0-9FEB-AFCA-1117-CCC6281B25D5}"/>
                    </a:ext>
                  </a:extLst>
                </p14:cNvPr>
                <p14:cNvContentPartPr/>
                <p14:nvPr/>
              </p14:nvContentPartPr>
              <p14:xfrm>
                <a:off x="9664376" y="2395570"/>
                <a:ext cx="463320" cy="28800"/>
              </p14:xfrm>
            </p:contentPart>
          </mc:Choice>
          <mc:Fallback>
            <p:pic>
              <p:nvPicPr>
                <p:cNvPr id="19" name="Ink 18">
                  <a:extLst>
                    <a:ext uri="{FF2B5EF4-FFF2-40B4-BE49-F238E27FC236}">
                      <a16:creationId xmlns:a16="http://schemas.microsoft.com/office/drawing/2014/main" id="{28B059D0-9FEB-AFCA-1117-CCC6281B25D5}"/>
                    </a:ext>
                  </a:extLst>
                </p:cNvPr>
                <p:cNvPicPr/>
                <p:nvPr/>
              </p:nvPicPr>
              <p:blipFill>
                <a:blip r:embed="rId20"/>
                <a:stretch>
                  <a:fillRect/>
                </a:stretch>
              </p:blipFill>
              <p:spPr>
                <a:xfrm>
                  <a:off x="9655736" y="2386570"/>
                  <a:ext cx="48096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0" name="Ink 19">
                  <a:extLst>
                    <a:ext uri="{FF2B5EF4-FFF2-40B4-BE49-F238E27FC236}">
                      <a16:creationId xmlns:a16="http://schemas.microsoft.com/office/drawing/2014/main" id="{CC760DA7-74F8-1574-74E9-634CA7494876}"/>
                    </a:ext>
                  </a:extLst>
                </p14:cNvPr>
                <p14:cNvContentPartPr/>
                <p14:nvPr/>
              </p14:nvContentPartPr>
              <p14:xfrm>
                <a:off x="10240736" y="2386570"/>
                <a:ext cx="333360" cy="29880"/>
              </p14:xfrm>
            </p:contentPart>
          </mc:Choice>
          <mc:Fallback>
            <p:pic>
              <p:nvPicPr>
                <p:cNvPr id="20" name="Ink 19">
                  <a:extLst>
                    <a:ext uri="{FF2B5EF4-FFF2-40B4-BE49-F238E27FC236}">
                      <a16:creationId xmlns:a16="http://schemas.microsoft.com/office/drawing/2014/main" id="{CC760DA7-74F8-1574-74E9-634CA7494876}"/>
                    </a:ext>
                  </a:extLst>
                </p:cNvPr>
                <p:cNvPicPr/>
                <p:nvPr/>
              </p:nvPicPr>
              <p:blipFill>
                <a:blip r:embed="rId22"/>
                <a:stretch>
                  <a:fillRect/>
                </a:stretch>
              </p:blipFill>
              <p:spPr>
                <a:xfrm>
                  <a:off x="10232096" y="2377570"/>
                  <a:ext cx="35100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1" name="Ink 20">
                  <a:extLst>
                    <a:ext uri="{FF2B5EF4-FFF2-40B4-BE49-F238E27FC236}">
                      <a16:creationId xmlns:a16="http://schemas.microsoft.com/office/drawing/2014/main" id="{81E2CF86-6C87-0BCC-0D2C-2BAF263DADA7}"/>
                    </a:ext>
                  </a:extLst>
                </p14:cNvPr>
                <p14:cNvContentPartPr/>
                <p14:nvPr/>
              </p14:nvContentPartPr>
              <p14:xfrm>
                <a:off x="10692896" y="2399890"/>
                <a:ext cx="294120" cy="19440"/>
              </p14:xfrm>
            </p:contentPart>
          </mc:Choice>
          <mc:Fallback>
            <p:pic>
              <p:nvPicPr>
                <p:cNvPr id="21" name="Ink 20">
                  <a:extLst>
                    <a:ext uri="{FF2B5EF4-FFF2-40B4-BE49-F238E27FC236}">
                      <a16:creationId xmlns:a16="http://schemas.microsoft.com/office/drawing/2014/main" id="{81E2CF86-6C87-0BCC-0D2C-2BAF263DADA7}"/>
                    </a:ext>
                  </a:extLst>
                </p:cNvPr>
                <p:cNvPicPr/>
                <p:nvPr/>
              </p:nvPicPr>
              <p:blipFill>
                <a:blip r:embed="rId24"/>
                <a:stretch>
                  <a:fillRect/>
                </a:stretch>
              </p:blipFill>
              <p:spPr>
                <a:xfrm>
                  <a:off x="10683896" y="2391250"/>
                  <a:ext cx="311760" cy="370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3" name="Ink 22">
                  <a:extLst>
                    <a:ext uri="{FF2B5EF4-FFF2-40B4-BE49-F238E27FC236}">
                      <a16:creationId xmlns:a16="http://schemas.microsoft.com/office/drawing/2014/main" id="{488BA6BA-2510-8327-F6D3-6AC7C2E02A2A}"/>
                    </a:ext>
                  </a:extLst>
                </p14:cNvPr>
                <p14:cNvContentPartPr/>
                <p14:nvPr/>
              </p14:nvContentPartPr>
              <p14:xfrm>
                <a:off x="11249816" y="2018650"/>
                <a:ext cx="1264680" cy="393480"/>
              </p14:xfrm>
            </p:contentPart>
          </mc:Choice>
          <mc:Fallback>
            <p:pic>
              <p:nvPicPr>
                <p:cNvPr id="23" name="Ink 22">
                  <a:extLst>
                    <a:ext uri="{FF2B5EF4-FFF2-40B4-BE49-F238E27FC236}">
                      <a16:creationId xmlns:a16="http://schemas.microsoft.com/office/drawing/2014/main" id="{488BA6BA-2510-8327-F6D3-6AC7C2E02A2A}"/>
                    </a:ext>
                  </a:extLst>
                </p:cNvPr>
                <p:cNvPicPr/>
                <p:nvPr/>
              </p:nvPicPr>
              <p:blipFill>
                <a:blip r:embed="rId26"/>
                <a:stretch>
                  <a:fillRect/>
                </a:stretch>
              </p:blipFill>
              <p:spPr>
                <a:xfrm>
                  <a:off x="11241176" y="2010010"/>
                  <a:ext cx="1282320" cy="411120"/>
                </a:xfrm>
                <a:prstGeom prst="rect">
                  <a:avLst/>
                </a:prstGeom>
              </p:spPr>
            </p:pic>
          </mc:Fallback>
        </mc:AlternateContent>
      </p:grpSp>
      <p:grpSp>
        <p:nvGrpSpPr>
          <p:cNvPr id="34" name="Group 33">
            <a:extLst>
              <a:ext uri="{FF2B5EF4-FFF2-40B4-BE49-F238E27FC236}">
                <a16:creationId xmlns:a16="http://schemas.microsoft.com/office/drawing/2014/main" id="{204E473F-9822-C991-97E5-B5DB06788658}"/>
              </a:ext>
            </a:extLst>
          </p:cNvPr>
          <p:cNvGrpSpPr/>
          <p:nvPr/>
        </p:nvGrpSpPr>
        <p:grpSpPr>
          <a:xfrm>
            <a:off x="9639176" y="1721290"/>
            <a:ext cx="2664000" cy="387720"/>
            <a:chOff x="9639176" y="1721290"/>
            <a:chExt cx="2664000" cy="387720"/>
          </a:xfrm>
        </p:grpSpPr>
        <mc:AlternateContent xmlns:mc="http://schemas.openxmlformats.org/markup-compatibility/2006">
          <mc:Choice xmlns:p14="http://schemas.microsoft.com/office/powerpoint/2010/main" Requires="p14">
            <p:contentPart p14:bwMode="auto" r:id="rId27">
              <p14:nvContentPartPr>
                <p14:cNvPr id="25" name="Ink 24">
                  <a:extLst>
                    <a:ext uri="{FF2B5EF4-FFF2-40B4-BE49-F238E27FC236}">
                      <a16:creationId xmlns:a16="http://schemas.microsoft.com/office/drawing/2014/main" id="{614D58BC-12BE-5EAC-0D0A-634A8F3D8C34}"/>
                    </a:ext>
                  </a:extLst>
                </p14:cNvPr>
                <p14:cNvContentPartPr/>
                <p14:nvPr/>
              </p14:nvContentPartPr>
              <p14:xfrm>
                <a:off x="9639176" y="1929730"/>
                <a:ext cx="1604160" cy="179280"/>
              </p14:xfrm>
            </p:contentPart>
          </mc:Choice>
          <mc:Fallback>
            <p:pic>
              <p:nvPicPr>
                <p:cNvPr id="25" name="Ink 24">
                  <a:extLst>
                    <a:ext uri="{FF2B5EF4-FFF2-40B4-BE49-F238E27FC236}">
                      <a16:creationId xmlns:a16="http://schemas.microsoft.com/office/drawing/2014/main" id="{614D58BC-12BE-5EAC-0D0A-634A8F3D8C34}"/>
                    </a:ext>
                  </a:extLst>
                </p:cNvPr>
                <p:cNvPicPr/>
                <p:nvPr/>
              </p:nvPicPr>
              <p:blipFill>
                <a:blip r:embed="rId28"/>
                <a:stretch>
                  <a:fillRect/>
                </a:stretch>
              </p:blipFill>
              <p:spPr>
                <a:xfrm>
                  <a:off x="9630536" y="1921090"/>
                  <a:ext cx="162180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6" name="Ink 25">
                  <a:extLst>
                    <a:ext uri="{FF2B5EF4-FFF2-40B4-BE49-F238E27FC236}">
                      <a16:creationId xmlns:a16="http://schemas.microsoft.com/office/drawing/2014/main" id="{886B1FA2-456E-D0E9-D192-08FAAF999F96}"/>
                    </a:ext>
                  </a:extLst>
                </p14:cNvPr>
                <p14:cNvContentPartPr/>
                <p14:nvPr/>
              </p14:nvContentPartPr>
              <p14:xfrm>
                <a:off x="10607936" y="1775290"/>
                <a:ext cx="38520" cy="88920"/>
              </p14:xfrm>
            </p:contentPart>
          </mc:Choice>
          <mc:Fallback>
            <p:pic>
              <p:nvPicPr>
                <p:cNvPr id="26" name="Ink 25">
                  <a:extLst>
                    <a:ext uri="{FF2B5EF4-FFF2-40B4-BE49-F238E27FC236}">
                      <a16:creationId xmlns:a16="http://schemas.microsoft.com/office/drawing/2014/main" id="{886B1FA2-456E-D0E9-D192-08FAAF999F96}"/>
                    </a:ext>
                  </a:extLst>
                </p:cNvPr>
                <p:cNvPicPr/>
                <p:nvPr/>
              </p:nvPicPr>
              <p:blipFill>
                <a:blip r:embed="rId30"/>
                <a:stretch>
                  <a:fillRect/>
                </a:stretch>
              </p:blipFill>
              <p:spPr>
                <a:xfrm>
                  <a:off x="10599296" y="1766290"/>
                  <a:ext cx="5616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8" name="Ink 27">
                  <a:extLst>
                    <a:ext uri="{FF2B5EF4-FFF2-40B4-BE49-F238E27FC236}">
                      <a16:creationId xmlns:a16="http://schemas.microsoft.com/office/drawing/2014/main" id="{37477573-FCD9-B16F-0A43-7B962D57F200}"/>
                    </a:ext>
                  </a:extLst>
                </p14:cNvPr>
                <p14:cNvContentPartPr/>
                <p14:nvPr/>
              </p14:nvContentPartPr>
              <p14:xfrm>
                <a:off x="10669856" y="1741810"/>
                <a:ext cx="16920" cy="99000"/>
              </p14:xfrm>
            </p:contentPart>
          </mc:Choice>
          <mc:Fallback>
            <p:pic>
              <p:nvPicPr>
                <p:cNvPr id="28" name="Ink 27">
                  <a:extLst>
                    <a:ext uri="{FF2B5EF4-FFF2-40B4-BE49-F238E27FC236}">
                      <a16:creationId xmlns:a16="http://schemas.microsoft.com/office/drawing/2014/main" id="{37477573-FCD9-B16F-0A43-7B962D57F200}"/>
                    </a:ext>
                  </a:extLst>
                </p:cNvPr>
                <p:cNvPicPr/>
                <p:nvPr/>
              </p:nvPicPr>
              <p:blipFill>
                <a:blip r:embed="rId32"/>
                <a:stretch>
                  <a:fillRect/>
                </a:stretch>
              </p:blipFill>
              <p:spPr>
                <a:xfrm>
                  <a:off x="10660856" y="1732810"/>
                  <a:ext cx="3456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9" name="Ink 28">
                  <a:extLst>
                    <a:ext uri="{FF2B5EF4-FFF2-40B4-BE49-F238E27FC236}">
                      <a16:creationId xmlns:a16="http://schemas.microsoft.com/office/drawing/2014/main" id="{86431F45-7AE2-CBEC-1CFB-DB20FC56F715}"/>
                    </a:ext>
                  </a:extLst>
                </p14:cNvPr>
                <p14:cNvContentPartPr/>
                <p14:nvPr/>
              </p14:nvContentPartPr>
              <p14:xfrm>
                <a:off x="10588856" y="1796170"/>
                <a:ext cx="140400" cy="61920"/>
              </p14:xfrm>
            </p:contentPart>
          </mc:Choice>
          <mc:Fallback>
            <p:pic>
              <p:nvPicPr>
                <p:cNvPr id="29" name="Ink 28">
                  <a:extLst>
                    <a:ext uri="{FF2B5EF4-FFF2-40B4-BE49-F238E27FC236}">
                      <a16:creationId xmlns:a16="http://schemas.microsoft.com/office/drawing/2014/main" id="{86431F45-7AE2-CBEC-1CFB-DB20FC56F715}"/>
                    </a:ext>
                  </a:extLst>
                </p:cNvPr>
                <p:cNvPicPr/>
                <p:nvPr/>
              </p:nvPicPr>
              <p:blipFill>
                <a:blip r:embed="rId34"/>
                <a:stretch>
                  <a:fillRect/>
                </a:stretch>
              </p:blipFill>
              <p:spPr>
                <a:xfrm>
                  <a:off x="10580216" y="1787170"/>
                  <a:ext cx="158040" cy="795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0" name="Ink 29">
                  <a:extLst>
                    <a:ext uri="{FF2B5EF4-FFF2-40B4-BE49-F238E27FC236}">
                      <a16:creationId xmlns:a16="http://schemas.microsoft.com/office/drawing/2014/main" id="{39C08212-AE1A-E64C-33EB-2487F8A3DC97}"/>
                    </a:ext>
                  </a:extLst>
                </p14:cNvPr>
                <p14:cNvContentPartPr/>
                <p14:nvPr/>
              </p14:nvContentPartPr>
              <p14:xfrm>
                <a:off x="11338376" y="1889770"/>
                <a:ext cx="964800" cy="165960"/>
              </p14:xfrm>
            </p:contentPart>
          </mc:Choice>
          <mc:Fallback>
            <p:pic>
              <p:nvPicPr>
                <p:cNvPr id="30" name="Ink 29">
                  <a:extLst>
                    <a:ext uri="{FF2B5EF4-FFF2-40B4-BE49-F238E27FC236}">
                      <a16:creationId xmlns:a16="http://schemas.microsoft.com/office/drawing/2014/main" id="{39C08212-AE1A-E64C-33EB-2487F8A3DC97}"/>
                    </a:ext>
                  </a:extLst>
                </p:cNvPr>
                <p:cNvPicPr/>
                <p:nvPr/>
              </p:nvPicPr>
              <p:blipFill>
                <a:blip r:embed="rId36"/>
                <a:stretch>
                  <a:fillRect/>
                </a:stretch>
              </p:blipFill>
              <p:spPr>
                <a:xfrm>
                  <a:off x="11329376" y="1880770"/>
                  <a:ext cx="982440" cy="1836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1" name="Ink 30">
                  <a:extLst>
                    <a:ext uri="{FF2B5EF4-FFF2-40B4-BE49-F238E27FC236}">
                      <a16:creationId xmlns:a16="http://schemas.microsoft.com/office/drawing/2014/main" id="{76B51D10-6B41-DD50-0748-AA4E73246430}"/>
                    </a:ext>
                  </a:extLst>
                </p14:cNvPr>
                <p14:cNvContentPartPr/>
                <p14:nvPr/>
              </p14:nvContentPartPr>
              <p14:xfrm>
                <a:off x="11955416" y="1752610"/>
                <a:ext cx="30600" cy="81360"/>
              </p14:xfrm>
            </p:contentPart>
          </mc:Choice>
          <mc:Fallback>
            <p:pic>
              <p:nvPicPr>
                <p:cNvPr id="31" name="Ink 30">
                  <a:extLst>
                    <a:ext uri="{FF2B5EF4-FFF2-40B4-BE49-F238E27FC236}">
                      <a16:creationId xmlns:a16="http://schemas.microsoft.com/office/drawing/2014/main" id="{76B51D10-6B41-DD50-0748-AA4E73246430}"/>
                    </a:ext>
                  </a:extLst>
                </p:cNvPr>
                <p:cNvPicPr/>
                <p:nvPr/>
              </p:nvPicPr>
              <p:blipFill>
                <a:blip r:embed="rId38"/>
                <a:stretch>
                  <a:fillRect/>
                </a:stretch>
              </p:blipFill>
              <p:spPr>
                <a:xfrm>
                  <a:off x="11946416" y="1743610"/>
                  <a:ext cx="4824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2" name="Ink 31">
                  <a:extLst>
                    <a:ext uri="{FF2B5EF4-FFF2-40B4-BE49-F238E27FC236}">
                      <a16:creationId xmlns:a16="http://schemas.microsoft.com/office/drawing/2014/main" id="{E50DE286-249B-4E87-EAB7-7D1FDA1D8483}"/>
                    </a:ext>
                  </a:extLst>
                </p14:cNvPr>
                <p14:cNvContentPartPr/>
                <p14:nvPr/>
              </p14:nvContentPartPr>
              <p14:xfrm>
                <a:off x="12033896" y="1721290"/>
                <a:ext cx="20880" cy="121680"/>
              </p14:xfrm>
            </p:contentPart>
          </mc:Choice>
          <mc:Fallback>
            <p:pic>
              <p:nvPicPr>
                <p:cNvPr id="32" name="Ink 31">
                  <a:extLst>
                    <a:ext uri="{FF2B5EF4-FFF2-40B4-BE49-F238E27FC236}">
                      <a16:creationId xmlns:a16="http://schemas.microsoft.com/office/drawing/2014/main" id="{E50DE286-249B-4E87-EAB7-7D1FDA1D8483}"/>
                    </a:ext>
                  </a:extLst>
                </p:cNvPr>
                <p:cNvPicPr/>
                <p:nvPr/>
              </p:nvPicPr>
              <p:blipFill>
                <a:blip r:embed="rId40"/>
                <a:stretch>
                  <a:fillRect/>
                </a:stretch>
              </p:blipFill>
              <p:spPr>
                <a:xfrm>
                  <a:off x="12024896" y="1712290"/>
                  <a:ext cx="3852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3" name="Ink 32">
                  <a:extLst>
                    <a:ext uri="{FF2B5EF4-FFF2-40B4-BE49-F238E27FC236}">
                      <a16:creationId xmlns:a16="http://schemas.microsoft.com/office/drawing/2014/main" id="{4B9DF167-662E-5F63-A582-6D51C206E254}"/>
                    </a:ext>
                  </a:extLst>
                </p14:cNvPr>
                <p14:cNvContentPartPr/>
                <p14:nvPr/>
              </p14:nvContentPartPr>
              <p14:xfrm>
                <a:off x="11898536" y="1756930"/>
                <a:ext cx="223920" cy="100080"/>
              </p14:xfrm>
            </p:contentPart>
          </mc:Choice>
          <mc:Fallback>
            <p:pic>
              <p:nvPicPr>
                <p:cNvPr id="33" name="Ink 32">
                  <a:extLst>
                    <a:ext uri="{FF2B5EF4-FFF2-40B4-BE49-F238E27FC236}">
                      <a16:creationId xmlns:a16="http://schemas.microsoft.com/office/drawing/2014/main" id="{4B9DF167-662E-5F63-A582-6D51C206E254}"/>
                    </a:ext>
                  </a:extLst>
                </p:cNvPr>
                <p:cNvPicPr/>
                <p:nvPr/>
              </p:nvPicPr>
              <p:blipFill>
                <a:blip r:embed="rId42"/>
                <a:stretch>
                  <a:fillRect/>
                </a:stretch>
              </p:blipFill>
              <p:spPr>
                <a:xfrm>
                  <a:off x="11889536" y="1747930"/>
                  <a:ext cx="241560" cy="117720"/>
                </a:xfrm>
                <a:prstGeom prst="rect">
                  <a:avLst/>
                </a:prstGeom>
              </p:spPr>
            </p:pic>
          </mc:Fallback>
        </mc:AlternateContent>
      </p:grpSp>
      <p:grpSp>
        <p:nvGrpSpPr>
          <p:cNvPr id="56" name="Group 55">
            <a:extLst>
              <a:ext uri="{FF2B5EF4-FFF2-40B4-BE49-F238E27FC236}">
                <a16:creationId xmlns:a16="http://schemas.microsoft.com/office/drawing/2014/main" id="{43299EF5-8BBD-F90C-57F9-5B6489C5E00F}"/>
              </a:ext>
            </a:extLst>
          </p:cNvPr>
          <p:cNvGrpSpPr/>
          <p:nvPr/>
        </p:nvGrpSpPr>
        <p:grpSpPr>
          <a:xfrm>
            <a:off x="4576496" y="4506250"/>
            <a:ext cx="3785760" cy="419040"/>
            <a:chOff x="4576496" y="4506250"/>
            <a:chExt cx="3785760" cy="419040"/>
          </a:xfrm>
        </p:grpSpPr>
        <mc:AlternateContent xmlns:mc="http://schemas.openxmlformats.org/markup-compatibility/2006">
          <mc:Choice xmlns:p14="http://schemas.microsoft.com/office/powerpoint/2010/main" Requires="p14">
            <p:contentPart p14:bwMode="auto" r:id="rId43">
              <p14:nvContentPartPr>
                <p14:cNvPr id="35" name="Ink 34">
                  <a:extLst>
                    <a:ext uri="{FF2B5EF4-FFF2-40B4-BE49-F238E27FC236}">
                      <a16:creationId xmlns:a16="http://schemas.microsoft.com/office/drawing/2014/main" id="{13EC1D1E-A136-AB72-F03D-0BEF3C765F2E}"/>
                    </a:ext>
                  </a:extLst>
                </p14:cNvPr>
                <p14:cNvContentPartPr/>
                <p14:nvPr/>
              </p14:nvContentPartPr>
              <p14:xfrm>
                <a:off x="5178056" y="4707850"/>
                <a:ext cx="3184200" cy="196920"/>
              </p14:xfrm>
            </p:contentPart>
          </mc:Choice>
          <mc:Fallback>
            <p:pic>
              <p:nvPicPr>
                <p:cNvPr id="35" name="Ink 34">
                  <a:extLst>
                    <a:ext uri="{FF2B5EF4-FFF2-40B4-BE49-F238E27FC236}">
                      <a16:creationId xmlns:a16="http://schemas.microsoft.com/office/drawing/2014/main" id="{13EC1D1E-A136-AB72-F03D-0BEF3C765F2E}"/>
                    </a:ext>
                  </a:extLst>
                </p:cNvPr>
                <p:cNvPicPr/>
                <p:nvPr/>
              </p:nvPicPr>
              <p:blipFill>
                <a:blip r:embed="rId44"/>
                <a:stretch>
                  <a:fillRect/>
                </a:stretch>
              </p:blipFill>
              <p:spPr>
                <a:xfrm>
                  <a:off x="5169416" y="4698850"/>
                  <a:ext cx="320184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6" name="Ink 35">
                  <a:extLst>
                    <a:ext uri="{FF2B5EF4-FFF2-40B4-BE49-F238E27FC236}">
                      <a16:creationId xmlns:a16="http://schemas.microsoft.com/office/drawing/2014/main" id="{4754659B-446E-D709-E797-7B9A894638B1}"/>
                    </a:ext>
                  </a:extLst>
                </p14:cNvPr>
                <p14:cNvContentPartPr/>
                <p14:nvPr/>
              </p14:nvContentPartPr>
              <p14:xfrm>
                <a:off x="6060416" y="4581130"/>
                <a:ext cx="165240" cy="208800"/>
              </p14:xfrm>
            </p:contentPart>
          </mc:Choice>
          <mc:Fallback>
            <p:pic>
              <p:nvPicPr>
                <p:cNvPr id="36" name="Ink 35">
                  <a:extLst>
                    <a:ext uri="{FF2B5EF4-FFF2-40B4-BE49-F238E27FC236}">
                      <a16:creationId xmlns:a16="http://schemas.microsoft.com/office/drawing/2014/main" id="{4754659B-446E-D709-E797-7B9A894638B1}"/>
                    </a:ext>
                  </a:extLst>
                </p:cNvPr>
                <p:cNvPicPr/>
                <p:nvPr/>
              </p:nvPicPr>
              <p:blipFill>
                <a:blip r:embed="rId46"/>
                <a:stretch>
                  <a:fillRect/>
                </a:stretch>
              </p:blipFill>
              <p:spPr>
                <a:xfrm>
                  <a:off x="6051416" y="4572490"/>
                  <a:ext cx="18288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7" name="Ink 36">
                  <a:extLst>
                    <a:ext uri="{FF2B5EF4-FFF2-40B4-BE49-F238E27FC236}">
                      <a16:creationId xmlns:a16="http://schemas.microsoft.com/office/drawing/2014/main" id="{CE4E5DD4-F1A2-9DB0-6CE0-27C8E7BA636C}"/>
                    </a:ext>
                  </a:extLst>
                </p14:cNvPr>
                <p14:cNvContentPartPr/>
                <p14:nvPr/>
              </p14:nvContentPartPr>
              <p14:xfrm>
                <a:off x="6087416" y="4676530"/>
                <a:ext cx="131400" cy="70560"/>
              </p14:xfrm>
            </p:contentPart>
          </mc:Choice>
          <mc:Fallback>
            <p:pic>
              <p:nvPicPr>
                <p:cNvPr id="37" name="Ink 36">
                  <a:extLst>
                    <a:ext uri="{FF2B5EF4-FFF2-40B4-BE49-F238E27FC236}">
                      <a16:creationId xmlns:a16="http://schemas.microsoft.com/office/drawing/2014/main" id="{CE4E5DD4-F1A2-9DB0-6CE0-27C8E7BA636C}"/>
                    </a:ext>
                  </a:extLst>
                </p:cNvPr>
                <p:cNvPicPr/>
                <p:nvPr/>
              </p:nvPicPr>
              <p:blipFill>
                <a:blip r:embed="rId48"/>
                <a:stretch>
                  <a:fillRect/>
                </a:stretch>
              </p:blipFill>
              <p:spPr>
                <a:xfrm>
                  <a:off x="6078776" y="4667890"/>
                  <a:ext cx="14904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8" name="Ink 37">
                  <a:extLst>
                    <a:ext uri="{FF2B5EF4-FFF2-40B4-BE49-F238E27FC236}">
                      <a16:creationId xmlns:a16="http://schemas.microsoft.com/office/drawing/2014/main" id="{2B03280A-B791-E6E0-D204-7D332D542B1A}"/>
                    </a:ext>
                  </a:extLst>
                </p14:cNvPr>
                <p14:cNvContentPartPr/>
                <p14:nvPr/>
              </p14:nvContentPartPr>
              <p14:xfrm>
                <a:off x="6324296" y="4641610"/>
                <a:ext cx="25920" cy="135360"/>
              </p14:xfrm>
            </p:contentPart>
          </mc:Choice>
          <mc:Fallback>
            <p:pic>
              <p:nvPicPr>
                <p:cNvPr id="38" name="Ink 37">
                  <a:extLst>
                    <a:ext uri="{FF2B5EF4-FFF2-40B4-BE49-F238E27FC236}">
                      <a16:creationId xmlns:a16="http://schemas.microsoft.com/office/drawing/2014/main" id="{2B03280A-B791-E6E0-D204-7D332D542B1A}"/>
                    </a:ext>
                  </a:extLst>
                </p:cNvPr>
                <p:cNvPicPr/>
                <p:nvPr/>
              </p:nvPicPr>
              <p:blipFill>
                <a:blip r:embed="rId50"/>
                <a:stretch>
                  <a:fillRect/>
                </a:stretch>
              </p:blipFill>
              <p:spPr>
                <a:xfrm>
                  <a:off x="6315656" y="4632970"/>
                  <a:ext cx="4356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9" name="Ink 38">
                  <a:extLst>
                    <a:ext uri="{FF2B5EF4-FFF2-40B4-BE49-F238E27FC236}">
                      <a16:creationId xmlns:a16="http://schemas.microsoft.com/office/drawing/2014/main" id="{1904C25B-23EB-AC8F-C9B5-18E39F6BAEFC}"/>
                    </a:ext>
                  </a:extLst>
                </p14:cNvPr>
                <p14:cNvContentPartPr/>
                <p14:nvPr/>
              </p14:nvContentPartPr>
              <p14:xfrm>
                <a:off x="6237896" y="4601290"/>
                <a:ext cx="171720" cy="73440"/>
              </p14:xfrm>
            </p:contentPart>
          </mc:Choice>
          <mc:Fallback>
            <p:pic>
              <p:nvPicPr>
                <p:cNvPr id="39" name="Ink 38">
                  <a:extLst>
                    <a:ext uri="{FF2B5EF4-FFF2-40B4-BE49-F238E27FC236}">
                      <a16:creationId xmlns:a16="http://schemas.microsoft.com/office/drawing/2014/main" id="{1904C25B-23EB-AC8F-C9B5-18E39F6BAEFC}"/>
                    </a:ext>
                  </a:extLst>
                </p:cNvPr>
                <p:cNvPicPr/>
                <p:nvPr/>
              </p:nvPicPr>
              <p:blipFill>
                <a:blip r:embed="rId52"/>
                <a:stretch>
                  <a:fillRect/>
                </a:stretch>
              </p:blipFill>
              <p:spPr>
                <a:xfrm>
                  <a:off x="6228896" y="4592290"/>
                  <a:ext cx="189360" cy="910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40" name="Ink 39">
                  <a:extLst>
                    <a:ext uri="{FF2B5EF4-FFF2-40B4-BE49-F238E27FC236}">
                      <a16:creationId xmlns:a16="http://schemas.microsoft.com/office/drawing/2014/main" id="{494C286D-9EC0-636C-25BF-3B5C7D1325F6}"/>
                    </a:ext>
                  </a:extLst>
                </p14:cNvPr>
                <p14:cNvContentPartPr/>
                <p14:nvPr/>
              </p14:nvContentPartPr>
              <p14:xfrm>
                <a:off x="6446696" y="4582930"/>
                <a:ext cx="110160" cy="162720"/>
              </p14:xfrm>
            </p:contentPart>
          </mc:Choice>
          <mc:Fallback>
            <p:pic>
              <p:nvPicPr>
                <p:cNvPr id="40" name="Ink 39">
                  <a:extLst>
                    <a:ext uri="{FF2B5EF4-FFF2-40B4-BE49-F238E27FC236}">
                      <a16:creationId xmlns:a16="http://schemas.microsoft.com/office/drawing/2014/main" id="{494C286D-9EC0-636C-25BF-3B5C7D1325F6}"/>
                    </a:ext>
                  </a:extLst>
                </p:cNvPr>
                <p:cNvPicPr/>
                <p:nvPr/>
              </p:nvPicPr>
              <p:blipFill>
                <a:blip r:embed="rId54"/>
                <a:stretch>
                  <a:fillRect/>
                </a:stretch>
              </p:blipFill>
              <p:spPr>
                <a:xfrm>
                  <a:off x="6438056" y="4574290"/>
                  <a:ext cx="12780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2" name="Ink 41">
                  <a:extLst>
                    <a:ext uri="{FF2B5EF4-FFF2-40B4-BE49-F238E27FC236}">
                      <a16:creationId xmlns:a16="http://schemas.microsoft.com/office/drawing/2014/main" id="{D4E99A5F-30E2-C387-99AF-03AECEE0D35B}"/>
                    </a:ext>
                  </a:extLst>
                </p14:cNvPr>
                <p14:cNvContentPartPr/>
                <p14:nvPr/>
              </p14:nvContentPartPr>
              <p14:xfrm>
                <a:off x="4646696" y="4878490"/>
                <a:ext cx="574200" cy="46800"/>
              </p14:xfrm>
            </p:contentPart>
          </mc:Choice>
          <mc:Fallback>
            <p:pic>
              <p:nvPicPr>
                <p:cNvPr id="42" name="Ink 41">
                  <a:extLst>
                    <a:ext uri="{FF2B5EF4-FFF2-40B4-BE49-F238E27FC236}">
                      <a16:creationId xmlns:a16="http://schemas.microsoft.com/office/drawing/2014/main" id="{D4E99A5F-30E2-C387-99AF-03AECEE0D35B}"/>
                    </a:ext>
                  </a:extLst>
                </p:cNvPr>
                <p:cNvPicPr/>
                <p:nvPr/>
              </p:nvPicPr>
              <p:blipFill>
                <a:blip r:embed="rId56"/>
                <a:stretch>
                  <a:fillRect/>
                </a:stretch>
              </p:blipFill>
              <p:spPr>
                <a:xfrm>
                  <a:off x="4638056" y="4869490"/>
                  <a:ext cx="591840" cy="6444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3" name="Ink 42">
                  <a:extLst>
                    <a:ext uri="{FF2B5EF4-FFF2-40B4-BE49-F238E27FC236}">
                      <a16:creationId xmlns:a16="http://schemas.microsoft.com/office/drawing/2014/main" id="{0EFF31BD-254F-F4B5-A978-E1D5A39990C6}"/>
                    </a:ext>
                  </a:extLst>
                </p14:cNvPr>
                <p14:cNvContentPartPr/>
                <p14:nvPr/>
              </p14:nvContentPartPr>
              <p14:xfrm>
                <a:off x="4576496" y="4650250"/>
                <a:ext cx="133560" cy="143280"/>
              </p14:xfrm>
            </p:contentPart>
          </mc:Choice>
          <mc:Fallback>
            <p:pic>
              <p:nvPicPr>
                <p:cNvPr id="43" name="Ink 42">
                  <a:extLst>
                    <a:ext uri="{FF2B5EF4-FFF2-40B4-BE49-F238E27FC236}">
                      <a16:creationId xmlns:a16="http://schemas.microsoft.com/office/drawing/2014/main" id="{0EFF31BD-254F-F4B5-A978-E1D5A39990C6}"/>
                    </a:ext>
                  </a:extLst>
                </p:cNvPr>
                <p:cNvPicPr/>
                <p:nvPr/>
              </p:nvPicPr>
              <p:blipFill>
                <a:blip r:embed="rId58"/>
                <a:stretch>
                  <a:fillRect/>
                </a:stretch>
              </p:blipFill>
              <p:spPr>
                <a:xfrm>
                  <a:off x="4567496" y="4641250"/>
                  <a:ext cx="151200" cy="16092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4" name="Ink 43">
                  <a:extLst>
                    <a:ext uri="{FF2B5EF4-FFF2-40B4-BE49-F238E27FC236}">
                      <a16:creationId xmlns:a16="http://schemas.microsoft.com/office/drawing/2014/main" id="{B571DBE0-17C4-9FA8-1CC0-06029FFEA7E4}"/>
                    </a:ext>
                  </a:extLst>
                </p14:cNvPr>
                <p14:cNvContentPartPr/>
                <p14:nvPr/>
              </p14:nvContentPartPr>
              <p14:xfrm>
                <a:off x="4748576" y="4619650"/>
                <a:ext cx="120600" cy="118080"/>
              </p14:xfrm>
            </p:contentPart>
          </mc:Choice>
          <mc:Fallback>
            <p:pic>
              <p:nvPicPr>
                <p:cNvPr id="44" name="Ink 43">
                  <a:extLst>
                    <a:ext uri="{FF2B5EF4-FFF2-40B4-BE49-F238E27FC236}">
                      <a16:creationId xmlns:a16="http://schemas.microsoft.com/office/drawing/2014/main" id="{B571DBE0-17C4-9FA8-1CC0-06029FFEA7E4}"/>
                    </a:ext>
                  </a:extLst>
                </p:cNvPr>
                <p:cNvPicPr/>
                <p:nvPr/>
              </p:nvPicPr>
              <p:blipFill>
                <a:blip r:embed="rId60"/>
                <a:stretch>
                  <a:fillRect/>
                </a:stretch>
              </p:blipFill>
              <p:spPr>
                <a:xfrm>
                  <a:off x="4739936" y="4611010"/>
                  <a:ext cx="13824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5" name="Ink 44">
                  <a:extLst>
                    <a:ext uri="{FF2B5EF4-FFF2-40B4-BE49-F238E27FC236}">
                      <a16:creationId xmlns:a16="http://schemas.microsoft.com/office/drawing/2014/main" id="{405F9B40-A5E8-BCFE-87B6-DAD7EACEA2C9}"/>
                    </a:ext>
                  </a:extLst>
                </p14:cNvPr>
                <p14:cNvContentPartPr/>
                <p14:nvPr/>
              </p14:nvContentPartPr>
              <p14:xfrm>
                <a:off x="4899776" y="4620010"/>
                <a:ext cx="62640" cy="86400"/>
              </p14:xfrm>
            </p:contentPart>
          </mc:Choice>
          <mc:Fallback>
            <p:pic>
              <p:nvPicPr>
                <p:cNvPr id="45" name="Ink 44">
                  <a:extLst>
                    <a:ext uri="{FF2B5EF4-FFF2-40B4-BE49-F238E27FC236}">
                      <a16:creationId xmlns:a16="http://schemas.microsoft.com/office/drawing/2014/main" id="{405F9B40-A5E8-BCFE-87B6-DAD7EACEA2C9}"/>
                    </a:ext>
                  </a:extLst>
                </p:cNvPr>
                <p:cNvPicPr/>
                <p:nvPr/>
              </p:nvPicPr>
              <p:blipFill>
                <a:blip r:embed="rId62"/>
                <a:stretch>
                  <a:fillRect/>
                </a:stretch>
              </p:blipFill>
              <p:spPr>
                <a:xfrm>
                  <a:off x="4890776" y="4611370"/>
                  <a:ext cx="8028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6" name="Ink 45">
                  <a:extLst>
                    <a:ext uri="{FF2B5EF4-FFF2-40B4-BE49-F238E27FC236}">
                      <a16:creationId xmlns:a16="http://schemas.microsoft.com/office/drawing/2014/main" id="{4B271FD0-63A1-BB1D-43A5-FAC754F39DA0}"/>
                    </a:ext>
                  </a:extLst>
                </p14:cNvPr>
                <p14:cNvContentPartPr/>
                <p14:nvPr/>
              </p14:nvContentPartPr>
              <p14:xfrm>
                <a:off x="5073296" y="4575370"/>
                <a:ext cx="89280" cy="126720"/>
              </p14:xfrm>
            </p:contentPart>
          </mc:Choice>
          <mc:Fallback>
            <p:pic>
              <p:nvPicPr>
                <p:cNvPr id="46" name="Ink 45">
                  <a:extLst>
                    <a:ext uri="{FF2B5EF4-FFF2-40B4-BE49-F238E27FC236}">
                      <a16:creationId xmlns:a16="http://schemas.microsoft.com/office/drawing/2014/main" id="{4B271FD0-63A1-BB1D-43A5-FAC754F39DA0}"/>
                    </a:ext>
                  </a:extLst>
                </p:cNvPr>
                <p:cNvPicPr/>
                <p:nvPr/>
              </p:nvPicPr>
              <p:blipFill>
                <a:blip r:embed="rId64"/>
                <a:stretch>
                  <a:fillRect/>
                </a:stretch>
              </p:blipFill>
              <p:spPr>
                <a:xfrm>
                  <a:off x="5064656" y="4566370"/>
                  <a:ext cx="10692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7" name="Ink 46">
                  <a:extLst>
                    <a:ext uri="{FF2B5EF4-FFF2-40B4-BE49-F238E27FC236}">
                      <a16:creationId xmlns:a16="http://schemas.microsoft.com/office/drawing/2014/main" id="{A48126F1-F6FB-0AFB-E147-A131F21261B2}"/>
                    </a:ext>
                  </a:extLst>
                </p14:cNvPr>
                <p14:cNvContentPartPr/>
                <p14:nvPr/>
              </p14:nvContentPartPr>
              <p14:xfrm>
                <a:off x="5190296" y="4573570"/>
                <a:ext cx="87840" cy="88560"/>
              </p14:xfrm>
            </p:contentPart>
          </mc:Choice>
          <mc:Fallback>
            <p:pic>
              <p:nvPicPr>
                <p:cNvPr id="47" name="Ink 46">
                  <a:extLst>
                    <a:ext uri="{FF2B5EF4-FFF2-40B4-BE49-F238E27FC236}">
                      <a16:creationId xmlns:a16="http://schemas.microsoft.com/office/drawing/2014/main" id="{A48126F1-F6FB-0AFB-E147-A131F21261B2}"/>
                    </a:ext>
                  </a:extLst>
                </p:cNvPr>
                <p:cNvPicPr/>
                <p:nvPr/>
              </p:nvPicPr>
              <p:blipFill>
                <a:blip r:embed="rId66"/>
                <a:stretch>
                  <a:fillRect/>
                </a:stretch>
              </p:blipFill>
              <p:spPr>
                <a:xfrm>
                  <a:off x="5181656" y="4564570"/>
                  <a:ext cx="105480" cy="1062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8" name="Ink 47">
                  <a:extLst>
                    <a:ext uri="{FF2B5EF4-FFF2-40B4-BE49-F238E27FC236}">
                      <a16:creationId xmlns:a16="http://schemas.microsoft.com/office/drawing/2014/main" id="{ACBC4556-D8EC-CE80-8A7B-DA7546B155AD}"/>
                    </a:ext>
                  </a:extLst>
                </p14:cNvPr>
                <p14:cNvContentPartPr/>
                <p14:nvPr/>
              </p14:nvContentPartPr>
              <p14:xfrm>
                <a:off x="5340776" y="4537210"/>
                <a:ext cx="59400" cy="86400"/>
              </p14:xfrm>
            </p:contentPart>
          </mc:Choice>
          <mc:Fallback>
            <p:pic>
              <p:nvPicPr>
                <p:cNvPr id="48" name="Ink 47">
                  <a:extLst>
                    <a:ext uri="{FF2B5EF4-FFF2-40B4-BE49-F238E27FC236}">
                      <a16:creationId xmlns:a16="http://schemas.microsoft.com/office/drawing/2014/main" id="{ACBC4556-D8EC-CE80-8A7B-DA7546B155AD}"/>
                    </a:ext>
                  </a:extLst>
                </p:cNvPr>
                <p:cNvPicPr/>
                <p:nvPr/>
              </p:nvPicPr>
              <p:blipFill>
                <a:blip r:embed="rId68"/>
                <a:stretch>
                  <a:fillRect/>
                </a:stretch>
              </p:blipFill>
              <p:spPr>
                <a:xfrm>
                  <a:off x="5332136" y="4528210"/>
                  <a:ext cx="7704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9" name="Ink 48">
                  <a:extLst>
                    <a:ext uri="{FF2B5EF4-FFF2-40B4-BE49-F238E27FC236}">
                      <a16:creationId xmlns:a16="http://schemas.microsoft.com/office/drawing/2014/main" id="{68917EEE-A4E1-FF13-7D5A-958169774A36}"/>
                    </a:ext>
                  </a:extLst>
                </p14:cNvPr>
                <p14:cNvContentPartPr/>
                <p14:nvPr/>
              </p14:nvContentPartPr>
              <p14:xfrm>
                <a:off x="5489816" y="4506250"/>
                <a:ext cx="10800" cy="6840"/>
              </p14:xfrm>
            </p:contentPart>
          </mc:Choice>
          <mc:Fallback>
            <p:pic>
              <p:nvPicPr>
                <p:cNvPr id="49" name="Ink 48">
                  <a:extLst>
                    <a:ext uri="{FF2B5EF4-FFF2-40B4-BE49-F238E27FC236}">
                      <a16:creationId xmlns:a16="http://schemas.microsoft.com/office/drawing/2014/main" id="{68917EEE-A4E1-FF13-7D5A-958169774A36}"/>
                    </a:ext>
                  </a:extLst>
                </p:cNvPr>
                <p:cNvPicPr/>
                <p:nvPr/>
              </p:nvPicPr>
              <p:blipFill>
                <a:blip r:embed="rId70"/>
                <a:stretch>
                  <a:fillRect/>
                </a:stretch>
              </p:blipFill>
              <p:spPr>
                <a:xfrm>
                  <a:off x="5480816" y="4497610"/>
                  <a:ext cx="2844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1" name="Ink 50">
                  <a:extLst>
                    <a:ext uri="{FF2B5EF4-FFF2-40B4-BE49-F238E27FC236}">
                      <a16:creationId xmlns:a16="http://schemas.microsoft.com/office/drawing/2014/main" id="{63A32A2B-00AF-C172-B2A0-B40347C2402C}"/>
                    </a:ext>
                  </a:extLst>
                </p14:cNvPr>
                <p14:cNvContentPartPr/>
                <p14:nvPr/>
              </p14:nvContentPartPr>
              <p14:xfrm>
                <a:off x="5473616" y="4535410"/>
                <a:ext cx="138240" cy="124560"/>
              </p14:xfrm>
            </p:contentPart>
          </mc:Choice>
          <mc:Fallback>
            <p:pic>
              <p:nvPicPr>
                <p:cNvPr id="51" name="Ink 50">
                  <a:extLst>
                    <a:ext uri="{FF2B5EF4-FFF2-40B4-BE49-F238E27FC236}">
                      <a16:creationId xmlns:a16="http://schemas.microsoft.com/office/drawing/2014/main" id="{63A32A2B-00AF-C172-B2A0-B40347C2402C}"/>
                    </a:ext>
                  </a:extLst>
                </p:cNvPr>
                <p:cNvPicPr/>
                <p:nvPr/>
              </p:nvPicPr>
              <p:blipFill>
                <a:blip r:embed="rId72"/>
                <a:stretch>
                  <a:fillRect/>
                </a:stretch>
              </p:blipFill>
              <p:spPr>
                <a:xfrm>
                  <a:off x="5464976" y="4526770"/>
                  <a:ext cx="155880" cy="1422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2" name="Ink 51">
                  <a:extLst>
                    <a:ext uri="{FF2B5EF4-FFF2-40B4-BE49-F238E27FC236}">
                      <a16:creationId xmlns:a16="http://schemas.microsoft.com/office/drawing/2014/main" id="{140D4750-55C5-AD4C-25CC-53FDAF7E8211}"/>
                    </a:ext>
                  </a:extLst>
                </p14:cNvPr>
                <p14:cNvContentPartPr/>
                <p14:nvPr/>
              </p14:nvContentPartPr>
              <p14:xfrm>
                <a:off x="5649656" y="4533610"/>
                <a:ext cx="58320" cy="80640"/>
              </p14:xfrm>
            </p:contentPart>
          </mc:Choice>
          <mc:Fallback>
            <p:pic>
              <p:nvPicPr>
                <p:cNvPr id="52" name="Ink 51">
                  <a:extLst>
                    <a:ext uri="{FF2B5EF4-FFF2-40B4-BE49-F238E27FC236}">
                      <a16:creationId xmlns:a16="http://schemas.microsoft.com/office/drawing/2014/main" id="{140D4750-55C5-AD4C-25CC-53FDAF7E8211}"/>
                    </a:ext>
                  </a:extLst>
                </p:cNvPr>
                <p:cNvPicPr/>
                <p:nvPr/>
              </p:nvPicPr>
              <p:blipFill>
                <a:blip r:embed="rId74"/>
                <a:stretch>
                  <a:fillRect/>
                </a:stretch>
              </p:blipFill>
              <p:spPr>
                <a:xfrm>
                  <a:off x="5641016" y="4524610"/>
                  <a:ext cx="7596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3" name="Ink 52">
                  <a:extLst>
                    <a:ext uri="{FF2B5EF4-FFF2-40B4-BE49-F238E27FC236}">
                      <a16:creationId xmlns:a16="http://schemas.microsoft.com/office/drawing/2014/main" id="{C700A17C-93BB-5CEB-7DD1-52897B1BC17F}"/>
                    </a:ext>
                  </a:extLst>
                </p14:cNvPr>
                <p14:cNvContentPartPr/>
                <p14:nvPr/>
              </p14:nvContentPartPr>
              <p14:xfrm>
                <a:off x="5754776" y="4527490"/>
                <a:ext cx="71640" cy="74160"/>
              </p14:xfrm>
            </p:contentPart>
          </mc:Choice>
          <mc:Fallback>
            <p:pic>
              <p:nvPicPr>
                <p:cNvPr id="53" name="Ink 52">
                  <a:extLst>
                    <a:ext uri="{FF2B5EF4-FFF2-40B4-BE49-F238E27FC236}">
                      <a16:creationId xmlns:a16="http://schemas.microsoft.com/office/drawing/2014/main" id="{C700A17C-93BB-5CEB-7DD1-52897B1BC17F}"/>
                    </a:ext>
                  </a:extLst>
                </p:cNvPr>
                <p:cNvPicPr/>
                <p:nvPr/>
              </p:nvPicPr>
              <p:blipFill>
                <a:blip r:embed="rId76"/>
                <a:stretch>
                  <a:fillRect/>
                </a:stretch>
              </p:blipFill>
              <p:spPr>
                <a:xfrm>
                  <a:off x="5745776" y="4518850"/>
                  <a:ext cx="89280" cy="9180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5" name="Ink 54">
                  <a:extLst>
                    <a:ext uri="{FF2B5EF4-FFF2-40B4-BE49-F238E27FC236}">
                      <a16:creationId xmlns:a16="http://schemas.microsoft.com/office/drawing/2014/main" id="{5CDB12CF-21B2-AEE9-B7D1-F713C411D562}"/>
                    </a:ext>
                  </a:extLst>
                </p14:cNvPr>
                <p14:cNvContentPartPr/>
                <p14:nvPr/>
              </p14:nvContentPartPr>
              <p14:xfrm>
                <a:off x="6125936" y="4853290"/>
                <a:ext cx="411480" cy="35280"/>
              </p14:xfrm>
            </p:contentPart>
          </mc:Choice>
          <mc:Fallback>
            <p:pic>
              <p:nvPicPr>
                <p:cNvPr id="55" name="Ink 54">
                  <a:extLst>
                    <a:ext uri="{FF2B5EF4-FFF2-40B4-BE49-F238E27FC236}">
                      <a16:creationId xmlns:a16="http://schemas.microsoft.com/office/drawing/2014/main" id="{5CDB12CF-21B2-AEE9-B7D1-F713C411D562}"/>
                    </a:ext>
                  </a:extLst>
                </p:cNvPr>
                <p:cNvPicPr/>
                <p:nvPr/>
              </p:nvPicPr>
              <p:blipFill>
                <a:blip r:embed="rId78"/>
                <a:stretch>
                  <a:fillRect/>
                </a:stretch>
              </p:blipFill>
              <p:spPr>
                <a:xfrm>
                  <a:off x="6117296" y="4844290"/>
                  <a:ext cx="429120" cy="52920"/>
                </a:xfrm>
                <a:prstGeom prst="rect">
                  <a:avLst/>
                </a:prstGeom>
              </p:spPr>
            </p:pic>
          </mc:Fallback>
        </mc:AlternateContent>
      </p:grpSp>
      <p:grpSp>
        <p:nvGrpSpPr>
          <p:cNvPr id="60" name="Group 59">
            <a:extLst>
              <a:ext uri="{FF2B5EF4-FFF2-40B4-BE49-F238E27FC236}">
                <a16:creationId xmlns:a16="http://schemas.microsoft.com/office/drawing/2014/main" id="{AD71C487-16D1-E6E4-E5C9-257C1BDFA9F7}"/>
              </a:ext>
            </a:extLst>
          </p:cNvPr>
          <p:cNvGrpSpPr/>
          <p:nvPr/>
        </p:nvGrpSpPr>
        <p:grpSpPr>
          <a:xfrm>
            <a:off x="5071136" y="4224010"/>
            <a:ext cx="162720" cy="201240"/>
            <a:chOff x="5071136" y="4224010"/>
            <a:chExt cx="162720" cy="201240"/>
          </a:xfrm>
        </p:grpSpPr>
        <mc:AlternateContent xmlns:mc="http://schemas.openxmlformats.org/markup-compatibility/2006">
          <mc:Choice xmlns:p14="http://schemas.microsoft.com/office/powerpoint/2010/main" Requires="p14">
            <p:contentPart p14:bwMode="auto" r:id="rId79">
              <p14:nvContentPartPr>
                <p14:cNvPr id="57" name="Ink 56">
                  <a:extLst>
                    <a:ext uri="{FF2B5EF4-FFF2-40B4-BE49-F238E27FC236}">
                      <a16:creationId xmlns:a16="http://schemas.microsoft.com/office/drawing/2014/main" id="{9FB44157-874D-F1B9-049D-6C62420BB798}"/>
                    </a:ext>
                  </a:extLst>
                </p14:cNvPr>
                <p14:cNvContentPartPr/>
                <p14:nvPr/>
              </p14:nvContentPartPr>
              <p14:xfrm>
                <a:off x="5093096" y="4298530"/>
                <a:ext cx="51120" cy="123480"/>
              </p14:xfrm>
            </p:contentPart>
          </mc:Choice>
          <mc:Fallback>
            <p:pic>
              <p:nvPicPr>
                <p:cNvPr id="57" name="Ink 56">
                  <a:extLst>
                    <a:ext uri="{FF2B5EF4-FFF2-40B4-BE49-F238E27FC236}">
                      <a16:creationId xmlns:a16="http://schemas.microsoft.com/office/drawing/2014/main" id="{9FB44157-874D-F1B9-049D-6C62420BB798}"/>
                    </a:ext>
                  </a:extLst>
                </p:cNvPr>
                <p:cNvPicPr/>
                <p:nvPr/>
              </p:nvPicPr>
              <p:blipFill>
                <a:blip r:embed="rId80"/>
                <a:stretch>
                  <a:fillRect/>
                </a:stretch>
              </p:blipFill>
              <p:spPr>
                <a:xfrm>
                  <a:off x="5084096" y="4289890"/>
                  <a:ext cx="6876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8" name="Ink 57">
                  <a:extLst>
                    <a:ext uri="{FF2B5EF4-FFF2-40B4-BE49-F238E27FC236}">
                      <a16:creationId xmlns:a16="http://schemas.microsoft.com/office/drawing/2014/main" id="{E2F77F69-78E4-16CA-31F7-ED657B766573}"/>
                    </a:ext>
                  </a:extLst>
                </p14:cNvPr>
                <p14:cNvContentPartPr/>
                <p14:nvPr/>
              </p14:nvContentPartPr>
              <p14:xfrm>
                <a:off x="5158256" y="4224010"/>
                <a:ext cx="33480" cy="156600"/>
              </p14:xfrm>
            </p:contentPart>
          </mc:Choice>
          <mc:Fallback>
            <p:pic>
              <p:nvPicPr>
                <p:cNvPr id="58" name="Ink 57">
                  <a:extLst>
                    <a:ext uri="{FF2B5EF4-FFF2-40B4-BE49-F238E27FC236}">
                      <a16:creationId xmlns:a16="http://schemas.microsoft.com/office/drawing/2014/main" id="{E2F77F69-78E4-16CA-31F7-ED657B766573}"/>
                    </a:ext>
                  </a:extLst>
                </p:cNvPr>
                <p:cNvPicPr/>
                <p:nvPr/>
              </p:nvPicPr>
              <p:blipFill>
                <a:blip r:embed="rId82"/>
                <a:stretch>
                  <a:fillRect/>
                </a:stretch>
              </p:blipFill>
              <p:spPr>
                <a:xfrm>
                  <a:off x="5149256" y="4215010"/>
                  <a:ext cx="5112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9" name="Ink 58">
                  <a:extLst>
                    <a:ext uri="{FF2B5EF4-FFF2-40B4-BE49-F238E27FC236}">
                      <a16:creationId xmlns:a16="http://schemas.microsoft.com/office/drawing/2014/main" id="{CA63D4FA-7760-939F-7162-B9BA895F6B5B}"/>
                    </a:ext>
                  </a:extLst>
                </p14:cNvPr>
                <p14:cNvContentPartPr/>
                <p14:nvPr/>
              </p14:nvContentPartPr>
              <p14:xfrm>
                <a:off x="5071136" y="4265050"/>
                <a:ext cx="162720" cy="160200"/>
              </p14:xfrm>
            </p:contentPart>
          </mc:Choice>
          <mc:Fallback>
            <p:pic>
              <p:nvPicPr>
                <p:cNvPr id="59" name="Ink 58">
                  <a:extLst>
                    <a:ext uri="{FF2B5EF4-FFF2-40B4-BE49-F238E27FC236}">
                      <a16:creationId xmlns:a16="http://schemas.microsoft.com/office/drawing/2014/main" id="{CA63D4FA-7760-939F-7162-B9BA895F6B5B}"/>
                    </a:ext>
                  </a:extLst>
                </p:cNvPr>
                <p:cNvPicPr/>
                <p:nvPr/>
              </p:nvPicPr>
              <p:blipFill>
                <a:blip r:embed="rId84"/>
                <a:stretch>
                  <a:fillRect/>
                </a:stretch>
              </p:blipFill>
              <p:spPr>
                <a:xfrm>
                  <a:off x="5062496" y="4256050"/>
                  <a:ext cx="180360" cy="177840"/>
                </a:xfrm>
                <a:prstGeom prst="rect">
                  <a:avLst/>
                </a:prstGeom>
              </p:spPr>
            </p:pic>
          </mc:Fallback>
        </mc:AlternateContent>
      </p:grpSp>
      <p:grpSp>
        <p:nvGrpSpPr>
          <p:cNvPr id="67" name="Group 66">
            <a:extLst>
              <a:ext uri="{FF2B5EF4-FFF2-40B4-BE49-F238E27FC236}">
                <a16:creationId xmlns:a16="http://schemas.microsoft.com/office/drawing/2014/main" id="{D93B1F11-2816-2305-CDBF-F5F2E57899AE}"/>
              </a:ext>
            </a:extLst>
          </p:cNvPr>
          <p:cNvGrpSpPr/>
          <p:nvPr/>
        </p:nvGrpSpPr>
        <p:grpSpPr>
          <a:xfrm>
            <a:off x="4725176" y="4985050"/>
            <a:ext cx="1515960" cy="1055880"/>
            <a:chOff x="4725176" y="4985050"/>
            <a:chExt cx="1515960" cy="1055880"/>
          </a:xfrm>
        </p:grpSpPr>
        <mc:AlternateContent xmlns:mc="http://schemas.openxmlformats.org/markup-compatibility/2006">
          <mc:Choice xmlns:p14="http://schemas.microsoft.com/office/powerpoint/2010/main" Requires="p14">
            <p:contentPart p14:bwMode="auto" r:id="rId85">
              <p14:nvContentPartPr>
                <p14:cNvPr id="61" name="Ink 60">
                  <a:extLst>
                    <a:ext uri="{FF2B5EF4-FFF2-40B4-BE49-F238E27FC236}">
                      <a16:creationId xmlns:a16="http://schemas.microsoft.com/office/drawing/2014/main" id="{DE8E72EA-0DC7-9B19-819D-673D2C7882D3}"/>
                    </a:ext>
                  </a:extLst>
                </p14:cNvPr>
                <p14:cNvContentPartPr/>
                <p14:nvPr/>
              </p14:nvContentPartPr>
              <p14:xfrm>
                <a:off x="4725176" y="4985050"/>
                <a:ext cx="1140840" cy="356760"/>
              </p14:xfrm>
            </p:contentPart>
          </mc:Choice>
          <mc:Fallback>
            <p:pic>
              <p:nvPicPr>
                <p:cNvPr id="61" name="Ink 60">
                  <a:extLst>
                    <a:ext uri="{FF2B5EF4-FFF2-40B4-BE49-F238E27FC236}">
                      <a16:creationId xmlns:a16="http://schemas.microsoft.com/office/drawing/2014/main" id="{DE8E72EA-0DC7-9B19-819D-673D2C7882D3}"/>
                    </a:ext>
                  </a:extLst>
                </p:cNvPr>
                <p:cNvPicPr/>
                <p:nvPr/>
              </p:nvPicPr>
              <p:blipFill>
                <a:blip r:embed="rId86"/>
                <a:stretch>
                  <a:fillRect/>
                </a:stretch>
              </p:blipFill>
              <p:spPr>
                <a:xfrm>
                  <a:off x="4716536" y="4976410"/>
                  <a:ext cx="1158480" cy="3744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2" name="Ink 61">
                  <a:extLst>
                    <a:ext uri="{FF2B5EF4-FFF2-40B4-BE49-F238E27FC236}">
                      <a16:creationId xmlns:a16="http://schemas.microsoft.com/office/drawing/2014/main" id="{25CF8EC8-006B-AA15-071C-DBDC9D78D987}"/>
                    </a:ext>
                  </a:extLst>
                </p14:cNvPr>
                <p14:cNvContentPartPr/>
                <p14:nvPr/>
              </p14:nvContentPartPr>
              <p14:xfrm>
                <a:off x="5007056" y="5773090"/>
                <a:ext cx="139680" cy="198360"/>
              </p14:xfrm>
            </p:contentPart>
          </mc:Choice>
          <mc:Fallback>
            <p:pic>
              <p:nvPicPr>
                <p:cNvPr id="62" name="Ink 61">
                  <a:extLst>
                    <a:ext uri="{FF2B5EF4-FFF2-40B4-BE49-F238E27FC236}">
                      <a16:creationId xmlns:a16="http://schemas.microsoft.com/office/drawing/2014/main" id="{25CF8EC8-006B-AA15-071C-DBDC9D78D987}"/>
                    </a:ext>
                  </a:extLst>
                </p:cNvPr>
                <p:cNvPicPr/>
                <p:nvPr/>
              </p:nvPicPr>
              <p:blipFill>
                <a:blip r:embed="rId88"/>
                <a:stretch>
                  <a:fillRect/>
                </a:stretch>
              </p:blipFill>
              <p:spPr>
                <a:xfrm>
                  <a:off x="4998416" y="5764090"/>
                  <a:ext cx="15732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63" name="Ink 62">
                  <a:extLst>
                    <a:ext uri="{FF2B5EF4-FFF2-40B4-BE49-F238E27FC236}">
                      <a16:creationId xmlns:a16="http://schemas.microsoft.com/office/drawing/2014/main" id="{B85BA40D-6E36-6B43-77F7-F706A99A34EA}"/>
                    </a:ext>
                  </a:extLst>
                </p14:cNvPr>
                <p14:cNvContentPartPr/>
                <p14:nvPr/>
              </p14:nvContentPartPr>
              <p14:xfrm>
                <a:off x="5230616" y="5429290"/>
                <a:ext cx="671040" cy="611640"/>
              </p14:xfrm>
            </p:contentPart>
          </mc:Choice>
          <mc:Fallback>
            <p:pic>
              <p:nvPicPr>
                <p:cNvPr id="63" name="Ink 62">
                  <a:extLst>
                    <a:ext uri="{FF2B5EF4-FFF2-40B4-BE49-F238E27FC236}">
                      <a16:creationId xmlns:a16="http://schemas.microsoft.com/office/drawing/2014/main" id="{B85BA40D-6E36-6B43-77F7-F706A99A34EA}"/>
                    </a:ext>
                  </a:extLst>
                </p:cNvPr>
                <p:cNvPicPr/>
                <p:nvPr/>
              </p:nvPicPr>
              <p:blipFill>
                <a:blip r:embed="rId90"/>
                <a:stretch>
                  <a:fillRect/>
                </a:stretch>
              </p:blipFill>
              <p:spPr>
                <a:xfrm>
                  <a:off x="5221976" y="5420290"/>
                  <a:ext cx="688680" cy="6292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64" name="Ink 63">
                  <a:extLst>
                    <a:ext uri="{FF2B5EF4-FFF2-40B4-BE49-F238E27FC236}">
                      <a16:creationId xmlns:a16="http://schemas.microsoft.com/office/drawing/2014/main" id="{CA4468FA-57F4-157E-05FD-54B0116CAB49}"/>
                    </a:ext>
                  </a:extLst>
                </p14:cNvPr>
                <p14:cNvContentPartPr/>
                <p14:nvPr/>
              </p14:nvContentPartPr>
              <p14:xfrm>
                <a:off x="5833976" y="5513530"/>
                <a:ext cx="148320" cy="81360"/>
              </p14:xfrm>
            </p:contentPart>
          </mc:Choice>
          <mc:Fallback>
            <p:pic>
              <p:nvPicPr>
                <p:cNvPr id="64" name="Ink 63">
                  <a:extLst>
                    <a:ext uri="{FF2B5EF4-FFF2-40B4-BE49-F238E27FC236}">
                      <a16:creationId xmlns:a16="http://schemas.microsoft.com/office/drawing/2014/main" id="{CA4468FA-57F4-157E-05FD-54B0116CAB49}"/>
                    </a:ext>
                  </a:extLst>
                </p:cNvPr>
                <p:cNvPicPr/>
                <p:nvPr/>
              </p:nvPicPr>
              <p:blipFill>
                <a:blip r:embed="rId92"/>
                <a:stretch>
                  <a:fillRect/>
                </a:stretch>
              </p:blipFill>
              <p:spPr>
                <a:xfrm>
                  <a:off x="5824976" y="5504890"/>
                  <a:ext cx="165960" cy="990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5" name="Ink 64">
                  <a:extLst>
                    <a:ext uri="{FF2B5EF4-FFF2-40B4-BE49-F238E27FC236}">
                      <a16:creationId xmlns:a16="http://schemas.microsoft.com/office/drawing/2014/main" id="{60781782-B5F7-5C8F-57CE-6BF130377D75}"/>
                    </a:ext>
                  </a:extLst>
                </p14:cNvPr>
                <p14:cNvContentPartPr/>
                <p14:nvPr/>
              </p14:nvContentPartPr>
              <p14:xfrm>
                <a:off x="5909216" y="5442970"/>
                <a:ext cx="43200" cy="8640"/>
              </p14:xfrm>
            </p:contentPart>
          </mc:Choice>
          <mc:Fallback>
            <p:pic>
              <p:nvPicPr>
                <p:cNvPr id="65" name="Ink 64">
                  <a:extLst>
                    <a:ext uri="{FF2B5EF4-FFF2-40B4-BE49-F238E27FC236}">
                      <a16:creationId xmlns:a16="http://schemas.microsoft.com/office/drawing/2014/main" id="{60781782-B5F7-5C8F-57CE-6BF130377D75}"/>
                    </a:ext>
                  </a:extLst>
                </p:cNvPr>
                <p:cNvPicPr/>
                <p:nvPr/>
              </p:nvPicPr>
              <p:blipFill>
                <a:blip r:embed="rId94"/>
                <a:stretch>
                  <a:fillRect/>
                </a:stretch>
              </p:blipFill>
              <p:spPr>
                <a:xfrm>
                  <a:off x="5900576" y="5433970"/>
                  <a:ext cx="6084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6" name="Ink 65">
                  <a:extLst>
                    <a:ext uri="{FF2B5EF4-FFF2-40B4-BE49-F238E27FC236}">
                      <a16:creationId xmlns:a16="http://schemas.microsoft.com/office/drawing/2014/main" id="{D0A0597E-97D9-D9F3-3C27-C3ED98B111D4}"/>
                    </a:ext>
                  </a:extLst>
                </p14:cNvPr>
                <p14:cNvContentPartPr/>
                <p14:nvPr/>
              </p14:nvContentPartPr>
              <p14:xfrm>
                <a:off x="5706896" y="5371690"/>
                <a:ext cx="534240" cy="213480"/>
              </p14:xfrm>
            </p:contentPart>
          </mc:Choice>
          <mc:Fallback>
            <p:pic>
              <p:nvPicPr>
                <p:cNvPr id="66" name="Ink 65">
                  <a:extLst>
                    <a:ext uri="{FF2B5EF4-FFF2-40B4-BE49-F238E27FC236}">
                      <a16:creationId xmlns:a16="http://schemas.microsoft.com/office/drawing/2014/main" id="{D0A0597E-97D9-D9F3-3C27-C3ED98B111D4}"/>
                    </a:ext>
                  </a:extLst>
                </p:cNvPr>
                <p:cNvPicPr/>
                <p:nvPr/>
              </p:nvPicPr>
              <p:blipFill>
                <a:blip r:embed="rId96"/>
                <a:stretch>
                  <a:fillRect/>
                </a:stretch>
              </p:blipFill>
              <p:spPr>
                <a:xfrm>
                  <a:off x="5698256" y="5362690"/>
                  <a:ext cx="551880" cy="231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7">
            <p14:nvContentPartPr>
              <p14:cNvPr id="68" name="Ink 67">
                <a:extLst>
                  <a:ext uri="{FF2B5EF4-FFF2-40B4-BE49-F238E27FC236}">
                    <a16:creationId xmlns:a16="http://schemas.microsoft.com/office/drawing/2014/main" id="{FB3B0485-75EE-F0AF-8B37-E60638A9A655}"/>
                  </a:ext>
                </a:extLst>
              </p14:cNvPr>
              <p14:cNvContentPartPr/>
              <p14:nvPr/>
            </p14:nvContentPartPr>
            <p14:xfrm>
              <a:off x="11650496" y="6494170"/>
              <a:ext cx="195840" cy="144360"/>
            </p14:xfrm>
          </p:contentPart>
        </mc:Choice>
        <mc:Fallback>
          <p:pic>
            <p:nvPicPr>
              <p:cNvPr id="68" name="Ink 67">
                <a:extLst>
                  <a:ext uri="{FF2B5EF4-FFF2-40B4-BE49-F238E27FC236}">
                    <a16:creationId xmlns:a16="http://schemas.microsoft.com/office/drawing/2014/main" id="{FB3B0485-75EE-F0AF-8B37-E60638A9A655}"/>
                  </a:ext>
                </a:extLst>
              </p:cNvPr>
              <p:cNvPicPr/>
              <p:nvPr/>
            </p:nvPicPr>
            <p:blipFill>
              <a:blip r:embed="rId98"/>
              <a:stretch>
                <a:fillRect/>
              </a:stretch>
            </p:blipFill>
            <p:spPr>
              <a:xfrm>
                <a:off x="11641496" y="6485170"/>
                <a:ext cx="21348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9" name="Ink 68">
                <a:extLst>
                  <a:ext uri="{FF2B5EF4-FFF2-40B4-BE49-F238E27FC236}">
                    <a16:creationId xmlns:a16="http://schemas.microsoft.com/office/drawing/2014/main" id="{5346F2E6-630A-CCDF-5A29-B8AA99FD0C14}"/>
                  </a:ext>
                </a:extLst>
              </p14:cNvPr>
              <p14:cNvContentPartPr/>
              <p14:nvPr/>
            </p14:nvContentPartPr>
            <p14:xfrm>
              <a:off x="11669576" y="6765250"/>
              <a:ext cx="195480" cy="145080"/>
            </p14:xfrm>
          </p:contentPart>
        </mc:Choice>
        <mc:Fallback>
          <p:pic>
            <p:nvPicPr>
              <p:cNvPr id="69" name="Ink 68">
                <a:extLst>
                  <a:ext uri="{FF2B5EF4-FFF2-40B4-BE49-F238E27FC236}">
                    <a16:creationId xmlns:a16="http://schemas.microsoft.com/office/drawing/2014/main" id="{5346F2E6-630A-CCDF-5A29-B8AA99FD0C14}"/>
                  </a:ext>
                </a:extLst>
              </p:cNvPr>
              <p:cNvPicPr/>
              <p:nvPr/>
            </p:nvPicPr>
            <p:blipFill>
              <a:blip r:embed="rId100"/>
              <a:stretch>
                <a:fillRect/>
              </a:stretch>
            </p:blipFill>
            <p:spPr>
              <a:xfrm>
                <a:off x="11660936" y="6756250"/>
                <a:ext cx="213120" cy="162720"/>
              </a:xfrm>
              <a:prstGeom prst="rect">
                <a:avLst/>
              </a:prstGeom>
            </p:spPr>
          </p:pic>
        </mc:Fallback>
      </mc:AlternateContent>
    </p:spTree>
    <p:extLst>
      <p:ext uri="{BB962C8B-B14F-4D97-AF65-F5344CB8AC3E}">
        <p14:creationId xmlns:p14="http://schemas.microsoft.com/office/powerpoint/2010/main" val="785526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016A8-84AB-4FE7-9792-2755F853272A}"/>
              </a:ext>
            </a:extLst>
          </p:cNvPr>
          <p:cNvSpPr/>
          <p:nvPr/>
        </p:nvSpPr>
        <p:spPr>
          <a:xfrm>
            <a:off x="3754473" y="31388"/>
            <a:ext cx="6627776" cy="551241"/>
          </a:xfrm>
          <a:prstGeom prst="rect">
            <a:avLst/>
          </a:prstGeom>
        </p:spPr>
        <p:txBody>
          <a:bodyPr wrap="none">
            <a:spAutoFit/>
          </a:bodyPr>
          <a:lstStyle/>
          <a:p>
            <a:pPr defTabSz="973836">
              <a:defRPr/>
            </a:pPr>
            <a:r>
              <a:rPr lang="en-US" sz="2982" dirty="0">
                <a:solidFill>
                  <a:prstClr val="black"/>
                </a:solidFill>
                <a:latin typeface="Calibri"/>
              </a:rPr>
              <a:t>Repeat Expansions – How Do They Grow?</a:t>
            </a:r>
          </a:p>
        </p:txBody>
      </p:sp>
      <p:sp>
        <p:nvSpPr>
          <p:cNvPr id="3" name="TextBox 2">
            <a:extLst>
              <a:ext uri="{FF2B5EF4-FFF2-40B4-BE49-F238E27FC236}">
                <a16:creationId xmlns:a16="http://schemas.microsoft.com/office/drawing/2014/main" id="{94849ED8-2215-7CED-885C-90A859A9C5BB}"/>
              </a:ext>
            </a:extLst>
          </p:cNvPr>
          <p:cNvSpPr txBox="1"/>
          <p:nvPr/>
        </p:nvSpPr>
        <p:spPr>
          <a:xfrm>
            <a:off x="825345" y="924930"/>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spc="426" dirty="0">
                <a:solidFill>
                  <a:prstClr val="black"/>
                </a:solidFill>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cxnSp>
        <p:nvCxnSpPr>
          <p:cNvPr id="25" name="Straight Arrow Connector 24">
            <a:extLst>
              <a:ext uri="{FF2B5EF4-FFF2-40B4-BE49-F238E27FC236}">
                <a16:creationId xmlns:a16="http://schemas.microsoft.com/office/drawing/2014/main" id="{115027A7-DFBF-2C89-7A15-B7B723FF8B78}"/>
              </a:ext>
            </a:extLst>
          </p:cNvPr>
          <p:cNvCxnSpPr>
            <a:cxnSpLocks/>
          </p:cNvCxnSpPr>
          <p:nvPr/>
        </p:nvCxnSpPr>
        <p:spPr>
          <a:xfrm>
            <a:off x="3127206" y="34686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4B57342-F5AC-19E2-D045-9BEFB6351AB5}"/>
              </a:ext>
            </a:extLst>
          </p:cNvPr>
          <p:cNvCxnSpPr/>
          <p:nvPr/>
        </p:nvCxnSpPr>
        <p:spPr>
          <a:xfrm>
            <a:off x="3127783" y="492575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5BAA57-8E22-8740-F8C8-7F8FE4B33871}"/>
              </a:ext>
            </a:extLst>
          </p:cNvPr>
          <p:cNvSpPr txBox="1"/>
          <p:nvPr/>
        </p:nvSpPr>
        <p:spPr>
          <a:xfrm>
            <a:off x="324604" y="635107"/>
            <a:ext cx="3107774" cy="387350"/>
          </a:xfrm>
          <a:prstGeom prst="rect">
            <a:avLst/>
          </a:prstGeom>
          <a:noFill/>
        </p:spPr>
        <p:txBody>
          <a:bodyPr wrap="none" rtlCol="0">
            <a:spAutoFit/>
          </a:bodyPr>
          <a:lstStyle/>
          <a:p>
            <a:r>
              <a:rPr lang="en-US" sz="1917" dirty="0"/>
              <a:t>Original Sequence - 3 repeats</a:t>
            </a:r>
          </a:p>
        </p:txBody>
      </p:sp>
      <p:sp>
        <p:nvSpPr>
          <p:cNvPr id="11" name="TextBox 10">
            <a:extLst>
              <a:ext uri="{FF2B5EF4-FFF2-40B4-BE49-F238E27FC236}">
                <a16:creationId xmlns:a16="http://schemas.microsoft.com/office/drawing/2014/main" id="{AF2969D1-8002-4845-4C90-FB782D882E89}"/>
              </a:ext>
            </a:extLst>
          </p:cNvPr>
          <p:cNvSpPr txBox="1"/>
          <p:nvPr/>
        </p:nvSpPr>
        <p:spPr>
          <a:xfrm>
            <a:off x="9501360" y="3961305"/>
            <a:ext cx="1113638" cy="387350"/>
          </a:xfrm>
          <a:prstGeom prst="rect">
            <a:avLst/>
          </a:prstGeom>
          <a:noFill/>
        </p:spPr>
        <p:txBody>
          <a:bodyPr wrap="none" rtlCol="0">
            <a:spAutoFit/>
          </a:bodyPr>
          <a:lstStyle/>
          <a:p>
            <a:r>
              <a:rPr lang="en-US" sz="1917" dirty="0"/>
              <a:t>4 repeats</a:t>
            </a:r>
          </a:p>
        </p:txBody>
      </p:sp>
      <p:sp>
        <p:nvSpPr>
          <p:cNvPr id="13" name="TextBox 12">
            <a:extLst>
              <a:ext uri="{FF2B5EF4-FFF2-40B4-BE49-F238E27FC236}">
                <a16:creationId xmlns:a16="http://schemas.microsoft.com/office/drawing/2014/main" id="{BF649F7D-2FAB-9235-C2A1-416DDA8AD00A}"/>
              </a:ext>
            </a:extLst>
          </p:cNvPr>
          <p:cNvSpPr txBox="1"/>
          <p:nvPr/>
        </p:nvSpPr>
        <p:spPr>
          <a:xfrm>
            <a:off x="522534" y="3410431"/>
            <a:ext cx="2380256" cy="682366"/>
          </a:xfrm>
          <a:prstGeom prst="rect">
            <a:avLst/>
          </a:prstGeom>
          <a:noFill/>
        </p:spPr>
        <p:txBody>
          <a:bodyPr wrap="square" rtlCol="0">
            <a:spAutoFit/>
          </a:bodyPr>
          <a:lstStyle/>
          <a:p>
            <a:r>
              <a:rPr lang="en-US" sz="1917" dirty="0"/>
              <a:t>Primer slippage 3’ end comes loose</a:t>
            </a:r>
          </a:p>
        </p:txBody>
      </p:sp>
      <p:sp>
        <p:nvSpPr>
          <p:cNvPr id="15" name="TextBox 14">
            <a:extLst>
              <a:ext uri="{FF2B5EF4-FFF2-40B4-BE49-F238E27FC236}">
                <a16:creationId xmlns:a16="http://schemas.microsoft.com/office/drawing/2014/main" id="{4C215E19-F5B1-97E3-5392-9517D85A97A8}"/>
              </a:ext>
            </a:extLst>
          </p:cNvPr>
          <p:cNvSpPr txBox="1"/>
          <p:nvPr/>
        </p:nvSpPr>
        <p:spPr>
          <a:xfrm>
            <a:off x="343966" y="1523131"/>
            <a:ext cx="3040576" cy="387350"/>
          </a:xfrm>
          <a:prstGeom prst="rect">
            <a:avLst/>
          </a:prstGeom>
          <a:noFill/>
        </p:spPr>
        <p:txBody>
          <a:bodyPr wrap="none" rtlCol="0">
            <a:spAutoFit/>
          </a:bodyPr>
          <a:lstStyle/>
          <a:p>
            <a:r>
              <a:rPr lang="en-US" sz="1917" dirty="0"/>
              <a:t>During Replication in the cell</a:t>
            </a:r>
          </a:p>
        </p:txBody>
      </p:sp>
      <p:sp>
        <p:nvSpPr>
          <p:cNvPr id="14" name="TextBox 13">
            <a:extLst>
              <a:ext uri="{FF2B5EF4-FFF2-40B4-BE49-F238E27FC236}">
                <a16:creationId xmlns:a16="http://schemas.microsoft.com/office/drawing/2014/main" id="{AA1B2398-1522-826C-D642-9C668C27105C}"/>
              </a:ext>
            </a:extLst>
          </p:cNvPr>
          <p:cNvSpPr txBox="1"/>
          <p:nvPr/>
        </p:nvSpPr>
        <p:spPr>
          <a:xfrm>
            <a:off x="710647" y="274795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grpSp>
        <p:nvGrpSpPr>
          <p:cNvPr id="41" name="Group 40">
            <a:extLst>
              <a:ext uri="{FF2B5EF4-FFF2-40B4-BE49-F238E27FC236}">
                <a16:creationId xmlns:a16="http://schemas.microsoft.com/office/drawing/2014/main" id="{74C0740B-25E2-B40A-6A86-3EF7331B9E18}"/>
              </a:ext>
            </a:extLst>
          </p:cNvPr>
          <p:cNvGrpSpPr/>
          <p:nvPr/>
        </p:nvGrpSpPr>
        <p:grpSpPr>
          <a:xfrm>
            <a:off x="710647" y="3871755"/>
            <a:ext cx="4833118" cy="944490"/>
            <a:chOff x="7382386" y="2531685"/>
            <a:chExt cx="4538250" cy="886867"/>
          </a:xfrm>
        </p:grpSpPr>
        <p:sp>
          <p:nvSpPr>
            <p:cNvPr id="16" name="TextBox 15">
              <a:extLst>
                <a:ext uri="{FF2B5EF4-FFF2-40B4-BE49-F238E27FC236}">
                  <a16:creationId xmlns:a16="http://schemas.microsoft.com/office/drawing/2014/main" id="{D15BEB76-A51B-ECDA-EDD3-94D67D65E733}"/>
                </a:ext>
              </a:extLst>
            </p:cNvPr>
            <p:cNvSpPr txBox="1"/>
            <p:nvPr/>
          </p:nvSpPr>
          <p:spPr>
            <a:xfrm>
              <a:off x="7382386" y="2777817"/>
              <a:ext cx="4538250" cy="640735"/>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4" name="TextBox 23">
              <a:extLst>
                <a:ext uri="{FF2B5EF4-FFF2-40B4-BE49-F238E27FC236}">
                  <a16:creationId xmlns:a16="http://schemas.microsoft.com/office/drawing/2014/main" id="{CEEBD385-832B-D19A-B643-B4A240865FCE}"/>
                </a:ext>
              </a:extLst>
            </p:cNvPr>
            <p:cNvSpPr txBox="1"/>
            <p:nvPr/>
          </p:nvSpPr>
          <p:spPr>
            <a:xfrm rot="20491968">
              <a:off x="9227779" y="2531685"/>
              <a:ext cx="1600200" cy="363718"/>
            </a:xfrm>
            <a:prstGeom prst="rect">
              <a:avLst/>
            </a:prstGeom>
            <a:noFill/>
          </p:spPr>
          <p:txBody>
            <a:bodyPr wrap="square">
              <a:spAutoFit/>
            </a:bodyPr>
            <a:lstStyle/>
            <a:p>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2052" dirty="0"/>
            </a:p>
          </p:txBody>
        </p:sp>
        <p:sp>
          <p:nvSpPr>
            <p:cNvPr id="28" name="Freeform: Shape 27">
              <a:extLst>
                <a:ext uri="{FF2B5EF4-FFF2-40B4-BE49-F238E27FC236}">
                  <a16:creationId xmlns:a16="http://schemas.microsoft.com/office/drawing/2014/main" id="{D9E806D8-6E3D-7A84-A3AA-396846AEF3BA}"/>
                </a:ext>
              </a:extLst>
            </p:cNvPr>
            <p:cNvSpPr/>
            <p:nvPr/>
          </p:nvSpPr>
          <p:spPr>
            <a:xfrm>
              <a:off x="9633543" y="2820003"/>
              <a:ext cx="588456" cy="304800"/>
            </a:xfrm>
            <a:custGeom>
              <a:avLst/>
              <a:gdLst>
                <a:gd name="connsiteX0" fmla="*/ 571500 w 588456"/>
                <a:gd name="connsiteY0" fmla="*/ 0 h 304800"/>
                <a:gd name="connsiteX1" fmla="*/ 571500 w 588456"/>
                <a:gd name="connsiteY1" fmla="*/ 90488 h 304800"/>
                <a:gd name="connsiteX2" fmla="*/ 395288 w 588456"/>
                <a:gd name="connsiteY2" fmla="*/ 152400 h 304800"/>
                <a:gd name="connsiteX3" fmla="*/ 90488 w 588456"/>
                <a:gd name="connsiteY3" fmla="*/ 233363 h 304800"/>
                <a:gd name="connsiteX4" fmla="*/ 0 w 588456"/>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456" h="304800">
                  <a:moveTo>
                    <a:pt x="571500" y="0"/>
                  </a:moveTo>
                  <a:cubicBezTo>
                    <a:pt x="586184" y="32544"/>
                    <a:pt x="600869" y="65088"/>
                    <a:pt x="571500" y="90488"/>
                  </a:cubicBezTo>
                  <a:cubicBezTo>
                    <a:pt x="542131" y="115888"/>
                    <a:pt x="475456" y="128588"/>
                    <a:pt x="395288" y="152400"/>
                  </a:cubicBezTo>
                  <a:cubicBezTo>
                    <a:pt x="315120" y="176212"/>
                    <a:pt x="156369" y="207963"/>
                    <a:pt x="90488" y="233363"/>
                  </a:cubicBezTo>
                  <a:cubicBezTo>
                    <a:pt x="24607" y="258763"/>
                    <a:pt x="12303" y="281781"/>
                    <a:pt x="0" y="304800"/>
                  </a:cubicBezTo>
                </a:path>
              </a:pathLst>
            </a:custGeom>
            <a:noFill/>
            <a:ln>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grpSp>
      <p:sp>
        <p:nvSpPr>
          <p:cNvPr id="29" name="TextBox 28">
            <a:extLst>
              <a:ext uri="{FF2B5EF4-FFF2-40B4-BE49-F238E27FC236}">
                <a16:creationId xmlns:a16="http://schemas.microsoft.com/office/drawing/2014/main" id="{50F65CA0-835C-106F-0665-62CE2C2B80A7}"/>
              </a:ext>
            </a:extLst>
          </p:cNvPr>
          <p:cNvSpPr txBox="1"/>
          <p:nvPr/>
        </p:nvSpPr>
        <p:spPr>
          <a:xfrm>
            <a:off x="6347393" y="699116"/>
            <a:ext cx="1676636" cy="703141"/>
          </a:xfrm>
          <a:prstGeom prst="rect">
            <a:avLst/>
          </a:prstGeom>
          <a:noFill/>
        </p:spPr>
        <p:txBody>
          <a:bodyPr wrap="square" rtlCol="0">
            <a:spAutoFit/>
          </a:bodyPr>
          <a:lstStyle/>
          <a:p>
            <a:r>
              <a:rPr lang="en-US" sz="1917" dirty="0"/>
              <a:t>Replication </a:t>
            </a:r>
            <a:r>
              <a:rPr lang="en-US" sz="2052" dirty="0"/>
              <a:t>continues</a:t>
            </a:r>
            <a:endParaRPr lang="en-US" sz="1917" dirty="0"/>
          </a:p>
        </p:txBody>
      </p:sp>
      <p:sp>
        <p:nvSpPr>
          <p:cNvPr id="30" name="TextBox 29">
            <a:extLst>
              <a:ext uri="{FF2B5EF4-FFF2-40B4-BE49-F238E27FC236}">
                <a16:creationId xmlns:a16="http://schemas.microsoft.com/office/drawing/2014/main" id="{59AB9EA5-6551-D018-6391-31A780BED04A}"/>
              </a:ext>
            </a:extLst>
          </p:cNvPr>
          <p:cNvSpPr txBox="1"/>
          <p:nvPr/>
        </p:nvSpPr>
        <p:spPr>
          <a:xfrm>
            <a:off x="1073154" y="5067255"/>
            <a:ext cx="1380747" cy="616836"/>
          </a:xfrm>
          <a:prstGeom prst="rect">
            <a:avLst/>
          </a:prstGeom>
          <a:noFill/>
        </p:spPr>
        <p:txBody>
          <a:bodyPr wrap="square" rtlCol="0">
            <a:spAutoFit/>
          </a:bodyPr>
          <a:lstStyle/>
          <a:p>
            <a:r>
              <a:rPr lang="en-US" sz="1704" dirty="0"/>
              <a:t>Looped out DNA</a:t>
            </a:r>
          </a:p>
        </p:txBody>
      </p:sp>
      <p:grpSp>
        <p:nvGrpSpPr>
          <p:cNvPr id="18" name="Group 17">
            <a:extLst>
              <a:ext uri="{FF2B5EF4-FFF2-40B4-BE49-F238E27FC236}">
                <a16:creationId xmlns:a16="http://schemas.microsoft.com/office/drawing/2014/main" id="{AAB87A45-84AD-B0F4-AB8B-E6C7616A2858}"/>
              </a:ext>
            </a:extLst>
          </p:cNvPr>
          <p:cNvGrpSpPr/>
          <p:nvPr/>
        </p:nvGrpSpPr>
        <p:grpSpPr>
          <a:xfrm>
            <a:off x="825345" y="5243504"/>
            <a:ext cx="4833118" cy="1250236"/>
            <a:chOff x="892661" y="4297374"/>
            <a:chExt cx="4833118" cy="1250236"/>
          </a:xfrm>
        </p:grpSpPr>
        <p:sp>
          <p:nvSpPr>
            <p:cNvPr id="31" name="TextBox 30">
              <a:extLst>
                <a:ext uri="{FF2B5EF4-FFF2-40B4-BE49-F238E27FC236}">
                  <a16:creationId xmlns:a16="http://schemas.microsoft.com/office/drawing/2014/main" id="{4A290AD9-ECE7-311A-8E77-B0F5987C99A1}"/>
                </a:ext>
              </a:extLst>
            </p:cNvPr>
            <p:cNvSpPr txBox="1"/>
            <p:nvPr/>
          </p:nvSpPr>
          <p:spPr>
            <a:xfrm>
              <a:off x="2767526" y="4297374"/>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A36BC2DE-845D-A668-F346-53C844B22AF7}"/>
                    </a:ext>
                  </a:extLst>
                </p14:cNvPr>
                <p14:cNvContentPartPr/>
                <p14:nvPr/>
              </p14:nvContentPartPr>
              <p14:xfrm>
                <a:off x="2654527" y="4500622"/>
                <a:ext cx="487673" cy="496107"/>
              </p14:xfrm>
            </p:contentPart>
          </mc:Choice>
          <mc:Fallback xmlns="">
            <p:pic>
              <p:nvPicPr>
                <p:cNvPr id="12" name="Ink 11">
                  <a:extLst>
                    <a:ext uri="{FF2B5EF4-FFF2-40B4-BE49-F238E27FC236}">
                      <a16:creationId xmlns:a16="http://schemas.microsoft.com/office/drawing/2014/main" id="{A36BC2DE-845D-A668-F346-53C844B22AF7}"/>
                    </a:ext>
                  </a:extLst>
                </p:cNvPr>
                <p:cNvPicPr/>
                <p:nvPr/>
              </p:nvPicPr>
              <p:blipFill>
                <a:blip r:embed="rId4"/>
                <a:stretch>
                  <a:fillRect/>
                </a:stretch>
              </p:blipFill>
              <p:spPr>
                <a:xfrm>
                  <a:off x="2645529" y="4491622"/>
                  <a:ext cx="505308" cy="513748"/>
                </a:xfrm>
                <a:prstGeom prst="rect">
                  <a:avLst/>
                </a:prstGeom>
              </p:spPr>
            </p:pic>
          </mc:Fallback>
        </mc:AlternateContent>
        <p:sp>
          <p:nvSpPr>
            <p:cNvPr id="17" name="TextBox 16">
              <a:extLst>
                <a:ext uri="{FF2B5EF4-FFF2-40B4-BE49-F238E27FC236}">
                  <a16:creationId xmlns:a16="http://schemas.microsoft.com/office/drawing/2014/main" id="{099CBCD7-4FDD-BDBF-ACB2-14BE31F72371}"/>
                </a:ext>
              </a:extLst>
            </p:cNvPr>
            <p:cNvSpPr txBox="1"/>
            <p:nvPr/>
          </p:nvSpPr>
          <p:spPr>
            <a:xfrm>
              <a:off x="892661" y="486524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19" name="TextBox 18">
              <a:extLst>
                <a:ext uri="{FF2B5EF4-FFF2-40B4-BE49-F238E27FC236}">
                  <a16:creationId xmlns:a16="http://schemas.microsoft.com/office/drawing/2014/main" id="{26840889-0B5C-1019-04DA-BAF2F9338725}"/>
                </a:ext>
              </a:extLst>
            </p:cNvPr>
            <p:cNvSpPr txBox="1"/>
            <p:nvPr/>
          </p:nvSpPr>
          <p:spPr>
            <a:xfrm>
              <a:off x="2522740" y="454871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4" name="TextBox 33">
              <a:extLst>
                <a:ext uri="{FF2B5EF4-FFF2-40B4-BE49-F238E27FC236}">
                  <a16:creationId xmlns:a16="http://schemas.microsoft.com/office/drawing/2014/main" id="{79C65668-5221-1AB3-0FAD-F0B3DD7AA1D1}"/>
                </a:ext>
              </a:extLst>
            </p:cNvPr>
            <p:cNvSpPr txBox="1"/>
            <p:nvPr/>
          </p:nvSpPr>
          <p:spPr>
            <a:xfrm>
              <a:off x="2963093" y="4490621"/>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gr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2737A94-E11D-053A-FE2E-76AF40B5A9D0}"/>
                  </a:ext>
                </a:extLst>
              </p14:cNvPr>
              <p14:cNvContentPartPr/>
              <p14:nvPr/>
            </p14:nvContentPartPr>
            <p14:xfrm>
              <a:off x="9737355" y="818970"/>
              <a:ext cx="487673" cy="496107"/>
            </p14:xfrm>
          </p:contentPart>
        </mc:Choice>
        <mc:Fallback xmlns="">
          <p:pic>
            <p:nvPicPr>
              <p:cNvPr id="20" name="Ink 19">
                <a:extLst>
                  <a:ext uri="{FF2B5EF4-FFF2-40B4-BE49-F238E27FC236}">
                    <a16:creationId xmlns:a16="http://schemas.microsoft.com/office/drawing/2014/main" id="{42737A94-E11D-053A-FE2E-76AF40B5A9D0}"/>
                  </a:ext>
                </a:extLst>
              </p:cNvPr>
              <p:cNvPicPr/>
              <p:nvPr/>
            </p:nvPicPr>
            <p:blipFill>
              <a:blip r:embed="rId6"/>
              <a:stretch>
                <a:fillRect/>
              </a:stretch>
            </p:blipFill>
            <p:spPr>
              <a:xfrm>
                <a:off x="9728357" y="809970"/>
                <a:ext cx="505308" cy="513748"/>
              </a:xfrm>
              <a:prstGeom prst="rect">
                <a:avLst/>
              </a:prstGeom>
            </p:spPr>
          </p:pic>
        </mc:Fallback>
      </mc:AlternateContent>
      <p:sp>
        <p:nvSpPr>
          <p:cNvPr id="21" name="TextBox 20">
            <a:extLst>
              <a:ext uri="{FF2B5EF4-FFF2-40B4-BE49-F238E27FC236}">
                <a16:creationId xmlns:a16="http://schemas.microsoft.com/office/drawing/2014/main" id="{F8BFAB15-6A5E-59D9-20BA-D6AC1DCA4361}"/>
              </a:ext>
            </a:extLst>
          </p:cNvPr>
          <p:cNvSpPr txBox="1"/>
          <p:nvPr/>
        </p:nvSpPr>
        <p:spPr>
          <a:xfrm>
            <a:off x="7952799" y="114541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38" name="TextBox 37">
            <a:extLst>
              <a:ext uri="{FF2B5EF4-FFF2-40B4-BE49-F238E27FC236}">
                <a16:creationId xmlns:a16="http://schemas.microsoft.com/office/drawing/2014/main" id="{88291321-0609-7DF9-6FB6-E0693271DBE9}"/>
              </a:ext>
            </a:extLst>
          </p:cNvPr>
          <p:cNvSpPr txBox="1"/>
          <p:nvPr/>
        </p:nvSpPr>
        <p:spPr>
          <a:xfrm>
            <a:off x="9590488" y="78096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9" name="TextBox 38">
            <a:extLst>
              <a:ext uri="{FF2B5EF4-FFF2-40B4-BE49-F238E27FC236}">
                <a16:creationId xmlns:a16="http://schemas.microsoft.com/office/drawing/2014/main" id="{88C3C536-D0F1-5FAF-2CC6-0272CA737674}"/>
              </a:ext>
            </a:extLst>
          </p:cNvPr>
          <p:cNvSpPr txBox="1"/>
          <p:nvPr/>
        </p:nvSpPr>
        <p:spPr>
          <a:xfrm>
            <a:off x="9820058" y="606865"/>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p:sp>
        <p:nvSpPr>
          <p:cNvPr id="40" name="TextBox 39">
            <a:extLst>
              <a:ext uri="{FF2B5EF4-FFF2-40B4-BE49-F238E27FC236}">
                <a16:creationId xmlns:a16="http://schemas.microsoft.com/office/drawing/2014/main" id="{FC3B16AD-0648-B171-4BE6-03A3DBB5242D}"/>
              </a:ext>
            </a:extLst>
          </p:cNvPr>
          <p:cNvSpPr txBox="1"/>
          <p:nvPr/>
        </p:nvSpPr>
        <p:spPr>
          <a:xfrm>
            <a:off x="10038409" y="794044"/>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sp>
        <p:nvSpPr>
          <p:cNvPr id="47" name="TextBox 46">
            <a:extLst>
              <a:ext uri="{FF2B5EF4-FFF2-40B4-BE49-F238E27FC236}">
                <a16:creationId xmlns:a16="http://schemas.microsoft.com/office/drawing/2014/main" id="{389C5C11-781B-F8C4-570F-24DCC8DB42A8}"/>
              </a:ext>
            </a:extLst>
          </p:cNvPr>
          <p:cNvSpPr txBox="1"/>
          <p:nvPr/>
        </p:nvSpPr>
        <p:spPr>
          <a:xfrm>
            <a:off x="7162625" y="2015972"/>
            <a:ext cx="2172444" cy="1039708"/>
          </a:xfrm>
          <a:prstGeom prst="rect">
            <a:avLst/>
          </a:prstGeom>
          <a:noFill/>
        </p:spPr>
        <p:txBody>
          <a:bodyPr wrap="square" rtlCol="0">
            <a:spAutoFit/>
          </a:bodyPr>
          <a:lstStyle/>
          <a:p>
            <a:r>
              <a:rPr lang="en-US" sz="2052" dirty="0"/>
              <a:t>Next r</a:t>
            </a:r>
            <a:r>
              <a:rPr lang="en-US" sz="1917" dirty="0"/>
              <a:t>eplication (</a:t>
            </a:r>
            <a:r>
              <a:rPr lang="en-US" sz="2052" dirty="0"/>
              <a:t>upper strand as the template)</a:t>
            </a:r>
            <a:endParaRPr lang="en-US" sz="1917" dirty="0"/>
          </a:p>
        </p:txBody>
      </p:sp>
      <p:sp>
        <p:nvSpPr>
          <p:cNvPr id="36" name="TextBox 35">
            <a:extLst>
              <a:ext uri="{FF2B5EF4-FFF2-40B4-BE49-F238E27FC236}">
                <a16:creationId xmlns:a16="http://schemas.microsoft.com/office/drawing/2014/main" id="{D96C86B4-16C3-F5BB-9D8B-FA6AA74D134D}"/>
              </a:ext>
            </a:extLst>
          </p:cNvPr>
          <p:cNvSpPr txBox="1"/>
          <p:nvPr/>
        </p:nvSpPr>
        <p:spPr>
          <a:xfrm>
            <a:off x="7348466" y="3096043"/>
            <a:ext cx="543943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                   TCATAT-</a:t>
            </a:r>
          </a:p>
        </p:txBody>
      </p:sp>
      <p:cxnSp>
        <p:nvCxnSpPr>
          <p:cNvPr id="48" name="Connector: Elbow 47">
            <a:extLst>
              <a:ext uri="{FF2B5EF4-FFF2-40B4-BE49-F238E27FC236}">
                <a16:creationId xmlns:a16="http://schemas.microsoft.com/office/drawing/2014/main" id="{93103CAD-8AF2-B83E-495C-462FC0D1ECD7}"/>
              </a:ext>
            </a:extLst>
          </p:cNvPr>
          <p:cNvCxnSpPr>
            <a:cxnSpLocks/>
            <a:stCxn id="17" idx="3"/>
            <a:endCxn id="21" idx="1"/>
          </p:cNvCxnSpPr>
          <p:nvPr/>
        </p:nvCxnSpPr>
        <p:spPr>
          <a:xfrm flipV="1">
            <a:off x="5658463" y="1486597"/>
            <a:ext cx="2294336" cy="46659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AED46A8-EAF9-90E8-A9A0-C6B01095AE18}"/>
              </a:ext>
            </a:extLst>
          </p:cNvPr>
          <p:cNvSpPr txBox="1"/>
          <p:nvPr/>
        </p:nvSpPr>
        <p:spPr>
          <a:xfrm>
            <a:off x="7287019" y="4395437"/>
            <a:ext cx="5606150" cy="707886"/>
          </a:xfrm>
          <a:prstGeom prst="rect">
            <a:avLst/>
          </a:prstGeom>
          <a:noFill/>
        </p:spPr>
        <p:txBody>
          <a:bodyPr wrap="none" rtlCol="0">
            <a:spAutoFit/>
          </a:bodyPr>
          <a:lstStyle/>
          <a:p>
            <a:pPr defTabSz="973836">
              <a:defRPr/>
            </a:pPr>
            <a:r>
              <a:rPr lang="en-US" sz="2000" spc="426" dirty="0">
                <a:solidFill>
                  <a:prstClr val="black"/>
                </a:solidFill>
                <a:latin typeface="Courier New" panose="02070309020205020404" pitchFamily="49" charset="0"/>
                <a:cs typeface="Courier New" panose="02070309020205020404" pitchFamily="49" charset="0"/>
              </a:rPr>
              <a:t>-TATATC</a:t>
            </a:r>
            <a:r>
              <a:rPr lang="en-US" sz="2000"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2000" b="1" spc="426" dirty="0">
                <a:solidFill>
                  <a:srgbClr val="C00000"/>
                </a:solidFill>
                <a:latin typeface="Courier New" panose="02070309020205020404" pitchFamily="49" charset="0"/>
                <a:cs typeface="Courier New" panose="02070309020205020404" pitchFamily="49" charset="0"/>
              </a:rPr>
              <a:t>CAG</a:t>
            </a:r>
            <a:r>
              <a:rPr lang="en-US" sz="2000" b="1" spc="426" dirty="0">
                <a:solidFill>
                  <a:prstClr val="black"/>
                </a:solidFill>
                <a:latin typeface="Courier New" panose="02070309020205020404" pitchFamily="49" charset="0"/>
                <a:cs typeface="Courier New" panose="02070309020205020404" pitchFamily="49" charset="0"/>
              </a:rPr>
              <a:t>CAG</a:t>
            </a:r>
            <a:r>
              <a:rPr lang="en-US" sz="2000" b="1" spc="426" dirty="0">
                <a:solidFill>
                  <a:srgbClr val="00B050"/>
                </a:solidFill>
                <a:latin typeface="Courier New" panose="02070309020205020404" pitchFamily="49" charset="0"/>
                <a:cs typeface="Courier New" panose="02070309020205020404" pitchFamily="49" charset="0"/>
              </a:rPr>
              <a:t>CAG</a:t>
            </a:r>
            <a:r>
              <a:rPr lang="en-US" sz="2000" spc="426" dirty="0">
                <a:latin typeface="Courier New" panose="02070309020205020404" pitchFamily="49" charset="0"/>
                <a:cs typeface="Courier New" panose="02070309020205020404" pitchFamily="49" charset="0"/>
              </a:rPr>
              <a:t>AGTATA-</a:t>
            </a:r>
          </a:p>
          <a:p>
            <a:pPr defTabSz="973836">
              <a:defRPr/>
            </a:pPr>
            <a:r>
              <a:rPr lang="en-US" sz="2000" spc="426" dirty="0">
                <a:latin typeface="Courier New" panose="02070309020205020404" pitchFamily="49" charset="0"/>
                <a:cs typeface="Courier New" panose="02070309020205020404" pitchFamily="49" charset="0"/>
              </a:rPr>
              <a:t>-ATATAG</a:t>
            </a:r>
            <a:r>
              <a:rPr lang="en-US" sz="2000" b="1" spc="426" dirty="0">
                <a:solidFill>
                  <a:srgbClr val="00B0F0"/>
                </a:solidFill>
                <a:latin typeface="Courier New" panose="02070309020205020404" pitchFamily="49" charset="0"/>
                <a:cs typeface="Courier New" panose="02070309020205020404" pitchFamily="49" charset="0"/>
              </a:rPr>
              <a:t>CTC</a:t>
            </a:r>
            <a:r>
              <a:rPr lang="en-US" sz="2000" b="1" spc="426" dirty="0">
                <a:solidFill>
                  <a:srgbClr val="FF0000"/>
                </a:solidFill>
                <a:latin typeface="Courier New" panose="02070309020205020404" pitchFamily="49" charset="0"/>
                <a:cs typeface="Courier New" panose="02070309020205020404" pitchFamily="49" charset="0"/>
              </a:rPr>
              <a:t>GTC</a:t>
            </a:r>
            <a:r>
              <a:rPr lang="en-US" sz="2000" b="1" spc="426" dirty="0">
                <a:latin typeface="Courier New" panose="02070309020205020404" pitchFamily="49" charset="0"/>
                <a:cs typeface="Courier New" panose="02070309020205020404" pitchFamily="49" charset="0"/>
              </a:rPr>
              <a:t>GTC</a:t>
            </a:r>
            <a:r>
              <a:rPr lang="en-US" sz="2000" b="1" spc="426" dirty="0">
                <a:solidFill>
                  <a:srgbClr val="00B050"/>
                </a:solidFill>
                <a:latin typeface="Courier New" panose="02070309020205020404" pitchFamily="49" charset="0"/>
                <a:cs typeface="Courier New" panose="02070309020205020404" pitchFamily="49" charset="0"/>
              </a:rPr>
              <a:t>GTC</a:t>
            </a:r>
            <a:r>
              <a:rPr lang="en-US" sz="2000" spc="426" dirty="0">
                <a:solidFill>
                  <a:prstClr val="black"/>
                </a:solidFill>
                <a:latin typeface="Courier New" panose="02070309020205020404" pitchFamily="49" charset="0"/>
                <a:cs typeface="Courier New" panose="02070309020205020404" pitchFamily="49" charset="0"/>
              </a:rPr>
              <a:t>TCATAT-</a:t>
            </a:r>
          </a:p>
        </p:txBody>
      </p:sp>
      <p:cxnSp>
        <p:nvCxnSpPr>
          <p:cNvPr id="52" name="Straight Arrow Connector 51">
            <a:extLst>
              <a:ext uri="{FF2B5EF4-FFF2-40B4-BE49-F238E27FC236}">
                <a16:creationId xmlns:a16="http://schemas.microsoft.com/office/drawing/2014/main" id="{6F0BB717-327D-4A54-C444-821F8AFA26A9}"/>
              </a:ext>
            </a:extLst>
          </p:cNvPr>
          <p:cNvCxnSpPr/>
          <p:nvPr/>
        </p:nvCxnSpPr>
        <p:spPr>
          <a:xfrm>
            <a:off x="9884221" y="36101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73856121-7598-9FF2-EDD4-3214CB0EBCC0}"/>
              </a:ext>
            </a:extLst>
          </p:cNvPr>
          <p:cNvSpPr/>
          <p:nvPr/>
        </p:nvSpPr>
        <p:spPr>
          <a:xfrm rot="10800000">
            <a:off x="10938893" y="3484926"/>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55" name="Straight Arrow Connector 54">
            <a:extLst>
              <a:ext uri="{FF2B5EF4-FFF2-40B4-BE49-F238E27FC236}">
                <a16:creationId xmlns:a16="http://schemas.microsoft.com/office/drawing/2014/main" id="{955E9719-6EA2-46C6-EE4F-C59A842C5856}"/>
              </a:ext>
            </a:extLst>
          </p:cNvPr>
          <p:cNvCxnSpPr/>
          <p:nvPr/>
        </p:nvCxnSpPr>
        <p:spPr>
          <a:xfrm>
            <a:off x="8902295" y="4297792"/>
            <a:ext cx="22722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F276B4-6C49-0E09-F51A-2A58FEA0BB33}"/>
              </a:ext>
            </a:extLst>
          </p:cNvPr>
          <p:cNvSpPr txBox="1"/>
          <p:nvPr/>
        </p:nvSpPr>
        <p:spPr>
          <a:xfrm>
            <a:off x="691512" y="188803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3" name="Arrow: Right 22">
            <a:extLst>
              <a:ext uri="{FF2B5EF4-FFF2-40B4-BE49-F238E27FC236}">
                <a16:creationId xmlns:a16="http://schemas.microsoft.com/office/drawing/2014/main" id="{12F779A9-4857-667F-78C8-6B178FE69252}"/>
              </a:ext>
            </a:extLst>
          </p:cNvPr>
          <p:cNvSpPr/>
          <p:nvPr/>
        </p:nvSpPr>
        <p:spPr>
          <a:xfrm>
            <a:off x="1386681" y="1995798"/>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27" name="Straight Arrow Connector 26">
            <a:extLst>
              <a:ext uri="{FF2B5EF4-FFF2-40B4-BE49-F238E27FC236}">
                <a16:creationId xmlns:a16="http://schemas.microsoft.com/office/drawing/2014/main" id="{8B490917-29D4-12E0-6229-ECFCC78D9DB5}"/>
              </a:ext>
            </a:extLst>
          </p:cNvPr>
          <p:cNvCxnSpPr/>
          <p:nvPr/>
        </p:nvCxnSpPr>
        <p:spPr>
          <a:xfrm>
            <a:off x="3127206" y="2535826"/>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2900FA6-3BA3-EB61-0FD2-DB8A2DCB9889}"/>
              </a:ext>
            </a:extLst>
          </p:cNvPr>
          <p:cNvSpPr>
            <a:spLocks noGrp="1"/>
          </p:cNvSpPr>
          <p:nvPr>
            <p:ph type="dt" sz="half" idx="10"/>
          </p:nvPr>
        </p:nvSpPr>
        <p:spPr/>
        <p:txBody>
          <a:bodyPr/>
          <a:lstStyle/>
          <a:p>
            <a:fld id="{7F080DFA-5864-482C-B20C-C10EFF3E21C1}" type="datetime1">
              <a:rPr lang="en-US" smtClean="0"/>
              <a:t>9/7/2024</a:t>
            </a:fld>
            <a:endParaRPr lang="en-US"/>
          </a:p>
        </p:txBody>
      </p:sp>
      <p:sp>
        <p:nvSpPr>
          <p:cNvPr id="8" name="Footer Placeholder 7">
            <a:extLst>
              <a:ext uri="{FF2B5EF4-FFF2-40B4-BE49-F238E27FC236}">
                <a16:creationId xmlns:a16="http://schemas.microsoft.com/office/drawing/2014/main" id="{3A39B6D1-5950-7CFE-13FF-B102CD234A39}"/>
              </a:ext>
            </a:extLst>
          </p:cNvPr>
          <p:cNvSpPr>
            <a:spLocks noGrp="1"/>
          </p:cNvSpPr>
          <p:nvPr>
            <p:ph type="ftr" sz="quarter" idx="11"/>
          </p:nvPr>
        </p:nvSpPr>
        <p:spPr/>
        <p:txBody>
          <a:bodyPr/>
          <a:lstStyle/>
          <a:p>
            <a:r>
              <a:rPr lang="en-US"/>
              <a:t>Drugs and Disease F2024 - Lecture 4</a:t>
            </a:r>
          </a:p>
        </p:txBody>
      </p:sp>
      <p:sp>
        <p:nvSpPr>
          <p:cNvPr id="9" name="Slide Number Placeholder 8">
            <a:extLst>
              <a:ext uri="{FF2B5EF4-FFF2-40B4-BE49-F238E27FC236}">
                <a16:creationId xmlns:a16="http://schemas.microsoft.com/office/drawing/2014/main" id="{9698AEA7-3A15-2C43-DCD8-5D05639E1E90}"/>
              </a:ext>
            </a:extLst>
          </p:cNvPr>
          <p:cNvSpPr>
            <a:spLocks noGrp="1"/>
          </p:cNvSpPr>
          <p:nvPr>
            <p:ph type="sldNum" sz="quarter" idx="12"/>
          </p:nvPr>
        </p:nvSpPr>
        <p:spPr/>
        <p:txBody>
          <a:bodyPr/>
          <a:lstStyle/>
          <a:p>
            <a:fld id="{DC3BB032-4020-48F4-953B-341806DC4A2B}" type="slidenum">
              <a:rPr lang="en-US" smtClean="0"/>
              <a:t>5</a:t>
            </a:fld>
            <a:endParaRPr lang="en-US"/>
          </a:p>
        </p:txBody>
      </p:sp>
      <p:grpSp>
        <p:nvGrpSpPr>
          <p:cNvPr id="42" name="Group 41">
            <a:extLst>
              <a:ext uri="{FF2B5EF4-FFF2-40B4-BE49-F238E27FC236}">
                <a16:creationId xmlns:a16="http://schemas.microsoft.com/office/drawing/2014/main" id="{8C1AE44A-FC2A-4482-81AE-A640CF520C49}"/>
              </a:ext>
            </a:extLst>
          </p:cNvPr>
          <p:cNvGrpSpPr/>
          <p:nvPr/>
        </p:nvGrpSpPr>
        <p:grpSpPr>
          <a:xfrm>
            <a:off x="2302736" y="948906"/>
            <a:ext cx="1857600" cy="347760"/>
            <a:chOff x="2302736" y="948906"/>
            <a:chExt cx="1857600" cy="347760"/>
          </a:xfrm>
        </p:grpSpPr>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AE12DF7D-9E26-F098-6761-C8F4BB76046D}"/>
                    </a:ext>
                  </a:extLst>
                </p14:cNvPr>
                <p14:cNvContentPartPr/>
                <p14:nvPr/>
              </p14:nvContentPartPr>
              <p14:xfrm>
                <a:off x="2384096" y="1247706"/>
                <a:ext cx="465480" cy="42120"/>
              </p14:xfrm>
            </p:contentPart>
          </mc:Choice>
          <mc:Fallback>
            <p:pic>
              <p:nvPicPr>
                <p:cNvPr id="4" name="Ink 3">
                  <a:extLst>
                    <a:ext uri="{FF2B5EF4-FFF2-40B4-BE49-F238E27FC236}">
                      <a16:creationId xmlns:a16="http://schemas.microsoft.com/office/drawing/2014/main" id="{AE12DF7D-9E26-F098-6761-C8F4BB76046D}"/>
                    </a:ext>
                  </a:extLst>
                </p:cNvPr>
                <p:cNvPicPr/>
                <p:nvPr/>
              </p:nvPicPr>
              <p:blipFill>
                <a:blip r:embed="rId8"/>
                <a:stretch>
                  <a:fillRect/>
                </a:stretch>
              </p:blipFill>
              <p:spPr>
                <a:xfrm>
                  <a:off x="2375456" y="1239066"/>
                  <a:ext cx="483120" cy="597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k 4">
                  <a:extLst>
                    <a:ext uri="{FF2B5EF4-FFF2-40B4-BE49-F238E27FC236}">
                      <a16:creationId xmlns:a16="http://schemas.microsoft.com/office/drawing/2014/main" id="{2BA126B7-BBA2-0E09-A30D-7E0EAD60D570}"/>
                    </a:ext>
                  </a:extLst>
                </p14:cNvPr>
                <p14:cNvContentPartPr/>
                <p14:nvPr/>
              </p14:nvContentPartPr>
              <p14:xfrm>
                <a:off x="3017696" y="1234386"/>
                <a:ext cx="489240" cy="56160"/>
              </p14:xfrm>
            </p:contentPart>
          </mc:Choice>
          <mc:Fallback>
            <p:pic>
              <p:nvPicPr>
                <p:cNvPr id="5" name="Ink 4">
                  <a:extLst>
                    <a:ext uri="{FF2B5EF4-FFF2-40B4-BE49-F238E27FC236}">
                      <a16:creationId xmlns:a16="http://schemas.microsoft.com/office/drawing/2014/main" id="{2BA126B7-BBA2-0E09-A30D-7E0EAD60D570}"/>
                    </a:ext>
                  </a:extLst>
                </p:cNvPr>
                <p:cNvPicPr/>
                <p:nvPr/>
              </p:nvPicPr>
              <p:blipFill>
                <a:blip r:embed="rId10"/>
                <a:stretch>
                  <a:fillRect/>
                </a:stretch>
              </p:blipFill>
              <p:spPr>
                <a:xfrm>
                  <a:off x="3009056" y="1225746"/>
                  <a:ext cx="50688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Ink 5">
                  <a:extLst>
                    <a:ext uri="{FF2B5EF4-FFF2-40B4-BE49-F238E27FC236}">
                      <a16:creationId xmlns:a16="http://schemas.microsoft.com/office/drawing/2014/main" id="{02AE6B2C-C6C8-2399-54BA-9D11B80D4BB8}"/>
                    </a:ext>
                  </a:extLst>
                </p14:cNvPr>
                <p14:cNvContentPartPr/>
                <p14:nvPr/>
              </p14:nvContentPartPr>
              <p14:xfrm>
                <a:off x="3670016" y="1268226"/>
                <a:ext cx="295560" cy="16920"/>
              </p14:xfrm>
            </p:contentPart>
          </mc:Choice>
          <mc:Fallback>
            <p:pic>
              <p:nvPicPr>
                <p:cNvPr id="6" name="Ink 5">
                  <a:extLst>
                    <a:ext uri="{FF2B5EF4-FFF2-40B4-BE49-F238E27FC236}">
                      <a16:creationId xmlns:a16="http://schemas.microsoft.com/office/drawing/2014/main" id="{02AE6B2C-C6C8-2399-54BA-9D11B80D4BB8}"/>
                    </a:ext>
                  </a:extLst>
                </p:cNvPr>
                <p:cNvPicPr/>
                <p:nvPr/>
              </p:nvPicPr>
              <p:blipFill>
                <a:blip r:embed="rId12"/>
                <a:stretch>
                  <a:fillRect/>
                </a:stretch>
              </p:blipFill>
              <p:spPr>
                <a:xfrm>
                  <a:off x="3661376" y="1259586"/>
                  <a:ext cx="31320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2" name="Ink 31">
                  <a:extLst>
                    <a:ext uri="{FF2B5EF4-FFF2-40B4-BE49-F238E27FC236}">
                      <a16:creationId xmlns:a16="http://schemas.microsoft.com/office/drawing/2014/main" id="{FB3F46FC-AFA8-4621-1A42-AB3F48423A33}"/>
                    </a:ext>
                  </a:extLst>
                </p14:cNvPr>
                <p14:cNvContentPartPr/>
                <p14:nvPr/>
              </p14:nvContentPartPr>
              <p14:xfrm>
                <a:off x="2302736" y="976266"/>
                <a:ext cx="721080" cy="306720"/>
              </p14:xfrm>
            </p:contentPart>
          </mc:Choice>
          <mc:Fallback>
            <p:pic>
              <p:nvPicPr>
                <p:cNvPr id="32" name="Ink 31">
                  <a:extLst>
                    <a:ext uri="{FF2B5EF4-FFF2-40B4-BE49-F238E27FC236}">
                      <a16:creationId xmlns:a16="http://schemas.microsoft.com/office/drawing/2014/main" id="{FB3F46FC-AFA8-4621-1A42-AB3F48423A33}"/>
                    </a:ext>
                  </a:extLst>
                </p:cNvPr>
                <p:cNvPicPr/>
                <p:nvPr/>
              </p:nvPicPr>
              <p:blipFill>
                <a:blip r:embed="rId14"/>
                <a:stretch>
                  <a:fillRect/>
                </a:stretch>
              </p:blipFill>
              <p:spPr>
                <a:xfrm>
                  <a:off x="2294096" y="967626"/>
                  <a:ext cx="738720" cy="3243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3" name="Ink 32">
                  <a:extLst>
                    <a:ext uri="{FF2B5EF4-FFF2-40B4-BE49-F238E27FC236}">
                      <a16:creationId xmlns:a16="http://schemas.microsoft.com/office/drawing/2014/main" id="{3393CC4B-B86E-CA28-1E5C-4546B6144A89}"/>
                    </a:ext>
                  </a:extLst>
                </p14:cNvPr>
                <p14:cNvContentPartPr/>
                <p14:nvPr/>
              </p14:nvContentPartPr>
              <p14:xfrm>
                <a:off x="2835896" y="985626"/>
                <a:ext cx="716040" cy="311040"/>
              </p14:xfrm>
            </p:contentPart>
          </mc:Choice>
          <mc:Fallback>
            <p:pic>
              <p:nvPicPr>
                <p:cNvPr id="33" name="Ink 32">
                  <a:extLst>
                    <a:ext uri="{FF2B5EF4-FFF2-40B4-BE49-F238E27FC236}">
                      <a16:creationId xmlns:a16="http://schemas.microsoft.com/office/drawing/2014/main" id="{3393CC4B-B86E-CA28-1E5C-4546B6144A89}"/>
                    </a:ext>
                  </a:extLst>
                </p:cNvPr>
                <p:cNvPicPr/>
                <p:nvPr/>
              </p:nvPicPr>
              <p:blipFill>
                <a:blip r:embed="rId16"/>
                <a:stretch>
                  <a:fillRect/>
                </a:stretch>
              </p:blipFill>
              <p:spPr>
                <a:xfrm>
                  <a:off x="2827256" y="976986"/>
                  <a:ext cx="733680" cy="3286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7" name="Ink 36">
                  <a:extLst>
                    <a:ext uri="{FF2B5EF4-FFF2-40B4-BE49-F238E27FC236}">
                      <a16:creationId xmlns:a16="http://schemas.microsoft.com/office/drawing/2014/main" id="{AC37D0D8-7132-B626-55D8-DDCDE67327A3}"/>
                    </a:ext>
                  </a:extLst>
                </p14:cNvPr>
                <p14:cNvContentPartPr/>
                <p14:nvPr/>
              </p14:nvContentPartPr>
              <p14:xfrm>
                <a:off x="3501536" y="948906"/>
                <a:ext cx="658800" cy="313200"/>
              </p14:xfrm>
            </p:contentPart>
          </mc:Choice>
          <mc:Fallback>
            <p:pic>
              <p:nvPicPr>
                <p:cNvPr id="37" name="Ink 36">
                  <a:extLst>
                    <a:ext uri="{FF2B5EF4-FFF2-40B4-BE49-F238E27FC236}">
                      <a16:creationId xmlns:a16="http://schemas.microsoft.com/office/drawing/2014/main" id="{AC37D0D8-7132-B626-55D8-DDCDE67327A3}"/>
                    </a:ext>
                  </a:extLst>
                </p:cNvPr>
                <p:cNvPicPr/>
                <p:nvPr/>
              </p:nvPicPr>
              <p:blipFill>
                <a:blip r:embed="rId18"/>
                <a:stretch>
                  <a:fillRect/>
                </a:stretch>
              </p:blipFill>
              <p:spPr>
                <a:xfrm>
                  <a:off x="3492536" y="939906"/>
                  <a:ext cx="676440" cy="330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
            <p14:nvContentPartPr>
              <p14:cNvPr id="43" name="Ink 42">
                <a:extLst>
                  <a:ext uri="{FF2B5EF4-FFF2-40B4-BE49-F238E27FC236}">
                    <a16:creationId xmlns:a16="http://schemas.microsoft.com/office/drawing/2014/main" id="{AD4A2AEF-3630-9D91-47F5-55BF0169C454}"/>
                  </a:ext>
                </a:extLst>
              </p14:cNvPr>
              <p14:cNvContentPartPr/>
              <p14:nvPr/>
            </p14:nvContentPartPr>
            <p14:xfrm>
              <a:off x="202136" y="1655586"/>
              <a:ext cx="53640" cy="69840"/>
            </p14:xfrm>
          </p:contentPart>
        </mc:Choice>
        <mc:Fallback>
          <p:pic>
            <p:nvPicPr>
              <p:cNvPr id="43" name="Ink 42">
                <a:extLst>
                  <a:ext uri="{FF2B5EF4-FFF2-40B4-BE49-F238E27FC236}">
                    <a16:creationId xmlns:a16="http://schemas.microsoft.com/office/drawing/2014/main" id="{AD4A2AEF-3630-9D91-47F5-55BF0169C454}"/>
                  </a:ext>
                </a:extLst>
              </p:cNvPr>
              <p:cNvPicPr/>
              <p:nvPr/>
            </p:nvPicPr>
            <p:blipFill>
              <a:blip r:embed="rId20"/>
              <a:stretch>
                <a:fillRect/>
              </a:stretch>
            </p:blipFill>
            <p:spPr>
              <a:xfrm>
                <a:off x="193496" y="1646946"/>
                <a:ext cx="71280" cy="87480"/>
              </a:xfrm>
              <a:prstGeom prst="rect">
                <a:avLst/>
              </a:prstGeom>
            </p:spPr>
          </p:pic>
        </mc:Fallback>
      </mc:AlternateContent>
      <p:grpSp>
        <p:nvGrpSpPr>
          <p:cNvPr id="50" name="Group 49">
            <a:extLst>
              <a:ext uri="{FF2B5EF4-FFF2-40B4-BE49-F238E27FC236}">
                <a16:creationId xmlns:a16="http://schemas.microsoft.com/office/drawing/2014/main" id="{78080740-416B-64A5-2A74-A7CAB7EFB0B6}"/>
              </a:ext>
            </a:extLst>
          </p:cNvPr>
          <p:cNvGrpSpPr/>
          <p:nvPr/>
        </p:nvGrpSpPr>
        <p:grpSpPr>
          <a:xfrm>
            <a:off x="1717736" y="1881666"/>
            <a:ext cx="323280" cy="255600"/>
            <a:chOff x="1717736" y="1881666"/>
            <a:chExt cx="323280" cy="255600"/>
          </a:xfrm>
        </p:grpSpPr>
        <mc:AlternateContent xmlns:mc="http://schemas.openxmlformats.org/markup-compatibility/2006">
          <mc:Choice xmlns:p14="http://schemas.microsoft.com/office/powerpoint/2010/main" Requires="p14">
            <p:contentPart p14:bwMode="auto" r:id="rId21">
              <p14:nvContentPartPr>
                <p14:cNvPr id="44" name="Ink 43">
                  <a:extLst>
                    <a:ext uri="{FF2B5EF4-FFF2-40B4-BE49-F238E27FC236}">
                      <a16:creationId xmlns:a16="http://schemas.microsoft.com/office/drawing/2014/main" id="{FE06B3E8-3245-0937-EF50-48F3B6292188}"/>
                    </a:ext>
                  </a:extLst>
                </p14:cNvPr>
                <p14:cNvContentPartPr/>
                <p14:nvPr/>
              </p14:nvContentPartPr>
              <p14:xfrm>
                <a:off x="1753016" y="1995786"/>
                <a:ext cx="60840" cy="141480"/>
              </p14:xfrm>
            </p:contentPart>
          </mc:Choice>
          <mc:Fallback>
            <p:pic>
              <p:nvPicPr>
                <p:cNvPr id="44" name="Ink 43">
                  <a:extLst>
                    <a:ext uri="{FF2B5EF4-FFF2-40B4-BE49-F238E27FC236}">
                      <a16:creationId xmlns:a16="http://schemas.microsoft.com/office/drawing/2014/main" id="{FE06B3E8-3245-0937-EF50-48F3B6292188}"/>
                    </a:ext>
                  </a:extLst>
                </p:cNvPr>
                <p:cNvPicPr/>
                <p:nvPr/>
              </p:nvPicPr>
              <p:blipFill>
                <a:blip r:embed="rId22"/>
                <a:stretch>
                  <a:fillRect/>
                </a:stretch>
              </p:blipFill>
              <p:spPr>
                <a:xfrm>
                  <a:off x="1744016" y="1987146"/>
                  <a:ext cx="7848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45" name="Ink 44">
                  <a:extLst>
                    <a:ext uri="{FF2B5EF4-FFF2-40B4-BE49-F238E27FC236}">
                      <a16:creationId xmlns:a16="http://schemas.microsoft.com/office/drawing/2014/main" id="{FB979B4A-C72D-09C0-68A5-9BE232DCA2F5}"/>
                    </a:ext>
                  </a:extLst>
                </p14:cNvPr>
                <p14:cNvContentPartPr/>
                <p14:nvPr/>
              </p14:nvContentPartPr>
              <p14:xfrm>
                <a:off x="1717736" y="1927026"/>
                <a:ext cx="142200" cy="144720"/>
              </p14:xfrm>
            </p:contentPart>
          </mc:Choice>
          <mc:Fallback>
            <p:pic>
              <p:nvPicPr>
                <p:cNvPr id="45" name="Ink 44">
                  <a:extLst>
                    <a:ext uri="{FF2B5EF4-FFF2-40B4-BE49-F238E27FC236}">
                      <a16:creationId xmlns:a16="http://schemas.microsoft.com/office/drawing/2014/main" id="{FB979B4A-C72D-09C0-68A5-9BE232DCA2F5}"/>
                    </a:ext>
                  </a:extLst>
                </p:cNvPr>
                <p:cNvPicPr/>
                <p:nvPr/>
              </p:nvPicPr>
              <p:blipFill>
                <a:blip r:embed="rId24"/>
                <a:stretch>
                  <a:fillRect/>
                </a:stretch>
              </p:blipFill>
              <p:spPr>
                <a:xfrm>
                  <a:off x="1708736" y="1918386"/>
                  <a:ext cx="159840" cy="1623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46" name="Ink 45">
                  <a:extLst>
                    <a:ext uri="{FF2B5EF4-FFF2-40B4-BE49-F238E27FC236}">
                      <a16:creationId xmlns:a16="http://schemas.microsoft.com/office/drawing/2014/main" id="{04A180F1-33CB-2737-6F86-24818A43AB7F}"/>
                    </a:ext>
                  </a:extLst>
                </p14:cNvPr>
                <p14:cNvContentPartPr/>
                <p14:nvPr/>
              </p14:nvContentPartPr>
              <p14:xfrm>
                <a:off x="1890176" y="2035026"/>
                <a:ext cx="62640" cy="66960"/>
              </p14:xfrm>
            </p:contentPart>
          </mc:Choice>
          <mc:Fallback>
            <p:pic>
              <p:nvPicPr>
                <p:cNvPr id="46" name="Ink 45">
                  <a:extLst>
                    <a:ext uri="{FF2B5EF4-FFF2-40B4-BE49-F238E27FC236}">
                      <a16:creationId xmlns:a16="http://schemas.microsoft.com/office/drawing/2014/main" id="{04A180F1-33CB-2737-6F86-24818A43AB7F}"/>
                    </a:ext>
                  </a:extLst>
                </p:cNvPr>
                <p:cNvPicPr/>
                <p:nvPr/>
              </p:nvPicPr>
              <p:blipFill>
                <a:blip r:embed="rId26"/>
                <a:stretch>
                  <a:fillRect/>
                </a:stretch>
              </p:blipFill>
              <p:spPr>
                <a:xfrm>
                  <a:off x="1881176" y="2026386"/>
                  <a:ext cx="80280" cy="846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49" name="Ink 48">
                  <a:extLst>
                    <a:ext uri="{FF2B5EF4-FFF2-40B4-BE49-F238E27FC236}">
                      <a16:creationId xmlns:a16="http://schemas.microsoft.com/office/drawing/2014/main" id="{3631A261-D757-A99E-0572-E7B63D3AC96D}"/>
                    </a:ext>
                  </a:extLst>
                </p14:cNvPr>
                <p14:cNvContentPartPr/>
                <p14:nvPr/>
              </p14:nvContentPartPr>
              <p14:xfrm>
                <a:off x="1978376" y="1881666"/>
                <a:ext cx="62640" cy="211680"/>
              </p14:xfrm>
            </p:contentPart>
          </mc:Choice>
          <mc:Fallback>
            <p:pic>
              <p:nvPicPr>
                <p:cNvPr id="49" name="Ink 48">
                  <a:extLst>
                    <a:ext uri="{FF2B5EF4-FFF2-40B4-BE49-F238E27FC236}">
                      <a16:creationId xmlns:a16="http://schemas.microsoft.com/office/drawing/2014/main" id="{3631A261-D757-A99E-0572-E7B63D3AC96D}"/>
                    </a:ext>
                  </a:extLst>
                </p:cNvPr>
                <p:cNvPicPr/>
                <p:nvPr/>
              </p:nvPicPr>
              <p:blipFill>
                <a:blip r:embed="rId28"/>
                <a:stretch>
                  <a:fillRect/>
                </a:stretch>
              </p:blipFill>
              <p:spPr>
                <a:xfrm>
                  <a:off x="1969376" y="1873026"/>
                  <a:ext cx="80280" cy="229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
            <p14:nvContentPartPr>
              <p14:cNvPr id="54" name="Ink 53">
                <a:extLst>
                  <a:ext uri="{FF2B5EF4-FFF2-40B4-BE49-F238E27FC236}">
                    <a16:creationId xmlns:a16="http://schemas.microsoft.com/office/drawing/2014/main" id="{F7D9CFB4-1996-892A-7A55-B954C8992C5F}"/>
                  </a:ext>
                </a:extLst>
              </p14:cNvPr>
              <p14:cNvContentPartPr/>
              <p14:nvPr/>
            </p14:nvContentPartPr>
            <p14:xfrm>
              <a:off x="1211216" y="2194146"/>
              <a:ext cx="97920" cy="10800"/>
            </p14:xfrm>
          </p:contentPart>
        </mc:Choice>
        <mc:Fallback>
          <p:pic>
            <p:nvPicPr>
              <p:cNvPr id="54" name="Ink 53">
                <a:extLst>
                  <a:ext uri="{FF2B5EF4-FFF2-40B4-BE49-F238E27FC236}">
                    <a16:creationId xmlns:a16="http://schemas.microsoft.com/office/drawing/2014/main" id="{F7D9CFB4-1996-892A-7A55-B954C8992C5F}"/>
                  </a:ext>
                </a:extLst>
              </p:cNvPr>
              <p:cNvPicPr/>
              <p:nvPr/>
            </p:nvPicPr>
            <p:blipFill>
              <a:blip r:embed="rId30"/>
              <a:stretch>
                <a:fillRect/>
              </a:stretch>
            </p:blipFill>
            <p:spPr>
              <a:xfrm>
                <a:off x="1202216" y="2185506"/>
                <a:ext cx="115560" cy="28440"/>
              </a:xfrm>
              <a:prstGeom prst="rect">
                <a:avLst/>
              </a:prstGeom>
            </p:spPr>
          </p:pic>
        </mc:Fallback>
      </mc:AlternateContent>
      <p:grpSp>
        <p:nvGrpSpPr>
          <p:cNvPr id="58" name="Group 57">
            <a:extLst>
              <a:ext uri="{FF2B5EF4-FFF2-40B4-BE49-F238E27FC236}">
                <a16:creationId xmlns:a16="http://schemas.microsoft.com/office/drawing/2014/main" id="{228FC612-A006-8E50-BBD9-BE98C5E05055}"/>
              </a:ext>
            </a:extLst>
          </p:cNvPr>
          <p:cNvGrpSpPr/>
          <p:nvPr/>
        </p:nvGrpSpPr>
        <p:grpSpPr>
          <a:xfrm>
            <a:off x="1277456" y="1852866"/>
            <a:ext cx="143640" cy="141480"/>
            <a:chOff x="1277456" y="1852866"/>
            <a:chExt cx="143640" cy="141480"/>
          </a:xfrm>
        </p:grpSpPr>
        <mc:AlternateContent xmlns:mc="http://schemas.openxmlformats.org/markup-compatibility/2006">
          <mc:Choice xmlns:p14="http://schemas.microsoft.com/office/powerpoint/2010/main" Requires="p14">
            <p:contentPart p14:bwMode="auto" r:id="rId31">
              <p14:nvContentPartPr>
                <p14:cNvPr id="56" name="Ink 55">
                  <a:extLst>
                    <a:ext uri="{FF2B5EF4-FFF2-40B4-BE49-F238E27FC236}">
                      <a16:creationId xmlns:a16="http://schemas.microsoft.com/office/drawing/2014/main" id="{901B6DEE-E88E-95DA-BF09-5DF18D01570D}"/>
                    </a:ext>
                  </a:extLst>
                </p14:cNvPr>
                <p14:cNvContentPartPr/>
                <p14:nvPr/>
              </p14:nvContentPartPr>
              <p14:xfrm>
                <a:off x="1277456" y="1875906"/>
                <a:ext cx="90720" cy="118440"/>
              </p14:xfrm>
            </p:contentPart>
          </mc:Choice>
          <mc:Fallback>
            <p:pic>
              <p:nvPicPr>
                <p:cNvPr id="56" name="Ink 55">
                  <a:extLst>
                    <a:ext uri="{FF2B5EF4-FFF2-40B4-BE49-F238E27FC236}">
                      <a16:creationId xmlns:a16="http://schemas.microsoft.com/office/drawing/2014/main" id="{901B6DEE-E88E-95DA-BF09-5DF18D01570D}"/>
                    </a:ext>
                  </a:extLst>
                </p:cNvPr>
                <p:cNvPicPr/>
                <p:nvPr/>
              </p:nvPicPr>
              <p:blipFill>
                <a:blip r:embed="rId32"/>
                <a:stretch>
                  <a:fillRect/>
                </a:stretch>
              </p:blipFill>
              <p:spPr>
                <a:xfrm>
                  <a:off x="1268816" y="1866906"/>
                  <a:ext cx="108360" cy="1360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57" name="Ink 56">
                  <a:extLst>
                    <a:ext uri="{FF2B5EF4-FFF2-40B4-BE49-F238E27FC236}">
                      <a16:creationId xmlns:a16="http://schemas.microsoft.com/office/drawing/2014/main" id="{CEB61ECF-F6C7-DCD7-676A-FDEECE48CF05}"/>
                    </a:ext>
                  </a:extLst>
                </p14:cNvPr>
                <p14:cNvContentPartPr/>
                <p14:nvPr/>
              </p14:nvContentPartPr>
              <p14:xfrm>
                <a:off x="1397696" y="1852866"/>
                <a:ext cx="23400" cy="43920"/>
              </p14:xfrm>
            </p:contentPart>
          </mc:Choice>
          <mc:Fallback>
            <p:pic>
              <p:nvPicPr>
                <p:cNvPr id="57" name="Ink 56">
                  <a:extLst>
                    <a:ext uri="{FF2B5EF4-FFF2-40B4-BE49-F238E27FC236}">
                      <a16:creationId xmlns:a16="http://schemas.microsoft.com/office/drawing/2014/main" id="{CEB61ECF-F6C7-DCD7-676A-FDEECE48CF05}"/>
                    </a:ext>
                  </a:extLst>
                </p:cNvPr>
                <p:cNvPicPr/>
                <p:nvPr/>
              </p:nvPicPr>
              <p:blipFill>
                <a:blip r:embed="rId34"/>
                <a:stretch>
                  <a:fillRect/>
                </a:stretch>
              </p:blipFill>
              <p:spPr>
                <a:xfrm>
                  <a:off x="1388696" y="1843866"/>
                  <a:ext cx="41040" cy="61560"/>
                </a:xfrm>
                <a:prstGeom prst="rect">
                  <a:avLst/>
                </a:prstGeom>
              </p:spPr>
            </p:pic>
          </mc:Fallback>
        </mc:AlternateContent>
      </p:grpSp>
      <p:grpSp>
        <p:nvGrpSpPr>
          <p:cNvPr id="62" name="Group 61">
            <a:extLst>
              <a:ext uri="{FF2B5EF4-FFF2-40B4-BE49-F238E27FC236}">
                <a16:creationId xmlns:a16="http://schemas.microsoft.com/office/drawing/2014/main" id="{D5EC25EE-92CE-442D-7B11-FFB1C3D99C4B}"/>
              </a:ext>
            </a:extLst>
          </p:cNvPr>
          <p:cNvGrpSpPr/>
          <p:nvPr/>
        </p:nvGrpSpPr>
        <p:grpSpPr>
          <a:xfrm>
            <a:off x="2281496" y="3039066"/>
            <a:ext cx="1627920" cy="50040"/>
            <a:chOff x="2281496" y="3039066"/>
            <a:chExt cx="1627920" cy="50040"/>
          </a:xfrm>
        </p:grpSpPr>
        <mc:AlternateContent xmlns:mc="http://schemas.openxmlformats.org/markup-compatibility/2006">
          <mc:Choice xmlns:p14="http://schemas.microsoft.com/office/powerpoint/2010/main" Requires="p14">
            <p:contentPart p14:bwMode="auto" r:id="rId35">
              <p14:nvContentPartPr>
                <p14:cNvPr id="59" name="Ink 58">
                  <a:extLst>
                    <a:ext uri="{FF2B5EF4-FFF2-40B4-BE49-F238E27FC236}">
                      <a16:creationId xmlns:a16="http://schemas.microsoft.com/office/drawing/2014/main" id="{4971925F-D1DA-1025-D66C-677F7D74153A}"/>
                    </a:ext>
                  </a:extLst>
                </p14:cNvPr>
                <p14:cNvContentPartPr/>
                <p14:nvPr/>
              </p14:nvContentPartPr>
              <p14:xfrm>
                <a:off x="2281496" y="3044106"/>
                <a:ext cx="440640" cy="41760"/>
              </p14:xfrm>
            </p:contentPart>
          </mc:Choice>
          <mc:Fallback>
            <p:pic>
              <p:nvPicPr>
                <p:cNvPr id="59" name="Ink 58">
                  <a:extLst>
                    <a:ext uri="{FF2B5EF4-FFF2-40B4-BE49-F238E27FC236}">
                      <a16:creationId xmlns:a16="http://schemas.microsoft.com/office/drawing/2014/main" id="{4971925F-D1DA-1025-D66C-677F7D74153A}"/>
                    </a:ext>
                  </a:extLst>
                </p:cNvPr>
                <p:cNvPicPr/>
                <p:nvPr/>
              </p:nvPicPr>
              <p:blipFill>
                <a:blip r:embed="rId36"/>
                <a:stretch>
                  <a:fillRect/>
                </a:stretch>
              </p:blipFill>
              <p:spPr>
                <a:xfrm>
                  <a:off x="2272856" y="3035466"/>
                  <a:ext cx="45828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60" name="Ink 59">
                  <a:extLst>
                    <a:ext uri="{FF2B5EF4-FFF2-40B4-BE49-F238E27FC236}">
                      <a16:creationId xmlns:a16="http://schemas.microsoft.com/office/drawing/2014/main" id="{D3F0C98F-60FE-4805-584E-B0A35CEF1095}"/>
                    </a:ext>
                  </a:extLst>
                </p14:cNvPr>
                <p14:cNvContentPartPr/>
                <p14:nvPr/>
              </p14:nvContentPartPr>
              <p14:xfrm>
                <a:off x="2908256" y="3057426"/>
                <a:ext cx="374040" cy="31680"/>
              </p14:xfrm>
            </p:contentPart>
          </mc:Choice>
          <mc:Fallback>
            <p:pic>
              <p:nvPicPr>
                <p:cNvPr id="60" name="Ink 59">
                  <a:extLst>
                    <a:ext uri="{FF2B5EF4-FFF2-40B4-BE49-F238E27FC236}">
                      <a16:creationId xmlns:a16="http://schemas.microsoft.com/office/drawing/2014/main" id="{D3F0C98F-60FE-4805-584E-B0A35CEF1095}"/>
                    </a:ext>
                  </a:extLst>
                </p:cNvPr>
                <p:cNvPicPr/>
                <p:nvPr/>
              </p:nvPicPr>
              <p:blipFill>
                <a:blip r:embed="rId38"/>
                <a:stretch>
                  <a:fillRect/>
                </a:stretch>
              </p:blipFill>
              <p:spPr>
                <a:xfrm>
                  <a:off x="2899616" y="3048786"/>
                  <a:ext cx="391680" cy="493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61" name="Ink 60">
                  <a:extLst>
                    <a:ext uri="{FF2B5EF4-FFF2-40B4-BE49-F238E27FC236}">
                      <a16:creationId xmlns:a16="http://schemas.microsoft.com/office/drawing/2014/main" id="{FE9A5C9F-51F9-B30A-D89B-69CC182C5CC1}"/>
                    </a:ext>
                  </a:extLst>
                </p14:cNvPr>
                <p14:cNvContentPartPr/>
                <p14:nvPr/>
              </p14:nvContentPartPr>
              <p14:xfrm>
                <a:off x="3411176" y="3039066"/>
                <a:ext cx="498240" cy="49680"/>
              </p14:xfrm>
            </p:contentPart>
          </mc:Choice>
          <mc:Fallback>
            <p:pic>
              <p:nvPicPr>
                <p:cNvPr id="61" name="Ink 60">
                  <a:extLst>
                    <a:ext uri="{FF2B5EF4-FFF2-40B4-BE49-F238E27FC236}">
                      <a16:creationId xmlns:a16="http://schemas.microsoft.com/office/drawing/2014/main" id="{FE9A5C9F-51F9-B30A-D89B-69CC182C5CC1}"/>
                    </a:ext>
                  </a:extLst>
                </p:cNvPr>
                <p:cNvPicPr/>
                <p:nvPr/>
              </p:nvPicPr>
              <p:blipFill>
                <a:blip r:embed="rId40"/>
                <a:stretch>
                  <a:fillRect/>
                </a:stretch>
              </p:blipFill>
              <p:spPr>
                <a:xfrm>
                  <a:off x="3402176" y="3030426"/>
                  <a:ext cx="515880" cy="67320"/>
                </a:xfrm>
                <a:prstGeom prst="rect">
                  <a:avLst/>
                </a:prstGeom>
              </p:spPr>
            </p:pic>
          </mc:Fallback>
        </mc:AlternateContent>
      </p:grpSp>
      <p:grpSp>
        <p:nvGrpSpPr>
          <p:cNvPr id="66" name="Group 65">
            <a:extLst>
              <a:ext uri="{FF2B5EF4-FFF2-40B4-BE49-F238E27FC236}">
                <a16:creationId xmlns:a16="http://schemas.microsoft.com/office/drawing/2014/main" id="{AF278C31-D171-6A43-EF00-33F90F102B3C}"/>
              </a:ext>
            </a:extLst>
          </p:cNvPr>
          <p:cNvGrpSpPr/>
          <p:nvPr/>
        </p:nvGrpSpPr>
        <p:grpSpPr>
          <a:xfrm>
            <a:off x="4055576" y="2898666"/>
            <a:ext cx="105840" cy="83520"/>
            <a:chOff x="4055576" y="2898666"/>
            <a:chExt cx="105840" cy="83520"/>
          </a:xfrm>
        </p:grpSpPr>
        <mc:AlternateContent xmlns:mc="http://schemas.openxmlformats.org/markup-compatibility/2006">
          <mc:Choice xmlns:p14="http://schemas.microsoft.com/office/powerpoint/2010/main" Requires="p14">
            <p:contentPart p14:bwMode="auto" r:id="rId41">
              <p14:nvContentPartPr>
                <p14:cNvPr id="63" name="Ink 62">
                  <a:extLst>
                    <a:ext uri="{FF2B5EF4-FFF2-40B4-BE49-F238E27FC236}">
                      <a16:creationId xmlns:a16="http://schemas.microsoft.com/office/drawing/2014/main" id="{D0E6BECA-7322-4ABB-767F-ADE85EE6363F}"/>
                    </a:ext>
                  </a:extLst>
                </p14:cNvPr>
                <p14:cNvContentPartPr/>
                <p14:nvPr/>
              </p14:nvContentPartPr>
              <p14:xfrm>
                <a:off x="4055576" y="2929986"/>
                <a:ext cx="60840" cy="27720"/>
              </p14:xfrm>
            </p:contentPart>
          </mc:Choice>
          <mc:Fallback>
            <p:pic>
              <p:nvPicPr>
                <p:cNvPr id="63" name="Ink 62">
                  <a:extLst>
                    <a:ext uri="{FF2B5EF4-FFF2-40B4-BE49-F238E27FC236}">
                      <a16:creationId xmlns:a16="http://schemas.microsoft.com/office/drawing/2014/main" id="{D0E6BECA-7322-4ABB-767F-ADE85EE6363F}"/>
                    </a:ext>
                  </a:extLst>
                </p:cNvPr>
                <p:cNvPicPr/>
                <p:nvPr/>
              </p:nvPicPr>
              <p:blipFill>
                <a:blip r:embed="rId42"/>
                <a:stretch>
                  <a:fillRect/>
                </a:stretch>
              </p:blipFill>
              <p:spPr>
                <a:xfrm>
                  <a:off x="4046576" y="2920986"/>
                  <a:ext cx="7848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64" name="Ink 63">
                  <a:extLst>
                    <a:ext uri="{FF2B5EF4-FFF2-40B4-BE49-F238E27FC236}">
                      <a16:creationId xmlns:a16="http://schemas.microsoft.com/office/drawing/2014/main" id="{C327A862-E42C-1D24-4654-74B75626A621}"/>
                    </a:ext>
                  </a:extLst>
                </p14:cNvPr>
                <p14:cNvContentPartPr/>
                <p14:nvPr/>
              </p14:nvContentPartPr>
              <p14:xfrm>
                <a:off x="4112096" y="2898666"/>
                <a:ext cx="49320" cy="83520"/>
              </p14:xfrm>
            </p:contentPart>
          </mc:Choice>
          <mc:Fallback>
            <p:pic>
              <p:nvPicPr>
                <p:cNvPr id="64" name="Ink 63">
                  <a:extLst>
                    <a:ext uri="{FF2B5EF4-FFF2-40B4-BE49-F238E27FC236}">
                      <a16:creationId xmlns:a16="http://schemas.microsoft.com/office/drawing/2014/main" id="{C327A862-E42C-1D24-4654-74B75626A621}"/>
                    </a:ext>
                  </a:extLst>
                </p:cNvPr>
                <p:cNvPicPr/>
                <p:nvPr/>
              </p:nvPicPr>
              <p:blipFill>
                <a:blip r:embed="rId44"/>
                <a:stretch>
                  <a:fillRect/>
                </a:stretch>
              </p:blipFill>
              <p:spPr>
                <a:xfrm>
                  <a:off x="4103456" y="2889666"/>
                  <a:ext cx="6696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65" name="Ink 64">
                  <a:extLst>
                    <a:ext uri="{FF2B5EF4-FFF2-40B4-BE49-F238E27FC236}">
                      <a16:creationId xmlns:a16="http://schemas.microsoft.com/office/drawing/2014/main" id="{67634D8F-044A-40CC-693E-14EFD221CEB4}"/>
                    </a:ext>
                  </a:extLst>
                </p14:cNvPr>
                <p14:cNvContentPartPr/>
                <p14:nvPr/>
              </p14:nvContentPartPr>
              <p14:xfrm>
                <a:off x="4112456" y="2915226"/>
                <a:ext cx="18000" cy="60840"/>
              </p14:xfrm>
            </p:contentPart>
          </mc:Choice>
          <mc:Fallback>
            <p:pic>
              <p:nvPicPr>
                <p:cNvPr id="65" name="Ink 64">
                  <a:extLst>
                    <a:ext uri="{FF2B5EF4-FFF2-40B4-BE49-F238E27FC236}">
                      <a16:creationId xmlns:a16="http://schemas.microsoft.com/office/drawing/2014/main" id="{67634D8F-044A-40CC-693E-14EFD221CEB4}"/>
                    </a:ext>
                  </a:extLst>
                </p:cNvPr>
                <p:cNvPicPr/>
                <p:nvPr/>
              </p:nvPicPr>
              <p:blipFill>
                <a:blip r:embed="rId46"/>
                <a:stretch>
                  <a:fillRect/>
                </a:stretch>
              </p:blipFill>
              <p:spPr>
                <a:xfrm>
                  <a:off x="4103456" y="2906586"/>
                  <a:ext cx="35640" cy="78480"/>
                </a:xfrm>
                <a:prstGeom prst="rect">
                  <a:avLst/>
                </a:prstGeom>
              </p:spPr>
            </p:pic>
          </mc:Fallback>
        </mc:AlternateContent>
      </p:grpSp>
      <p:grpSp>
        <p:nvGrpSpPr>
          <p:cNvPr id="69" name="Group 68">
            <a:extLst>
              <a:ext uri="{FF2B5EF4-FFF2-40B4-BE49-F238E27FC236}">
                <a16:creationId xmlns:a16="http://schemas.microsoft.com/office/drawing/2014/main" id="{087E7E32-3799-33D4-C952-60FDFBFC40B9}"/>
              </a:ext>
            </a:extLst>
          </p:cNvPr>
          <p:cNvGrpSpPr/>
          <p:nvPr/>
        </p:nvGrpSpPr>
        <p:grpSpPr>
          <a:xfrm>
            <a:off x="3899336" y="2569986"/>
            <a:ext cx="151200" cy="235080"/>
            <a:chOff x="3899336" y="2569986"/>
            <a:chExt cx="151200" cy="235080"/>
          </a:xfrm>
        </p:grpSpPr>
        <mc:AlternateContent xmlns:mc="http://schemas.openxmlformats.org/markup-compatibility/2006">
          <mc:Choice xmlns:p14="http://schemas.microsoft.com/office/powerpoint/2010/main" Requires="p14">
            <p:contentPart p14:bwMode="auto" r:id="rId47">
              <p14:nvContentPartPr>
                <p14:cNvPr id="67" name="Ink 66">
                  <a:extLst>
                    <a:ext uri="{FF2B5EF4-FFF2-40B4-BE49-F238E27FC236}">
                      <a16:creationId xmlns:a16="http://schemas.microsoft.com/office/drawing/2014/main" id="{4E619C4C-75D3-9070-C6A9-0D46F58C4C09}"/>
                    </a:ext>
                  </a:extLst>
                </p14:cNvPr>
                <p14:cNvContentPartPr/>
                <p14:nvPr/>
              </p14:nvContentPartPr>
              <p14:xfrm>
                <a:off x="3899336" y="2652066"/>
                <a:ext cx="112320" cy="153000"/>
              </p14:xfrm>
            </p:contentPart>
          </mc:Choice>
          <mc:Fallback>
            <p:pic>
              <p:nvPicPr>
                <p:cNvPr id="67" name="Ink 66">
                  <a:extLst>
                    <a:ext uri="{FF2B5EF4-FFF2-40B4-BE49-F238E27FC236}">
                      <a16:creationId xmlns:a16="http://schemas.microsoft.com/office/drawing/2014/main" id="{4E619C4C-75D3-9070-C6A9-0D46F58C4C09}"/>
                    </a:ext>
                  </a:extLst>
                </p:cNvPr>
                <p:cNvPicPr/>
                <p:nvPr/>
              </p:nvPicPr>
              <p:blipFill>
                <a:blip r:embed="rId48"/>
                <a:stretch>
                  <a:fillRect/>
                </a:stretch>
              </p:blipFill>
              <p:spPr>
                <a:xfrm>
                  <a:off x="3890336" y="2643426"/>
                  <a:ext cx="129960" cy="1706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68" name="Ink 67">
                  <a:extLst>
                    <a:ext uri="{FF2B5EF4-FFF2-40B4-BE49-F238E27FC236}">
                      <a16:creationId xmlns:a16="http://schemas.microsoft.com/office/drawing/2014/main" id="{F8FF27AF-F729-1A47-0691-6B701F254AA0}"/>
                    </a:ext>
                  </a:extLst>
                </p14:cNvPr>
                <p14:cNvContentPartPr/>
                <p14:nvPr/>
              </p14:nvContentPartPr>
              <p14:xfrm>
                <a:off x="4020656" y="2569986"/>
                <a:ext cx="29880" cy="47880"/>
              </p14:xfrm>
            </p:contentPart>
          </mc:Choice>
          <mc:Fallback>
            <p:pic>
              <p:nvPicPr>
                <p:cNvPr id="68" name="Ink 67">
                  <a:extLst>
                    <a:ext uri="{FF2B5EF4-FFF2-40B4-BE49-F238E27FC236}">
                      <a16:creationId xmlns:a16="http://schemas.microsoft.com/office/drawing/2014/main" id="{F8FF27AF-F729-1A47-0691-6B701F254AA0}"/>
                    </a:ext>
                  </a:extLst>
                </p:cNvPr>
                <p:cNvPicPr/>
                <p:nvPr/>
              </p:nvPicPr>
              <p:blipFill>
                <a:blip r:embed="rId50"/>
                <a:stretch>
                  <a:fillRect/>
                </a:stretch>
              </p:blipFill>
              <p:spPr>
                <a:xfrm>
                  <a:off x="4011656" y="2561346"/>
                  <a:ext cx="47520" cy="65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1">
            <p14:nvContentPartPr>
              <p14:cNvPr id="70" name="Ink 69">
                <a:extLst>
                  <a:ext uri="{FF2B5EF4-FFF2-40B4-BE49-F238E27FC236}">
                    <a16:creationId xmlns:a16="http://schemas.microsoft.com/office/drawing/2014/main" id="{981C974C-BCD3-C46D-0022-540F7AB144A5}"/>
                  </a:ext>
                </a:extLst>
              </p14:cNvPr>
              <p14:cNvContentPartPr/>
              <p14:nvPr/>
            </p14:nvContentPartPr>
            <p14:xfrm>
              <a:off x="3835616" y="3638826"/>
              <a:ext cx="262080" cy="363240"/>
            </p14:xfrm>
          </p:contentPart>
        </mc:Choice>
        <mc:Fallback>
          <p:pic>
            <p:nvPicPr>
              <p:cNvPr id="70" name="Ink 69">
                <a:extLst>
                  <a:ext uri="{FF2B5EF4-FFF2-40B4-BE49-F238E27FC236}">
                    <a16:creationId xmlns:a16="http://schemas.microsoft.com/office/drawing/2014/main" id="{981C974C-BCD3-C46D-0022-540F7AB144A5}"/>
                  </a:ext>
                </a:extLst>
              </p:cNvPr>
              <p:cNvPicPr/>
              <p:nvPr/>
            </p:nvPicPr>
            <p:blipFill>
              <a:blip r:embed="rId52"/>
              <a:stretch>
                <a:fillRect/>
              </a:stretch>
            </p:blipFill>
            <p:spPr>
              <a:xfrm>
                <a:off x="3826976" y="3630186"/>
                <a:ext cx="279720" cy="3808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71" name="Ink 70">
                <a:extLst>
                  <a:ext uri="{FF2B5EF4-FFF2-40B4-BE49-F238E27FC236}">
                    <a16:creationId xmlns:a16="http://schemas.microsoft.com/office/drawing/2014/main" id="{BC85B9A8-C61B-8D49-418A-78E2C1758C24}"/>
                  </a:ext>
                </a:extLst>
              </p14:cNvPr>
              <p14:cNvContentPartPr/>
              <p14:nvPr/>
            </p14:nvContentPartPr>
            <p14:xfrm>
              <a:off x="2340176" y="4430826"/>
              <a:ext cx="232200" cy="21600"/>
            </p14:xfrm>
          </p:contentPart>
        </mc:Choice>
        <mc:Fallback>
          <p:pic>
            <p:nvPicPr>
              <p:cNvPr id="71" name="Ink 70">
                <a:extLst>
                  <a:ext uri="{FF2B5EF4-FFF2-40B4-BE49-F238E27FC236}">
                    <a16:creationId xmlns:a16="http://schemas.microsoft.com/office/drawing/2014/main" id="{BC85B9A8-C61B-8D49-418A-78E2C1758C24}"/>
                  </a:ext>
                </a:extLst>
              </p:cNvPr>
              <p:cNvPicPr/>
              <p:nvPr/>
            </p:nvPicPr>
            <p:blipFill>
              <a:blip r:embed="rId54"/>
              <a:stretch>
                <a:fillRect/>
              </a:stretch>
            </p:blipFill>
            <p:spPr>
              <a:xfrm>
                <a:off x="2331536" y="4421826"/>
                <a:ext cx="24984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72" name="Ink 71">
                <a:extLst>
                  <a:ext uri="{FF2B5EF4-FFF2-40B4-BE49-F238E27FC236}">
                    <a16:creationId xmlns:a16="http://schemas.microsoft.com/office/drawing/2014/main" id="{8DCE92CB-8F18-571B-0C8A-B9714E4C22A5}"/>
                  </a:ext>
                </a:extLst>
              </p14:cNvPr>
              <p14:cNvContentPartPr/>
              <p14:nvPr/>
            </p14:nvContentPartPr>
            <p14:xfrm>
              <a:off x="2968736" y="4339746"/>
              <a:ext cx="116280" cy="38520"/>
            </p14:xfrm>
          </p:contentPart>
        </mc:Choice>
        <mc:Fallback>
          <p:pic>
            <p:nvPicPr>
              <p:cNvPr id="72" name="Ink 71">
                <a:extLst>
                  <a:ext uri="{FF2B5EF4-FFF2-40B4-BE49-F238E27FC236}">
                    <a16:creationId xmlns:a16="http://schemas.microsoft.com/office/drawing/2014/main" id="{8DCE92CB-8F18-571B-0C8A-B9714E4C22A5}"/>
                  </a:ext>
                </a:extLst>
              </p:cNvPr>
              <p:cNvPicPr/>
              <p:nvPr/>
            </p:nvPicPr>
            <p:blipFill>
              <a:blip r:embed="rId56"/>
              <a:stretch>
                <a:fillRect/>
              </a:stretch>
            </p:blipFill>
            <p:spPr>
              <a:xfrm>
                <a:off x="2960096" y="4330746"/>
                <a:ext cx="133920" cy="561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73" name="Ink 72">
                <a:extLst>
                  <a:ext uri="{FF2B5EF4-FFF2-40B4-BE49-F238E27FC236}">
                    <a16:creationId xmlns:a16="http://schemas.microsoft.com/office/drawing/2014/main" id="{0C7CA7B5-163F-F057-2494-2013B8817D3D}"/>
                  </a:ext>
                </a:extLst>
              </p14:cNvPr>
              <p14:cNvContentPartPr/>
              <p14:nvPr/>
            </p14:nvContentPartPr>
            <p14:xfrm>
              <a:off x="3538256" y="4161186"/>
              <a:ext cx="120600" cy="46080"/>
            </p14:xfrm>
          </p:contentPart>
        </mc:Choice>
        <mc:Fallback>
          <p:pic>
            <p:nvPicPr>
              <p:cNvPr id="73" name="Ink 72">
                <a:extLst>
                  <a:ext uri="{FF2B5EF4-FFF2-40B4-BE49-F238E27FC236}">
                    <a16:creationId xmlns:a16="http://schemas.microsoft.com/office/drawing/2014/main" id="{0C7CA7B5-163F-F057-2494-2013B8817D3D}"/>
                  </a:ext>
                </a:extLst>
              </p:cNvPr>
              <p:cNvPicPr/>
              <p:nvPr/>
            </p:nvPicPr>
            <p:blipFill>
              <a:blip r:embed="rId58"/>
              <a:stretch>
                <a:fillRect/>
              </a:stretch>
            </p:blipFill>
            <p:spPr>
              <a:xfrm>
                <a:off x="3529256" y="4152186"/>
                <a:ext cx="138240" cy="63720"/>
              </a:xfrm>
              <a:prstGeom prst="rect">
                <a:avLst/>
              </a:prstGeom>
            </p:spPr>
          </p:pic>
        </mc:Fallback>
      </mc:AlternateContent>
      <p:grpSp>
        <p:nvGrpSpPr>
          <p:cNvPr id="81" name="Group 80">
            <a:extLst>
              <a:ext uri="{FF2B5EF4-FFF2-40B4-BE49-F238E27FC236}">
                <a16:creationId xmlns:a16="http://schemas.microsoft.com/office/drawing/2014/main" id="{8B555324-BC63-0320-D683-6BF8FF033653}"/>
              </a:ext>
            </a:extLst>
          </p:cNvPr>
          <p:cNvGrpSpPr/>
          <p:nvPr/>
        </p:nvGrpSpPr>
        <p:grpSpPr>
          <a:xfrm>
            <a:off x="2480216" y="4838346"/>
            <a:ext cx="1780560" cy="997200"/>
            <a:chOff x="2480216" y="4838346"/>
            <a:chExt cx="1780560" cy="997200"/>
          </a:xfrm>
        </p:grpSpPr>
        <mc:AlternateContent xmlns:mc="http://schemas.openxmlformats.org/markup-compatibility/2006">
          <mc:Choice xmlns:p14="http://schemas.microsoft.com/office/powerpoint/2010/main" Requires="p14">
            <p:contentPart p14:bwMode="auto" r:id="rId59">
              <p14:nvContentPartPr>
                <p14:cNvPr id="74" name="Ink 73">
                  <a:extLst>
                    <a:ext uri="{FF2B5EF4-FFF2-40B4-BE49-F238E27FC236}">
                      <a16:creationId xmlns:a16="http://schemas.microsoft.com/office/drawing/2014/main" id="{73E92A9A-0133-79EC-B35B-78D82211EC58}"/>
                    </a:ext>
                  </a:extLst>
                </p14:cNvPr>
                <p14:cNvContentPartPr/>
                <p14:nvPr/>
              </p14:nvContentPartPr>
              <p14:xfrm>
                <a:off x="2480216" y="5318586"/>
                <a:ext cx="788400" cy="516960"/>
              </p14:xfrm>
            </p:contentPart>
          </mc:Choice>
          <mc:Fallback>
            <p:pic>
              <p:nvPicPr>
                <p:cNvPr id="74" name="Ink 73">
                  <a:extLst>
                    <a:ext uri="{FF2B5EF4-FFF2-40B4-BE49-F238E27FC236}">
                      <a16:creationId xmlns:a16="http://schemas.microsoft.com/office/drawing/2014/main" id="{73E92A9A-0133-79EC-B35B-78D82211EC58}"/>
                    </a:ext>
                  </a:extLst>
                </p:cNvPr>
                <p:cNvPicPr/>
                <p:nvPr/>
              </p:nvPicPr>
              <p:blipFill>
                <a:blip r:embed="rId60"/>
                <a:stretch>
                  <a:fillRect/>
                </a:stretch>
              </p:blipFill>
              <p:spPr>
                <a:xfrm>
                  <a:off x="2471216" y="5309586"/>
                  <a:ext cx="806040" cy="5346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75" name="Ink 74">
                  <a:extLst>
                    <a:ext uri="{FF2B5EF4-FFF2-40B4-BE49-F238E27FC236}">
                      <a16:creationId xmlns:a16="http://schemas.microsoft.com/office/drawing/2014/main" id="{F98047D2-6146-7155-82A0-F1586654C8B3}"/>
                    </a:ext>
                  </a:extLst>
                </p14:cNvPr>
                <p14:cNvContentPartPr/>
                <p14:nvPr/>
              </p14:nvContentPartPr>
              <p14:xfrm>
                <a:off x="3151616" y="5344866"/>
                <a:ext cx="184680" cy="156240"/>
              </p14:xfrm>
            </p:contentPart>
          </mc:Choice>
          <mc:Fallback>
            <p:pic>
              <p:nvPicPr>
                <p:cNvPr id="75" name="Ink 74">
                  <a:extLst>
                    <a:ext uri="{FF2B5EF4-FFF2-40B4-BE49-F238E27FC236}">
                      <a16:creationId xmlns:a16="http://schemas.microsoft.com/office/drawing/2014/main" id="{F98047D2-6146-7155-82A0-F1586654C8B3}"/>
                    </a:ext>
                  </a:extLst>
                </p:cNvPr>
                <p:cNvPicPr/>
                <p:nvPr/>
              </p:nvPicPr>
              <p:blipFill>
                <a:blip r:embed="rId62"/>
                <a:stretch>
                  <a:fillRect/>
                </a:stretch>
              </p:blipFill>
              <p:spPr>
                <a:xfrm>
                  <a:off x="3142976" y="5336226"/>
                  <a:ext cx="20232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76" name="Ink 75">
                  <a:extLst>
                    <a:ext uri="{FF2B5EF4-FFF2-40B4-BE49-F238E27FC236}">
                      <a16:creationId xmlns:a16="http://schemas.microsoft.com/office/drawing/2014/main" id="{B7E036A9-98B2-DD81-BAA8-8427DE5655BE}"/>
                    </a:ext>
                  </a:extLst>
                </p14:cNvPr>
                <p14:cNvContentPartPr/>
                <p14:nvPr/>
              </p14:nvContentPartPr>
              <p14:xfrm>
                <a:off x="3455456" y="5184666"/>
                <a:ext cx="132840" cy="155880"/>
              </p14:xfrm>
            </p:contentPart>
          </mc:Choice>
          <mc:Fallback>
            <p:pic>
              <p:nvPicPr>
                <p:cNvPr id="76" name="Ink 75">
                  <a:extLst>
                    <a:ext uri="{FF2B5EF4-FFF2-40B4-BE49-F238E27FC236}">
                      <a16:creationId xmlns:a16="http://schemas.microsoft.com/office/drawing/2014/main" id="{B7E036A9-98B2-DD81-BAA8-8427DE5655BE}"/>
                    </a:ext>
                  </a:extLst>
                </p:cNvPr>
                <p:cNvPicPr/>
                <p:nvPr/>
              </p:nvPicPr>
              <p:blipFill>
                <a:blip r:embed="rId64"/>
                <a:stretch>
                  <a:fillRect/>
                </a:stretch>
              </p:blipFill>
              <p:spPr>
                <a:xfrm>
                  <a:off x="3446456" y="5175666"/>
                  <a:ext cx="15048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77" name="Ink 76">
                  <a:extLst>
                    <a:ext uri="{FF2B5EF4-FFF2-40B4-BE49-F238E27FC236}">
                      <a16:creationId xmlns:a16="http://schemas.microsoft.com/office/drawing/2014/main" id="{DB236CC5-0B77-AA3A-551E-A421E224C8CA}"/>
                    </a:ext>
                  </a:extLst>
                </p14:cNvPr>
                <p14:cNvContentPartPr/>
                <p14:nvPr/>
              </p14:nvContentPartPr>
              <p14:xfrm>
                <a:off x="3627536" y="5082066"/>
                <a:ext cx="221040" cy="192600"/>
              </p14:xfrm>
            </p:contentPart>
          </mc:Choice>
          <mc:Fallback>
            <p:pic>
              <p:nvPicPr>
                <p:cNvPr id="77" name="Ink 76">
                  <a:extLst>
                    <a:ext uri="{FF2B5EF4-FFF2-40B4-BE49-F238E27FC236}">
                      <a16:creationId xmlns:a16="http://schemas.microsoft.com/office/drawing/2014/main" id="{DB236CC5-0B77-AA3A-551E-A421E224C8CA}"/>
                    </a:ext>
                  </a:extLst>
                </p:cNvPr>
                <p:cNvPicPr/>
                <p:nvPr/>
              </p:nvPicPr>
              <p:blipFill>
                <a:blip r:embed="rId66"/>
                <a:stretch>
                  <a:fillRect/>
                </a:stretch>
              </p:blipFill>
              <p:spPr>
                <a:xfrm>
                  <a:off x="3618536" y="5073066"/>
                  <a:ext cx="23868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78" name="Ink 77">
                  <a:extLst>
                    <a:ext uri="{FF2B5EF4-FFF2-40B4-BE49-F238E27FC236}">
                      <a16:creationId xmlns:a16="http://schemas.microsoft.com/office/drawing/2014/main" id="{4E4F1F84-6C07-0898-D1B2-B6519E3EA9C9}"/>
                    </a:ext>
                  </a:extLst>
                </p14:cNvPr>
                <p14:cNvContentPartPr/>
                <p14:nvPr/>
              </p14:nvContentPartPr>
              <p14:xfrm>
                <a:off x="3882056" y="4838346"/>
                <a:ext cx="331200" cy="269280"/>
              </p14:xfrm>
            </p:contentPart>
          </mc:Choice>
          <mc:Fallback>
            <p:pic>
              <p:nvPicPr>
                <p:cNvPr id="78" name="Ink 77">
                  <a:extLst>
                    <a:ext uri="{FF2B5EF4-FFF2-40B4-BE49-F238E27FC236}">
                      <a16:creationId xmlns:a16="http://schemas.microsoft.com/office/drawing/2014/main" id="{4E4F1F84-6C07-0898-D1B2-B6519E3EA9C9}"/>
                    </a:ext>
                  </a:extLst>
                </p:cNvPr>
                <p:cNvPicPr/>
                <p:nvPr/>
              </p:nvPicPr>
              <p:blipFill>
                <a:blip r:embed="rId68"/>
                <a:stretch>
                  <a:fillRect/>
                </a:stretch>
              </p:blipFill>
              <p:spPr>
                <a:xfrm>
                  <a:off x="3873416" y="4829706"/>
                  <a:ext cx="348840" cy="28692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79" name="Ink 78">
                  <a:extLst>
                    <a:ext uri="{FF2B5EF4-FFF2-40B4-BE49-F238E27FC236}">
                      <a16:creationId xmlns:a16="http://schemas.microsoft.com/office/drawing/2014/main" id="{9F0493C9-E29D-C13B-C3CE-0795E1BC6AE4}"/>
                    </a:ext>
                  </a:extLst>
                </p14:cNvPr>
                <p14:cNvContentPartPr/>
                <p14:nvPr/>
              </p14:nvContentPartPr>
              <p14:xfrm>
                <a:off x="4125776" y="4846266"/>
                <a:ext cx="135000" cy="46080"/>
              </p14:xfrm>
            </p:contentPart>
          </mc:Choice>
          <mc:Fallback>
            <p:pic>
              <p:nvPicPr>
                <p:cNvPr id="79" name="Ink 78">
                  <a:extLst>
                    <a:ext uri="{FF2B5EF4-FFF2-40B4-BE49-F238E27FC236}">
                      <a16:creationId xmlns:a16="http://schemas.microsoft.com/office/drawing/2014/main" id="{9F0493C9-E29D-C13B-C3CE-0795E1BC6AE4}"/>
                    </a:ext>
                  </a:extLst>
                </p:cNvPr>
                <p:cNvPicPr/>
                <p:nvPr/>
              </p:nvPicPr>
              <p:blipFill>
                <a:blip r:embed="rId70"/>
                <a:stretch>
                  <a:fillRect/>
                </a:stretch>
              </p:blipFill>
              <p:spPr>
                <a:xfrm>
                  <a:off x="4116776" y="4837626"/>
                  <a:ext cx="152640" cy="63720"/>
                </a:xfrm>
                <a:prstGeom prst="rect">
                  <a:avLst/>
                </a:prstGeom>
              </p:spPr>
            </p:pic>
          </mc:Fallback>
        </mc:AlternateContent>
      </p:grpSp>
      <p:grpSp>
        <p:nvGrpSpPr>
          <p:cNvPr id="85" name="Group 84">
            <a:extLst>
              <a:ext uri="{FF2B5EF4-FFF2-40B4-BE49-F238E27FC236}">
                <a16:creationId xmlns:a16="http://schemas.microsoft.com/office/drawing/2014/main" id="{E6F5CA5B-94F4-08FB-D05C-EA9580548950}"/>
              </a:ext>
            </a:extLst>
          </p:cNvPr>
          <p:cNvGrpSpPr/>
          <p:nvPr/>
        </p:nvGrpSpPr>
        <p:grpSpPr>
          <a:xfrm>
            <a:off x="2984936" y="6091866"/>
            <a:ext cx="486000" cy="96480"/>
            <a:chOff x="2984936" y="6091866"/>
            <a:chExt cx="486000" cy="96480"/>
          </a:xfrm>
        </p:grpSpPr>
        <mc:AlternateContent xmlns:mc="http://schemas.openxmlformats.org/markup-compatibility/2006">
          <mc:Choice xmlns:p14="http://schemas.microsoft.com/office/powerpoint/2010/main" Requires="p14">
            <p:contentPart p14:bwMode="auto" r:id="rId71">
              <p14:nvContentPartPr>
                <p14:cNvPr id="80" name="Ink 79">
                  <a:extLst>
                    <a:ext uri="{FF2B5EF4-FFF2-40B4-BE49-F238E27FC236}">
                      <a16:creationId xmlns:a16="http://schemas.microsoft.com/office/drawing/2014/main" id="{60B6037C-36D9-AB67-CF3C-BB1D670CF868}"/>
                    </a:ext>
                  </a:extLst>
                </p14:cNvPr>
                <p14:cNvContentPartPr/>
                <p14:nvPr/>
              </p14:nvContentPartPr>
              <p14:xfrm>
                <a:off x="2984936" y="6112386"/>
                <a:ext cx="437760" cy="45000"/>
              </p14:xfrm>
            </p:contentPart>
          </mc:Choice>
          <mc:Fallback>
            <p:pic>
              <p:nvPicPr>
                <p:cNvPr id="80" name="Ink 79">
                  <a:extLst>
                    <a:ext uri="{FF2B5EF4-FFF2-40B4-BE49-F238E27FC236}">
                      <a16:creationId xmlns:a16="http://schemas.microsoft.com/office/drawing/2014/main" id="{60B6037C-36D9-AB67-CF3C-BB1D670CF868}"/>
                    </a:ext>
                  </a:extLst>
                </p:cNvPr>
                <p:cNvPicPr/>
                <p:nvPr/>
              </p:nvPicPr>
              <p:blipFill>
                <a:blip r:embed="rId72"/>
                <a:stretch>
                  <a:fillRect/>
                </a:stretch>
              </p:blipFill>
              <p:spPr>
                <a:xfrm>
                  <a:off x="2976296" y="6103746"/>
                  <a:ext cx="45540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82" name="Ink 81">
                  <a:extLst>
                    <a:ext uri="{FF2B5EF4-FFF2-40B4-BE49-F238E27FC236}">
                      <a16:creationId xmlns:a16="http://schemas.microsoft.com/office/drawing/2014/main" id="{AEB766F6-69A2-AB56-94B7-79E428FF8BA0}"/>
                    </a:ext>
                  </a:extLst>
                </p14:cNvPr>
                <p14:cNvContentPartPr/>
                <p14:nvPr/>
              </p14:nvContentPartPr>
              <p14:xfrm>
                <a:off x="3004736" y="6131826"/>
                <a:ext cx="15480" cy="56520"/>
              </p14:xfrm>
            </p:contentPart>
          </mc:Choice>
          <mc:Fallback>
            <p:pic>
              <p:nvPicPr>
                <p:cNvPr id="82" name="Ink 81">
                  <a:extLst>
                    <a:ext uri="{FF2B5EF4-FFF2-40B4-BE49-F238E27FC236}">
                      <a16:creationId xmlns:a16="http://schemas.microsoft.com/office/drawing/2014/main" id="{AEB766F6-69A2-AB56-94B7-79E428FF8BA0}"/>
                    </a:ext>
                  </a:extLst>
                </p:cNvPr>
                <p:cNvPicPr/>
                <p:nvPr/>
              </p:nvPicPr>
              <p:blipFill>
                <a:blip r:embed="rId74"/>
                <a:stretch>
                  <a:fillRect/>
                </a:stretch>
              </p:blipFill>
              <p:spPr>
                <a:xfrm>
                  <a:off x="2996096" y="6123186"/>
                  <a:ext cx="3312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83" name="Ink 82">
                  <a:extLst>
                    <a:ext uri="{FF2B5EF4-FFF2-40B4-BE49-F238E27FC236}">
                      <a16:creationId xmlns:a16="http://schemas.microsoft.com/office/drawing/2014/main" id="{32C016EE-0E7B-915F-6065-AD1D09912EE8}"/>
                    </a:ext>
                  </a:extLst>
                </p14:cNvPr>
                <p14:cNvContentPartPr/>
                <p14:nvPr/>
              </p14:nvContentPartPr>
              <p14:xfrm>
                <a:off x="3253856" y="6091866"/>
                <a:ext cx="18000" cy="78120"/>
              </p14:xfrm>
            </p:contentPart>
          </mc:Choice>
          <mc:Fallback>
            <p:pic>
              <p:nvPicPr>
                <p:cNvPr id="83" name="Ink 82">
                  <a:extLst>
                    <a:ext uri="{FF2B5EF4-FFF2-40B4-BE49-F238E27FC236}">
                      <a16:creationId xmlns:a16="http://schemas.microsoft.com/office/drawing/2014/main" id="{32C016EE-0E7B-915F-6065-AD1D09912EE8}"/>
                    </a:ext>
                  </a:extLst>
                </p:cNvPr>
                <p:cNvPicPr/>
                <p:nvPr/>
              </p:nvPicPr>
              <p:blipFill>
                <a:blip r:embed="rId76"/>
                <a:stretch>
                  <a:fillRect/>
                </a:stretch>
              </p:blipFill>
              <p:spPr>
                <a:xfrm>
                  <a:off x="3244856" y="6083226"/>
                  <a:ext cx="3564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84" name="Ink 83">
                  <a:extLst>
                    <a:ext uri="{FF2B5EF4-FFF2-40B4-BE49-F238E27FC236}">
                      <a16:creationId xmlns:a16="http://schemas.microsoft.com/office/drawing/2014/main" id="{B2709AD8-876E-10EC-39A4-CA416249B359}"/>
                    </a:ext>
                  </a:extLst>
                </p14:cNvPr>
                <p14:cNvContentPartPr/>
                <p14:nvPr/>
              </p14:nvContentPartPr>
              <p14:xfrm>
                <a:off x="3454736" y="6113106"/>
                <a:ext cx="16200" cy="66240"/>
              </p14:xfrm>
            </p:contentPart>
          </mc:Choice>
          <mc:Fallback>
            <p:pic>
              <p:nvPicPr>
                <p:cNvPr id="84" name="Ink 83">
                  <a:extLst>
                    <a:ext uri="{FF2B5EF4-FFF2-40B4-BE49-F238E27FC236}">
                      <a16:creationId xmlns:a16="http://schemas.microsoft.com/office/drawing/2014/main" id="{B2709AD8-876E-10EC-39A4-CA416249B359}"/>
                    </a:ext>
                  </a:extLst>
                </p:cNvPr>
                <p:cNvPicPr/>
                <p:nvPr/>
              </p:nvPicPr>
              <p:blipFill>
                <a:blip r:embed="rId78"/>
                <a:stretch>
                  <a:fillRect/>
                </a:stretch>
              </p:blipFill>
              <p:spPr>
                <a:xfrm>
                  <a:off x="3446096" y="6104106"/>
                  <a:ext cx="33840" cy="83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9">
            <p14:nvContentPartPr>
              <p14:cNvPr id="86" name="Ink 85">
                <a:extLst>
                  <a:ext uri="{FF2B5EF4-FFF2-40B4-BE49-F238E27FC236}">
                    <a16:creationId xmlns:a16="http://schemas.microsoft.com/office/drawing/2014/main" id="{EBA89FD6-B879-8442-AF4B-1CA3149C3E58}"/>
                  </a:ext>
                </a:extLst>
              </p14:cNvPr>
              <p14:cNvContentPartPr/>
              <p14:nvPr/>
            </p14:nvContentPartPr>
            <p14:xfrm>
              <a:off x="3003296" y="6456186"/>
              <a:ext cx="499680" cy="25920"/>
            </p14:xfrm>
          </p:contentPart>
        </mc:Choice>
        <mc:Fallback>
          <p:pic>
            <p:nvPicPr>
              <p:cNvPr id="86" name="Ink 85">
                <a:extLst>
                  <a:ext uri="{FF2B5EF4-FFF2-40B4-BE49-F238E27FC236}">
                    <a16:creationId xmlns:a16="http://schemas.microsoft.com/office/drawing/2014/main" id="{EBA89FD6-B879-8442-AF4B-1CA3149C3E58}"/>
                  </a:ext>
                </a:extLst>
              </p:cNvPr>
              <p:cNvPicPr/>
              <p:nvPr/>
            </p:nvPicPr>
            <p:blipFill>
              <a:blip r:embed="rId80"/>
              <a:stretch>
                <a:fillRect/>
              </a:stretch>
            </p:blipFill>
            <p:spPr>
              <a:xfrm>
                <a:off x="2994296" y="6447186"/>
                <a:ext cx="51732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87" name="Ink 86">
                <a:extLst>
                  <a:ext uri="{FF2B5EF4-FFF2-40B4-BE49-F238E27FC236}">
                    <a16:creationId xmlns:a16="http://schemas.microsoft.com/office/drawing/2014/main" id="{3CEBF64F-C0C3-743B-4035-5AD352D107F2}"/>
                  </a:ext>
                </a:extLst>
              </p14:cNvPr>
              <p14:cNvContentPartPr/>
              <p14:nvPr/>
            </p14:nvContentPartPr>
            <p14:xfrm>
              <a:off x="6646496" y="1014426"/>
              <a:ext cx="607320" cy="48240"/>
            </p14:xfrm>
          </p:contentPart>
        </mc:Choice>
        <mc:Fallback>
          <p:pic>
            <p:nvPicPr>
              <p:cNvPr id="87" name="Ink 86">
                <a:extLst>
                  <a:ext uri="{FF2B5EF4-FFF2-40B4-BE49-F238E27FC236}">
                    <a16:creationId xmlns:a16="http://schemas.microsoft.com/office/drawing/2014/main" id="{3CEBF64F-C0C3-743B-4035-5AD352D107F2}"/>
                  </a:ext>
                </a:extLst>
              </p:cNvPr>
              <p:cNvPicPr/>
              <p:nvPr/>
            </p:nvPicPr>
            <p:blipFill>
              <a:blip r:embed="rId82"/>
              <a:stretch>
                <a:fillRect/>
              </a:stretch>
            </p:blipFill>
            <p:spPr>
              <a:xfrm>
                <a:off x="6637496" y="1005786"/>
                <a:ext cx="62496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88" name="Ink 87">
                <a:extLst>
                  <a:ext uri="{FF2B5EF4-FFF2-40B4-BE49-F238E27FC236}">
                    <a16:creationId xmlns:a16="http://schemas.microsoft.com/office/drawing/2014/main" id="{CF82CD94-EA95-E363-BB11-54D61137A9F6}"/>
                  </a:ext>
                </a:extLst>
              </p14:cNvPr>
              <p14:cNvContentPartPr/>
              <p14:nvPr/>
            </p14:nvContentPartPr>
            <p14:xfrm>
              <a:off x="6744416" y="1247706"/>
              <a:ext cx="565560" cy="69480"/>
            </p14:xfrm>
          </p:contentPart>
        </mc:Choice>
        <mc:Fallback>
          <p:pic>
            <p:nvPicPr>
              <p:cNvPr id="88" name="Ink 87">
                <a:extLst>
                  <a:ext uri="{FF2B5EF4-FFF2-40B4-BE49-F238E27FC236}">
                    <a16:creationId xmlns:a16="http://schemas.microsoft.com/office/drawing/2014/main" id="{CF82CD94-EA95-E363-BB11-54D61137A9F6}"/>
                  </a:ext>
                </a:extLst>
              </p:cNvPr>
              <p:cNvPicPr/>
              <p:nvPr/>
            </p:nvPicPr>
            <p:blipFill>
              <a:blip r:embed="rId84"/>
              <a:stretch>
                <a:fillRect/>
              </a:stretch>
            </p:blipFill>
            <p:spPr>
              <a:xfrm>
                <a:off x="6735416" y="1238706"/>
                <a:ext cx="583200" cy="87120"/>
              </a:xfrm>
              <a:prstGeom prst="rect">
                <a:avLst/>
              </a:prstGeom>
            </p:spPr>
          </p:pic>
        </mc:Fallback>
      </mc:AlternateContent>
      <p:grpSp>
        <p:nvGrpSpPr>
          <p:cNvPr id="111" name="Group 110">
            <a:extLst>
              <a:ext uri="{FF2B5EF4-FFF2-40B4-BE49-F238E27FC236}">
                <a16:creationId xmlns:a16="http://schemas.microsoft.com/office/drawing/2014/main" id="{335B1770-533C-AE36-F5E1-5B3AC8E9A460}"/>
              </a:ext>
            </a:extLst>
          </p:cNvPr>
          <p:cNvGrpSpPr/>
          <p:nvPr/>
        </p:nvGrpSpPr>
        <p:grpSpPr>
          <a:xfrm>
            <a:off x="10383656" y="405306"/>
            <a:ext cx="1193040" cy="767520"/>
            <a:chOff x="10383656" y="405306"/>
            <a:chExt cx="1193040" cy="767520"/>
          </a:xfrm>
        </p:grpSpPr>
        <mc:AlternateContent xmlns:mc="http://schemas.openxmlformats.org/markup-compatibility/2006">
          <mc:Choice xmlns:p14="http://schemas.microsoft.com/office/powerpoint/2010/main" Requires="p14">
            <p:contentPart p14:bwMode="auto" r:id="rId85">
              <p14:nvContentPartPr>
                <p14:cNvPr id="89" name="Ink 88">
                  <a:extLst>
                    <a:ext uri="{FF2B5EF4-FFF2-40B4-BE49-F238E27FC236}">
                      <a16:creationId xmlns:a16="http://schemas.microsoft.com/office/drawing/2014/main" id="{76500B02-1D4E-3175-A4D2-7A579D03E256}"/>
                    </a:ext>
                  </a:extLst>
                </p14:cNvPr>
                <p14:cNvContentPartPr/>
                <p14:nvPr/>
              </p14:nvContentPartPr>
              <p14:xfrm>
                <a:off x="10401656" y="770346"/>
                <a:ext cx="164520" cy="90360"/>
              </p14:xfrm>
            </p:contentPart>
          </mc:Choice>
          <mc:Fallback>
            <p:pic>
              <p:nvPicPr>
                <p:cNvPr id="89" name="Ink 88">
                  <a:extLst>
                    <a:ext uri="{FF2B5EF4-FFF2-40B4-BE49-F238E27FC236}">
                      <a16:creationId xmlns:a16="http://schemas.microsoft.com/office/drawing/2014/main" id="{76500B02-1D4E-3175-A4D2-7A579D03E256}"/>
                    </a:ext>
                  </a:extLst>
                </p:cNvPr>
                <p:cNvPicPr/>
                <p:nvPr/>
              </p:nvPicPr>
              <p:blipFill>
                <a:blip r:embed="rId86"/>
                <a:stretch>
                  <a:fillRect/>
                </a:stretch>
              </p:blipFill>
              <p:spPr>
                <a:xfrm>
                  <a:off x="10392656" y="761706"/>
                  <a:ext cx="182160"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90" name="Ink 89">
                  <a:extLst>
                    <a:ext uri="{FF2B5EF4-FFF2-40B4-BE49-F238E27FC236}">
                      <a16:creationId xmlns:a16="http://schemas.microsoft.com/office/drawing/2014/main" id="{72803449-16CB-BC57-E2C6-C807ACDE09F7}"/>
                    </a:ext>
                  </a:extLst>
                </p14:cNvPr>
                <p14:cNvContentPartPr/>
                <p14:nvPr/>
              </p14:nvContentPartPr>
              <p14:xfrm>
                <a:off x="10383656" y="772506"/>
                <a:ext cx="137880" cy="117000"/>
              </p14:xfrm>
            </p:contentPart>
          </mc:Choice>
          <mc:Fallback>
            <p:pic>
              <p:nvPicPr>
                <p:cNvPr id="90" name="Ink 89">
                  <a:extLst>
                    <a:ext uri="{FF2B5EF4-FFF2-40B4-BE49-F238E27FC236}">
                      <a16:creationId xmlns:a16="http://schemas.microsoft.com/office/drawing/2014/main" id="{72803449-16CB-BC57-E2C6-C807ACDE09F7}"/>
                    </a:ext>
                  </a:extLst>
                </p:cNvPr>
                <p:cNvPicPr/>
                <p:nvPr/>
              </p:nvPicPr>
              <p:blipFill>
                <a:blip r:embed="rId88"/>
                <a:stretch>
                  <a:fillRect/>
                </a:stretch>
              </p:blipFill>
              <p:spPr>
                <a:xfrm>
                  <a:off x="10375016" y="763866"/>
                  <a:ext cx="15552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91" name="Ink 90">
                  <a:extLst>
                    <a:ext uri="{FF2B5EF4-FFF2-40B4-BE49-F238E27FC236}">
                      <a16:creationId xmlns:a16="http://schemas.microsoft.com/office/drawing/2014/main" id="{CFC9B022-27ED-C2D7-4075-51C49EECA239}"/>
                    </a:ext>
                  </a:extLst>
                </p14:cNvPr>
                <p14:cNvContentPartPr/>
                <p14:nvPr/>
              </p14:nvContentPartPr>
              <p14:xfrm>
                <a:off x="10664456" y="675306"/>
                <a:ext cx="73440" cy="126720"/>
              </p14:xfrm>
            </p:contentPart>
          </mc:Choice>
          <mc:Fallback>
            <p:pic>
              <p:nvPicPr>
                <p:cNvPr id="91" name="Ink 90">
                  <a:extLst>
                    <a:ext uri="{FF2B5EF4-FFF2-40B4-BE49-F238E27FC236}">
                      <a16:creationId xmlns:a16="http://schemas.microsoft.com/office/drawing/2014/main" id="{CFC9B022-27ED-C2D7-4075-51C49EECA239}"/>
                    </a:ext>
                  </a:extLst>
                </p:cNvPr>
                <p:cNvPicPr/>
                <p:nvPr/>
              </p:nvPicPr>
              <p:blipFill>
                <a:blip r:embed="rId90"/>
                <a:stretch>
                  <a:fillRect/>
                </a:stretch>
              </p:blipFill>
              <p:spPr>
                <a:xfrm>
                  <a:off x="10655456" y="666306"/>
                  <a:ext cx="91080" cy="1443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92" name="Ink 91">
                  <a:extLst>
                    <a:ext uri="{FF2B5EF4-FFF2-40B4-BE49-F238E27FC236}">
                      <a16:creationId xmlns:a16="http://schemas.microsoft.com/office/drawing/2014/main" id="{BBA459A9-160F-89FE-D2C3-E92F4FB7E2A4}"/>
                    </a:ext>
                  </a:extLst>
                </p14:cNvPr>
                <p14:cNvContentPartPr/>
                <p14:nvPr/>
              </p14:nvContentPartPr>
              <p14:xfrm>
                <a:off x="10821776" y="405306"/>
                <a:ext cx="603720" cy="417960"/>
              </p14:xfrm>
            </p:contentPart>
          </mc:Choice>
          <mc:Fallback>
            <p:pic>
              <p:nvPicPr>
                <p:cNvPr id="92" name="Ink 91">
                  <a:extLst>
                    <a:ext uri="{FF2B5EF4-FFF2-40B4-BE49-F238E27FC236}">
                      <a16:creationId xmlns:a16="http://schemas.microsoft.com/office/drawing/2014/main" id="{BBA459A9-160F-89FE-D2C3-E92F4FB7E2A4}"/>
                    </a:ext>
                  </a:extLst>
                </p:cNvPr>
                <p:cNvPicPr/>
                <p:nvPr/>
              </p:nvPicPr>
              <p:blipFill>
                <a:blip r:embed="rId92"/>
                <a:stretch>
                  <a:fillRect/>
                </a:stretch>
              </p:blipFill>
              <p:spPr>
                <a:xfrm>
                  <a:off x="10813136" y="396306"/>
                  <a:ext cx="621360" cy="4356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93" name="Ink 92">
                  <a:extLst>
                    <a:ext uri="{FF2B5EF4-FFF2-40B4-BE49-F238E27FC236}">
                      <a16:creationId xmlns:a16="http://schemas.microsoft.com/office/drawing/2014/main" id="{6BF971E2-9DA2-3D4E-9913-16AA71C869CC}"/>
                    </a:ext>
                  </a:extLst>
                </p14:cNvPr>
                <p14:cNvContentPartPr/>
                <p14:nvPr/>
              </p14:nvContentPartPr>
              <p14:xfrm>
                <a:off x="11401736" y="506466"/>
                <a:ext cx="84960" cy="13680"/>
              </p14:xfrm>
            </p:contentPart>
          </mc:Choice>
          <mc:Fallback>
            <p:pic>
              <p:nvPicPr>
                <p:cNvPr id="93" name="Ink 92">
                  <a:extLst>
                    <a:ext uri="{FF2B5EF4-FFF2-40B4-BE49-F238E27FC236}">
                      <a16:creationId xmlns:a16="http://schemas.microsoft.com/office/drawing/2014/main" id="{6BF971E2-9DA2-3D4E-9913-16AA71C869CC}"/>
                    </a:ext>
                  </a:extLst>
                </p:cNvPr>
                <p:cNvPicPr/>
                <p:nvPr/>
              </p:nvPicPr>
              <p:blipFill>
                <a:blip r:embed="rId94"/>
                <a:stretch>
                  <a:fillRect/>
                </a:stretch>
              </p:blipFill>
              <p:spPr>
                <a:xfrm>
                  <a:off x="11392736" y="497466"/>
                  <a:ext cx="10260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95" name="Ink 94">
                  <a:extLst>
                    <a:ext uri="{FF2B5EF4-FFF2-40B4-BE49-F238E27FC236}">
                      <a16:creationId xmlns:a16="http://schemas.microsoft.com/office/drawing/2014/main" id="{586881D2-B047-963E-CAED-C1BD2CA770F8}"/>
                    </a:ext>
                  </a:extLst>
                </p14:cNvPr>
                <p14:cNvContentPartPr/>
                <p14:nvPr/>
              </p14:nvContentPartPr>
              <p14:xfrm>
                <a:off x="10908896" y="1076706"/>
                <a:ext cx="620280" cy="47520"/>
              </p14:xfrm>
            </p:contentPart>
          </mc:Choice>
          <mc:Fallback>
            <p:pic>
              <p:nvPicPr>
                <p:cNvPr id="95" name="Ink 94">
                  <a:extLst>
                    <a:ext uri="{FF2B5EF4-FFF2-40B4-BE49-F238E27FC236}">
                      <a16:creationId xmlns:a16="http://schemas.microsoft.com/office/drawing/2014/main" id="{586881D2-B047-963E-CAED-C1BD2CA770F8}"/>
                    </a:ext>
                  </a:extLst>
                </p:cNvPr>
                <p:cNvPicPr/>
                <p:nvPr/>
              </p:nvPicPr>
              <p:blipFill>
                <a:blip r:embed="rId96"/>
                <a:stretch>
                  <a:fillRect/>
                </a:stretch>
              </p:blipFill>
              <p:spPr>
                <a:xfrm>
                  <a:off x="10899896" y="1068066"/>
                  <a:ext cx="63792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96" name="Ink 95">
                  <a:extLst>
                    <a:ext uri="{FF2B5EF4-FFF2-40B4-BE49-F238E27FC236}">
                      <a16:creationId xmlns:a16="http://schemas.microsoft.com/office/drawing/2014/main" id="{E59667FF-1B2A-7F4B-D8D4-ECF58232941A}"/>
                    </a:ext>
                  </a:extLst>
                </p14:cNvPr>
                <p14:cNvContentPartPr/>
                <p14:nvPr/>
              </p14:nvContentPartPr>
              <p14:xfrm>
                <a:off x="11362136" y="1026306"/>
                <a:ext cx="214560" cy="105480"/>
              </p14:xfrm>
            </p:contentPart>
          </mc:Choice>
          <mc:Fallback>
            <p:pic>
              <p:nvPicPr>
                <p:cNvPr id="96" name="Ink 95">
                  <a:extLst>
                    <a:ext uri="{FF2B5EF4-FFF2-40B4-BE49-F238E27FC236}">
                      <a16:creationId xmlns:a16="http://schemas.microsoft.com/office/drawing/2014/main" id="{E59667FF-1B2A-7F4B-D8D4-ECF58232941A}"/>
                    </a:ext>
                  </a:extLst>
                </p:cNvPr>
                <p:cNvPicPr/>
                <p:nvPr/>
              </p:nvPicPr>
              <p:blipFill>
                <a:blip r:embed="rId98"/>
                <a:stretch>
                  <a:fillRect/>
                </a:stretch>
              </p:blipFill>
              <p:spPr>
                <a:xfrm>
                  <a:off x="11353136" y="1017306"/>
                  <a:ext cx="23220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97" name="Ink 96">
                  <a:extLst>
                    <a:ext uri="{FF2B5EF4-FFF2-40B4-BE49-F238E27FC236}">
                      <a16:creationId xmlns:a16="http://schemas.microsoft.com/office/drawing/2014/main" id="{02CA22AC-BFBF-AC87-6BFD-CBA9F65DE506}"/>
                    </a:ext>
                  </a:extLst>
                </p14:cNvPr>
                <p14:cNvContentPartPr/>
                <p14:nvPr/>
              </p14:nvContentPartPr>
              <p14:xfrm>
                <a:off x="11429456" y="1072746"/>
                <a:ext cx="59040" cy="100080"/>
              </p14:xfrm>
            </p:contentPart>
          </mc:Choice>
          <mc:Fallback>
            <p:pic>
              <p:nvPicPr>
                <p:cNvPr id="97" name="Ink 96">
                  <a:extLst>
                    <a:ext uri="{FF2B5EF4-FFF2-40B4-BE49-F238E27FC236}">
                      <a16:creationId xmlns:a16="http://schemas.microsoft.com/office/drawing/2014/main" id="{02CA22AC-BFBF-AC87-6BFD-CBA9F65DE506}"/>
                    </a:ext>
                  </a:extLst>
                </p:cNvPr>
                <p:cNvPicPr/>
                <p:nvPr/>
              </p:nvPicPr>
              <p:blipFill>
                <a:blip r:embed="rId100"/>
                <a:stretch>
                  <a:fillRect/>
                </a:stretch>
              </p:blipFill>
              <p:spPr>
                <a:xfrm>
                  <a:off x="11420456" y="1063746"/>
                  <a:ext cx="7668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110" name="Ink 109">
                  <a:extLst>
                    <a:ext uri="{FF2B5EF4-FFF2-40B4-BE49-F238E27FC236}">
                      <a16:creationId xmlns:a16="http://schemas.microsoft.com/office/drawing/2014/main" id="{49A019DC-A06D-1121-01A3-D0C34429A993}"/>
                    </a:ext>
                  </a:extLst>
                </p14:cNvPr>
                <p14:cNvContentPartPr/>
                <p14:nvPr/>
              </p14:nvContentPartPr>
              <p14:xfrm>
                <a:off x="10645736" y="630666"/>
                <a:ext cx="859320" cy="308880"/>
              </p14:xfrm>
            </p:contentPart>
          </mc:Choice>
          <mc:Fallback>
            <p:pic>
              <p:nvPicPr>
                <p:cNvPr id="110" name="Ink 109">
                  <a:extLst>
                    <a:ext uri="{FF2B5EF4-FFF2-40B4-BE49-F238E27FC236}">
                      <a16:creationId xmlns:a16="http://schemas.microsoft.com/office/drawing/2014/main" id="{49A019DC-A06D-1121-01A3-D0C34429A993}"/>
                    </a:ext>
                  </a:extLst>
                </p:cNvPr>
                <p:cNvPicPr/>
                <p:nvPr/>
              </p:nvPicPr>
              <p:blipFill>
                <a:blip r:embed="rId102"/>
                <a:stretch>
                  <a:fillRect/>
                </a:stretch>
              </p:blipFill>
              <p:spPr>
                <a:xfrm>
                  <a:off x="10636736" y="622026"/>
                  <a:ext cx="876960" cy="326520"/>
                </a:xfrm>
                <a:prstGeom prst="rect">
                  <a:avLst/>
                </a:prstGeom>
              </p:spPr>
            </p:pic>
          </mc:Fallback>
        </mc:AlternateContent>
      </p:grpSp>
      <p:grpSp>
        <p:nvGrpSpPr>
          <p:cNvPr id="116" name="Group 115">
            <a:extLst>
              <a:ext uri="{FF2B5EF4-FFF2-40B4-BE49-F238E27FC236}">
                <a16:creationId xmlns:a16="http://schemas.microsoft.com/office/drawing/2014/main" id="{34889B7C-33D2-862E-99E6-71261A829228}"/>
              </a:ext>
            </a:extLst>
          </p:cNvPr>
          <p:cNvGrpSpPr/>
          <p:nvPr/>
        </p:nvGrpSpPr>
        <p:grpSpPr>
          <a:xfrm>
            <a:off x="8920976" y="3385026"/>
            <a:ext cx="797040" cy="52200"/>
            <a:chOff x="8920976" y="3385026"/>
            <a:chExt cx="797040" cy="52200"/>
          </a:xfrm>
        </p:grpSpPr>
        <mc:AlternateContent xmlns:mc="http://schemas.openxmlformats.org/markup-compatibility/2006">
          <mc:Choice xmlns:p14="http://schemas.microsoft.com/office/powerpoint/2010/main" Requires="p14">
            <p:contentPart p14:bwMode="auto" r:id="rId103">
              <p14:nvContentPartPr>
                <p14:cNvPr id="112" name="Ink 111">
                  <a:extLst>
                    <a:ext uri="{FF2B5EF4-FFF2-40B4-BE49-F238E27FC236}">
                      <a16:creationId xmlns:a16="http://schemas.microsoft.com/office/drawing/2014/main" id="{985D8A92-0D72-97F5-9CA4-0B50EDFF5CDD}"/>
                    </a:ext>
                  </a:extLst>
                </p14:cNvPr>
                <p14:cNvContentPartPr/>
                <p14:nvPr/>
              </p14:nvContentPartPr>
              <p14:xfrm>
                <a:off x="8920976" y="3385026"/>
                <a:ext cx="290160" cy="52200"/>
              </p14:xfrm>
            </p:contentPart>
          </mc:Choice>
          <mc:Fallback>
            <p:pic>
              <p:nvPicPr>
                <p:cNvPr id="112" name="Ink 111">
                  <a:extLst>
                    <a:ext uri="{FF2B5EF4-FFF2-40B4-BE49-F238E27FC236}">
                      <a16:creationId xmlns:a16="http://schemas.microsoft.com/office/drawing/2014/main" id="{985D8A92-0D72-97F5-9CA4-0B50EDFF5CDD}"/>
                    </a:ext>
                  </a:extLst>
                </p:cNvPr>
                <p:cNvPicPr/>
                <p:nvPr/>
              </p:nvPicPr>
              <p:blipFill>
                <a:blip r:embed="rId104"/>
                <a:stretch>
                  <a:fillRect/>
                </a:stretch>
              </p:blipFill>
              <p:spPr>
                <a:xfrm>
                  <a:off x="8912336" y="3376386"/>
                  <a:ext cx="307800" cy="6984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113" name="Ink 112">
                  <a:extLst>
                    <a:ext uri="{FF2B5EF4-FFF2-40B4-BE49-F238E27FC236}">
                      <a16:creationId xmlns:a16="http://schemas.microsoft.com/office/drawing/2014/main" id="{4A2E2CA3-1DC9-D276-B4B6-1E0EAD178FF3}"/>
                    </a:ext>
                  </a:extLst>
                </p14:cNvPr>
                <p14:cNvContentPartPr/>
                <p14:nvPr/>
              </p14:nvContentPartPr>
              <p14:xfrm>
                <a:off x="9471776" y="3400146"/>
                <a:ext cx="246240" cy="14400"/>
              </p14:xfrm>
            </p:contentPart>
          </mc:Choice>
          <mc:Fallback>
            <p:pic>
              <p:nvPicPr>
                <p:cNvPr id="113" name="Ink 112">
                  <a:extLst>
                    <a:ext uri="{FF2B5EF4-FFF2-40B4-BE49-F238E27FC236}">
                      <a16:creationId xmlns:a16="http://schemas.microsoft.com/office/drawing/2014/main" id="{4A2E2CA3-1DC9-D276-B4B6-1E0EAD178FF3}"/>
                    </a:ext>
                  </a:extLst>
                </p:cNvPr>
                <p:cNvPicPr/>
                <p:nvPr/>
              </p:nvPicPr>
              <p:blipFill>
                <a:blip r:embed="rId106"/>
                <a:stretch>
                  <a:fillRect/>
                </a:stretch>
              </p:blipFill>
              <p:spPr>
                <a:xfrm>
                  <a:off x="9463136" y="3391506"/>
                  <a:ext cx="263880" cy="32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7">
            <p14:nvContentPartPr>
              <p14:cNvPr id="114" name="Ink 113">
                <a:extLst>
                  <a:ext uri="{FF2B5EF4-FFF2-40B4-BE49-F238E27FC236}">
                    <a16:creationId xmlns:a16="http://schemas.microsoft.com/office/drawing/2014/main" id="{0E862ABD-60E2-3C52-A215-E9061438191C}"/>
                  </a:ext>
                </a:extLst>
              </p14:cNvPr>
              <p14:cNvContentPartPr/>
              <p14:nvPr/>
            </p14:nvContentPartPr>
            <p14:xfrm>
              <a:off x="10105736" y="3390426"/>
              <a:ext cx="165240" cy="18000"/>
            </p14:xfrm>
          </p:contentPart>
        </mc:Choice>
        <mc:Fallback>
          <p:pic>
            <p:nvPicPr>
              <p:cNvPr id="114" name="Ink 113">
                <a:extLst>
                  <a:ext uri="{FF2B5EF4-FFF2-40B4-BE49-F238E27FC236}">
                    <a16:creationId xmlns:a16="http://schemas.microsoft.com/office/drawing/2014/main" id="{0E862ABD-60E2-3C52-A215-E9061438191C}"/>
                  </a:ext>
                </a:extLst>
              </p:cNvPr>
              <p:cNvPicPr/>
              <p:nvPr/>
            </p:nvPicPr>
            <p:blipFill>
              <a:blip r:embed="rId108"/>
              <a:stretch>
                <a:fillRect/>
              </a:stretch>
            </p:blipFill>
            <p:spPr>
              <a:xfrm>
                <a:off x="10097096" y="3381786"/>
                <a:ext cx="18288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115" name="Ink 114">
                <a:extLst>
                  <a:ext uri="{FF2B5EF4-FFF2-40B4-BE49-F238E27FC236}">
                    <a16:creationId xmlns:a16="http://schemas.microsoft.com/office/drawing/2014/main" id="{F8AD93D5-8E64-E8F4-54F8-DCA83A086DD3}"/>
                  </a:ext>
                </a:extLst>
              </p14:cNvPr>
              <p14:cNvContentPartPr/>
              <p14:nvPr/>
            </p14:nvContentPartPr>
            <p14:xfrm>
              <a:off x="10746536" y="3398346"/>
              <a:ext cx="285480" cy="12600"/>
            </p14:xfrm>
          </p:contentPart>
        </mc:Choice>
        <mc:Fallback>
          <p:pic>
            <p:nvPicPr>
              <p:cNvPr id="115" name="Ink 114">
                <a:extLst>
                  <a:ext uri="{FF2B5EF4-FFF2-40B4-BE49-F238E27FC236}">
                    <a16:creationId xmlns:a16="http://schemas.microsoft.com/office/drawing/2014/main" id="{F8AD93D5-8E64-E8F4-54F8-DCA83A086DD3}"/>
                  </a:ext>
                </a:extLst>
              </p:cNvPr>
              <p:cNvPicPr/>
              <p:nvPr/>
            </p:nvPicPr>
            <p:blipFill>
              <a:blip r:embed="rId110"/>
              <a:stretch>
                <a:fillRect/>
              </a:stretch>
            </p:blipFill>
            <p:spPr>
              <a:xfrm>
                <a:off x="10737536" y="3389706"/>
                <a:ext cx="303120" cy="30240"/>
              </a:xfrm>
              <a:prstGeom prst="rect">
                <a:avLst/>
              </a:prstGeom>
            </p:spPr>
          </p:pic>
        </mc:Fallback>
      </mc:AlternateContent>
      <p:grpSp>
        <p:nvGrpSpPr>
          <p:cNvPr id="123" name="Group 122">
            <a:extLst>
              <a:ext uri="{FF2B5EF4-FFF2-40B4-BE49-F238E27FC236}">
                <a16:creationId xmlns:a16="http://schemas.microsoft.com/office/drawing/2014/main" id="{291BAADD-6083-B149-F522-7071DFFB303A}"/>
              </a:ext>
            </a:extLst>
          </p:cNvPr>
          <p:cNvGrpSpPr/>
          <p:nvPr/>
        </p:nvGrpSpPr>
        <p:grpSpPr>
          <a:xfrm>
            <a:off x="8933936" y="2166426"/>
            <a:ext cx="1479240" cy="939960"/>
            <a:chOff x="8933936" y="2166426"/>
            <a:chExt cx="1479240" cy="939960"/>
          </a:xfrm>
        </p:grpSpPr>
        <mc:AlternateContent xmlns:mc="http://schemas.openxmlformats.org/markup-compatibility/2006">
          <mc:Choice xmlns:p14="http://schemas.microsoft.com/office/powerpoint/2010/main" Requires="p14">
            <p:contentPart p14:bwMode="auto" r:id="rId111">
              <p14:nvContentPartPr>
                <p14:cNvPr id="99" name="Ink 98">
                  <a:extLst>
                    <a:ext uri="{FF2B5EF4-FFF2-40B4-BE49-F238E27FC236}">
                      <a16:creationId xmlns:a16="http://schemas.microsoft.com/office/drawing/2014/main" id="{0D58F162-3807-315E-2420-183EC8804AEE}"/>
                    </a:ext>
                  </a:extLst>
                </p14:cNvPr>
                <p14:cNvContentPartPr/>
                <p14:nvPr/>
              </p14:nvContentPartPr>
              <p14:xfrm>
                <a:off x="8933936" y="2860866"/>
                <a:ext cx="249840" cy="245520"/>
              </p14:xfrm>
            </p:contentPart>
          </mc:Choice>
          <mc:Fallback>
            <p:pic>
              <p:nvPicPr>
                <p:cNvPr id="99" name="Ink 98">
                  <a:extLst>
                    <a:ext uri="{FF2B5EF4-FFF2-40B4-BE49-F238E27FC236}">
                      <a16:creationId xmlns:a16="http://schemas.microsoft.com/office/drawing/2014/main" id="{0D58F162-3807-315E-2420-183EC8804AEE}"/>
                    </a:ext>
                  </a:extLst>
                </p:cNvPr>
                <p:cNvPicPr/>
                <p:nvPr/>
              </p:nvPicPr>
              <p:blipFill>
                <a:blip r:embed="rId112"/>
                <a:stretch>
                  <a:fillRect/>
                </a:stretch>
              </p:blipFill>
              <p:spPr>
                <a:xfrm>
                  <a:off x="8924936" y="2852226"/>
                  <a:ext cx="267480" cy="2631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100" name="Ink 99">
                  <a:extLst>
                    <a:ext uri="{FF2B5EF4-FFF2-40B4-BE49-F238E27FC236}">
                      <a16:creationId xmlns:a16="http://schemas.microsoft.com/office/drawing/2014/main" id="{3B95AA9E-144E-C7D2-8114-345537BC1788}"/>
                    </a:ext>
                  </a:extLst>
                </p14:cNvPr>
                <p14:cNvContentPartPr/>
                <p14:nvPr/>
              </p14:nvContentPartPr>
              <p14:xfrm>
                <a:off x="8948696" y="2995866"/>
                <a:ext cx="107640" cy="95040"/>
              </p14:xfrm>
            </p:contentPart>
          </mc:Choice>
          <mc:Fallback>
            <p:pic>
              <p:nvPicPr>
                <p:cNvPr id="100" name="Ink 99">
                  <a:extLst>
                    <a:ext uri="{FF2B5EF4-FFF2-40B4-BE49-F238E27FC236}">
                      <a16:creationId xmlns:a16="http://schemas.microsoft.com/office/drawing/2014/main" id="{3B95AA9E-144E-C7D2-8114-345537BC1788}"/>
                    </a:ext>
                  </a:extLst>
                </p:cNvPr>
                <p:cNvPicPr/>
                <p:nvPr/>
              </p:nvPicPr>
              <p:blipFill>
                <a:blip r:embed="rId114"/>
                <a:stretch>
                  <a:fillRect/>
                </a:stretch>
              </p:blipFill>
              <p:spPr>
                <a:xfrm>
                  <a:off x="8939696" y="2986866"/>
                  <a:ext cx="12528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101" name="Ink 100">
                  <a:extLst>
                    <a:ext uri="{FF2B5EF4-FFF2-40B4-BE49-F238E27FC236}">
                      <a16:creationId xmlns:a16="http://schemas.microsoft.com/office/drawing/2014/main" id="{E0A4CA88-BA33-A587-2C96-2A25DD81F9CE}"/>
                    </a:ext>
                  </a:extLst>
                </p14:cNvPr>
                <p14:cNvContentPartPr/>
                <p14:nvPr/>
              </p14:nvContentPartPr>
              <p14:xfrm>
                <a:off x="9349376" y="2606706"/>
                <a:ext cx="40320" cy="192240"/>
              </p14:xfrm>
            </p:contentPart>
          </mc:Choice>
          <mc:Fallback>
            <p:pic>
              <p:nvPicPr>
                <p:cNvPr id="101" name="Ink 100">
                  <a:extLst>
                    <a:ext uri="{FF2B5EF4-FFF2-40B4-BE49-F238E27FC236}">
                      <a16:creationId xmlns:a16="http://schemas.microsoft.com/office/drawing/2014/main" id="{E0A4CA88-BA33-A587-2C96-2A25DD81F9CE}"/>
                    </a:ext>
                  </a:extLst>
                </p:cNvPr>
                <p:cNvPicPr/>
                <p:nvPr/>
              </p:nvPicPr>
              <p:blipFill>
                <a:blip r:embed="rId116"/>
                <a:stretch>
                  <a:fillRect/>
                </a:stretch>
              </p:blipFill>
              <p:spPr>
                <a:xfrm>
                  <a:off x="9340376" y="2598066"/>
                  <a:ext cx="57960" cy="20988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102" name="Ink 101">
                  <a:extLst>
                    <a:ext uri="{FF2B5EF4-FFF2-40B4-BE49-F238E27FC236}">
                      <a16:creationId xmlns:a16="http://schemas.microsoft.com/office/drawing/2014/main" id="{96244AB8-D745-611D-7E5C-1A8AED2BD21F}"/>
                    </a:ext>
                  </a:extLst>
                </p14:cNvPr>
                <p14:cNvContentPartPr/>
                <p14:nvPr/>
              </p14:nvContentPartPr>
              <p14:xfrm>
                <a:off x="9282056" y="2635866"/>
                <a:ext cx="140400" cy="98640"/>
              </p14:xfrm>
            </p:contentPart>
          </mc:Choice>
          <mc:Fallback>
            <p:pic>
              <p:nvPicPr>
                <p:cNvPr id="102" name="Ink 101">
                  <a:extLst>
                    <a:ext uri="{FF2B5EF4-FFF2-40B4-BE49-F238E27FC236}">
                      <a16:creationId xmlns:a16="http://schemas.microsoft.com/office/drawing/2014/main" id="{96244AB8-D745-611D-7E5C-1A8AED2BD21F}"/>
                    </a:ext>
                  </a:extLst>
                </p:cNvPr>
                <p:cNvPicPr/>
                <p:nvPr/>
              </p:nvPicPr>
              <p:blipFill>
                <a:blip r:embed="rId118"/>
                <a:stretch>
                  <a:fillRect/>
                </a:stretch>
              </p:blipFill>
              <p:spPr>
                <a:xfrm>
                  <a:off x="9273416" y="2626866"/>
                  <a:ext cx="158040" cy="1162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03" name="Ink 102">
                  <a:extLst>
                    <a:ext uri="{FF2B5EF4-FFF2-40B4-BE49-F238E27FC236}">
                      <a16:creationId xmlns:a16="http://schemas.microsoft.com/office/drawing/2014/main" id="{DE3FF1EE-83C1-C60B-2C24-4A856A1636DA}"/>
                    </a:ext>
                  </a:extLst>
                </p14:cNvPr>
                <p14:cNvContentPartPr/>
                <p14:nvPr/>
              </p14:nvContentPartPr>
              <p14:xfrm>
                <a:off x="9416696" y="2630106"/>
                <a:ext cx="174960" cy="126360"/>
              </p14:xfrm>
            </p:contentPart>
          </mc:Choice>
          <mc:Fallback>
            <p:pic>
              <p:nvPicPr>
                <p:cNvPr id="103" name="Ink 102">
                  <a:extLst>
                    <a:ext uri="{FF2B5EF4-FFF2-40B4-BE49-F238E27FC236}">
                      <a16:creationId xmlns:a16="http://schemas.microsoft.com/office/drawing/2014/main" id="{DE3FF1EE-83C1-C60B-2C24-4A856A1636DA}"/>
                    </a:ext>
                  </a:extLst>
                </p:cNvPr>
                <p:cNvPicPr/>
                <p:nvPr/>
              </p:nvPicPr>
              <p:blipFill>
                <a:blip r:embed="rId120"/>
                <a:stretch>
                  <a:fillRect/>
                </a:stretch>
              </p:blipFill>
              <p:spPr>
                <a:xfrm>
                  <a:off x="9408056" y="2621466"/>
                  <a:ext cx="1926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04" name="Ink 103">
                  <a:extLst>
                    <a:ext uri="{FF2B5EF4-FFF2-40B4-BE49-F238E27FC236}">
                      <a16:creationId xmlns:a16="http://schemas.microsoft.com/office/drawing/2014/main" id="{82AD0B46-EF27-6B17-F2C3-0F36D4E1A8FA}"/>
                    </a:ext>
                  </a:extLst>
                </p14:cNvPr>
                <p14:cNvContentPartPr/>
                <p14:nvPr/>
              </p14:nvContentPartPr>
              <p14:xfrm>
                <a:off x="9633056" y="2490426"/>
                <a:ext cx="272520" cy="179280"/>
              </p14:xfrm>
            </p:contentPart>
          </mc:Choice>
          <mc:Fallback>
            <p:pic>
              <p:nvPicPr>
                <p:cNvPr id="104" name="Ink 103">
                  <a:extLst>
                    <a:ext uri="{FF2B5EF4-FFF2-40B4-BE49-F238E27FC236}">
                      <a16:creationId xmlns:a16="http://schemas.microsoft.com/office/drawing/2014/main" id="{82AD0B46-EF27-6B17-F2C3-0F36D4E1A8FA}"/>
                    </a:ext>
                  </a:extLst>
                </p:cNvPr>
                <p:cNvPicPr/>
                <p:nvPr/>
              </p:nvPicPr>
              <p:blipFill>
                <a:blip r:embed="rId122"/>
                <a:stretch>
                  <a:fillRect/>
                </a:stretch>
              </p:blipFill>
              <p:spPr>
                <a:xfrm>
                  <a:off x="9624056" y="2481786"/>
                  <a:ext cx="290160" cy="19692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105" name="Ink 104">
                  <a:extLst>
                    <a:ext uri="{FF2B5EF4-FFF2-40B4-BE49-F238E27FC236}">
                      <a16:creationId xmlns:a16="http://schemas.microsoft.com/office/drawing/2014/main" id="{ADC7ED86-B577-A6A5-15E6-75119926671E}"/>
                    </a:ext>
                  </a:extLst>
                </p14:cNvPr>
                <p14:cNvContentPartPr/>
                <p14:nvPr/>
              </p14:nvContentPartPr>
              <p14:xfrm>
                <a:off x="9906656" y="2317626"/>
                <a:ext cx="73440" cy="137880"/>
              </p14:xfrm>
            </p:contentPart>
          </mc:Choice>
          <mc:Fallback>
            <p:pic>
              <p:nvPicPr>
                <p:cNvPr id="105" name="Ink 104">
                  <a:extLst>
                    <a:ext uri="{FF2B5EF4-FFF2-40B4-BE49-F238E27FC236}">
                      <a16:creationId xmlns:a16="http://schemas.microsoft.com/office/drawing/2014/main" id="{ADC7ED86-B577-A6A5-15E6-75119926671E}"/>
                    </a:ext>
                  </a:extLst>
                </p:cNvPr>
                <p:cNvPicPr/>
                <p:nvPr/>
              </p:nvPicPr>
              <p:blipFill>
                <a:blip r:embed="rId124"/>
                <a:stretch>
                  <a:fillRect/>
                </a:stretch>
              </p:blipFill>
              <p:spPr>
                <a:xfrm>
                  <a:off x="9897656" y="2308986"/>
                  <a:ext cx="91080" cy="15552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06" name="Ink 105">
                  <a:extLst>
                    <a:ext uri="{FF2B5EF4-FFF2-40B4-BE49-F238E27FC236}">
                      <a16:creationId xmlns:a16="http://schemas.microsoft.com/office/drawing/2014/main" id="{9B8BEF3D-D1DE-AAD7-6851-7769EFEB6727}"/>
                    </a:ext>
                  </a:extLst>
                </p14:cNvPr>
                <p14:cNvContentPartPr/>
                <p14:nvPr/>
              </p14:nvContentPartPr>
              <p14:xfrm>
                <a:off x="10033376" y="2166426"/>
                <a:ext cx="183960" cy="289800"/>
              </p14:xfrm>
            </p:contentPart>
          </mc:Choice>
          <mc:Fallback>
            <p:pic>
              <p:nvPicPr>
                <p:cNvPr id="106" name="Ink 105">
                  <a:extLst>
                    <a:ext uri="{FF2B5EF4-FFF2-40B4-BE49-F238E27FC236}">
                      <a16:creationId xmlns:a16="http://schemas.microsoft.com/office/drawing/2014/main" id="{9B8BEF3D-D1DE-AAD7-6851-7769EFEB6727}"/>
                    </a:ext>
                  </a:extLst>
                </p:cNvPr>
                <p:cNvPicPr/>
                <p:nvPr/>
              </p:nvPicPr>
              <p:blipFill>
                <a:blip r:embed="rId126"/>
                <a:stretch>
                  <a:fillRect/>
                </a:stretch>
              </p:blipFill>
              <p:spPr>
                <a:xfrm>
                  <a:off x="10024376" y="2157426"/>
                  <a:ext cx="201600" cy="30744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107" name="Ink 106">
                  <a:extLst>
                    <a:ext uri="{FF2B5EF4-FFF2-40B4-BE49-F238E27FC236}">
                      <a16:creationId xmlns:a16="http://schemas.microsoft.com/office/drawing/2014/main" id="{6467194E-479E-C4EE-4294-FB02771B28E4}"/>
                    </a:ext>
                  </a:extLst>
                </p14:cNvPr>
                <p14:cNvContentPartPr/>
                <p14:nvPr/>
              </p14:nvContentPartPr>
              <p14:xfrm>
                <a:off x="10164416" y="2291706"/>
                <a:ext cx="81720" cy="1080"/>
              </p14:xfrm>
            </p:contentPart>
          </mc:Choice>
          <mc:Fallback>
            <p:pic>
              <p:nvPicPr>
                <p:cNvPr id="107" name="Ink 106">
                  <a:extLst>
                    <a:ext uri="{FF2B5EF4-FFF2-40B4-BE49-F238E27FC236}">
                      <a16:creationId xmlns:a16="http://schemas.microsoft.com/office/drawing/2014/main" id="{6467194E-479E-C4EE-4294-FB02771B28E4}"/>
                    </a:ext>
                  </a:extLst>
                </p:cNvPr>
                <p:cNvPicPr/>
                <p:nvPr/>
              </p:nvPicPr>
              <p:blipFill>
                <a:blip r:embed="rId128"/>
                <a:stretch>
                  <a:fillRect/>
                </a:stretch>
              </p:blipFill>
              <p:spPr>
                <a:xfrm>
                  <a:off x="10155416" y="2282706"/>
                  <a:ext cx="99360" cy="1872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108" name="Ink 107">
                  <a:extLst>
                    <a:ext uri="{FF2B5EF4-FFF2-40B4-BE49-F238E27FC236}">
                      <a16:creationId xmlns:a16="http://schemas.microsoft.com/office/drawing/2014/main" id="{A9E4B589-D9D4-23F5-CD4C-6FD085BD87DA}"/>
                    </a:ext>
                  </a:extLst>
                </p14:cNvPr>
                <p14:cNvContentPartPr/>
                <p14:nvPr/>
              </p14:nvContentPartPr>
              <p14:xfrm>
                <a:off x="10289336" y="2236266"/>
                <a:ext cx="98640" cy="117360"/>
              </p14:xfrm>
            </p:contentPart>
          </mc:Choice>
          <mc:Fallback>
            <p:pic>
              <p:nvPicPr>
                <p:cNvPr id="108" name="Ink 107">
                  <a:extLst>
                    <a:ext uri="{FF2B5EF4-FFF2-40B4-BE49-F238E27FC236}">
                      <a16:creationId xmlns:a16="http://schemas.microsoft.com/office/drawing/2014/main" id="{A9E4B589-D9D4-23F5-CD4C-6FD085BD87DA}"/>
                    </a:ext>
                  </a:extLst>
                </p:cNvPr>
                <p:cNvPicPr/>
                <p:nvPr/>
              </p:nvPicPr>
              <p:blipFill>
                <a:blip r:embed="rId130"/>
                <a:stretch>
                  <a:fillRect/>
                </a:stretch>
              </p:blipFill>
              <p:spPr>
                <a:xfrm>
                  <a:off x="10280696" y="2227266"/>
                  <a:ext cx="11628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117" name="Ink 116">
                  <a:extLst>
                    <a:ext uri="{FF2B5EF4-FFF2-40B4-BE49-F238E27FC236}">
                      <a16:creationId xmlns:a16="http://schemas.microsoft.com/office/drawing/2014/main" id="{303990E9-9F3A-8788-E4AB-07543780EB5E}"/>
                    </a:ext>
                  </a:extLst>
                </p14:cNvPr>
                <p14:cNvContentPartPr/>
                <p14:nvPr/>
              </p14:nvContentPartPr>
              <p14:xfrm>
                <a:off x="9255776" y="3007026"/>
                <a:ext cx="55800" cy="79560"/>
              </p14:xfrm>
            </p:contentPart>
          </mc:Choice>
          <mc:Fallback>
            <p:pic>
              <p:nvPicPr>
                <p:cNvPr id="117" name="Ink 116">
                  <a:extLst>
                    <a:ext uri="{FF2B5EF4-FFF2-40B4-BE49-F238E27FC236}">
                      <a16:creationId xmlns:a16="http://schemas.microsoft.com/office/drawing/2014/main" id="{303990E9-9F3A-8788-E4AB-07543780EB5E}"/>
                    </a:ext>
                  </a:extLst>
                </p:cNvPr>
                <p:cNvPicPr/>
                <p:nvPr/>
              </p:nvPicPr>
              <p:blipFill>
                <a:blip r:embed="rId132"/>
                <a:stretch>
                  <a:fillRect/>
                </a:stretch>
              </p:blipFill>
              <p:spPr>
                <a:xfrm>
                  <a:off x="9246776" y="2998386"/>
                  <a:ext cx="7344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18" name="Ink 117">
                  <a:extLst>
                    <a:ext uri="{FF2B5EF4-FFF2-40B4-BE49-F238E27FC236}">
                      <a16:creationId xmlns:a16="http://schemas.microsoft.com/office/drawing/2014/main" id="{18FBC224-CDC0-FE1F-2B5E-065FD20739BB}"/>
                    </a:ext>
                  </a:extLst>
                </p14:cNvPr>
                <p14:cNvContentPartPr/>
                <p14:nvPr/>
              </p14:nvContentPartPr>
              <p14:xfrm>
                <a:off x="9775256" y="2936466"/>
                <a:ext cx="140040" cy="129960"/>
              </p14:xfrm>
            </p:contentPart>
          </mc:Choice>
          <mc:Fallback>
            <p:pic>
              <p:nvPicPr>
                <p:cNvPr id="118" name="Ink 117">
                  <a:extLst>
                    <a:ext uri="{FF2B5EF4-FFF2-40B4-BE49-F238E27FC236}">
                      <a16:creationId xmlns:a16="http://schemas.microsoft.com/office/drawing/2014/main" id="{18FBC224-CDC0-FE1F-2B5E-065FD20739BB}"/>
                    </a:ext>
                  </a:extLst>
                </p:cNvPr>
                <p:cNvPicPr/>
                <p:nvPr/>
              </p:nvPicPr>
              <p:blipFill>
                <a:blip r:embed="rId134"/>
                <a:stretch>
                  <a:fillRect/>
                </a:stretch>
              </p:blipFill>
              <p:spPr>
                <a:xfrm>
                  <a:off x="9766616" y="2927826"/>
                  <a:ext cx="15768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119" name="Ink 118">
                  <a:extLst>
                    <a:ext uri="{FF2B5EF4-FFF2-40B4-BE49-F238E27FC236}">
                      <a16:creationId xmlns:a16="http://schemas.microsoft.com/office/drawing/2014/main" id="{6E9C8509-B687-5995-DD17-051723358C13}"/>
                    </a:ext>
                  </a:extLst>
                </p14:cNvPr>
                <p14:cNvContentPartPr/>
                <p14:nvPr/>
              </p14:nvContentPartPr>
              <p14:xfrm>
                <a:off x="10311296" y="2903706"/>
                <a:ext cx="101880" cy="171360"/>
              </p14:xfrm>
            </p:contentPart>
          </mc:Choice>
          <mc:Fallback>
            <p:pic>
              <p:nvPicPr>
                <p:cNvPr id="119" name="Ink 118">
                  <a:extLst>
                    <a:ext uri="{FF2B5EF4-FFF2-40B4-BE49-F238E27FC236}">
                      <a16:creationId xmlns:a16="http://schemas.microsoft.com/office/drawing/2014/main" id="{6E9C8509-B687-5995-DD17-051723358C13}"/>
                    </a:ext>
                  </a:extLst>
                </p:cNvPr>
                <p:cNvPicPr/>
                <p:nvPr/>
              </p:nvPicPr>
              <p:blipFill>
                <a:blip r:embed="rId136"/>
                <a:stretch>
                  <a:fillRect/>
                </a:stretch>
              </p:blipFill>
              <p:spPr>
                <a:xfrm>
                  <a:off x="10302296" y="2895066"/>
                  <a:ext cx="119520" cy="189000"/>
                </a:xfrm>
                <a:prstGeom prst="rect">
                  <a:avLst/>
                </a:prstGeom>
              </p:spPr>
            </p:pic>
          </mc:Fallback>
        </mc:AlternateContent>
      </p:grpSp>
      <p:grpSp>
        <p:nvGrpSpPr>
          <p:cNvPr id="122" name="Group 121">
            <a:extLst>
              <a:ext uri="{FF2B5EF4-FFF2-40B4-BE49-F238E27FC236}">
                <a16:creationId xmlns:a16="http://schemas.microsoft.com/office/drawing/2014/main" id="{244F5FA2-BA14-CE11-0301-B9344CDEB1BB}"/>
              </a:ext>
            </a:extLst>
          </p:cNvPr>
          <p:cNvGrpSpPr/>
          <p:nvPr/>
        </p:nvGrpSpPr>
        <p:grpSpPr>
          <a:xfrm>
            <a:off x="10826096" y="2930346"/>
            <a:ext cx="144000" cy="155880"/>
            <a:chOff x="10826096" y="2930346"/>
            <a:chExt cx="144000" cy="155880"/>
          </a:xfrm>
        </p:grpSpPr>
        <mc:AlternateContent xmlns:mc="http://schemas.openxmlformats.org/markup-compatibility/2006">
          <mc:Choice xmlns:p14="http://schemas.microsoft.com/office/powerpoint/2010/main" Requires="p14">
            <p:contentPart p14:bwMode="auto" r:id="rId137">
              <p14:nvContentPartPr>
                <p14:cNvPr id="120" name="Ink 119">
                  <a:extLst>
                    <a:ext uri="{FF2B5EF4-FFF2-40B4-BE49-F238E27FC236}">
                      <a16:creationId xmlns:a16="http://schemas.microsoft.com/office/drawing/2014/main" id="{B2647612-1827-A968-A00B-B385C9DEB1BB}"/>
                    </a:ext>
                  </a:extLst>
                </p14:cNvPr>
                <p14:cNvContentPartPr/>
                <p14:nvPr/>
              </p14:nvContentPartPr>
              <p14:xfrm>
                <a:off x="10911416" y="2930346"/>
                <a:ext cx="5040" cy="147600"/>
              </p14:xfrm>
            </p:contentPart>
          </mc:Choice>
          <mc:Fallback>
            <p:pic>
              <p:nvPicPr>
                <p:cNvPr id="120" name="Ink 119">
                  <a:extLst>
                    <a:ext uri="{FF2B5EF4-FFF2-40B4-BE49-F238E27FC236}">
                      <a16:creationId xmlns:a16="http://schemas.microsoft.com/office/drawing/2014/main" id="{B2647612-1827-A968-A00B-B385C9DEB1BB}"/>
                    </a:ext>
                  </a:extLst>
                </p:cNvPr>
                <p:cNvPicPr/>
                <p:nvPr/>
              </p:nvPicPr>
              <p:blipFill>
                <a:blip r:embed="rId138"/>
                <a:stretch>
                  <a:fillRect/>
                </a:stretch>
              </p:blipFill>
              <p:spPr>
                <a:xfrm>
                  <a:off x="10902416" y="2921706"/>
                  <a:ext cx="2268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21" name="Ink 120">
                  <a:extLst>
                    <a:ext uri="{FF2B5EF4-FFF2-40B4-BE49-F238E27FC236}">
                      <a16:creationId xmlns:a16="http://schemas.microsoft.com/office/drawing/2014/main" id="{6D709E3C-CD0D-F204-BDCF-38ADB04CBDAF}"/>
                    </a:ext>
                  </a:extLst>
                </p14:cNvPr>
                <p14:cNvContentPartPr/>
                <p14:nvPr/>
              </p14:nvContentPartPr>
              <p14:xfrm>
                <a:off x="10826096" y="2975346"/>
                <a:ext cx="144000" cy="110880"/>
              </p14:xfrm>
            </p:contentPart>
          </mc:Choice>
          <mc:Fallback>
            <p:pic>
              <p:nvPicPr>
                <p:cNvPr id="121" name="Ink 120">
                  <a:extLst>
                    <a:ext uri="{FF2B5EF4-FFF2-40B4-BE49-F238E27FC236}">
                      <a16:creationId xmlns:a16="http://schemas.microsoft.com/office/drawing/2014/main" id="{6D709E3C-CD0D-F204-BDCF-38ADB04CBDAF}"/>
                    </a:ext>
                  </a:extLst>
                </p:cNvPr>
                <p:cNvPicPr/>
                <p:nvPr/>
              </p:nvPicPr>
              <p:blipFill>
                <a:blip r:embed="rId140"/>
                <a:stretch>
                  <a:fillRect/>
                </a:stretch>
              </p:blipFill>
              <p:spPr>
                <a:xfrm>
                  <a:off x="10817456" y="2966346"/>
                  <a:ext cx="161640" cy="128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1">
            <p14:nvContentPartPr>
              <p14:cNvPr id="124" name="Ink 123">
                <a:extLst>
                  <a:ext uri="{FF2B5EF4-FFF2-40B4-BE49-F238E27FC236}">
                    <a16:creationId xmlns:a16="http://schemas.microsoft.com/office/drawing/2014/main" id="{4129AC4C-0823-2C0A-BB1F-0A22E9B261A5}"/>
                  </a:ext>
                </a:extLst>
              </p14:cNvPr>
              <p14:cNvContentPartPr/>
              <p14:nvPr/>
            </p14:nvContentPartPr>
            <p14:xfrm>
              <a:off x="11312096" y="3283146"/>
              <a:ext cx="5040" cy="23400"/>
            </p14:xfrm>
          </p:contentPart>
        </mc:Choice>
        <mc:Fallback>
          <p:pic>
            <p:nvPicPr>
              <p:cNvPr id="124" name="Ink 123">
                <a:extLst>
                  <a:ext uri="{FF2B5EF4-FFF2-40B4-BE49-F238E27FC236}">
                    <a16:creationId xmlns:a16="http://schemas.microsoft.com/office/drawing/2014/main" id="{4129AC4C-0823-2C0A-BB1F-0A22E9B261A5}"/>
                  </a:ext>
                </a:extLst>
              </p:cNvPr>
              <p:cNvPicPr/>
              <p:nvPr/>
            </p:nvPicPr>
            <p:blipFill>
              <a:blip r:embed="rId142"/>
              <a:stretch>
                <a:fillRect/>
              </a:stretch>
            </p:blipFill>
            <p:spPr>
              <a:xfrm>
                <a:off x="11303456" y="3274146"/>
                <a:ext cx="22680" cy="41040"/>
              </a:xfrm>
              <a:prstGeom prst="rect">
                <a:avLst/>
              </a:prstGeom>
            </p:spPr>
          </p:pic>
        </mc:Fallback>
      </mc:AlternateContent>
      <p:grpSp>
        <p:nvGrpSpPr>
          <p:cNvPr id="130" name="Group 129">
            <a:extLst>
              <a:ext uri="{FF2B5EF4-FFF2-40B4-BE49-F238E27FC236}">
                <a16:creationId xmlns:a16="http://schemas.microsoft.com/office/drawing/2014/main" id="{FCCDD525-E613-8D0B-CDE1-D760BE8B6A49}"/>
              </a:ext>
            </a:extLst>
          </p:cNvPr>
          <p:cNvGrpSpPr/>
          <p:nvPr/>
        </p:nvGrpSpPr>
        <p:grpSpPr>
          <a:xfrm>
            <a:off x="10786856" y="3601746"/>
            <a:ext cx="429120" cy="338760"/>
            <a:chOff x="10786856" y="3601746"/>
            <a:chExt cx="429120" cy="338760"/>
          </a:xfrm>
        </p:grpSpPr>
        <mc:AlternateContent xmlns:mc="http://schemas.openxmlformats.org/markup-compatibility/2006">
          <mc:Choice xmlns:p14="http://schemas.microsoft.com/office/powerpoint/2010/main" Requires="p14">
            <p:contentPart p14:bwMode="auto" r:id="rId143">
              <p14:nvContentPartPr>
                <p14:cNvPr id="125" name="Ink 124">
                  <a:extLst>
                    <a:ext uri="{FF2B5EF4-FFF2-40B4-BE49-F238E27FC236}">
                      <a16:creationId xmlns:a16="http://schemas.microsoft.com/office/drawing/2014/main" id="{021E8304-A2F0-7A7F-8763-778700DEF727}"/>
                    </a:ext>
                  </a:extLst>
                </p14:cNvPr>
                <p14:cNvContentPartPr/>
                <p14:nvPr/>
              </p14:nvContentPartPr>
              <p14:xfrm>
                <a:off x="10786856" y="3601746"/>
                <a:ext cx="25560" cy="3240"/>
              </p14:xfrm>
            </p:contentPart>
          </mc:Choice>
          <mc:Fallback>
            <p:pic>
              <p:nvPicPr>
                <p:cNvPr id="125" name="Ink 124">
                  <a:extLst>
                    <a:ext uri="{FF2B5EF4-FFF2-40B4-BE49-F238E27FC236}">
                      <a16:creationId xmlns:a16="http://schemas.microsoft.com/office/drawing/2014/main" id="{021E8304-A2F0-7A7F-8763-778700DEF727}"/>
                    </a:ext>
                  </a:extLst>
                </p:cNvPr>
                <p:cNvPicPr/>
                <p:nvPr/>
              </p:nvPicPr>
              <p:blipFill>
                <a:blip r:embed="rId144"/>
                <a:stretch>
                  <a:fillRect/>
                </a:stretch>
              </p:blipFill>
              <p:spPr>
                <a:xfrm>
                  <a:off x="10778216" y="3593106"/>
                  <a:ext cx="4320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126" name="Ink 125">
                  <a:extLst>
                    <a:ext uri="{FF2B5EF4-FFF2-40B4-BE49-F238E27FC236}">
                      <a16:creationId xmlns:a16="http://schemas.microsoft.com/office/drawing/2014/main" id="{05D7AB93-4D49-E20D-CFA2-605ED796D32F}"/>
                    </a:ext>
                  </a:extLst>
                </p14:cNvPr>
                <p14:cNvContentPartPr/>
                <p14:nvPr/>
              </p14:nvContentPartPr>
              <p14:xfrm>
                <a:off x="10855616" y="3777786"/>
                <a:ext cx="65520" cy="162720"/>
              </p14:xfrm>
            </p:contentPart>
          </mc:Choice>
          <mc:Fallback>
            <p:pic>
              <p:nvPicPr>
                <p:cNvPr id="126" name="Ink 125">
                  <a:extLst>
                    <a:ext uri="{FF2B5EF4-FFF2-40B4-BE49-F238E27FC236}">
                      <a16:creationId xmlns:a16="http://schemas.microsoft.com/office/drawing/2014/main" id="{05D7AB93-4D49-E20D-CFA2-605ED796D32F}"/>
                    </a:ext>
                  </a:extLst>
                </p:cNvPr>
                <p:cNvPicPr/>
                <p:nvPr/>
              </p:nvPicPr>
              <p:blipFill>
                <a:blip r:embed="rId146"/>
                <a:stretch>
                  <a:fillRect/>
                </a:stretch>
              </p:blipFill>
              <p:spPr>
                <a:xfrm>
                  <a:off x="10846976" y="3768786"/>
                  <a:ext cx="8316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27" name="Ink 126">
                  <a:extLst>
                    <a:ext uri="{FF2B5EF4-FFF2-40B4-BE49-F238E27FC236}">
                      <a16:creationId xmlns:a16="http://schemas.microsoft.com/office/drawing/2014/main" id="{49335321-37C3-4CA0-105A-2DBD0A2C49FA}"/>
                    </a:ext>
                  </a:extLst>
                </p14:cNvPr>
                <p14:cNvContentPartPr/>
                <p14:nvPr/>
              </p14:nvContentPartPr>
              <p14:xfrm>
                <a:off x="10857056" y="3739626"/>
                <a:ext cx="114840" cy="89280"/>
              </p14:xfrm>
            </p:contentPart>
          </mc:Choice>
          <mc:Fallback>
            <p:pic>
              <p:nvPicPr>
                <p:cNvPr id="127" name="Ink 126">
                  <a:extLst>
                    <a:ext uri="{FF2B5EF4-FFF2-40B4-BE49-F238E27FC236}">
                      <a16:creationId xmlns:a16="http://schemas.microsoft.com/office/drawing/2014/main" id="{49335321-37C3-4CA0-105A-2DBD0A2C49FA}"/>
                    </a:ext>
                  </a:extLst>
                </p:cNvPr>
                <p:cNvPicPr/>
                <p:nvPr/>
              </p:nvPicPr>
              <p:blipFill>
                <a:blip r:embed="rId148"/>
                <a:stretch>
                  <a:fillRect/>
                </a:stretch>
              </p:blipFill>
              <p:spPr>
                <a:xfrm>
                  <a:off x="10848056" y="3730626"/>
                  <a:ext cx="13248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28" name="Ink 127">
                  <a:extLst>
                    <a:ext uri="{FF2B5EF4-FFF2-40B4-BE49-F238E27FC236}">
                      <a16:creationId xmlns:a16="http://schemas.microsoft.com/office/drawing/2014/main" id="{AE94F67E-50CA-A055-F578-3031337D1B40}"/>
                    </a:ext>
                  </a:extLst>
                </p14:cNvPr>
                <p14:cNvContentPartPr/>
                <p14:nvPr/>
              </p14:nvContentPartPr>
              <p14:xfrm>
                <a:off x="11027336" y="3759426"/>
                <a:ext cx="73800" cy="74520"/>
              </p14:xfrm>
            </p:contentPart>
          </mc:Choice>
          <mc:Fallback>
            <p:pic>
              <p:nvPicPr>
                <p:cNvPr id="128" name="Ink 127">
                  <a:extLst>
                    <a:ext uri="{FF2B5EF4-FFF2-40B4-BE49-F238E27FC236}">
                      <a16:creationId xmlns:a16="http://schemas.microsoft.com/office/drawing/2014/main" id="{AE94F67E-50CA-A055-F578-3031337D1B40}"/>
                    </a:ext>
                  </a:extLst>
                </p:cNvPr>
                <p:cNvPicPr/>
                <p:nvPr/>
              </p:nvPicPr>
              <p:blipFill>
                <a:blip r:embed="rId150"/>
                <a:stretch>
                  <a:fillRect/>
                </a:stretch>
              </p:blipFill>
              <p:spPr>
                <a:xfrm>
                  <a:off x="11018696" y="3750786"/>
                  <a:ext cx="9144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29" name="Ink 128">
                  <a:extLst>
                    <a:ext uri="{FF2B5EF4-FFF2-40B4-BE49-F238E27FC236}">
                      <a16:creationId xmlns:a16="http://schemas.microsoft.com/office/drawing/2014/main" id="{B211D95E-9E40-21C3-D147-4E85A7DF34F9}"/>
                    </a:ext>
                  </a:extLst>
                </p14:cNvPr>
                <p14:cNvContentPartPr/>
                <p14:nvPr/>
              </p14:nvContentPartPr>
              <p14:xfrm>
                <a:off x="11161976" y="3627306"/>
                <a:ext cx="54000" cy="203400"/>
              </p14:xfrm>
            </p:contentPart>
          </mc:Choice>
          <mc:Fallback>
            <p:pic>
              <p:nvPicPr>
                <p:cNvPr id="129" name="Ink 128">
                  <a:extLst>
                    <a:ext uri="{FF2B5EF4-FFF2-40B4-BE49-F238E27FC236}">
                      <a16:creationId xmlns:a16="http://schemas.microsoft.com/office/drawing/2014/main" id="{B211D95E-9E40-21C3-D147-4E85A7DF34F9}"/>
                    </a:ext>
                  </a:extLst>
                </p:cNvPr>
                <p:cNvPicPr/>
                <p:nvPr/>
              </p:nvPicPr>
              <p:blipFill>
                <a:blip r:embed="rId152"/>
                <a:stretch>
                  <a:fillRect/>
                </a:stretch>
              </p:blipFill>
              <p:spPr>
                <a:xfrm>
                  <a:off x="11152976" y="3618306"/>
                  <a:ext cx="71640" cy="221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3">
            <p14:nvContentPartPr>
              <p14:cNvPr id="131" name="Ink 130">
                <a:extLst>
                  <a:ext uri="{FF2B5EF4-FFF2-40B4-BE49-F238E27FC236}">
                    <a16:creationId xmlns:a16="http://schemas.microsoft.com/office/drawing/2014/main" id="{1E586B04-2B3B-2841-8CA9-019E3D65050F}"/>
                  </a:ext>
                </a:extLst>
              </p14:cNvPr>
              <p14:cNvContentPartPr/>
              <p14:nvPr/>
            </p14:nvContentPartPr>
            <p14:xfrm>
              <a:off x="9169016" y="3574386"/>
              <a:ext cx="1712520" cy="38520"/>
            </p14:xfrm>
          </p:contentPart>
        </mc:Choice>
        <mc:Fallback>
          <p:pic>
            <p:nvPicPr>
              <p:cNvPr id="131" name="Ink 130">
                <a:extLst>
                  <a:ext uri="{FF2B5EF4-FFF2-40B4-BE49-F238E27FC236}">
                    <a16:creationId xmlns:a16="http://schemas.microsoft.com/office/drawing/2014/main" id="{1E586B04-2B3B-2841-8CA9-019E3D65050F}"/>
                  </a:ext>
                </a:extLst>
              </p:cNvPr>
              <p:cNvPicPr/>
              <p:nvPr/>
            </p:nvPicPr>
            <p:blipFill>
              <a:blip r:embed="rId154"/>
              <a:stretch>
                <a:fillRect/>
              </a:stretch>
            </p:blipFill>
            <p:spPr>
              <a:xfrm>
                <a:off x="9160376" y="3565746"/>
                <a:ext cx="1730160" cy="56160"/>
              </a:xfrm>
              <a:prstGeom prst="rect">
                <a:avLst/>
              </a:prstGeom>
            </p:spPr>
          </p:pic>
        </mc:Fallback>
      </mc:AlternateContent>
      <p:grpSp>
        <p:nvGrpSpPr>
          <p:cNvPr id="136" name="Group 135">
            <a:extLst>
              <a:ext uri="{FF2B5EF4-FFF2-40B4-BE49-F238E27FC236}">
                <a16:creationId xmlns:a16="http://schemas.microsoft.com/office/drawing/2014/main" id="{1D8BD367-A9E3-C09A-0504-A711FC886E66}"/>
              </a:ext>
            </a:extLst>
          </p:cNvPr>
          <p:cNvGrpSpPr/>
          <p:nvPr/>
        </p:nvGrpSpPr>
        <p:grpSpPr>
          <a:xfrm>
            <a:off x="8846096" y="4387986"/>
            <a:ext cx="2393640" cy="380880"/>
            <a:chOff x="8846096" y="4387986"/>
            <a:chExt cx="2393640" cy="380880"/>
          </a:xfrm>
        </p:grpSpPr>
        <mc:AlternateContent xmlns:mc="http://schemas.openxmlformats.org/markup-compatibility/2006">
          <mc:Choice xmlns:p14="http://schemas.microsoft.com/office/powerpoint/2010/main" Requires="p14">
            <p:contentPart p14:bwMode="auto" r:id="rId155">
              <p14:nvContentPartPr>
                <p14:cNvPr id="132" name="Ink 131">
                  <a:extLst>
                    <a:ext uri="{FF2B5EF4-FFF2-40B4-BE49-F238E27FC236}">
                      <a16:creationId xmlns:a16="http://schemas.microsoft.com/office/drawing/2014/main" id="{71E32B08-4777-3BAF-69FA-9CC790E2A999}"/>
                    </a:ext>
                  </a:extLst>
                </p14:cNvPr>
                <p14:cNvContentPartPr/>
                <p14:nvPr/>
              </p14:nvContentPartPr>
              <p14:xfrm>
                <a:off x="8846096" y="4405266"/>
                <a:ext cx="568440" cy="354600"/>
              </p14:xfrm>
            </p:contentPart>
          </mc:Choice>
          <mc:Fallback>
            <p:pic>
              <p:nvPicPr>
                <p:cNvPr id="132" name="Ink 131">
                  <a:extLst>
                    <a:ext uri="{FF2B5EF4-FFF2-40B4-BE49-F238E27FC236}">
                      <a16:creationId xmlns:a16="http://schemas.microsoft.com/office/drawing/2014/main" id="{71E32B08-4777-3BAF-69FA-9CC790E2A999}"/>
                    </a:ext>
                  </a:extLst>
                </p:cNvPr>
                <p:cNvPicPr/>
                <p:nvPr/>
              </p:nvPicPr>
              <p:blipFill>
                <a:blip r:embed="rId156"/>
                <a:stretch>
                  <a:fillRect/>
                </a:stretch>
              </p:blipFill>
              <p:spPr>
                <a:xfrm>
                  <a:off x="8837096" y="4396266"/>
                  <a:ext cx="586080" cy="37224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33" name="Ink 132">
                  <a:extLst>
                    <a:ext uri="{FF2B5EF4-FFF2-40B4-BE49-F238E27FC236}">
                      <a16:creationId xmlns:a16="http://schemas.microsoft.com/office/drawing/2014/main" id="{46016147-E7B7-6F9F-1251-88CFA190A96F}"/>
                    </a:ext>
                  </a:extLst>
                </p14:cNvPr>
                <p14:cNvContentPartPr/>
                <p14:nvPr/>
              </p14:nvContentPartPr>
              <p14:xfrm>
                <a:off x="9426776" y="4444146"/>
                <a:ext cx="584280" cy="302400"/>
              </p14:xfrm>
            </p:contentPart>
          </mc:Choice>
          <mc:Fallback>
            <p:pic>
              <p:nvPicPr>
                <p:cNvPr id="133" name="Ink 132">
                  <a:extLst>
                    <a:ext uri="{FF2B5EF4-FFF2-40B4-BE49-F238E27FC236}">
                      <a16:creationId xmlns:a16="http://schemas.microsoft.com/office/drawing/2014/main" id="{46016147-E7B7-6F9F-1251-88CFA190A96F}"/>
                    </a:ext>
                  </a:extLst>
                </p:cNvPr>
                <p:cNvPicPr/>
                <p:nvPr/>
              </p:nvPicPr>
              <p:blipFill>
                <a:blip r:embed="rId158"/>
                <a:stretch>
                  <a:fillRect/>
                </a:stretch>
              </p:blipFill>
              <p:spPr>
                <a:xfrm>
                  <a:off x="9417776" y="4435146"/>
                  <a:ext cx="601920" cy="32004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34" name="Ink 133">
                  <a:extLst>
                    <a:ext uri="{FF2B5EF4-FFF2-40B4-BE49-F238E27FC236}">
                      <a16:creationId xmlns:a16="http://schemas.microsoft.com/office/drawing/2014/main" id="{BB8F1B52-DA40-E1E9-A9B5-858822B20315}"/>
                    </a:ext>
                  </a:extLst>
                </p14:cNvPr>
                <p14:cNvContentPartPr/>
                <p14:nvPr/>
              </p14:nvContentPartPr>
              <p14:xfrm>
                <a:off x="10056776" y="4395546"/>
                <a:ext cx="561600" cy="331200"/>
              </p14:xfrm>
            </p:contentPart>
          </mc:Choice>
          <mc:Fallback>
            <p:pic>
              <p:nvPicPr>
                <p:cNvPr id="134" name="Ink 133">
                  <a:extLst>
                    <a:ext uri="{FF2B5EF4-FFF2-40B4-BE49-F238E27FC236}">
                      <a16:creationId xmlns:a16="http://schemas.microsoft.com/office/drawing/2014/main" id="{BB8F1B52-DA40-E1E9-A9B5-858822B20315}"/>
                    </a:ext>
                  </a:extLst>
                </p:cNvPr>
                <p:cNvPicPr/>
                <p:nvPr/>
              </p:nvPicPr>
              <p:blipFill>
                <a:blip r:embed="rId160"/>
                <a:stretch>
                  <a:fillRect/>
                </a:stretch>
              </p:blipFill>
              <p:spPr>
                <a:xfrm>
                  <a:off x="10048136" y="4386906"/>
                  <a:ext cx="579240" cy="3488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35" name="Ink 134">
                  <a:extLst>
                    <a:ext uri="{FF2B5EF4-FFF2-40B4-BE49-F238E27FC236}">
                      <a16:creationId xmlns:a16="http://schemas.microsoft.com/office/drawing/2014/main" id="{E7EC3A8D-E54A-E633-D35F-B82DBB5E97CC}"/>
                    </a:ext>
                  </a:extLst>
                </p14:cNvPr>
                <p14:cNvContentPartPr/>
                <p14:nvPr/>
              </p14:nvContentPartPr>
              <p14:xfrm>
                <a:off x="10589576" y="4387986"/>
                <a:ext cx="650160" cy="380880"/>
              </p14:xfrm>
            </p:contentPart>
          </mc:Choice>
          <mc:Fallback>
            <p:pic>
              <p:nvPicPr>
                <p:cNvPr id="135" name="Ink 134">
                  <a:extLst>
                    <a:ext uri="{FF2B5EF4-FFF2-40B4-BE49-F238E27FC236}">
                      <a16:creationId xmlns:a16="http://schemas.microsoft.com/office/drawing/2014/main" id="{E7EC3A8D-E54A-E633-D35F-B82DBB5E97CC}"/>
                    </a:ext>
                  </a:extLst>
                </p:cNvPr>
                <p:cNvPicPr/>
                <p:nvPr/>
              </p:nvPicPr>
              <p:blipFill>
                <a:blip r:embed="rId162"/>
                <a:stretch>
                  <a:fillRect/>
                </a:stretch>
              </p:blipFill>
              <p:spPr>
                <a:xfrm>
                  <a:off x="10580936" y="4379346"/>
                  <a:ext cx="667800" cy="398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3">
            <p14:nvContentPartPr>
              <p14:cNvPr id="185" name="Ink 184">
                <a:extLst>
                  <a:ext uri="{FF2B5EF4-FFF2-40B4-BE49-F238E27FC236}">
                    <a16:creationId xmlns:a16="http://schemas.microsoft.com/office/drawing/2014/main" id="{31FF44CC-6BFB-5747-CB71-9CE0EB28FBE9}"/>
                  </a:ext>
                </a:extLst>
              </p14:cNvPr>
              <p14:cNvContentPartPr/>
              <p14:nvPr/>
            </p14:nvContentPartPr>
            <p14:xfrm>
              <a:off x="8834576" y="6398946"/>
              <a:ext cx="291600" cy="198000"/>
            </p14:xfrm>
          </p:contentPart>
        </mc:Choice>
        <mc:Fallback>
          <p:pic>
            <p:nvPicPr>
              <p:cNvPr id="185" name="Ink 184">
                <a:extLst>
                  <a:ext uri="{FF2B5EF4-FFF2-40B4-BE49-F238E27FC236}">
                    <a16:creationId xmlns:a16="http://schemas.microsoft.com/office/drawing/2014/main" id="{31FF44CC-6BFB-5747-CB71-9CE0EB28FBE9}"/>
                  </a:ext>
                </a:extLst>
              </p:cNvPr>
              <p:cNvPicPr/>
              <p:nvPr/>
            </p:nvPicPr>
            <p:blipFill>
              <a:blip r:embed="rId164"/>
              <a:stretch>
                <a:fillRect/>
              </a:stretch>
            </p:blipFill>
            <p:spPr>
              <a:xfrm>
                <a:off x="8825576" y="6389946"/>
                <a:ext cx="309240" cy="215640"/>
              </a:xfrm>
              <a:prstGeom prst="rect">
                <a:avLst/>
              </a:prstGeom>
            </p:spPr>
          </p:pic>
        </mc:Fallback>
      </mc:AlternateContent>
      <p:grpSp>
        <p:nvGrpSpPr>
          <p:cNvPr id="213" name="Group 212">
            <a:extLst>
              <a:ext uri="{FF2B5EF4-FFF2-40B4-BE49-F238E27FC236}">
                <a16:creationId xmlns:a16="http://schemas.microsoft.com/office/drawing/2014/main" id="{104B880A-B0F1-05AF-B911-66956E13EDD7}"/>
              </a:ext>
            </a:extLst>
          </p:cNvPr>
          <p:cNvGrpSpPr/>
          <p:nvPr/>
        </p:nvGrpSpPr>
        <p:grpSpPr>
          <a:xfrm>
            <a:off x="7427336" y="5032746"/>
            <a:ext cx="4979520" cy="2036520"/>
            <a:chOff x="7427336" y="5032746"/>
            <a:chExt cx="4979520" cy="2036520"/>
          </a:xfrm>
        </p:grpSpPr>
        <mc:AlternateContent xmlns:mc="http://schemas.openxmlformats.org/markup-compatibility/2006">
          <mc:Choice xmlns:p14="http://schemas.microsoft.com/office/powerpoint/2010/main" Requires="p14">
            <p:contentPart p14:bwMode="auto" r:id="rId165">
              <p14:nvContentPartPr>
                <p14:cNvPr id="137" name="Ink 136">
                  <a:extLst>
                    <a:ext uri="{FF2B5EF4-FFF2-40B4-BE49-F238E27FC236}">
                      <a16:creationId xmlns:a16="http://schemas.microsoft.com/office/drawing/2014/main" id="{8E6DB6C6-B9AB-EE1B-51C2-8CDFBAF64A4B}"/>
                    </a:ext>
                  </a:extLst>
                </p14:cNvPr>
                <p14:cNvContentPartPr/>
                <p14:nvPr/>
              </p14:nvContentPartPr>
              <p14:xfrm>
                <a:off x="9955616" y="5156946"/>
                <a:ext cx="24840" cy="392760"/>
              </p14:xfrm>
            </p:contentPart>
          </mc:Choice>
          <mc:Fallback>
            <p:pic>
              <p:nvPicPr>
                <p:cNvPr id="137" name="Ink 136">
                  <a:extLst>
                    <a:ext uri="{FF2B5EF4-FFF2-40B4-BE49-F238E27FC236}">
                      <a16:creationId xmlns:a16="http://schemas.microsoft.com/office/drawing/2014/main" id="{8E6DB6C6-B9AB-EE1B-51C2-8CDFBAF64A4B}"/>
                    </a:ext>
                  </a:extLst>
                </p:cNvPr>
                <p:cNvPicPr/>
                <p:nvPr/>
              </p:nvPicPr>
              <p:blipFill>
                <a:blip r:embed="rId166"/>
                <a:stretch>
                  <a:fillRect/>
                </a:stretch>
              </p:blipFill>
              <p:spPr>
                <a:xfrm>
                  <a:off x="9946616" y="5147946"/>
                  <a:ext cx="42480" cy="4104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38" name="Ink 137">
                  <a:extLst>
                    <a:ext uri="{FF2B5EF4-FFF2-40B4-BE49-F238E27FC236}">
                      <a16:creationId xmlns:a16="http://schemas.microsoft.com/office/drawing/2014/main" id="{F42E0039-5EF2-E87E-419E-376B0086C923}"/>
                    </a:ext>
                  </a:extLst>
                </p14:cNvPr>
                <p14:cNvContentPartPr/>
                <p14:nvPr/>
              </p14:nvContentPartPr>
              <p14:xfrm>
                <a:off x="9918536" y="5465106"/>
                <a:ext cx="157680" cy="119520"/>
              </p14:xfrm>
            </p:contentPart>
          </mc:Choice>
          <mc:Fallback>
            <p:pic>
              <p:nvPicPr>
                <p:cNvPr id="138" name="Ink 137">
                  <a:extLst>
                    <a:ext uri="{FF2B5EF4-FFF2-40B4-BE49-F238E27FC236}">
                      <a16:creationId xmlns:a16="http://schemas.microsoft.com/office/drawing/2014/main" id="{F42E0039-5EF2-E87E-419E-376B0086C923}"/>
                    </a:ext>
                  </a:extLst>
                </p:cNvPr>
                <p:cNvPicPr/>
                <p:nvPr/>
              </p:nvPicPr>
              <p:blipFill>
                <a:blip r:embed="rId168"/>
                <a:stretch>
                  <a:fillRect/>
                </a:stretch>
              </p:blipFill>
              <p:spPr>
                <a:xfrm>
                  <a:off x="9909896" y="5456466"/>
                  <a:ext cx="17532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40" name="Ink 139">
                  <a:extLst>
                    <a:ext uri="{FF2B5EF4-FFF2-40B4-BE49-F238E27FC236}">
                      <a16:creationId xmlns:a16="http://schemas.microsoft.com/office/drawing/2014/main" id="{4689A57D-6407-8DF8-B6FC-2106EFE86754}"/>
                    </a:ext>
                  </a:extLst>
                </p14:cNvPr>
                <p14:cNvContentPartPr/>
                <p14:nvPr/>
              </p14:nvContentPartPr>
              <p14:xfrm>
                <a:off x="9641336" y="6012666"/>
                <a:ext cx="32400" cy="84960"/>
              </p14:xfrm>
            </p:contentPart>
          </mc:Choice>
          <mc:Fallback>
            <p:pic>
              <p:nvPicPr>
                <p:cNvPr id="140" name="Ink 139">
                  <a:extLst>
                    <a:ext uri="{FF2B5EF4-FFF2-40B4-BE49-F238E27FC236}">
                      <a16:creationId xmlns:a16="http://schemas.microsoft.com/office/drawing/2014/main" id="{4689A57D-6407-8DF8-B6FC-2106EFE86754}"/>
                    </a:ext>
                  </a:extLst>
                </p:cNvPr>
                <p:cNvPicPr/>
                <p:nvPr/>
              </p:nvPicPr>
              <p:blipFill>
                <a:blip r:embed="rId170"/>
                <a:stretch>
                  <a:fillRect/>
                </a:stretch>
              </p:blipFill>
              <p:spPr>
                <a:xfrm>
                  <a:off x="9632696" y="6004026"/>
                  <a:ext cx="50040" cy="10260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41" name="Ink 140">
                  <a:extLst>
                    <a:ext uri="{FF2B5EF4-FFF2-40B4-BE49-F238E27FC236}">
                      <a16:creationId xmlns:a16="http://schemas.microsoft.com/office/drawing/2014/main" id="{955AD514-D9E1-26FD-2590-312AAE7A0270}"/>
                    </a:ext>
                  </a:extLst>
                </p14:cNvPr>
                <p14:cNvContentPartPr/>
                <p14:nvPr/>
              </p14:nvContentPartPr>
              <p14:xfrm>
                <a:off x="9609656" y="5905386"/>
                <a:ext cx="22680" cy="19080"/>
              </p14:xfrm>
            </p:contentPart>
          </mc:Choice>
          <mc:Fallback>
            <p:pic>
              <p:nvPicPr>
                <p:cNvPr id="141" name="Ink 140">
                  <a:extLst>
                    <a:ext uri="{FF2B5EF4-FFF2-40B4-BE49-F238E27FC236}">
                      <a16:creationId xmlns:a16="http://schemas.microsoft.com/office/drawing/2014/main" id="{955AD514-D9E1-26FD-2590-312AAE7A0270}"/>
                    </a:ext>
                  </a:extLst>
                </p:cNvPr>
                <p:cNvPicPr/>
                <p:nvPr/>
              </p:nvPicPr>
              <p:blipFill>
                <a:blip r:embed="rId172"/>
                <a:stretch>
                  <a:fillRect/>
                </a:stretch>
              </p:blipFill>
              <p:spPr>
                <a:xfrm>
                  <a:off x="9600656" y="5896386"/>
                  <a:ext cx="4032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42" name="Ink 141">
                  <a:extLst>
                    <a:ext uri="{FF2B5EF4-FFF2-40B4-BE49-F238E27FC236}">
                      <a16:creationId xmlns:a16="http://schemas.microsoft.com/office/drawing/2014/main" id="{3F55BB75-2292-8CAC-3491-CA39FBEE2087}"/>
                    </a:ext>
                  </a:extLst>
                </p14:cNvPr>
                <p14:cNvContentPartPr/>
                <p14:nvPr/>
              </p14:nvContentPartPr>
              <p14:xfrm>
                <a:off x="9718736" y="5959746"/>
                <a:ext cx="147600" cy="87840"/>
              </p14:xfrm>
            </p:contentPart>
          </mc:Choice>
          <mc:Fallback>
            <p:pic>
              <p:nvPicPr>
                <p:cNvPr id="142" name="Ink 141">
                  <a:extLst>
                    <a:ext uri="{FF2B5EF4-FFF2-40B4-BE49-F238E27FC236}">
                      <a16:creationId xmlns:a16="http://schemas.microsoft.com/office/drawing/2014/main" id="{3F55BB75-2292-8CAC-3491-CA39FBEE2087}"/>
                    </a:ext>
                  </a:extLst>
                </p:cNvPr>
                <p:cNvPicPr/>
                <p:nvPr/>
              </p:nvPicPr>
              <p:blipFill>
                <a:blip r:embed="rId174"/>
                <a:stretch>
                  <a:fillRect/>
                </a:stretch>
              </p:blipFill>
              <p:spPr>
                <a:xfrm>
                  <a:off x="9710096" y="5951106"/>
                  <a:ext cx="16524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43" name="Ink 142">
                  <a:extLst>
                    <a:ext uri="{FF2B5EF4-FFF2-40B4-BE49-F238E27FC236}">
                      <a16:creationId xmlns:a16="http://schemas.microsoft.com/office/drawing/2014/main" id="{7D358E84-D9A0-D67F-D194-2EE2A6DCF0D7}"/>
                    </a:ext>
                  </a:extLst>
                </p14:cNvPr>
                <p14:cNvContentPartPr/>
                <p14:nvPr/>
              </p14:nvContentPartPr>
              <p14:xfrm>
                <a:off x="9923576" y="5463306"/>
                <a:ext cx="726480" cy="515160"/>
              </p14:xfrm>
            </p:contentPart>
          </mc:Choice>
          <mc:Fallback>
            <p:pic>
              <p:nvPicPr>
                <p:cNvPr id="143" name="Ink 142">
                  <a:extLst>
                    <a:ext uri="{FF2B5EF4-FFF2-40B4-BE49-F238E27FC236}">
                      <a16:creationId xmlns:a16="http://schemas.microsoft.com/office/drawing/2014/main" id="{7D358E84-D9A0-D67F-D194-2EE2A6DCF0D7}"/>
                    </a:ext>
                  </a:extLst>
                </p:cNvPr>
                <p:cNvPicPr/>
                <p:nvPr/>
              </p:nvPicPr>
              <p:blipFill>
                <a:blip r:embed="rId176"/>
                <a:stretch>
                  <a:fillRect/>
                </a:stretch>
              </p:blipFill>
              <p:spPr>
                <a:xfrm>
                  <a:off x="9914936" y="5454666"/>
                  <a:ext cx="744120" cy="53280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44" name="Ink 143">
                  <a:extLst>
                    <a:ext uri="{FF2B5EF4-FFF2-40B4-BE49-F238E27FC236}">
                      <a16:creationId xmlns:a16="http://schemas.microsoft.com/office/drawing/2014/main" id="{BAA27F60-1295-AF41-532E-41FB93D1B229}"/>
                    </a:ext>
                  </a:extLst>
                </p14:cNvPr>
                <p14:cNvContentPartPr/>
                <p14:nvPr/>
              </p14:nvContentPartPr>
              <p14:xfrm>
                <a:off x="10306976" y="5989626"/>
                <a:ext cx="72720" cy="171360"/>
              </p14:xfrm>
            </p:contentPart>
          </mc:Choice>
          <mc:Fallback>
            <p:pic>
              <p:nvPicPr>
                <p:cNvPr id="144" name="Ink 143">
                  <a:extLst>
                    <a:ext uri="{FF2B5EF4-FFF2-40B4-BE49-F238E27FC236}">
                      <a16:creationId xmlns:a16="http://schemas.microsoft.com/office/drawing/2014/main" id="{BAA27F60-1295-AF41-532E-41FB93D1B229}"/>
                    </a:ext>
                  </a:extLst>
                </p:cNvPr>
                <p:cNvPicPr/>
                <p:nvPr/>
              </p:nvPicPr>
              <p:blipFill>
                <a:blip r:embed="rId178"/>
                <a:stretch>
                  <a:fillRect/>
                </a:stretch>
              </p:blipFill>
              <p:spPr>
                <a:xfrm>
                  <a:off x="10297976" y="5980986"/>
                  <a:ext cx="9036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45" name="Ink 144">
                  <a:extLst>
                    <a:ext uri="{FF2B5EF4-FFF2-40B4-BE49-F238E27FC236}">
                      <a16:creationId xmlns:a16="http://schemas.microsoft.com/office/drawing/2014/main" id="{0EBFD7BC-CBF8-376C-AD15-37ED1A59405C}"/>
                    </a:ext>
                  </a:extLst>
                </p14:cNvPr>
                <p14:cNvContentPartPr/>
                <p14:nvPr/>
              </p14:nvContentPartPr>
              <p14:xfrm>
                <a:off x="10332896" y="5898186"/>
                <a:ext cx="172440" cy="167760"/>
              </p14:xfrm>
            </p:contentPart>
          </mc:Choice>
          <mc:Fallback>
            <p:pic>
              <p:nvPicPr>
                <p:cNvPr id="145" name="Ink 144">
                  <a:extLst>
                    <a:ext uri="{FF2B5EF4-FFF2-40B4-BE49-F238E27FC236}">
                      <a16:creationId xmlns:a16="http://schemas.microsoft.com/office/drawing/2014/main" id="{0EBFD7BC-CBF8-376C-AD15-37ED1A59405C}"/>
                    </a:ext>
                  </a:extLst>
                </p:cNvPr>
                <p:cNvPicPr/>
                <p:nvPr/>
              </p:nvPicPr>
              <p:blipFill>
                <a:blip r:embed="rId180"/>
                <a:stretch>
                  <a:fillRect/>
                </a:stretch>
              </p:blipFill>
              <p:spPr>
                <a:xfrm>
                  <a:off x="10323896" y="5889186"/>
                  <a:ext cx="19008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46" name="Ink 145">
                  <a:extLst>
                    <a:ext uri="{FF2B5EF4-FFF2-40B4-BE49-F238E27FC236}">
                      <a16:creationId xmlns:a16="http://schemas.microsoft.com/office/drawing/2014/main" id="{FE36ABC4-6B08-93FA-9F22-351155FE9B17}"/>
                    </a:ext>
                  </a:extLst>
                </p14:cNvPr>
                <p14:cNvContentPartPr/>
                <p14:nvPr/>
              </p14:nvContentPartPr>
              <p14:xfrm>
                <a:off x="10372136" y="6035706"/>
                <a:ext cx="140400" cy="81720"/>
              </p14:xfrm>
            </p:contentPart>
          </mc:Choice>
          <mc:Fallback>
            <p:pic>
              <p:nvPicPr>
                <p:cNvPr id="146" name="Ink 145">
                  <a:extLst>
                    <a:ext uri="{FF2B5EF4-FFF2-40B4-BE49-F238E27FC236}">
                      <a16:creationId xmlns:a16="http://schemas.microsoft.com/office/drawing/2014/main" id="{FE36ABC4-6B08-93FA-9F22-351155FE9B17}"/>
                    </a:ext>
                  </a:extLst>
                </p:cNvPr>
                <p:cNvPicPr/>
                <p:nvPr/>
              </p:nvPicPr>
              <p:blipFill>
                <a:blip r:embed="rId182"/>
                <a:stretch>
                  <a:fillRect/>
                </a:stretch>
              </p:blipFill>
              <p:spPr>
                <a:xfrm>
                  <a:off x="10363136" y="6027066"/>
                  <a:ext cx="158040" cy="9936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47" name="Ink 146">
                  <a:extLst>
                    <a:ext uri="{FF2B5EF4-FFF2-40B4-BE49-F238E27FC236}">
                      <a16:creationId xmlns:a16="http://schemas.microsoft.com/office/drawing/2014/main" id="{8833AA5A-4C1D-4918-ACD3-26F29BAD1C76}"/>
                    </a:ext>
                  </a:extLst>
                </p14:cNvPr>
                <p14:cNvContentPartPr/>
                <p14:nvPr/>
              </p14:nvContentPartPr>
              <p14:xfrm>
                <a:off x="10712336" y="5710986"/>
                <a:ext cx="152280" cy="142560"/>
              </p14:xfrm>
            </p:contentPart>
          </mc:Choice>
          <mc:Fallback>
            <p:pic>
              <p:nvPicPr>
                <p:cNvPr id="147" name="Ink 146">
                  <a:extLst>
                    <a:ext uri="{FF2B5EF4-FFF2-40B4-BE49-F238E27FC236}">
                      <a16:creationId xmlns:a16="http://schemas.microsoft.com/office/drawing/2014/main" id="{8833AA5A-4C1D-4918-ACD3-26F29BAD1C76}"/>
                    </a:ext>
                  </a:extLst>
                </p:cNvPr>
                <p:cNvPicPr/>
                <p:nvPr/>
              </p:nvPicPr>
              <p:blipFill>
                <a:blip r:embed="rId184"/>
                <a:stretch>
                  <a:fillRect/>
                </a:stretch>
              </p:blipFill>
              <p:spPr>
                <a:xfrm>
                  <a:off x="10703336" y="5701986"/>
                  <a:ext cx="169920" cy="16020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48" name="Ink 147">
                  <a:extLst>
                    <a:ext uri="{FF2B5EF4-FFF2-40B4-BE49-F238E27FC236}">
                      <a16:creationId xmlns:a16="http://schemas.microsoft.com/office/drawing/2014/main" id="{F0F10A3C-400D-AFE5-A62E-883682A248EF}"/>
                    </a:ext>
                  </a:extLst>
                </p14:cNvPr>
                <p14:cNvContentPartPr/>
                <p14:nvPr/>
              </p14:nvContentPartPr>
              <p14:xfrm>
                <a:off x="10912496" y="5248746"/>
                <a:ext cx="612360" cy="590400"/>
              </p14:xfrm>
            </p:contentPart>
          </mc:Choice>
          <mc:Fallback>
            <p:pic>
              <p:nvPicPr>
                <p:cNvPr id="148" name="Ink 147">
                  <a:extLst>
                    <a:ext uri="{FF2B5EF4-FFF2-40B4-BE49-F238E27FC236}">
                      <a16:creationId xmlns:a16="http://schemas.microsoft.com/office/drawing/2014/main" id="{F0F10A3C-400D-AFE5-A62E-883682A248EF}"/>
                    </a:ext>
                  </a:extLst>
                </p:cNvPr>
                <p:cNvPicPr/>
                <p:nvPr/>
              </p:nvPicPr>
              <p:blipFill>
                <a:blip r:embed="rId186"/>
                <a:stretch>
                  <a:fillRect/>
                </a:stretch>
              </p:blipFill>
              <p:spPr>
                <a:xfrm>
                  <a:off x="10903856" y="5239746"/>
                  <a:ext cx="630000" cy="60804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49" name="Ink 148">
                  <a:extLst>
                    <a:ext uri="{FF2B5EF4-FFF2-40B4-BE49-F238E27FC236}">
                      <a16:creationId xmlns:a16="http://schemas.microsoft.com/office/drawing/2014/main" id="{771BB7F0-03E5-2902-7FA3-E7A62F9F1B6D}"/>
                    </a:ext>
                  </a:extLst>
                </p14:cNvPr>
                <p14:cNvContentPartPr/>
                <p14:nvPr/>
              </p14:nvContentPartPr>
              <p14:xfrm>
                <a:off x="11458976" y="5326146"/>
                <a:ext cx="117000" cy="59400"/>
              </p14:xfrm>
            </p:contentPart>
          </mc:Choice>
          <mc:Fallback>
            <p:pic>
              <p:nvPicPr>
                <p:cNvPr id="149" name="Ink 148">
                  <a:extLst>
                    <a:ext uri="{FF2B5EF4-FFF2-40B4-BE49-F238E27FC236}">
                      <a16:creationId xmlns:a16="http://schemas.microsoft.com/office/drawing/2014/main" id="{771BB7F0-03E5-2902-7FA3-E7A62F9F1B6D}"/>
                    </a:ext>
                  </a:extLst>
                </p:cNvPr>
                <p:cNvPicPr/>
                <p:nvPr/>
              </p:nvPicPr>
              <p:blipFill>
                <a:blip r:embed="rId188"/>
                <a:stretch>
                  <a:fillRect/>
                </a:stretch>
              </p:blipFill>
              <p:spPr>
                <a:xfrm>
                  <a:off x="11449976" y="5317506"/>
                  <a:ext cx="134640" cy="7704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50" name="Ink 149">
                  <a:extLst>
                    <a:ext uri="{FF2B5EF4-FFF2-40B4-BE49-F238E27FC236}">
                      <a16:creationId xmlns:a16="http://schemas.microsoft.com/office/drawing/2014/main" id="{7399367C-4F1D-3026-76BE-A26BAC283758}"/>
                    </a:ext>
                  </a:extLst>
                </p14:cNvPr>
                <p14:cNvContentPartPr/>
                <p14:nvPr/>
              </p14:nvContentPartPr>
              <p14:xfrm>
                <a:off x="11619536" y="5277906"/>
                <a:ext cx="224640" cy="107280"/>
              </p14:xfrm>
            </p:contentPart>
          </mc:Choice>
          <mc:Fallback>
            <p:pic>
              <p:nvPicPr>
                <p:cNvPr id="150" name="Ink 149">
                  <a:extLst>
                    <a:ext uri="{FF2B5EF4-FFF2-40B4-BE49-F238E27FC236}">
                      <a16:creationId xmlns:a16="http://schemas.microsoft.com/office/drawing/2014/main" id="{7399367C-4F1D-3026-76BE-A26BAC283758}"/>
                    </a:ext>
                  </a:extLst>
                </p:cNvPr>
                <p:cNvPicPr/>
                <p:nvPr/>
              </p:nvPicPr>
              <p:blipFill>
                <a:blip r:embed="rId190"/>
                <a:stretch>
                  <a:fillRect/>
                </a:stretch>
              </p:blipFill>
              <p:spPr>
                <a:xfrm>
                  <a:off x="11610536" y="5269266"/>
                  <a:ext cx="24228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52" name="Ink 151">
                  <a:extLst>
                    <a:ext uri="{FF2B5EF4-FFF2-40B4-BE49-F238E27FC236}">
                      <a16:creationId xmlns:a16="http://schemas.microsoft.com/office/drawing/2014/main" id="{D373305A-131F-908F-00BA-6E2E5B985B15}"/>
                    </a:ext>
                  </a:extLst>
                </p14:cNvPr>
                <p14:cNvContentPartPr/>
                <p14:nvPr/>
              </p14:nvContentPartPr>
              <p14:xfrm>
                <a:off x="8221856" y="5872266"/>
                <a:ext cx="72720" cy="903600"/>
              </p14:xfrm>
            </p:contentPart>
          </mc:Choice>
          <mc:Fallback>
            <p:pic>
              <p:nvPicPr>
                <p:cNvPr id="152" name="Ink 151">
                  <a:extLst>
                    <a:ext uri="{FF2B5EF4-FFF2-40B4-BE49-F238E27FC236}">
                      <a16:creationId xmlns:a16="http://schemas.microsoft.com/office/drawing/2014/main" id="{D373305A-131F-908F-00BA-6E2E5B985B15}"/>
                    </a:ext>
                  </a:extLst>
                </p:cNvPr>
                <p:cNvPicPr/>
                <p:nvPr/>
              </p:nvPicPr>
              <p:blipFill>
                <a:blip r:embed="rId192"/>
                <a:stretch>
                  <a:fillRect/>
                </a:stretch>
              </p:blipFill>
              <p:spPr>
                <a:xfrm>
                  <a:off x="8213216" y="5863266"/>
                  <a:ext cx="90360" cy="92124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53" name="Ink 152">
                  <a:extLst>
                    <a:ext uri="{FF2B5EF4-FFF2-40B4-BE49-F238E27FC236}">
                      <a16:creationId xmlns:a16="http://schemas.microsoft.com/office/drawing/2014/main" id="{B33B4861-B742-A45B-D103-4D21C586ABA1}"/>
                    </a:ext>
                  </a:extLst>
                </p14:cNvPr>
                <p14:cNvContentPartPr/>
                <p14:nvPr/>
              </p14:nvContentPartPr>
              <p14:xfrm>
                <a:off x="8323376" y="6771186"/>
                <a:ext cx="1690560" cy="83160"/>
              </p14:xfrm>
            </p:contentPart>
          </mc:Choice>
          <mc:Fallback>
            <p:pic>
              <p:nvPicPr>
                <p:cNvPr id="153" name="Ink 152">
                  <a:extLst>
                    <a:ext uri="{FF2B5EF4-FFF2-40B4-BE49-F238E27FC236}">
                      <a16:creationId xmlns:a16="http://schemas.microsoft.com/office/drawing/2014/main" id="{B33B4861-B742-A45B-D103-4D21C586ABA1}"/>
                    </a:ext>
                  </a:extLst>
                </p:cNvPr>
                <p:cNvPicPr/>
                <p:nvPr/>
              </p:nvPicPr>
              <p:blipFill>
                <a:blip r:embed="rId194"/>
                <a:stretch>
                  <a:fillRect/>
                </a:stretch>
              </p:blipFill>
              <p:spPr>
                <a:xfrm>
                  <a:off x="8314376" y="6762186"/>
                  <a:ext cx="170820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54" name="Ink 153">
                  <a:extLst>
                    <a:ext uri="{FF2B5EF4-FFF2-40B4-BE49-F238E27FC236}">
                      <a16:creationId xmlns:a16="http://schemas.microsoft.com/office/drawing/2014/main" id="{70943B71-BD57-76DB-79FA-C3CDAB327754}"/>
                    </a:ext>
                  </a:extLst>
                </p14:cNvPr>
                <p14:cNvContentPartPr/>
                <p14:nvPr/>
              </p14:nvContentPartPr>
              <p14:xfrm>
                <a:off x="9943376" y="6823026"/>
                <a:ext cx="136440" cy="27360"/>
              </p14:xfrm>
            </p:contentPart>
          </mc:Choice>
          <mc:Fallback>
            <p:pic>
              <p:nvPicPr>
                <p:cNvPr id="154" name="Ink 153">
                  <a:extLst>
                    <a:ext uri="{FF2B5EF4-FFF2-40B4-BE49-F238E27FC236}">
                      <a16:creationId xmlns:a16="http://schemas.microsoft.com/office/drawing/2014/main" id="{70943B71-BD57-76DB-79FA-C3CDAB327754}"/>
                    </a:ext>
                  </a:extLst>
                </p:cNvPr>
                <p:cNvPicPr/>
                <p:nvPr/>
              </p:nvPicPr>
              <p:blipFill>
                <a:blip r:embed="rId196"/>
                <a:stretch>
                  <a:fillRect/>
                </a:stretch>
              </p:blipFill>
              <p:spPr>
                <a:xfrm>
                  <a:off x="9934736" y="6814026"/>
                  <a:ext cx="154080" cy="4500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56" name="Ink 155">
                  <a:extLst>
                    <a:ext uri="{FF2B5EF4-FFF2-40B4-BE49-F238E27FC236}">
                      <a16:creationId xmlns:a16="http://schemas.microsoft.com/office/drawing/2014/main" id="{C7AD1D08-B97A-8314-89D7-9260E595AAC2}"/>
                    </a:ext>
                  </a:extLst>
                </p14:cNvPr>
                <p14:cNvContentPartPr/>
                <p14:nvPr/>
              </p14:nvContentPartPr>
              <p14:xfrm>
                <a:off x="7427336" y="6241626"/>
                <a:ext cx="52200" cy="151920"/>
              </p14:xfrm>
            </p:contentPart>
          </mc:Choice>
          <mc:Fallback>
            <p:pic>
              <p:nvPicPr>
                <p:cNvPr id="156" name="Ink 155">
                  <a:extLst>
                    <a:ext uri="{FF2B5EF4-FFF2-40B4-BE49-F238E27FC236}">
                      <a16:creationId xmlns:a16="http://schemas.microsoft.com/office/drawing/2014/main" id="{C7AD1D08-B97A-8314-89D7-9260E595AAC2}"/>
                    </a:ext>
                  </a:extLst>
                </p:cNvPr>
                <p:cNvPicPr/>
                <p:nvPr/>
              </p:nvPicPr>
              <p:blipFill>
                <a:blip r:embed="rId198"/>
                <a:stretch>
                  <a:fillRect/>
                </a:stretch>
              </p:blipFill>
              <p:spPr>
                <a:xfrm>
                  <a:off x="7418336" y="6232986"/>
                  <a:ext cx="6984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57" name="Ink 156">
                  <a:extLst>
                    <a:ext uri="{FF2B5EF4-FFF2-40B4-BE49-F238E27FC236}">
                      <a16:creationId xmlns:a16="http://schemas.microsoft.com/office/drawing/2014/main" id="{C2D29EFE-510E-063C-1C3E-E6F6C2FBA108}"/>
                    </a:ext>
                  </a:extLst>
                </p14:cNvPr>
                <p14:cNvContentPartPr/>
                <p14:nvPr/>
              </p14:nvContentPartPr>
              <p14:xfrm>
                <a:off x="7467656" y="6211386"/>
                <a:ext cx="48600" cy="79560"/>
              </p14:xfrm>
            </p:contentPart>
          </mc:Choice>
          <mc:Fallback>
            <p:pic>
              <p:nvPicPr>
                <p:cNvPr id="157" name="Ink 156">
                  <a:extLst>
                    <a:ext uri="{FF2B5EF4-FFF2-40B4-BE49-F238E27FC236}">
                      <a16:creationId xmlns:a16="http://schemas.microsoft.com/office/drawing/2014/main" id="{C2D29EFE-510E-063C-1C3E-E6F6C2FBA108}"/>
                    </a:ext>
                  </a:extLst>
                </p:cNvPr>
                <p:cNvPicPr/>
                <p:nvPr/>
              </p:nvPicPr>
              <p:blipFill>
                <a:blip r:embed="rId200"/>
                <a:stretch>
                  <a:fillRect/>
                </a:stretch>
              </p:blipFill>
              <p:spPr>
                <a:xfrm>
                  <a:off x="7459016" y="6202746"/>
                  <a:ext cx="66240" cy="9720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58" name="Ink 157">
                  <a:extLst>
                    <a:ext uri="{FF2B5EF4-FFF2-40B4-BE49-F238E27FC236}">
                      <a16:creationId xmlns:a16="http://schemas.microsoft.com/office/drawing/2014/main" id="{EE71845B-0BA8-EC07-C575-A998D31C6E92}"/>
                    </a:ext>
                  </a:extLst>
                </p14:cNvPr>
                <p14:cNvContentPartPr/>
                <p14:nvPr/>
              </p14:nvContentPartPr>
              <p14:xfrm>
                <a:off x="7494296" y="6218226"/>
                <a:ext cx="59040" cy="110880"/>
              </p14:xfrm>
            </p:contentPart>
          </mc:Choice>
          <mc:Fallback>
            <p:pic>
              <p:nvPicPr>
                <p:cNvPr id="158" name="Ink 157">
                  <a:extLst>
                    <a:ext uri="{FF2B5EF4-FFF2-40B4-BE49-F238E27FC236}">
                      <a16:creationId xmlns:a16="http://schemas.microsoft.com/office/drawing/2014/main" id="{EE71845B-0BA8-EC07-C575-A998D31C6E92}"/>
                    </a:ext>
                  </a:extLst>
                </p:cNvPr>
                <p:cNvPicPr/>
                <p:nvPr/>
              </p:nvPicPr>
              <p:blipFill>
                <a:blip r:embed="rId202"/>
                <a:stretch>
                  <a:fillRect/>
                </a:stretch>
              </p:blipFill>
              <p:spPr>
                <a:xfrm>
                  <a:off x="7485296" y="6209226"/>
                  <a:ext cx="7668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59" name="Ink 158">
                  <a:extLst>
                    <a:ext uri="{FF2B5EF4-FFF2-40B4-BE49-F238E27FC236}">
                      <a16:creationId xmlns:a16="http://schemas.microsoft.com/office/drawing/2014/main" id="{6E461C12-4FC2-6B22-BDF2-91CBC725BF1E}"/>
                    </a:ext>
                  </a:extLst>
                </p14:cNvPr>
                <p14:cNvContentPartPr/>
                <p14:nvPr/>
              </p14:nvContentPartPr>
              <p14:xfrm>
                <a:off x="7453976" y="6246666"/>
                <a:ext cx="116280" cy="118800"/>
              </p14:xfrm>
            </p:contentPart>
          </mc:Choice>
          <mc:Fallback>
            <p:pic>
              <p:nvPicPr>
                <p:cNvPr id="159" name="Ink 158">
                  <a:extLst>
                    <a:ext uri="{FF2B5EF4-FFF2-40B4-BE49-F238E27FC236}">
                      <a16:creationId xmlns:a16="http://schemas.microsoft.com/office/drawing/2014/main" id="{6E461C12-4FC2-6B22-BDF2-91CBC725BF1E}"/>
                    </a:ext>
                  </a:extLst>
                </p:cNvPr>
                <p:cNvPicPr/>
                <p:nvPr/>
              </p:nvPicPr>
              <p:blipFill>
                <a:blip r:embed="rId204"/>
                <a:stretch>
                  <a:fillRect/>
                </a:stretch>
              </p:blipFill>
              <p:spPr>
                <a:xfrm>
                  <a:off x="7444976" y="6237666"/>
                  <a:ext cx="13392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60" name="Ink 159">
                  <a:extLst>
                    <a:ext uri="{FF2B5EF4-FFF2-40B4-BE49-F238E27FC236}">
                      <a16:creationId xmlns:a16="http://schemas.microsoft.com/office/drawing/2014/main" id="{696F92B9-F445-3E9C-7F91-16E7A8D2FC55}"/>
                    </a:ext>
                  </a:extLst>
                </p14:cNvPr>
                <p14:cNvContentPartPr/>
                <p14:nvPr/>
              </p14:nvContentPartPr>
              <p14:xfrm>
                <a:off x="7610936" y="5982066"/>
                <a:ext cx="86040" cy="149040"/>
              </p14:xfrm>
            </p:contentPart>
          </mc:Choice>
          <mc:Fallback>
            <p:pic>
              <p:nvPicPr>
                <p:cNvPr id="160" name="Ink 159">
                  <a:extLst>
                    <a:ext uri="{FF2B5EF4-FFF2-40B4-BE49-F238E27FC236}">
                      <a16:creationId xmlns:a16="http://schemas.microsoft.com/office/drawing/2014/main" id="{696F92B9-F445-3E9C-7F91-16E7A8D2FC55}"/>
                    </a:ext>
                  </a:extLst>
                </p:cNvPr>
                <p:cNvPicPr/>
                <p:nvPr/>
              </p:nvPicPr>
              <p:blipFill>
                <a:blip r:embed="rId206"/>
                <a:stretch>
                  <a:fillRect/>
                </a:stretch>
              </p:blipFill>
              <p:spPr>
                <a:xfrm>
                  <a:off x="7601936" y="5973066"/>
                  <a:ext cx="10368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61" name="Ink 160">
                  <a:extLst>
                    <a:ext uri="{FF2B5EF4-FFF2-40B4-BE49-F238E27FC236}">
                      <a16:creationId xmlns:a16="http://schemas.microsoft.com/office/drawing/2014/main" id="{F6932BD8-9DE5-D15C-7A13-0F15DEDC522A}"/>
                    </a:ext>
                  </a:extLst>
                </p14:cNvPr>
                <p14:cNvContentPartPr/>
                <p14:nvPr/>
              </p14:nvContentPartPr>
              <p14:xfrm>
                <a:off x="7732256" y="5485266"/>
                <a:ext cx="464760" cy="562320"/>
              </p14:xfrm>
            </p:contentPart>
          </mc:Choice>
          <mc:Fallback>
            <p:pic>
              <p:nvPicPr>
                <p:cNvPr id="161" name="Ink 160">
                  <a:extLst>
                    <a:ext uri="{FF2B5EF4-FFF2-40B4-BE49-F238E27FC236}">
                      <a16:creationId xmlns:a16="http://schemas.microsoft.com/office/drawing/2014/main" id="{F6932BD8-9DE5-D15C-7A13-0F15DEDC522A}"/>
                    </a:ext>
                  </a:extLst>
                </p:cNvPr>
                <p:cNvPicPr/>
                <p:nvPr/>
              </p:nvPicPr>
              <p:blipFill>
                <a:blip r:embed="rId208"/>
                <a:stretch>
                  <a:fillRect/>
                </a:stretch>
              </p:blipFill>
              <p:spPr>
                <a:xfrm>
                  <a:off x="7723256" y="5476626"/>
                  <a:ext cx="482400" cy="579960"/>
                </a:xfrm>
                <a:prstGeom prst="rect">
                  <a:avLst/>
                </a:prstGeom>
              </p:spPr>
            </p:pic>
          </mc:Fallback>
        </mc:AlternateContent>
        <mc:AlternateContent xmlns:mc="http://schemas.openxmlformats.org/markup-compatibility/2006">
          <mc:Choice xmlns:p14="http://schemas.microsoft.com/office/powerpoint/2010/main" Requires="p14">
            <p:contentPart p14:bwMode="auto" r:id="rId209">
              <p14:nvContentPartPr>
                <p14:cNvPr id="162" name="Ink 161">
                  <a:extLst>
                    <a:ext uri="{FF2B5EF4-FFF2-40B4-BE49-F238E27FC236}">
                      <a16:creationId xmlns:a16="http://schemas.microsoft.com/office/drawing/2014/main" id="{6B1F9601-872E-8114-A9FE-3429994C424A}"/>
                    </a:ext>
                  </a:extLst>
                </p14:cNvPr>
                <p14:cNvContentPartPr/>
                <p14:nvPr/>
              </p14:nvContentPartPr>
              <p14:xfrm>
                <a:off x="8088656" y="5558706"/>
                <a:ext cx="96480" cy="66600"/>
              </p14:xfrm>
            </p:contentPart>
          </mc:Choice>
          <mc:Fallback>
            <p:pic>
              <p:nvPicPr>
                <p:cNvPr id="162" name="Ink 161">
                  <a:extLst>
                    <a:ext uri="{FF2B5EF4-FFF2-40B4-BE49-F238E27FC236}">
                      <a16:creationId xmlns:a16="http://schemas.microsoft.com/office/drawing/2014/main" id="{6B1F9601-872E-8114-A9FE-3429994C424A}"/>
                    </a:ext>
                  </a:extLst>
                </p:cNvPr>
                <p:cNvPicPr/>
                <p:nvPr/>
              </p:nvPicPr>
              <p:blipFill>
                <a:blip r:embed="rId210"/>
                <a:stretch>
                  <a:fillRect/>
                </a:stretch>
              </p:blipFill>
              <p:spPr>
                <a:xfrm>
                  <a:off x="8079656" y="5550066"/>
                  <a:ext cx="114120" cy="8424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63" name="Ink 162">
                  <a:extLst>
                    <a:ext uri="{FF2B5EF4-FFF2-40B4-BE49-F238E27FC236}">
                      <a16:creationId xmlns:a16="http://schemas.microsoft.com/office/drawing/2014/main" id="{CABADD86-61D0-495A-C7D2-72213EE6B7A3}"/>
                    </a:ext>
                  </a:extLst>
                </p14:cNvPr>
                <p14:cNvContentPartPr/>
                <p14:nvPr/>
              </p14:nvContentPartPr>
              <p14:xfrm>
                <a:off x="8231576" y="5497866"/>
                <a:ext cx="68760" cy="126000"/>
              </p14:xfrm>
            </p:contentPart>
          </mc:Choice>
          <mc:Fallback>
            <p:pic>
              <p:nvPicPr>
                <p:cNvPr id="163" name="Ink 162">
                  <a:extLst>
                    <a:ext uri="{FF2B5EF4-FFF2-40B4-BE49-F238E27FC236}">
                      <a16:creationId xmlns:a16="http://schemas.microsoft.com/office/drawing/2014/main" id="{CABADD86-61D0-495A-C7D2-72213EE6B7A3}"/>
                    </a:ext>
                  </a:extLst>
                </p:cNvPr>
                <p:cNvPicPr/>
                <p:nvPr/>
              </p:nvPicPr>
              <p:blipFill>
                <a:blip r:embed="rId212"/>
                <a:stretch>
                  <a:fillRect/>
                </a:stretch>
              </p:blipFill>
              <p:spPr>
                <a:xfrm>
                  <a:off x="8222936" y="5488866"/>
                  <a:ext cx="86400" cy="14364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65" name="Ink 164">
                  <a:extLst>
                    <a:ext uri="{FF2B5EF4-FFF2-40B4-BE49-F238E27FC236}">
                      <a16:creationId xmlns:a16="http://schemas.microsoft.com/office/drawing/2014/main" id="{FE8AB9BB-7840-4258-95BE-C37BE5AD6F5C}"/>
                    </a:ext>
                  </a:extLst>
                </p14:cNvPr>
                <p14:cNvContentPartPr/>
                <p14:nvPr/>
              </p14:nvContentPartPr>
              <p14:xfrm>
                <a:off x="10341176" y="6734106"/>
                <a:ext cx="458640" cy="335160"/>
              </p14:xfrm>
            </p:contentPart>
          </mc:Choice>
          <mc:Fallback>
            <p:pic>
              <p:nvPicPr>
                <p:cNvPr id="165" name="Ink 164">
                  <a:extLst>
                    <a:ext uri="{FF2B5EF4-FFF2-40B4-BE49-F238E27FC236}">
                      <a16:creationId xmlns:a16="http://schemas.microsoft.com/office/drawing/2014/main" id="{FE8AB9BB-7840-4258-95BE-C37BE5AD6F5C}"/>
                    </a:ext>
                  </a:extLst>
                </p:cNvPr>
                <p:cNvPicPr/>
                <p:nvPr/>
              </p:nvPicPr>
              <p:blipFill>
                <a:blip r:embed="rId214"/>
                <a:stretch>
                  <a:fillRect/>
                </a:stretch>
              </p:blipFill>
              <p:spPr>
                <a:xfrm>
                  <a:off x="10332536" y="6725466"/>
                  <a:ext cx="476280" cy="35280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66" name="Ink 165">
                  <a:extLst>
                    <a:ext uri="{FF2B5EF4-FFF2-40B4-BE49-F238E27FC236}">
                      <a16:creationId xmlns:a16="http://schemas.microsoft.com/office/drawing/2014/main" id="{6E76F7E0-18F8-D79D-F942-BEA3BF68A46A}"/>
                    </a:ext>
                  </a:extLst>
                </p14:cNvPr>
                <p14:cNvContentPartPr/>
                <p14:nvPr/>
              </p14:nvContentPartPr>
              <p14:xfrm>
                <a:off x="11061896" y="6681186"/>
                <a:ext cx="141480" cy="174960"/>
              </p14:xfrm>
            </p:contentPart>
          </mc:Choice>
          <mc:Fallback>
            <p:pic>
              <p:nvPicPr>
                <p:cNvPr id="166" name="Ink 165">
                  <a:extLst>
                    <a:ext uri="{FF2B5EF4-FFF2-40B4-BE49-F238E27FC236}">
                      <a16:creationId xmlns:a16="http://schemas.microsoft.com/office/drawing/2014/main" id="{6E76F7E0-18F8-D79D-F942-BEA3BF68A46A}"/>
                    </a:ext>
                  </a:extLst>
                </p:cNvPr>
                <p:cNvPicPr/>
                <p:nvPr/>
              </p:nvPicPr>
              <p:blipFill>
                <a:blip r:embed="rId216"/>
                <a:stretch>
                  <a:fillRect/>
                </a:stretch>
              </p:blipFill>
              <p:spPr>
                <a:xfrm>
                  <a:off x="11053256" y="6672546"/>
                  <a:ext cx="15912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67" name="Ink 166">
                  <a:extLst>
                    <a:ext uri="{FF2B5EF4-FFF2-40B4-BE49-F238E27FC236}">
                      <a16:creationId xmlns:a16="http://schemas.microsoft.com/office/drawing/2014/main" id="{5FCBBEA6-5541-C09E-18F5-62692E98C98E}"/>
                    </a:ext>
                  </a:extLst>
                </p14:cNvPr>
                <p14:cNvContentPartPr/>
                <p14:nvPr/>
              </p14:nvContentPartPr>
              <p14:xfrm>
                <a:off x="11262056" y="6612066"/>
                <a:ext cx="207720" cy="240840"/>
              </p14:xfrm>
            </p:contentPart>
          </mc:Choice>
          <mc:Fallback>
            <p:pic>
              <p:nvPicPr>
                <p:cNvPr id="167" name="Ink 166">
                  <a:extLst>
                    <a:ext uri="{FF2B5EF4-FFF2-40B4-BE49-F238E27FC236}">
                      <a16:creationId xmlns:a16="http://schemas.microsoft.com/office/drawing/2014/main" id="{5FCBBEA6-5541-C09E-18F5-62692E98C98E}"/>
                    </a:ext>
                  </a:extLst>
                </p:cNvPr>
                <p:cNvPicPr/>
                <p:nvPr/>
              </p:nvPicPr>
              <p:blipFill>
                <a:blip r:embed="rId218"/>
                <a:stretch>
                  <a:fillRect/>
                </a:stretch>
              </p:blipFill>
              <p:spPr>
                <a:xfrm>
                  <a:off x="11253416" y="6603426"/>
                  <a:ext cx="225360" cy="25848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168" name="Ink 167">
                  <a:extLst>
                    <a:ext uri="{FF2B5EF4-FFF2-40B4-BE49-F238E27FC236}">
                      <a16:creationId xmlns:a16="http://schemas.microsoft.com/office/drawing/2014/main" id="{92A16C8A-C02F-EBAC-1165-6091BF1EF7CA}"/>
                    </a:ext>
                  </a:extLst>
                </p14:cNvPr>
                <p14:cNvContentPartPr/>
                <p14:nvPr/>
              </p14:nvContentPartPr>
              <p14:xfrm>
                <a:off x="11489216" y="6476706"/>
                <a:ext cx="226080" cy="167760"/>
              </p14:xfrm>
            </p:contentPart>
          </mc:Choice>
          <mc:Fallback>
            <p:pic>
              <p:nvPicPr>
                <p:cNvPr id="168" name="Ink 167">
                  <a:extLst>
                    <a:ext uri="{FF2B5EF4-FFF2-40B4-BE49-F238E27FC236}">
                      <a16:creationId xmlns:a16="http://schemas.microsoft.com/office/drawing/2014/main" id="{92A16C8A-C02F-EBAC-1165-6091BF1EF7CA}"/>
                    </a:ext>
                  </a:extLst>
                </p:cNvPr>
                <p:cNvPicPr/>
                <p:nvPr/>
              </p:nvPicPr>
              <p:blipFill>
                <a:blip r:embed="rId220"/>
                <a:stretch>
                  <a:fillRect/>
                </a:stretch>
              </p:blipFill>
              <p:spPr>
                <a:xfrm>
                  <a:off x="11480216" y="6467706"/>
                  <a:ext cx="243720" cy="18540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169" name="Ink 168">
                  <a:extLst>
                    <a:ext uri="{FF2B5EF4-FFF2-40B4-BE49-F238E27FC236}">
                      <a16:creationId xmlns:a16="http://schemas.microsoft.com/office/drawing/2014/main" id="{7C0A120B-C788-F524-A63D-A71DDF2F1E46}"/>
                    </a:ext>
                  </a:extLst>
                </p14:cNvPr>
                <p14:cNvContentPartPr/>
                <p14:nvPr/>
              </p14:nvContentPartPr>
              <p14:xfrm>
                <a:off x="11669216" y="6472746"/>
                <a:ext cx="28080" cy="8280"/>
              </p14:xfrm>
            </p:contentPart>
          </mc:Choice>
          <mc:Fallback>
            <p:pic>
              <p:nvPicPr>
                <p:cNvPr id="169" name="Ink 168">
                  <a:extLst>
                    <a:ext uri="{FF2B5EF4-FFF2-40B4-BE49-F238E27FC236}">
                      <a16:creationId xmlns:a16="http://schemas.microsoft.com/office/drawing/2014/main" id="{7C0A120B-C788-F524-A63D-A71DDF2F1E46}"/>
                    </a:ext>
                  </a:extLst>
                </p:cNvPr>
                <p:cNvPicPr/>
                <p:nvPr/>
              </p:nvPicPr>
              <p:blipFill>
                <a:blip r:embed="rId222"/>
                <a:stretch>
                  <a:fillRect/>
                </a:stretch>
              </p:blipFill>
              <p:spPr>
                <a:xfrm>
                  <a:off x="11660216" y="6464106"/>
                  <a:ext cx="4572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170" name="Ink 169">
                  <a:extLst>
                    <a:ext uri="{FF2B5EF4-FFF2-40B4-BE49-F238E27FC236}">
                      <a16:creationId xmlns:a16="http://schemas.microsoft.com/office/drawing/2014/main" id="{FBF90B5F-59C2-C551-6709-5A36508131C1}"/>
                    </a:ext>
                  </a:extLst>
                </p14:cNvPr>
                <p14:cNvContentPartPr/>
                <p14:nvPr/>
              </p14:nvContentPartPr>
              <p14:xfrm>
                <a:off x="11785136" y="6284826"/>
                <a:ext cx="387360" cy="289080"/>
              </p14:xfrm>
            </p:contentPart>
          </mc:Choice>
          <mc:Fallback>
            <p:pic>
              <p:nvPicPr>
                <p:cNvPr id="170" name="Ink 169">
                  <a:extLst>
                    <a:ext uri="{FF2B5EF4-FFF2-40B4-BE49-F238E27FC236}">
                      <a16:creationId xmlns:a16="http://schemas.microsoft.com/office/drawing/2014/main" id="{FBF90B5F-59C2-C551-6709-5A36508131C1}"/>
                    </a:ext>
                  </a:extLst>
                </p:cNvPr>
                <p:cNvPicPr/>
                <p:nvPr/>
              </p:nvPicPr>
              <p:blipFill>
                <a:blip r:embed="rId224"/>
                <a:stretch>
                  <a:fillRect/>
                </a:stretch>
              </p:blipFill>
              <p:spPr>
                <a:xfrm>
                  <a:off x="11776496" y="6275826"/>
                  <a:ext cx="405000" cy="30672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171" name="Ink 170">
                  <a:extLst>
                    <a:ext uri="{FF2B5EF4-FFF2-40B4-BE49-F238E27FC236}">
                      <a16:creationId xmlns:a16="http://schemas.microsoft.com/office/drawing/2014/main" id="{2EE0536B-D72E-A8BA-EACE-9BE00985B04B}"/>
                    </a:ext>
                  </a:extLst>
                </p14:cNvPr>
                <p14:cNvContentPartPr/>
                <p14:nvPr/>
              </p14:nvContentPartPr>
              <p14:xfrm>
                <a:off x="12139376" y="6374106"/>
                <a:ext cx="143640" cy="58320"/>
              </p14:xfrm>
            </p:contentPart>
          </mc:Choice>
          <mc:Fallback>
            <p:pic>
              <p:nvPicPr>
                <p:cNvPr id="171" name="Ink 170">
                  <a:extLst>
                    <a:ext uri="{FF2B5EF4-FFF2-40B4-BE49-F238E27FC236}">
                      <a16:creationId xmlns:a16="http://schemas.microsoft.com/office/drawing/2014/main" id="{2EE0536B-D72E-A8BA-EACE-9BE00985B04B}"/>
                    </a:ext>
                  </a:extLst>
                </p:cNvPr>
                <p:cNvPicPr/>
                <p:nvPr/>
              </p:nvPicPr>
              <p:blipFill>
                <a:blip r:embed="rId226"/>
                <a:stretch>
                  <a:fillRect/>
                </a:stretch>
              </p:blipFill>
              <p:spPr>
                <a:xfrm>
                  <a:off x="12130736" y="6365106"/>
                  <a:ext cx="16128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72" name="Ink 171">
                  <a:extLst>
                    <a:ext uri="{FF2B5EF4-FFF2-40B4-BE49-F238E27FC236}">
                      <a16:creationId xmlns:a16="http://schemas.microsoft.com/office/drawing/2014/main" id="{3C8FAA86-3C53-A91B-A523-BBA516B76537}"/>
                    </a:ext>
                  </a:extLst>
                </p14:cNvPr>
                <p14:cNvContentPartPr/>
                <p14:nvPr/>
              </p14:nvContentPartPr>
              <p14:xfrm>
                <a:off x="12280136" y="6323706"/>
                <a:ext cx="126720" cy="55080"/>
              </p14:xfrm>
            </p:contentPart>
          </mc:Choice>
          <mc:Fallback>
            <p:pic>
              <p:nvPicPr>
                <p:cNvPr id="172" name="Ink 171">
                  <a:extLst>
                    <a:ext uri="{FF2B5EF4-FFF2-40B4-BE49-F238E27FC236}">
                      <a16:creationId xmlns:a16="http://schemas.microsoft.com/office/drawing/2014/main" id="{3C8FAA86-3C53-A91B-A523-BBA516B76537}"/>
                    </a:ext>
                  </a:extLst>
                </p:cNvPr>
                <p:cNvPicPr/>
                <p:nvPr/>
              </p:nvPicPr>
              <p:blipFill>
                <a:blip r:embed="rId228"/>
                <a:stretch>
                  <a:fillRect/>
                </a:stretch>
              </p:blipFill>
              <p:spPr>
                <a:xfrm>
                  <a:off x="12271496" y="6315066"/>
                  <a:ext cx="144360" cy="7272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74" name="Ink 173">
                  <a:extLst>
                    <a:ext uri="{FF2B5EF4-FFF2-40B4-BE49-F238E27FC236}">
                      <a16:creationId xmlns:a16="http://schemas.microsoft.com/office/drawing/2014/main" id="{4BE44E5C-E6C8-6AAA-D28A-583674C971B2}"/>
                    </a:ext>
                  </a:extLst>
                </p14:cNvPr>
                <p14:cNvContentPartPr/>
                <p14:nvPr/>
              </p14:nvContentPartPr>
              <p14:xfrm>
                <a:off x="8339936" y="6554826"/>
                <a:ext cx="24840" cy="5760"/>
              </p14:xfrm>
            </p:contentPart>
          </mc:Choice>
          <mc:Fallback>
            <p:pic>
              <p:nvPicPr>
                <p:cNvPr id="174" name="Ink 173">
                  <a:extLst>
                    <a:ext uri="{FF2B5EF4-FFF2-40B4-BE49-F238E27FC236}">
                      <a16:creationId xmlns:a16="http://schemas.microsoft.com/office/drawing/2014/main" id="{4BE44E5C-E6C8-6AAA-D28A-583674C971B2}"/>
                    </a:ext>
                  </a:extLst>
                </p:cNvPr>
                <p:cNvPicPr/>
                <p:nvPr/>
              </p:nvPicPr>
              <p:blipFill>
                <a:blip r:embed="rId230"/>
                <a:stretch>
                  <a:fillRect/>
                </a:stretch>
              </p:blipFill>
              <p:spPr>
                <a:xfrm>
                  <a:off x="8330936" y="6545826"/>
                  <a:ext cx="4248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75" name="Ink 174">
                  <a:extLst>
                    <a:ext uri="{FF2B5EF4-FFF2-40B4-BE49-F238E27FC236}">
                      <a16:creationId xmlns:a16="http://schemas.microsoft.com/office/drawing/2014/main" id="{5E23CC99-34FC-9319-38A5-695379DEA29D}"/>
                    </a:ext>
                  </a:extLst>
                </p14:cNvPr>
                <p14:cNvContentPartPr/>
                <p14:nvPr/>
              </p14:nvContentPartPr>
              <p14:xfrm>
                <a:off x="8568176" y="6725106"/>
                <a:ext cx="18720" cy="124920"/>
              </p14:xfrm>
            </p:contentPart>
          </mc:Choice>
          <mc:Fallback>
            <p:pic>
              <p:nvPicPr>
                <p:cNvPr id="175" name="Ink 174">
                  <a:extLst>
                    <a:ext uri="{FF2B5EF4-FFF2-40B4-BE49-F238E27FC236}">
                      <a16:creationId xmlns:a16="http://schemas.microsoft.com/office/drawing/2014/main" id="{5E23CC99-34FC-9319-38A5-695379DEA29D}"/>
                    </a:ext>
                  </a:extLst>
                </p:cNvPr>
                <p:cNvPicPr/>
                <p:nvPr/>
              </p:nvPicPr>
              <p:blipFill>
                <a:blip r:embed="rId232"/>
                <a:stretch>
                  <a:fillRect/>
                </a:stretch>
              </p:blipFill>
              <p:spPr>
                <a:xfrm>
                  <a:off x="8559536" y="6716106"/>
                  <a:ext cx="3636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76" name="Ink 175">
                  <a:extLst>
                    <a:ext uri="{FF2B5EF4-FFF2-40B4-BE49-F238E27FC236}">
                      <a16:creationId xmlns:a16="http://schemas.microsoft.com/office/drawing/2014/main" id="{53A37001-858D-D35F-435B-DD0DE957B11D}"/>
                    </a:ext>
                  </a:extLst>
                </p14:cNvPr>
                <p14:cNvContentPartPr/>
                <p14:nvPr/>
              </p14:nvContentPartPr>
              <p14:xfrm>
                <a:off x="8888576" y="6709626"/>
                <a:ext cx="5040" cy="113760"/>
              </p14:xfrm>
            </p:contentPart>
          </mc:Choice>
          <mc:Fallback>
            <p:pic>
              <p:nvPicPr>
                <p:cNvPr id="176" name="Ink 175">
                  <a:extLst>
                    <a:ext uri="{FF2B5EF4-FFF2-40B4-BE49-F238E27FC236}">
                      <a16:creationId xmlns:a16="http://schemas.microsoft.com/office/drawing/2014/main" id="{53A37001-858D-D35F-435B-DD0DE957B11D}"/>
                    </a:ext>
                  </a:extLst>
                </p:cNvPr>
                <p:cNvPicPr/>
                <p:nvPr/>
              </p:nvPicPr>
              <p:blipFill>
                <a:blip r:embed="rId234"/>
                <a:stretch>
                  <a:fillRect/>
                </a:stretch>
              </p:blipFill>
              <p:spPr>
                <a:xfrm>
                  <a:off x="8879576" y="6700626"/>
                  <a:ext cx="226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77" name="Ink 176">
                  <a:extLst>
                    <a:ext uri="{FF2B5EF4-FFF2-40B4-BE49-F238E27FC236}">
                      <a16:creationId xmlns:a16="http://schemas.microsoft.com/office/drawing/2014/main" id="{D4073A71-EA10-D3DD-8068-0DC8B4752256}"/>
                    </a:ext>
                  </a:extLst>
                </p14:cNvPr>
                <p14:cNvContentPartPr/>
                <p14:nvPr/>
              </p14:nvContentPartPr>
              <p14:xfrm>
                <a:off x="9149216" y="6708546"/>
                <a:ext cx="29520" cy="130320"/>
              </p14:xfrm>
            </p:contentPart>
          </mc:Choice>
          <mc:Fallback>
            <p:pic>
              <p:nvPicPr>
                <p:cNvPr id="177" name="Ink 176">
                  <a:extLst>
                    <a:ext uri="{FF2B5EF4-FFF2-40B4-BE49-F238E27FC236}">
                      <a16:creationId xmlns:a16="http://schemas.microsoft.com/office/drawing/2014/main" id="{D4073A71-EA10-D3DD-8068-0DC8B4752256}"/>
                    </a:ext>
                  </a:extLst>
                </p:cNvPr>
                <p:cNvPicPr/>
                <p:nvPr/>
              </p:nvPicPr>
              <p:blipFill>
                <a:blip r:embed="rId236"/>
                <a:stretch>
                  <a:fillRect/>
                </a:stretch>
              </p:blipFill>
              <p:spPr>
                <a:xfrm>
                  <a:off x="9140576" y="6699546"/>
                  <a:ext cx="47160" cy="14796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178" name="Ink 177">
                  <a:extLst>
                    <a:ext uri="{FF2B5EF4-FFF2-40B4-BE49-F238E27FC236}">
                      <a16:creationId xmlns:a16="http://schemas.microsoft.com/office/drawing/2014/main" id="{5157A71D-4168-5F11-3FEA-54B30DB3B226}"/>
                    </a:ext>
                  </a:extLst>
                </p14:cNvPr>
                <p14:cNvContentPartPr/>
                <p14:nvPr/>
              </p14:nvContentPartPr>
              <p14:xfrm>
                <a:off x="9429656" y="6729066"/>
                <a:ext cx="32400" cy="122760"/>
              </p14:xfrm>
            </p:contentPart>
          </mc:Choice>
          <mc:Fallback>
            <p:pic>
              <p:nvPicPr>
                <p:cNvPr id="178" name="Ink 177">
                  <a:extLst>
                    <a:ext uri="{FF2B5EF4-FFF2-40B4-BE49-F238E27FC236}">
                      <a16:creationId xmlns:a16="http://schemas.microsoft.com/office/drawing/2014/main" id="{5157A71D-4168-5F11-3FEA-54B30DB3B226}"/>
                    </a:ext>
                  </a:extLst>
                </p:cNvPr>
                <p:cNvPicPr/>
                <p:nvPr/>
              </p:nvPicPr>
              <p:blipFill>
                <a:blip r:embed="rId238"/>
                <a:stretch>
                  <a:fillRect/>
                </a:stretch>
              </p:blipFill>
              <p:spPr>
                <a:xfrm>
                  <a:off x="9420656" y="6720066"/>
                  <a:ext cx="50040" cy="14040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179" name="Ink 178">
                  <a:extLst>
                    <a:ext uri="{FF2B5EF4-FFF2-40B4-BE49-F238E27FC236}">
                      <a16:creationId xmlns:a16="http://schemas.microsoft.com/office/drawing/2014/main" id="{F15B69D1-18FF-3C68-8B20-FCCC4CFDCC09}"/>
                    </a:ext>
                  </a:extLst>
                </p14:cNvPr>
                <p14:cNvContentPartPr/>
                <p14:nvPr/>
              </p14:nvContentPartPr>
              <p14:xfrm>
                <a:off x="9696416" y="6741666"/>
                <a:ext cx="35280" cy="135000"/>
              </p14:xfrm>
            </p:contentPart>
          </mc:Choice>
          <mc:Fallback>
            <p:pic>
              <p:nvPicPr>
                <p:cNvPr id="179" name="Ink 178">
                  <a:extLst>
                    <a:ext uri="{FF2B5EF4-FFF2-40B4-BE49-F238E27FC236}">
                      <a16:creationId xmlns:a16="http://schemas.microsoft.com/office/drawing/2014/main" id="{F15B69D1-18FF-3C68-8B20-FCCC4CFDCC09}"/>
                    </a:ext>
                  </a:extLst>
                </p:cNvPr>
                <p:cNvPicPr/>
                <p:nvPr/>
              </p:nvPicPr>
              <p:blipFill>
                <a:blip r:embed="rId240"/>
                <a:stretch>
                  <a:fillRect/>
                </a:stretch>
              </p:blipFill>
              <p:spPr>
                <a:xfrm>
                  <a:off x="9687776" y="6732666"/>
                  <a:ext cx="5292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80" name="Ink 179">
                  <a:extLst>
                    <a:ext uri="{FF2B5EF4-FFF2-40B4-BE49-F238E27FC236}">
                      <a16:creationId xmlns:a16="http://schemas.microsoft.com/office/drawing/2014/main" id="{0ED9DF74-CDD0-481A-37E1-2EC453D8EF60}"/>
                    </a:ext>
                  </a:extLst>
                </p14:cNvPr>
                <p14:cNvContentPartPr/>
                <p14:nvPr/>
              </p14:nvContentPartPr>
              <p14:xfrm>
                <a:off x="9967496" y="6771906"/>
                <a:ext cx="45720" cy="160920"/>
              </p14:xfrm>
            </p:contentPart>
          </mc:Choice>
          <mc:Fallback>
            <p:pic>
              <p:nvPicPr>
                <p:cNvPr id="180" name="Ink 179">
                  <a:extLst>
                    <a:ext uri="{FF2B5EF4-FFF2-40B4-BE49-F238E27FC236}">
                      <a16:creationId xmlns:a16="http://schemas.microsoft.com/office/drawing/2014/main" id="{0ED9DF74-CDD0-481A-37E1-2EC453D8EF60}"/>
                    </a:ext>
                  </a:extLst>
                </p:cNvPr>
                <p:cNvPicPr/>
                <p:nvPr/>
              </p:nvPicPr>
              <p:blipFill>
                <a:blip r:embed="rId242"/>
                <a:stretch>
                  <a:fillRect/>
                </a:stretch>
              </p:blipFill>
              <p:spPr>
                <a:xfrm>
                  <a:off x="9958856" y="6762906"/>
                  <a:ext cx="6336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181" name="Ink 180">
                  <a:extLst>
                    <a:ext uri="{FF2B5EF4-FFF2-40B4-BE49-F238E27FC236}">
                      <a16:creationId xmlns:a16="http://schemas.microsoft.com/office/drawing/2014/main" id="{83F96631-784B-DF03-B69A-8DEEE7B06991}"/>
                    </a:ext>
                  </a:extLst>
                </p14:cNvPr>
                <p14:cNvContentPartPr/>
                <p14:nvPr/>
              </p14:nvContentPartPr>
              <p14:xfrm>
                <a:off x="10193936" y="6793506"/>
                <a:ext cx="10800" cy="28800"/>
              </p14:xfrm>
            </p:contentPart>
          </mc:Choice>
          <mc:Fallback>
            <p:pic>
              <p:nvPicPr>
                <p:cNvPr id="181" name="Ink 180">
                  <a:extLst>
                    <a:ext uri="{FF2B5EF4-FFF2-40B4-BE49-F238E27FC236}">
                      <a16:creationId xmlns:a16="http://schemas.microsoft.com/office/drawing/2014/main" id="{83F96631-784B-DF03-B69A-8DEEE7B06991}"/>
                    </a:ext>
                  </a:extLst>
                </p:cNvPr>
                <p:cNvPicPr/>
                <p:nvPr/>
              </p:nvPicPr>
              <p:blipFill>
                <a:blip r:embed="rId244"/>
                <a:stretch>
                  <a:fillRect/>
                </a:stretch>
              </p:blipFill>
              <p:spPr>
                <a:xfrm>
                  <a:off x="10185296" y="6784866"/>
                  <a:ext cx="2844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182" name="Ink 181">
                  <a:extLst>
                    <a:ext uri="{FF2B5EF4-FFF2-40B4-BE49-F238E27FC236}">
                      <a16:creationId xmlns:a16="http://schemas.microsoft.com/office/drawing/2014/main" id="{D1B1556F-E868-A8F5-8B25-BFC342F33B96}"/>
                    </a:ext>
                  </a:extLst>
                </p14:cNvPr>
                <p14:cNvContentPartPr/>
                <p14:nvPr/>
              </p14:nvContentPartPr>
              <p14:xfrm>
                <a:off x="10072256" y="6757146"/>
                <a:ext cx="230400" cy="172440"/>
              </p14:xfrm>
            </p:contentPart>
          </mc:Choice>
          <mc:Fallback>
            <p:pic>
              <p:nvPicPr>
                <p:cNvPr id="182" name="Ink 181">
                  <a:extLst>
                    <a:ext uri="{FF2B5EF4-FFF2-40B4-BE49-F238E27FC236}">
                      <a16:creationId xmlns:a16="http://schemas.microsoft.com/office/drawing/2014/main" id="{D1B1556F-E868-A8F5-8B25-BFC342F33B96}"/>
                    </a:ext>
                  </a:extLst>
                </p:cNvPr>
                <p:cNvPicPr/>
                <p:nvPr/>
              </p:nvPicPr>
              <p:blipFill>
                <a:blip r:embed="rId246"/>
                <a:stretch>
                  <a:fillRect/>
                </a:stretch>
              </p:blipFill>
              <p:spPr>
                <a:xfrm>
                  <a:off x="10063256" y="6748506"/>
                  <a:ext cx="24804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84" name="Ink 183">
                  <a:extLst>
                    <a:ext uri="{FF2B5EF4-FFF2-40B4-BE49-F238E27FC236}">
                      <a16:creationId xmlns:a16="http://schemas.microsoft.com/office/drawing/2014/main" id="{342B480A-65DE-E7AC-7C7E-B0473C586CE3}"/>
                    </a:ext>
                  </a:extLst>
                </p14:cNvPr>
                <p14:cNvContentPartPr/>
                <p14:nvPr/>
              </p14:nvContentPartPr>
              <p14:xfrm>
                <a:off x="8338136" y="6546546"/>
                <a:ext cx="513360" cy="28440"/>
              </p14:xfrm>
            </p:contentPart>
          </mc:Choice>
          <mc:Fallback>
            <p:pic>
              <p:nvPicPr>
                <p:cNvPr id="184" name="Ink 183">
                  <a:extLst>
                    <a:ext uri="{FF2B5EF4-FFF2-40B4-BE49-F238E27FC236}">
                      <a16:creationId xmlns:a16="http://schemas.microsoft.com/office/drawing/2014/main" id="{342B480A-65DE-E7AC-7C7E-B0473C586CE3}"/>
                    </a:ext>
                  </a:extLst>
                </p:cNvPr>
                <p:cNvPicPr/>
                <p:nvPr/>
              </p:nvPicPr>
              <p:blipFill>
                <a:blip r:embed="rId248"/>
                <a:stretch>
                  <a:fillRect/>
                </a:stretch>
              </p:blipFill>
              <p:spPr>
                <a:xfrm>
                  <a:off x="8329496" y="6537906"/>
                  <a:ext cx="53100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186" name="Ink 185">
                  <a:extLst>
                    <a:ext uri="{FF2B5EF4-FFF2-40B4-BE49-F238E27FC236}">
                      <a16:creationId xmlns:a16="http://schemas.microsoft.com/office/drawing/2014/main" id="{33623DD8-D31D-6A89-CF2F-FA21FF0491BD}"/>
                    </a:ext>
                  </a:extLst>
                </p14:cNvPr>
                <p14:cNvContentPartPr/>
                <p14:nvPr/>
              </p14:nvContentPartPr>
              <p14:xfrm>
                <a:off x="9130496" y="5988906"/>
                <a:ext cx="489600" cy="454680"/>
              </p14:xfrm>
            </p:contentPart>
          </mc:Choice>
          <mc:Fallback>
            <p:pic>
              <p:nvPicPr>
                <p:cNvPr id="186" name="Ink 185">
                  <a:extLst>
                    <a:ext uri="{FF2B5EF4-FFF2-40B4-BE49-F238E27FC236}">
                      <a16:creationId xmlns:a16="http://schemas.microsoft.com/office/drawing/2014/main" id="{33623DD8-D31D-6A89-CF2F-FA21FF0491BD}"/>
                    </a:ext>
                  </a:extLst>
                </p:cNvPr>
                <p:cNvPicPr/>
                <p:nvPr/>
              </p:nvPicPr>
              <p:blipFill>
                <a:blip r:embed="rId250"/>
                <a:stretch>
                  <a:fillRect/>
                </a:stretch>
              </p:blipFill>
              <p:spPr>
                <a:xfrm>
                  <a:off x="9121856" y="5980266"/>
                  <a:ext cx="507240" cy="47232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187" name="Ink 186">
                  <a:extLst>
                    <a:ext uri="{FF2B5EF4-FFF2-40B4-BE49-F238E27FC236}">
                      <a16:creationId xmlns:a16="http://schemas.microsoft.com/office/drawing/2014/main" id="{64C8B04F-A233-1E7F-4618-D2C9B063DFC0}"/>
                    </a:ext>
                  </a:extLst>
                </p14:cNvPr>
                <p14:cNvContentPartPr/>
                <p14:nvPr/>
              </p14:nvContentPartPr>
              <p14:xfrm>
                <a:off x="9640976" y="5996106"/>
                <a:ext cx="357840" cy="55800"/>
              </p14:xfrm>
            </p:contentPart>
          </mc:Choice>
          <mc:Fallback>
            <p:pic>
              <p:nvPicPr>
                <p:cNvPr id="187" name="Ink 186">
                  <a:extLst>
                    <a:ext uri="{FF2B5EF4-FFF2-40B4-BE49-F238E27FC236}">
                      <a16:creationId xmlns:a16="http://schemas.microsoft.com/office/drawing/2014/main" id="{64C8B04F-A233-1E7F-4618-D2C9B063DFC0}"/>
                    </a:ext>
                  </a:extLst>
                </p:cNvPr>
                <p:cNvPicPr/>
                <p:nvPr/>
              </p:nvPicPr>
              <p:blipFill>
                <a:blip r:embed="rId252"/>
                <a:stretch>
                  <a:fillRect/>
                </a:stretch>
              </p:blipFill>
              <p:spPr>
                <a:xfrm>
                  <a:off x="9632336" y="5987106"/>
                  <a:ext cx="375480" cy="7344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88" name="Ink 187">
                  <a:extLst>
                    <a:ext uri="{FF2B5EF4-FFF2-40B4-BE49-F238E27FC236}">
                      <a16:creationId xmlns:a16="http://schemas.microsoft.com/office/drawing/2014/main" id="{F24FE62A-E3BA-AF40-38BE-5334DEB20037}"/>
                    </a:ext>
                  </a:extLst>
                </p14:cNvPr>
                <p14:cNvContentPartPr/>
                <p14:nvPr/>
              </p14:nvContentPartPr>
              <p14:xfrm>
                <a:off x="10029776" y="5296266"/>
                <a:ext cx="757080" cy="737640"/>
              </p14:xfrm>
            </p:contentPart>
          </mc:Choice>
          <mc:Fallback>
            <p:pic>
              <p:nvPicPr>
                <p:cNvPr id="188" name="Ink 187">
                  <a:extLst>
                    <a:ext uri="{FF2B5EF4-FFF2-40B4-BE49-F238E27FC236}">
                      <a16:creationId xmlns:a16="http://schemas.microsoft.com/office/drawing/2014/main" id="{F24FE62A-E3BA-AF40-38BE-5334DEB20037}"/>
                    </a:ext>
                  </a:extLst>
                </p:cNvPr>
                <p:cNvPicPr/>
                <p:nvPr/>
              </p:nvPicPr>
              <p:blipFill>
                <a:blip r:embed="rId254"/>
                <a:stretch>
                  <a:fillRect/>
                </a:stretch>
              </p:blipFill>
              <p:spPr>
                <a:xfrm>
                  <a:off x="10020776" y="5287266"/>
                  <a:ext cx="774720" cy="75528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190" name="Ink 189">
                  <a:extLst>
                    <a:ext uri="{FF2B5EF4-FFF2-40B4-BE49-F238E27FC236}">
                      <a16:creationId xmlns:a16="http://schemas.microsoft.com/office/drawing/2014/main" id="{73CE1466-8341-7734-4589-B55104845A5C}"/>
                    </a:ext>
                  </a:extLst>
                </p14:cNvPr>
                <p14:cNvContentPartPr/>
                <p14:nvPr/>
              </p14:nvContentPartPr>
              <p14:xfrm>
                <a:off x="8163896" y="6207066"/>
                <a:ext cx="83520" cy="28080"/>
              </p14:xfrm>
            </p:contentPart>
          </mc:Choice>
          <mc:Fallback>
            <p:pic>
              <p:nvPicPr>
                <p:cNvPr id="190" name="Ink 189">
                  <a:extLst>
                    <a:ext uri="{FF2B5EF4-FFF2-40B4-BE49-F238E27FC236}">
                      <a16:creationId xmlns:a16="http://schemas.microsoft.com/office/drawing/2014/main" id="{73CE1466-8341-7734-4589-B55104845A5C}"/>
                    </a:ext>
                  </a:extLst>
                </p:cNvPr>
                <p:cNvPicPr/>
                <p:nvPr/>
              </p:nvPicPr>
              <p:blipFill>
                <a:blip r:embed="rId256"/>
                <a:stretch>
                  <a:fillRect/>
                </a:stretch>
              </p:blipFill>
              <p:spPr>
                <a:xfrm>
                  <a:off x="8155256" y="6198426"/>
                  <a:ext cx="101160" cy="4572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191" name="Ink 190">
                  <a:extLst>
                    <a:ext uri="{FF2B5EF4-FFF2-40B4-BE49-F238E27FC236}">
                      <a16:creationId xmlns:a16="http://schemas.microsoft.com/office/drawing/2014/main" id="{11852D84-1AC6-5241-B91A-14F512F280F5}"/>
                    </a:ext>
                  </a:extLst>
                </p14:cNvPr>
                <p14:cNvContentPartPr/>
                <p14:nvPr/>
              </p14:nvContentPartPr>
              <p14:xfrm>
                <a:off x="8381336" y="6190506"/>
                <a:ext cx="51840" cy="12600"/>
              </p14:xfrm>
            </p:contentPart>
          </mc:Choice>
          <mc:Fallback>
            <p:pic>
              <p:nvPicPr>
                <p:cNvPr id="191" name="Ink 190">
                  <a:extLst>
                    <a:ext uri="{FF2B5EF4-FFF2-40B4-BE49-F238E27FC236}">
                      <a16:creationId xmlns:a16="http://schemas.microsoft.com/office/drawing/2014/main" id="{11852D84-1AC6-5241-B91A-14F512F280F5}"/>
                    </a:ext>
                  </a:extLst>
                </p:cNvPr>
                <p:cNvPicPr/>
                <p:nvPr/>
              </p:nvPicPr>
              <p:blipFill>
                <a:blip r:embed="rId258"/>
                <a:stretch>
                  <a:fillRect/>
                </a:stretch>
              </p:blipFill>
              <p:spPr>
                <a:xfrm>
                  <a:off x="8372336" y="6181506"/>
                  <a:ext cx="6948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192" name="Ink 191">
                  <a:extLst>
                    <a:ext uri="{FF2B5EF4-FFF2-40B4-BE49-F238E27FC236}">
                      <a16:creationId xmlns:a16="http://schemas.microsoft.com/office/drawing/2014/main" id="{DDCA2B74-4A18-0B12-D778-9CE616FD20EB}"/>
                    </a:ext>
                  </a:extLst>
                </p14:cNvPr>
                <p14:cNvContentPartPr/>
                <p14:nvPr/>
              </p14:nvContentPartPr>
              <p14:xfrm>
                <a:off x="8584376" y="6181866"/>
                <a:ext cx="80640" cy="12600"/>
              </p14:xfrm>
            </p:contentPart>
          </mc:Choice>
          <mc:Fallback>
            <p:pic>
              <p:nvPicPr>
                <p:cNvPr id="192" name="Ink 191">
                  <a:extLst>
                    <a:ext uri="{FF2B5EF4-FFF2-40B4-BE49-F238E27FC236}">
                      <a16:creationId xmlns:a16="http://schemas.microsoft.com/office/drawing/2014/main" id="{DDCA2B74-4A18-0B12-D778-9CE616FD20EB}"/>
                    </a:ext>
                  </a:extLst>
                </p:cNvPr>
                <p:cNvPicPr/>
                <p:nvPr/>
              </p:nvPicPr>
              <p:blipFill>
                <a:blip r:embed="rId260"/>
                <a:stretch>
                  <a:fillRect/>
                </a:stretch>
              </p:blipFill>
              <p:spPr>
                <a:xfrm>
                  <a:off x="8575376" y="6173226"/>
                  <a:ext cx="9828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193" name="Ink 192">
                  <a:extLst>
                    <a:ext uri="{FF2B5EF4-FFF2-40B4-BE49-F238E27FC236}">
                      <a16:creationId xmlns:a16="http://schemas.microsoft.com/office/drawing/2014/main" id="{E39D79F0-8213-9801-0279-922099A56D71}"/>
                    </a:ext>
                  </a:extLst>
                </p14:cNvPr>
                <p14:cNvContentPartPr/>
                <p14:nvPr/>
              </p14:nvContentPartPr>
              <p14:xfrm>
                <a:off x="8794976" y="6158106"/>
                <a:ext cx="261360" cy="19800"/>
              </p14:xfrm>
            </p:contentPart>
          </mc:Choice>
          <mc:Fallback>
            <p:pic>
              <p:nvPicPr>
                <p:cNvPr id="193" name="Ink 192">
                  <a:extLst>
                    <a:ext uri="{FF2B5EF4-FFF2-40B4-BE49-F238E27FC236}">
                      <a16:creationId xmlns:a16="http://schemas.microsoft.com/office/drawing/2014/main" id="{E39D79F0-8213-9801-0279-922099A56D71}"/>
                    </a:ext>
                  </a:extLst>
                </p:cNvPr>
                <p:cNvPicPr/>
                <p:nvPr/>
              </p:nvPicPr>
              <p:blipFill>
                <a:blip r:embed="rId262"/>
                <a:stretch>
                  <a:fillRect/>
                </a:stretch>
              </p:blipFill>
              <p:spPr>
                <a:xfrm>
                  <a:off x="8785976" y="6149466"/>
                  <a:ext cx="27900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194" name="Ink 193">
                  <a:extLst>
                    <a:ext uri="{FF2B5EF4-FFF2-40B4-BE49-F238E27FC236}">
                      <a16:creationId xmlns:a16="http://schemas.microsoft.com/office/drawing/2014/main" id="{13FBED8C-D36C-6764-A8B6-C72F0DD62926}"/>
                    </a:ext>
                  </a:extLst>
                </p14:cNvPr>
                <p14:cNvContentPartPr/>
                <p14:nvPr/>
              </p14:nvContentPartPr>
              <p14:xfrm>
                <a:off x="9073256" y="6155946"/>
                <a:ext cx="342720" cy="30600"/>
              </p14:xfrm>
            </p:contentPart>
          </mc:Choice>
          <mc:Fallback>
            <p:pic>
              <p:nvPicPr>
                <p:cNvPr id="194" name="Ink 193">
                  <a:extLst>
                    <a:ext uri="{FF2B5EF4-FFF2-40B4-BE49-F238E27FC236}">
                      <a16:creationId xmlns:a16="http://schemas.microsoft.com/office/drawing/2014/main" id="{13FBED8C-D36C-6764-A8B6-C72F0DD62926}"/>
                    </a:ext>
                  </a:extLst>
                </p:cNvPr>
                <p:cNvPicPr/>
                <p:nvPr/>
              </p:nvPicPr>
              <p:blipFill>
                <a:blip r:embed="rId264"/>
                <a:stretch>
                  <a:fillRect/>
                </a:stretch>
              </p:blipFill>
              <p:spPr>
                <a:xfrm>
                  <a:off x="9064616" y="6147306"/>
                  <a:ext cx="36036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195" name="Ink 194">
                  <a:extLst>
                    <a:ext uri="{FF2B5EF4-FFF2-40B4-BE49-F238E27FC236}">
                      <a16:creationId xmlns:a16="http://schemas.microsoft.com/office/drawing/2014/main" id="{56DA8C13-24DE-6526-AA3E-BFD9918B2894}"/>
                    </a:ext>
                  </a:extLst>
                </p14:cNvPr>
                <p14:cNvContentPartPr/>
                <p14:nvPr/>
              </p14:nvContentPartPr>
              <p14:xfrm>
                <a:off x="8360456" y="5921586"/>
                <a:ext cx="174600" cy="156600"/>
              </p14:xfrm>
            </p:contentPart>
          </mc:Choice>
          <mc:Fallback>
            <p:pic>
              <p:nvPicPr>
                <p:cNvPr id="195" name="Ink 194">
                  <a:extLst>
                    <a:ext uri="{FF2B5EF4-FFF2-40B4-BE49-F238E27FC236}">
                      <a16:creationId xmlns:a16="http://schemas.microsoft.com/office/drawing/2014/main" id="{56DA8C13-24DE-6526-AA3E-BFD9918B2894}"/>
                    </a:ext>
                  </a:extLst>
                </p:cNvPr>
                <p:cNvPicPr/>
                <p:nvPr/>
              </p:nvPicPr>
              <p:blipFill>
                <a:blip r:embed="rId266"/>
                <a:stretch>
                  <a:fillRect/>
                </a:stretch>
              </p:blipFill>
              <p:spPr>
                <a:xfrm>
                  <a:off x="8351456" y="5912586"/>
                  <a:ext cx="19224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196" name="Ink 195">
                  <a:extLst>
                    <a:ext uri="{FF2B5EF4-FFF2-40B4-BE49-F238E27FC236}">
                      <a16:creationId xmlns:a16="http://schemas.microsoft.com/office/drawing/2014/main" id="{A7C369EE-22AD-5EA1-D483-0DDE119B5820}"/>
                    </a:ext>
                  </a:extLst>
                </p14:cNvPr>
                <p14:cNvContentPartPr/>
                <p14:nvPr/>
              </p14:nvContentPartPr>
              <p14:xfrm>
                <a:off x="8343896" y="5995746"/>
                <a:ext cx="98640" cy="110880"/>
              </p14:xfrm>
            </p:contentPart>
          </mc:Choice>
          <mc:Fallback>
            <p:pic>
              <p:nvPicPr>
                <p:cNvPr id="196" name="Ink 195">
                  <a:extLst>
                    <a:ext uri="{FF2B5EF4-FFF2-40B4-BE49-F238E27FC236}">
                      <a16:creationId xmlns:a16="http://schemas.microsoft.com/office/drawing/2014/main" id="{A7C369EE-22AD-5EA1-D483-0DDE119B5820}"/>
                    </a:ext>
                  </a:extLst>
                </p:cNvPr>
                <p:cNvPicPr/>
                <p:nvPr/>
              </p:nvPicPr>
              <p:blipFill>
                <a:blip r:embed="rId268"/>
                <a:stretch>
                  <a:fillRect/>
                </a:stretch>
              </p:blipFill>
              <p:spPr>
                <a:xfrm>
                  <a:off x="8334896" y="5987106"/>
                  <a:ext cx="11628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269">
              <p14:nvContentPartPr>
                <p14:cNvPr id="198" name="Ink 197">
                  <a:extLst>
                    <a:ext uri="{FF2B5EF4-FFF2-40B4-BE49-F238E27FC236}">
                      <a16:creationId xmlns:a16="http://schemas.microsoft.com/office/drawing/2014/main" id="{85B7D562-F52C-C2D8-DEFC-6EB328274AA0}"/>
                    </a:ext>
                  </a:extLst>
                </p14:cNvPr>
                <p14:cNvContentPartPr/>
                <p14:nvPr/>
              </p14:nvContentPartPr>
              <p14:xfrm>
                <a:off x="8615696" y="5579586"/>
                <a:ext cx="45360" cy="208440"/>
              </p14:xfrm>
            </p:contentPart>
          </mc:Choice>
          <mc:Fallback>
            <p:pic>
              <p:nvPicPr>
                <p:cNvPr id="198" name="Ink 197">
                  <a:extLst>
                    <a:ext uri="{FF2B5EF4-FFF2-40B4-BE49-F238E27FC236}">
                      <a16:creationId xmlns:a16="http://schemas.microsoft.com/office/drawing/2014/main" id="{85B7D562-F52C-C2D8-DEFC-6EB328274AA0}"/>
                    </a:ext>
                  </a:extLst>
                </p:cNvPr>
                <p:cNvPicPr/>
                <p:nvPr/>
              </p:nvPicPr>
              <p:blipFill>
                <a:blip r:embed="rId270"/>
                <a:stretch>
                  <a:fillRect/>
                </a:stretch>
              </p:blipFill>
              <p:spPr>
                <a:xfrm>
                  <a:off x="8606696" y="5570946"/>
                  <a:ext cx="63000" cy="22608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199" name="Ink 198">
                  <a:extLst>
                    <a:ext uri="{FF2B5EF4-FFF2-40B4-BE49-F238E27FC236}">
                      <a16:creationId xmlns:a16="http://schemas.microsoft.com/office/drawing/2014/main" id="{4346BD9B-AE4C-7886-BEA8-3D98E3CA2E55}"/>
                    </a:ext>
                  </a:extLst>
                </p14:cNvPr>
                <p14:cNvContentPartPr/>
                <p14:nvPr/>
              </p14:nvContentPartPr>
              <p14:xfrm>
                <a:off x="8609576" y="5458986"/>
                <a:ext cx="250920" cy="280080"/>
              </p14:xfrm>
            </p:contentPart>
          </mc:Choice>
          <mc:Fallback>
            <p:pic>
              <p:nvPicPr>
                <p:cNvPr id="199" name="Ink 198">
                  <a:extLst>
                    <a:ext uri="{FF2B5EF4-FFF2-40B4-BE49-F238E27FC236}">
                      <a16:creationId xmlns:a16="http://schemas.microsoft.com/office/drawing/2014/main" id="{4346BD9B-AE4C-7886-BEA8-3D98E3CA2E55}"/>
                    </a:ext>
                  </a:extLst>
                </p:cNvPr>
                <p:cNvPicPr/>
                <p:nvPr/>
              </p:nvPicPr>
              <p:blipFill>
                <a:blip r:embed="rId272"/>
                <a:stretch>
                  <a:fillRect/>
                </a:stretch>
              </p:blipFill>
              <p:spPr>
                <a:xfrm>
                  <a:off x="8600576" y="5449986"/>
                  <a:ext cx="268560" cy="297720"/>
                </a:xfrm>
                <a:prstGeom prst="rect">
                  <a:avLst/>
                </a:prstGeom>
              </p:spPr>
            </p:pic>
          </mc:Fallback>
        </mc:AlternateContent>
        <mc:AlternateContent xmlns:mc="http://schemas.openxmlformats.org/markup-compatibility/2006">
          <mc:Choice xmlns:p14="http://schemas.microsoft.com/office/powerpoint/2010/main" Requires="p14">
            <p:contentPart p14:bwMode="auto" r:id="rId273">
              <p14:nvContentPartPr>
                <p14:cNvPr id="200" name="Ink 199">
                  <a:extLst>
                    <a:ext uri="{FF2B5EF4-FFF2-40B4-BE49-F238E27FC236}">
                      <a16:creationId xmlns:a16="http://schemas.microsoft.com/office/drawing/2014/main" id="{93556298-F7D2-40D6-E916-3316CAE65707}"/>
                    </a:ext>
                  </a:extLst>
                </p14:cNvPr>
                <p14:cNvContentPartPr/>
                <p14:nvPr/>
              </p14:nvContentPartPr>
              <p14:xfrm>
                <a:off x="8872736" y="5482026"/>
                <a:ext cx="61200" cy="107280"/>
              </p14:xfrm>
            </p:contentPart>
          </mc:Choice>
          <mc:Fallback>
            <p:pic>
              <p:nvPicPr>
                <p:cNvPr id="200" name="Ink 199">
                  <a:extLst>
                    <a:ext uri="{FF2B5EF4-FFF2-40B4-BE49-F238E27FC236}">
                      <a16:creationId xmlns:a16="http://schemas.microsoft.com/office/drawing/2014/main" id="{93556298-F7D2-40D6-E916-3316CAE65707}"/>
                    </a:ext>
                  </a:extLst>
                </p:cNvPr>
                <p:cNvPicPr/>
                <p:nvPr/>
              </p:nvPicPr>
              <p:blipFill>
                <a:blip r:embed="rId274"/>
                <a:stretch>
                  <a:fillRect/>
                </a:stretch>
              </p:blipFill>
              <p:spPr>
                <a:xfrm>
                  <a:off x="8864096" y="5473026"/>
                  <a:ext cx="7884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201" name="Ink 200">
                  <a:extLst>
                    <a:ext uri="{FF2B5EF4-FFF2-40B4-BE49-F238E27FC236}">
                      <a16:creationId xmlns:a16="http://schemas.microsoft.com/office/drawing/2014/main" id="{D492D0E4-80F3-5489-C88E-3C31D777F43F}"/>
                    </a:ext>
                  </a:extLst>
                </p14:cNvPr>
                <p14:cNvContentPartPr/>
                <p14:nvPr/>
              </p14:nvContentPartPr>
              <p14:xfrm>
                <a:off x="8981096" y="5431626"/>
                <a:ext cx="66240" cy="99000"/>
              </p14:xfrm>
            </p:contentPart>
          </mc:Choice>
          <mc:Fallback>
            <p:pic>
              <p:nvPicPr>
                <p:cNvPr id="201" name="Ink 200">
                  <a:extLst>
                    <a:ext uri="{FF2B5EF4-FFF2-40B4-BE49-F238E27FC236}">
                      <a16:creationId xmlns:a16="http://schemas.microsoft.com/office/drawing/2014/main" id="{D492D0E4-80F3-5489-C88E-3C31D777F43F}"/>
                    </a:ext>
                  </a:extLst>
                </p:cNvPr>
                <p:cNvPicPr/>
                <p:nvPr/>
              </p:nvPicPr>
              <p:blipFill>
                <a:blip r:embed="rId276"/>
                <a:stretch>
                  <a:fillRect/>
                </a:stretch>
              </p:blipFill>
              <p:spPr>
                <a:xfrm>
                  <a:off x="8972096" y="5422626"/>
                  <a:ext cx="8388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277">
              <p14:nvContentPartPr>
                <p14:cNvPr id="202" name="Ink 201">
                  <a:extLst>
                    <a:ext uri="{FF2B5EF4-FFF2-40B4-BE49-F238E27FC236}">
                      <a16:creationId xmlns:a16="http://schemas.microsoft.com/office/drawing/2014/main" id="{3D7B5994-ACBF-52D7-B18B-096B85D9D8C1}"/>
                    </a:ext>
                  </a:extLst>
                </p14:cNvPr>
                <p14:cNvContentPartPr/>
                <p14:nvPr/>
              </p14:nvContentPartPr>
              <p14:xfrm>
                <a:off x="9079016" y="5375106"/>
                <a:ext cx="61200" cy="102240"/>
              </p14:xfrm>
            </p:contentPart>
          </mc:Choice>
          <mc:Fallback>
            <p:pic>
              <p:nvPicPr>
                <p:cNvPr id="202" name="Ink 201">
                  <a:extLst>
                    <a:ext uri="{FF2B5EF4-FFF2-40B4-BE49-F238E27FC236}">
                      <a16:creationId xmlns:a16="http://schemas.microsoft.com/office/drawing/2014/main" id="{3D7B5994-ACBF-52D7-B18B-096B85D9D8C1}"/>
                    </a:ext>
                  </a:extLst>
                </p:cNvPr>
                <p:cNvPicPr/>
                <p:nvPr/>
              </p:nvPicPr>
              <p:blipFill>
                <a:blip r:embed="rId278"/>
                <a:stretch>
                  <a:fillRect/>
                </a:stretch>
              </p:blipFill>
              <p:spPr>
                <a:xfrm>
                  <a:off x="9070016" y="5366466"/>
                  <a:ext cx="7884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279">
              <p14:nvContentPartPr>
                <p14:cNvPr id="203" name="Ink 202">
                  <a:extLst>
                    <a:ext uri="{FF2B5EF4-FFF2-40B4-BE49-F238E27FC236}">
                      <a16:creationId xmlns:a16="http://schemas.microsoft.com/office/drawing/2014/main" id="{0B88AAB3-33A2-F3FC-BC2B-892925720B78}"/>
                    </a:ext>
                  </a:extLst>
                </p14:cNvPr>
                <p14:cNvContentPartPr/>
                <p14:nvPr/>
              </p14:nvContentPartPr>
              <p14:xfrm>
                <a:off x="9136256" y="5210586"/>
                <a:ext cx="238680" cy="194040"/>
              </p14:xfrm>
            </p:contentPart>
          </mc:Choice>
          <mc:Fallback>
            <p:pic>
              <p:nvPicPr>
                <p:cNvPr id="203" name="Ink 202">
                  <a:extLst>
                    <a:ext uri="{FF2B5EF4-FFF2-40B4-BE49-F238E27FC236}">
                      <a16:creationId xmlns:a16="http://schemas.microsoft.com/office/drawing/2014/main" id="{0B88AAB3-33A2-F3FC-BC2B-892925720B78}"/>
                    </a:ext>
                  </a:extLst>
                </p:cNvPr>
                <p:cNvPicPr/>
                <p:nvPr/>
              </p:nvPicPr>
              <p:blipFill>
                <a:blip r:embed="rId280"/>
                <a:stretch>
                  <a:fillRect/>
                </a:stretch>
              </p:blipFill>
              <p:spPr>
                <a:xfrm>
                  <a:off x="9127256" y="5201946"/>
                  <a:ext cx="256320"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281">
              <p14:nvContentPartPr>
                <p14:cNvPr id="204" name="Ink 203">
                  <a:extLst>
                    <a:ext uri="{FF2B5EF4-FFF2-40B4-BE49-F238E27FC236}">
                      <a16:creationId xmlns:a16="http://schemas.microsoft.com/office/drawing/2014/main" id="{B6F72A6A-71AB-9732-F6CE-C73F0D244FC0}"/>
                    </a:ext>
                  </a:extLst>
                </p14:cNvPr>
                <p14:cNvContentPartPr/>
                <p14:nvPr/>
              </p14:nvContentPartPr>
              <p14:xfrm>
                <a:off x="9393296" y="5111586"/>
                <a:ext cx="81360" cy="175680"/>
              </p14:xfrm>
            </p:contentPart>
          </mc:Choice>
          <mc:Fallback>
            <p:pic>
              <p:nvPicPr>
                <p:cNvPr id="204" name="Ink 203">
                  <a:extLst>
                    <a:ext uri="{FF2B5EF4-FFF2-40B4-BE49-F238E27FC236}">
                      <a16:creationId xmlns:a16="http://schemas.microsoft.com/office/drawing/2014/main" id="{B6F72A6A-71AB-9732-F6CE-C73F0D244FC0}"/>
                    </a:ext>
                  </a:extLst>
                </p:cNvPr>
                <p:cNvPicPr/>
                <p:nvPr/>
              </p:nvPicPr>
              <p:blipFill>
                <a:blip r:embed="rId282"/>
                <a:stretch>
                  <a:fillRect/>
                </a:stretch>
              </p:blipFill>
              <p:spPr>
                <a:xfrm>
                  <a:off x="9384656" y="5102946"/>
                  <a:ext cx="99000"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283">
              <p14:nvContentPartPr>
                <p14:cNvPr id="205" name="Ink 204">
                  <a:extLst>
                    <a:ext uri="{FF2B5EF4-FFF2-40B4-BE49-F238E27FC236}">
                      <a16:creationId xmlns:a16="http://schemas.microsoft.com/office/drawing/2014/main" id="{93DA251A-7D14-2594-20FD-FF737D5ED39A}"/>
                    </a:ext>
                  </a:extLst>
                </p14:cNvPr>
                <p14:cNvContentPartPr/>
                <p14:nvPr/>
              </p14:nvContentPartPr>
              <p14:xfrm>
                <a:off x="9514616" y="5032746"/>
                <a:ext cx="64440" cy="216000"/>
              </p14:xfrm>
            </p:contentPart>
          </mc:Choice>
          <mc:Fallback>
            <p:pic>
              <p:nvPicPr>
                <p:cNvPr id="205" name="Ink 204">
                  <a:extLst>
                    <a:ext uri="{FF2B5EF4-FFF2-40B4-BE49-F238E27FC236}">
                      <a16:creationId xmlns:a16="http://schemas.microsoft.com/office/drawing/2014/main" id="{93DA251A-7D14-2594-20FD-FF737D5ED39A}"/>
                    </a:ext>
                  </a:extLst>
                </p:cNvPr>
                <p:cNvPicPr/>
                <p:nvPr/>
              </p:nvPicPr>
              <p:blipFill>
                <a:blip r:embed="rId284"/>
                <a:stretch>
                  <a:fillRect/>
                </a:stretch>
              </p:blipFill>
              <p:spPr>
                <a:xfrm>
                  <a:off x="9505616" y="5024106"/>
                  <a:ext cx="8208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285">
              <p14:nvContentPartPr>
                <p14:cNvPr id="206" name="Ink 205">
                  <a:extLst>
                    <a:ext uri="{FF2B5EF4-FFF2-40B4-BE49-F238E27FC236}">
                      <a16:creationId xmlns:a16="http://schemas.microsoft.com/office/drawing/2014/main" id="{ADFC76D2-34F2-84E8-E7E0-C4516DFE5D29}"/>
                    </a:ext>
                  </a:extLst>
                </p14:cNvPr>
                <p14:cNvContentPartPr/>
                <p14:nvPr/>
              </p14:nvContentPartPr>
              <p14:xfrm>
                <a:off x="8773016" y="5732946"/>
                <a:ext cx="243720" cy="257400"/>
              </p14:xfrm>
            </p:contentPart>
          </mc:Choice>
          <mc:Fallback>
            <p:pic>
              <p:nvPicPr>
                <p:cNvPr id="206" name="Ink 205">
                  <a:extLst>
                    <a:ext uri="{FF2B5EF4-FFF2-40B4-BE49-F238E27FC236}">
                      <a16:creationId xmlns:a16="http://schemas.microsoft.com/office/drawing/2014/main" id="{ADFC76D2-34F2-84E8-E7E0-C4516DFE5D29}"/>
                    </a:ext>
                  </a:extLst>
                </p:cNvPr>
                <p:cNvPicPr/>
                <p:nvPr/>
              </p:nvPicPr>
              <p:blipFill>
                <a:blip r:embed="rId286"/>
                <a:stretch>
                  <a:fillRect/>
                </a:stretch>
              </p:blipFill>
              <p:spPr>
                <a:xfrm>
                  <a:off x="8764376" y="5723946"/>
                  <a:ext cx="261360" cy="275040"/>
                </a:xfrm>
                <a:prstGeom prst="rect">
                  <a:avLst/>
                </a:prstGeom>
              </p:spPr>
            </p:pic>
          </mc:Fallback>
        </mc:AlternateContent>
        <mc:AlternateContent xmlns:mc="http://schemas.openxmlformats.org/markup-compatibility/2006">
          <mc:Choice xmlns:p14="http://schemas.microsoft.com/office/powerpoint/2010/main" Requires="p14">
            <p:contentPart p14:bwMode="auto" r:id="rId287">
              <p14:nvContentPartPr>
                <p14:cNvPr id="207" name="Ink 206">
                  <a:extLst>
                    <a:ext uri="{FF2B5EF4-FFF2-40B4-BE49-F238E27FC236}">
                      <a16:creationId xmlns:a16="http://schemas.microsoft.com/office/drawing/2014/main" id="{BE42286F-25A6-3087-74F6-2A9913B924F0}"/>
                    </a:ext>
                  </a:extLst>
                </p14:cNvPr>
                <p14:cNvContentPartPr/>
                <p14:nvPr/>
              </p14:nvContentPartPr>
              <p14:xfrm>
                <a:off x="8960936" y="5686866"/>
                <a:ext cx="14760" cy="1080"/>
              </p14:xfrm>
            </p:contentPart>
          </mc:Choice>
          <mc:Fallback>
            <p:pic>
              <p:nvPicPr>
                <p:cNvPr id="207" name="Ink 206">
                  <a:extLst>
                    <a:ext uri="{FF2B5EF4-FFF2-40B4-BE49-F238E27FC236}">
                      <a16:creationId xmlns:a16="http://schemas.microsoft.com/office/drawing/2014/main" id="{BE42286F-25A6-3087-74F6-2A9913B924F0}"/>
                    </a:ext>
                  </a:extLst>
                </p:cNvPr>
                <p:cNvPicPr/>
                <p:nvPr/>
              </p:nvPicPr>
              <p:blipFill>
                <a:blip r:embed="rId288"/>
                <a:stretch>
                  <a:fillRect/>
                </a:stretch>
              </p:blipFill>
              <p:spPr>
                <a:xfrm>
                  <a:off x="8952296" y="5677866"/>
                  <a:ext cx="32400" cy="1872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209" name="Ink 208">
                  <a:extLst>
                    <a:ext uri="{FF2B5EF4-FFF2-40B4-BE49-F238E27FC236}">
                      <a16:creationId xmlns:a16="http://schemas.microsoft.com/office/drawing/2014/main" id="{22A2D100-60FC-D23A-FAEA-A22B163B9079}"/>
                    </a:ext>
                  </a:extLst>
                </p14:cNvPr>
                <p14:cNvContentPartPr/>
                <p14:nvPr/>
              </p14:nvContentPartPr>
              <p14:xfrm>
                <a:off x="9027536" y="5356386"/>
                <a:ext cx="504720" cy="423360"/>
              </p14:xfrm>
            </p:contentPart>
          </mc:Choice>
          <mc:Fallback>
            <p:pic>
              <p:nvPicPr>
                <p:cNvPr id="209" name="Ink 208">
                  <a:extLst>
                    <a:ext uri="{FF2B5EF4-FFF2-40B4-BE49-F238E27FC236}">
                      <a16:creationId xmlns:a16="http://schemas.microsoft.com/office/drawing/2014/main" id="{22A2D100-60FC-D23A-FAEA-A22B163B9079}"/>
                    </a:ext>
                  </a:extLst>
                </p:cNvPr>
                <p:cNvPicPr/>
                <p:nvPr/>
              </p:nvPicPr>
              <p:blipFill>
                <a:blip r:embed="rId290"/>
                <a:stretch>
                  <a:fillRect/>
                </a:stretch>
              </p:blipFill>
              <p:spPr>
                <a:xfrm>
                  <a:off x="9018536" y="5347746"/>
                  <a:ext cx="522360" cy="441000"/>
                </a:xfrm>
                <a:prstGeom prst="rect">
                  <a:avLst/>
                </a:prstGeom>
              </p:spPr>
            </p:pic>
          </mc:Fallback>
        </mc:AlternateContent>
        <mc:AlternateContent xmlns:mc="http://schemas.openxmlformats.org/markup-compatibility/2006">
          <mc:Choice xmlns:p14="http://schemas.microsoft.com/office/powerpoint/2010/main" Requires="p14">
            <p:contentPart p14:bwMode="auto" r:id="rId291">
              <p14:nvContentPartPr>
                <p14:cNvPr id="211" name="Ink 210">
                  <a:extLst>
                    <a:ext uri="{FF2B5EF4-FFF2-40B4-BE49-F238E27FC236}">
                      <a16:creationId xmlns:a16="http://schemas.microsoft.com/office/drawing/2014/main" id="{33C6E2DA-3EA8-24A1-A552-B6245CBE866A}"/>
                    </a:ext>
                  </a:extLst>
                </p14:cNvPr>
                <p14:cNvContentPartPr/>
                <p14:nvPr/>
              </p14:nvContentPartPr>
              <p14:xfrm>
                <a:off x="8147696" y="6302826"/>
                <a:ext cx="32040" cy="280800"/>
              </p14:xfrm>
            </p:contentPart>
          </mc:Choice>
          <mc:Fallback>
            <p:pic>
              <p:nvPicPr>
                <p:cNvPr id="211" name="Ink 210">
                  <a:extLst>
                    <a:ext uri="{FF2B5EF4-FFF2-40B4-BE49-F238E27FC236}">
                      <a16:creationId xmlns:a16="http://schemas.microsoft.com/office/drawing/2014/main" id="{33C6E2DA-3EA8-24A1-A552-B6245CBE866A}"/>
                    </a:ext>
                  </a:extLst>
                </p:cNvPr>
                <p:cNvPicPr/>
                <p:nvPr/>
              </p:nvPicPr>
              <p:blipFill>
                <a:blip r:embed="rId292"/>
                <a:stretch>
                  <a:fillRect/>
                </a:stretch>
              </p:blipFill>
              <p:spPr>
                <a:xfrm>
                  <a:off x="8138696" y="6294186"/>
                  <a:ext cx="49680" cy="298440"/>
                </a:xfrm>
                <a:prstGeom prst="rect">
                  <a:avLst/>
                </a:prstGeom>
              </p:spPr>
            </p:pic>
          </mc:Fallback>
        </mc:AlternateContent>
        <mc:AlternateContent xmlns:mc="http://schemas.openxmlformats.org/markup-compatibility/2006">
          <mc:Choice xmlns:p14="http://schemas.microsoft.com/office/powerpoint/2010/main" Requires="p14">
            <p:contentPart p14:bwMode="auto" r:id="rId293">
              <p14:nvContentPartPr>
                <p14:cNvPr id="212" name="Ink 211">
                  <a:extLst>
                    <a:ext uri="{FF2B5EF4-FFF2-40B4-BE49-F238E27FC236}">
                      <a16:creationId xmlns:a16="http://schemas.microsoft.com/office/drawing/2014/main" id="{6093E429-B6FE-D32B-C40D-6517D2D207A0}"/>
                    </a:ext>
                  </a:extLst>
                </p14:cNvPr>
                <p14:cNvContentPartPr/>
                <p14:nvPr/>
              </p14:nvContentPartPr>
              <p14:xfrm>
                <a:off x="8126096" y="6524946"/>
                <a:ext cx="81360" cy="102240"/>
              </p14:xfrm>
            </p:contentPart>
          </mc:Choice>
          <mc:Fallback>
            <p:pic>
              <p:nvPicPr>
                <p:cNvPr id="212" name="Ink 211">
                  <a:extLst>
                    <a:ext uri="{FF2B5EF4-FFF2-40B4-BE49-F238E27FC236}">
                      <a16:creationId xmlns:a16="http://schemas.microsoft.com/office/drawing/2014/main" id="{6093E429-B6FE-D32B-C40D-6517D2D207A0}"/>
                    </a:ext>
                  </a:extLst>
                </p:cNvPr>
                <p:cNvPicPr/>
                <p:nvPr/>
              </p:nvPicPr>
              <p:blipFill>
                <a:blip r:embed="rId294"/>
                <a:stretch>
                  <a:fillRect/>
                </a:stretch>
              </p:blipFill>
              <p:spPr>
                <a:xfrm>
                  <a:off x="8117096" y="6515946"/>
                  <a:ext cx="99000" cy="119880"/>
                </a:xfrm>
                <a:prstGeom prst="rect">
                  <a:avLst/>
                </a:prstGeom>
              </p:spPr>
            </p:pic>
          </mc:Fallback>
        </mc:AlternateContent>
      </p:grpSp>
    </p:spTree>
    <p:extLst>
      <p:ext uri="{BB962C8B-B14F-4D97-AF65-F5344CB8AC3E}">
        <p14:creationId xmlns:p14="http://schemas.microsoft.com/office/powerpoint/2010/main" val="426620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243453" y="529847"/>
            <a:ext cx="5031362" cy="3697935"/>
          </a:xfrm>
          <a:prstGeom prst="rect">
            <a:avLst/>
          </a:prstGeom>
          <a:noFill/>
        </p:spPr>
        <p:txBody>
          <a:bodyPr wrap="square" rtlCol="0">
            <a:spAutoFit/>
          </a:bodyPr>
          <a:lstStyle/>
          <a:p>
            <a:pPr defTabSz="775208"/>
            <a:r>
              <a:rPr lang="en-US" sz="2130" dirty="0">
                <a:solidFill>
                  <a:prstClr val="black"/>
                </a:solidFill>
                <a:latin typeface="Calibri"/>
              </a:rPr>
              <a:t>DNA Sequencing - Determining the Order of Bases in the DNA.</a:t>
            </a:r>
          </a:p>
          <a:p>
            <a:pPr defTabSz="775208"/>
            <a:r>
              <a:rPr lang="en-US" sz="2130" dirty="0">
                <a:solidFill>
                  <a:prstClr val="black"/>
                </a:solidFill>
                <a:latin typeface="Calibri"/>
              </a:rPr>
              <a:t>Sanger Sequencing:</a:t>
            </a:r>
          </a:p>
          <a:p>
            <a:pPr marL="242273" indent="-242273" defTabSz="775208">
              <a:buFont typeface="Arial" panose="020B0604020202020204" pitchFamily="34" charset="0"/>
              <a:buChar char="•"/>
            </a:pPr>
            <a:r>
              <a:rPr lang="en-US" sz="2130" dirty="0">
                <a:solidFill>
                  <a:prstClr val="black"/>
                </a:solidFill>
                <a:latin typeface="Calibri"/>
              </a:rPr>
              <a:t>Second method to generate long (~1000 base) sequence information (an earlier chemical method developed by Gilbert proved to be impractical for most laboratories (hydrazine = rocket fuel was required)</a:t>
            </a:r>
          </a:p>
          <a:p>
            <a:pPr marL="242273" indent="-242273" defTabSz="775208">
              <a:buFont typeface="Arial" panose="020B0604020202020204" pitchFamily="34" charset="0"/>
              <a:buChar char="•"/>
            </a:pPr>
            <a:r>
              <a:rPr lang="en-US" sz="2130" dirty="0">
                <a:solidFill>
                  <a:prstClr val="black"/>
                </a:solidFill>
                <a:latin typeface="Calibri"/>
              </a:rPr>
              <a:t>Sanger was awarded his 2</a:t>
            </a:r>
            <a:r>
              <a:rPr lang="en-US" sz="2130" baseline="30000" dirty="0">
                <a:solidFill>
                  <a:prstClr val="black"/>
                </a:solidFill>
                <a:latin typeface="Calibri"/>
              </a:rPr>
              <a:t>nd</a:t>
            </a:r>
            <a:r>
              <a:rPr lang="en-US" sz="2130" dirty="0">
                <a:solidFill>
                  <a:prstClr val="black"/>
                </a:solidFill>
                <a:latin typeface="Calibri"/>
              </a:rPr>
              <a:t> Nobel prize for this work in 1980, shared with Gilbert.</a:t>
            </a:r>
          </a:p>
        </p:txBody>
      </p:sp>
      <p:pic>
        <p:nvPicPr>
          <p:cNvPr id="6" name="Sanger Sequencing">
            <a:hlinkClick r:id="" action="ppaction://media"/>
            <a:extLst>
              <a:ext uri="{FF2B5EF4-FFF2-40B4-BE49-F238E27FC236}">
                <a16:creationId xmlns:a16="http://schemas.microsoft.com/office/drawing/2014/main" id="{5636E833-B2A1-40F1-8C48-0CFBCD0E49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93645" y="874787"/>
            <a:ext cx="3926388" cy="2208593"/>
          </a:xfrm>
          <a:prstGeom prst="rect">
            <a:avLst/>
          </a:prstGeom>
        </p:spPr>
      </p:pic>
      <p:sp>
        <p:nvSpPr>
          <p:cNvPr id="2" name="TextBox 1">
            <a:extLst>
              <a:ext uri="{FF2B5EF4-FFF2-40B4-BE49-F238E27FC236}">
                <a16:creationId xmlns:a16="http://schemas.microsoft.com/office/drawing/2014/main" id="{B5A49790-28EC-49DE-A288-DA465B123A18}"/>
              </a:ext>
            </a:extLst>
          </p:cNvPr>
          <p:cNvSpPr txBox="1"/>
          <p:nvPr/>
        </p:nvSpPr>
        <p:spPr>
          <a:xfrm>
            <a:off x="6776342" y="3091335"/>
            <a:ext cx="3377357" cy="977383"/>
          </a:xfrm>
          <a:prstGeom prst="rect">
            <a:avLst/>
          </a:prstGeom>
          <a:noFill/>
        </p:spPr>
        <p:txBody>
          <a:bodyPr wrap="square" rtlCol="0">
            <a:spAutoFit/>
          </a:bodyPr>
          <a:lstStyle/>
          <a:p>
            <a:pPr defTabSz="775208"/>
            <a:r>
              <a:rPr lang="en-US" sz="1917" dirty="0">
                <a:solidFill>
                  <a:prstClr val="black"/>
                </a:solidFill>
                <a:latin typeface="Calibri"/>
              </a:rPr>
              <a:t>Determine the position of all four bases in a DNA strand = Sequence (video)</a:t>
            </a:r>
          </a:p>
        </p:txBody>
      </p:sp>
      <p:sp>
        <p:nvSpPr>
          <p:cNvPr id="5" name="Rectangle 2">
            <a:extLst>
              <a:ext uri="{FF2B5EF4-FFF2-40B4-BE49-F238E27FC236}">
                <a16:creationId xmlns:a16="http://schemas.microsoft.com/office/drawing/2014/main" id="{0D2AFAFC-98D4-411E-BF9C-707CD9181338}"/>
              </a:ext>
            </a:extLst>
          </p:cNvPr>
          <p:cNvSpPr txBox="1">
            <a:spLocks noChangeArrowheads="1"/>
          </p:cNvSpPr>
          <p:nvPr/>
        </p:nvSpPr>
        <p:spPr>
          <a:xfrm>
            <a:off x="2220400" y="63217"/>
            <a:ext cx="8248763" cy="42281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75208"/>
            <a:r>
              <a:rPr lang="en-US" sz="2982" dirty="0">
                <a:solidFill>
                  <a:prstClr val="black"/>
                </a:solidFill>
                <a:latin typeface="Calibri"/>
              </a:rPr>
              <a:t>DNA Sequencing – Sanger (dideoxy) Sequencing</a:t>
            </a:r>
            <a:br>
              <a:rPr lang="en-US" sz="2982" dirty="0">
                <a:solidFill>
                  <a:prstClr val="black"/>
                </a:solidFill>
                <a:latin typeface="Calibri"/>
              </a:rPr>
            </a:br>
            <a:endParaRPr lang="en-US" sz="2982" dirty="0">
              <a:solidFill>
                <a:prstClr val="black"/>
              </a:solidFill>
              <a:latin typeface="Calibri"/>
            </a:endParaRPr>
          </a:p>
        </p:txBody>
      </p:sp>
      <p:grpSp>
        <p:nvGrpSpPr>
          <p:cNvPr id="3" name="Group 2">
            <a:extLst>
              <a:ext uri="{FF2B5EF4-FFF2-40B4-BE49-F238E27FC236}">
                <a16:creationId xmlns:a16="http://schemas.microsoft.com/office/drawing/2014/main" id="{754AD472-A9CD-9BDF-FEE4-B142AB7FE272}"/>
              </a:ext>
            </a:extLst>
          </p:cNvPr>
          <p:cNvGrpSpPr/>
          <p:nvPr/>
        </p:nvGrpSpPr>
        <p:grpSpPr>
          <a:xfrm>
            <a:off x="304836" y="6036254"/>
            <a:ext cx="11993809" cy="870428"/>
            <a:chOff x="1637035" y="4321582"/>
            <a:chExt cx="11993809" cy="870428"/>
          </a:xfrm>
        </p:grpSpPr>
        <p:sp>
          <p:nvSpPr>
            <p:cNvPr id="19" name="TextBox 18">
              <a:extLst>
                <a:ext uri="{FF2B5EF4-FFF2-40B4-BE49-F238E27FC236}">
                  <a16:creationId xmlns:a16="http://schemas.microsoft.com/office/drawing/2014/main" id="{E094EF39-7A54-49AE-B323-4BB45DE30D67}"/>
                </a:ext>
              </a:extLst>
            </p:cNvPr>
            <p:cNvSpPr txBox="1"/>
            <p:nvPr/>
          </p:nvSpPr>
          <p:spPr>
            <a:xfrm>
              <a:off x="3539492" y="4653467"/>
              <a:ext cx="10091352" cy="354584"/>
            </a:xfrm>
            <a:prstGeom prst="rect">
              <a:avLst/>
            </a:prstGeom>
            <a:noFill/>
          </p:spPr>
          <p:txBody>
            <a:bodyPr wrap="none" rtlCol="0">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                5’</a:t>
              </a:r>
              <a:r>
                <a:rPr lang="en-US" sz="1704" spc="128" dirty="0">
                  <a:solidFill>
                    <a:prstClr val="black"/>
                  </a:solidFill>
                  <a:highlight>
                    <a:srgbClr val="FFFF00"/>
                  </a:highlight>
                  <a:latin typeface="Courier New" panose="02070309020205020404" pitchFamily="49" charset="0"/>
                  <a:cs typeface="Courier New" panose="02070309020205020404" pitchFamily="49" charset="0"/>
                </a:rPr>
                <a:t>C-A-T-A-T-G</a:t>
              </a:r>
              <a:r>
                <a:rPr lang="en-US" sz="1704" spc="128" dirty="0">
                  <a:solidFill>
                    <a:prstClr val="black"/>
                  </a:solidFill>
                  <a:latin typeface="Courier New" panose="02070309020205020404" pitchFamily="49" charset="0"/>
                  <a:cs typeface="Courier New" panose="02070309020205020404" pitchFamily="49" charset="0"/>
                </a:rPr>
                <a:t>-</a:t>
              </a:r>
              <a:r>
                <a:rPr lang="en-US" sz="1704" spc="128" dirty="0">
                  <a:solidFill>
                    <a:prstClr val="black"/>
                  </a:solidFill>
                  <a:highlight>
                    <a:srgbClr val="C0C0C0"/>
                  </a:highlight>
                  <a:latin typeface="Courier New" panose="02070309020205020404" pitchFamily="49" charset="0"/>
                  <a:cs typeface="Courier New" panose="02070309020205020404" pitchFamily="49" charset="0"/>
                </a:rPr>
                <a:t>G-T-A-A-T-C-C-G-G-T-A-C-G-T-G-C-A----</a:t>
              </a:r>
            </a:p>
          </p:txBody>
        </p:sp>
        <p:sp>
          <p:nvSpPr>
            <p:cNvPr id="12" name="TextBox 11">
              <a:extLst>
                <a:ext uri="{FF2B5EF4-FFF2-40B4-BE49-F238E27FC236}">
                  <a16:creationId xmlns:a16="http://schemas.microsoft.com/office/drawing/2014/main" id="{520D8430-1518-4ED5-A964-8422E480F4CB}"/>
                </a:ext>
              </a:extLst>
            </p:cNvPr>
            <p:cNvSpPr txBox="1"/>
            <p:nvPr/>
          </p:nvSpPr>
          <p:spPr>
            <a:xfrm>
              <a:off x="1637035" y="4837426"/>
              <a:ext cx="998991" cy="354584"/>
            </a:xfrm>
            <a:prstGeom prst="rect">
              <a:avLst/>
            </a:prstGeom>
            <a:noFill/>
          </p:spPr>
          <p:txBody>
            <a:bodyPr wrap="none" rtlCol="0">
              <a:spAutoFit/>
            </a:bodyPr>
            <a:lstStyle/>
            <a:p>
              <a:r>
                <a:rPr lang="en-US" sz="1704" i="1" dirty="0"/>
                <a:t>Template</a:t>
              </a:r>
            </a:p>
          </p:txBody>
        </p:sp>
        <p:sp>
          <p:nvSpPr>
            <p:cNvPr id="14" name="TextBox 13">
              <a:extLst>
                <a:ext uri="{FF2B5EF4-FFF2-40B4-BE49-F238E27FC236}">
                  <a16:creationId xmlns:a16="http://schemas.microsoft.com/office/drawing/2014/main" id="{81480A72-D60A-4211-A293-AFEBF65E2702}"/>
                </a:ext>
              </a:extLst>
            </p:cNvPr>
            <p:cNvSpPr txBox="1"/>
            <p:nvPr/>
          </p:nvSpPr>
          <p:spPr>
            <a:xfrm>
              <a:off x="7976680" y="4321582"/>
              <a:ext cx="2775440" cy="330219"/>
            </a:xfrm>
            <a:prstGeom prst="rect">
              <a:avLst/>
            </a:prstGeom>
            <a:noFill/>
          </p:spPr>
          <p:txBody>
            <a:bodyPr wrap="none" rtlCol="0">
              <a:spAutoFit/>
            </a:bodyPr>
            <a:lstStyle/>
            <a:p>
              <a:r>
                <a:rPr lang="en-US" sz="1546" i="1" dirty="0"/>
                <a:t>Sequenced region (~1000 bases)</a:t>
              </a:r>
            </a:p>
          </p:txBody>
        </p:sp>
        <p:cxnSp>
          <p:nvCxnSpPr>
            <p:cNvPr id="16" name="Straight Arrow Connector 15">
              <a:extLst>
                <a:ext uri="{FF2B5EF4-FFF2-40B4-BE49-F238E27FC236}">
                  <a16:creationId xmlns:a16="http://schemas.microsoft.com/office/drawing/2014/main" id="{647784A7-7E82-4769-A5B2-F0EF6DE97F6B}"/>
                </a:ext>
              </a:extLst>
            </p:cNvPr>
            <p:cNvCxnSpPr>
              <a:cxnSpLocks/>
            </p:cNvCxnSpPr>
            <p:nvPr/>
          </p:nvCxnSpPr>
          <p:spPr>
            <a:xfrm flipV="1">
              <a:off x="8108541" y="4606085"/>
              <a:ext cx="4707376" cy="4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3716756C-9855-498E-9BA4-38D021FF100B}"/>
              </a:ext>
            </a:extLst>
          </p:cNvPr>
          <p:cNvPicPr>
            <a:picLocks noChangeAspect="1"/>
          </p:cNvPicPr>
          <p:nvPr/>
        </p:nvPicPr>
        <p:blipFill>
          <a:blip r:embed="rId6"/>
          <a:stretch>
            <a:fillRect/>
          </a:stretch>
        </p:blipFill>
        <p:spPr>
          <a:xfrm>
            <a:off x="5591235" y="2174444"/>
            <a:ext cx="774228" cy="1161341"/>
          </a:xfrm>
          <a:prstGeom prst="rect">
            <a:avLst/>
          </a:prstGeom>
        </p:spPr>
      </p:pic>
      <p:pic>
        <p:nvPicPr>
          <p:cNvPr id="20" name="Picture 19">
            <a:extLst>
              <a:ext uri="{FF2B5EF4-FFF2-40B4-BE49-F238E27FC236}">
                <a16:creationId xmlns:a16="http://schemas.microsoft.com/office/drawing/2014/main" id="{9078F45B-4305-44F0-9B03-0EAAE1013472}"/>
              </a:ext>
            </a:extLst>
          </p:cNvPr>
          <p:cNvPicPr>
            <a:picLocks noChangeAspect="1"/>
          </p:cNvPicPr>
          <p:nvPr/>
        </p:nvPicPr>
        <p:blipFill>
          <a:blip r:embed="rId7"/>
          <a:stretch>
            <a:fillRect/>
          </a:stretch>
        </p:blipFill>
        <p:spPr>
          <a:xfrm>
            <a:off x="5191326" y="852373"/>
            <a:ext cx="780538" cy="1170807"/>
          </a:xfrm>
          <a:prstGeom prst="rect">
            <a:avLst/>
          </a:prstGeom>
        </p:spPr>
      </p:pic>
      <p:sp>
        <p:nvSpPr>
          <p:cNvPr id="22" name="Rectangle 21">
            <a:extLst>
              <a:ext uri="{FF2B5EF4-FFF2-40B4-BE49-F238E27FC236}">
                <a16:creationId xmlns:a16="http://schemas.microsoft.com/office/drawing/2014/main" id="{7289F4BB-9D01-41BD-B079-313C70C755E5}"/>
              </a:ext>
            </a:extLst>
          </p:cNvPr>
          <p:cNvSpPr/>
          <p:nvPr/>
        </p:nvSpPr>
        <p:spPr>
          <a:xfrm>
            <a:off x="396081" y="4302993"/>
            <a:ext cx="2416046" cy="369332"/>
          </a:xfrm>
          <a:prstGeom prst="rect">
            <a:avLst/>
          </a:prstGeom>
        </p:spPr>
        <p:txBody>
          <a:bodyPr wrap="none">
            <a:spAutoFit/>
          </a:bodyPr>
          <a:lstStyle/>
          <a:p>
            <a:pPr defTabSz="775208"/>
            <a:r>
              <a:rPr lang="en-US" sz="1800" b="1" dirty="0">
                <a:solidFill>
                  <a:prstClr val="black"/>
                </a:solidFill>
                <a:latin typeface="Arial" panose="020B0604020202020204" pitchFamily="34" charset="0"/>
                <a:cs typeface="Arial" panose="020B0604020202020204" pitchFamily="34" charset="0"/>
              </a:rPr>
              <a:t>Sanger Sequencing:</a:t>
            </a:r>
          </a:p>
        </p:txBody>
      </p:sp>
      <p:grpSp>
        <p:nvGrpSpPr>
          <p:cNvPr id="8" name="Group 7">
            <a:extLst>
              <a:ext uri="{FF2B5EF4-FFF2-40B4-BE49-F238E27FC236}">
                <a16:creationId xmlns:a16="http://schemas.microsoft.com/office/drawing/2014/main" id="{BEC1B4EE-7EEC-61C4-C06D-79135F8CADC8}"/>
              </a:ext>
            </a:extLst>
          </p:cNvPr>
          <p:cNvGrpSpPr/>
          <p:nvPr/>
        </p:nvGrpSpPr>
        <p:grpSpPr>
          <a:xfrm>
            <a:off x="319881" y="4829644"/>
            <a:ext cx="12268200" cy="721306"/>
            <a:chOff x="1579700" y="5641471"/>
            <a:chExt cx="12268200" cy="721306"/>
          </a:xfrm>
        </p:grpSpPr>
        <p:sp>
          <p:nvSpPr>
            <p:cNvPr id="10" name="Rectangle 9">
              <a:extLst>
                <a:ext uri="{FF2B5EF4-FFF2-40B4-BE49-F238E27FC236}">
                  <a16:creationId xmlns:a16="http://schemas.microsoft.com/office/drawing/2014/main" id="{BA175E4C-499A-485E-B3A5-A9B75A135497}"/>
                </a:ext>
              </a:extLst>
            </p:cNvPr>
            <p:cNvSpPr/>
            <p:nvPr/>
          </p:nvSpPr>
          <p:spPr>
            <a:xfrm>
              <a:off x="5544244" y="5763618"/>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32" name="Rectangle 31">
              <a:extLst>
                <a:ext uri="{FF2B5EF4-FFF2-40B4-BE49-F238E27FC236}">
                  <a16:creationId xmlns:a16="http://schemas.microsoft.com/office/drawing/2014/main" id="{A1E69CDB-886F-4FEE-A01E-71DFE631BA93}"/>
                </a:ext>
              </a:extLst>
            </p:cNvPr>
            <p:cNvSpPr/>
            <p:nvPr/>
          </p:nvSpPr>
          <p:spPr>
            <a:xfrm>
              <a:off x="2525808" y="6008193"/>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
          <p:nvSpPr>
            <p:cNvPr id="13" name="TextBox 12">
              <a:extLst>
                <a:ext uri="{FF2B5EF4-FFF2-40B4-BE49-F238E27FC236}">
                  <a16:creationId xmlns:a16="http://schemas.microsoft.com/office/drawing/2014/main" id="{E11820D7-0B7A-434A-89EA-0AFD7C657BD5}"/>
                </a:ext>
              </a:extLst>
            </p:cNvPr>
            <p:cNvSpPr txBox="1"/>
            <p:nvPr/>
          </p:nvSpPr>
          <p:spPr>
            <a:xfrm>
              <a:off x="1595869" y="5641471"/>
              <a:ext cx="774571" cy="354584"/>
            </a:xfrm>
            <a:prstGeom prst="rect">
              <a:avLst/>
            </a:prstGeom>
            <a:noFill/>
          </p:spPr>
          <p:txBody>
            <a:bodyPr wrap="none" rtlCol="0">
              <a:spAutoFit/>
            </a:bodyPr>
            <a:lstStyle/>
            <a:p>
              <a:r>
                <a:rPr lang="en-US" sz="1704" i="1" dirty="0"/>
                <a:t>Primer</a:t>
              </a:r>
            </a:p>
          </p:txBody>
        </p:sp>
        <p:sp>
          <p:nvSpPr>
            <p:cNvPr id="7" name="TextBox 6">
              <a:extLst>
                <a:ext uri="{FF2B5EF4-FFF2-40B4-BE49-F238E27FC236}">
                  <a16:creationId xmlns:a16="http://schemas.microsoft.com/office/drawing/2014/main" id="{1AE784E4-F12A-329E-B89A-E756457BBA9B}"/>
                </a:ext>
              </a:extLst>
            </p:cNvPr>
            <p:cNvSpPr txBox="1"/>
            <p:nvPr/>
          </p:nvSpPr>
          <p:spPr>
            <a:xfrm>
              <a:off x="1579700" y="5966960"/>
              <a:ext cx="998991" cy="354584"/>
            </a:xfrm>
            <a:prstGeom prst="rect">
              <a:avLst/>
            </a:prstGeom>
            <a:noFill/>
          </p:spPr>
          <p:txBody>
            <a:bodyPr wrap="none" rtlCol="0">
              <a:spAutoFit/>
            </a:bodyPr>
            <a:lstStyle/>
            <a:p>
              <a:r>
                <a:rPr lang="en-US" sz="1704" i="1" dirty="0"/>
                <a:t>Template</a:t>
              </a:r>
            </a:p>
          </p:txBody>
        </p:sp>
      </p:grpSp>
      <p:sp>
        <p:nvSpPr>
          <p:cNvPr id="15" name="Date Placeholder 14">
            <a:extLst>
              <a:ext uri="{FF2B5EF4-FFF2-40B4-BE49-F238E27FC236}">
                <a16:creationId xmlns:a16="http://schemas.microsoft.com/office/drawing/2014/main" id="{2E8E0713-7B80-F6E8-ACA5-0705892F67D3}"/>
              </a:ext>
            </a:extLst>
          </p:cNvPr>
          <p:cNvSpPr>
            <a:spLocks noGrp="1"/>
          </p:cNvSpPr>
          <p:nvPr>
            <p:ph type="dt" sz="half" idx="10"/>
          </p:nvPr>
        </p:nvSpPr>
        <p:spPr/>
        <p:txBody>
          <a:bodyPr/>
          <a:lstStyle/>
          <a:p>
            <a:fld id="{629C1008-F149-45A8-B9F2-1A567D74F7E9}" type="datetime1">
              <a:rPr lang="en-US" smtClean="0"/>
              <a:t>9/7/2024</a:t>
            </a:fld>
            <a:endParaRPr lang="en-US"/>
          </a:p>
        </p:txBody>
      </p:sp>
      <p:sp>
        <p:nvSpPr>
          <p:cNvPr id="17" name="Footer Placeholder 16">
            <a:extLst>
              <a:ext uri="{FF2B5EF4-FFF2-40B4-BE49-F238E27FC236}">
                <a16:creationId xmlns:a16="http://schemas.microsoft.com/office/drawing/2014/main" id="{0CCE40CF-52FB-299A-7D2D-7359D2A532A0}"/>
              </a:ext>
            </a:extLst>
          </p:cNvPr>
          <p:cNvSpPr>
            <a:spLocks noGrp="1"/>
          </p:cNvSpPr>
          <p:nvPr>
            <p:ph type="ftr" sz="quarter" idx="11"/>
          </p:nvPr>
        </p:nvSpPr>
        <p:spPr/>
        <p:txBody>
          <a:bodyPr/>
          <a:lstStyle/>
          <a:p>
            <a:r>
              <a:rPr lang="en-US"/>
              <a:t>Drugs and Disease F2024 - Lecture 4</a:t>
            </a:r>
          </a:p>
        </p:txBody>
      </p:sp>
      <p:sp>
        <p:nvSpPr>
          <p:cNvPr id="21" name="Slide Number Placeholder 20">
            <a:extLst>
              <a:ext uri="{FF2B5EF4-FFF2-40B4-BE49-F238E27FC236}">
                <a16:creationId xmlns:a16="http://schemas.microsoft.com/office/drawing/2014/main" id="{8B80F859-2938-93A5-338D-61C536F97749}"/>
              </a:ext>
            </a:extLst>
          </p:cNvPr>
          <p:cNvSpPr>
            <a:spLocks noGrp="1"/>
          </p:cNvSpPr>
          <p:nvPr>
            <p:ph type="sldNum" sz="quarter" idx="12"/>
          </p:nvPr>
        </p:nvSpPr>
        <p:spPr/>
        <p:txBody>
          <a:bodyPr/>
          <a:lstStyle/>
          <a:p>
            <a:fld id="{DC3BB032-4020-48F4-953B-341806DC4A2B}" type="slidenum">
              <a:rPr lang="en-US" smtClean="0"/>
              <a:t>6</a:t>
            </a:fld>
            <a:endParaRPr lang="en-US"/>
          </a:p>
        </p:txBody>
      </p:sp>
      <p:sp>
        <p:nvSpPr>
          <p:cNvPr id="9" name="TextBox 8">
            <a:extLst>
              <a:ext uri="{FF2B5EF4-FFF2-40B4-BE49-F238E27FC236}">
                <a16:creationId xmlns:a16="http://schemas.microsoft.com/office/drawing/2014/main" id="{F75B969B-C26F-DD8D-29AB-CF7C6B49AB4B}"/>
              </a:ext>
            </a:extLst>
          </p:cNvPr>
          <p:cNvSpPr txBox="1"/>
          <p:nvPr/>
        </p:nvSpPr>
        <p:spPr>
          <a:xfrm>
            <a:off x="4001881" y="5478765"/>
            <a:ext cx="2545867" cy="359778"/>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3" name="TextBox 22">
            <a:extLst>
              <a:ext uri="{FF2B5EF4-FFF2-40B4-BE49-F238E27FC236}">
                <a16:creationId xmlns:a16="http://schemas.microsoft.com/office/drawing/2014/main" id="{7501898C-7F6D-3ACD-1028-658B13DC9385}"/>
              </a:ext>
            </a:extLst>
          </p:cNvPr>
          <p:cNvSpPr txBox="1"/>
          <p:nvPr/>
        </p:nvSpPr>
        <p:spPr>
          <a:xfrm>
            <a:off x="6393296" y="5510986"/>
            <a:ext cx="3174618" cy="359778"/>
          </a:xfrm>
          <a:prstGeom prst="rect">
            <a:avLst/>
          </a:prstGeom>
          <a:noFill/>
        </p:spPr>
        <p:txBody>
          <a:bodyPr wrap="square" rtlCol="0">
            <a:spAutoFit/>
          </a:bodyPr>
          <a:lstStyle/>
          <a:p>
            <a:r>
              <a:rPr lang="en-US" sz="1738" dirty="0">
                <a:latin typeface="Arial" panose="020B0604020202020204" pitchFamily="34" charset="0"/>
              </a:rPr>
              <a:t>Unknown sequence (insert)</a:t>
            </a:r>
          </a:p>
        </p:txBody>
      </p:sp>
      <p:sp>
        <p:nvSpPr>
          <p:cNvPr id="24" name="Rectangle 23">
            <a:extLst>
              <a:ext uri="{FF2B5EF4-FFF2-40B4-BE49-F238E27FC236}">
                <a16:creationId xmlns:a16="http://schemas.microsoft.com/office/drawing/2014/main" id="{B4EF6A95-A940-AF4D-C1B7-2D472696E06D}"/>
              </a:ext>
            </a:extLst>
          </p:cNvPr>
          <p:cNvSpPr/>
          <p:nvPr/>
        </p:nvSpPr>
        <p:spPr>
          <a:xfrm>
            <a:off x="1622729" y="6660985"/>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1E8CE235-AA7F-9D8A-6D1D-28AB6EE62DF4}"/>
                  </a:ext>
                </a:extLst>
              </p14:cNvPr>
              <p14:cNvContentPartPr/>
              <p14:nvPr/>
            </p14:nvContentPartPr>
            <p14:xfrm>
              <a:off x="2908976" y="468850"/>
              <a:ext cx="2280240" cy="96480"/>
            </p14:xfrm>
          </p:contentPart>
        </mc:Choice>
        <mc:Fallback>
          <p:pic>
            <p:nvPicPr>
              <p:cNvPr id="11" name="Ink 10">
                <a:extLst>
                  <a:ext uri="{FF2B5EF4-FFF2-40B4-BE49-F238E27FC236}">
                    <a16:creationId xmlns:a16="http://schemas.microsoft.com/office/drawing/2014/main" id="{1E8CE235-AA7F-9D8A-6D1D-28AB6EE62DF4}"/>
                  </a:ext>
                </a:extLst>
              </p:cNvPr>
              <p:cNvPicPr/>
              <p:nvPr/>
            </p:nvPicPr>
            <p:blipFill>
              <a:blip r:embed="rId9"/>
              <a:stretch>
                <a:fillRect/>
              </a:stretch>
            </p:blipFill>
            <p:spPr>
              <a:xfrm>
                <a:off x="2900336" y="459850"/>
                <a:ext cx="2297880" cy="114120"/>
              </a:xfrm>
              <a:prstGeom prst="rect">
                <a:avLst/>
              </a:prstGeom>
            </p:spPr>
          </p:pic>
        </mc:Fallback>
      </mc:AlternateContent>
      <p:grpSp>
        <p:nvGrpSpPr>
          <p:cNvPr id="28" name="Group 27">
            <a:extLst>
              <a:ext uri="{FF2B5EF4-FFF2-40B4-BE49-F238E27FC236}">
                <a16:creationId xmlns:a16="http://schemas.microsoft.com/office/drawing/2014/main" id="{62D0F5FE-8ECD-7CEA-EE4A-029E3091BA86}"/>
              </a:ext>
            </a:extLst>
          </p:cNvPr>
          <p:cNvGrpSpPr/>
          <p:nvPr/>
        </p:nvGrpSpPr>
        <p:grpSpPr>
          <a:xfrm>
            <a:off x="5657216" y="580810"/>
            <a:ext cx="889920" cy="767160"/>
            <a:chOff x="5657216" y="580810"/>
            <a:chExt cx="889920" cy="767160"/>
          </a:xfrm>
        </p:grpSpPr>
        <mc:AlternateContent xmlns:mc="http://schemas.openxmlformats.org/markup-compatibility/2006">
          <mc:Choice xmlns:p14="http://schemas.microsoft.com/office/powerpoint/2010/main" Requires="p14">
            <p:contentPart p14:bwMode="auto" r:id="rId10">
              <p14:nvContentPartPr>
                <p14:cNvPr id="25" name="Ink 24">
                  <a:extLst>
                    <a:ext uri="{FF2B5EF4-FFF2-40B4-BE49-F238E27FC236}">
                      <a16:creationId xmlns:a16="http://schemas.microsoft.com/office/drawing/2014/main" id="{C33F8F72-26AA-5058-E552-79835A9EA604}"/>
                    </a:ext>
                  </a:extLst>
                </p14:cNvPr>
                <p14:cNvContentPartPr/>
                <p14:nvPr/>
              </p14:nvContentPartPr>
              <p14:xfrm>
                <a:off x="5657216" y="580810"/>
                <a:ext cx="889920" cy="34560"/>
              </p14:xfrm>
            </p:contentPart>
          </mc:Choice>
          <mc:Fallback>
            <p:pic>
              <p:nvPicPr>
                <p:cNvPr id="25" name="Ink 24">
                  <a:extLst>
                    <a:ext uri="{FF2B5EF4-FFF2-40B4-BE49-F238E27FC236}">
                      <a16:creationId xmlns:a16="http://schemas.microsoft.com/office/drawing/2014/main" id="{C33F8F72-26AA-5058-E552-79835A9EA604}"/>
                    </a:ext>
                  </a:extLst>
                </p:cNvPr>
                <p:cNvPicPr/>
                <p:nvPr/>
              </p:nvPicPr>
              <p:blipFill>
                <a:blip r:embed="rId11"/>
                <a:stretch>
                  <a:fillRect/>
                </a:stretch>
              </p:blipFill>
              <p:spPr>
                <a:xfrm>
                  <a:off x="5648576" y="571810"/>
                  <a:ext cx="907560" cy="522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6" name="Ink 25">
                  <a:extLst>
                    <a:ext uri="{FF2B5EF4-FFF2-40B4-BE49-F238E27FC236}">
                      <a16:creationId xmlns:a16="http://schemas.microsoft.com/office/drawing/2014/main" id="{6C8A756A-8DF3-0F2A-B8D5-D41891BAFAE2}"/>
                    </a:ext>
                  </a:extLst>
                </p14:cNvPr>
                <p14:cNvContentPartPr/>
                <p14:nvPr/>
              </p14:nvContentPartPr>
              <p14:xfrm>
                <a:off x="5995976" y="719410"/>
                <a:ext cx="358920" cy="599400"/>
              </p14:xfrm>
            </p:contentPart>
          </mc:Choice>
          <mc:Fallback>
            <p:pic>
              <p:nvPicPr>
                <p:cNvPr id="26" name="Ink 25">
                  <a:extLst>
                    <a:ext uri="{FF2B5EF4-FFF2-40B4-BE49-F238E27FC236}">
                      <a16:creationId xmlns:a16="http://schemas.microsoft.com/office/drawing/2014/main" id="{6C8A756A-8DF3-0F2A-B8D5-D41891BAFAE2}"/>
                    </a:ext>
                  </a:extLst>
                </p:cNvPr>
                <p:cNvPicPr/>
                <p:nvPr/>
              </p:nvPicPr>
              <p:blipFill>
                <a:blip r:embed="rId13"/>
                <a:stretch>
                  <a:fillRect/>
                </a:stretch>
              </p:blipFill>
              <p:spPr>
                <a:xfrm>
                  <a:off x="5986976" y="710770"/>
                  <a:ext cx="376560" cy="6170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7" name="Ink 26">
                  <a:extLst>
                    <a:ext uri="{FF2B5EF4-FFF2-40B4-BE49-F238E27FC236}">
                      <a16:creationId xmlns:a16="http://schemas.microsoft.com/office/drawing/2014/main" id="{20B4F5E6-19BD-0C6D-729B-A7E3ECC8BCF0}"/>
                    </a:ext>
                  </a:extLst>
                </p14:cNvPr>
                <p14:cNvContentPartPr/>
                <p14:nvPr/>
              </p14:nvContentPartPr>
              <p14:xfrm>
                <a:off x="5971496" y="1218370"/>
                <a:ext cx="151200" cy="129600"/>
              </p14:xfrm>
            </p:contentPart>
          </mc:Choice>
          <mc:Fallback>
            <p:pic>
              <p:nvPicPr>
                <p:cNvPr id="27" name="Ink 26">
                  <a:extLst>
                    <a:ext uri="{FF2B5EF4-FFF2-40B4-BE49-F238E27FC236}">
                      <a16:creationId xmlns:a16="http://schemas.microsoft.com/office/drawing/2014/main" id="{20B4F5E6-19BD-0C6D-729B-A7E3ECC8BCF0}"/>
                    </a:ext>
                  </a:extLst>
                </p:cNvPr>
                <p:cNvPicPr/>
                <p:nvPr/>
              </p:nvPicPr>
              <p:blipFill>
                <a:blip r:embed="rId15"/>
                <a:stretch>
                  <a:fillRect/>
                </a:stretch>
              </p:blipFill>
              <p:spPr>
                <a:xfrm>
                  <a:off x="5962856" y="1209370"/>
                  <a:ext cx="168840" cy="147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6">
            <p14:nvContentPartPr>
              <p14:cNvPr id="29" name="Ink 28">
                <a:extLst>
                  <a:ext uri="{FF2B5EF4-FFF2-40B4-BE49-F238E27FC236}">
                    <a16:creationId xmlns:a16="http://schemas.microsoft.com/office/drawing/2014/main" id="{BBC1C003-D07C-F530-DEA5-871D84B0C28A}"/>
                  </a:ext>
                </a:extLst>
              </p14:cNvPr>
              <p14:cNvContentPartPr/>
              <p14:nvPr/>
            </p14:nvContentPartPr>
            <p14:xfrm>
              <a:off x="4434296" y="1863850"/>
              <a:ext cx="552240" cy="27360"/>
            </p14:xfrm>
          </p:contentPart>
        </mc:Choice>
        <mc:Fallback>
          <p:pic>
            <p:nvPicPr>
              <p:cNvPr id="29" name="Ink 28">
                <a:extLst>
                  <a:ext uri="{FF2B5EF4-FFF2-40B4-BE49-F238E27FC236}">
                    <a16:creationId xmlns:a16="http://schemas.microsoft.com/office/drawing/2014/main" id="{BBC1C003-D07C-F530-DEA5-871D84B0C28A}"/>
                  </a:ext>
                </a:extLst>
              </p:cNvPr>
              <p:cNvPicPr/>
              <p:nvPr/>
            </p:nvPicPr>
            <p:blipFill>
              <a:blip r:embed="rId17"/>
              <a:stretch>
                <a:fillRect/>
              </a:stretch>
            </p:blipFill>
            <p:spPr>
              <a:xfrm>
                <a:off x="4425656" y="1854850"/>
                <a:ext cx="569880" cy="45000"/>
              </a:xfrm>
              <a:prstGeom prst="rect">
                <a:avLst/>
              </a:prstGeom>
            </p:spPr>
          </p:pic>
        </mc:Fallback>
      </mc:AlternateContent>
      <p:grpSp>
        <p:nvGrpSpPr>
          <p:cNvPr id="34" name="Group 33">
            <a:extLst>
              <a:ext uri="{FF2B5EF4-FFF2-40B4-BE49-F238E27FC236}">
                <a16:creationId xmlns:a16="http://schemas.microsoft.com/office/drawing/2014/main" id="{ECBF09B0-1EFF-EDDE-98C1-15DB31F279E9}"/>
              </a:ext>
            </a:extLst>
          </p:cNvPr>
          <p:cNvGrpSpPr/>
          <p:nvPr/>
        </p:nvGrpSpPr>
        <p:grpSpPr>
          <a:xfrm>
            <a:off x="4243856" y="2528410"/>
            <a:ext cx="1292040" cy="308160"/>
            <a:chOff x="4243856" y="2528410"/>
            <a:chExt cx="1292040" cy="308160"/>
          </a:xfrm>
        </p:grpSpPr>
        <mc:AlternateContent xmlns:mc="http://schemas.openxmlformats.org/markup-compatibility/2006">
          <mc:Choice xmlns:p14="http://schemas.microsoft.com/office/powerpoint/2010/main" Requires="p14">
            <p:contentPart p14:bwMode="auto" r:id="rId18">
              <p14:nvContentPartPr>
                <p14:cNvPr id="30" name="Ink 29">
                  <a:extLst>
                    <a:ext uri="{FF2B5EF4-FFF2-40B4-BE49-F238E27FC236}">
                      <a16:creationId xmlns:a16="http://schemas.microsoft.com/office/drawing/2014/main" id="{D046B0BE-CB64-DEB9-CC71-DA3525FD548A}"/>
                    </a:ext>
                  </a:extLst>
                </p14:cNvPr>
                <p14:cNvContentPartPr/>
                <p14:nvPr/>
              </p14:nvContentPartPr>
              <p14:xfrm>
                <a:off x="4243856" y="2528410"/>
                <a:ext cx="582480" cy="37800"/>
              </p14:xfrm>
            </p:contentPart>
          </mc:Choice>
          <mc:Fallback>
            <p:pic>
              <p:nvPicPr>
                <p:cNvPr id="30" name="Ink 29">
                  <a:extLst>
                    <a:ext uri="{FF2B5EF4-FFF2-40B4-BE49-F238E27FC236}">
                      <a16:creationId xmlns:a16="http://schemas.microsoft.com/office/drawing/2014/main" id="{D046B0BE-CB64-DEB9-CC71-DA3525FD548A}"/>
                    </a:ext>
                  </a:extLst>
                </p:cNvPr>
                <p:cNvPicPr/>
                <p:nvPr/>
              </p:nvPicPr>
              <p:blipFill>
                <a:blip r:embed="rId19"/>
                <a:stretch>
                  <a:fillRect/>
                </a:stretch>
              </p:blipFill>
              <p:spPr>
                <a:xfrm>
                  <a:off x="4235216" y="2519770"/>
                  <a:ext cx="600120"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1" name="Ink 30">
                  <a:extLst>
                    <a:ext uri="{FF2B5EF4-FFF2-40B4-BE49-F238E27FC236}">
                      <a16:creationId xmlns:a16="http://schemas.microsoft.com/office/drawing/2014/main" id="{B437644E-F5EC-F608-72DF-F73F4D15D7F8}"/>
                    </a:ext>
                  </a:extLst>
                </p14:cNvPr>
                <p14:cNvContentPartPr/>
                <p14:nvPr/>
              </p14:nvContentPartPr>
              <p14:xfrm>
                <a:off x="4710416" y="2595730"/>
                <a:ext cx="825480" cy="194760"/>
              </p14:xfrm>
            </p:contentPart>
          </mc:Choice>
          <mc:Fallback>
            <p:pic>
              <p:nvPicPr>
                <p:cNvPr id="31" name="Ink 30">
                  <a:extLst>
                    <a:ext uri="{FF2B5EF4-FFF2-40B4-BE49-F238E27FC236}">
                      <a16:creationId xmlns:a16="http://schemas.microsoft.com/office/drawing/2014/main" id="{B437644E-F5EC-F608-72DF-F73F4D15D7F8}"/>
                    </a:ext>
                  </a:extLst>
                </p:cNvPr>
                <p:cNvPicPr/>
                <p:nvPr/>
              </p:nvPicPr>
              <p:blipFill>
                <a:blip r:embed="rId21"/>
                <a:stretch>
                  <a:fillRect/>
                </a:stretch>
              </p:blipFill>
              <p:spPr>
                <a:xfrm>
                  <a:off x="4701776" y="2587090"/>
                  <a:ext cx="843120" cy="2124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3" name="Ink 32">
                  <a:extLst>
                    <a:ext uri="{FF2B5EF4-FFF2-40B4-BE49-F238E27FC236}">
                      <a16:creationId xmlns:a16="http://schemas.microsoft.com/office/drawing/2014/main" id="{4FA7E9E8-0FEC-FCBF-0B97-6FC40CA297AD}"/>
                    </a:ext>
                  </a:extLst>
                </p14:cNvPr>
                <p14:cNvContentPartPr/>
                <p14:nvPr/>
              </p14:nvContentPartPr>
              <p14:xfrm>
                <a:off x="5412416" y="2728210"/>
                <a:ext cx="42120" cy="108360"/>
              </p14:xfrm>
            </p:contentPart>
          </mc:Choice>
          <mc:Fallback>
            <p:pic>
              <p:nvPicPr>
                <p:cNvPr id="33" name="Ink 32">
                  <a:extLst>
                    <a:ext uri="{FF2B5EF4-FFF2-40B4-BE49-F238E27FC236}">
                      <a16:creationId xmlns:a16="http://schemas.microsoft.com/office/drawing/2014/main" id="{4FA7E9E8-0FEC-FCBF-0B97-6FC40CA297AD}"/>
                    </a:ext>
                  </a:extLst>
                </p:cNvPr>
                <p:cNvPicPr/>
                <p:nvPr/>
              </p:nvPicPr>
              <p:blipFill>
                <a:blip r:embed="rId23"/>
                <a:stretch>
                  <a:fillRect/>
                </a:stretch>
              </p:blipFill>
              <p:spPr>
                <a:xfrm>
                  <a:off x="5403416" y="2719570"/>
                  <a:ext cx="59760" cy="12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
            <p14:nvContentPartPr>
              <p14:cNvPr id="35" name="Ink 34">
                <a:extLst>
                  <a:ext uri="{FF2B5EF4-FFF2-40B4-BE49-F238E27FC236}">
                    <a16:creationId xmlns:a16="http://schemas.microsoft.com/office/drawing/2014/main" id="{08B2646D-EA81-0907-43AB-055E07B989DE}"/>
                  </a:ext>
                </a:extLst>
              </p14:cNvPr>
              <p14:cNvContentPartPr/>
              <p14:nvPr/>
            </p14:nvContentPartPr>
            <p14:xfrm>
              <a:off x="2184656" y="3196930"/>
              <a:ext cx="754200" cy="34200"/>
            </p14:xfrm>
          </p:contentPart>
        </mc:Choice>
        <mc:Fallback>
          <p:pic>
            <p:nvPicPr>
              <p:cNvPr id="35" name="Ink 34">
                <a:extLst>
                  <a:ext uri="{FF2B5EF4-FFF2-40B4-BE49-F238E27FC236}">
                    <a16:creationId xmlns:a16="http://schemas.microsoft.com/office/drawing/2014/main" id="{08B2646D-EA81-0907-43AB-055E07B989DE}"/>
                  </a:ext>
                </a:extLst>
              </p:cNvPr>
              <p:cNvPicPr/>
              <p:nvPr/>
            </p:nvPicPr>
            <p:blipFill>
              <a:blip r:embed="rId25"/>
              <a:stretch>
                <a:fillRect/>
              </a:stretch>
            </p:blipFill>
            <p:spPr>
              <a:xfrm>
                <a:off x="2175656" y="3187930"/>
                <a:ext cx="771840" cy="518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6" name="Ink 35">
                <a:extLst>
                  <a:ext uri="{FF2B5EF4-FFF2-40B4-BE49-F238E27FC236}">
                    <a16:creationId xmlns:a16="http://schemas.microsoft.com/office/drawing/2014/main" id="{B161EEF0-6739-8398-E009-021382AA695A}"/>
                  </a:ext>
                </a:extLst>
              </p14:cNvPr>
              <p14:cNvContentPartPr/>
              <p14:nvPr/>
            </p14:nvContentPartPr>
            <p14:xfrm>
              <a:off x="7834856" y="3726850"/>
              <a:ext cx="865800" cy="329400"/>
            </p14:xfrm>
          </p:contentPart>
        </mc:Choice>
        <mc:Fallback>
          <p:pic>
            <p:nvPicPr>
              <p:cNvPr id="36" name="Ink 35">
                <a:extLst>
                  <a:ext uri="{FF2B5EF4-FFF2-40B4-BE49-F238E27FC236}">
                    <a16:creationId xmlns:a16="http://schemas.microsoft.com/office/drawing/2014/main" id="{B161EEF0-6739-8398-E009-021382AA695A}"/>
                  </a:ext>
                </a:extLst>
              </p:cNvPr>
              <p:cNvPicPr/>
              <p:nvPr/>
            </p:nvPicPr>
            <p:blipFill>
              <a:blip r:embed="rId27"/>
              <a:stretch>
                <a:fillRect/>
              </a:stretch>
            </p:blipFill>
            <p:spPr>
              <a:xfrm>
                <a:off x="7825856" y="3717850"/>
                <a:ext cx="883440" cy="3470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7" name="Ink 36">
                <a:extLst>
                  <a:ext uri="{FF2B5EF4-FFF2-40B4-BE49-F238E27FC236}">
                    <a16:creationId xmlns:a16="http://schemas.microsoft.com/office/drawing/2014/main" id="{F4243F5B-5E72-D580-623C-D31D6C378A48}"/>
                  </a:ext>
                </a:extLst>
              </p14:cNvPr>
              <p14:cNvContentPartPr/>
              <p14:nvPr/>
            </p14:nvContentPartPr>
            <p14:xfrm>
              <a:off x="659336" y="4713250"/>
              <a:ext cx="1535760" cy="57240"/>
            </p14:xfrm>
          </p:contentPart>
        </mc:Choice>
        <mc:Fallback>
          <p:pic>
            <p:nvPicPr>
              <p:cNvPr id="37" name="Ink 36">
                <a:extLst>
                  <a:ext uri="{FF2B5EF4-FFF2-40B4-BE49-F238E27FC236}">
                    <a16:creationId xmlns:a16="http://schemas.microsoft.com/office/drawing/2014/main" id="{F4243F5B-5E72-D580-623C-D31D6C378A48}"/>
                  </a:ext>
                </a:extLst>
              </p:cNvPr>
              <p:cNvPicPr/>
              <p:nvPr/>
            </p:nvPicPr>
            <p:blipFill>
              <a:blip r:embed="rId29"/>
              <a:stretch>
                <a:fillRect/>
              </a:stretch>
            </p:blipFill>
            <p:spPr>
              <a:xfrm>
                <a:off x="650336" y="4704610"/>
                <a:ext cx="1553400" cy="74880"/>
              </a:xfrm>
              <a:prstGeom prst="rect">
                <a:avLst/>
              </a:prstGeom>
            </p:spPr>
          </p:pic>
        </mc:Fallback>
      </mc:AlternateContent>
      <p:grpSp>
        <p:nvGrpSpPr>
          <p:cNvPr id="42" name="Group 41">
            <a:extLst>
              <a:ext uri="{FF2B5EF4-FFF2-40B4-BE49-F238E27FC236}">
                <a16:creationId xmlns:a16="http://schemas.microsoft.com/office/drawing/2014/main" id="{69BADB5A-BE9E-1873-A275-7E46E02F8D9B}"/>
              </a:ext>
            </a:extLst>
          </p:cNvPr>
          <p:cNvGrpSpPr/>
          <p:nvPr/>
        </p:nvGrpSpPr>
        <p:grpSpPr>
          <a:xfrm>
            <a:off x="499856" y="5525770"/>
            <a:ext cx="1037880" cy="177120"/>
            <a:chOff x="499856" y="5525770"/>
            <a:chExt cx="1037880" cy="177120"/>
          </a:xfrm>
        </p:grpSpPr>
        <mc:AlternateContent xmlns:mc="http://schemas.openxmlformats.org/markup-compatibility/2006">
          <mc:Choice xmlns:p14="http://schemas.microsoft.com/office/powerpoint/2010/main" Requires="p14">
            <p:contentPart p14:bwMode="auto" r:id="rId30">
              <p14:nvContentPartPr>
                <p14:cNvPr id="38" name="Ink 37">
                  <a:extLst>
                    <a:ext uri="{FF2B5EF4-FFF2-40B4-BE49-F238E27FC236}">
                      <a16:creationId xmlns:a16="http://schemas.microsoft.com/office/drawing/2014/main" id="{06490225-CFE8-036D-BDA8-575ACBCBEE09}"/>
                    </a:ext>
                  </a:extLst>
                </p14:cNvPr>
                <p14:cNvContentPartPr/>
                <p14:nvPr/>
              </p14:nvContentPartPr>
              <p14:xfrm>
                <a:off x="499856" y="5525770"/>
                <a:ext cx="578880" cy="18000"/>
              </p14:xfrm>
            </p:contentPart>
          </mc:Choice>
          <mc:Fallback>
            <p:pic>
              <p:nvPicPr>
                <p:cNvPr id="38" name="Ink 37">
                  <a:extLst>
                    <a:ext uri="{FF2B5EF4-FFF2-40B4-BE49-F238E27FC236}">
                      <a16:creationId xmlns:a16="http://schemas.microsoft.com/office/drawing/2014/main" id="{06490225-CFE8-036D-BDA8-575ACBCBEE09}"/>
                    </a:ext>
                  </a:extLst>
                </p:cNvPr>
                <p:cNvPicPr/>
                <p:nvPr/>
              </p:nvPicPr>
              <p:blipFill>
                <a:blip r:embed="rId31"/>
                <a:stretch>
                  <a:fillRect/>
                </a:stretch>
              </p:blipFill>
              <p:spPr>
                <a:xfrm>
                  <a:off x="490856" y="5517130"/>
                  <a:ext cx="59652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9" name="Ink 38">
                  <a:extLst>
                    <a:ext uri="{FF2B5EF4-FFF2-40B4-BE49-F238E27FC236}">
                      <a16:creationId xmlns:a16="http://schemas.microsoft.com/office/drawing/2014/main" id="{8B39E379-3CDE-E108-47A4-24C76C76554F}"/>
                    </a:ext>
                  </a:extLst>
                </p14:cNvPr>
                <p14:cNvContentPartPr/>
                <p14:nvPr/>
              </p14:nvContentPartPr>
              <p14:xfrm>
                <a:off x="1165136" y="5533330"/>
                <a:ext cx="345600" cy="169560"/>
              </p14:xfrm>
            </p:contentPart>
          </mc:Choice>
          <mc:Fallback>
            <p:pic>
              <p:nvPicPr>
                <p:cNvPr id="39" name="Ink 38">
                  <a:extLst>
                    <a:ext uri="{FF2B5EF4-FFF2-40B4-BE49-F238E27FC236}">
                      <a16:creationId xmlns:a16="http://schemas.microsoft.com/office/drawing/2014/main" id="{8B39E379-3CDE-E108-47A4-24C76C76554F}"/>
                    </a:ext>
                  </a:extLst>
                </p:cNvPr>
                <p:cNvPicPr/>
                <p:nvPr/>
              </p:nvPicPr>
              <p:blipFill>
                <a:blip r:embed="rId33"/>
                <a:stretch>
                  <a:fillRect/>
                </a:stretch>
              </p:blipFill>
              <p:spPr>
                <a:xfrm>
                  <a:off x="1156496" y="5524690"/>
                  <a:ext cx="36324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0" name="Ink 39">
                  <a:extLst>
                    <a:ext uri="{FF2B5EF4-FFF2-40B4-BE49-F238E27FC236}">
                      <a16:creationId xmlns:a16="http://schemas.microsoft.com/office/drawing/2014/main" id="{D274469F-9B75-E768-9AF4-59460EC8A84B}"/>
                    </a:ext>
                  </a:extLst>
                </p14:cNvPr>
                <p14:cNvContentPartPr/>
                <p14:nvPr/>
              </p14:nvContentPartPr>
              <p14:xfrm>
                <a:off x="1459256" y="5538010"/>
                <a:ext cx="78480" cy="88920"/>
              </p14:xfrm>
            </p:contentPart>
          </mc:Choice>
          <mc:Fallback>
            <p:pic>
              <p:nvPicPr>
                <p:cNvPr id="40" name="Ink 39">
                  <a:extLst>
                    <a:ext uri="{FF2B5EF4-FFF2-40B4-BE49-F238E27FC236}">
                      <a16:creationId xmlns:a16="http://schemas.microsoft.com/office/drawing/2014/main" id="{D274469F-9B75-E768-9AF4-59460EC8A84B}"/>
                    </a:ext>
                  </a:extLst>
                </p:cNvPr>
                <p:cNvPicPr/>
                <p:nvPr/>
              </p:nvPicPr>
              <p:blipFill>
                <a:blip r:embed="rId35"/>
                <a:stretch>
                  <a:fillRect/>
                </a:stretch>
              </p:blipFill>
              <p:spPr>
                <a:xfrm>
                  <a:off x="1450256" y="5529010"/>
                  <a:ext cx="9612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41" name="Ink 40">
                  <a:extLst>
                    <a:ext uri="{FF2B5EF4-FFF2-40B4-BE49-F238E27FC236}">
                      <a16:creationId xmlns:a16="http://schemas.microsoft.com/office/drawing/2014/main" id="{8D8F819C-3AA1-72C0-81E5-6369BAEF182C}"/>
                    </a:ext>
                  </a:extLst>
                </p14:cNvPr>
                <p14:cNvContentPartPr/>
                <p14:nvPr/>
              </p14:nvContentPartPr>
              <p14:xfrm>
                <a:off x="1472576" y="5552050"/>
                <a:ext cx="47520" cy="60120"/>
              </p14:xfrm>
            </p:contentPart>
          </mc:Choice>
          <mc:Fallback>
            <p:pic>
              <p:nvPicPr>
                <p:cNvPr id="41" name="Ink 40">
                  <a:extLst>
                    <a:ext uri="{FF2B5EF4-FFF2-40B4-BE49-F238E27FC236}">
                      <a16:creationId xmlns:a16="http://schemas.microsoft.com/office/drawing/2014/main" id="{8D8F819C-3AA1-72C0-81E5-6369BAEF182C}"/>
                    </a:ext>
                  </a:extLst>
                </p:cNvPr>
                <p:cNvPicPr/>
                <p:nvPr/>
              </p:nvPicPr>
              <p:blipFill>
                <a:blip r:embed="rId37"/>
                <a:stretch>
                  <a:fillRect/>
                </a:stretch>
              </p:blipFill>
              <p:spPr>
                <a:xfrm>
                  <a:off x="1463576" y="5543410"/>
                  <a:ext cx="65160" cy="77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8">
            <p14:nvContentPartPr>
              <p14:cNvPr id="43" name="Ink 42">
                <a:extLst>
                  <a:ext uri="{FF2B5EF4-FFF2-40B4-BE49-F238E27FC236}">
                    <a16:creationId xmlns:a16="http://schemas.microsoft.com/office/drawing/2014/main" id="{F3D03C4F-ACB7-DA8D-3F4F-42E9F0C2C188}"/>
                  </a:ext>
                </a:extLst>
              </p14:cNvPr>
              <p14:cNvContentPartPr/>
              <p14:nvPr/>
            </p14:nvContentPartPr>
            <p14:xfrm>
              <a:off x="5409536" y="5791450"/>
              <a:ext cx="698400" cy="56160"/>
            </p14:xfrm>
          </p:contentPart>
        </mc:Choice>
        <mc:Fallback>
          <p:pic>
            <p:nvPicPr>
              <p:cNvPr id="43" name="Ink 42">
                <a:extLst>
                  <a:ext uri="{FF2B5EF4-FFF2-40B4-BE49-F238E27FC236}">
                    <a16:creationId xmlns:a16="http://schemas.microsoft.com/office/drawing/2014/main" id="{F3D03C4F-ACB7-DA8D-3F4F-42E9F0C2C188}"/>
                  </a:ext>
                </a:extLst>
              </p:cNvPr>
              <p:cNvPicPr/>
              <p:nvPr/>
            </p:nvPicPr>
            <p:blipFill>
              <a:blip r:embed="rId39"/>
              <a:stretch>
                <a:fillRect/>
              </a:stretch>
            </p:blipFill>
            <p:spPr>
              <a:xfrm>
                <a:off x="5400536" y="5782810"/>
                <a:ext cx="71604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44" name="Ink 43">
                <a:extLst>
                  <a:ext uri="{FF2B5EF4-FFF2-40B4-BE49-F238E27FC236}">
                    <a16:creationId xmlns:a16="http://schemas.microsoft.com/office/drawing/2014/main" id="{963AB86F-2B29-8B4F-63CF-396068679B25}"/>
                  </a:ext>
                </a:extLst>
              </p14:cNvPr>
              <p14:cNvContentPartPr/>
              <p14:nvPr/>
            </p14:nvContentPartPr>
            <p14:xfrm>
              <a:off x="6244016" y="5218330"/>
              <a:ext cx="30600" cy="469440"/>
            </p14:xfrm>
          </p:contentPart>
        </mc:Choice>
        <mc:Fallback>
          <p:pic>
            <p:nvPicPr>
              <p:cNvPr id="44" name="Ink 43">
                <a:extLst>
                  <a:ext uri="{FF2B5EF4-FFF2-40B4-BE49-F238E27FC236}">
                    <a16:creationId xmlns:a16="http://schemas.microsoft.com/office/drawing/2014/main" id="{963AB86F-2B29-8B4F-63CF-396068679B25}"/>
                  </a:ext>
                </a:extLst>
              </p:cNvPr>
              <p:cNvPicPr/>
              <p:nvPr/>
            </p:nvPicPr>
            <p:blipFill>
              <a:blip r:embed="rId41"/>
              <a:stretch>
                <a:fillRect/>
              </a:stretch>
            </p:blipFill>
            <p:spPr>
              <a:xfrm>
                <a:off x="6235376" y="5209330"/>
                <a:ext cx="48240" cy="4870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5" name="Ink 44">
                <a:extLst>
                  <a:ext uri="{FF2B5EF4-FFF2-40B4-BE49-F238E27FC236}">
                    <a16:creationId xmlns:a16="http://schemas.microsoft.com/office/drawing/2014/main" id="{DB1843BE-D42C-DD30-A193-5FACD19C9E32}"/>
                  </a:ext>
                </a:extLst>
              </p14:cNvPr>
              <p14:cNvContentPartPr/>
              <p14:nvPr/>
            </p14:nvContentPartPr>
            <p14:xfrm>
              <a:off x="6706256" y="5504170"/>
              <a:ext cx="4868280" cy="147600"/>
            </p14:xfrm>
          </p:contentPart>
        </mc:Choice>
        <mc:Fallback>
          <p:pic>
            <p:nvPicPr>
              <p:cNvPr id="45" name="Ink 44">
                <a:extLst>
                  <a:ext uri="{FF2B5EF4-FFF2-40B4-BE49-F238E27FC236}">
                    <a16:creationId xmlns:a16="http://schemas.microsoft.com/office/drawing/2014/main" id="{DB1843BE-D42C-DD30-A193-5FACD19C9E32}"/>
                  </a:ext>
                </a:extLst>
              </p:cNvPr>
              <p:cNvPicPr/>
              <p:nvPr/>
            </p:nvPicPr>
            <p:blipFill>
              <a:blip r:embed="rId43"/>
              <a:stretch>
                <a:fillRect/>
              </a:stretch>
            </p:blipFill>
            <p:spPr>
              <a:xfrm>
                <a:off x="6697616" y="5495170"/>
                <a:ext cx="4885920" cy="165240"/>
              </a:xfrm>
              <a:prstGeom prst="rect">
                <a:avLst/>
              </a:prstGeom>
            </p:spPr>
          </p:pic>
        </mc:Fallback>
      </mc:AlternateContent>
      <p:grpSp>
        <p:nvGrpSpPr>
          <p:cNvPr id="54" name="Group 53">
            <a:extLst>
              <a:ext uri="{FF2B5EF4-FFF2-40B4-BE49-F238E27FC236}">
                <a16:creationId xmlns:a16="http://schemas.microsoft.com/office/drawing/2014/main" id="{896995B2-8438-971C-C0B3-6F3D40F29F8C}"/>
              </a:ext>
            </a:extLst>
          </p:cNvPr>
          <p:cNvGrpSpPr/>
          <p:nvPr/>
        </p:nvGrpSpPr>
        <p:grpSpPr>
          <a:xfrm>
            <a:off x="4536896" y="4679410"/>
            <a:ext cx="112680" cy="264960"/>
            <a:chOff x="4536896" y="4679410"/>
            <a:chExt cx="112680" cy="264960"/>
          </a:xfrm>
        </p:grpSpPr>
        <mc:AlternateContent xmlns:mc="http://schemas.openxmlformats.org/markup-compatibility/2006">
          <mc:Choice xmlns:p14="http://schemas.microsoft.com/office/powerpoint/2010/main" Requires="p14">
            <p:contentPart p14:bwMode="auto" r:id="rId44">
              <p14:nvContentPartPr>
                <p14:cNvPr id="46" name="Ink 45">
                  <a:extLst>
                    <a:ext uri="{FF2B5EF4-FFF2-40B4-BE49-F238E27FC236}">
                      <a16:creationId xmlns:a16="http://schemas.microsoft.com/office/drawing/2014/main" id="{9B7EAFD3-999D-5C74-27C0-B2850CD3248B}"/>
                    </a:ext>
                  </a:extLst>
                </p14:cNvPr>
                <p14:cNvContentPartPr/>
                <p14:nvPr/>
              </p14:nvContentPartPr>
              <p14:xfrm>
                <a:off x="4536896" y="4679410"/>
                <a:ext cx="71280" cy="251640"/>
              </p14:xfrm>
            </p:contentPart>
          </mc:Choice>
          <mc:Fallback>
            <p:pic>
              <p:nvPicPr>
                <p:cNvPr id="46" name="Ink 45">
                  <a:extLst>
                    <a:ext uri="{FF2B5EF4-FFF2-40B4-BE49-F238E27FC236}">
                      <a16:creationId xmlns:a16="http://schemas.microsoft.com/office/drawing/2014/main" id="{9B7EAFD3-999D-5C74-27C0-B2850CD3248B}"/>
                    </a:ext>
                  </a:extLst>
                </p:cNvPr>
                <p:cNvPicPr/>
                <p:nvPr/>
              </p:nvPicPr>
              <p:blipFill>
                <a:blip r:embed="rId45"/>
                <a:stretch>
                  <a:fillRect/>
                </a:stretch>
              </p:blipFill>
              <p:spPr>
                <a:xfrm>
                  <a:off x="4527896" y="4670770"/>
                  <a:ext cx="88920" cy="26928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7" name="Ink 46">
                  <a:extLst>
                    <a:ext uri="{FF2B5EF4-FFF2-40B4-BE49-F238E27FC236}">
                      <a16:creationId xmlns:a16="http://schemas.microsoft.com/office/drawing/2014/main" id="{330E4D42-9285-42E4-A3DD-FC83FFF2C32A}"/>
                    </a:ext>
                  </a:extLst>
                </p14:cNvPr>
                <p14:cNvContentPartPr/>
                <p14:nvPr/>
              </p14:nvContentPartPr>
              <p14:xfrm>
                <a:off x="4578656" y="4862650"/>
                <a:ext cx="70920" cy="81720"/>
              </p14:xfrm>
            </p:contentPart>
          </mc:Choice>
          <mc:Fallback>
            <p:pic>
              <p:nvPicPr>
                <p:cNvPr id="47" name="Ink 46">
                  <a:extLst>
                    <a:ext uri="{FF2B5EF4-FFF2-40B4-BE49-F238E27FC236}">
                      <a16:creationId xmlns:a16="http://schemas.microsoft.com/office/drawing/2014/main" id="{330E4D42-9285-42E4-A3DD-FC83FFF2C32A}"/>
                    </a:ext>
                  </a:extLst>
                </p:cNvPr>
                <p:cNvPicPr/>
                <p:nvPr/>
              </p:nvPicPr>
              <p:blipFill>
                <a:blip r:embed="rId47"/>
                <a:stretch>
                  <a:fillRect/>
                </a:stretch>
              </p:blipFill>
              <p:spPr>
                <a:xfrm>
                  <a:off x="4569656" y="4853650"/>
                  <a:ext cx="88560" cy="99360"/>
                </a:xfrm>
                <a:prstGeom prst="rect">
                  <a:avLst/>
                </a:prstGeom>
              </p:spPr>
            </p:pic>
          </mc:Fallback>
        </mc:AlternateContent>
      </p:grpSp>
      <p:grpSp>
        <p:nvGrpSpPr>
          <p:cNvPr id="53" name="Group 52">
            <a:extLst>
              <a:ext uri="{FF2B5EF4-FFF2-40B4-BE49-F238E27FC236}">
                <a16:creationId xmlns:a16="http://schemas.microsoft.com/office/drawing/2014/main" id="{E1A315E5-3EFB-3C20-D751-CB67C86F3DCB}"/>
              </a:ext>
            </a:extLst>
          </p:cNvPr>
          <p:cNvGrpSpPr/>
          <p:nvPr/>
        </p:nvGrpSpPr>
        <p:grpSpPr>
          <a:xfrm>
            <a:off x="4361936" y="4122850"/>
            <a:ext cx="851400" cy="370440"/>
            <a:chOff x="4361936" y="4122850"/>
            <a:chExt cx="851400" cy="370440"/>
          </a:xfrm>
        </p:grpSpPr>
        <mc:AlternateContent xmlns:mc="http://schemas.openxmlformats.org/markup-compatibility/2006">
          <mc:Choice xmlns:p14="http://schemas.microsoft.com/office/powerpoint/2010/main" Requires="p14">
            <p:contentPart p14:bwMode="auto" r:id="rId48">
              <p14:nvContentPartPr>
                <p14:cNvPr id="48" name="Ink 47">
                  <a:extLst>
                    <a:ext uri="{FF2B5EF4-FFF2-40B4-BE49-F238E27FC236}">
                      <a16:creationId xmlns:a16="http://schemas.microsoft.com/office/drawing/2014/main" id="{AFCA7C04-0DA6-86D1-99BC-3B6822712B50}"/>
                    </a:ext>
                  </a:extLst>
                </p14:cNvPr>
                <p14:cNvContentPartPr/>
                <p14:nvPr/>
              </p14:nvContentPartPr>
              <p14:xfrm>
                <a:off x="4361936" y="4253890"/>
                <a:ext cx="125280" cy="239400"/>
              </p14:xfrm>
            </p:contentPart>
          </mc:Choice>
          <mc:Fallback>
            <p:pic>
              <p:nvPicPr>
                <p:cNvPr id="48" name="Ink 47">
                  <a:extLst>
                    <a:ext uri="{FF2B5EF4-FFF2-40B4-BE49-F238E27FC236}">
                      <a16:creationId xmlns:a16="http://schemas.microsoft.com/office/drawing/2014/main" id="{AFCA7C04-0DA6-86D1-99BC-3B6822712B50}"/>
                    </a:ext>
                  </a:extLst>
                </p:cNvPr>
                <p:cNvPicPr/>
                <p:nvPr/>
              </p:nvPicPr>
              <p:blipFill>
                <a:blip r:embed="rId49"/>
                <a:stretch>
                  <a:fillRect/>
                </a:stretch>
              </p:blipFill>
              <p:spPr>
                <a:xfrm>
                  <a:off x="4352936" y="4245250"/>
                  <a:ext cx="14292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9" name="Ink 48">
                  <a:extLst>
                    <a:ext uri="{FF2B5EF4-FFF2-40B4-BE49-F238E27FC236}">
                      <a16:creationId xmlns:a16="http://schemas.microsoft.com/office/drawing/2014/main" id="{AC200E4B-7A66-924D-7F2B-FFE1BE31C387}"/>
                    </a:ext>
                  </a:extLst>
                </p14:cNvPr>
                <p14:cNvContentPartPr/>
                <p14:nvPr/>
              </p14:nvContentPartPr>
              <p14:xfrm>
                <a:off x="4556336" y="4308970"/>
                <a:ext cx="48600" cy="87840"/>
              </p14:xfrm>
            </p:contentPart>
          </mc:Choice>
          <mc:Fallback>
            <p:pic>
              <p:nvPicPr>
                <p:cNvPr id="49" name="Ink 48">
                  <a:extLst>
                    <a:ext uri="{FF2B5EF4-FFF2-40B4-BE49-F238E27FC236}">
                      <a16:creationId xmlns:a16="http://schemas.microsoft.com/office/drawing/2014/main" id="{AC200E4B-7A66-924D-7F2B-FFE1BE31C387}"/>
                    </a:ext>
                  </a:extLst>
                </p:cNvPr>
                <p:cNvPicPr/>
                <p:nvPr/>
              </p:nvPicPr>
              <p:blipFill>
                <a:blip r:embed="rId51"/>
                <a:stretch>
                  <a:fillRect/>
                </a:stretch>
              </p:blipFill>
              <p:spPr>
                <a:xfrm>
                  <a:off x="4547336" y="4300330"/>
                  <a:ext cx="6624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50" name="Ink 49">
                  <a:extLst>
                    <a:ext uri="{FF2B5EF4-FFF2-40B4-BE49-F238E27FC236}">
                      <a16:creationId xmlns:a16="http://schemas.microsoft.com/office/drawing/2014/main" id="{CC0B4637-661E-0EC3-E218-9A014A855088}"/>
                    </a:ext>
                  </a:extLst>
                </p14:cNvPr>
                <p14:cNvContentPartPr/>
                <p14:nvPr/>
              </p14:nvContentPartPr>
              <p14:xfrm>
                <a:off x="4632296" y="4272250"/>
                <a:ext cx="113760" cy="96840"/>
              </p14:xfrm>
            </p:contentPart>
          </mc:Choice>
          <mc:Fallback>
            <p:pic>
              <p:nvPicPr>
                <p:cNvPr id="50" name="Ink 49">
                  <a:extLst>
                    <a:ext uri="{FF2B5EF4-FFF2-40B4-BE49-F238E27FC236}">
                      <a16:creationId xmlns:a16="http://schemas.microsoft.com/office/drawing/2014/main" id="{CC0B4637-661E-0EC3-E218-9A014A855088}"/>
                    </a:ext>
                  </a:extLst>
                </p:cNvPr>
                <p:cNvPicPr/>
                <p:nvPr/>
              </p:nvPicPr>
              <p:blipFill>
                <a:blip r:embed="rId53"/>
                <a:stretch>
                  <a:fillRect/>
                </a:stretch>
              </p:blipFill>
              <p:spPr>
                <a:xfrm>
                  <a:off x="4623296" y="4263250"/>
                  <a:ext cx="131400" cy="1144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51" name="Ink 50">
                  <a:extLst>
                    <a:ext uri="{FF2B5EF4-FFF2-40B4-BE49-F238E27FC236}">
                      <a16:creationId xmlns:a16="http://schemas.microsoft.com/office/drawing/2014/main" id="{46B952A8-A340-F912-B185-4FAFBE1664D7}"/>
                    </a:ext>
                  </a:extLst>
                </p14:cNvPr>
                <p14:cNvContentPartPr/>
                <p14:nvPr/>
              </p14:nvContentPartPr>
              <p14:xfrm>
                <a:off x="4764416" y="4218970"/>
                <a:ext cx="169920" cy="109440"/>
              </p14:xfrm>
            </p:contentPart>
          </mc:Choice>
          <mc:Fallback>
            <p:pic>
              <p:nvPicPr>
                <p:cNvPr id="51" name="Ink 50">
                  <a:extLst>
                    <a:ext uri="{FF2B5EF4-FFF2-40B4-BE49-F238E27FC236}">
                      <a16:creationId xmlns:a16="http://schemas.microsoft.com/office/drawing/2014/main" id="{46B952A8-A340-F912-B185-4FAFBE1664D7}"/>
                    </a:ext>
                  </a:extLst>
                </p:cNvPr>
                <p:cNvPicPr/>
                <p:nvPr/>
              </p:nvPicPr>
              <p:blipFill>
                <a:blip r:embed="rId55"/>
                <a:stretch>
                  <a:fillRect/>
                </a:stretch>
              </p:blipFill>
              <p:spPr>
                <a:xfrm>
                  <a:off x="4755776" y="4210330"/>
                  <a:ext cx="18756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52" name="Ink 51">
                  <a:extLst>
                    <a:ext uri="{FF2B5EF4-FFF2-40B4-BE49-F238E27FC236}">
                      <a16:creationId xmlns:a16="http://schemas.microsoft.com/office/drawing/2014/main" id="{65C94446-C204-D5AD-3023-536A50BF5645}"/>
                    </a:ext>
                  </a:extLst>
                </p14:cNvPr>
                <p14:cNvContentPartPr/>
                <p14:nvPr/>
              </p14:nvContentPartPr>
              <p14:xfrm>
                <a:off x="4989776" y="4122850"/>
                <a:ext cx="223560" cy="160200"/>
              </p14:xfrm>
            </p:contentPart>
          </mc:Choice>
          <mc:Fallback>
            <p:pic>
              <p:nvPicPr>
                <p:cNvPr id="52" name="Ink 51">
                  <a:extLst>
                    <a:ext uri="{FF2B5EF4-FFF2-40B4-BE49-F238E27FC236}">
                      <a16:creationId xmlns:a16="http://schemas.microsoft.com/office/drawing/2014/main" id="{65C94446-C204-D5AD-3023-536A50BF5645}"/>
                    </a:ext>
                  </a:extLst>
                </p:cNvPr>
                <p:cNvPicPr/>
                <p:nvPr/>
              </p:nvPicPr>
              <p:blipFill>
                <a:blip r:embed="rId57"/>
                <a:stretch>
                  <a:fillRect/>
                </a:stretch>
              </p:blipFill>
              <p:spPr>
                <a:xfrm>
                  <a:off x="4981136" y="4114210"/>
                  <a:ext cx="241200" cy="1778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8">
            <p14:nvContentPartPr>
              <p14:cNvPr id="55" name="Ink 54">
                <a:extLst>
                  <a:ext uri="{FF2B5EF4-FFF2-40B4-BE49-F238E27FC236}">
                    <a16:creationId xmlns:a16="http://schemas.microsoft.com/office/drawing/2014/main" id="{8D743B31-51FD-D114-27F5-CEFC11D7B5C4}"/>
                  </a:ext>
                </a:extLst>
              </p14:cNvPr>
              <p14:cNvContentPartPr/>
              <p14:nvPr/>
            </p14:nvContentPartPr>
            <p14:xfrm>
              <a:off x="4620056" y="5198170"/>
              <a:ext cx="21960" cy="83520"/>
            </p14:xfrm>
          </p:contentPart>
        </mc:Choice>
        <mc:Fallback>
          <p:pic>
            <p:nvPicPr>
              <p:cNvPr id="55" name="Ink 54">
                <a:extLst>
                  <a:ext uri="{FF2B5EF4-FFF2-40B4-BE49-F238E27FC236}">
                    <a16:creationId xmlns:a16="http://schemas.microsoft.com/office/drawing/2014/main" id="{8D743B31-51FD-D114-27F5-CEFC11D7B5C4}"/>
                  </a:ext>
                </a:extLst>
              </p:cNvPr>
              <p:cNvPicPr/>
              <p:nvPr/>
            </p:nvPicPr>
            <p:blipFill>
              <a:blip r:embed="rId59"/>
              <a:stretch>
                <a:fillRect/>
              </a:stretch>
            </p:blipFill>
            <p:spPr>
              <a:xfrm>
                <a:off x="4611416" y="5189170"/>
                <a:ext cx="3960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6" name="Ink 55">
                <a:extLst>
                  <a:ext uri="{FF2B5EF4-FFF2-40B4-BE49-F238E27FC236}">
                    <a16:creationId xmlns:a16="http://schemas.microsoft.com/office/drawing/2014/main" id="{87909C6B-ED89-7E9D-8D7C-7C6083C86476}"/>
                  </a:ext>
                </a:extLst>
              </p14:cNvPr>
              <p14:cNvContentPartPr/>
              <p14:nvPr/>
            </p14:nvContentPartPr>
            <p14:xfrm>
              <a:off x="4942616" y="5191690"/>
              <a:ext cx="7560" cy="60120"/>
            </p14:xfrm>
          </p:contentPart>
        </mc:Choice>
        <mc:Fallback>
          <p:pic>
            <p:nvPicPr>
              <p:cNvPr id="56" name="Ink 55">
                <a:extLst>
                  <a:ext uri="{FF2B5EF4-FFF2-40B4-BE49-F238E27FC236}">
                    <a16:creationId xmlns:a16="http://schemas.microsoft.com/office/drawing/2014/main" id="{87909C6B-ED89-7E9D-8D7C-7C6083C86476}"/>
                  </a:ext>
                </a:extLst>
              </p:cNvPr>
              <p:cNvPicPr/>
              <p:nvPr/>
            </p:nvPicPr>
            <p:blipFill>
              <a:blip r:embed="rId61"/>
              <a:stretch>
                <a:fillRect/>
              </a:stretch>
            </p:blipFill>
            <p:spPr>
              <a:xfrm>
                <a:off x="4933976" y="5183050"/>
                <a:ext cx="25200" cy="77760"/>
              </a:xfrm>
              <a:prstGeom prst="rect">
                <a:avLst/>
              </a:prstGeom>
            </p:spPr>
          </p:pic>
        </mc:Fallback>
      </mc:AlternateContent>
      <p:grpSp>
        <p:nvGrpSpPr>
          <p:cNvPr id="62" name="Group 61">
            <a:extLst>
              <a:ext uri="{FF2B5EF4-FFF2-40B4-BE49-F238E27FC236}">
                <a16:creationId xmlns:a16="http://schemas.microsoft.com/office/drawing/2014/main" id="{8777D6A3-D25C-C7D1-FEBE-681B7B543F89}"/>
              </a:ext>
            </a:extLst>
          </p:cNvPr>
          <p:cNvGrpSpPr/>
          <p:nvPr/>
        </p:nvGrpSpPr>
        <p:grpSpPr>
          <a:xfrm>
            <a:off x="5252216" y="5172250"/>
            <a:ext cx="249840" cy="120600"/>
            <a:chOff x="5252216" y="5172250"/>
            <a:chExt cx="249840" cy="120600"/>
          </a:xfrm>
        </p:grpSpPr>
        <mc:AlternateContent xmlns:mc="http://schemas.openxmlformats.org/markup-compatibility/2006">
          <mc:Choice xmlns:p14="http://schemas.microsoft.com/office/powerpoint/2010/main" Requires="p14">
            <p:contentPart p14:bwMode="auto" r:id="rId62">
              <p14:nvContentPartPr>
                <p14:cNvPr id="57" name="Ink 56">
                  <a:extLst>
                    <a:ext uri="{FF2B5EF4-FFF2-40B4-BE49-F238E27FC236}">
                      <a16:creationId xmlns:a16="http://schemas.microsoft.com/office/drawing/2014/main" id="{5A3DC125-C3EC-1B0B-876B-E2B0F87ACD31}"/>
                    </a:ext>
                  </a:extLst>
                </p14:cNvPr>
                <p14:cNvContentPartPr/>
                <p14:nvPr/>
              </p14:nvContentPartPr>
              <p14:xfrm>
                <a:off x="5252216" y="5172250"/>
                <a:ext cx="10080" cy="79920"/>
              </p14:xfrm>
            </p:contentPart>
          </mc:Choice>
          <mc:Fallback>
            <p:pic>
              <p:nvPicPr>
                <p:cNvPr id="57" name="Ink 56">
                  <a:extLst>
                    <a:ext uri="{FF2B5EF4-FFF2-40B4-BE49-F238E27FC236}">
                      <a16:creationId xmlns:a16="http://schemas.microsoft.com/office/drawing/2014/main" id="{5A3DC125-C3EC-1B0B-876B-E2B0F87ACD31}"/>
                    </a:ext>
                  </a:extLst>
                </p:cNvPr>
                <p:cNvPicPr/>
                <p:nvPr/>
              </p:nvPicPr>
              <p:blipFill>
                <a:blip r:embed="rId63"/>
                <a:stretch>
                  <a:fillRect/>
                </a:stretch>
              </p:blipFill>
              <p:spPr>
                <a:xfrm>
                  <a:off x="5243576" y="5163610"/>
                  <a:ext cx="27720" cy="9756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8" name="Ink 57">
                  <a:extLst>
                    <a:ext uri="{FF2B5EF4-FFF2-40B4-BE49-F238E27FC236}">
                      <a16:creationId xmlns:a16="http://schemas.microsoft.com/office/drawing/2014/main" id="{75C43121-EEF4-4868-50BF-57E586B94E0D}"/>
                    </a:ext>
                  </a:extLst>
                </p14:cNvPr>
                <p14:cNvContentPartPr/>
                <p14:nvPr/>
              </p14:nvContentPartPr>
              <p14:xfrm>
                <a:off x="5496296" y="5209330"/>
                <a:ext cx="5760" cy="83520"/>
              </p14:xfrm>
            </p:contentPart>
          </mc:Choice>
          <mc:Fallback>
            <p:pic>
              <p:nvPicPr>
                <p:cNvPr id="58" name="Ink 57">
                  <a:extLst>
                    <a:ext uri="{FF2B5EF4-FFF2-40B4-BE49-F238E27FC236}">
                      <a16:creationId xmlns:a16="http://schemas.microsoft.com/office/drawing/2014/main" id="{75C43121-EEF4-4868-50BF-57E586B94E0D}"/>
                    </a:ext>
                  </a:extLst>
                </p:cNvPr>
                <p:cNvPicPr/>
                <p:nvPr/>
              </p:nvPicPr>
              <p:blipFill>
                <a:blip r:embed="rId65"/>
                <a:stretch>
                  <a:fillRect/>
                </a:stretch>
              </p:blipFill>
              <p:spPr>
                <a:xfrm>
                  <a:off x="5487656" y="5200330"/>
                  <a:ext cx="23400" cy="101160"/>
                </a:xfrm>
                <a:prstGeom prst="rect">
                  <a:avLst/>
                </a:prstGeom>
              </p:spPr>
            </p:pic>
          </mc:Fallback>
        </mc:AlternateContent>
      </p:grpSp>
      <p:grpSp>
        <p:nvGrpSpPr>
          <p:cNvPr id="61" name="Group 60">
            <a:extLst>
              <a:ext uri="{FF2B5EF4-FFF2-40B4-BE49-F238E27FC236}">
                <a16:creationId xmlns:a16="http://schemas.microsoft.com/office/drawing/2014/main" id="{D36F24ED-B676-BA74-67F2-27E38D83C386}"/>
              </a:ext>
            </a:extLst>
          </p:cNvPr>
          <p:cNvGrpSpPr/>
          <p:nvPr/>
        </p:nvGrpSpPr>
        <p:grpSpPr>
          <a:xfrm>
            <a:off x="5843336" y="5211490"/>
            <a:ext cx="244440" cy="68040"/>
            <a:chOff x="5843336" y="5211490"/>
            <a:chExt cx="244440" cy="68040"/>
          </a:xfrm>
        </p:grpSpPr>
        <mc:AlternateContent xmlns:mc="http://schemas.openxmlformats.org/markup-compatibility/2006">
          <mc:Choice xmlns:p14="http://schemas.microsoft.com/office/powerpoint/2010/main" Requires="p14">
            <p:contentPart p14:bwMode="auto" r:id="rId66">
              <p14:nvContentPartPr>
                <p14:cNvPr id="59" name="Ink 58">
                  <a:extLst>
                    <a:ext uri="{FF2B5EF4-FFF2-40B4-BE49-F238E27FC236}">
                      <a16:creationId xmlns:a16="http://schemas.microsoft.com/office/drawing/2014/main" id="{C01A6669-1D0C-31B7-EB8D-8B29E9A1ACDC}"/>
                    </a:ext>
                  </a:extLst>
                </p14:cNvPr>
                <p14:cNvContentPartPr/>
                <p14:nvPr/>
              </p14:nvContentPartPr>
              <p14:xfrm>
                <a:off x="5843336" y="5224450"/>
                <a:ext cx="16200" cy="51840"/>
              </p14:xfrm>
            </p:contentPart>
          </mc:Choice>
          <mc:Fallback>
            <p:pic>
              <p:nvPicPr>
                <p:cNvPr id="59" name="Ink 58">
                  <a:extLst>
                    <a:ext uri="{FF2B5EF4-FFF2-40B4-BE49-F238E27FC236}">
                      <a16:creationId xmlns:a16="http://schemas.microsoft.com/office/drawing/2014/main" id="{C01A6669-1D0C-31B7-EB8D-8B29E9A1ACDC}"/>
                    </a:ext>
                  </a:extLst>
                </p:cNvPr>
                <p:cNvPicPr/>
                <p:nvPr/>
              </p:nvPicPr>
              <p:blipFill>
                <a:blip r:embed="rId67"/>
                <a:stretch>
                  <a:fillRect/>
                </a:stretch>
              </p:blipFill>
              <p:spPr>
                <a:xfrm>
                  <a:off x="5834696" y="5215450"/>
                  <a:ext cx="3384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60" name="Ink 59">
                  <a:extLst>
                    <a:ext uri="{FF2B5EF4-FFF2-40B4-BE49-F238E27FC236}">
                      <a16:creationId xmlns:a16="http://schemas.microsoft.com/office/drawing/2014/main" id="{993DB92B-41B3-C1F4-C076-0180EEAE4EF6}"/>
                    </a:ext>
                  </a:extLst>
                </p14:cNvPr>
                <p14:cNvContentPartPr/>
                <p14:nvPr/>
              </p14:nvContentPartPr>
              <p14:xfrm>
                <a:off x="6062576" y="5211490"/>
                <a:ext cx="25200" cy="68040"/>
              </p14:xfrm>
            </p:contentPart>
          </mc:Choice>
          <mc:Fallback>
            <p:pic>
              <p:nvPicPr>
                <p:cNvPr id="60" name="Ink 59">
                  <a:extLst>
                    <a:ext uri="{FF2B5EF4-FFF2-40B4-BE49-F238E27FC236}">
                      <a16:creationId xmlns:a16="http://schemas.microsoft.com/office/drawing/2014/main" id="{993DB92B-41B3-C1F4-C076-0180EEAE4EF6}"/>
                    </a:ext>
                  </a:extLst>
                </p:cNvPr>
                <p:cNvPicPr/>
                <p:nvPr/>
              </p:nvPicPr>
              <p:blipFill>
                <a:blip r:embed="rId69"/>
                <a:stretch>
                  <a:fillRect/>
                </a:stretch>
              </p:blipFill>
              <p:spPr>
                <a:xfrm>
                  <a:off x="6053936" y="5202850"/>
                  <a:ext cx="42840" cy="85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70">
            <p14:nvContentPartPr>
              <p14:cNvPr id="63" name="Ink 62">
                <a:extLst>
                  <a:ext uri="{FF2B5EF4-FFF2-40B4-BE49-F238E27FC236}">
                    <a16:creationId xmlns:a16="http://schemas.microsoft.com/office/drawing/2014/main" id="{231AC4B3-DE10-E9FB-143E-A565ABBEA448}"/>
                  </a:ext>
                </a:extLst>
              </p14:cNvPr>
              <p14:cNvContentPartPr/>
              <p14:nvPr/>
            </p14:nvContentPartPr>
            <p14:xfrm>
              <a:off x="5818856" y="4909090"/>
              <a:ext cx="2160" cy="3960"/>
            </p14:xfrm>
          </p:contentPart>
        </mc:Choice>
        <mc:Fallback>
          <p:pic>
            <p:nvPicPr>
              <p:cNvPr id="63" name="Ink 62">
                <a:extLst>
                  <a:ext uri="{FF2B5EF4-FFF2-40B4-BE49-F238E27FC236}">
                    <a16:creationId xmlns:a16="http://schemas.microsoft.com/office/drawing/2014/main" id="{231AC4B3-DE10-E9FB-143E-A565ABBEA448}"/>
                  </a:ext>
                </a:extLst>
              </p:cNvPr>
              <p:cNvPicPr/>
              <p:nvPr/>
            </p:nvPicPr>
            <p:blipFill>
              <a:blip r:embed="rId71"/>
              <a:stretch>
                <a:fillRect/>
              </a:stretch>
            </p:blipFill>
            <p:spPr>
              <a:xfrm>
                <a:off x="5809856" y="4900450"/>
                <a:ext cx="19800" cy="216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4" name="Ink 63">
                <a:extLst>
                  <a:ext uri="{FF2B5EF4-FFF2-40B4-BE49-F238E27FC236}">
                    <a16:creationId xmlns:a16="http://schemas.microsoft.com/office/drawing/2014/main" id="{782222FC-0689-613F-32E0-7EA37D5E93FA}"/>
                  </a:ext>
                </a:extLst>
              </p14:cNvPr>
              <p14:cNvContentPartPr/>
              <p14:nvPr/>
            </p14:nvContentPartPr>
            <p14:xfrm>
              <a:off x="6175976" y="4976050"/>
              <a:ext cx="243000" cy="212760"/>
            </p14:xfrm>
          </p:contentPart>
        </mc:Choice>
        <mc:Fallback>
          <p:pic>
            <p:nvPicPr>
              <p:cNvPr id="64" name="Ink 63">
                <a:extLst>
                  <a:ext uri="{FF2B5EF4-FFF2-40B4-BE49-F238E27FC236}">
                    <a16:creationId xmlns:a16="http://schemas.microsoft.com/office/drawing/2014/main" id="{782222FC-0689-613F-32E0-7EA37D5E93FA}"/>
                  </a:ext>
                </a:extLst>
              </p:cNvPr>
              <p:cNvPicPr/>
              <p:nvPr/>
            </p:nvPicPr>
            <p:blipFill>
              <a:blip r:embed="rId73"/>
              <a:stretch>
                <a:fillRect/>
              </a:stretch>
            </p:blipFill>
            <p:spPr>
              <a:xfrm>
                <a:off x="6167336" y="4967050"/>
                <a:ext cx="260640" cy="230400"/>
              </a:xfrm>
              <a:prstGeom prst="rect">
                <a:avLst/>
              </a:prstGeom>
            </p:spPr>
          </p:pic>
        </mc:Fallback>
      </mc:AlternateContent>
      <p:grpSp>
        <p:nvGrpSpPr>
          <p:cNvPr id="90" name="Group 89">
            <a:extLst>
              <a:ext uri="{FF2B5EF4-FFF2-40B4-BE49-F238E27FC236}">
                <a16:creationId xmlns:a16="http://schemas.microsoft.com/office/drawing/2014/main" id="{B884B6BF-EA77-C94A-53F6-071DFDE82A10}"/>
              </a:ext>
            </a:extLst>
          </p:cNvPr>
          <p:cNvGrpSpPr/>
          <p:nvPr/>
        </p:nvGrpSpPr>
        <p:grpSpPr>
          <a:xfrm>
            <a:off x="6636056" y="6374650"/>
            <a:ext cx="828360" cy="362160"/>
            <a:chOff x="6636056" y="6374650"/>
            <a:chExt cx="828360" cy="362160"/>
          </a:xfrm>
        </p:grpSpPr>
        <mc:AlternateContent xmlns:mc="http://schemas.openxmlformats.org/markup-compatibility/2006">
          <mc:Choice xmlns:p14="http://schemas.microsoft.com/office/powerpoint/2010/main" Requires="p14">
            <p:contentPart p14:bwMode="auto" r:id="rId74">
              <p14:nvContentPartPr>
                <p14:cNvPr id="87" name="Ink 86">
                  <a:extLst>
                    <a:ext uri="{FF2B5EF4-FFF2-40B4-BE49-F238E27FC236}">
                      <a16:creationId xmlns:a16="http://schemas.microsoft.com/office/drawing/2014/main" id="{7A4935A8-A278-0AAD-2EC8-93A3C130A18B}"/>
                    </a:ext>
                  </a:extLst>
                </p14:cNvPr>
                <p14:cNvContentPartPr/>
                <p14:nvPr/>
              </p14:nvContentPartPr>
              <p14:xfrm>
                <a:off x="6636056" y="6374650"/>
                <a:ext cx="263880" cy="341280"/>
              </p14:xfrm>
            </p:contentPart>
          </mc:Choice>
          <mc:Fallback>
            <p:pic>
              <p:nvPicPr>
                <p:cNvPr id="87" name="Ink 86">
                  <a:extLst>
                    <a:ext uri="{FF2B5EF4-FFF2-40B4-BE49-F238E27FC236}">
                      <a16:creationId xmlns:a16="http://schemas.microsoft.com/office/drawing/2014/main" id="{7A4935A8-A278-0AAD-2EC8-93A3C130A18B}"/>
                    </a:ext>
                  </a:extLst>
                </p:cNvPr>
                <p:cNvPicPr/>
                <p:nvPr/>
              </p:nvPicPr>
              <p:blipFill>
                <a:blip r:embed="rId75"/>
                <a:stretch>
                  <a:fillRect/>
                </a:stretch>
              </p:blipFill>
              <p:spPr>
                <a:xfrm>
                  <a:off x="6627056" y="6366010"/>
                  <a:ext cx="281520" cy="3589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88" name="Ink 87">
                  <a:extLst>
                    <a:ext uri="{FF2B5EF4-FFF2-40B4-BE49-F238E27FC236}">
                      <a16:creationId xmlns:a16="http://schemas.microsoft.com/office/drawing/2014/main" id="{DE1A44EC-1F3D-FD61-DAC8-035E419B00E8}"/>
                    </a:ext>
                  </a:extLst>
                </p14:cNvPr>
                <p14:cNvContentPartPr/>
                <p14:nvPr/>
              </p14:nvContentPartPr>
              <p14:xfrm>
                <a:off x="6907136" y="6429730"/>
                <a:ext cx="284760" cy="307080"/>
              </p14:xfrm>
            </p:contentPart>
          </mc:Choice>
          <mc:Fallback>
            <p:pic>
              <p:nvPicPr>
                <p:cNvPr id="88" name="Ink 87">
                  <a:extLst>
                    <a:ext uri="{FF2B5EF4-FFF2-40B4-BE49-F238E27FC236}">
                      <a16:creationId xmlns:a16="http://schemas.microsoft.com/office/drawing/2014/main" id="{DE1A44EC-1F3D-FD61-DAC8-035E419B00E8}"/>
                    </a:ext>
                  </a:extLst>
                </p:cNvPr>
                <p:cNvPicPr/>
                <p:nvPr/>
              </p:nvPicPr>
              <p:blipFill>
                <a:blip r:embed="rId77"/>
                <a:stretch>
                  <a:fillRect/>
                </a:stretch>
              </p:blipFill>
              <p:spPr>
                <a:xfrm>
                  <a:off x="6898496" y="6421090"/>
                  <a:ext cx="302400" cy="32472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89" name="Ink 88">
                  <a:extLst>
                    <a:ext uri="{FF2B5EF4-FFF2-40B4-BE49-F238E27FC236}">
                      <a16:creationId xmlns:a16="http://schemas.microsoft.com/office/drawing/2014/main" id="{B0A994FB-9F35-A1E3-8E86-40264BA925A6}"/>
                    </a:ext>
                  </a:extLst>
                </p14:cNvPr>
                <p14:cNvContentPartPr/>
                <p14:nvPr/>
              </p14:nvContentPartPr>
              <p14:xfrm>
                <a:off x="7193696" y="6392290"/>
                <a:ext cx="270720" cy="324000"/>
              </p14:xfrm>
            </p:contentPart>
          </mc:Choice>
          <mc:Fallback>
            <p:pic>
              <p:nvPicPr>
                <p:cNvPr id="89" name="Ink 88">
                  <a:extLst>
                    <a:ext uri="{FF2B5EF4-FFF2-40B4-BE49-F238E27FC236}">
                      <a16:creationId xmlns:a16="http://schemas.microsoft.com/office/drawing/2014/main" id="{B0A994FB-9F35-A1E3-8E86-40264BA925A6}"/>
                    </a:ext>
                  </a:extLst>
                </p:cNvPr>
                <p:cNvPicPr/>
                <p:nvPr/>
              </p:nvPicPr>
              <p:blipFill>
                <a:blip r:embed="rId79"/>
                <a:stretch>
                  <a:fillRect/>
                </a:stretch>
              </p:blipFill>
              <p:spPr>
                <a:xfrm>
                  <a:off x="7185056" y="6383650"/>
                  <a:ext cx="288360" cy="341640"/>
                </a:xfrm>
                <a:prstGeom prst="rect">
                  <a:avLst/>
                </a:prstGeom>
              </p:spPr>
            </p:pic>
          </mc:Fallback>
        </mc:AlternateContent>
      </p:grpSp>
      <p:grpSp>
        <p:nvGrpSpPr>
          <p:cNvPr id="92" name="Group 91">
            <a:extLst>
              <a:ext uri="{FF2B5EF4-FFF2-40B4-BE49-F238E27FC236}">
                <a16:creationId xmlns:a16="http://schemas.microsoft.com/office/drawing/2014/main" id="{1BA24DE8-63FE-1EDD-7D99-EBEB351C81A5}"/>
              </a:ext>
            </a:extLst>
          </p:cNvPr>
          <p:cNvGrpSpPr/>
          <p:nvPr/>
        </p:nvGrpSpPr>
        <p:grpSpPr>
          <a:xfrm>
            <a:off x="6662336" y="2997490"/>
            <a:ext cx="6193800" cy="2252520"/>
            <a:chOff x="6662336" y="2997490"/>
            <a:chExt cx="6193800" cy="2252520"/>
          </a:xfrm>
        </p:grpSpPr>
        <mc:AlternateContent xmlns:mc="http://schemas.openxmlformats.org/markup-compatibility/2006">
          <mc:Choice xmlns:p14="http://schemas.microsoft.com/office/powerpoint/2010/main" Requires="p14">
            <p:contentPart p14:bwMode="auto" r:id="rId80">
              <p14:nvContentPartPr>
                <p14:cNvPr id="65" name="Ink 64">
                  <a:extLst>
                    <a:ext uri="{FF2B5EF4-FFF2-40B4-BE49-F238E27FC236}">
                      <a16:creationId xmlns:a16="http://schemas.microsoft.com/office/drawing/2014/main" id="{8C152B16-AE2B-A975-9961-B97A402DA8F6}"/>
                    </a:ext>
                  </a:extLst>
                </p14:cNvPr>
                <p14:cNvContentPartPr/>
                <p14:nvPr/>
              </p14:nvContentPartPr>
              <p14:xfrm>
                <a:off x="6662336" y="5072170"/>
                <a:ext cx="4859640" cy="109800"/>
              </p14:xfrm>
            </p:contentPart>
          </mc:Choice>
          <mc:Fallback>
            <p:pic>
              <p:nvPicPr>
                <p:cNvPr id="65" name="Ink 64">
                  <a:extLst>
                    <a:ext uri="{FF2B5EF4-FFF2-40B4-BE49-F238E27FC236}">
                      <a16:creationId xmlns:a16="http://schemas.microsoft.com/office/drawing/2014/main" id="{8C152B16-AE2B-A975-9961-B97A402DA8F6}"/>
                    </a:ext>
                  </a:extLst>
                </p:cNvPr>
                <p:cNvPicPr/>
                <p:nvPr/>
              </p:nvPicPr>
              <p:blipFill>
                <a:blip r:embed="rId81"/>
                <a:stretch>
                  <a:fillRect/>
                </a:stretch>
              </p:blipFill>
              <p:spPr>
                <a:xfrm>
                  <a:off x="6653336" y="5063170"/>
                  <a:ext cx="487728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6" name="Ink 65">
                  <a:extLst>
                    <a:ext uri="{FF2B5EF4-FFF2-40B4-BE49-F238E27FC236}">
                      <a16:creationId xmlns:a16="http://schemas.microsoft.com/office/drawing/2014/main" id="{40445EEE-6F68-49D7-D52E-679B38447C5F}"/>
                    </a:ext>
                  </a:extLst>
                </p14:cNvPr>
                <p14:cNvContentPartPr/>
                <p14:nvPr/>
              </p14:nvContentPartPr>
              <p14:xfrm>
                <a:off x="11433776" y="5051650"/>
                <a:ext cx="130320" cy="198360"/>
              </p14:xfrm>
            </p:contentPart>
          </mc:Choice>
          <mc:Fallback>
            <p:pic>
              <p:nvPicPr>
                <p:cNvPr id="66" name="Ink 65">
                  <a:extLst>
                    <a:ext uri="{FF2B5EF4-FFF2-40B4-BE49-F238E27FC236}">
                      <a16:creationId xmlns:a16="http://schemas.microsoft.com/office/drawing/2014/main" id="{40445EEE-6F68-49D7-D52E-679B38447C5F}"/>
                    </a:ext>
                  </a:extLst>
                </p:cNvPr>
                <p:cNvPicPr/>
                <p:nvPr/>
              </p:nvPicPr>
              <p:blipFill>
                <a:blip r:embed="rId83"/>
                <a:stretch>
                  <a:fillRect/>
                </a:stretch>
              </p:blipFill>
              <p:spPr>
                <a:xfrm>
                  <a:off x="11424776" y="5042650"/>
                  <a:ext cx="14796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7" name="Ink 66">
                  <a:extLst>
                    <a:ext uri="{FF2B5EF4-FFF2-40B4-BE49-F238E27FC236}">
                      <a16:creationId xmlns:a16="http://schemas.microsoft.com/office/drawing/2014/main" id="{6C594745-01D3-6FE4-251E-23CC644A589F}"/>
                    </a:ext>
                  </a:extLst>
                </p14:cNvPr>
                <p14:cNvContentPartPr/>
                <p14:nvPr/>
              </p14:nvContentPartPr>
              <p14:xfrm>
                <a:off x="11416136" y="5075050"/>
                <a:ext cx="60120" cy="168840"/>
              </p14:xfrm>
            </p:contentPart>
          </mc:Choice>
          <mc:Fallback>
            <p:pic>
              <p:nvPicPr>
                <p:cNvPr id="67" name="Ink 66">
                  <a:extLst>
                    <a:ext uri="{FF2B5EF4-FFF2-40B4-BE49-F238E27FC236}">
                      <a16:creationId xmlns:a16="http://schemas.microsoft.com/office/drawing/2014/main" id="{6C594745-01D3-6FE4-251E-23CC644A589F}"/>
                    </a:ext>
                  </a:extLst>
                </p:cNvPr>
                <p:cNvPicPr/>
                <p:nvPr/>
              </p:nvPicPr>
              <p:blipFill>
                <a:blip r:embed="rId85"/>
                <a:stretch>
                  <a:fillRect/>
                </a:stretch>
              </p:blipFill>
              <p:spPr>
                <a:xfrm>
                  <a:off x="11407136" y="5066410"/>
                  <a:ext cx="7776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9" name="Ink 68">
                  <a:extLst>
                    <a:ext uri="{FF2B5EF4-FFF2-40B4-BE49-F238E27FC236}">
                      <a16:creationId xmlns:a16="http://schemas.microsoft.com/office/drawing/2014/main" id="{FC0BFA66-B545-B9AB-F71E-22CE07FB3D4D}"/>
                    </a:ext>
                  </a:extLst>
                </p14:cNvPr>
                <p14:cNvContentPartPr/>
                <p14:nvPr/>
              </p14:nvContentPartPr>
              <p14:xfrm>
                <a:off x="8147696" y="4828090"/>
                <a:ext cx="78120" cy="65520"/>
              </p14:xfrm>
            </p:contentPart>
          </mc:Choice>
          <mc:Fallback>
            <p:pic>
              <p:nvPicPr>
                <p:cNvPr id="69" name="Ink 68">
                  <a:extLst>
                    <a:ext uri="{FF2B5EF4-FFF2-40B4-BE49-F238E27FC236}">
                      <a16:creationId xmlns:a16="http://schemas.microsoft.com/office/drawing/2014/main" id="{FC0BFA66-B545-B9AB-F71E-22CE07FB3D4D}"/>
                    </a:ext>
                  </a:extLst>
                </p:cNvPr>
                <p:cNvPicPr/>
                <p:nvPr/>
              </p:nvPicPr>
              <p:blipFill>
                <a:blip r:embed="rId87"/>
                <a:stretch>
                  <a:fillRect/>
                </a:stretch>
              </p:blipFill>
              <p:spPr>
                <a:xfrm>
                  <a:off x="8138696" y="4819450"/>
                  <a:ext cx="95760" cy="8316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0" name="Ink 69">
                  <a:extLst>
                    <a:ext uri="{FF2B5EF4-FFF2-40B4-BE49-F238E27FC236}">
                      <a16:creationId xmlns:a16="http://schemas.microsoft.com/office/drawing/2014/main" id="{0318DC27-7F2B-1FFF-DB0D-E8207242341A}"/>
                    </a:ext>
                  </a:extLst>
                </p14:cNvPr>
                <p14:cNvContentPartPr/>
                <p14:nvPr/>
              </p14:nvContentPartPr>
              <p14:xfrm>
                <a:off x="8371256" y="4692010"/>
                <a:ext cx="74160" cy="101160"/>
              </p14:xfrm>
            </p:contentPart>
          </mc:Choice>
          <mc:Fallback>
            <p:pic>
              <p:nvPicPr>
                <p:cNvPr id="70" name="Ink 69">
                  <a:extLst>
                    <a:ext uri="{FF2B5EF4-FFF2-40B4-BE49-F238E27FC236}">
                      <a16:creationId xmlns:a16="http://schemas.microsoft.com/office/drawing/2014/main" id="{0318DC27-7F2B-1FFF-DB0D-E8207242341A}"/>
                    </a:ext>
                  </a:extLst>
                </p:cNvPr>
                <p:cNvPicPr/>
                <p:nvPr/>
              </p:nvPicPr>
              <p:blipFill>
                <a:blip r:embed="rId89"/>
                <a:stretch>
                  <a:fillRect/>
                </a:stretch>
              </p:blipFill>
              <p:spPr>
                <a:xfrm>
                  <a:off x="8362256" y="4683010"/>
                  <a:ext cx="9180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1" name="Ink 70">
                  <a:extLst>
                    <a:ext uri="{FF2B5EF4-FFF2-40B4-BE49-F238E27FC236}">
                      <a16:creationId xmlns:a16="http://schemas.microsoft.com/office/drawing/2014/main" id="{BE5A0CAA-2852-A0D7-17B1-02CAFBC8E8F4}"/>
                    </a:ext>
                  </a:extLst>
                </p14:cNvPr>
                <p14:cNvContentPartPr/>
                <p14:nvPr/>
              </p14:nvContentPartPr>
              <p14:xfrm>
                <a:off x="8469536" y="4609210"/>
                <a:ext cx="79560" cy="103320"/>
              </p14:xfrm>
            </p:contentPart>
          </mc:Choice>
          <mc:Fallback>
            <p:pic>
              <p:nvPicPr>
                <p:cNvPr id="71" name="Ink 70">
                  <a:extLst>
                    <a:ext uri="{FF2B5EF4-FFF2-40B4-BE49-F238E27FC236}">
                      <a16:creationId xmlns:a16="http://schemas.microsoft.com/office/drawing/2014/main" id="{BE5A0CAA-2852-A0D7-17B1-02CAFBC8E8F4}"/>
                    </a:ext>
                  </a:extLst>
                </p:cNvPr>
                <p:cNvPicPr/>
                <p:nvPr/>
              </p:nvPicPr>
              <p:blipFill>
                <a:blip r:embed="rId91"/>
                <a:stretch>
                  <a:fillRect/>
                </a:stretch>
              </p:blipFill>
              <p:spPr>
                <a:xfrm>
                  <a:off x="8460536" y="4600210"/>
                  <a:ext cx="97200" cy="1209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72" name="Ink 71">
                  <a:extLst>
                    <a:ext uri="{FF2B5EF4-FFF2-40B4-BE49-F238E27FC236}">
                      <a16:creationId xmlns:a16="http://schemas.microsoft.com/office/drawing/2014/main" id="{BB130FEF-AA2D-F6B3-4190-4B1F7D679EA2}"/>
                    </a:ext>
                  </a:extLst>
                </p14:cNvPr>
                <p14:cNvContentPartPr/>
                <p14:nvPr/>
              </p14:nvContentPartPr>
              <p14:xfrm>
                <a:off x="8580056" y="4438930"/>
                <a:ext cx="87840" cy="202320"/>
              </p14:xfrm>
            </p:contentPart>
          </mc:Choice>
          <mc:Fallback>
            <p:pic>
              <p:nvPicPr>
                <p:cNvPr id="72" name="Ink 71">
                  <a:extLst>
                    <a:ext uri="{FF2B5EF4-FFF2-40B4-BE49-F238E27FC236}">
                      <a16:creationId xmlns:a16="http://schemas.microsoft.com/office/drawing/2014/main" id="{BB130FEF-AA2D-F6B3-4190-4B1F7D679EA2}"/>
                    </a:ext>
                  </a:extLst>
                </p:cNvPr>
                <p:cNvPicPr/>
                <p:nvPr/>
              </p:nvPicPr>
              <p:blipFill>
                <a:blip r:embed="rId93"/>
                <a:stretch>
                  <a:fillRect/>
                </a:stretch>
              </p:blipFill>
              <p:spPr>
                <a:xfrm>
                  <a:off x="8571416" y="4429930"/>
                  <a:ext cx="10548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3" name="Ink 72">
                  <a:extLst>
                    <a:ext uri="{FF2B5EF4-FFF2-40B4-BE49-F238E27FC236}">
                      <a16:creationId xmlns:a16="http://schemas.microsoft.com/office/drawing/2014/main" id="{C27158C5-70F4-B881-3898-DB4808E714EC}"/>
                    </a:ext>
                  </a:extLst>
                </p14:cNvPr>
                <p14:cNvContentPartPr/>
                <p14:nvPr/>
              </p14:nvContentPartPr>
              <p14:xfrm>
                <a:off x="8725496" y="4400050"/>
                <a:ext cx="159840" cy="150840"/>
              </p14:xfrm>
            </p:contentPart>
          </mc:Choice>
          <mc:Fallback>
            <p:pic>
              <p:nvPicPr>
                <p:cNvPr id="73" name="Ink 72">
                  <a:extLst>
                    <a:ext uri="{FF2B5EF4-FFF2-40B4-BE49-F238E27FC236}">
                      <a16:creationId xmlns:a16="http://schemas.microsoft.com/office/drawing/2014/main" id="{C27158C5-70F4-B881-3898-DB4808E714EC}"/>
                    </a:ext>
                  </a:extLst>
                </p:cNvPr>
                <p:cNvPicPr/>
                <p:nvPr/>
              </p:nvPicPr>
              <p:blipFill>
                <a:blip r:embed="rId95"/>
                <a:stretch>
                  <a:fillRect/>
                </a:stretch>
              </p:blipFill>
              <p:spPr>
                <a:xfrm>
                  <a:off x="8716856" y="4391410"/>
                  <a:ext cx="177480" cy="1684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4" name="Ink 73">
                  <a:extLst>
                    <a:ext uri="{FF2B5EF4-FFF2-40B4-BE49-F238E27FC236}">
                      <a16:creationId xmlns:a16="http://schemas.microsoft.com/office/drawing/2014/main" id="{9B8F3E3A-08F1-ABDC-C45C-0154797323AF}"/>
                    </a:ext>
                  </a:extLst>
                </p14:cNvPr>
                <p14:cNvContentPartPr/>
                <p14:nvPr/>
              </p14:nvContentPartPr>
              <p14:xfrm>
                <a:off x="9140216" y="4205290"/>
                <a:ext cx="255600" cy="253080"/>
              </p14:xfrm>
            </p:contentPart>
          </mc:Choice>
          <mc:Fallback>
            <p:pic>
              <p:nvPicPr>
                <p:cNvPr id="74" name="Ink 73">
                  <a:extLst>
                    <a:ext uri="{FF2B5EF4-FFF2-40B4-BE49-F238E27FC236}">
                      <a16:creationId xmlns:a16="http://schemas.microsoft.com/office/drawing/2014/main" id="{9B8F3E3A-08F1-ABDC-C45C-0154797323AF}"/>
                    </a:ext>
                  </a:extLst>
                </p:cNvPr>
                <p:cNvPicPr/>
                <p:nvPr/>
              </p:nvPicPr>
              <p:blipFill>
                <a:blip r:embed="rId97"/>
                <a:stretch>
                  <a:fillRect/>
                </a:stretch>
              </p:blipFill>
              <p:spPr>
                <a:xfrm>
                  <a:off x="9131216" y="4196650"/>
                  <a:ext cx="273240" cy="27072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5" name="Ink 74">
                  <a:extLst>
                    <a:ext uri="{FF2B5EF4-FFF2-40B4-BE49-F238E27FC236}">
                      <a16:creationId xmlns:a16="http://schemas.microsoft.com/office/drawing/2014/main" id="{5C14978D-8515-8D60-A135-F9EC798F3B29}"/>
                    </a:ext>
                  </a:extLst>
                </p14:cNvPr>
                <p14:cNvContentPartPr/>
                <p14:nvPr/>
              </p14:nvContentPartPr>
              <p14:xfrm>
                <a:off x="9468896" y="4002970"/>
                <a:ext cx="163800" cy="233640"/>
              </p14:xfrm>
            </p:contentPart>
          </mc:Choice>
          <mc:Fallback>
            <p:pic>
              <p:nvPicPr>
                <p:cNvPr id="75" name="Ink 74">
                  <a:extLst>
                    <a:ext uri="{FF2B5EF4-FFF2-40B4-BE49-F238E27FC236}">
                      <a16:creationId xmlns:a16="http://schemas.microsoft.com/office/drawing/2014/main" id="{5C14978D-8515-8D60-A135-F9EC798F3B29}"/>
                    </a:ext>
                  </a:extLst>
                </p:cNvPr>
                <p:cNvPicPr/>
                <p:nvPr/>
              </p:nvPicPr>
              <p:blipFill>
                <a:blip r:embed="rId99"/>
                <a:stretch>
                  <a:fillRect/>
                </a:stretch>
              </p:blipFill>
              <p:spPr>
                <a:xfrm>
                  <a:off x="9459896" y="3993970"/>
                  <a:ext cx="181440" cy="25128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6" name="Ink 75">
                  <a:extLst>
                    <a:ext uri="{FF2B5EF4-FFF2-40B4-BE49-F238E27FC236}">
                      <a16:creationId xmlns:a16="http://schemas.microsoft.com/office/drawing/2014/main" id="{CADEFB01-1A54-C116-47C5-1D0B9C2DB536}"/>
                    </a:ext>
                  </a:extLst>
                </p14:cNvPr>
                <p14:cNvContentPartPr/>
                <p14:nvPr/>
              </p14:nvContentPartPr>
              <p14:xfrm>
                <a:off x="9684896" y="3875530"/>
                <a:ext cx="387720" cy="266400"/>
              </p14:xfrm>
            </p:contentPart>
          </mc:Choice>
          <mc:Fallback>
            <p:pic>
              <p:nvPicPr>
                <p:cNvPr id="76" name="Ink 75">
                  <a:extLst>
                    <a:ext uri="{FF2B5EF4-FFF2-40B4-BE49-F238E27FC236}">
                      <a16:creationId xmlns:a16="http://schemas.microsoft.com/office/drawing/2014/main" id="{CADEFB01-1A54-C116-47C5-1D0B9C2DB536}"/>
                    </a:ext>
                  </a:extLst>
                </p:cNvPr>
                <p:cNvPicPr/>
                <p:nvPr/>
              </p:nvPicPr>
              <p:blipFill>
                <a:blip r:embed="rId101"/>
                <a:stretch>
                  <a:fillRect/>
                </a:stretch>
              </p:blipFill>
              <p:spPr>
                <a:xfrm>
                  <a:off x="9675896" y="3866890"/>
                  <a:ext cx="405360" cy="28404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7" name="Ink 76">
                  <a:extLst>
                    <a:ext uri="{FF2B5EF4-FFF2-40B4-BE49-F238E27FC236}">
                      <a16:creationId xmlns:a16="http://schemas.microsoft.com/office/drawing/2014/main" id="{4DA25A9D-898A-CB96-7779-77A3AB0C064C}"/>
                    </a:ext>
                  </a:extLst>
                </p14:cNvPr>
                <p14:cNvContentPartPr/>
                <p14:nvPr/>
              </p14:nvContentPartPr>
              <p14:xfrm>
                <a:off x="9351536" y="4785610"/>
                <a:ext cx="150840" cy="133920"/>
              </p14:xfrm>
            </p:contentPart>
          </mc:Choice>
          <mc:Fallback>
            <p:pic>
              <p:nvPicPr>
                <p:cNvPr id="77" name="Ink 76">
                  <a:extLst>
                    <a:ext uri="{FF2B5EF4-FFF2-40B4-BE49-F238E27FC236}">
                      <a16:creationId xmlns:a16="http://schemas.microsoft.com/office/drawing/2014/main" id="{4DA25A9D-898A-CB96-7779-77A3AB0C064C}"/>
                    </a:ext>
                  </a:extLst>
                </p:cNvPr>
                <p:cNvPicPr/>
                <p:nvPr/>
              </p:nvPicPr>
              <p:blipFill>
                <a:blip r:embed="rId103"/>
                <a:stretch>
                  <a:fillRect/>
                </a:stretch>
              </p:blipFill>
              <p:spPr>
                <a:xfrm>
                  <a:off x="9342536" y="4776610"/>
                  <a:ext cx="168480" cy="15156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8" name="Ink 77">
                  <a:extLst>
                    <a:ext uri="{FF2B5EF4-FFF2-40B4-BE49-F238E27FC236}">
                      <a16:creationId xmlns:a16="http://schemas.microsoft.com/office/drawing/2014/main" id="{1D1B37A4-18F8-2A46-2875-6F9F97F4C02E}"/>
                    </a:ext>
                  </a:extLst>
                </p14:cNvPr>
                <p14:cNvContentPartPr/>
                <p14:nvPr/>
              </p14:nvContentPartPr>
              <p14:xfrm>
                <a:off x="9558896" y="4632970"/>
                <a:ext cx="144000" cy="178200"/>
              </p14:xfrm>
            </p:contentPart>
          </mc:Choice>
          <mc:Fallback>
            <p:pic>
              <p:nvPicPr>
                <p:cNvPr id="78" name="Ink 77">
                  <a:extLst>
                    <a:ext uri="{FF2B5EF4-FFF2-40B4-BE49-F238E27FC236}">
                      <a16:creationId xmlns:a16="http://schemas.microsoft.com/office/drawing/2014/main" id="{1D1B37A4-18F8-2A46-2875-6F9F97F4C02E}"/>
                    </a:ext>
                  </a:extLst>
                </p:cNvPr>
                <p:cNvPicPr/>
                <p:nvPr/>
              </p:nvPicPr>
              <p:blipFill>
                <a:blip r:embed="rId105"/>
                <a:stretch>
                  <a:fillRect/>
                </a:stretch>
              </p:blipFill>
              <p:spPr>
                <a:xfrm>
                  <a:off x="9550256" y="4624330"/>
                  <a:ext cx="16164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79" name="Ink 78">
                  <a:extLst>
                    <a:ext uri="{FF2B5EF4-FFF2-40B4-BE49-F238E27FC236}">
                      <a16:creationId xmlns:a16="http://schemas.microsoft.com/office/drawing/2014/main" id="{885F46DB-8787-1870-CBBE-1809A4DBA603}"/>
                    </a:ext>
                  </a:extLst>
                </p14:cNvPr>
                <p14:cNvContentPartPr/>
                <p14:nvPr/>
              </p14:nvContentPartPr>
              <p14:xfrm>
                <a:off x="9752216" y="4403290"/>
                <a:ext cx="390960" cy="334440"/>
              </p14:xfrm>
            </p:contentPart>
          </mc:Choice>
          <mc:Fallback>
            <p:pic>
              <p:nvPicPr>
                <p:cNvPr id="79" name="Ink 78">
                  <a:extLst>
                    <a:ext uri="{FF2B5EF4-FFF2-40B4-BE49-F238E27FC236}">
                      <a16:creationId xmlns:a16="http://schemas.microsoft.com/office/drawing/2014/main" id="{885F46DB-8787-1870-CBBE-1809A4DBA603}"/>
                    </a:ext>
                  </a:extLst>
                </p:cNvPr>
                <p:cNvPicPr/>
                <p:nvPr/>
              </p:nvPicPr>
              <p:blipFill>
                <a:blip r:embed="rId107"/>
                <a:stretch>
                  <a:fillRect/>
                </a:stretch>
              </p:blipFill>
              <p:spPr>
                <a:xfrm>
                  <a:off x="9743216" y="4394290"/>
                  <a:ext cx="408600" cy="3520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0" name="Ink 79">
                  <a:extLst>
                    <a:ext uri="{FF2B5EF4-FFF2-40B4-BE49-F238E27FC236}">
                      <a16:creationId xmlns:a16="http://schemas.microsoft.com/office/drawing/2014/main" id="{6702C512-0B02-C025-BB19-83495D822BAE}"/>
                    </a:ext>
                  </a:extLst>
                </p14:cNvPr>
                <p14:cNvContentPartPr/>
                <p14:nvPr/>
              </p14:nvContentPartPr>
              <p14:xfrm>
                <a:off x="10316696" y="4186930"/>
                <a:ext cx="118080" cy="197280"/>
              </p14:xfrm>
            </p:contentPart>
          </mc:Choice>
          <mc:Fallback>
            <p:pic>
              <p:nvPicPr>
                <p:cNvPr id="80" name="Ink 79">
                  <a:extLst>
                    <a:ext uri="{FF2B5EF4-FFF2-40B4-BE49-F238E27FC236}">
                      <a16:creationId xmlns:a16="http://schemas.microsoft.com/office/drawing/2014/main" id="{6702C512-0B02-C025-BB19-83495D822BAE}"/>
                    </a:ext>
                  </a:extLst>
                </p:cNvPr>
                <p:cNvPicPr/>
                <p:nvPr/>
              </p:nvPicPr>
              <p:blipFill>
                <a:blip r:embed="rId109"/>
                <a:stretch>
                  <a:fillRect/>
                </a:stretch>
              </p:blipFill>
              <p:spPr>
                <a:xfrm>
                  <a:off x="10307696" y="4177930"/>
                  <a:ext cx="13572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1" name="Ink 80">
                  <a:extLst>
                    <a:ext uri="{FF2B5EF4-FFF2-40B4-BE49-F238E27FC236}">
                      <a16:creationId xmlns:a16="http://schemas.microsoft.com/office/drawing/2014/main" id="{B30B4C52-FD93-019C-A122-44C9EEC68774}"/>
                    </a:ext>
                  </a:extLst>
                </p14:cNvPr>
                <p14:cNvContentPartPr/>
                <p14:nvPr/>
              </p14:nvContentPartPr>
              <p14:xfrm>
                <a:off x="10504976" y="4245610"/>
                <a:ext cx="142200" cy="260280"/>
              </p14:xfrm>
            </p:contentPart>
          </mc:Choice>
          <mc:Fallback>
            <p:pic>
              <p:nvPicPr>
                <p:cNvPr id="81" name="Ink 80">
                  <a:extLst>
                    <a:ext uri="{FF2B5EF4-FFF2-40B4-BE49-F238E27FC236}">
                      <a16:creationId xmlns:a16="http://schemas.microsoft.com/office/drawing/2014/main" id="{B30B4C52-FD93-019C-A122-44C9EEC68774}"/>
                    </a:ext>
                  </a:extLst>
                </p:cNvPr>
                <p:cNvPicPr/>
                <p:nvPr/>
              </p:nvPicPr>
              <p:blipFill>
                <a:blip r:embed="rId111"/>
                <a:stretch>
                  <a:fillRect/>
                </a:stretch>
              </p:blipFill>
              <p:spPr>
                <a:xfrm>
                  <a:off x="10495976" y="4236610"/>
                  <a:ext cx="159840" cy="2779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2" name="Ink 81">
                  <a:extLst>
                    <a:ext uri="{FF2B5EF4-FFF2-40B4-BE49-F238E27FC236}">
                      <a16:creationId xmlns:a16="http://schemas.microsoft.com/office/drawing/2014/main" id="{642B7701-3EAF-ED36-C2AF-E923E6A42180}"/>
                    </a:ext>
                  </a:extLst>
                </p14:cNvPr>
                <p14:cNvContentPartPr/>
                <p14:nvPr/>
              </p14:nvContentPartPr>
              <p14:xfrm>
                <a:off x="10906016" y="4040410"/>
                <a:ext cx="123480" cy="258840"/>
              </p14:xfrm>
            </p:contentPart>
          </mc:Choice>
          <mc:Fallback>
            <p:pic>
              <p:nvPicPr>
                <p:cNvPr id="82" name="Ink 81">
                  <a:extLst>
                    <a:ext uri="{FF2B5EF4-FFF2-40B4-BE49-F238E27FC236}">
                      <a16:creationId xmlns:a16="http://schemas.microsoft.com/office/drawing/2014/main" id="{642B7701-3EAF-ED36-C2AF-E923E6A42180}"/>
                    </a:ext>
                  </a:extLst>
                </p:cNvPr>
                <p:cNvPicPr/>
                <p:nvPr/>
              </p:nvPicPr>
              <p:blipFill>
                <a:blip r:embed="rId113"/>
                <a:stretch>
                  <a:fillRect/>
                </a:stretch>
              </p:blipFill>
              <p:spPr>
                <a:xfrm>
                  <a:off x="10897376" y="4031770"/>
                  <a:ext cx="141120" cy="27648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3" name="Ink 82">
                  <a:extLst>
                    <a:ext uri="{FF2B5EF4-FFF2-40B4-BE49-F238E27FC236}">
                      <a16:creationId xmlns:a16="http://schemas.microsoft.com/office/drawing/2014/main" id="{6E436D6C-724A-4535-CB28-FEB208147507}"/>
                    </a:ext>
                  </a:extLst>
                </p14:cNvPr>
                <p14:cNvContentPartPr/>
                <p14:nvPr/>
              </p14:nvContentPartPr>
              <p14:xfrm>
                <a:off x="11100776" y="3962290"/>
                <a:ext cx="76320" cy="114480"/>
              </p14:xfrm>
            </p:contentPart>
          </mc:Choice>
          <mc:Fallback>
            <p:pic>
              <p:nvPicPr>
                <p:cNvPr id="83" name="Ink 82">
                  <a:extLst>
                    <a:ext uri="{FF2B5EF4-FFF2-40B4-BE49-F238E27FC236}">
                      <a16:creationId xmlns:a16="http://schemas.microsoft.com/office/drawing/2014/main" id="{6E436D6C-724A-4535-CB28-FEB208147507}"/>
                    </a:ext>
                  </a:extLst>
                </p:cNvPr>
                <p:cNvPicPr/>
                <p:nvPr/>
              </p:nvPicPr>
              <p:blipFill>
                <a:blip r:embed="rId115"/>
                <a:stretch>
                  <a:fillRect/>
                </a:stretch>
              </p:blipFill>
              <p:spPr>
                <a:xfrm>
                  <a:off x="11092136" y="3953650"/>
                  <a:ext cx="9396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84" name="Ink 83">
                  <a:extLst>
                    <a:ext uri="{FF2B5EF4-FFF2-40B4-BE49-F238E27FC236}">
                      <a16:creationId xmlns:a16="http://schemas.microsoft.com/office/drawing/2014/main" id="{BD77E3E1-BC9C-39BB-C2E2-9EE1E9CAAB75}"/>
                    </a:ext>
                  </a:extLst>
                </p14:cNvPr>
                <p14:cNvContentPartPr/>
                <p14:nvPr/>
              </p14:nvContentPartPr>
              <p14:xfrm>
                <a:off x="11144336" y="3268570"/>
                <a:ext cx="1148400" cy="874080"/>
              </p14:xfrm>
            </p:contentPart>
          </mc:Choice>
          <mc:Fallback>
            <p:pic>
              <p:nvPicPr>
                <p:cNvPr id="84" name="Ink 83">
                  <a:extLst>
                    <a:ext uri="{FF2B5EF4-FFF2-40B4-BE49-F238E27FC236}">
                      <a16:creationId xmlns:a16="http://schemas.microsoft.com/office/drawing/2014/main" id="{BD77E3E1-BC9C-39BB-C2E2-9EE1E9CAAB75}"/>
                    </a:ext>
                  </a:extLst>
                </p:cNvPr>
                <p:cNvPicPr/>
                <p:nvPr/>
              </p:nvPicPr>
              <p:blipFill>
                <a:blip r:embed="rId117"/>
                <a:stretch>
                  <a:fillRect/>
                </a:stretch>
              </p:blipFill>
              <p:spPr>
                <a:xfrm>
                  <a:off x="11135696" y="3259930"/>
                  <a:ext cx="1166040" cy="89172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91" name="Ink 90">
                  <a:extLst>
                    <a:ext uri="{FF2B5EF4-FFF2-40B4-BE49-F238E27FC236}">
                      <a16:creationId xmlns:a16="http://schemas.microsoft.com/office/drawing/2014/main" id="{0EF7EA50-A09C-847B-26F8-AC9FE3F706C5}"/>
                    </a:ext>
                  </a:extLst>
                </p14:cNvPr>
                <p14:cNvContentPartPr/>
                <p14:nvPr/>
              </p14:nvContentPartPr>
              <p14:xfrm>
                <a:off x="7963016" y="2997490"/>
                <a:ext cx="4893120" cy="2215440"/>
              </p14:xfrm>
            </p:contentPart>
          </mc:Choice>
          <mc:Fallback>
            <p:pic>
              <p:nvPicPr>
                <p:cNvPr id="91" name="Ink 90">
                  <a:extLst>
                    <a:ext uri="{FF2B5EF4-FFF2-40B4-BE49-F238E27FC236}">
                      <a16:creationId xmlns:a16="http://schemas.microsoft.com/office/drawing/2014/main" id="{0EF7EA50-A09C-847B-26F8-AC9FE3F706C5}"/>
                    </a:ext>
                  </a:extLst>
                </p:cNvPr>
                <p:cNvPicPr/>
                <p:nvPr/>
              </p:nvPicPr>
              <p:blipFill>
                <a:blip r:embed="rId119"/>
                <a:stretch>
                  <a:fillRect/>
                </a:stretch>
              </p:blipFill>
              <p:spPr>
                <a:xfrm>
                  <a:off x="7954016" y="2988850"/>
                  <a:ext cx="4910760" cy="2233080"/>
                </a:xfrm>
                <a:prstGeom prst="rect">
                  <a:avLst/>
                </a:prstGeom>
              </p:spPr>
            </p:pic>
          </mc:Fallback>
        </mc:AlternateContent>
      </p:grpSp>
    </p:spTree>
    <p:extLst>
      <p:ext uri="{BB962C8B-B14F-4D97-AF65-F5344CB8AC3E}">
        <p14:creationId xmlns:p14="http://schemas.microsoft.com/office/powerpoint/2010/main" val="461967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FAB04FF4-7F95-FCA9-B43D-C04F95F6F082}"/>
              </a:ext>
            </a:extLst>
          </p:cNvPr>
          <p:cNvSpPr/>
          <p:nvPr/>
        </p:nvSpPr>
        <p:spPr>
          <a:xfrm>
            <a:off x="9006681" y="5539279"/>
            <a:ext cx="228594" cy="193699"/>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193199" y="4403981"/>
            <a:ext cx="6043863" cy="923330"/>
          </a:xfrm>
          <a:prstGeom prst="rect">
            <a:avLst/>
          </a:prstGeom>
          <a:noFill/>
        </p:spPr>
        <p:txBody>
          <a:bodyPr wrap="square" rtlCol="0">
            <a:spAutoFit/>
          </a:bodyPr>
          <a:lstStyle/>
          <a:p>
            <a:pPr>
              <a:spcBef>
                <a:spcPts val="579"/>
              </a:spcBef>
            </a:pPr>
            <a:r>
              <a:rPr lang="en-US" sz="1800" b="1" dirty="0">
                <a:latin typeface="Arial" panose="020B0604020202020204" pitchFamily="34" charset="0"/>
                <a:cs typeface="Arial" panose="020B0604020202020204" pitchFamily="34" charset="0"/>
              </a:rPr>
              <a:t>1. </a:t>
            </a:r>
            <a:r>
              <a:rPr lang="en-US" sz="1800" dirty="0">
                <a:latin typeface="Arial" panose="020B0604020202020204" pitchFamily="34" charset="0"/>
                <a:cs typeface="Arial" panose="020B0604020202020204" pitchFamily="34" charset="0"/>
              </a:rPr>
              <a:t>Start sequencing at known location with primer that anneals at a </a:t>
            </a:r>
            <a:r>
              <a:rPr lang="en-US" sz="1800" b="1" i="1" dirty="0">
                <a:latin typeface="Arial" panose="020B0604020202020204" pitchFamily="34" charset="0"/>
                <a:cs typeface="Arial" panose="020B0604020202020204" pitchFamily="34" charset="0"/>
              </a:rPr>
              <a:t>unique</a:t>
            </a:r>
            <a:r>
              <a:rPr lang="en-US" sz="1800" dirty="0">
                <a:latin typeface="Arial" panose="020B0604020202020204" pitchFamily="34" charset="0"/>
                <a:cs typeface="Arial" panose="020B0604020202020204" pitchFamily="34" charset="0"/>
              </a:rPr>
              <a:t> location on the plasmid, “upstream” from the region to be sequenced.</a:t>
            </a:r>
          </a:p>
        </p:txBody>
      </p:sp>
      <p:sp>
        <p:nvSpPr>
          <p:cNvPr id="2" name="TextBox 1">
            <a:extLst>
              <a:ext uri="{FF2B5EF4-FFF2-40B4-BE49-F238E27FC236}">
                <a16:creationId xmlns:a16="http://schemas.microsoft.com/office/drawing/2014/main" id="{B3685E55-A069-A41D-CE6F-F38FD647E7FB}"/>
              </a:ext>
            </a:extLst>
          </p:cNvPr>
          <p:cNvSpPr txBox="1"/>
          <p:nvPr/>
        </p:nvSpPr>
        <p:spPr>
          <a:xfrm>
            <a:off x="228085" y="487813"/>
            <a:ext cx="4765898" cy="3970318"/>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DNA to be sequenced is inserted into a circular piece of double stranded DNA called a plasmid. The DNA sequence of the plasmid is known.</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insertion is often accomplished using restriction enzymes that generate single stranded overhangs that allow DNA molecules to be efficiently joined.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Restriction sites can be added to any DNA fragment using a number of techniques: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Addition of a short linker (same site on both ends)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PCR (different sites on each end)</a:t>
            </a:r>
          </a:p>
        </p:txBody>
      </p:sp>
      <p:graphicFrame>
        <p:nvGraphicFramePr>
          <p:cNvPr id="3" name="Object 2">
            <a:extLst>
              <a:ext uri="{FF2B5EF4-FFF2-40B4-BE49-F238E27FC236}">
                <a16:creationId xmlns:a16="http://schemas.microsoft.com/office/drawing/2014/main" id="{05DA2D37-108D-C1FB-9F80-2269DE0C1A54}"/>
              </a:ext>
            </a:extLst>
          </p:cNvPr>
          <p:cNvGraphicFramePr>
            <a:graphicFrameLocks noChangeAspect="1"/>
          </p:cNvGraphicFramePr>
          <p:nvPr>
            <p:extLst>
              <p:ext uri="{D42A27DB-BD31-4B8C-83A1-F6EECF244321}">
                <p14:modId xmlns:p14="http://schemas.microsoft.com/office/powerpoint/2010/main" val="3826580263"/>
              </p:ext>
            </p:extLst>
          </p:nvPr>
        </p:nvGraphicFramePr>
        <p:xfrm>
          <a:off x="5070178" y="517738"/>
          <a:ext cx="3427981" cy="3228460"/>
        </p:xfrm>
        <a:graphic>
          <a:graphicData uri="http://schemas.openxmlformats.org/presentationml/2006/ole">
            <mc:AlternateContent xmlns:mc="http://schemas.openxmlformats.org/markup-compatibility/2006">
              <mc:Choice xmlns:v="urn:schemas-microsoft-com:vml" Requires="v">
                <p:oleObj name="MDLDrawObject Class" r:id="rId3" imgW="6438086" imgH="6029128" progId="MDLDrawOLE.MDLDrawObject.1">
                  <p:embed/>
                </p:oleObj>
              </mc:Choice>
              <mc:Fallback>
                <p:oleObj name="MDLDrawObject Class" r:id="rId3" imgW="6438086" imgH="6029128" progId="MDLDrawOLE.MDLDrawObject.1">
                  <p:embed/>
                  <p:pic>
                    <p:nvPicPr>
                      <p:cNvPr id="13" name="Object 12">
                        <a:extLst>
                          <a:ext uri="{FF2B5EF4-FFF2-40B4-BE49-F238E27FC236}">
                            <a16:creationId xmlns:a16="http://schemas.microsoft.com/office/drawing/2014/main" id="{7F7FC06E-2ABD-FB24-910F-C2EEAE6A0FA1}"/>
                          </a:ext>
                        </a:extLst>
                      </p:cNvPr>
                      <p:cNvPicPr>
                        <a:picLocks noChangeAspect="1" noChangeArrowheads="1"/>
                      </p:cNvPicPr>
                      <p:nvPr/>
                    </p:nvPicPr>
                    <p:blipFill>
                      <a:blip r:embed="rId4"/>
                      <a:srcRect/>
                      <a:stretch>
                        <a:fillRect/>
                      </a:stretch>
                    </p:blipFill>
                    <p:spPr bwMode="auto">
                      <a:xfrm>
                        <a:off x="5070178" y="517738"/>
                        <a:ext cx="3427981" cy="3228460"/>
                      </a:xfrm>
                      <a:prstGeom prst="rect">
                        <a:avLst/>
                      </a:prstGeom>
                      <a:noFill/>
                    </p:spPr>
                  </p:pic>
                </p:oleObj>
              </mc:Fallback>
            </mc:AlternateContent>
          </a:graphicData>
        </a:graphic>
      </p:graphicFrame>
      <p:grpSp>
        <p:nvGrpSpPr>
          <p:cNvPr id="35" name="Group 34">
            <a:extLst>
              <a:ext uri="{FF2B5EF4-FFF2-40B4-BE49-F238E27FC236}">
                <a16:creationId xmlns:a16="http://schemas.microsoft.com/office/drawing/2014/main" id="{ADDFF799-8B1C-07AF-436D-4D86916C8D06}"/>
              </a:ext>
            </a:extLst>
          </p:cNvPr>
          <p:cNvGrpSpPr/>
          <p:nvPr/>
        </p:nvGrpSpPr>
        <p:grpSpPr>
          <a:xfrm>
            <a:off x="7064253" y="3222036"/>
            <a:ext cx="5508865" cy="3519092"/>
            <a:chOff x="6536240" y="3206050"/>
            <a:chExt cx="5508865" cy="3519092"/>
          </a:xfrm>
        </p:grpSpPr>
        <p:grpSp>
          <p:nvGrpSpPr>
            <p:cNvPr id="30" name="Group 29">
              <a:extLst>
                <a:ext uri="{FF2B5EF4-FFF2-40B4-BE49-F238E27FC236}">
                  <a16:creationId xmlns:a16="http://schemas.microsoft.com/office/drawing/2014/main" id="{39CB44C2-A38E-B2BC-61E3-3D203C3FADA6}"/>
                </a:ext>
              </a:extLst>
            </p:cNvPr>
            <p:cNvGrpSpPr/>
            <p:nvPr/>
          </p:nvGrpSpPr>
          <p:grpSpPr>
            <a:xfrm>
              <a:off x="6536240" y="3206050"/>
              <a:ext cx="5508865" cy="3519092"/>
              <a:chOff x="6310951" y="481514"/>
              <a:chExt cx="5508865" cy="3519092"/>
            </a:xfrm>
          </p:grpSpPr>
          <p:grpSp>
            <p:nvGrpSpPr>
              <p:cNvPr id="22" name="Group 21">
                <a:extLst>
                  <a:ext uri="{FF2B5EF4-FFF2-40B4-BE49-F238E27FC236}">
                    <a16:creationId xmlns:a16="http://schemas.microsoft.com/office/drawing/2014/main" id="{31E5E56A-3ED8-B69F-4154-EFBA76527653}"/>
                  </a:ext>
                </a:extLst>
              </p:cNvPr>
              <p:cNvGrpSpPr/>
              <p:nvPr/>
            </p:nvGrpSpPr>
            <p:grpSpPr>
              <a:xfrm>
                <a:off x="6310951" y="481514"/>
                <a:ext cx="5443906" cy="3519092"/>
                <a:chOff x="-130879" y="2638655"/>
                <a:chExt cx="5443906" cy="3519092"/>
              </a:xfrm>
            </p:grpSpPr>
            <p:sp>
              <p:nvSpPr>
                <p:cNvPr id="10" name="TextBox 9">
                  <a:extLst>
                    <a:ext uri="{FF2B5EF4-FFF2-40B4-BE49-F238E27FC236}">
                      <a16:creationId xmlns:a16="http://schemas.microsoft.com/office/drawing/2014/main" id="{AAA150E2-BFD1-FB89-8C90-845794030CCE}"/>
                    </a:ext>
                  </a:extLst>
                </p:cNvPr>
                <p:cNvSpPr txBox="1"/>
                <p:nvPr/>
              </p:nvSpPr>
              <p:spPr>
                <a:xfrm>
                  <a:off x="240760" y="4086691"/>
                  <a:ext cx="4689859"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242982DB-9025-BEF5-41DC-854DC508B8F9}"/>
                    </a:ext>
                  </a:extLst>
                </p:cNvPr>
                <p:cNvSpPr txBox="1"/>
                <p:nvPr/>
              </p:nvSpPr>
              <p:spPr>
                <a:xfrm>
                  <a:off x="1045325" y="4957477"/>
                  <a:ext cx="3752090"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5" name="TextBox 14">
                  <a:extLst>
                    <a:ext uri="{FF2B5EF4-FFF2-40B4-BE49-F238E27FC236}">
                      <a16:creationId xmlns:a16="http://schemas.microsoft.com/office/drawing/2014/main" id="{035A3C08-62F2-E15E-E4C1-56735C093582}"/>
                    </a:ext>
                  </a:extLst>
                </p:cNvPr>
                <p:cNvSpPr txBox="1"/>
                <p:nvPr/>
              </p:nvSpPr>
              <p:spPr>
                <a:xfrm>
                  <a:off x="1038284" y="5696082"/>
                  <a:ext cx="3637913"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cxnSp>
              <p:nvCxnSpPr>
                <p:cNvPr id="17" name="Straight Arrow Connector 16">
                  <a:extLst>
                    <a:ext uri="{FF2B5EF4-FFF2-40B4-BE49-F238E27FC236}">
                      <a16:creationId xmlns:a16="http://schemas.microsoft.com/office/drawing/2014/main" id="{45A92761-7AD8-B478-1C23-1AAEC33D45D6}"/>
                    </a:ext>
                  </a:extLst>
                </p:cNvPr>
                <p:cNvCxnSpPr/>
                <p:nvPr/>
              </p:nvCxnSpPr>
              <p:spPr>
                <a:xfrm>
                  <a:off x="3136361" y="4680415"/>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7BB8D5-0454-45EB-9556-291815A4579F}"/>
                    </a:ext>
                  </a:extLst>
                </p:cNvPr>
                <p:cNvSpPr txBox="1"/>
                <p:nvPr/>
              </p:nvSpPr>
              <p:spPr>
                <a:xfrm>
                  <a:off x="4478549" y="5180002"/>
                  <a:ext cx="834478" cy="727635"/>
                </a:xfrm>
                <a:prstGeom prst="rect">
                  <a:avLst/>
                </a:prstGeom>
                <a:noFill/>
              </p:spPr>
              <p:txBody>
                <a:bodyPr wrap="square" rtlCol="0">
                  <a:spAutoFit/>
                </a:bodyPr>
                <a:lstStyle/>
                <a:p>
                  <a:r>
                    <a:rPr lang="en-US" sz="2064" dirty="0"/>
                    <a:t>DNA Ligase</a:t>
                  </a:r>
                </a:p>
              </p:txBody>
            </p:sp>
            <p:sp>
              <p:nvSpPr>
                <p:cNvPr id="20" name="TextBox 19">
                  <a:extLst>
                    <a:ext uri="{FF2B5EF4-FFF2-40B4-BE49-F238E27FC236}">
                      <a16:creationId xmlns:a16="http://schemas.microsoft.com/office/drawing/2014/main" id="{CBE5A604-FB81-678D-D642-ECD6C583FBE6}"/>
                    </a:ext>
                  </a:extLst>
                </p:cNvPr>
                <p:cNvSpPr txBox="1"/>
                <p:nvPr/>
              </p:nvSpPr>
              <p:spPr>
                <a:xfrm>
                  <a:off x="1854083" y="2638655"/>
                  <a:ext cx="3115243"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sp>
              <p:nvSpPr>
                <p:cNvPr id="21" name="TextBox 20">
                  <a:extLst>
                    <a:ext uri="{FF2B5EF4-FFF2-40B4-BE49-F238E27FC236}">
                      <a16:creationId xmlns:a16="http://schemas.microsoft.com/office/drawing/2014/main" id="{256958E0-0F48-E361-A0DB-BF1DD9F04353}"/>
                    </a:ext>
                  </a:extLst>
                </p:cNvPr>
                <p:cNvSpPr txBox="1"/>
                <p:nvPr/>
              </p:nvSpPr>
              <p:spPr>
                <a:xfrm>
                  <a:off x="-130879" y="3448525"/>
                  <a:ext cx="4928295"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grpSp>
          <p:sp>
            <p:nvSpPr>
              <p:cNvPr id="25" name="TextBox 24">
                <a:extLst>
                  <a:ext uri="{FF2B5EF4-FFF2-40B4-BE49-F238E27FC236}">
                    <a16:creationId xmlns:a16="http://schemas.microsoft.com/office/drawing/2014/main" id="{518F3350-7B87-CDF5-BBAC-7105F1E95C97}"/>
                  </a:ext>
                </a:extLst>
              </p:cNvPr>
              <p:cNvSpPr txBox="1"/>
              <p:nvPr/>
            </p:nvSpPr>
            <p:spPr>
              <a:xfrm>
                <a:off x="10609228" y="991309"/>
                <a:ext cx="1210588"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Sticky end</a:t>
                </a:r>
              </a:p>
            </p:txBody>
          </p:sp>
          <p:cxnSp>
            <p:nvCxnSpPr>
              <p:cNvPr id="29" name="Straight Arrow Connector 28">
                <a:extLst>
                  <a:ext uri="{FF2B5EF4-FFF2-40B4-BE49-F238E27FC236}">
                    <a16:creationId xmlns:a16="http://schemas.microsoft.com/office/drawing/2014/main" id="{9EB50DA9-B0C1-9867-7DA8-427FB992DD1C}"/>
                  </a:ext>
                </a:extLst>
              </p:cNvPr>
              <p:cNvCxnSpPr>
                <a:cxnSpLocks/>
              </p:cNvCxnSpPr>
              <p:nvPr/>
            </p:nvCxnSpPr>
            <p:spPr>
              <a:xfrm flipH="1">
                <a:off x="10073481" y="1227315"/>
                <a:ext cx="535747" cy="104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18C39FE3-5CF5-C6B3-391C-FBF3E68BC785}"/>
                </a:ext>
              </a:extLst>
            </p:cNvPr>
            <p:cNvCxnSpPr>
              <a:cxnSpLocks/>
            </p:cNvCxnSpPr>
            <p:nvPr/>
          </p:nvCxnSpPr>
          <p:spPr>
            <a:xfrm>
              <a:off x="9006681" y="3699580"/>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DD05049-13CD-4718-0414-CA02307A21C3}"/>
                </a:ext>
              </a:extLst>
            </p:cNvPr>
            <p:cNvSpPr/>
            <p:nvPr/>
          </p:nvSpPr>
          <p:spPr>
            <a:xfrm>
              <a:off x="9460580" y="4055701"/>
              <a:ext cx="685800" cy="1710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Date Placeholder 25">
            <a:extLst>
              <a:ext uri="{FF2B5EF4-FFF2-40B4-BE49-F238E27FC236}">
                <a16:creationId xmlns:a16="http://schemas.microsoft.com/office/drawing/2014/main" id="{05B2695C-7F6C-B1CA-AB52-321056B9E2CA}"/>
              </a:ext>
            </a:extLst>
          </p:cNvPr>
          <p:cNvSpPr>
            <a:spLocks noGrp="1"/>
          </p:cNvSpPr>
          <p:nvPr>
            <p:ph type="dt" sz="half" idx="10"/>
          </p:nvPr>
        </p:nvSpPr>
        <p:spPr/>
        <p:txBody>
          <a:bodyPr/>
          <a:lstStyle/>
          <a:p>
            <a:fld id="{6A4DDC8B-2EF6-4F91-8610-6EE4391385F1}" type="datetime1">
              <a:rPr lang="en-US" smtClean="0"/>
              <a:t>9/7/2024</a:t>
            </a:fld>
            <a:endParaRPr lang="en-US" dirty="0"/>
          </a:p>
        </p:txBody>
      </p:sp>
      <p:sp>
        <p:nvSpPr>
          <p:cNvPr id="31" name="Footer Placeholder 30">
            <a:extLst>
              <a:ext uri="{FF2B5EF4-FFF2-40B4-BE49-F238E27FC236}">
                <a16:creationId xmlns:a16="http://schemas.microsoft.com/office/drawing/2014/main" id="{1E54C687-44CB-4D29-BF89-28CAA1D4F202}"/>
              </a:ext>
            </a:extLst>
          </p:cNvPr>
          <p:cNvSpPr>
            <a:spLocks noGrp="1"/>
          </p:cNvSpPr>
          <p:nvPr>
            <p:ph type="ftr" sz="quarter" idx="11"/>
          </p:nvPr>
        </p:nvSpPr>
        <p:spPr/>
        <p:txBody>
          <a:bodyPr/>
          <a:lstStyle/>
          <a:p>
            <a:r>
              <a:rPr lang="en-US"/>
              <a:t>Drugs and Disease F2024 - Lecture 4</a:t>
            </a:r>
          </a:p>
        </p:txBody>
      </p:sp>
      <p:sp>
        <p:nvSpPr>
          <p:cNvPr id="33" name="Slide Number Placeholder 32">
            <a:extLst>
              <a:ext uri="{FF2B5EF4-FFF2-40B4-BE49-F238E27FC236}">
                <a16:creationId xmlns:a16="http://schemas.microsoft.com/office/drawing/2014/main" id="{0E78AF01-6FBB-131C-B386-2D2BE63468D9}"/>
              </a:ext>
            </a:extLst>
          </p:cNvPr>
          <p:cNvSpPr>
            <a:spLocks noGrp="1"/>
          </p:cNvSpPr>
          <p:nvPr>
            <p:ph type="sldNum" sz="quarter" idx="12"/>
          </p:nvPr>
        </p:nvSpPr>
        <p:spPr/>
        <p:txBody>
          <a:bodyPr/>
          <a:lstStyle/>
          <a:p>
            <a:fld id="{DC3BB032-4020-48F4-953B-341806DC4A2B}" type="slidenum">
              <a:rPr lang="en-US" smtClean="0"/>
              <a:t>7</a:t>
            </a:fld>
            <a:endParaRPr lang="en-US"/>
          </a:p>
        </p:txBody>
      </p:sp>
      <p:sp>
        <p:nvSpPr>
          <p:cNvPr id="7" name="TextBox 6">
            <a:extLst>
              <a:ext uri="{FF2B5EF4-FFF2-40B4-BE49-F238E27FC236}">
                <a16:creationId xmlns:a16="http://schemas.microsoft.com/office/drawing/2014/main" id="{2D2A1F42-3221-24A5-277C-0AC682B9E7CE}"/>
              </a:ext>
            </a:extLst>
          </p:cNvPr>
          <p:cNvSpPr txBox="1"/>
          <p:nvPr/>
        </p:nvSpPr>
        <p:spPr>
          <a:xfrm>
            <a:off x="8867324" y="429536"/>
            <a:ext cx="4197942" cy="2585323"/>
          </a:xfrm>
          <a:prstGeom prst="rect">
            <a:avLst/>
          </a:prstGeom>
          <a:noFill/>
        </p:spPr>
        <p:txBody>
          <a:bodyPr wrap="square" rtlCol="0">
            <a:spAutoFit/>
          </a:bodyPr>
          <a:lstStyle/>
          <a:p>
            <a:r>
              <a:rPr lang="en-US" sz="1800" b="1" dirty="0">
                <a:latin typeface="Arial" panose="020B0604020202020204" pitchFamily="34" charset="0"/>
              </a:rPr>
              <a:t>Restriction Enzymes</a:t>
            </a:r>
          </a:p>
          <a:p>
            <a:pPr marL="285750" indent="-285750">
              <a:buFont typeface="Arial" panose="020B0604020202020204" pitchFamily="34" charset="0"/>
              <a:buChar char="•"/>
            </a:pPr>
            <a:r>
              <a:rPr lang="en-US" sz="1800" dirty="0">
                <a:latin typeface="Arial" panose="020B0604020202020204" pitchFamily="34" charset="0"/>
              </a:rPr>
              <a:t>Recognize a specific sequence in the DNA</a:t>
            </a:r>
          </a:p>
          <a:p>
            <a:pPr marL="285750" indent="-285750">
              <a:buFont typeface="Arial" panose="020B0604020202020204" pitchFamily="34" charset="0"/>
              <a:buChar char="•"/>
            </a:pPr>
            <a:r>
              <a:rPr lang="en-US" sz="1800" dirty="0">
                <a:latin typeface="Arial" panose="020B0604020202020204" pitchFamily="34" charset="0"/>
              </a:rPr>
              <a:t>Sequence has 2-fold symmetry – same on the top and bottom strand</a:t>
            </a:r>
          </a:p>
          <a:p>
            <a:pPr marL="285750" indent="-285750">
              <a:buFont typeface="Arial" panose="020B0604020202020204" pitchFamily="34" charset="0"/>
              <a:buChar char="•"/>
            </a:pPr>
            <a:r>
              <a:rPr lang="en-US" sz="1800" dirty="0">
                <a:latin typeface="Arial" panose="020B0604020202020204" pitchFamily="34" charset="0"/>
              </a:rPr>
              <a:t>Cuts both strands, most generate single-stranded DNA (sticky ends).</a:t>
            </a:r>
          </a:p>
          <a:p>
            <a:pPr marL="285750" indent="-285750">
              <a:buFont typeface="Arial" panose="020B0604020202020204" pitchFamily="34" charset="0"/>
              <a:buChar char="•"/>
            </a:pPr>
            <a:r>
              <a:rPr lang="en-US" sz="1800" dirty="0">
                <a:latin typeface="Arial" panose="020B0604020202020204" pitchFamily="34" charset="0"/>
              </a:rPr>
              <a:t>Complementary sticky ends can bind to each other.</a:t>
            </a:r>
          </a:p>
        </p:txBody>
      </p:sp>
      <p:grpSp>
        <p:nvGrpSpPr>
          <p:cNvPr id="34" name="Group 33">
            <a:extLst>
              <a:ext uri="{FF2B5EF4-FFF2-40B4-BE49-F238E27FC236}">
                <a16:creationId xmlns:a16="http://schemas.microsoft.com/office/drawing/2014/main" id="{3948F09D-74A5-ACE7-2C18-555513BB9C0A}"/>
              </a:ext>
            </a:extLst>
          </p:cNvPr>
          <p:cNvGrpSpPr/>
          <p:nvPr/>
        </p:nvGrpSpPr>
        <p:grpSpPr>
          <a:xfrm>
            <a:off x="777081" y="5225772"/>
            <a:ext cx="6658812" cy="1802855"/>
            <a:chOff x="777081" y="5225772"/>
            <a:chExt cx="6658812" cy="1802855"/>
          </a:xfrm>
        </p:grpSpPr>
        <p:grpSp>
          <p:nvGrpSpPr>
            <p:cNvPr id="5" name="Group 4">
              <a:extLst>
                <a:ext uri="{FF2B5EF4-FFF2-40B4-BE49-F238E27FC236}">
                  <a16:creationId xmlns:a16="http://schemas.microsoft.com/office/drawing/2014/main" id="{B5BFF974-73C4-1911-F166-D9B93C884702}"/>
                </a:ext>
              </a:extLst>
            </p:cNvPr>
            <p:cNvGrpSpPr/>
            <p:nvPr/>
          </p:nvGrpSpPr>
          <p:grpSpPr>
            <a:xfrm>
              <a:off x="777081" y="5225772"/>
              <a:ext cx="6072504" cy="1802855"/>
              <a:chOff x="3338261" y="4080517"/>
              <a:chExt cx="6072504" cy="1802855"/>
            </a:xfrm>
          </p:grpSpPr>
          <p:cxnSp>
            <p:nvCxnSpPr>
              <p:cNvPr id="16" name="Straight Arrow Connector 15">
                <a:extLst>
                  <a:ext uri="{FF2B5EF4-FFF2-40B4-BE49-F238E27FC236}">
                    <a16:creationId xmlns:a16="http://schemas.microsoft.com/office/drawing/2014/main" id="{FE9BFC2B-7BCD-42C7-B1BF-351B5A57B98C}"/>
                  </a:ext>
                </a:extLst>
              </p:cNvPr>
              <p:cNvCxnSpPr>
                <a:cxnSpLocks/>
              </p:cNvCxnSpPr>
              <p:nvPr/>
            </p:nvCxnSpPr>
            <p:spPr>
              <a:xfrm>
                <a:off x="5076439" y="4625828"/>
                <a:ext cx="363814" cy="1377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B50715-03EA-4041-AB8A-4D14820C25B0}"/>
                  </a:ext>
                </a:extLst>
              </p:cNvPr>
              <p:cNvCxnSpPr>
                <a:cxnSpLocks/>
              </p:cNvCxnSpPr>
              <p:nvPr/>
            </p:nvCxnSpPr>
            <p:spPr>
              <a:xfrm flipH="1">
                <a:off x="7286733" y="4563931"/>
                <a:ext cx="737639" cy="32875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79A0036-6F20-9130-A8B3-B21C3D7E977C}"/>
                  </a:ext>
                </a:extLst>
              </p:cNvPr>
              <p:cNvGrpSpPr/>
              <p:nvPr/>
            </p:nvGrpSpPr>
            <p:grpSpPr>
              <a:xfrm>
                <a:off x="3338261" y="4080517"/>
                <a:ext cx="6072504" cy="1802855"/>
                <a:chOff x="6158075" y="272810"/>
                <a:chExt cx="6288062" cy="1866852"/>
              </a:xfrm>
            </p:grpSpPr>
            <p:sp>
              <p:nvSpPr>
                <p:cNvPr id="11" name="TextBox 10">
                  <a:extLst>
                    <a:ext uri="{FF2B5EF4-FFF2-40B4-BE49-F238E27FC236}">
                      <a16:creationId xmlns:a16="http://schemas.microsoft.com/office/drawing/2014/main" id="{8E748811-340E-4A08-955B-7A9CF9FC876A}"/>
                    </a:ext>
                  </a:extLst>
                </p:cNvPr>
                <p:cNvSpPr txBox="1"/>
                <p:nvPr/>
              </p:nvSpPr>
              <p:spPr>
                <a:xfrm>
                  <a:off x="6158075" y="387837"/>
                  <a:ext cx="2174447" cy="649488"/>
                </a:xfrm>
                <a:prstGeom prst="rect">
                  <a:avLst/>
                </a:prstGeom>
                <a:noFill/>
              </p:spPr>
              <p:txBody>
                <a:bodyPr wrap="square" rtlCol="0">
                  <a:spAutoFit/>
                </a:bodyPr>
                <a:lstStyle/>
                <a:p>
                  <a:r>
                    <a:rPr lang="en-US" sz="1738" dirty="0">
                      <a:solidFill>
                        <a:srgbClr val="FF0000"/>
                      </a:solidFill>
                      <a:latin typeface="Arial" panose="020B0604020202020204" pitchFamily="34" charset="0"/>
                    </a:rPr>
                    <a:t>All DNA molecules begin here.</a:t>
                  </a:r>
                </a:p>
              </p:txBody>
            </p:sp>
            <p:sp>
              <p:nvSpPr>
                <p:cNvPr id="12" name="TextBox 11">
                  <a:extLst>
                    <a:ext uri="{FF2B5EF4-FFF2-40B4-BE49-F238E27FC236}">
                      <a16:creationId xmlns:a16="http://schemas.microsoft.com/office/drawing/2014/main" id="{3B53FFC5-ADCA-4A15-AE5C-C788201DCB17}"/>
                    </a:ext>
                  </a:extLst>
                </p:cNvPr>
                <p:cNvSpPr txBox="1"/>
                <p:nvPr/>
              </p:nvSpPr>
              <p:spPr>
                <a:xfrm>
                  <a:off x="11026560" y="272810"/>
                  <a:ext cx="1419577" cy="926427"/>
                </a:xfrm>
                <a:prstGeom prst="rect">
                  <a:avLst/>
                </a:prstGeom>
                <a:noFill/>
              </p:spPr>
              <p:txBody>
                <a:bodyPr wrap="square" rtlCol="0">
                  <a:spAutoFit/>
                </a:bodyPr>
                <a:lstStyle/>
                <a:p>
                  <a:r>
                    <a:rPr lang="en-US" sz="1738" dirty="0">
                      <a:solidFill>
                        <a:srgbClr val="FF0000"/>
                      </a:solidFill>
                      <a:latin typeface="Arial" panose="020B0604020202020204" pitchFamily="34" charset="0"/>
                    </a:rPr>
                    <a:t>First base is added here.</a:t>
                  </a:r>
                </a:p>
              </p:txBody>
            </p:sp>
            <p:sp>
              <p:nvSpPr>
                <p:cNvPr id="27" name="TextBox 26">
                  <a:extLst>
                    <a:ext uri="{FF2B5EF4-FFF2-40B4-BE49-F238E27FC236}">
                      <a16:creationId xmlns:a16="http://schemas.microsoft.com/office/drawing/2014/main" id="{ECF19F39-2811-4E90-9A12-97C3FF5F06B1}"/>
                    </a:ext>
                  </a:extLst>
                </p:cNvPr>
                <p:cNvSpPr txBox="1"/>
                <p:nvPr/>
              </p:nvSpPr>
              <p:spPr>
                <a:xfrm>
                  <a:off x="7398529" y="1507445"/>
                  <a:ext cx="2636239" cy="372549"/>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8" name="TextBox 27">
                  <a:extLst>
                    <a:ext uri="{FF2B5EF4-FFF2-40B4-BE49-F238E27FC236}">
                      <a16:creationId xmlns:a16="http://schemas.microsoft.com/office/drawing/2014/main" id="{1CCD487F-48DF-44E2-A656-E906E7801D76}"/>
                    </a:ext>
                  </a:extLst>
                </p:cNvPr>
                <p:cNvSpPr txBox="1"/>
                <p:nvPr/>
              </p:nvSpPr>
              <p:spPr>
                <a:xfrm>
                  <a:off x="10151257" y="1490174"/>
                  <a:ext cx="2260575" cy="649488"/>
                </a:xfrm>
                <a:prstGeom prst="rect">
                  <a:avLst/>
                </a:prstGeom>
                <a:noFill/>
              </p:spPr>
              <p:txBody>
                <a:bodyPr wrap="square" rtlCol="0">
                  <a:spAutoFit/>
                </a:bodyPr>
                <a:lstStyle/>
                <a:p>
                  <a:r>
                    <a:rPr lang="en-US" sz="1738" dirty="0">
                      <a:latin typeface="Arial" panose="020B0604020202020204" pitchFamily="34" charset="0"/>
                    </a:rPr>
                    <a:t>Unknown sequence</a:t>
                  </a:r>
                </a:p>
                <a:p>
                  <a:r>
                    <a:rPr lang="en-US" sz="1738" dirty="0">
                      <a:latin typeface="Arial" panose="020B0604020202020204" pitchFamily="34" charset="0"/>
                    </a:rPr>
                    <a:t>(insert)</a:t>
                  </a:r>
                </a:p>
              </p:txBody>
            </p:sp>
            <p:cxnSp>
              <p:nvCxnSpPr>
                <p:cNvPr id="41" name="Straight Arrow Connector 40">
                  <a:extLst>
                    <a:ext uri="{FF2B5EF4-FFF2-40B4-BE49-F238E27FC236}">
                      <a16:creationId xmlns:a16="http://schemas.microsoft.com/office/drawing/2014/main" id="{D767A194-6AB8-4D43-A5FF-2C4BE86454C2}"/>
                    </a:ext>
                  </a:extLst>
                </p:cNvPr>
                <p:cNvCxnSpPr/>
                <p:nvPr/>
              </p:nvCxnSpPr>
              <p:spPr>
                <a:xfrm>
                  <a:off x="7816857" y="1548948"/>
                  <a:ext cx="2260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57F4B3D-7EE7-416C-B78B-06B282FD904A}"/>
                    </a:ext>
                  </a:extLst>
                </p:cNvPr>
                <p:cNvCxnSpPr/>
                <p:nvPr/>
              </p:nvCxnSpPr>
              <p:spPr>
                <a:xfrm flipH="1">
                  <a:off x="10120496" y="1548948"/>
                  <a:ext cx="1585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0135B035-D892-D79F-F690-B2C581CF26EF}"/>
                </a:ext>
              </a:extLst>
            </p:cNvPr>
            <p:cNvSpPr/>
            <p:nvPr/>
          </p:nvSpPr>
          <p:spPr>
            <a:xfrm>
              <a:off x="2638211" y="5908822"/>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9" name="Rectangle 8">
              <a:extLst>
                <a:ext uri="{FF2B5EF4-FFF2-40B4-BE49-F238E27FC236}">
                  <a16:creationId xmlns:a16="http://schemas.microsoft.com/office/drawing/2014/main" id="{C7A219E1-9B62-A976-13A0-9CC84E4A0096}"/>
                </a:ext>
              </a:extLst>
            </p:cNvPr>
            <p:cNvSpPr/>
            <p:nvPr/>
          </p:nvSpPr>
          <p:spPr>
            <a:xfrm>
              <a:off x="1804815" y="6140521"/>
              <a:ext cx="5631078"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a:t>
              </a:r>
              <a:r>
                <a:rPr lang="en-US" sz="1704" spc="128" dirty="0">
                  <a:solidFill>
                    <a:prstClr val="black"/>
                  </a:solidFill>
                  <a:highlight>
                    <a:srgbClr val="FF00FF"/>
                  </a:highlight>
                  <a:latin typeface="Courier New" panose="02070309020205020404" pitchFamily="49" charset="0"/>
                  <a:cs typeface="Courier New" panose="02070309020205020404" pitchFamily="49" charset="0"/>
                </a:rPr>
                <a:t>’-A-G</a:t>
              </a:r>
              <a:r>
                <a:rPr lang="en-US" sz="1704" spc="128" dirty="0">
                  <a:solidFill>
                    <a:prstClr val="black"/>
                  </a:solidFill>
                  <a:latin typeface="Courier New" panose="02070309020205020404" pitchFamily="49" charset="0"/>
                  <a:cs typeface="Courier New" panose="02070309020205020404" pitchFamily="49" charset="0"/>
                </a:rPr>
                <a:t>-</a:t>
              </a:r>
              <a:r>
                <a:rPr lang="en-US" sz="1704" b="1" spc="128" dirty="0">
                  <a:solidFill>
                    <a:srgbClr val="00B0F0"/>
                  </a:solidFill>
                  <a:latin typeface="Courier New" panose="02070309020205020404" pitchFamily="49" charset="0"/>
                  <a:cs typeface="Courier New" panose="02070309020205020404" pitchFamily="49" charset="0"/>
                </a:rPr>
                <a:t>G-T-A-T-A-C-</a:t>
              </a:r>
              <a:r>
                <a:rPr lang="en-US" sz="1704" b="1" spc="128" dirty="0">
                  <a:solidFill>
                    <a:prstClr val="black"/>
                  </a:solidFill>
                  <a:highlight>
                    <a:srgbClr val="00FF00"/>
                  </a:highlight>
                  <a:latin typeface="Courier New" panose="02070309020205020404" pitchFamily="49" charset="0"/>
                  <a:cs typeface="Courier New" panose="02070309020205020404" pitchFamily="49" charset="0"/>
                </a:rPr>
                <a:t>C</a:t>
              </a:r>
              <a:r>
                <a:rPr lang="en-US" sz="1704" spc="128" dirty="0">
                  <a:solidFill>
                    <a:prstClr val="black"/>
                  </a:solidFill>
                  <a:highlight>
                    <a:srgbClr val="00FF00"/>
                  </a:highlight>
                  <a:latin typeface="Courier New" panose="02070309020205020404" pitchFamily="49" charset="0"/>
                  <a:cs typeface="Courier New" panose="02070309020205020404" pitchFamily="49" charset="0"/>
                </a:rPr>
                <a:t>-A-T-T-A-G-G-C-C-</a:t>
              </a:r>
            </a:p>
          </p:txBody>
        </p:sp>
      </p:grpSp>
      <mc:AlternateContent xmlns:mc="http://schemas.openxmlformats.org/markup-compatibility/2006">
        <mc:Choice xmlns:p14="http://schemas.microsoft.com/office/powerpoint/2010/main" Requires="p14">
          <p:contentPart p14:bwMode="auto" r:id="rId5">
            <p14:nvContentPartPr>
              <p14:cNvPr id="13" name="Ink 12">
                <a:extLst>
                  <a:ext uri="{FF2B5EF4-FFF2-40B4-BE49-F238E27FC236}">
                    <a16:creationId xmlns:a16="http://schemas.microsoft.com/office/drawing/2014/main" id="{48D0609D-0239-58F5-E7D5-F6B04DE6A1EC}"/>
                  </a:ext>
                </a:extLst>
              </p14:cNvPr>
              <p14:cNvContentPartPr/>
              <p14:nvPr/>
            </p14:nvContentPartPr>
            <p14:xfrm>
              <a:off x="8791736" y="399186"/>
              <a:ext cx="2501640" cy="392400"/>
            </p14:xfrm>
          </p:contentPart>
        </mc:Choice>
        <mc:Fallback>
          <p:pic>
            <p:nvPicPr>
              <p:cNvPr id="13" name="Ink 12">
                <a:extLst>
                  <a:ext uri="{FF2B5EF4-FFF2-40B4-BE49-F238E27FC236}">
                    <a16:creationId xmlns:a16="http://schemas.microsoft.com/office/drawing/2014/main" id="{48D0609D-0239-58F5-E7D5-F6B04DE6A1EC}"/>
                  </a:ext>
                </a:extLst>
              </p:cNvPr>
              <p:cNvPicPr/>
              <p:nvPr/>
            </p:nvPicPr>
            <p:blipFill>
              <a:blip r:embed="rId6"/>
              <a:stretch>
                <a:fillRect/>
              </a:stretch>
            </p:blipFill>
            <p:spPr>
              <a:xfrm>
                <a:off x="8782736" y="390186"/>
                <a:ext cx="2519280" cy="410040"/>
              </a:xfrm>
              <a:prstGeom prst="rect">
                <a:avLst/>
              </a:prstGeom>
            </p:spPr>
          </p:pic>
        </mc:Fallback>
      </mc:AlternateContent>
      <p:grpSp>
        <p:nvGrpSpPr>
          <p:cNvPr id="48" name="Group 47">
            <a:extLst>
              <a:ext uri="{FF2B5EF4-FFF2-40B4-BE49-F238E27FC236}">
                <a16:creationId xmlns:a16="http://schemas.microsoft.com/office/drawing/2014/main" id="{91632CF0-B3A5-75BD-E9CA-E20D4FD72BB7}"/>
              </a:ext>
            </a:extLst>
          </p:cNvPr>
          <p:cNvGrpSpPr/>
          <p:nvPr/>
        </p:nvGrpSpPr>
        <p:grpSpPr>
          <a:xfrm>
            <a:off x="10357016" y="1069506"/>
            <a:ext cx="1453320" cy="195120"/>
            <a:chOff x="10357016" y="1069506"/>
            <a:chExt cx="1453320" cy="195120"/>
          </a:xfrm>
        </p:grpSpPr>
        <mc:AlternateContent xmlns:mc="http://schemas.openxmlformats.org/markup-compatibility/2006">
          <mc:Choice xmlns:p14="http://schemas.microsoft.com/office/powerpoint/2010/main" Requires="p14">
            <p:contentPart p14:bwMode="auto" r:id="rId7">
              <p14:nvContentPartPr>
                <p14:cNvPr id="37" name="Ink 36">
                  <a:extLst>
                    <a:ext uri="{FF2B5EF4-FFF2-40B4-BE49-F238E27FC236}">
                      <a16:creationId xmlns:a16="http://schemas.microsoft.com/office/drawing/2014/main" id="{6A826F61-458B-87E7-B2B1-48EAC0B93D95}"/>
                    </a:ext>
                  </a:extLst>
                </p14:cNvPr>
                <p14:cNvContentPartPr/>
                <p14:nvPr/>
              </p14:nvContentPartPr>
              <p14:xfrm>
                <a:off x="10357016" y="1115946"/>
                <a:ext cx="84240" cy="132480"/>
              </p14:xfrm>
            </p:contentPart>
          </mc:Choice>
          <mc:Fallback>
            <p:pic>
              <p:nvPicPr>
                <p:cNvPr id="37" name="Ink 36">
                  <a:extLst>
                    <a:ext uri="{FF2B5EF4-FFF2-40B4-BE49-F238E27FC236}">
                      <a16:creationId xmlns:a16="http://schemas.microsoft.com/office/drawing/2014/main" id="{6A826F61-458B-87E7-B2B1-48EAC0B93D95}"/>
                    </a:ext>
                  </a:extLst>
                </p:cNvPr>
                <p:cNvPicPr/>
                <p:nvPr/>
              </p:nvPicPr>
              <p:blipFill>
                <a:blip r:embed="rId8"/>
                <a:stretch>
                  <a:fillRect/>
                </a:stretch>
              </p:blipFill>
              <p:spPr>
                <a:xfrm>
                  <a:off x="10348376" y="1106946"/>
                  <a:ext cx="10188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8" name="Ink 37">
                  <a:extLst>
                    <a:ext uri="{FF2B5EF4-FFF2-40B4-BE49-F238E27FC236}">
                      <a16:creationId xmlns:a16="http://schemas.microsoft.com/office/drawing/2014/main" id="{836C8874-AE75-649D-8352-3935FDF0BE2A}"/>
                    </a:ext>
                  </a:extLst>
                </p14:cNvPr>
                <p14:cNvContentPartPr/>
                <p14:nvPr/>
              </p14:nvContentPartPr>
              <p14:xfrm>
                <a:off x="10480856" y="1142946"/>
                <a:ext cx="120600" cy="80640"/>
              </p14:xfrm>
            </p:contentPart>
          </mc:Choice>
          <mc:Fallback>
            <p:pic>
              <p:nvPicPr>
                <p:cNvPr id="38" name="Ink 37">
                  <a:extLst>
                    <a:ext uri="{FF2B5EF4-FFF2-40B4-BE49-F238E27FC236}">
                      <a16:creationId xmlns:a16="http://schemas.microsoft.com/office/drawing/2014/main" id="{836C8874-AE75-649D-8352-3935FDF0BE2A}"/>
                    </a:ext>
                  </a:extLst>
                </p:cNvPr>
                <p:cNvPicPr/>
                <p:nvPr/>
              </p:nvPicPr>
              <p:blipFill>
                <a:blip r:embed="rId10"/>
                <a:stretch>
                  <a:fillRect/>
                </a:stretch>
              </p:blipFill>
              <p:spPr>
                <a:xfrm>
                  <a:off x="10471856" y="1134306"/>
                  <a:ext cx="13824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9" name="Ink 38">
                  <a:extLst>
                    <a:ext uri="{FF2B5EF4-FFF2-40B4-BE49-F238E27FC236}">
                      <a16:creationId xmlns:a16="http://schemas.microsoft.com/office/drawing/2014/main" id="{156E6579-F9B1-1E72-DF2A-BE2CAC11C1FA}"/>
                    </a:ext>
                  </a:extLst>
                </p14:cNvPr>
                <p14:cNvContentPartPr/>
                <p14:nvPr/>
              </p14:nvContentPartPr>
              <p14:xfrm>
                <a:off x="10606856" y="1120266"/>
                <a:ext cx="85680" cy="138960"/>
              </p14:xfrm>
            </p:contentPart>
          </mc:Choice>
          <mc:Fallback>
            <p:pic>
              <p:nvPicPr>
                <p:cNvPr id="39" name="Ink 38">
                  <a:extLst>
                    <a:ext uri="{FF2B5EF4-FFF2-40B4-BE49-F238E27FC236}">
                      <a16:creationId xmlns:a16="http://schemas.microsoft.com/office/drawing/2014/main" id="{156E6579-F9B1-1E72-DF2A-BE2CAC11C1FA}"/>
                    </a:ext>
                  </a:extLst>
                </p:cNvPr>
                <p:cNvPicPr/>
                <p:nvPr/>
              </p:nvPicPr>
              <p:blipFill>
                <a:blip r:embed="rId12"/>
                <a:stretch>
                  <a:fillRect/>
                </a:stretch>
              </p:blipFill>
              <p:spPr>
                <a:xfrm>
                  <a:off x="10598216" y="1111626"/>
                  <a:ext cx="10332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0" name="Ink 39">
                  <a:extLst>
                    <a:ext uri="{FF2B5EF4-FFF2-40B4-BE49-F238E27FC236}">
                      <a16:creationId xmlns:a16="http://schemas.microsoft.com/office/drawing/2014/main" id="{0005B6D7-29D9-B3C3-F25B-34521DE1FFD7}"/>
                    </a:ext>
                  </a:extLst>
                </p14:cNvPr>
                <p14:cNvContentPartPr/>
                <p14:nvPr/>
              </p14:nvContentPartPr>
              <p14:xfrm>
                <a:off x="10879736" y="1252746"/>
                <a:ext cx="36000" cy="7560"/>
              </p14:xfrm>
            </p:contentPart>
          </mc:Choice>
          <mc:Fallback>
            <p:pic>
              <p:nvPicPr>
                <p:cNvPr id="40" name="Ink 39">
                  <a:extLst>
                    <a:ext uri="{FF2B5EF4-FFF2-40B4-BE49-F238E27FC236}">
                      <a16:creationId xmlns:a16="http://schemas.microsoft.com/office/drawing/2014/main" id="{0005B6D7-29D9-B3C3-F25B-34521DE1FFD7}"/>
                    </a:ext>
                  </a:extLst>
                </p:cNvPr>
                <p:cNvPicPr/>
                <p:nvPr/>
              </p:nvPicPr>
              <p:blipFill>
                <a:blip r:embed="rId14"/>
                <a:stretch>
                  <a:fillRect/>
                </a:stretch>
              </p:blipFill>
              <p:spPr>
                <a:xfrm>
                  <a:off x="10871096" y="1243746"/>
                  <a:ext cx="53640" cy="252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42" name="Ink 41">
                  <a:extLst>
                    <a:ext uri="{FF2B5EF4-FFF2-40B4-BE49-F238E27FC236}">
                      <a16:creationId xmlns:a16="http://schemas.microsoft.com/office/drawing/2014/main" id="{C50A3F06-7D51-73E1-8ECA-E75D5C25A57D}"/>
                    </a:ext>
                  </a:extLst>
                </p14:cNvPr>
                <p14:cNvContentPartPr/>
                <p14:nvPr/>
              </p14:nvContentPartPr>
              <p14:xfrm>
                <a:off x="11163416" y="1129626"/>
                <a:ext cx="106200" cy="124920"/>
              </p14:xfrm>
            </p:contentPart>
          </mc:Choice>
          <mc:Fallback>
            <p:pic>
              <p:nvPicPr>
                <p:cNvPr id="42" name="Ink 41">
                  <a:extLst>
                    <a:ext uri="{FF2B5EF4-FFF2-40B4-BE49-F238E27FC236}">
                      <a16:creationId xmlns:a16="http://schemas.microsoft.com/office/drawing/2014/main" id="{C50A3F06-7D51-73E1-8ECA-E75D5C25A57D}"/>
                    </a:ext>
                  </a:extLst>
                </p:cNvPr>
                <p:cNvPicPr/>
                <p:nvPr/>
              </p:nvPicPr>
              <p:blipFill>
                <a:blip r:embed="rId16"/>
                <a:stretch>
                  <a:fillRect/>
                </a:stretch>
              </p:blipFill>
              <p:spPr>
                <a:xfrm>
                  <a:off x="11154416" y="1120986"/>
                  <a:ext cx="12384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44" name="Ink 43">
                  <a:extLst>
                    <a:ext uri="{FF2B5EF4-FFF2-40B4-BE49-F238E27FC236}">
                      <a16:creationId xmlns:a16="http://schemas.microsoft.com/office/drawing/2014/main" id="{268F6003-00B8-7651-E788-EC7B576FC25B}"/>
                    </a:ext>
                  </a:extLst>
                </p14:cNvPr>
                <p14:cNvContentPartPr/>
                <p14:nvPr/>
              </p14:nvContentPartPr>
              <p14:xfrm>
                <a:off x="11340176" y="1105866"/>
                <a:ext cx="57600" cy="158400"/>
              </p14:xfrm>
            </p:contentPart>
          </mc:Choice>
          <mc:Fallback>
            <p:pic>
              <p:nvPicPr>
                <p:cNvPr id="44" name="Ink 43">
                  <a:extLst>
                    <a:ext uri="{FF2B5EF4-FFF2-40B4-BE49-F238E27FC236}">
                      <a16:creationId xmlns:a16="http://schemas.microsoft.com/office/drawing/2014/main" id="{268F6003-00B8-7651-E788-EC7B576FC25B}"/>
                    </a:ext>
                  </a:extLst>
                </p:cNvPr>
                <p:cNvPicPr/>
                <p:nvPr/>
              </p:nvPicPr>
              <p:blipFill>
                <a:blip r:embed="rId18"/>
                <a:stretch>
                  <a:fillRect/>
                </a:stretch>
              </p:blipFill>
              <p:spPr>
                <a:xfrm>
                  <a:off x="11331176" y="1096866"/>
                  <a:ext cx="75240" cy="1760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5" name="Ink 44">
                  <a:extLst>
                    <a:ext uri="{FF2B5EF4-FFF2-40B4-BE49-F238E27FC236}">
                      <a16:creationId xmlns:a16="http://schemas.microsoft.com/office/drawing/2014/main" id="{7A528A7F-1012-7A90-4324-DEB858ED3FD4}"/>
                    </a:ext>
                  </a:extLst>
                </p14:cNvPr>
                <p14:cNvContentPartPr/>
                <p14:nvPr/>
              </p14:nvContentPartPr>
              <p14:xfrm>
                <a:off x="11415056" y="1069506"/>
                <a:ext cx="109800" cy="195120"/>
              </p14:xfrm>
            </p:contentPart>
          </mc:Choice>
          <mc:Fallback>
            <p:pic>
              <p:nvPicPr>
                <p:cNvPr id="45" name="Ink 44">
                  <a:extLst>
                    <a:ext uri="{FF2B5EF4-FFF2-40B4-BE49-F238E27FC236}">
                      <a16:creationId xmlns:a16="http://schemas.microsoft.com/office/drawing/2014/main" id="{7A528A7F-1012-7A90-4324-DEB858ED3FD4}"/>
                    </a:ext>
                  </a:extLst>
                </p:cNvPr>
                <p:cNvPicPr/>
                <p:nvPr/>
              </p:nvPicPr>
              <p:blipFill>
                <a:blip r:embed="rId20"/>
                <a:stretch>
                  <a:fillRect/>
                </a:stretch>
              </p:blipFill>
              <p:spPr>
                <a:xfrm>
                  <a:off x="11406056" y="1060866"/>
                  <a:ext cx="127440" cy="2127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46" name="Ink 45">
                  <a:extLst>
                    <a:ext uri="{FF2B5EF4-FFF2-40B4-BE49-F238E27FC236}">
                      <a16:creationId xmlns:a16="http://schemas.microsoft.com/office/drawing/2014/main" id="{67D6C997-6E2E-1AC6-713C-C54FB99611D1}"/>
                    </a:ext>
                  </a:extLst>
                </p14:cNvPr>
                <p14:cNvContentPartPr/>
                <p14:nvPr/>
              </p14:nvContentPartPr>
              <p14:xfrm>
                <a:off x="11557976" y="1143306"/>
                <a:ext cx="130320" cy="112320"/>
              </p14:xfrm>
            </p:contentPart>
          </mc:Choice>
          <mc:Fallback>
            <p:pic>
              <p:nvPicPr>
                <p:cNvPr id="46" name="Ink 45">
                  <a:extLst>
                    <a:ext uri="{FF2B5EF4-FFF2-40B4-BE49-F238E27FC236}">
                      <a16:creationId xmlns:a16="http://schemas.microsoft.com/office/drawing/2014/main" id="{67D6C997-6E2E-1AC6-713C-C54FB99611D1}"/>
                    </a:ext>
                  </a:extLst>
                </p:cNvPr>
                <p:cNvPicPr/>
                <p:nvPr/>
              </p:nvPicPr>
              <p:blipFill>
                <a:blip r:embed="rId22"/>
                <a:stretch>
                  <a:fillRect/>
                </a:stretch>
              </p:blipFill>
              <p:spPr>
                <a:xfrm>
                  <a:off x="11549336" y="1134306"/>
                  <a:ext cx="147960" cy="1299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47" name="Ink 46">
                  <a:extLst>
                    <a:ext uri="{FF2B5EF4-FFF2-40B4-BE49-F238E27FC236}">
                      <a16:creationId xmlns:a16="http://schemas.microsoft.com/office/drawing/2014/main" id="{5D3C942A-5B1F-8817-29DA-C6BFCDFA6084}"/>
                    </a:ext>
                  </a:extLst>
                </p14:cNvPr>
                <p14:cNvContentPartPr/>
                <p14:nvPr/>
              </p14:nvContentPartPr>
              <p14:xfrm>
                <a:off x="11794136" y="1246986"/>
                <a:ext cx="16200" cy="14760"/>
              </p14:xfrm>
            </p:contentPart>
          </mc:Choice>
          <mc:Fallback>
            <p:pic>
              <p:nvPicPr>
                <p:cNvPr id="47" name="Ink 46">
                  <a:extLst>
                    <a:ext uri="{FF2B5EF4-FFF2-40B4-BE49-F238E27FC236}">
                      <a16:creationId xmlns:a16="http://schemas.microsoft.com/office/drawing/2014/main" id="{5D3C942A-5B1F-8817-29DA-C6BFCDFA6084}"/>
                    </a:ext>
                  </a:extLst>
                </p:cNvPr>
                <p:cNvPicPr/>
                <p:nvPr/>
              </p:nvPicPr>
              <p:blipFill>
                <a:blip r:embed="rId24"/>
                <a:stretch>
                  <a:fillRect/>
                </a:stretch>
              </p:blipFill>
              <p:spPr>
                <a:xfrm>
                  <a:off x="11785136" y="1238346"/>
                  <a:ext cx="33840" cy="324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
            <p14:nvContentPartPr>
              <p14:cNvPr id="49" name="Ink 48">
                <a:extLst>
                  <a:ext uri="{FF2B5EF4-FFF2-40B4-BE49-F238E27FC236}">
                    <a16:creationId xmlns:a16="http://schemas.microsoft.com/office/drawing/2014/main" id="{B8A61801-91FC-87ED-5560-BA7B115C38CD}"/>
                  </a:ext>
                </a:extLst>
              </p14:cNvPr>
              <p14:cNvContentPartPr/>
              <p14:nvPr/>
            </p14:nvContentPartPr>
            <p14:xfrm>
              <a:off x="11881616" y="3136626"/>
              <a:ext cx="231480" cy="491400"/>
            </p14:xfrm>
          </p:contentPart>
        </mc:Choice>
        <mc:Fallback>
          <p:pic>
            <p:nvPicPr>
              <p:cNvPr id="49" name="Ink 48">
                <a:extLst>
                  <a:ext uri="{FF2B5EF4-FFF2-40B4-BE49-F238E27FC236}">
                    <a16:creationId xmlns:a16="http://schemas.microsoft.com/office/drawing/2014/main" id="{B8A61801-91FC-87ED-5560-BA7B115C38CD}"/>
                  </a:ext>
                </a:extLst>
              </p:cNvPr>
              <p:cNvPicPr/>
              <p:nvPr/>
            </p:nvPicPr>
            <p:blipFill>
              <a:blip r:embed="rId26"/>
              <a:stretch>
                <a:fillRect/>
              </a:stretch>
            </p:blipFill>
            <p:spPr>
              <a:xfrm>
                <a:off x="11872976" y="3127986"/>
                <a:ext cx="249120" cy="5090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50" name="Ink 49">
                <a:extLst>
                  <a:ext uri="{FF2B5EF4-FFF2-40B4-BE49-F238E27FC236}">
                    <a16:creationId xmlns:a16="http://schemas.microsoft.com/office/drawing/2014/main" id="{B411826D-18A1-A326-328D-DC5E7975FA72}"/>
                  </a:ext>
                </a:extLst>
              </p14:cNvPr>
              <p14:cNvContentPartPr/>
              <p14:nvPr/>
            </p14:nvContentPartPr>
            <p14:xfrm>
              <a:off x="8676896" y="3155346"/>
              <a:ext cx="197640" cy="484200"/>
            </p14:xfrm>
          </p:contentPart>
        </mc:Choice>
        <mc:Fallback>
          <p:pic>
            <p:nvPicPr>
              <p:cNvPr id="50" name="Ink 49">
                <a:extLst>
                  <a:ext uri="{FF2B5EF4-FFF2-40B4-BE49-F238E27FC236}">
                    <a16:creationId xmlns:a16="http://schemas.microsoft.com/office/drawing/2014/main" id="{B411826D-18A1-A326-328D-DC5E7975FA72}"/>
                  </a:ext>
                </a:extLst>
              </p:cNvPr>
              <p:cNvPicPr/>
              <p:nvPr/>
            </p:nvPicPr>
            <p:blipFill>
              <a:blip r:embed="rId28"/>
              <a:stretch>
                <a:fillRect/>
              </a:stretch>
            </p:blipFill>
            <p:spPr>
              <a:xfrm>
                <a:off x="8668256" y="3146346"/>
                <a:ext cx="215280" cy="501840"/>
              </a:xfrm>
              <a:prstGeom prst="rect">
                <a:avLst/>
              </a:prstGeom>
            </p:spPr>
          </p:pic>
        </mc:Fallback>
      </mc:AlternateContent>
      <p:grpSp>
        <p:nvGrpSpPr>
          <p:cNvPr id="66" name="Group 65">
            <a:extLst>
              <a:ext uri="{FF2B5EF4-FFF2-40B4-BE49-F238E27FC236}">
                <a16:creationId xmlns:a16="http://schemas.microsoft.com/office/drawing/2014/main" id="{780D6052-D84A-866F-4553-64D184842685}"/>
              </a:ext>
            </a:extLst>
          </p:cNvPr>
          <p:cNvGrpSpPr/>
          <p:nvPr/>
        </p:nvGrpSpPr>
        <p:grpSpPr>
          <a:xfrm>
            <a:off x="9014216" y="2964546"/>
            <a:ext cx="1199880" cy="660600"/>
            <a:chOff x="9014216" y="2964546"/>
            <a:chExt cx="1199880" cy="660600"/>
          </a:xfrm>
        </p:grpSpPr>
        <mc:AlternateContent xmlns:mc="http://schemas.openxmlformats.org/markup-compatibility/2006">
          <mc:Choice xmlns:p14="http://schemas.microsoft.com/office/powerpoint/2010/main" Requires="p14">
            <p:contentPart p14:bwMode="auto" r:id="rId29">
              <p14:nvContentPartPr>
                <p14:cNvPr id="59" name="Ink 58">
                  <a:extLst>
                    <a:ext uri="{FF2B5EF4-FFF2-40B4-BE49-F238E27FC236}">
                      <a16:creationId xmlns:a16="http://schemas.microsoft.com/office/drawing/2014/main" id="{4FF7F500-2936-F18F-E1FB-473F04F54AAE}"/>
                    </a:ext>
                  </a:extLst>
                </p14:cNvPr>
                <p14:cNvContentPartPr/>
                <p14:nvPr/>
              </p14:nvContentPartPr>
              <p14:xfrm>
                <a:off x="9014216" y="3228786"/>
                <a:ext cx="1199880" cy="396360"/>
              </p14:xfrm>
            </p:contentPart>
          </mc:Choice>
          <mc:Fallback>
            <p:pic>
              <p:nvPicPr>
                <p:cNvPr id="59" name="Ink 58">
                  <a:extLst>
                    <a:ext uri="{FF2B5EF4-FFF2-40B4-BE49-F238E27FC236}">
                      <a16:creationId xmlns:a16="http://schemas.microsoft.com/office/drawing/2014/main" id="{4FF7F500-2936-F18F-E1FB-473F04F54AAE}"/>
                    </a:ext>
                  </a:extLst>
                </p:cNvPr>
                <p:cNvPicPr/>
                <p:nvPr/>
              </p:nvPicPr>
              <p:blipFill>
                <a:blip r:embed="rId30"/>
                <a:stretch>
                  <a:fillRect/>
                </a:stretch>
              </p:blipFill>
              <p:spPr>
                <a:xfrm>
                  <a:off x="9005216" y="3219786"/>
                  <a:ext cx="1217520" cy="414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60" name="Ink 59">
                  <a:extLst>
                    <a:ext uri="{FF2B5EF4-FFF2-40B4-BE49-F238E27FC236}">
                      <a16:creationId xmlns:a16="http://schemas.microsoft.com/office/drawing/2014/main" id="{5E5F03AC-9E1E-9822-453A-306825B3CB4D}"/>
                    </a:ext>
                  </a:extLst>
                </p14:cNvPr>
                <p14:cNvContentPartPr/>
                <p14:nvPr/>
              </p14:nvContentPartPr>
              <p14:xfrm>
                <a:off x="9106376" y="3050586"/>
                <a:ext cx="22320" cy="88920"/>
              </p14:xfrm>
            </p:contentPart>
          </mc:Choice>
          <mc:Fallback>
            <p:pic>
              <p:nvPicPr>
                <p:cNvPr id="60" name="Ink 59">
                  <a:extLst>
                    <a:ext uri="{FF2B5EF4-FFF2-40B4-BE49-F238E27FC236}">
                      <a16:creationId xmlns:a16="http://schemas.microsoft.com/office/drawing/2014/main" id="{5E5F03AC-9E1E-9822-453A-306825B3CB4D}"/>
                    </a:ext>
                  </a:extLst>
                </p:cNvPr>
                <p:cNvPicPr/>
                <p:nvPr/>
              </p:nvPicPr>
              <p:blipFill>
                <a:blip r:embed="rId32"/>
                <a:stretch>
                  <a:fillRect/>
                </a:stretch>
              </p:blipFill>
              <p:spPr>
                <a:xfrm>
                  <a:off x="9097376" y="3041586"/>
                  <a:ext cx="39960" cy="1065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61" name="Ink 60">
                  <a:extLst>
                    <a:ext uri="{FF2B5EF4-FFF2-40B4-BE49-F238E27FC236}">
                      <a16:creationId xmlns:a16="http://schemas.microsoft.com/office/drawing/2014/main" id="{B025399A-F5EB-D319-A6B2-44920CA6B430}"/>
                    </a:ext>
                  </a:extLst>
                </p14:cNvPr>
                <p14:cNvContentPartPr/>
                <p14:nvPr/>
              </p14:nvContentPartPr>
              <p14:xfrm>
                <a:off x="9106736" y="3063186"/>
                <a:ext cx="126360" cy="27720"/>
              </p14:xfrm>
            </p:contentPart>
          </mc:Choice>
          <mc:Fallback>
            <p:pic>
              <p:nvPicPr>
                <p:cNvPr id="61" name="Ink 60">
                  <a:extLst>
                    <a:ext uri="{FF2B5EF4-FFF2-40B4-BE49-F238E27FC236}">
                      <a16:creationId xmlns:a16="http://schemas.microsoft.com/office/drawing/2014/main" id="{B025399A-F5EB-D319-A6B2-44920CA6B430}"/>
                    </a:ext>
                  </a:extLst>
                </p:cNvPr>
                <p:cNvPicPr/>
                <p:nvPr/>
              </p:nvPicPr>
              <p:blipFill>
                <a:blip r:embed="rId34"/>
                <a:stretch>
                  <a:fillRect/>
                </a:stretch>
              </p:blipFill>
              <p:spPr>
                <a:xfrm>
                  <a:off x="9097736" y="3054186"/>
                  <a:ext cx="144000" cy="4536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62" name="Ink 61">
                  <a:extLst>
                    <a:ext uri="{FF2B5EF4-FFF2-40B4-BE49-F238E27FC236}">
                      <a16:creationId xmlns:a16="http://schemas.microsoft.com/office/drawing/2014/main" id="{D8A23D0C-9F62-8EEF-1380-083D0CD606AB}"/>
                    </a:ext>
                  </a:extLst>
                </p14:cNvPr>
                <p14:cNvContentPartPr/>
                <p14:nvPr/>
              </p14:nvContentPartPr>
              <p14:xfrm>
                <a:off x="9197456" y="2982906"/>
                <a:ext cx="33840" cy="118800"/>
              </p14:xfrm>
            </p:contentPart>
          </mc:Choice>
          <mc:Fallback>
            <p:pic>
              <p:nvPicPr>
                <p:cNvPr id="62" name="Ink 61">
                  <a:extLst>
                    <a:ext uri="{FF2B5EF4-FFF2-40B4-BE49-F238E27FC236}">
                      <a16:creationId xmlns:a16="http://schemas.microsoft.com/office/drawing/2014/main" id="{D8A23D0C-9F62-8EEF-1380-083D0CD606AB}"/>
                    </a:ext>
                  </a:extLst>
                </p:cNvPr>
                <p:cNvPicPr/>
                <p:nvPr/>
              </p:nvPicPr>
              <p:blipFill>
                <a:blip r:embed="rId36"/>
                <a:stretch>
                  <a:fillRect/>
                </a:stretch>
              </p:blipFill>
              <p:spPr>
                <a:xfrm>
                  <a:off x="9188456" y="2974266"/>
                  <a:ext cx="51480" cy="1364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63" name="Ink 62">
                  <a:extLst>
                    <a:ext uri="{FF2B5EF4-FFF2-40B4-BE49-F238E27FC236}">
                      <a16:creationId xmlns:a16="http://schemas.microsoft.com/office/drawing/2014/main" id="{45A4D87A-8F82-E319-7AEE-8F9283DAF469}"/>
                    </a:ext>
                  </a:extLst>
                </p14:cNvPr>
                <p14:cNvContentPartPr/>
                <p14:nvPr/>
              </p14:nvContentPartPr>
              <p14:xfrm>
                <a:off x="9302936" y="2964546"/>
                <a:ext cx="253080" cy="154800"/>
              </p14:xfrm>
            </p:contentPart>
          </mc:Choice>
          <mc:Fallback>
            <p:pic>
              <p:nvPicPr>
                <p:cNvPr id="63" name="Ink 62">
                  <a:extLst>
                    <a:ext uri="{FF2B5EF4-FFF2-40B4-BE49-F238E27FC236}">
                      <a16:creationId xmlns:a16="http://schemas.microsoft.com/office/drawing/2014/main" id="{45A4D87A-8F82-E319-7AEE-8F9283DAF469}"/>
                    </a:ext>
                  </a:extLst>
                </p:cNvPr>
                <p:cNvPicPr/>
                <p:nvPr/>
              </p:nvPicPr>
              <p:blipFill>
                <a:blip r:embed="rId38"/>
                <a:stretch>
                  <a:fillRect/>
                </a:stretch>
              </p:blipFill>
              <p:spPr>
                <a:xfrm>
                  <a:off x="9294296" y="2955906"/>
                  <a:ext cx="27072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64" name="Ink 63">
                  <a:extLst>
                    <a:ext uri="{FF2B5EF4-FFF2-40B4-BE49-F238E27FC236}">
                      <a16:creationId xmlns:a16="http://schemas.microsoft.com/office/drawing/2014/main" id="{A8141C3E-FD13-EAC4-0C31-18826183113E}"/>
                    </a:ext>
                  </a:extLst>
                </p14:cNvPr>
                <p14:cNvContentPartPr/>
                <p14:nvPr/>
              </p14:nvContentPartPr>
              <p14:xfrm>
                <a:off x="9669776" y="2986506"/>
                <a:ext cx="9360" cy="129240"/>
              </p14:xfrm>
            </p:contentPart>
          </mc:Choice>
          <mc:Fallback>
            <p:pic>
              <p:nvPicPr>
                <p:cNvPr id="64" name="Ink 63">
                  <a:extLst>
                    <a:ext uri="{FF2B5EF4-FFF2-40B4-BE49-F238E27FC236}">
                      <a16:creationId xmlns:a16="http://schemas.microsoft.com/office/drawing/2014/main" id="{A8141C3E-FD13-EAC4-0C31-18826183113E}"/>
                    </a:ext>
                  </a:extLst>
                </p:cNvPr>
                <p:cNvPicPr/>
                <p:nvPr/>
              </p:nvPicPr>
              <p:blipFill>
                <a:blip r:embed="rId40"/>
                <a:stretch>
                  <a:fillRect/>
                </a:stretch>
              </p:blipFill>
              <p:spPr>
                <a:xfrm>
                  <a:off x="9661136" y="2977866"/>
                  <a:ext cx="2700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65" name="Ink 64">
                  <a:extLst>
                    <a:ext uri="{FF2B5EF4-FFF2-40B4-BE49-F238E27FC236}">
                      <a16:creationId xmlns:a16="http://schemas.microsoft.com/office/drawing/2014/main" id="{EBD3978F-ABC0-3D40-7CA1-468B825B78E0}"/>
                    </a:ext>
                  </a:extLst>
                </p14:cNvPr>
                <p14:cNvContentPartPr/>
                <p14:nvPr/>
              </p14:nvContentPartPr>
              <p14:xfrm>
                <a:off x="9590936" y="2968866"/>
                <a:ext cx="172440" cy="177120"/>
              </p14:xfrm>
            </p:contentPart>
          </mc:Choice>
          <mc:Fallback>
            <p:pic>
              <p:nvPicPr>
                <p:cNvPr id="65" name="Ink 64">
                  <a:extLst>
                    <a:ext uri="{FF2B5EF4-FFF2-40B4-BE49-F238E27FC236}">
                      <a16:creationId xmlns:a16="http://schemas.microsoft.com/office/drawing/2014/main" id="{EBD3978F-ABC0-3D40-7CA1-468B825B78E0}"/>
                    </a:ext>
                  </a:extLst>
                </p:cNvPr>
                <p:cNvPicPr/>
                <p:nvPr/>
              </p:nvPicPr>
              <p:blipFill>
                <a:blip r:embed="rId42"/>
                <a:stretch>
                  <a:fillRect/>
                </a:stretch>
              </p:blipFill>
              <p:spPr>
                <a:xfrm>
                  <a:off x="9581936" y="2959866"/>
                  <a:ext cx="190080" cy="194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43">
            <p14:nvContentPartPr>
              <p14:cNvPr id="67" name="Ink 66">
                <a:extLst>
                  <a:ext uri="{FF2B5EF4-FFF2-40B4-BE49-F238E27FC236}">
                    <a16:creationId xmlns:a16="http://schemas.microsoft.com/office/drawing/2014/main" id="{0FFA9D7A-623F-F854-9E0B-355233BEB2DE}"/>
                  </a:ext>
                </a:extLst>
              </p14:cNvPr>
              <p14:cNvContentPartPr/>
              <p14:nvPr/>
            </p14:nvContentPartPr>
            <p14:xfrm>
              <a:off x="10562216" y="3221226"/>
              <a:ext cx="1178640" cy="438480"/>
            </p14:xfrm>
          </p:contentPart>
        </mc:Choice>
        <mc:Fallback>
          <p:pic>
            <p:nvPicPr>
              <p:cNvPr id="67" name="Ink 66">
                <a:extLst>
                  <a:ext uri="{FF2B5EF4-FFF2-40B4-BE49-F238E27FC236}">
                    <a16:creationId xmlns:a16="http://schemas.microsoft.com/office/drawing/2014/main" id="{0FFA9D7A-623F-F854-9E0B-355233BEB2DE}"/>
                  </a:ext>
                </a:extLst>
              </p:cNvPr>
              <p:cNvPicPr/>
              <p:nvPr/>
            </p:nvPicPr>
            <p:blipFill>
              <a:blip r:embed="rId44"/>
              <a:stretch>
                <a:fillRect/>
              </a:stretch>
            </p:blipFill>
            <p:spPr>
              <a:xfrm>
                <a:off x="10553216" y="3212226"/>
                <a:ext cx="1196280" cy="4561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77" name="Ink 76">
                <a:extLst>
                  <a:ext uri="{FF2B5EF4-FFF2-40B4-BE49-F238E27FC236}">
                    <a16:creationId xmlns:a16="http://schemas.microsoft.com/office/drawing/2014/main" id="{35BCCE83-2013-C003-7430-1B7960303795}"/>
                  </a:ext>
                </a:extLst>
              </p14:cNvPr>
              <p14:cNvContentPartPr/>
              <p14:nvPr/>
            </p14:nvContentPartPr>
            <p14:xfrm>
              <a:off x="9445856" y="3314826"/>
              <a:ext cx="18360" cy="100440"/>
            </p14:xfrm>
          </p:contentPart>
        </mc:Choice>
        <mc:Fallback>
          <p:pic>
            <p:nvPicPr>
              <p:cNvPr id="77" name="Ink 76">
                <a:extLst>
                  <a:ext uri="{FF2B5EF4-FFF2-40B4-BE49-F238E27FC236}">
                    <a16:creationId xmlns:a16="http://schemas.microsoft.com/office/drawing/2014/main" id="{35BCCE83-2013-C003-7430-1B7960303795}"/>
                  </a:ext>
                </a:extLst>
              </p:cNvPr>
              <p:cNvPicPr/>
              <p:nvPr/>
            </p:nvPicPr>
            <p:blipFill>
              <a:blip r:embed="rId46"/>
              <a:stretch>
                <a:fillRect/>
              </a:stretch>
            </p:blipFill>
            <p:spPr>
              <a:xfrm>
                <a:off x="9436856" y="3305826"/>
                <a:ext cx="36000" cy="1180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78" name="Ink 77">
                <a:extLst>
                  <a:ext uri="{FF2B5EF4-FFF2-40B4-BE49-F238E27FC236}">
                    <a16:creationId xmlns:a16="http://schemas.microsoft.com/office/drawing/2014/main" id="{F934DD93-91EF-3057-8DB5-E68181D6DD91}"/>
                  </a:ext>
                </a:extLst>
              </p14:cNvPr>
              <p14:cNvContentPartPr/>
              <p14:nvPr/>
            </p14:nvContentPartPr>
            <p14:xfrm>
              <a:off x="9822056" y="3471426"/>
              <a:ext cx="31680" cy="172800"/>
            </p14:xfrm>
          </p:contentPart>
        </mc:Choice>
        <mc:Fallback>
          <p:pic>
            <p:nvPicPr>
              <p:cNvPr id="78" name="Ink 77">
                <a:extLst>
                  <a:ext uri="{FF2B5EF4-FFF2-40B4-BE49-F238E27FC236}">
                    <a16:creationId xmlns:a16="http://schemas.microsoft.com/office/drawing/2014/main" id="{F934DD93-91EF-3057-8DB5-E68181D6DD91}"/>
                  </a:ext>
                </a:extLst>
              </p:cNvPr>
              <p:cNvPicPr/>
              <p:nvPr/>
            </p:nvPicPr>
            <p:blipFill>
              <a:blip r:embed="rId48"/>
              <a:stretch>
                <a:fillRect/>
              </a:stretch>
            </p:blipFill>
            <p:spPr>
              <a:xfrm>
                <a:off x="9813056" y="3462426"/>
                <a:ext cx="49320" cy="19044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82" name="Ink 81">
                <a:extLst>
                  <a:ext uri="{FF2B5EF4-FFF2-40B4-BE49-F238E27FC236}">
                    <a16:creationId xmlns:a16="http://schemas.microsoft.com/office/drawing/2014/main" id="{01446F01-3E89-DD05-8E75-AA2F9F8A8011}"/>
                  </a:ext>
                </a:extLst>
              </p14:cNvPr>
              <p14:cNvContentPartPr/>
              <p14:nvPr/>
            </p14:nvContentPartPr>
            <p14:xfrm>
              <a:off x="7069136" y="3927906"/>
              <a:ext cx="727200" cy="591840"/>
            </p14:xfrm>
          </p:contentPart>
        </mc:Choice>
        <mc:Fallback>
          <p:pic>
            <p:nvPicPr>
              <p:cNvPr id="82" name="Ink 81">
                <a:extLst>
                  <a:ext uri="{FF2B5EF4-FFF2-40B4-BE49-F238E27FC236}">
                    <a16:creationId xmlns:a16="http://schemas.microsoft.com/office/drawing/2014/main" id="{01446F01-3E89-DD05-8E75-AA2F9F8A8011}"/>
                  </a:ext>
                </a:extLst>
              </p:cNvPr>
              <p:cNvPicPr/>
              <p:nvPr/>
            </p:nvPicPr>
            <p:blipFill>
              <a:blip r:embed="rId50"/>
              <a:stretch>
                <a:fillRect/>
              </a:stretch>
            </p:blipFill>
            <p:spPr>
              <a:xfrm>
                <a:off x="7060496" y="3919266"/>
                <a:ext cx="744840" cy="609480"/>
              </a:xfrm>
              <a:prstGeom prst="rect">
                <a:avLst/>
              </a:prstGeom>
            </p:spPr>
          </p:pic>
        </mc:Fallback>
      </mc:AlternateContent>
      <p:grpSp>
        <p:nvGrpSpPr>
          <p:cNvPr id="89" name="Group 88">
            <a:extLst>
              <a:ext uri="{FF2B5EF4-FFF2-40B4-BE49-F238E27FC236}">
                <a16:creationId xmlns:a16="http://schemas.microsoft.com/office/drawing/2014/main" id="{DF3F0F94-3E2E-EB65-CAD2-613FEF7665BF}"/>
              </a:ext>
            </a:extLst>
          </p:cNvPr>
          <p:cNvGrpSpPr/>
          <p:nvPr/>
        </p:nvGrpSpPr>
        <p:grpSpPr>
          <a:xfrm>
            <a:off x="8401856" y="4437666"/>
            <a:ext cx="243720" cy="26280"/>
            <a:chOff x="8401856" y="4437666"/>
            <a:chExt cx="243720" cy="26280"/>
          </a:xfrm>
        </p:grpSpPr>
        <mc:AlternateContent xmlns:mc="http://schemas.openxmlformats.org/markup-compatibility/2006">
          <mc:Choice xmlns:p14="http://schemas.microsoft.com/office/powerpoint/2010/main" Requires="p14">
            <p:contentPart p14:bwMode="auto" r:id="rId51">
              <p14:nvContentPartPr>
                <p14:cNvPr id="87" name="Ink 86">
                  <a:extLst>
                    <a:ext uri="{FF2B5EF4-FFF2-40B4-BE49-F238E27FC236}">
                      <a16:creationId xmlns:a16="http://schemas.microsoft.com/office/drawing/2014/main" id="{5F433901-0E32-5420-BB57-852C994F4691}"/>
                    </a:ext>
                  </a:extLst>
                </p14:cNvPr>
                <p14:cNvContentPartPr/>
                <p14:nvPr/>
              </p14:nvContentPartPr>
              <p14:xfrm>
                <a:off x="8401856" y="4437666"/>
                <a:ext cx="63000" cy="26280"/>
              </p14:xfrm>
            </p:contentPart>
          </mc:Choice>
          <mc:Fallback>
            <p:pic>
              <p:nvPicPr>
                <p:cNvPr id="87" name="Ink 86">
                  <a:extLst>
                    <a:ext uri="{FF2B5EF4-FFF2-40B4-BE49-F238E27FC236}">
                      <a16:creationId xmlns:a16="http://schemas.microsoft.com/office/drawing/2014/main" id="{5F433901-0E32-5420-BB57-852C994F4691}"/>
                    </a:ext>
                  </a:extLst>
                </p:cNvPr>
                <p:cNvPicPr/>
                <p:nvPr/>
              </p:nvPicPr>
              <p:blipFill>
                <a:blip r:embed="rId52"/>
                <a:stretch>
                  <a:fillRect/>
                </a:stretch>
              </p:blipFill>
              <p:spPr>
                <a:xfrm>
                  <a:off x="8393216" y="4428666"/>
                  <a:ext cx="80640" cy="439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88" name="Ink 87">
                  <a:extLst>
                    <a:ext uri="{FF2B5EF4-FFF2-40B4-BE49-F238E27FC236}">
                      <a16:creationId xmlns:a16="http://schemas.microsoft.com/office/drawing/2014/main" id="{9F03F128-1A92-C945-B27E-59CA4B1AB729}"/>
                    </a:ext>
                  </a:extLst>
                </p14:cNvPr>
                <p14:cNvContentPartPr/>
                <p14:nvPr/>
              </p14:nvContentPartPr>
              <p14:xfrm>
                <a:off x="8643416" y="4439466"/>
                <a:ext cx="2160" cy="3960"/>
              </p14:xfrm>
            </p:contentPart>
          </mc:Choice>
          <mc:Fallback>
            <p:pic>
              <p:nvPicPr>
                <p:cNvPr id="88" name="Ink 87">
                  <a:extLst>
                    <a:ext uri="{FF2B5EF4-FFF2-40B4-BE49-F238E27FC236}">
                      <a16:creationId xmlns:a16="http://schemas.microsoft.com/office/drawing/2014/main" id="{9F03F128-1A92-C945-B27E-59CA4B1AB729}"/>
                    </a:ext>
                  </a:extLst>
                </p:cNvPr>
                <p:cNvPicPr/>
                <p:nvPr/>
              </p:nvPicPr>
              <p:blipFill>
                <a:blip r:embed="rId54"/>
                <a:stretch>
                  <a:fillRect/>
                </a:stretch>
              </p:blipFill>
              <p:spPr>
                <a:xfrm>
                  <a:off x="8634416" y="4430466"/>
                  <a:ext cx="19800" cy="21600"/>
                </a:xfrm>
                <a:prstGeom prst="rect">
                  <a:avLst/>
                </a:prstGeom>
              </p:spPr>
            </p:pic>
          </mc:Fallback>
        </mc:AlternateContent>
      </p:grpSp>
      <p:grpSp>
        <p:nvGrpSpPr>
          <p:cNvPr id="91" name="Group 90">
            <a:extLst>
              <a:ext uri="{FF2B5EF4-FFF2-40B4-BE49-F238E27FC236}">
                <a16:creationId xmlns:a16="http://schemas.microsoft.com/office/drawing/2014/main" id="{67AF11D4-51E2-F554-CD55-DB1BFA775E13}"/>
              </a:ext>
            </a:extLst>
          </p:cNvPr>
          <p:cNvGrpSpPr/>
          <p:nvPr/>
        </p:nvGrpSpPr>
        <p:grpSpPr>
          <a:xfrm>
            <a:off x="7912256" y="3648546"/>
            <a:ext cx="1426680" cy="658440"/>
            <a:chOff x="7912256" y="3648546"/>
            <a:chExt cx="1426680" cy="658440"/>
          </a:xfrm>
        </p:grpSpPr>
        <mc:AlternateContent xmlns:mc="http://schemas.openxmlformats.org/markup-compatibility/2006">
          <mc:Choice xmlns:p14="http://schemas.microsoft.com/office/powerpoint/2010/main" Requires="p14">
            <p:contentPart p14:bwMode="auto" r:id="rId55">
              <p14:nvContentPartPr>
                <p14:cNvPr id="79" name="Ink 78">
                  <a:extLst>
                    <a:ext uri="{FF2B5EF4-FFF2-40B4-BE49-F238E27FC236}">
                      <a16:creationId xmlns:a16="http://schemas.microsoft.com/office/drawing/2014/main" id="{8C4DA7B4-C014-702E-DDF8-E6A9250862F8}"/>
                    </a:ext>
                  </a:extLst>
                </p14:cNvPr>
                <p14:cNvContentPartPr/>
                <p14:nvPr/>
              </p14:nvContentPartPr>
              <p14:xfrm>
                <a:off x="8381696" y="3648546"/>
                <a:ext cx="957240" cy="359280"/>
              </p14:xfrm>
            </p:contentPart>
          </mc:Choice>
          <mc:Fallback>
            <p:pic>
              <p:nvPicPr>
                <p:cNvPr id="79" name="Ink 78">
                  <a:extLst>
                    <a:ext uri="{FF2B5EF4-FFF2-40B4-BE49-F238E27FC236}">
                      <a16:creationId xmlns:a16="http://schemas.microsoft.com/office/drawing/2014/main" id="{8C4DA7B4-C014-702E-DDF8-E6A9250862F8}"/>
                    </a:ext>
                  </a:extLst>
                </p:cNvPr>
                <p:cNvPicPr/>
                <p:nvPr/>
              </p:nvPicPr>
              <p:blipFill>
                <a:blip r:embed="rId56"/>
                <a:stretch>
                  <a:fillRect/>
                </a:stretch>
              </p:blipFill>
              <p:spPr>
                <a:xfrm>
                  <a:off x="8373056" y="3639546"/>
                  <a:ext cx="974880" cy="3769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80" name="Ink 79">
                  <a:extLst>
                    <a:ext uri="{FF2B5EF4-FFF2-40B4-BE49-F238E27FC236}">
                      <a16:creationId xmlns:a16="http://schemas.microsoft.com/office/drawing/2014/main" id="{826C42B2-AF43-CCF0-32EB-AEDC3728717D}"/>
                    </a:ext>
                  </a:extLst>
                </p14:cNvPr>
                <p14:cNvContentPartPr/>
                <p14:nvPr/>
              </p14:nvContentPartPr>
              <p14:xfrm>
                <a:off x="8332016" y="3891546"/>
                <a:ext cx="158400" cy="158040"/>
              </p14:xfrm>
            </p:contentPart>
          </mc:Choice>
          <mc:Fallback>
            <p:pic>
              <p:nvPicPr>
                <p:cNvPr id="80" name="Ink 79">
                  <a:extLst>
                    <a:ext uri="{FF2B5EF4-FFF2-40B4-BE49-F238E27FC236}">
                      <a16:creationId xmlns:a16="http://schemas.microsoft.com/office/drawing/2014/main" id="{826C42B2-AF43-CCF0-32EB-AEDC3728717D}"/>
                    </a:ext>
                  </a:extLst>
                </p:cNvPr>
                <p:cNvPicPr/>
                <p:nvPr/>
              </p:nvPicPr>
              <p:blipFill>
                <a:blip r:embed="rId58"/>
                <a:stretch>
                  <a:fillRect/>
                </a:stretch>
              </p:blipFill>
              <p:spPr>
                <a:xfrm>
                  <a:off x="8323376" y="3882906"/>
                  <a:ext cx="17604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83" name="Ink 82">
                  <a:extLst>
                    <a:ext uri="{FF2B5EF4-FFF2-40B4-BE49-F238E27FC236}">
                      <a16:creationId xmlns:a16="http://schemas.microsoft.com/office/drawing/2014/main" id="{B6FF897C-5DB2-8A91-6618-AD5E9EC81705}"/>
                    </a:ext>
                  </a:extLst>
                </p14:cNvPr>
                <p14:cNvContentPartPr/>
                <p14:nvPr/>
              </p14:nvContentPartPr>
              <p14:xfrm>
                <a:off x="8057696" y="4304826"/>
                <a:ext cx="4680" cy="2160"/>
              </p14:xfrm>
            </p:contentPart>
          </mc:Choice>
          <mc:Fallback>
            <p:pic>
              <p:nvPicPr>
                <p:cNvPr id="83" name="Ink 82">
                  <a:extLst>
                    <a:ext uri="{FF2B5EF4-FFF2-40B4-BE49-F238E27FC236}">
                      <a16:creationId xmlns:a16="http://schemas.microsoft.com/office/drawing/2014/main" id="{B6FF897C-5DB2-8A91-6618-AD5E9EC81705}"/>
                    </a:ext>
                  </a:extLst>
                </p:cNvPr>
                <p:cNvPicPr/>
                <p:nvPr/>
              </p:nvPicPr>
              <p:blipFill>
                <a:blip r:embed="rId60"/>
                <a:stretch>
                  <a:fillRect/>
                </a:stretch>
              </p:blipFill>
              <p:spPr>
                <a:xfrm>
                  <a:off x="8048696" y="4295826"/>
                  <a:ext cx="2232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84" name="Ink 83">
                  <a:extLst>
                    <a:ext uri="{FF2B5EF4-FFF2-40B4-BE49-F238E27FC236}">
                      <a16:creationId xmlns:a16="http://schemas.microsoft.com/office/drawing/2014/main" id="{B077CC46-C81A-870F-F142-2F62C71AFD8A}"/>
                    </a:ext>
                  </a:extLst>
                </p14:cNvPr>
                <p14:cNvContentPartPr/>
                <p14:nvPr/>
              </p14:nvContentPartPr>
              <p14:xfrm>
                <a:off x="8234456" y="4279266"/>
                <a:ext cx="5040" cy="3240"/>
              </p14:xfrm>
            </p:contentPart>
          </mc:Choice>
          <mc:Fallback>
            <p:pic>
              <p:nvPicPr>
                <p:cNvPr id="84" name="Ink 83">
                  <a:extLst>
                    <a:ext uri="{FF2B5EF4-FFF2-40B4-BE49-F238E27FC236}">
                      <a16:creationId xmlns:a16="http://schemas.microsoft.com/office/drawing/2014/main" id="{B077CC46-C81A-870F-F142-2F62C71AFD8A}"/>
                    </a:ext>
                  </a:extLst>
                </p:cNvPr>
                <p:cNvPicPr/>
                <p:nvPr/>
              </p:nvPicPr>
              <p:blipFill>
                <a:blip r:embed="rId62"/>
                <a:stretch>
                  <a:fillRect/>
                </a:stretch>
              </p:blipFill>
              <p:spPr>
                <a:xfrm>
                  <a:off x="8225816" y="4270626"/>
                  <a:ext cx="2268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85" name="Ink 84">
                  <a:extLst>
                    <a:ext uri="{FF2B5EF4-FFF2-40B4-BE49-F238E27FC236}">
                      <a16:creationId xmlns:a16="http://schemas.microsoft.com/office/drawing/2014/main" id="{67FEB2A2-103B-B768-C1A7-E131EC7795FE}"/>
                    </a:ext>
                  </a:extLst>
                </p14:cNvPr>
                <p14:cNvContentPartPr/>
                <p14:nvPr/>
              </p14:nvContentPartPr>
              <p14:xfrm>
                <a:off x="8419496" y="4263066"/>
                <a:ext cx="193680" cy="20880"/>
              </p14:xfrm>
            </p:contentPart>
          </mc:Choice>
          <mc:Fallback>
            <p:pic>
              <p:nvPicPr>
                <p:cNvPr id="85" name="Ink 84">
                  <a:extLst>
                    <a:ext uri="{FF2B5EF4-FFF2-40B4-BE49-F238E27FC236}">
                      <a16:creationId xmlns:a16="http://schemas.microsoft.com/office/drawing/2014/main" id="{67FEB2A2-103B-B768-C1A7-E131EC7795FE}"/>
                    </a:ext>
                  </a:extLst>
                </p:cNvPr>
                <p:cNvPicPr/>
                <p:nvPr/>
              </p:nvPicPr>
              <p:blipFill>
                <a:blip r:embed="rId64"/>
                <a:stretch>
                  <a:fillRect/>
                </a:stretch>
              </p:blipFill>
              <p:spPr>
                <a:xfrm>
                  <a:off x="8410496" y="4254066"/>
                  <a:ext cx="21132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90" name="Ink 89">
                  <a:extLst>
                    <a:ext uri="{FF2B5EF4-FFF2-40B4-BE49-F238E27FC236}">
                      <a16:creationId xmlns:a16="http://schemas.microsoft.com/office/drawing/2014/main" id="{7F3A20F0-45B0-FD77-F09E-065DA512FB6C}"/>
                    </a:ext>
                  </a:extLst>
                </p14:cNvPr>
                <p14:cNvContentPartPr/>
                <p14:nvPr/>
              </p14:nvContentPartPr>
              <p14:xfrm>
                <a:off x="7912256" y="3990906"/>
                <a:ext cx="375480" cy="291600"/>
              </p14:xfrm>
            </p:contentPart>
          </mc:Choice>
          <mc:Fallback>
            <p:pic>
              <p:nvPicPr>
                <p:cNvPr id="90" name="Ink 89">
                  <a:extLst>
                    <a:ext uri="{FF2B5EF4-FFF2-40B4-BE49-F238E27FC236}">
                      <a16:creationId xmlns:a16="http://schemas.microsoft.com/office/drawing/2014/main" id="{7F3A20F0-45B0-FD77-F09E-065DA512FB6C}"/>
                    </a:ext>
                  </a:extLst>
                </p:cNvPr>
                <p:cNvPicPr/>
                <p:nvPr/>
              </p:nvPicPr>
              <p:blipFill>
                <a:blip r:embed="rId66"/>
                <a:stretch>
                  <a:fillRect/>
                </a:stretch>
              </p:blipFill>
              <p:spPr>
                <a:xfrm>
                  <a:off x="7903256" y="3981906"/>
                  <a:ext cx="393120" cy="3092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7">
            <p14:nvContentPartPr>
              <p14:cNvPr id="92" name="Ink 91">
                <a:extLst>
                  <a:ext uri="{FF2B5EF4-FFF2-40B4-BE49-F238E27FC236}">
                    <a16:creationId xmlns:a16="http://schemas.microsoft.com/office/drawing/2014/main" id="{51474F40-307B-0BE5-8E29-E12A98A5C967}"/>
                  </a:ext>
                </a:extLst>
              </p14:cNvPr>
              <p14:cNvContentPartPr/>
              <p14:nvPr/>
            </p14:nvContentPartPr>
            <p14:xfrm>
              <a:off x="8010176" y="3638826"/>
              <a:ext cx="69840" cy="347040"/>
            </p14:xfrm>
          </p:contentPart>
        </mc:Choice>
        <mc:Fallback>
          <p:pic>
            <p:nvPicPr>
              <p:cNvPr id="92" name="Ink 91">
                <a:extLst>
                  <a:ext uri="{FF2B5EF4-FFF2-40B4-BE49-F238E27FC236}">
                    <a16:creationId xmlns:a16="http://schemas.microsoft.com/office/drawing/2014/main" id="{51474F40-307B-0BE5-8E29-E12A98A5C967}"/>
                  </a:ext>
                </a:extLst>
              </p:cNvPr>
              <p:cNvPicPr/>
              <p:nvPr/>
            </p:nvPicPr>
            <p:blipFill>
              <a:blip r:embed="rId68"/>
              <a:stretch>
                <a:fillRect/>
              </a:stretch>
            </p:blipFill>
            <p:spPr>
              <a:xfrm>
                <a:off x="8001176" y="3629826"/>
                <a:ext cx="87480" cy="36468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102" name="Ink 101">
                <a:extLst>
                  <a:ext uri="{FF2B5EF4-FFF2-40B4-BE49-F238E27FC236}">
                    <a16:creationId xmlns:a16="http://schemas.microsoft.com/office/drawing/2014/main" id="{10E0BD7E-7C3A-B353-8FDE-71F0B7192668}"/>
                  </a:ext>
                </a:extLst>
              </p14:cNvPr>
              <p14:cNvContentPartPr/>
              <p14:nvPr/>
            </p14:nvContentPartPr>
            <p14:xfrm>
              <a:off x="12302096" y="3038346"/>
              <a:ext cx="346680" cy="72360"/>
            </p14:xfrm>
          </p:contentPart>
        </mc:Choice>
        <mc:Fallback>
          <p:pic>
            <p:nvPicPr>
              <p:cNvPr id="102" name="Ink 101">
                <a:extLst>
                  <a:ext uri="{FF2B5EF4-FFF2-40B4-BE49-F238E27FC236}">
                    <a16:creationId xmlns:a16="http://schemas.microsoft.com/office/drawing/2014/main" id="{10E0BD7E-7C3A-B353-8FDE-71F0B7192668}"/>
                  </a:ext>
                </a:extLst>
              </p:cNvPr>
              <p:cNvPicPr/>
              <p:nvPr/>
            </p:nvPicPr>
            <p:blipFill>
              <a:blip r:embed="rId70"/>
              <a:stretch>
                <a:fillRect/>
              </a:stretch>
            </p:blipFill>
            <p:spPr>
              <a:xfrm>
                <a:off x="12293096" y="3029706"/>
                <a:ext cx="364320" cy="90000"/>
              </a:xfrm>
              <a:prstGeom prst="rect">
                <a:avLst/>
              </a:prstGeom>
            </p:spPr>
          </p:pic>
        </mc:Fallback>
      </mc:AlternateContent>
      <p:grpSp>
        <p:nvGrpSpPr>
          <p:cNvPr id="105" name="Group 104">
            <a:extLst>
              <a:ext uri="{FF2B5EF4-FFF2-40B4-BE49-F238E27FC236}">
                <a16:creationId xmlns:a16="http://schemas.microsoft.com/office/drawing/2014/main" id="{EC501A06-1908-AA4A-BDF0-8D87FDA7A206}"/>
              </a:ext>
            </a:extLst>
          </p:cNvPr>
          <p:cNvGrpSpPr/>
          <p:nvPr/>
        </p:nvGrpSpPr>
        <p:grpSpPr>
          <a:xfrm>
            <a:off x="10515416" y="2672586"/>
            <a:ext cx="2234880" cy="774720"/>
            <a:chOff x="10515416" y="2672586"/>
            <a:chExt cx="2234880" cy="774720"/>
          </a:xfrm>
        </p:grpSpPr>
        <mc:AlternateContent xmlns:mc="http://schemas.openxmlformats.org/markup-compatibility/2006">
          <mc:Choice xmlns:p14="http://schemas.microsoft.com/office/powerpoint/2010/main" Requires="p14">
            <p:contentPart p14:bwMode="auto" r:id="rId71">
              <p14:nvContentPartPr>
                <p14:cNvPr id="51" name="Ink 50">
                  <a:extLst>
                    <a:ext uri="{FF2B5EF4-FFF2-40B4-BE49-F238E27FC236}">
                      <a16:creationId xmlns:a16="http://schemas.microsoft.com/office/drawing/2014/main" id="{D486FEE3-E917-9F72-1550-5396D5AD7A44}"/>
                    </a:ext>
                  </a:extLst>
                </p14:cNvPr>
                <p14:cNvContentPartPr/>
                <p14:nvPr/>
              </p14:nvContentPartPr>
              <p14:xfrm>
                <a:off x="10586336" y="2999826"/>
                <a:ext cx="513360" cy="276480"/>
              </p14:xfrm>
            </p:contentPart>
          </mc:Choice>
          <mc:Fallback>
            <p:pic>
              <p:nvPicPr>
                <p:cNvPr id="51" name="Ink 50">
                  <a:extLst>
                    <a:ext uri="{FF2B5EF4-FFF2-40B4-BE49-F238E27FC236}">
                      <a16:creationId xmlns:a16="http://schemas.microsoft.com/office/drawing/2014/main" id="{D486FEE3-E917-9F72-1550-5396D5AD7A44}"/>
                    </a:ext>
                  </a:extLst>
                </p:cNvPr>
                <p:cNvPicPr/>
                <p:nvPr/>
              </p:nvPicPr>
              <p:blipFill>
                <a:blip r:embed="rId72"/>
                <a:stretch>
                  <a:fillRect/>
                </a:stretch>
              </p:blipFill>
              <p:spPr>
                <a:xfrm>
                  <a:off x="10577336" y="2990826"/>
                  <a:ext cx="531000" cy="29412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2" name="Ink 51">
                  <a:extLst>
                    <a:ext uri="{FF2B5EF4-FFF2-40B4-BE49-F238E27FC236}">
                      <a16:creationId xmlns:a16="http://schemas.microsoft.com/office/drawing/2014/main" id="{219ACA27-9FDF-5FCE-8FCA-A2E4B11067E7}"/>
                    </a:ext>
                  </a:extLst>
                </p14:cNvPr>
                <p14:cNvContentPartPr/>
                <p14:nvPr/>
              </p14:nvContentPartPr>
              <p14:xfrm>
                <a:off x="10515416" y="3199626"/>
                <a:ext cx="134280" cy="108000"/>
              </p14:xfrm>
            </p:contentPart>
          </mc:Choice>
          <mc:Fallback>
            <p:pic>
              <p:nvPicPr>
                <p:cNvPr id="52" name="Ink 51">
                  <a:extLst>
                    <a:ext uri="{FF2B5EF4-FFF2-40B4-BE49-F238E27FC236}">
                      <a16:creationId xmlns:a16="http://schemas.microsoft.com/office/drawing/2014/main" id="{219ACA27-9FDF-5FCE-8FCA-A2E4B11067E7}"/>
                    </a:ext>
                  </a:extLst>
                </p:cNvPr>
                <p:cNvPicPr/>
                <p:nvPr/>
              </p:nvPicPr>
              <p:blipFill>
                <a:blip r:embed="rId74"/>
                <a:stretch>
                  <a:fillRect/>
                </a:stretch>
              </p:blipFill>
              <p:spPr>
                <a:xfrm>
                  <a:off x="10506416" y="3190986"/>
                  <a:ext cx="151920" cy="12564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4" name="Ink 53">
                  <a:extLst>
                    <a:ext uri="{FF2B5EF4-FFF2-40B4-BE49-F238E27FC236}">
                      <a16:creationId xmlns:a16="http://schemas.microsoft.com/office/drawing/2014/main" id="{53D750AE-1CEB-6E81-CBC7-DE47A8FA5958}"/>
                    </a:ext>
                  </a:extLst>
                </p14:cNvPr>
                <p14:cNvContentPartPr/>
                <p14:nvPr/>
              </p14:nvContentPartPr>
              <p14:xfrm>
                <a:off x="11244776" y="2893986"/>
                <a:ext cx="323640" cy="150480"/>
              </p14:xfrm>
            </p:contentPart>
          </mc:Choice>
          <mc:Fallback>
            <p:pic>
              <p:nvPicPr>
                <p:cNvPr id="54" name="Ink 53">
                  <a:extLst>
                    <a:ext uri="{FF2B5EF4-FFF2-40B4-BE49-F238E27FC236}">
                      <a16:creationId xmlns:a16="http://schemas.microsoft.com/office/drawing/2014/main" id="{53D750AE-1CEB-6E81-CBC7-DE47A8FA5958}"/>
                    </a:ext>
                  </a:extLst>
                </p:cNvPr>
                <p:cNvPicPr/>
                <p:nvPr/>
              </p:nvPicPr>
              <p:blipFill>
                <a:blip r:embed="rId76"/>
                <a:stretch>
                  <a:fillRect/>
                </a:stretch>
              </p:blipFill>
              <p:spPr>
                <a:xfrm>
                  <a:off x="11236136" y="2885346"/>
                  <a:ext cx="34128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5" name="Ink 54">
                  <a:extLst>
                    <a:ext uri="{FF2B5EF4-FFF2-40B4-BE49-F238E27FC236}">
                      <a16:creationId xmlns:a16="http://schemas.microsoft.com/office/drawing/2014/main" id="{C81BD8D3-636C-822F-1349-0D160DBD160C}"/>
                    </a:ext>
                  </a:extLst>
                </p14:cNvPr>
                <p14:cNvContentPartPr/>
                <p14:nvPr/>
              </p14:nvContentPartPr>
              <p14:xfrm>
                <a:off x="11606936" y="2759706"/>
                <a:ext cx="28800" cy="110880"/>
              </p14:xfrm>
            </p:contentPart>
          </mc:Choice>
          <mc:Fallback>
            <p:pic>
              <p:nvPicPr>
                <p:cNvPr id="55" name="Ink 54">
                  <a:extLst>
                    <a:ext uri="{FF2B5EF4-FFF2-40B4-BE49-F238E27FC236}">
                      <a16:creationId xmlns:a16="http://schemas.microsoft.com/office/drawing/2014/main" id="{C81BD8D3-636C-822F-1349-0D160DBD160C}"/>
                    </a:ext>
                  </a:extLst>
                </p:cNvPr>
                <p:cNvPicPr/>
                <p:nvPr/>
              </p:nvPicPr>
              <p:blipFill>
                <a:blip r:embed="rId78"/>
                <a:stretch>
                  <a:fillRect/>
                </a:stretch>
              </p:blipFill>
              <p:spPr>
                <a:xfrm>
                  <a:off x="11597936" y="2750706"/>
                  <a:ext cx="4644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6" name="Ink 55">
                  <a:extLst>
                    <a:ext uri="{FF2B5EF4-FFF2-40B4-BE49-F238E27FC236}">
                      <a16:creationId xmlns:a16="http://schemas.microsoft.com/office/drawing/2014/main" id="{0B8E67C5-0E26-3C4C-AB5E-8F3AFF77AD67}"/>
                    </a:ext>
                  </a:extLst>
                </p14:cNvPr>
                <p14:cNvContentPartPr/>
                <p14:nvPr/>
              </p14:nvContentPartPr>
              <p14:xfrm>
                <a:off x="11639336" y="2751066"/>
                <a:ext cx="357120" cy="121320"/>
              </p14:xfrm>
            </p:contentPart>
          </mc:Choice>
          <mc:Fallback>
            <p:pic>
              <p:nvPicPr>
                <p:cNvPr id="56" name="Ink 55">
                  <a:extLst>
                    <a:ext uri="{FF2B5EF4-FFF2-40B4-BE49-F238E27FC236}">
                      <a16:creationId xmlns:a16="http://schemas.microsoft.com/office/drawing/2014/main" id="{0B8E67C5-0E26-3C4C-AB5E-8F3AFF77AD67}"/>
                    </a:ext>
                  </a:extLst>
                </p:cNvPr>
                <p:cNvPicPr/>
                <p:nvPr/>
              </p:nvPicPr>
              <p:blipFill>
                <a:blip r:embed="rId80"/>
                <a:stretch>
                  <a:fillRect/>
                </a:stretch>
              </p:blipFill>
              <p:spPr>
                <a:xfrm>
                  <a:off x="11630336" y="2742426"/>
                  <a:ext cx="37476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7" name="Ink 56">
                  <a:extLst>
                    <a:ext uri="{FF2B5EF4-FFF2-40B4-BE49-F238E27FC236}">
                      <a16:creationId xmlns:a16="http://schemas.microsoft.com/office/drawing/2014/main" id="{7D57D7F1-EC12-8958-898A-50F921F00355}"/>
                    </a:ext>
                  </a:extLst>
                </p14:cNvPr>
                <p14:cNvContentPartPr/>
                <p14:nvPr/>
              </p14:nvContentPartPr>
              <p14:xfrm>
                <a:off x="12027056" y="2672586"/>
                <a:ext cx="336960" cy="134280"/>
              </p14:xfrm>
            </p:contentPart>
          </mc:Choice>
          <mc:Fallback>
            <p:pic>
              <p:nvPicPr>
                <p:cNvPr id="57" name="Ink 56">
                  <a:extLst>
                    <a:ext uri="{FF2B5EF4-FFF2-40B4-BE49-F238E27FC236}">
                      <a16:creationId xmlns:a16="http://schemas.microsoft.com/office/drawing/2014/main" id="{7D57D7F1-EC12-8958-898A-50F921F00355}"/>
                    </a:ext>
                  </a:extLst>
                </p:cNvPr>
                <p:cNvPicPr/>
                <p:nvPr/>
              </p:nvPicPr>
              <p:blipFill>
                <a:blip r:embed="rId82"/>
                <a:stretch>
                  <a:fillRect/>
                </a:stretch>
              </p:blipFill>
              <p:spPr>
                <a:xfrm>
                  <a:off x="12018056" y="2663946"/>
                  <a:ext cx="35460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9" name="Ink 68">
                  <a:extLst>
                    <a:ext uri="{FF2B5EF4-FFF2-40B4-BE49-F238E27FC236}">
                      <a16:creationId xmlns:a16="http://schemas.microsoft.com/office/drawing/2014/main" id="{5F7BD2D4-9C93-49B0-1157-D5F154E58645}"/>
                    </a:ext>
                  </a:extLst>
                </p14:cNvPr>
                <p14:cNvContentPartPr/>
                <p14:nvPr/>
              </p14:nvContentPartPr>
              <p14:xfrm>
                <a:off x="11417576" y="2990106"/>
                <a:ext cx="614160" cy="298080"/>
              </p14:xfrm>
            </p:contentPart>
          </mc:Choice>
          <mc:Fallback>
            <p:pic>
              <p:nvPicPr>
                <p:cNvPr id="69" name="Ink 68">
                  <a:extLst>
                    <a:ext uri="{FF2B5EF4-FFF2-40B4-BE49-F238E27FC236}">
                      <a16:creationId xmlns:a16="http://schemas.microsoft.com/office/drawing/2014/main" id="{5F7BD2D4-9C93-49B0-1157-D5F154E58645}"/>
                    </a:ext>
                  </a:extLst>
                </p:cNvPr>
                <p:cNvPicPr/>
                <p:nvPr/>
              </p:nvPicPr>
              <p:blipFill>
                <a:blip r:embed="rId84"/>
                <a:stretch>
                  <a:fillRect/>
                </a:stretch>
              </p:blipFill>
              <p:spPr>
                <a:xfrm>
                  <a:off x="11408576" y="2981466"/>
                  <a:ext cx="631800" cy="31572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70" name="Ink 69">
                  <a:extLst>
                    <a:ext uri="{FF2B5EF4-FFF2-40B4-BE49-F238E27FC236}">
                      <a16:creationId xmlns:a16="http://schemas.microsoft.com/office/drawing/2014/main" id="{9144DFDB-3972-7F75-9ACA-D2AEB22ED426}"/>
                    </a:ext>
                  </a:extLst>
                </p14:cNvPr>
                <p14:cNvContentPartPr/>
                <p14:nvPr/>
              </p14:nvContentPartPr>
              <p14:xfrm>
                <a:off x="12221816" y="2911266"/>
                <a:ext cx="71280" cy="138960"/>
              </p14:xfrm>
            </p:contentPart>
          </mc:Choice>
          <mc:Fallback>
            <p:pic>
              <p:nvPicPr>
                <p:cNvPr id="70" name="Ink 69">
                  <a:extLst>
                    <a:ext uri="{FF2B5EF4-FFF2-40B4-BE49-F238E27FC236}">
                      <a16:creationId xmlns:a16="http://schemas.microsoft.com/office/drawing/2014/main" id="{9144DFDB-3972-7F75-9ACA-D2AEB22ED426}"/>
                    </a:ext>
                  </a:extLst>
                </p:cNvPr>
                <p:cNvPicPr/>
                <p:nvPr/>
              </p:nvPicPr>
              <p:blipFill>
                <a:blip r:embed="rId86"/>
                <a:stretch>
                  <a:fillRect/>
                </a:stretch>
              </p:blipFill>
              <p:spPr>
                <a:xfrm>
                  <a:off x="12212816" y="2902266"/>
                  <a:ext cx="88920" cy="15660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71" name="Ink 70">
                  <a:extLst>
                    <a:ext uri="{FF2B5EF4-FFF2-40B4-BE49-F238E27FC236}">
                      <a16:creationId xmlns:a16="http://schemas.microsoft.com/office/drawing/2014/main" id="{19F8A427-7308-2DB1-B12C-45F2C71C028D}"/>
                    </a:ext>
                  </a:extLst>
                </p14:cNvPr>
                <p14:cNvContentPartPr/>
                <p14:nvPr/>
              </p14:nvContentPartPr>
              <p14:xfrm>
                <a:off x="12185816" y="2965626"/>
                <a:ext cx="126720" cy="43920"/>
              </p14:xfrm>
            </p:contentPart>
          </mc:Choice>
          <mc:Fallback>
            <p:pic>
              <p:nvPicPr>
                <p:cNvPr id="71" name="Ink 70">
                  <a:extLst>
                    <a:ext uri="{FF2B5EF4-FFF2-40B4-BE49-F238E27FC236}">
                      <a16:creationId xmlns:a16="http://schemas.microsoft.com/office/drawing/2014/main" id="{19F8A427-7308-2DB1-B12C-45F2C71C028D}"/>
                    </a:ext>
                  </a:extLst>
                </p:cNvPr>
                <p:cNvPicPr/>
                <p:nvPr/>
              </p:nvPicPr>
              <p:blipFill>
                <a:blip r:embed="rId88"/>
                <a:stretch>
                  <a:fillRect/>
                </a:stretch>
              </p:blipFill>
              <p:spPr>
                <a:xfrm>
                  <a:off x="12177176" y="2956626"/>
                  <a:ext cx="14436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2" name="Ink 71">
                  <a:extLst>
                    <a:ext uri="{FF2B5EF4-FFF2-40B4-BE49-F238E27FC236}">
                      <a16:creationId xmlns:a16="http://schemas.microsoft.com/office/drawing/2014/main" id="{F8613C2B-B6BE-3B87-FE2A-CF55956964E3}"/>
                    </a:ext>
                  </a:extLst>
                </p14:cNvPr>
                <p14:cNvContentPartPr/>
                <p14:nvPr/>
              </p14:nvContentPartPr>
              <p14:xfrm>
                <a:off x="12354296" y="2873826"/>
                <a:ext cx="214560" cy="135000"/>
              </p14:xfrm>
            </p:contentPart>
          </mc:Choice>
          <mc:Fallback>
            <p:pic>
              <p:nvPicPr>
                <p:cNvPr id="72" name="Ink 71">
                  <a:extLst>
                    <a:ext uri="{FF2B5EF4-FFF2-40B4-BE49-F238E27FC236}">
                      <a16:creationId xmlns:a16="http://schemas.microsoft.com/office/drawing/2014/main" id="{F8613C2B-B6BE-3B87-FE2A-CF55956964E3}"/>
                    </a:ext>
                  </a:extLst>
                </p:cNvPr>
                <p:cNvPicPr/>
                <p:nvPr/>
              </p:nvPicPr>
              <p:blipFill>
                <a:blip r:embed="rId90"/>
                <a:stretch>
                  <a:fillRect/>
                </a:stretch>
              </p:blipFill>
              <p:spPr>
                <a:xfrm>
                  <a:off x="12345656" y="2864826"/>
                  <a:ext cx="23220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73" name="Ink 72">
                  <a:extLst>
                    <a:ext uri="{FF2B5EF4-FFF2-40B4-BE49-F238E27FC236}">
                      <a16:creationId xmlns:a16="http://schemas.microsoft.com/office/drawing/2014/main" id="{AE4A0B44-D0FB-40C5-270E-736E1C77849C}"/>
                    </a:ext>
                  </a:extLst>
                </p14:cNvPr>
                <p14:cNvContentPartPr/>
                <p14:nvPr/>
              </p14:nvContentPartPr>
              <p14:xfrm>
                <a:off x="12666416" y="2785626"/>
                <a:ext cx="38520" cy="128880"/>
              </p14:xfrm>
            </p:contentPart>
          </mc:Choice>
          <mc:Fallback>
            <p:pic>
              <p:nvPicPr>
                <p:cNvPr id="73" name="Ink 72">
                  <a:extLst>
                    <a:ext uri="{FF2B5EF4-FFF2-40B4-BE49-F238E27FC236}">
                      <a16:creationId xmlns:a16="http://schemas.microsoft.com/office/drawing/2014/main" id="{AE4A0B44-D0FB-40C5-270E-736E1C77849C}"/>
                    </a:ext>
                  </a:extLst>
                </p:cNvPr>
                <p:cNvPicPr/>
                <p:nvPr/>
              </p:nvPicPr>
              <p:blipFill>
                <a:blip r:embed="rId92"/>
                <a:stretch>
                  <a:fillRect/>
                </a:stretch>
              </p:blipFill>
              <p:spPr>
                <a:xfrm>
                  <a:off x="12657776" y="2776626"/>
                  <a:ext cx="5616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4" name="Ink 73">
                  <a:extLst>
                    <a:ext uri="{FF2B5EF4-FFF2-40B4-BE49-F238E27FC236}">
                      <a16:creationId xmlns:a16="http://schemas.microsoft.com/office/drawing/2014/main" id="{20A04E58-5195-40D9-2F4E-72AD9A36AF13}"/>
                    </a:ext>
                  </a:extLst>
                </p14:cNvPr>
                <p14:cNvContentPartPr/>
                <p14:nvPr/>
              </p14:nvContentPartPr>
              <p14:xfrm>
                <a:off x="12613136" y="2781666"/>
                <a:ext cx="104760" cy="53280"/>
              </p14:xfrm>
            </p:contentPart>
          </mc:Choice>
          <mc:Fallback>
            <p:pic>
              <p:nvPicPr>
                <p:cNvPr id="74" name="Ink 73">
                  <a:extLst>
                    <a:ext uri="{FF2B5EF4-FFF2-40B4-BE49-F238E27FC236}">
                      <a16:creationId xmlns:a16="http://schemas.microsoft.com/office/drawing/2014/main" id="{20A04E58-5195-40D9-2F4E-72AD9A36AF13}"/>
                    </a:ext>
                  </a:extLst>
                </p:cNvPr>
                <p:cNvPicPr/>
                <p:nvPr/>
              </p:nvPicPr>
              <p:blipFill>
                <a:blip r:embed="rId94"/>
                <a:stretch>
                  <a:fillRect/>
                </a:stretch>
              </p:blipFill>
              <p:spPr>
                <a:xfrm>
                  <a:off x="12604136" y="2773026"/>
                  <a:ext cx="12240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75" name="Ink 74">
                  <a:extLst>
                    <a:ext uri="{FF2B5EF4-FFF2-40B4-BE49-F238E27FC236}">
                      <a16:creationId xmlns:a16="http://schemas.microsoft.com/office/drawing/2014/main" id="{5204814D-3083-9E53-F9DA-3589B8DC573B}"/>
                    </a:ext>
                  </a:extLst>
                </p14:cNvPr>
                <p14:cNvContentPartPr/>
                <p14:nvPr/>
              </p14:nvContentPartPr>
              <p14:xfrm>
                <a:off x="12625016" y="2941866"/>
                <a:ext cx="125280" cy="31320"/>
              </p14:xfrm>
            </p:contentPart>
          </mc:Choice>
          <mc:Fallback>
            <p:pic>
              <p:nvPicPr>
                <p:cNvPr id="75" name="Ink 74">
                  <a:extLst>
                    <a:ext uri="{FF2B5EF4-FFF2-40B4-BE49-F238E27FC236}">
                      <a16:creationId xmlns:a16="http://schemas.microsoft.com/office/drawing/2014/main" id="{5204814D-3083-9E53-F9DA-3589B8DC573B}"/>
                    </a:ext>
                  </a:extLst>
                </p:cNvPr>
                <p:cNvPicPr/>
                <p:nvPr/>
              </p:nvPicPr>
              <p:blipFill>
                <a:blip r:embed="rId96"/>
                <a:stretch>
                  <a:fillRect/>
                </a:stretch>
              </p:blipFill>
              <p:spPr>
                <a:xfrm>
                  <a:off x="12616016" y="2933226"/>
                  <a:ext cx="142920" cy="4896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104" name="Ink 103">
                  <a:extLst>
                    <a:ext uri="{FF2B5EF4-FFF2-40B4-BE49-F238E27FC236}">
                      <a16:creationId xmlns:a16="http://schemas.microsoft.com/office/drawing/2014/main" id="{2A270007-82E6-3BD8-1FB8-59326DDF4094}"/>
                    </a:ext>
                  </a:extLst>
                </p14:cNvPr>
                <p14:cNvContentPartPr/>
                <p14:nvPr/>
              </p14:nvContentPartPr>
              <p14:xfrm>
                <a:off x="10697216" y="3231666"/>
                <a:ext cx="129240" cy="215640"/>
              </p14:xfrm>
            </p:contentPart>
          </mc:Choice>
          <mc:Fallback>
            <p:pic>
              <p:nvPicPr>
                <p:cNvPr id="104" name="Ink 103">
                  <a:extLst>
                    <a:ext uri="{FF2B5EF4-FFF2-40B4-BE49-F238E27FC236}">
                      <a16:creationId xmlns:a16="http://schemas.microsoft.com/office/drawing/2014/main" id="{2A270007-82E6-3BD8-1FB8-59326DDF4094}"/>
                    </a:ext>
                  </a:extLst>
                </p:cNvPr>
                <p:cNvPicPr/>
                <p:nvPr/>
              </p:nvPicPr>
              <p:blipFill>
                <a:blip r:embed="rId98"/>
                <a:stretch>
                  <a:fillRect/>
                </a:stretch>
              </p:blipFill>
              <p:spPr>
                <a:xfrm>
                  <a:off x="10688576" y="3223026"/>
                  <a:ext cx="146880" cy="233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9">
            <p14:nvContentPartPr>
              <p14:cNvPr id="106" name="Ink 105">
                <a:extLst>
                  <a:ext uri="{FF2B5EF4-FFF2-40B4-BE49-F238E27FC236}">
                    <a16:creationId xmlns:a16="http://schemas.microsoft.com/office/drawing/2014/main" id="{15EB2874-F2A8-8542-6FE4-366F10C79287}"/>
                  </a:ext>
                </a:extLst>
              </p14:cNvPr>
              <p14:cNvContentPartPr/>
              <p14:nvPr/>
            </p14:nvContentPartPr>
            <p14:xfrm>
              <a:off x="11457176" y="3500946"/>
              <a:ext cx="102960" cy="155160"/>
            </p14:xfrm>
          </p:contentPart>
        </mc:Choice>
        <mc:Fallback>
          <p:pic>
            <p:nvPicPr>
              <p:cNvPr id="106" name="Ink 105">
                <a:extLst>
                  <a:ext uri="{FF2B5EF4-FFF2-40B4-BE49-F238E27FC236}">
                    <a16:creationId xmlns:a16="http://schemas.microsoft.com/office/drawing/2014/main" id="{15EB2874-F2A8-8542-6FE4-366F10C79287}"/>
                  </a:ext>
                </a:extLst>
              </p:cNvPr>
              <p:cNvPicPr/>
              <p:nvPr/>
            </p:nvPicPr>
            <p:blipFill>
              <a:blip r:embed="rId100"/>
              <a:stretch>
                <a:fillRect/>
              </a:stretch>
            </p:blipFill>
            <p:spPr>
              <a:xfrm>
                <a:off x="11448176" y="3492306"/>
                <a:ext cx="12060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107" name="Ink 106">
                <a:extLst>
                  <a:ext uri="{FF2B5EF4-FFF2-40B4-BE49-F238E27FC236}">
                    <a16:creationId xmlns:a16="http://schemas.microsoft.com/office/drawing/2014/main" id="{7F3810A2-E287-B805-926F-545284BF8A86}"/>
                  </a:ext>
                </a:extLst>
              </p14:cNvPr>
              <p14:cNvContentPartPr/>
              <p14:nvPr/>
            </p14:nvContentPartPr>
            <p14:xfrm>
              <a:off x="9864176" y="3945546"/>
              <a:ext cx="1173600" cy="550080"/>
            </p14:xfrm>
          </p:contentPart>
        </mc:Choice>
        <mc:Fallback>
          <p:pic>
            <p:nvPicPr>
              <p:cNvPr id="107" name="Ink 106">
                <a:extLst>
                  <a:ext uri="{FF2B5EF4-FFF2-40B4-BE49-F238E27FC236}">
                    <a16:creationId xmlns:a16="http://schemas.microsoft.com/office/drawing/2014/main" id="{7F3810A2-E287-B805-926F-545284BF8A86}"/>
                  </a:ext>
                </a:extLst>
              </p:cNvPr>
              <p:cNvPicPr/>
              <p:nvPr/>
            </p:nvPicPr>
            <p:blipFill>
              <a:blip r:embed="rId102"/>
              <a:stretch>
                <a:fillRect/>
              </a:stretch>
            </p:blipFill>
            <p:spPr>
              <a:xfrm>
                <a:off x="9855176" y="3936906"/>
                <a:ext cx="1191240" cy="56772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108" name="Ink 107">
                <a:extLst>
                  <a:ext uri="{FF2B5EF4-FFF2-40B4-BE49-F238E27FC236}">
                    <a16:creationId xmlns:a16="http://schemas.microsoft.com/office/drawing/2014/main" id="{6E5D761A-F4FB-83AA-90D5-F251AC712329}"/>
                  </a:ext>
                </a:extLst>
              </p14:cNvPr>
              <p14:cNvContentPartPr/>
              <p14:nvPr/>
            </p14:nvContentPartPr>
            <p14:xfrm>
              <a:off x="9255416" y="4430826"/>
              <a:ext cx="706680" cy="47520"/>
            </p14:xfrm>
          </p:contentPart>
        </mc:Choice>
        <mc:Fallback>
          <p:pic>
            <p:nvPicPr>
              <p:cNvPr id="108" name="Ink 107">
                <a:extLst>
                  <a:ext uri="{FF2B5EF4-FFF2-40B4-BE49-F238E27FC236}">
                    <a16:creationId xmlns:a16="http://schemas.microsoft.com/office/drawing/2014/main" id="{6E5D761A-F4FB-83AA-90D5-F251AC712329}"/>
                  </a:ext>
                </a:extLst>
              </p:cNvPr>
              <p:cNvPicPr/>
              <p:nvPr/>
            </p:nvPicPr>
            <p:blipFill>
              <a:blip r:embed="rId104"/>
              <a:stretch>
                <a:fillRect/>
              </a:stretch>
            </p:blipFill>
            <p:spPr>
              <a:xfrm>
                <a:off x="9246776" y="4422186"/>
                <a:ext cx="72432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109" name="Ink 108">
                <a:extLst>
                  <a:ext uri="{FF2B5EF4-FFF2-40B4-BE49-F238E27FC236}">
                    <a16:creationId xmlns:a16="http://schemas.microsoft.com/office/drawing/2014/main" id="{D434C2A4-F058-FEEE-D087-F728933ACD06}"/>
                  </a:ext>
                </a:extLst>
              </p14:cNvPr>
              <p14:cNvContentPartPr/>
              <p14:nvPr/>
            </p14:nvContentPartPr>
            <p14:xfrm>
              <a:off x="8914496" y="4413546"/>
              <a:ext cx="10080" cy="7560"/>
            </p14:xfrm>
          </p:contentPart>
        </mc:Choice>
        <mc:Fallback>
          <p:pic>
            <p:nvPicPr>
              <p:cNvPr id="109" name="Ink 108">
                <a:extLst>
                  <a:ext uri="{FF2B5EF4-FFF2-40B4-BE49-F238E27FC236}">
                    <a16:creationId xmlns:a16="http://schemas.microsoft.com/office/drawing/2014/main" id="{D434C2A4-F058-FEEE-D087-F728933ACD06}"/>
                  </a:ext>
                </a:extLst>
              </p:cNvPr>
              <p:cNvPicPr/>
              <p:nvPr/>
            </p:nvPicPr>
            <p:blipFill>
              <a:blip r:embed="rId106"/>
              <a:stretch>
                <a:fillRect/>
              </a:stretch>
            </p:blipFill>
            <p:spPr>
              <a:xfrm>
                <a:off x="8905856" y="4404546"/>
                <a:ext cx="27720" cy="25200"/>
              </a:xfrm>
              <a:prstGeom prst="rect">
                <a:avLst/>
              </a:prstGeom>
            </p:spPr>
          </p:pic>
        </mc:Fallback>
      </mc:AlternateContent>
      <p:grpSp>
        <p:nvGrpSpPr>
          <p:cNvPr id="115" name="Group 114">
            <a:extLst>
              <a:ext uri="{FF2B5EF4-FFF2-40B4-BE49-F238E27FC236}">
                <a16:creationId xmlns:a16="http://schemas.microsoft.com/office/drawing/2014/main" id="{A4F8E94A-585F-5D75-0A1B-8A3B5448A8CB}"/>
              </a:ext>
            </a:extLst>
          </p:cNvPr>
          <p:cNvGrpSpPr/>
          <p:nvPr/>
        </p:nvGrpSpPr>
        <p:grpSpPr>
          <a:xfrm>
            <a:off x="9196736" y="4225626"/>
            <a:ext cx="770040" cy="265680"/>
            <a:chOff x="9196736" y="4225626"/>
            <a:chExt cx="770040" cy="265680"/>
          </a:xfrm>
        </p:grpSpPr>
        <mc:AlternateContent xmlns:mc="http://schemas.openxmlformats.org/markup-compatibility/2006">
          <mc:Choice xmlns:p14="http://schemas.microsoft.com/office/powerpoint/2010/main" Requires="p14">
            <p:contentPart p14:bwMode="auto" r:id="rId107">
              <p14:nvContentPartPr>
                <p14:cNvPr id="110" name="Ink 109">
                  <a:extLst>
                    <a:ext uri="{FF2B5EF4-FFF2-40B4-BE49-F238E27FC236}">
                      <a16:creationId xmlns:a16="http://schemas.microsoft.com/office/drawing/2014/main" id="{994CF41E-B4C7-3D22-0F3A-366629D1D4AD}"/>
                    </a:ext>
                  </a:extLst>
                </p14:cNvPr>
                <p14:cNvContentPartPr/>
                <p14:nvPr/>
              </p14:nvContentPartPr>
              <p14:xfrm>
                <a:off x="9326336" y="4445946"/>
                <a:ext cx="16560" cy="21600"/>
              </p14:xfrm>
            </p:contentPart>
          </mc:Choice>
          <mc:Fallback>
            <p:pic>
              <p:nvPicPr>
                <p:cNvPr id="110" name="Ink 109">
                  <a:extLst>
                    <a:ext uri="{FF2B5EF4-FFF2-40B4-BE49-F238E27FC236}">
                      <a16:creationId xmlns:a16="http://schemas.microsoft.com/office/drawing/2014/main" id="{994CF41E-B4C7-3D22-0F3A-366629D1D4AD}"/>
                    </a:ext>
                  </a:extLst>
                </p:cNvPr>
                <p:cNvPicPr/>
                <p:nvPr/>
              </p:nvPicPr>
              <p:blipFill>
                <a:blip r:embed="rId108"/>
                <a:stretch>
                  <a:fillRect/>
                </a:stretch>
              </p:blipFill>
              <p:spPr>
                <a:xfrm>
                  <a:off x="9317336" y="4437306"/>
                  <a:ext cx="3420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111" name="Ink 110">
                  <a:extLst>
                    <a:ext uri="{FF2B5EF4-FFF2-40B4-BE49-F238E27FC236}">
                      <a16:creationId xmlns:a16="http://schemas.microsoft.com/office/drawing/2014/main" id="{5E18C682-07F7-0DF9-BD67-200FA23477F2}"/>
                    </a:ext>
                  </a:extLst>
                </p14:cNvPr>
                <p14:cNvContentPartPr/>
                <p14:nvPr/>
              </p14:nvContentPartPr>
              <p14:xfrm>
                <a:off x="9479696" y="4453866"/>
                <a:ext cx="11160" cy="2160"/>
              </p14:xfrm>
            </p:contentPart>
          </mc:Choice>
          <mc:Fallback>
            <p:pic>
              <p:nvPicPr>
                <p:cNvPr id="111" name="Ink 110">
                  <a:extLst>
                    <a:ext uri="{FF2B5EF4-FFF2-40B4-BE49-F238E27FC236}">
                      <a16:creationId xmlns:a16="http://schemas.microsoft.com/office/drawing/2014/main" id="{5E18C682-07F7-0DF9-BD67-200FA23477F2}"/>
                    </a:ext>
                  </a:extLst>
                </p:cNvPr>
                <p:cNvPicPr/>
                <p:nvPr/>
              </p:nvPicPr>
              <p:blipFill>
                <a:blip r:embed="rId110"/>
                <a:stretch>
                  <a:fillRect/>
                </a:stretch>
              </p:blipFill>
              <p:spPr>
                <a:xfrm>
                  <a:off x="9470696" y="4444866"/>
                  <a:ext cx="2880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112" name="Ink 111">
                  <a:extLst>
                    <a:ext uri="{FF2B5EF4-FFF2-40B4-BE49-F238E27FC236}">
                      <a16:creationId xmlns:a16="http://schemas.microsoft.com/office/drawing/2014/main" id="{5126AABC-029E-227D-82B3-7132EE314972}"/>
                    </a:ext>
                  </a:extLst>
                </p14:cNvPr>
                <p14:cNvContentPartPr/>
                <p14:nvPr/>
              </p14:nvContentPartPr>
              <p14:xfrm>
                <a:off x="9645656" y="4414626"/>
                <a:ext cx="214560" cy="23400"/>
              </p14:xfrm>
            </p:contentPart>
          </mc:Choice>
          <mc:Fallback>
            <p:pic>
              <p:nvPicPr>
                <p:cNvPr id="112" name="Ink 111">
                  <a:extLst>
                    <a:ext uri="{FF2B5EF4-FFF2-40B4-BE49-F238E27FC236}">
                      <a16:creationId xmlns:a16="http://schemas.microsoft.com/office/drawing/2014/main" id="{5126AABC-029E-227D-82B3-7132EE314972}"/>
                    </a:ext>
                  </a:extLst>
                </p:cNvPr>
                <p:cNvPicPr/>
                <p:nvPr/>
              </p:nvPicPr>
              <p:blipFill>
                <a:blip r:embed="rId112"/>
                <a:stretch>
                  <a:fillRect/>
                </a:stretch>
              </p:blipFill>
              <p:spPr>
                <a:xfrm>
                  <a:off x="9637016" y="4405626"/>
                  <a:ext cx="23220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114" name="Ink 113">
                  <a:extLst>
                    <a:ext uri="{FF2B5EF4-FFF2-40B4-BE49-F238E27FC236}">
                      <a16:creationId xmlns:a16="http://schemas.microsoft.com/office/drawing/2014/main" id="{1E1623DC-479F-71E7-B466-17354F15DEAD}"/>
                    </a:ext>
                  </a:extLst>
                </p14:cNvPr>
                <p14:cNvContentPartPr/>
                <p14:nvPr/>
              </p14:nvContentPartPr>
              <p14:xfrm>
                <a:off x="9196736" y="4225626"/>
                <a:ext cx="770040" cy="265680"/>
              </p14:xfrm>
            </p:contentPart>
          </mc:Choice>
          <mc:Fallback>
            <p:pic>
              <p:nvPicPr>
                <p:cNvPr id="114" name="Ink 113">
                  <a:extLst>
                    <a:ext uri="{FF2B5EF4-FFF2-40B4-BE49-F238E27FC236}">
                      <a16:creationId xmlns:a16="http://schemas.microsoft.com/office/drawing/2014/main" id="{1E1623DC-479F-71E7-B466-17354F15DEAD}"/>
                    </a:ext>
                  </a:extLst>
                </p:cNvPr>
                <p:cNvPicPr/>
                <p:nvPr/>
              </p:nvPicPr>
              <p:blipFill>
                <a:blip r:embed="rId114"/>
                <a:stretch>
                  <a:fillRect/>
                </a:stretch>
              </p:blipFill>
              <p:spPr>
                <a:xfrm>
                  <a:off x="9187736" y="4216986"/>
                  <a:ext cx="787680" cy="283320"/>
                </a:xfrm>
                <a:prstGeom prst="rect">
                  <a:avLst/>
                </a:prstGeom>
              </p:spPr>
            </p:pic>
          </mc:Fallback>
        </mc:AlternateContent>
      </p:grpSp>
      <p:grpSp>
        <p:nvGrpSpPr>
          <p:cNvPr id="124" name="Group 123">
            <a:extLst>
              <a:ext uri="{FF2B5EF4-FFF2-40B4-BE49-F238E27FC236}">
                <a16:creationId xmlns:a16="http://schemas.microsoft.com/office/drawing/2014/main" id="{A6265ABC-F8B9-0EA6-49E3-45032BA2327D}"/>
              </a:ext>
            </a:extLst>
          </p:cNvPr>
          <p:cNvGrpSpPr/>
          <p:nvPr/>
        </p:nvGrpSpPr>
        <p:grpSpPr>
          <a:xfrm>
            <a:off x="7420496" y="1302786"/>
            <a:ext cx="850680" cy="767160"/>
            <a:chOff x="7420496" y="1302786"/>
            <a:chExt cx="850680" cy="767160"/>
          </a:xfrm>
        </p:grpSpPr>
        <mc:AlternateContent xmlns:mc="http://schemas.openxmlformats.org/markup-compatibility/2006">
          <mc:Choice xmlns:p14="http://schemas.microsoft.com/office/powerpoint/2010/main" Requires="p14">
            <p:contentPart p14:bwMode="auto" r:id="rId115">
              <p14:nvContentPartPr>
                <p14:cNvPr id="116" name="Ink 115">
                  <a:extLst>
                    <a:ext uri="{FF2B5EF4-FFF2-40B4-BE49-F238E27FC236}">
                      <a16:creationId xmlns:a16="http://schemas.microsoft.com/office/drawing/2014/main" id="{83DBDBC3-74EE-286B-C548-D65FBF6710F2}"/>
                    </a:ext>
                  </a:extLst>
                </p14:cNvPr>
                <p14:cNvContentPartPr/>
                <p14:nvPr/>
              </p14:nvContentPartPr>
              <p14:xfrm>
                <a:off x="7420496" y="1892106"/>
                <a:ext cx="127080" cy="177840"/>
              </p14:xfrm>
            </p:contentPart>
          </mc:Choice>
          <mc:Fallback>
            <p:pic>
              <p:nvPicPr>
                <p:cNvPr id="116" name="Ink 115">
                  <a:extLst>
                    <a:ext uri="{FF2B5EF4-FFF2-40B4-BE49-F238E27FC236}">
                      <a16:creationId xmlns:a16="http://schemas.microsoft.com/office/drawing/2014/main" id="{83DBDBC3-74EE-286B-C548-D65FBF6710F2}"/>
                    </a:ext>
                  </a:extLst>
                </p:cNvPr>
                <p:cNvPicPr/>
                <p:nvPr/>
              </p:nvPicPr>
              <p:blipFill>
                <a:blip r:embed="rId116"/>
                <a:stretch>
                  <a:fillRect/>
                </a:stretch>
              </p:blipFill>
              <p:spPr>
                <a:xfrm>
                  <a:off x="7411856" y="1883466"/>
                  <a:ext cx="14472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117" name="Ink 116">
                  <a:extLst>
                    <a:ext uri="{FF2B5EF4-FFF2-40B4-BE49-F238E27FC236}">
                      <a16:creationId xmlns:a16="http://schemas.microsoft.com/office/drawing/2014/main" id="{7F3B9873-0351-BD9C-9281-9B9617A86687}"/>
                    </a:ext>
                  </a:extLst>
                </p14:cNvPr>
                <p14:cNvContentPartPr/>
                <p14:nvPr/>
              </p14:nvContentPartPr>
              <p14:xfrm>
                <a:off x="7431656" y="1851786"/>
                <a:ext cx="88920" cy="105480"/>
              </p14:xfrm>
            </p:contentPart>
          </mc:Choice>
          <mc:Fallback>
            <p:pic>
              <p:nvPicPr>
                <p:cNvPr id="117" name="Ink 116">
                  <a:extLst>
                    <a:ext uri="{FF2B5EF4-FFF2-40B4-BE49-F238E27FC236}">
                      <a16:creationId xmlns:a16="http://schemas.microsoft.com/office/drawing/2014/main" id="{7F3B9873-0351-BD9C-9281-9B9617A86687}"/>
                    </a:ext>
                  </a:extLst>
                </p:cNvPr>
                <p:cNvPicPr/>
                <p:nvPr/>
              </p:nvPicPr>
              <p:blipFill>
                <a:blip r:embed="rId118"/>
                <a:stretch>
                  <a:fillRect/>
                </a:stretch>
              </p:blipFill>
              <p:spPr>
                <a:xfrm>
                  <a:off x="7422656" y="1843146"/>
                  <a:ext cx="10656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18" name="Ink 117">
                  <a:extLst>
                    <a:ext uri="{FF2B5EF4-FFF2-40B4-BE49-F238E27FC236}">
                      <a16:creationId xmlns:a16="http://schemas.microsoft.com/office/drawing/2014/main" id="{D7262597-66B3-EC2E-9E9A-7903B999B3AC}"/>
                    </a:ext>
                  </a:extLst>
                </p14:cNvPr>
                <p14:cNvContentPartPr/>
                <p14:nvPr/>
              </p14:nvContentPartPr>
              <p14:xfrm>
                <a:off x="7527056" y="1735506"/>
                <a:ext cx="107280" cy="136800"/>
              </p14:xfrm>
            </p:contentPart>
          </mc:Choice>
          <mc:Fallback>
            <p:pic>
              <p:nvPicPr>
                <p:cNvPr id="118" name="Ink 117">
                  <a:extLst>
                    <a:ext uri="{FF2B5EF4-FFF2-40B4-BE49-F238E27FC236}">
                      <a16:creationId xmlns:a16="http://schemas.microsoft.com/office/drawing/2014/main" id="{D7262597-66B3-EC2E-9E9A-7903B999B3AC}"/>
                    </a:ext>
                  </a:extLst>
                </p:cNvPr>
                <p:cNvPicPr/>
                <p:nvPr/>
              </p:nvPicPr>
              <p:blipFill>
                <a:blip r:embed="rId120"/>
                <a:stretch>
                  <a:fillRect/>
                </a:stretch>
              </p:blipFill>
              <p:spPr>
                <a:xfrm>
                  <a:off x="7518056" y="1726866"/>
                  <a:ext cx="12492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119" name="Ink 118">
                  <a:extLst>
                    <a:ext uri="{FF2B5EF4-FFF2-40B4-BE49-F238E27FC236}">
                      <a16:creationId xmlns:a16="http://schemas.microsoft.com/office/drawing/2014/main" id="{D3DAE368-0117-6A78-78A4-10A5E1337301}"/>
                    </a:ext>
                  </a:extLst>
                </p14:cNvPr>
                <p14:cNvContentPartPr/>
                <p14:nvPr/>
              </p14:nvContentPartPr>
              <p14:xfrm>
                <a:off x="7700936" y="1640466"/>
                <a:ext cx="150480" cy="149040"/>
              </p14:xfrm>
            </p:contentPart>
          </mc:Choice>
          <mc:Fallback>
            <p:pic>
              <p:nvPicPr>
                <p:cNvPr id="119" name="Ink 118">
                  <a:extLst>
                    <a:ext uri="{FF2B5EF4-FFF2-40B4-BE49-F238E27FC236}">
                      <a16:creationId xmlns:a16="http://schemas.microsoft.com/office/drawing/2014/main" id="{D3DAE368-0117-6A78-78A4-10A5E1337301}"/>
                    </a:ext>
                  </a:extLst>
                </p:cNvPr>
                <p:cNvPicPr/>
                <p:nvPr/>
              </p:nvPicPr>
              <p:blipFill>
                <a:blip r:embed="rId122"/>
                <a:stretch>
                  <a:fillRect/>
                </a:stretch>
              </p:blipFill>
              <p:spPr>
                <a:xfrm>
                  <a:off x="7692296" y="1631466"/>
                  <a:ext cx="16812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120" name="Ink 119">
                  <a:extLst>
                    <a:ext uri="{FF2B5EF4-FFF2-40B4-BE49-F238E27FC236}">
                      <a16:creationId xmlns:a16="http://schemas.microsoft.com/office/drawing/2014/main" id="{99A0230C-B7BF-186D-7CCE-0A3E106C86E9}"/>
                    </a:ext>
                  </a:extLst>
                </p14:cNvPr>
                <p14:cNvContentPartPr/>
                <p14:nvPr/>
              </p14:nvContentPartPr>
              <p14:xfrm>
                <a:off x="7888136" y="1522746"/>
                <a:ext cx="233280" cy="140040"/>
              </p14:xfrm>
            </p:contentPart>
          </mc:Choice>
          <mc:Fallback>
            <p:pic>
              <p:nvPicPr>
                <p:cNvPr id="120" name="Ink 119">
                  <a:extLst>
                    <a:ext uri="{FF2B5EF4-FFF2-40B4-BE49-F238E27FC236}">
                      <a16:creationId xmlns:a16="http://schemas.microsoft.com/office/drawing/2014/main" id="{99A0230C-B7BF-186D-7CCE-0A3E106C86E9}"/>
                    </a:ext>
                  </a:extLst>
                </p:cNvPr>
                <p:cNvPicPr/>
                <p:nvPr/>
              </p:nvPicPr>
              <p:blipFill>
                <a:blip r:embed="rId124"/>
                <a:stretch>
                  <a:fillRect/>
                </a:stretch>
              </p:blipFill>
              <p:spPr>
                <a:xfrm>
                  <a:off x="7879136" y="1514106"/>
                  <a:ext cx="25092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21" name="Ink 120">
                  <a:extLst>
                    <a:ext uri="{FF2B5EF4-FFF2-40B4-BE49-F238E27FC236}">
                      <a16:creationId xmlns:a16="http://schemas.microsoft.com/office/drawing/2014/main" id="{0A39389B-85A7-BBCD-3F3A-41B50ABD8BD1}"/>
                    </a:ext>
                  </a:extLst>
                </p14:cNvPr>
                <p14:cNvContentPartPr/>
                <p14:nvPr/>
              </p14:nvContentPartPr>
              <p14:xfrm>
                <a:off x="8088656" y="1451106"/>
                <a:ext cx="21960" cy="9360"/>
              </p14:xfrm>
            </p:contentPart>
          </mc:Choice>
          <mc:Fallback>
            <p:pic>
              <p:nvPicPr>
                <p:cNvPr id="121" name="Ink 120">
                  <a:extLst>
                    <a:ext uri="{FF2B5EF4-FFF2-40B4-BE49-F238E27FC236}">
                      <a16:creationId xmlns:a16="http://schemas.microsoft.com/office/drawing/2014/main" id="{0A39389B-85A7-BBCD-3F3A-41B50ABD8BD1}"/>
                    </a:ext>
                  </a:extLst>
                </p:cNvPr>
                <p:cNvPicPr/>
                <p:nvPr/>
              </p:nvPicPr>
              <p:blipFill>
                <a:blip r:embed="rId126"/>
                <a:stretch>
                  <a:fillRect/>
                </a:stretch>
              </p:blipFill>
              <p:spPr>
                <a:xfrm>
                  <a:off x="8079656" y="1442466"/>
                  <a:ext cx="3960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122" name="Ink 121">
                  <a:extLst>
                    <a:ext uri="{FF2B5EF4-FFF2-40B4-BE49-F238E27FC236}">
                      <a16:creationId xmlns:a16="http://schemas.microsoft.com/office/drawing/2014/main" id="{F5B5E81B-D522-4A28-4881-5DECB9B70302}"/>
                    </a:ext>
                  </a:extLst>
                </p14:cNvPr>
                <p14:cNvContentPartPr/>
                <p14:nvPr/>
              </p14:nvContentPartPr>
              <p14:xfrm>
                <a:off x="8171096" y="1302786"/>
                <a:ext cx="100080" cy="203040"/>
              </p14:xfrm>
            </p:contentPart>
          </mc:Choice>
          <mc:Fallback>
            <p:pic>
              <p:nvPicPr>
                <p:cNvPr id="122" name="Ink 121">
                  <a:extLst>
                    <a:ext uri="{FF2B5EF4-FFF2-40B4-BE49-F238E27FC236}">
                      <a16:creationId xmlns:a16="http://schemas.microsoft.com/office/drawing/2014/main" id="{F5B5E81B-D522-4A28-4881-5DECB9B70302}"/>
                    </a:ext>
                  </a:extLst>
                </p:cNvPr>
                <p:cNvPicPr/>
                <p:nvPr/>
              </p:nvPicPr>
              <p:blipFill>
                <a:blip r:embed="rId128"/>
                <a:stretch>
                  <a:fillRect/>
                </a:stretch>
              </p:blipFill>
              <p:spPr>
                <a:xfrm>
                  <a:off x="8162096" y="1294146"/>
                  <a:ext cx="117720" cy="22068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123" name="Ink 122">
                  <a:extLst>
                    <a:ext uri="{FF2B5EF4-FFF2-40B4-BE49-F238E27FC236}">
                      <a16:creationId xmlns:a16="http://schemas.microsoft.com/office/drawing/2014/main" id="{450893C7-4488-40A6-172A-4F175208FA5D}"/>
                    </a:ext>
                  </a:extLst>
                </p14:cNvPr>
                <p14:cNvContentPartPr/>
                <p14:nvPr/>
              </p14:nvContentPartPr>
              <p14:xfrm>
                <a:off x="7757096" y="1619586"/>
                <a:ext cx="415080" cy="387000"/>
              </p14:xfrm>
            </p:contentPart>
          </mc:Choice>
          <mc:Fallback>
            <p:pic>
              <p:nvPicPr>
                <p:cNvPr id="123" name="Ink 122">
                  <a:extLst>
                    <a:ext uri="{FF2B5EF4-FFF2-40B4-BE49-F238E27FC236}">
                      <a16:creationId xmlns:a16="http://schemas.microsoft.com/office/drawing/2014/main" id="{450893C7-4488-40A6-172A-4F175208FA5D}"/>
                    </a:ext>
                  </a:extLst>
                </p:cNvPr>
                <p:cNvPicPr/>
                <p:nvPr/>
              </p:nvPicPr>
              <p:blipFill>
                <a:blip r:embed="rId130"/>
                <a:stretch>
                  <a:fillRect/>
                </a:stretch>
              </p:blipFill>
              <p:spPr>
                <a:xfrm>
                  <a:off x="7748096" y="1610586"/>
                  <a:ext cx="432720" cy="404640"/>
                </a:xfrm>
                <a:prstGeom prst="rect">
                  <a:avLst/>
                </a:prstGeom>
              </p:spPr>
            </p:pic>
          </mc:Fallback>
        </mc:AlternateContent>
      </p:grpSp>
      <p:grpSp>
        <p:nvGrpSpPr>
          <p:cNvPr id="127" name="Group 126">
            <a:extLst>
              <a:ext uri="{FF2B5EF4-FFF2-40B4-BE49-F238E27FC236}">
                <a16:creationId xmlns:a16="http://schemas.microsoft.com/office/drawing/2014/main" id="{EF9CA367-611F-4FFA-EA2E-4DAC47F000FD}"/>
              </a:ext>
            </a:extLst>
          </p:cNvPr>
          <p:cNvGrpSpPr/>
          <p:nvPr/>
        </p:nvGrpSpPr>
        <p:grpSpPr>
          <a:xfrm>
            <a:off x="6942056" y="1028826"/>
            <a:ext cx="584640" cy="440280"/>
            <a:chOff x="6942056" y="1028826"/>
            <a:chExt cx="584640" cy="440280"/>
          </a:xfrm>
        </p:grpSpPr>
        <mc:AlternateContent xmlns:mc="http://schemas.openxmlformats.org/markup-compatibility/2006">
          <mc:Choice xmlns:p14="http://schemas.microsoft.com/office/powerpoint/2010/main" Requires="p14">
            <p:contentPart p14:bwMode="auto" r:id="rId131">
              <p14:nvContentPartPr>
                <p14:cNvPr id="125" name="Ink 124">
                  <a:extLst>
                    <a:ext uri="{FF2B5EF4-FFF2-40B4-BE49-F238E27FC236}">
                      <a16:creationId xmlns:a16="http://schemas.microsoft.com/office/drawing/2014/main" id="{84079124-1EF7-8AEB-177B-4C468A45A8F3}"/>
                    </a:ext>
                  </a:extLst>
                </p14:cNvPr>
                <p14:cNvContentPartPr/>
                <p14:nvPr/>
              </p14:nvContentPartPr>
              <p14:xfrm>
                <a:off x="6942056" y="1214586"/>
                <a:ext cx="264600" cy="254520"/>
              </p14:xfrm>
            </p:contentPart>
          </mc:Choice>
          <mc:Fallback>
            <p:pic>
              <p:nvPicPr>
                <p:cNvPr id="125" name="Ink 124">
                  <a:extLst>
                    <a:ext uri="{FF2B5EF4-FFF2-40B4-BE49-F238E27FC236}">
                      <a16:creationId xmlns:a16="http://schemas.microsoft.com/office/drawing/2014/main" id="{84079124-1EF7-8AEB-177B-4C468A45A8F3}"/>
                    </a:ext>
                  </a:extLst>
                </p:cNvPr>
                <p:cNvPicPr/>
                <p:nvPr/>
              </p:nvPicPr>
              <p:blipFill>
                <a:blip r:embed="rId132"/>
                <a:stretch>
                  <a:fillRect/>
                </a:stretch>
              </p:blipFill>
              <p:spPr>
                <a:xfrm>
                  <a:off x="6933416" y="1205586"/>
                  <a:ext cx="282240" cy="27216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126" name="Ink 125">
                  <a:extLst>
                    <a:ext uri="{FF2B5EF4-FFF2-40B4-BE49-F238E27FC236}">
                      <a16:creationId xmlns:a16="http://schemas.microsoft.com/office/drawing/2014/main" id="{502E3371-D071-B8BD-73A7-DC7EFBF56072}"/>
                    </a:ext>
                  </a:extLst>
                </p14:cNvPr>
                <p14:cNvContentPartPr/>
                <p14:nvPr/>
              </p14:nvContentPartPr>
              <p14:xfrm>
                <a:off x="7167056" y="1028826"/>
                <a:ext cx="359640" cy="224640"/>
              </p14:xfrm>
            </p:contentPart>
          </mc:Choice>
          <mc:Fallback>
            <p:pic>
              <p:nvPicPr>
                <p:cNvPr id="126" name="Ink 125">
                  <a:extLst>
                    <a:ext uri="{FF2B5EF4-FFF2-40B4-BE49-F238E27FC236}">
                      <a16:creationId xmlns:a16="http://schemas.microsoft.com/office/drawing/2014/main" id="{502E3371-D071-B8BD-73A7-DC7EFBF56072}"/>
                    </a:ext>
                  </a:extLst>
                </p:cNvPr>
                <p:cNvPicPr/>
                <p:nvPr/>
              </p:nvPicPr>
              <p:blipFill>
                <a:blip r:embed="rId134"/>
                <a:stretch>
                  <a:fillRect/>
                </a:stretch>
              </p:blipFill>
              <p:spPr>
                <a:xfrm>
                  <a:off x="7158416" y="1020186"/>
                  <a:ext cx="377280" cy="242280"/>
                </a:xfrm>
                <a:prstGeom prst="rect">
                  <a:avLst/>
                </a:prstGeom>
              </p:spPr>
            </p:pic>
          </mc:Fallback>
        </mc:AlternateContent>
      </p:grpSp>
      <p:grpSp>
        <p:nvGrpSpPr>
          <p:cNvPr id="130" name="Group 129">
            <a:extLst>
              <a:ext uri="{FF2B5EF4-FFF2-40B4-BE49-F238E27FC236}">
                <a16:creationId xmlns:a16="http://schemas.microsoft.com/office/drawing/2014/main" id="{587877E1-AF9D-8144-64AF-207A2C50FFC3}"/>
              </a:ext>
            </a:extLst>
          </p:cNvPr>
          <p:cNvGrpSpPr/>
          <p:nvPr/>
        </p:nvGrpSpPr>
        <p:grpSpPr>
          <a:xfrm>
            <a:off x="6252656" y="622386"/>
            <a:ext cx="336600" cy="154800"/>
            <a:chOff x="6252656" y="622386"/>
            <a:chExt cx="336600" cy="154800"/>
          </a:xfrm>
        </p:grpSpPr>
        <mc:AlternateContent xmlns:mc="http://schemas.openxmlformats.org/markup-compatibility/2006">
          <mc:Choice xmlns:p14="http://schemas.microsoft.com/office/powerpoint/2010/main" Requires="p14">
            <p:contentPart p14:bwMode="auto" r:id="rId135">
              <p14:nvContentPartPr>
                <p14:cNvPr id="128" name="Ink 127">
                  <a:extLst>
                    <a:ext uri="{FF2B5EF4-FFF2-40B4-BE49-F238E27FC236}">
                      <a16:creationId xmlns:a16="http://schemas.microsoft.com/office/drawing/2014/main" id="{3846EAE9-2500-012B-B837-85291D7961A4}"/>
                    </a:ext>
                  </a:extLst>
                </p14:cNvPr>
                <p14:cNvContentPartPr/>
                <p14:nvPr/>
              </p14:nvContentPartPr>
              <p14:xfrm>
                <a:off x="6300896" y="622386"/>
                <a:ext cx="288360" cy="135360"/>
              </p14:xfrm>
            </p:contentPart>
          </mc:Choice>
          <mc:Fallback>
            <p:pic>
              <p:nvPicPr>
                <p:cNvPr id="128" name="Ink 127">
                  <a:extLst>
                    <a:ext uri="{FF2B5EF4-FFF2-40B4-BE49-F238E27FC236}">
                      <a16:creationId xmlns:a16="http://schemas.microsoft.com/office/drawing/2014/main" id="{3846EAE9-2500-012B-B837-85291D7961A4}"/>
                    </a:ext>
                  </a:extLst>
                </p:cNvPr>
                <p:cNvPicPr/>
                <p:nvPr/>
              </p:nvPicPr>
              <p:blipFill>
                <a:blip r:embed="rId136"/>
                <a:stretch>
                  <a:fillRect/>
                </a:stretch>
              </p:blipFill>
              <p:spPr>
                <a:xfrm>
                  <a:off x="6291896" y="613386"/>
                  <a:ext cx="306000" cy="15300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129" name="Ink 128">
                  <a:extLst>
                    <a:ext uri="{FF2B5EF4-FFF2-40B4-BE49-F238E27FC236}">
                      <a16:creationId xmlns:a16="http://schemas.microsoft.com/office/drawing/2014/main" id="{B4D15BB7-4214-E019-31AA-BC2CB541F292}"/>
                    </a:ext>
                  </a:extLst>
                </p14:cNvPr>
                <p14:cNvContentPartPr/>
                <p14:nvPr/>
              </p14:nvContentPartPr>
              <p14:xfrm>
                <a:off x="6252656" y="656226"/>
                <a:ext cx="116280" cy="120960"/>
              </p14:xfrm>
            </p:contentPart>
          </mc:Choice>
          <mc:Fallback>
            <p:pic>
              <p:nvPicPr>
                <p:cNvPr id="129" name="Ink 128">
                  <a:extLst>
                    <a:ext uri="{FF2B5EF4-FFF2-40B4-BE49-F238E27FC236}">
                      <a16:creationId xmlns:a16="http://schemas.microsoft.com/office/drawing/2014/main" id="{B4D15BB7-4214-E019-31AA-BC2CB541F292}"/>
                    </a:ext>
                  </a:extLst>
                </p:cNvPr>
                <p:cNvPicPr/>
                <p:nvPr/>
              </p:nvPicPr>
              <p:blipFill>
                <a:blip r:embed="rId138"/>
                <a:stretch>
                  <a:fillRect/>
                </a:stretch>
              </p:blipFill>
              <p:spPr>
                <a:xfrm>
                  <a:off x="6243656" y="647226"/>
                  <a:ext cx="133920" cy="138600"/>
                </a:xfrm>
                <a:prstGeom prst="rect">
                  <a:avLst/>
                </a:prstGeom>
              </p:spPr>
            </p:pic>
          </mc:Fallback>
        </mc:AlternateContent>
      </p:grpSp>
      <p:grpSp>
        <p:nvGrpSpPr>
          <p:cNvPr id="138" name="Group 137">
            <a:extLst>
              <a:ext uri="{FF2B5EF4-FFF2-40B4-BE49-F238E27FC236}">
                <a16:creationId xmlns:a16="http://schemas.microsoft.com/office/drawing/2014/main" id="{91E29BBC-2C0C-651D-712C-8E170D6E0A9F}"/>
              </a:ext>
            </a:extLst>
          </p:cNvPr>
          <p:cNvGrpSpPr/>
          <p:nvPr/>
        </p:nvGrpSpPr>
        <p:grpSpPr>
          <a:xfrm>
            <a:off x="6706976" y="449586"/>
            <a:ext cx="1158840" cy="190080"/>
            <a:chOff x="6706976" y="449586"/>
            <a:chExt cx="1158840" cy="190080"/>
          </a:xfrm>
        </p:grpSpPr>
        <mc:AlternateContent xmlns:mc="http://schemas.openxmlformats.org/markup-compatibility/2006">
          <mc:Choice xmlns:p14="http://schemas.microsoft.com/office/powerpoint/2010/main" Requires="p14">
            <p:contentPart p14:bwMode="auto" r:id="rId139">
              <p14:nvContentPartPr>
                <p14:cNvPr id="131" name="Ink 130">
                  <a:extLst>
                    <a:ext uri="{FF2B5EF4-FFF2-40B4-BE49-F238E27FC236}">
                      <a16:creationId xmlns:a16="http://schemas.microsoft.com/office/drawing/2014/main" id="{BA6EFABB-EF4E-5108-935D-DB27C91C4711}"/>
                    </a:ext>
                  </a:extLst>
                </p14:cNvPr>
                <p14:cNvContentPartPr/>
                <p14:nvPr/>
              </p14:nvContentPartPr>
              <p14:xfrm>
                <a:off x="6706976" y="548946"/>
                <a:ext cx="203760" cy="90720"/>
              </p14:xfrm>
            </p:contentPart>
          </mc:Choice>
          <mc:Fallback>
            <p:pic>
              <p:nvPicPr>
                <p:cNvPr id="131" name="Ink 130">
                  <a:extLst>
                    <a:ext uri="{FF2B5EF4-FFF2-40B4-BE49-F238E27FC236}">
                      <a16:creationId xmlns:a16="http://schemas.microsoft.com/office/drawing/2014/main" id="{BA6EFABB-EF4E-5108-935D-DB27C91C4711}"/>
                    </a:ext>
                  </a:extLst>
                </p:cNvPr>
                <p:cNvPicPr/>
                <p:nvPr/>
              </p:nvPicPr>
              <p:blipFill>
                <a:blip r:embed="rId140"/>
                <a:stretch>
                  <a:fillRect/>
                </a:stretch>
              </p:blipFill>
              <p:spPr>
                <a:xfrm>
                  <a:off x="6697976" y="540306"/>
                  <a:ext cx="221400" cy="10836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132" name="Ink 131">
                  <a:extLst>
                    <a:ext uri="{FF2B5EF4-FFF2-40B4-BE49-F238E27FC236}">
                      <a16:creationId xmlns:a16="http://schemas.microsoft.com/office/drawing/2014/main" id="{FB9CB586-D570-9D68-651A-B7D1A71CFF4F}"/>
                    </a:ext>
                  </a:extLst>
                </p14:cNvPr>
                <p14:cNvContentPartPr/>
                <p14:nvPr/>
              </p14:nvContentPartPr>
              <p14:xfrm>
                <a:off x="6946736" y="541386"/>
                <a:ext cx="122400" cy="58320"/>
              </p14:xfrm>
            </p:contentPart>
          </mc:Choice>
          <mc:Fallback>
            <p:pic>
              <p:nvPicPr>
                <p:cNvPr id="132" name="Ink 131">
                  <a:extLst>
                    <a:ext uri="{FF2B5EF4-FFF2-40B4-BE49-F238E27FC236}">
                      <a16:creationId xmlns:a16="http://schemas.microsoft.com/office/drawing/2014/main" id="{FB9CB586-D570-9D68-651A-B7D1A71CFF4F}"/>
                    </a:ext>
                  </a:extLst>
                </p:cNvPr>
                <p:cNvPicPr/>
                <p:nvPr/>
              </p:nvPicPr>
              <p:blipFill>
                <a:blip r:embed="rId142"/>
                <a:stretch>
                  <a:fillRect/>
                </a:stretch>
              </p:blipFill>
              <p:spPr>
                <a:xfrm>
                  <a:off x="6937736" y="532746"/>
                  <a:ext cx="14004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133" name="Ink 132">
                  <a:extLst>
                    <a:ext uri="{FF2B5EF4-FFF2-40B4-BE49-F238E27FC236}">
                      <a16:creationId xmlns:a16="http://schemas.microsoft.com/office/drawing/2014/main" id="{C504F098-49EC-96FD-5E02-F5CFDDCA6DBA}"/>
                    </a:ext>
                  </a:extLst>
                </p14:cNvPr>
                <p14:cNvContentPartPr/>
                <p14:nvPr/>
              </p14:nvContentPartPr>
              <p14:xfrm>
                <a:off x="7108016" y="472626"/>
                <a:ext cx="40320" cy="104040"/>
              </p14:xfrm>
            </p:contentPart>
          </mc:Choice>
          <mc:Fallback>
            <p:pic>
              <p:nvPicPr>
                <p:cNvPr id="133" name="Ink 132">
                  <a:extLst>
                    <a:ext uri="{FF2B5EF4-FFF2-40B4-BE49-F238E27FC236}">
                      <a16:creationId xmlns:a16="http://schemas.microsoft.com/office/drawing/2014/main" id="{C504F098-49EC-96FD-5E02-F5CFDDCA6DBA}"/>
                    </a:ext>
                  </a:extLst>
                </p:cNvPr>
                <p:cNvPicPr/>
                <p:nvPr/>
              </p:nvPicPr>
              <p:blipFill>
                <a:blip r:embed="rId144"/>
                <a:stretch>
                  <a:fillRect/>
                </a:stretch>
              </p:blipFill>
              <p:spPr>
                <a:xfrm>
                  <a:off x="7099016" y="463626"/>
                  <a:ext cx="5796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134" name="Ink 133">
                  <a:extLst>
                    <a:ext uri="{FF2B5EF4-FFF2-40B4-BE49-F238E27FC236}">
                      <a16:creationId xmlns:a16="http://schemas.microsoft.com/office/drawing/2014/main" id="{4FA223FF-CC5E-2B8C-53A2-FE0E2B8A6079}"/>
                    </a:ext>
                  </a:extLst>
                </p14:cNvPr>
                <p14:cNvContentPartPr/>
                <p14:nvPr/>
              </p14:nvContentPartPr>
              <p14:xfrm>
                <a:off x="7156616" y="459306"/>
                <a:ext cx="97920" cy="119160"/>
              </p14:xfrm>
            </p:contentPart>
          </mc:Choice>
          <mc:Fallback>
            <p:pic>
              <p:nvPicPr>
                <p:cNvPr id="134" name="Ink 133">
                  <a:extLst>
                    <a:ext uri="{FF2B5EF4-FFF2-40B4-BE49-F238E27FC236}">
                      <a16:creationId xmlns:a16="http://schemas.microsoft.com/office/drawing/2014/main" id="{4FA223FF-CC5E-2B8C-53A2-FE0E2B8A6079}"/>
                    </a:ext>
                  </a:extLst>
                </p:cNvPr>
                <p:cNvPicPr/>
                <p:nvPr/>
              </p:nvPicPr>
              <p:blipFill>
                <a:blip r:embed="rId146"/>
                <a:stretch>
                  <a:fillRect/>
                </a:stretch>
              </p:blipFill>
              <p:spPr>
                <a:xfrm>
                  <a:off x="7147616" y="450306"/>
                  <a:ext cx="11556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35" name="Ink 134">
                  <a:extLst>
                    <a:ext uri="{FF2B5EF4-FFF2-40B4-BE49-F238E27FC236}">
                      <a16:creationId xmlns:a16="http://schemas.microsoft.com/office/drawing/2014/main" id="{E5057AB1-695D-B808-AB3B-AC06DCA27E43}"/>
                    </a:ext>
                  </a:extLst>
                </p14:cNvPr>
                <p14:cNvContentPartPr/>
                <p14:nvPr/>
              </p14:nvContentPartPr>
              <p14:xfrm>
                <a:off x="7280456" y="490626"/>
                <a:ext cx="199800" cy="85680"/>
              </p14:xfrm>
            </p:contentPart>
          </mc:Choice>
          <mc:Fallback>
            <p:pic>
              <p:nvPicPr>
                <p:cNvPr id="135" name="Ink 134">
                  <a:extLst>
                    <a:ext uri="{FF2B5EF4-FFF2-40B4-BE49-F238E27FC236}">
                      <a16:creationId xmlns:a16="http://schemas.microsoft.com/office/drawing/2014/main" id="{E5057AB1-695D-B808-AB3B-AC06DCA27E43}"/>
                    </a:ext>
                  </a:extLst>
                </p:cNvPr>
                <p:cNvPicPr/>
                <p:nvPr/>
              </p:nvPicPr>
              <p:blipFill>
                <a:blip r:embed="rId148"/>
                <a:stretch>
                  <a:fillRect/>
                </a:stretch>
              </p:blipFill>
              <p:spPr>
                <a:xfrm>
                  <a:off x="7271816" y="481626"/>
                  <a:ext cx="21744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36" name="Ink 135">
                  <a:extLst>
                    <a:ext uri="{FF2B5EF4-FFF2-40B4-BE49-F238E27FC236}">
                      <a16:creationId xmlns:a16="http://schemas.microsoft.com/office/drawing/2014/main" id="{0F5EA2DE-64D0-FFF1-9890-8F1DA25AE8A5}"/>
                    </a:ext>
                  </a:extLst>
                </p14:cNvPr>
                <p14:cNvContentPartPr/>
                <p14:nvPr/>
              </p14:nvContentPartPr>
              <p14:xfrm>
                <a:off x="7531736" y="463986"/>
                <a:ext cx="257760" cy="90000"/>
              </p14:xfrm>
            </p:contentPart>
          </mc:Choice>
          <mc:Fallback>
            <p:pic>
              <p:nvPicPr>
                <p:cNvPr id="136" name="Ink 135">
                  <a:extLst>
                    <a:ext uri="{FF2B5EF4-FFF2-40B4-BE49-F238E27FC236}">
                      <a16:creationId xmlns:a16="http://schemas.microsoft.com/office/drawing/2014/main" id="{0F5EA2DE-64D0-FFF1-9890-8F1DA25AE8A5}"/>
                    </a:ext>
                  </a:extLst>
                </p:cNvPr>
                <p:cNvPicPr/>
                <p:nvPr/>
              </p:nvPicPr>
              <p:blipFill>
                <a:blip r:embed="rId150"/>
                <a:stretch>
                  <a:fillRect/>
                </a:stretch>
              </p:blipFill>
              <p:spPr>
                <a:xfrm>
                  <a:off x="7523096" y="455346"/>
                  <a:ext cx="275400" cy="10764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37" name="Ink 136">
                  <a:extLst>
                    <a:ext uri="{FF2B5EF4-FFF2-40B4-BE49-F238E27FC236}">
                      <a16:creationId xmlns:a16="http://schemas.microsoft.com/office/drawing/2014/main" id="{8B6A8258-85D9-3378-9625-53FF14BEEF1C}"/>
                    </a:ext>
                  </a:extLst>
                </p14:cNvPr>
                <p14:cNvContentPartPr/>
                <p14:nvPr/>
              </p14:nvContentPartPr>
              <p14:xfrm>
                <a:off x="7826936" y="449586"/>
                <a:ext cx="38880" cy="69120"/>
              </p14:xfrm>
            </p:contentPart>
          </mc:Choice>
          <mc:Fallback>
            <p:pic>
              <p:nvPicPr>
                <p:cNvPr id="137" name="Ink 136">
                  <a:extLst>
                    <a:ext uri="{FF2B5EF4-FFF2-40B4-BE49-F238E27FC236}">
                      <a16:creationId xmlns:a16="http://schemas.microsoft.com/office/drawing/2014/main" id="{8B6A8258-85D9-3378-9625-53FF14BEEF1C}"/>
                    </a:ext>
                  </a:extLst>
                </p:cNvPr>
                <p:cNvPicPr/>
                <p:nvPr/>
              </p:nvPicPr>
              <p:blipFill>
                <a:blip r:embed="rId152"/>
                <a:stretch>
                  <a:fillRect/>
                </a:stretch>
              </p:blipFill>
              <p:spPr>
                <a:xfrm>
                  <a:off x="7818296" y="440586"/>
                  <a:ext cx="56520" cy="86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3">
            <p14:nvContentPartPr>
              <p14:cNvPr id="139" name="Ink 138">
                <a:extLst>
                  <a:ext uri="{FF2B5EF4-FFF2-40B4-BE49-F238E27FC236}">
                    <a16:creationId xmlns:a16="http://schemas.microsoft.com/office/drawing/2014/main" id="{C0A402C5-5B70-76D1-295D-F401B40D3548}"/>
                  </a:ext>
                </a:extLst>
              </p14:cNvPr>
              <p14:cNvContentPartPr/>
              <p14:nvPr/>
            </p14:nvContentPartPr>
            <p14:xfrm>
              <a:off x="7480616" y="4983426"/>
              <a:ext cx="4404960" cy="439920"/>
            </p14:xfrm>
          </p:contentPart>
        </mc:Choice>
        <mc:Fallback>
          <p:pic>
            <p:nvPicPr>
              <p:cNvPr id="139" name="Ink 138">
                <a:extLst>
                  <a:ext uri="{FF2B5EF4-FFF2-40B4-BE49-F238E27FC236}">
                    <a16:creationId xmlns:a16="http://schemas.microsoft.com/office/drawing/2014/main" id="{C0A402C5-5B70-76D1-295D-F401B40D3548}"/>
                  </a:ext>
                </a:extLst>
              </p:cNvPr>
              <p:cNvPicPr/>
              <p:nvPr/>
            </p:nvPicPr>
            <p:blipFill>
              <a:blip r:embed="rId154"/>
              <a:stretch>
                <a:fillRect/>
              </a:stretch>
            </p:blipFill>
            <p:spPr>
              <a:xfrm>
                <a:off x="7471616" y="4974426"/>
                <a:ext cx="4422600" cy="45756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40" name="Ink 139">
                <a:extLst>
                  <a:ext uri="{FF2B5EF4-FFF2-40B4-BE49-F238E27FC236}">
                    <a16:creationId xmlns:a16="http://schemas.microsoft.com/office/drawing/2014/main" id="{60EFA5E2-5370-2CDD-7FA1-02F8DAD49052}"/>
                  </a:ext>
                </a:extLst>
              </p14:cNvPr>
              <p14:cNvContentPartPr/>
              <p14:nvPr/>
            </p14:nvContentPartPr>
            <p14:xfrm>
              <a:off x="7359656" y="4788306"/>
              <a:ext cx="4706640" cy="737280"/>
            </p14:xfrm>
          </p:contentPart>
        </mc:Choice>
        <mc:Fallback>
          <p:pic>
            <p:nvPicPr>
              <p:cNvPr id="140" name="Ink 139">
                <a:extLst>
                  <a:ext uri="{FF2B5EF4-FFF2-40B4-BE49-F238E27FC236}">
                    <a16:creationId xmlns:a16="http://schemas.microsoft.com/office/drawing/2014/main" id="{60EFA5E2-5370-2CDD-7FA1-02F8DAD49052}"/>
                  </a:ext>
                </a:extLst>
              </p:cNvPr>
              <p:cNvPicPr/>
              <p:nvPr/>
            </p:nvPicPr>
            <p:blipFill>
              <a:blip r:embed="rId156"/>
              <a:stretch>
                <a:fillRect/>
              </a:stretch>
            </p:blipFill>
            <p:spPr>
              <a:xfrm>
                <a:off x="7351016" y="4779666"/>
                <a:ext cx="4724280" cy="754920"/>
              </a:xfrm>
              <a:prstGeom prst="rect">
                <a:avLst/>
              </a:prstGeom>
            </p:spPr>
          </p:pic>
        </mc:Fallback>
      </mc:AlternateContent>
      <p:grpSp>
        <p:nvGrpSpPr>
          <p:cNvPr id="153" name="Group 152">
            <a:extLst>
              <a:ext uri="{FF2B5EF4-FFF2-40B4-BE49-F238E27FC236}">
                <a16:creationId xmlns:a16="http://schemas.microsoft.com/office/drawing/2014/main" id="{6D4C9D6B-F348-72C7-0FC8-75372C37F7DB}"/>
              </a:ext>
            </a:extLst>
          </p:cNvPr>
          <p:cNvGrpSpPr/>
          <p:nvPr/>
        </p:nvGrpSpPr>
        <p:grpSpPr>
          <a:xfrm>
            <a:off x="10571216" y="4342626"/>
            <a:ext cx="1538280" cy="573480"/>
            <a:chOff x="10571216" y="4342626"/>
            <a:chExt cx="1538280" cy="573480"/>
          </a:xfrm>
        </p:grpSpPr>
        <mc:AlternateContent xmlns:mc="http://schemas.openxmlformats.org/markup-compatibility/2006">
          <mc:Choice xmlns:p14="http://schemas.microsoft.com/office/powerpoint/2010/main" Requires="p14">
            <p:contentPart p14:bwMode="auto" r:id="rId157">
              <p14:nvContentPartPr>
                <p14:cNvPr id="146" name="Ink 145">
                  <a:extLst>
                    <a:ext uri="{FF2B5EF4-FFF2-40B4-BE49-F238E27FC236}">
                      <a16:creationId xmlns:a16="http://schemas.microsoft.com/office/drawing/2014/main" id="{3F2B8CDE-830E-505C-2968-7F49349660A3}"/>
                    </a:ext>
                  </a:extLst>
                </p14:cNvPr>
                <p14:cNvContentPartPr/>
                <p14:nvPr/>
              </p14:nvContentPartPr>
              <p14:xfrm>
                <a:off x="11615216" y="4524426"/>
                <a:ext cx="69120" cy="159840"/>
              </p14:xfrm>
            </p:contentPart>
          </mc:Choice>
          <mc:Fallback>
            <p:pic>
              <p:nvPicPr>
                <p:cNvPr id="146" name="Ink 145">
                  <a:extLst>
                    <a:ext uri="{FF2B5EF4-FFF2-40B4-BE49-F238E27FC236}">
                      <a16:creationId xmlns:a16="http://schemas.microsoft.com/office/drawing/2014/main" id="{3F2B8CDE-830E-505C-2968-7F49349660A3}"/>
                    </a:ext>
                  </a:extLst>
                </p:cNvPr>
                <p:cNvPicPr/>
                <p:nvPr/>
              </p:nvPicPr>
              <p:blipFill>
                <a:blip r:embed="rId158"/>
                <a:stretch>
                  <a:fillRect/>
                </a:stretch>
              </p:blipFill>
              <p:spPr>
                <a:xfrm>
                  <a:off x="11606576" y="4515786"/>
                  <a:ext cx="8676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47" name="Ink 146">
                  <a:extLst>
                    <a:ext uri="{FF2B5EF4-FFF2-40B4-BE49-F238E27FC236}">
                      <a16:creationId xmlns:a16="http://schemas.microsoft.com/office/drawing/2014/main" id="{3F3D3AA0-A083-94CB-90B9-97B64C11AC79}"/>
                    </a:ext>
                  </a:extLst>
                </p14:cNvPr>
                <p14:cNvContentPartPr/>
                <p14:nvPr/>
              </p14:nvContentPartPr>
              <p14:xfrm>
                <a:off x="11575976" y="4579866"/>
                <a:ext cx="136800" cy="21960"/>
              </p14:xfrm>
            </p:contentPart>
          </mc:Choice>
          <mc:Fallback>
            <p:pic>
              <p:nvPicPr>
                <p:cNvPr id="147" name="Ink 146">
                  <a:extLst>
                    <a:ext uri="{FF2B5EF4-FFF2-40B4-BE49-F238E27FC236}">
                      <a16:creationId xmlns:a16="http://schemas.microsoft.com/office/drawing/2014/main" id="{3F3D3AA0-A083-94CB-90B9-97B64C11AC79}"/>
                    </a:ext>
                  </a:extLst>
                </p:cNvPr>
                <p:cNvPicPr/>
                <p:nvPr/>
              </p:nvPicPr>
              <p:blipFill>
                <a:blip r:embed="rId160"/>
                <a:stretch>
                  <a:fillRect/>
                </a:stretch>
              </p:blipFill>
              <p:spPr>
                <a:xfrm>
                  <a:off x="11567336" y="4571226"/>
                  <a:ext cx="15444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49" name="Ink 148">
                  <a:extLst>
                    <a:ext uri="{FF2B5EF4-FFF2-40B4-BE49-F238E27FC236}">
                      <a16:creationId xmlns:a16="http://schemas.microsoft.com/office/drawing/2014/main" id="{3A9522E4-E70E-6590-6E5F-1C47D78F4D47}"/>
                    </a:ext>
                  </a:extLst>
                </p14:cNvPr>
                <p14:cNvContentPartPr/>
                <p14:nvPr/>
              </p14:nvContentPartPr>
              <p14:xfrm>
                <a:off x="11710256" y="4467186"/>
                <a:ext cx="193680" cy="145800"/>
              </p14:xfrm>
            </p:contentPart>
          </mc:Choice>
          <mc:Fallback>
            <p:pic>
              <p:nvPicPr>
                <p:cNvPr id="149" name="Ink 148">
                  <a:extLst>
                    <a:ext uri="{FF2B5EF4-FFF2-40B4-BE49-F238E27FC236}">
                      <a16:creationId xmlns:a16="http://schemas.microsoft.com/office/drawing/2014/main" id="{3A9522E4-E70E-6590-6E5F-1C47D78F4D47}"/>
                    </a:ext>
                  </a:extLst>
                </p:cNvPr>
                <p:cNvPicPr/>
                <p:nvPr/>
              </p:nvPicPr>
              <p:blipFill>
                <a:blip r:embed="rId162"/>
                <a:stretch>
                  <a:fillRect/>
                </a:stretch>
              </p:blipFill>
              <p:spPr>
                <a:xfrm>
                  <a:off x="11701256" y="4458186"/>
                  <a:ext cx="211320" cy="16344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50" name="Ink 149">
                  <a:extLst>
                    <a:ext uri="{FF2B5EF4-FFF2-40B4-BE49-F238E27FC236}">
                      <a16:creationId xmlns:a16="http://schemas.microsoft.com/office/drawing/2014/main" id="{E89CB055-9EB9-9E99-6EDC-55E1D56D0C9A}"/>
                    </a:ext>
                  </a:extLst>
                </p14:cNvPr>
                <p14:cNvContentPartPr/>
                <p14:nvPr/>
              </p14:nvContentPartPr>
              <p14:xfrm>
                <a:off x="12018776" y="4382586"/>
                <a:ext cx="32400" cy="165240"/>
              </p14:xfrm>
            </p:contentPart>
          </mc:Choice>
          <mc:Fallback>
            <p:pic>
              <p:nvPicPr>
                <p:cNvPr id="150" name="Ink 149">
                  <a:extLst>
                    <a:ext uri="{FF2B5EF4-FFF2-40B4-BE49-F238E27FC236}">
                      <a16:creationId xmlns:a16="http://schemas.microsoft.com/office/drawing/2014/main" id="{E89CB055-9EB9-9E99-6EDC-55E1D56D0C9A}"/>
                    </a:ext>
                  </a:extLst>
                </p:cNvPr>
                <p:cNvPicPr/>
                <p:nvPr/>
              </p:nvPicPr>
              <p:blipFill>
                <a:blip r:embed="rId164"/>
                <a:stretch>
                  <a:fillRect/>
                </a:stretch>
              </p:blipFill>
              <p:spPr>
                <a:xfrm>
                  <a:off x="12010136" y="4373946"/>
                  <a:ext cx="5004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51" name="Ink 150">
                  <a:extLst>
                    <a:ext uri="{FF2B5EF4-FFF2-40B4-BE49-F238E27FC236}">
                      <a16:creationId xmlns:a16="http://schemas.microsoft.com/office/drawing/2014/main" id="{BC469D57-45AF-2B1D-EF85-9F18EE5E83EF}"/>
                    </a:ext>
                  </a:extLst>
                </p14:cNvPr>
                <p14:cNvContentPartPr/>
                <p14:nvPr/>
              </p14:nvContentPartPr>
              <p14:xfrm>
                <a:off x="11961896" y="4342626"/>
                <a:ext cx="147600" cy="195840"/>
              </p14:xfrm>
            </p:contentPart>
          </mc:Choice>
          <mc:Fallback>
            <p:pic>
              <p:nvPicPr>
                <p:cNvPr id="151" name="Ink 150">
                  <a:extLst>
                    <a:ext uri="{FF2B5EF4-FFF2-40B4-BE49-F238E27FC236}">
                      <a16:creationId xmlns:a16="http://schemas.microsoft.com/office/drawing/2014/main" id="{BC469D57-45AF-2B1D-EF85-9F18EE5E83EF}"/>
                    </a:ext>
                  </a:extLst>
                </p:cNvPr>
                <p:cNvPicPr/>
                <p:nvPr/>
              </p:nvPicPr>
              <p:blipFill>
                <a:blip r:embed="rId166"/>
                <a:stretch>
                  <a:fillRect/>
                </a:stretch>
              </p:blipFill>
              <p:spPr>
                <a:xfrm>
                  <a:off x="11953256" y="4333986"/>
                  <a:ext cx="16524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52" name="Ink 151">
                  <a:extLst>
                    <a:ext uri="{FF2B5EF4-FFF2-40B4-BE49-F238E27FC236}">
                      <a16:creationId xmlns:a16="http://schemas.microsoft.com/office/drawing/2014/main" id="{53966451-2189-0D7B-6C05-2E0507D4C0B1}"/>
                    </a:ext>
                  </a:extLst>
                </p14:cNvPr>
                <p14:cNvContentPartPr/>
                <p14:nvPr/>
              </p14:nvContentPartPr>
              <p14:xfrm>
                <a:off x="10571216" y="4616226"/>
                <a:ext cx="785880" cy="299880"/>
              </p14:xfrm>
            </p:contentPart>
          </mc:Choice>
          <mc:Fallback>
            <p:pic>
              <p:nvPicPr>
                <p:cNvPr id="152" name="Ink 151">
                  <a:extLst>
                    <a:ext uri="{FF2B5EF4-FFF2-40B4-BE49-F238E27FC236}">
                      <a16:creationId xmlns:a16="http://schemas.microsoft.com/office/drawing/2014/main" id="{53966451-2189-0D7B-6C05-2E0507D4C0B1}"/>
                    </a:ext>
                  </a:extLst>
                </p:cNvPr>
                <p:cNvPicPr/>
                <p:nvPr/>
              </p:nvPicPr>
              <p:blipFill>
                <a:blip r:embed="rId168"/>
                <a:stretch>
                  <a:fillRect/>
                </a:stretch>
              </p:blipFill>
              <p:spPr>
                <a:xfrm>
                  <a:off x="10562576" y="4607226"/>
                  <a:ext cx="803520" cy="317520"/>
                </a:xfrm>
                <a:prstGeom prst="rect">
                  <a:avLst/>
                </a:prstGeom>
              </p:spPr>
            </p:pic>
          </mc:Fallback>
        </mc:AlternateContent>
      </p:grpSp>
      <p:grpSp>
        <p:nvGrpSpPr>
          <p:cNvPr id="156" name="Group 155">
            <a:extLst>
              <a:ext uri="{FF2B5EF4-FFF2-40B4-BE49-F238E27FC236}">
                <a16:creationId xmlns:a16="http://schemas.microsoft.com/office/drawing/2014/main" id="{CBEB3CA7-FA07-6F1B-D516-EF3472D8CA8D}"/>
              </a:ext>
            </a:extLst>
          </p:cNvPr>
          <p:cNvGrpSpPr/>
          <p:nvPr/>
        </p:nvGrpSpPr>
        <p:grpSpPr>
          <a:xfrm>
            <a:off x="7996856" y="4549986"/>
            <a:ext cx="1052280" cy="561240"/>
            <a:chOff x="7996856" y="4549986"/>
            <a:chExt cx="1052280" cy="561240"/>
          </a:xfrm>
        </p:grpSpPr>
        <mc:AlternateContent xmlns:mc="http://schemas.openxmlformats.org/markup-compatibility/2006">
          <mc:Choice xmlns:p14="http://schemas.microsoft.com/office/powerpoint/2010/main" Requires="p14">
            <p:contentPart p14:bwMode="auto" r:id="rId169">
              <p14:nvContentPartPr>
                <p14:cNvPr id="141" name="Ink 140">
                  <a:extLst>
                    <a:ext uri="{FF2B5EF4-FFF2-40B4-BE49-F238E27FC236}">
                      <a16:creationId xmlns:a16="http://schemas.microsoft.com/office/drawing/2014/main" id="{027E4E19-DC7A-8028-1226-6702ACA6FA5C}"/>
                    </a:ext>
                  </a:extLst>
                </p14:cNvPr>
                <p14:cNvContentPartPr/>
                <p14:nvPr/>
              </p14:nvContentPartPr>
              <p14:xfrm>
                <a:off x="7997936" y="4618026"/>
                <a:ext cx="12600" cy="87840"/>
              </p14:xfrm>
            </p:contentPart>
          </mc:Choice>
          <mc:Fallback>
            <p:pic>
              <p:nvPicPr>
                <p:cNvPr id="141" name="Ink 140">
                  <a:extLst>
                    <a:ext uri="{FF2B5EF4-FFF2-40B4-BE49-F238E27FC236}">
                      <a16:creationId xmlns:a16="http://schemas.microsoft.com/office/drawing/2014/main" id="{027E4E19-DC7A-8028-1226-6702ACA6FA5C}"/>
                    </a:ext>
                  </a:extLst>
                </p:cNvPr>
                <p:cNvPicPr/>
                <p:nvPr/>
              </p:nvPicPr>
              <p:blipFill>
                <a:blip r:embed="rId170"/>
                <a:stretch>
                  <a:fillRect/>
                </a:stretch>
              </p:blipFill>
              <p:spPr>
                <a:xfrm>
                  <a:off x="7988936" y="4609386"/>
                  <a:ext cx="3024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42" name="Ink 141">
                  <a:extLst>
                    <a:ext uri="{FF2B5EF4-FFF2-40B4-BE49-F238E27FC236}">
                      <a16:creationId xmlns:a16="http://schemas.microsoft.com/office/drawing/2014/main" id="{78DA73C8-6C5D-0FA2-A698-D89281B58F2D}"/>
                    </a:ext>
                  </a:extLst>
                </p14:cNvPr>
                <p14:cNvContentPartPr/>
                <p14:nvPr/>
              </p14:nvContentPartPr>
              <p14:xfrm>
                <a:off x="7996856" y="4578066"/>
                <a:ext cx="83520" cy="84240"/>
              </p14:xfrm>
            </p:contentPart>
          </mc:Choice>
          <mc:Fallback>
            <p:pic>
              <p:nvPicPr>
                <p:cNvPr id="142" name="Ink 141">
                  <a:extLst>
                    <a:ext uri="{FF2B5EF4-FFF2-40B4-BE49-F238E27FC236}">
                      <a16:creationId xmlns:a16="http://schemas.microsoft.com/office/drawing/2014/main" id="{78DA73C8-6C5D-0FA2-A698-D89281B58F2D}"/>
                    </a:ext>
                  </a:extLst>
                </p:cNvPr>
                <p:cNvPicPr/>
                <p:nvPr/>
              </p:nvPicPr>
              <p:blipFill>
                <a:blip r:embed="rId172"/>
                <a:stretch>
                  <a:fillRect/>
                </a:stretch>
              </p:blipFill>
              <p:spPr>
                <a:xfrm>
                  <a:off x="7987856" y="4569426"/>
                  <a:ext cx="101160" cy="10188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43" name="Ink 142">
                  <a:extLst>
                    <a:ext uri="{FF2B5EF4-FFF2-40B4-BE49-F238E27FC236}">
                      <a16:creationId xmlns:a16="http://schemas.microsoft.com/office/drawing/2014/main" id="{17F1F9ED-0E57-1FE8-4BD1-558A0027F8F7}"/>
                    </a:ext>
                  </a:extLst>
                </p14:cNvPr>
                <p14:cNvContentPartPr/>
                <p14:nvPr/>
              </p14:nvContentPartPr>
              <p14:xfrm>
                <a:off x="8125736" y="4549986"/>
                <a:ext cx="176760" cy="120240"/>
              </p14:xfrm>
            </p:contentPart>
          </mc:Choice>
          <mc:Fallback>
            <p:pic>
              <p:nvPicPr>
                <p:cNvPr id="143" name="Ink 142">
                  <a:extLst>
                    <a:ext uri="{FF2B5EF4-FFF2-40B4-BE49-F238E27FC236}">
                      <a16:creationId xmlns:a16="http://schemas.microsoft.com/office/drawing/2014/main" id="{17F1F9ED-0E57-1FE8-4BD1-558A0027F8F7}"/>
                    </a:ext>
                  </a:extLst>
                </p:cNvPr>
                <p:cNvPicPr/>
                <p:nvPr/>
              </p:nvPicPr>
              <p:blipFill>
                <a:blip r:embed="rId174"/>
                <a:stretch>
                  <a:fillRect/>
                </a:stretch>
              </p:blipFill>
              <p:spPr>
                <a:xfrm>
                  <a:off x="8117096" y="4540986"/>
                  <a:ext cx="19440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44" name="Ink 143">
                  <a:extLst>
                    <a:ext uri="{FF2B5EF4-FFF2-40B4-BE49-F238E27FC236}">
                      <a16:creationId xmlns:a16="http://schemas.microsoft.com/office/drawing/2014/main" id="{BD9EAA30-962B-24F0-ED80-099AE0977495}"/>
                    </a:ext>
                  </a:extLst>
                </p14:cNvPr>
                <p14:cNvContentPartPr/>
                <p14:nvPr/>
              </p14:nvContentPartPr>
              <p14:xfrm>
                <a:off x="8303576" y="4910346"/>
                <a:ext cx="359280" cy="200880"/>
              </p14:xfrm>
            </p:contentPart>
          </mc:Choice>
          <mc:Fallback>
            <p:pic>
              <p:nvPicPr>
                <p:cNvPr id="144" name="Ink 143">
                  <a:extLst>
                    <a:ext uri="{FF2B5EF4-FFF2-40B4-BE49-F238E27FC236}">
                      <a16:creationId xmlns:a16="http://schemas.microsoft.com/office/drawing/2014/main" id="{BD9EAA30-962B-24F0-ED80-099AE0977495}"/>
                    </a:ext>
                  </a:extLst>
                </p:cNvPr>
                <p:cNvPicPr/>
                <p:nvPr/>
              </p:nvPicPr>
              <p:blipFill>
                <a:blip r:embed="rId176"/>
                <a:stretch>
                  <a:fillRect/>
                </a:stretch>
              </p:blipFill>
              <p:spPr>
                <a:xfrm>
                  <a:off x="8294576" y="4901706"/>
                  <a:ext cx="376920" cy="21852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54" name="Ink 153">
                  <a:extLst>
                    <a:ext uri="{FF2B5EF4-FFF2-40B4-BE49-F238E27FC236}">
                      <a16:creationId xmlns:a16="http://schemas.microsoft.com/office/drawing/2014/main" id="{ABE5A7E5-3699-398F-66B6-56C86E2F7D66}"/>
                    </a:ext>
                  </a:extLst>
                </p14:cNvPr>
                <p14:cNvContentPartPr/>
                <p14:nvPr/>
              </p14:nvContentPartPr>
              <p14:xfrm>
                <a:off x="8663576" y="4744386"/>
                <a:ext cx="385560" cy="186480"/>
              </p14:xfrm>
            </p:contentPart>
          </mc:Choice>
          <mc:Fallback>
            <p:pic>
              <p:nvPicPr>
                <p:cNvPr id="154" name="Ink 153">
                  <a:extLst>
                    <a:ext uri="{FF2B5EF4-FFF2-40B4-BE49-F238E27FC236}">
                      <a16:creationId xmlns:a16="http://schemas.microsoft.com/office/drawing/2014/main" id="{ABE5A7E5-3699-398F-66B6-56C86E2F7D66}"/>
                    </a:ext>
                  </a:extLst>
                </p:cNvPr>
                <p:cNvPicPr/>
                <p:nvPr/>
              </p:nvPicPr>
              <p:blipFill>
                <a:blip r:embed="rId178"/>
                <a:stretch>
                  <a:fillRect/>
                </a:stretch>
              </p:blipFill>
              <p:spPr>
                <a:xfrm>
                  <a:off x="8654936" y="4735386"/>
                  <a:ext cx="403200" cy="204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9">
            <p14:nvContentPartPr>
              <p14:cNvPr id="155" name="Ink 154">
                <a:extLst>
                  <a:ext uri="{FF2B5EF4-FFF2-40B4-BE49-F238E27FC236}">
                    <a16:creationId xmlns:a16="http://schemas.microsoft.com/office/drawing/2014/main" id="{A08877C0-21EB-C8CB-B23F-1D1330BB0020}"/>
                  </a:ext>
                </a:extLst>
              </p14:cNvPr>
              <p14:cNvContentPartPr/>
              <p14:nvPr/>
            </p14:nvContentPartPr>
            <p14:xfrm>
              <a:off x="9943736" y="4850586"/>
              <a:ext cx="792720" cy="274320"/>
            </p14:xfrm>
          </p:contentPart>
        </mc:Choice>
        <mc:Fallback>
          <p:pic>
            <p:nvPicPr>
              <p:cNvPr id="155" name="Ink 154">
                <a:extLst>
                  <a:ext uri="{FF2B5EF4-FFF2-40B4-BE49-F238E27FC236}">
                    <a16:creationId xmlns:a16="http://schemas.microsoft.com/office/drawing/2014/main" id="{A08877C0-21EB-C8CB-B23F-1D1330BB0020}"/>
                  </a:ext>
                </a:extLst>
              </p:cNvPr>
              <p:cNvPicPr/>
              <p:nvPr/>
            </p:nvPicPr>
            <p:blipFill>
              <a:blip r:embed="rId180"/>
              <a:stretch>
                <a:fillRect/>
              </a:stretch>
            </p:blipFill>
            <p:spPr>
              <a:xfrm>
                <a:off x="9935096" y="4841586"/>
                <a:ext cx="810360" cy="291960"/>
              </a:xfrm>
              <a:prstGeom prst="rect">
                <a:avLst/>
              </a:prstGeom>
            </p:spPr>
          </p:pic>
        </mc:Fallback>
      </mc:AlternateContent>
      <p:grpSp>
        <p:nvGrpSpPr>
          <p:cNvPr id="176" name="Group 175">
            <a:extLst>
              <a:ext uri="{FF2B5EF4-FFF2-40B4-BE49-F238E27FC236}">
                <a16:creationId xmlns:a16="http://schemas.microsoft.com/office/drawing/2014/main" id="{B7B20EBA-21CF-53BB-C0E0-3E2EFCA17C64}"/>
              </a:ext>
            </a:extLst>
          </p:cNvPr>
          <p:cNvGrpSpPr/>
          <p:nvPr/>
        </p:nvGrpSpPr>
        <p:grpSpPr>
          <a:xfrm>
            <a:off x="8158856" y="5557626"/>
            <a:ext cx="4072320" cy="887760"/>
            <a:chOff x="8158856" y="5557626"/>
            <a:chExt cx="4072320" cy="887760"/>
          </a:xfrm>
        </p:grpSpPr>
        <mc:AlternateContent xmlns:mc="http://schemas.openxmlformats.org/markup-compatibility/2006">
          <mc:Choice xmlns:p14="http://schemas.microsoft.com/office/powerpoint/2010/main" Requires="p14">
            <p:contentPart p14:bwMode="auto" r:id="rId181">
              <p14:nvContentPartPr>
                <p14:cNvPr id="157" name="Ink 156">
                  <a:extLst>
                    <a:ext uri="{FF2B5EF4-FFF2-40B4-BE49-F238E27FC236}">
                      <a16:creationId xmlns:a16="http://schemas.microsoft.com/office/drawing/2014/main" id="{95E14659-CC19-E294-83BA-16233A99367F}"/>
                    </a:ext>
                  </a:extLst>
                </p14:cNvPr>
                <p14:cNvContentPartPr/>
                <p14:nvPr/>
              </p14:nvContentPartPr>
              <p14:xfrm>
                <a:off x="9188096" y="5743386"/>
                <a:ext cx="20160" cy="50760"/>
              </p14:xfrm>
            </p:contentPart>
          </mc:Choice>
          <mc:Fallback>
            <p:pic>
              <p:nvPicPr>
                <p:cNvPr id="157" name="Ink 156">
                  <a:extLst>
                    <a:ext uri="{FF2B5EF4-FFF2-40B4-BE49-F238E27FC236}">
                      <a16:creationId xmlns:a16="http://schemas.microsoft.com/office/drawing/2014/main" id="{95E14659-CC19-E294-83BA-16233A99367F}"/>
                    </a:ext>
                  </a:extLst>
                </p:cNvPr>
                <p:cNvPicPr/>
                <p:nvPr/>
              </p:nvPicPr>
              <p:blipFill>
                <a:blip r:embed="rId182"/>
                <a:stretch>
                  <a:fillRect/>
                </a:stretch>
              </p:blipFill>
              <p:spPr>
                <a:xfrm>
                  <a:off x="9179456" y="5734746"/>
                  <a:ext cx="3780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58" name="Ink 157">
                  <a:extLst>
                    <a:ext uri="{FF2B5EF4-FFF2-40B4-BE49-F238E27FC236}">
                      <a16:creationId xmlns:a16="http://schemas.microsoft.com/office/drawing/2014/main" id="{24881503-99B8-A572-23F9-0DBD353E3542}"/>
                    </a:ext>
                  </a:extLst>
                </p14:cNvPr>
                <p14:cNvContentPartPr/>
                <p14:nvPr/>
              </p14:nvContentPartPr>
              <p14:xfrm>
                <a:off x="9407696" y="5741586"/>
                <a:ext cx="10800" cy="68040"/>
              </p14:xfrm>
            </p:contentPart>
          </mc:Choice>
          <mc:Fallback>
            <p:pic>
              <p:nvPicPr>
                <p:cNvPr id="158" name="Ink 157">
                  <a:extLst>
                    <a:ext uri="{FF2B5EF4-FFF2-40B4-BE49-F238E27FC236}">
                      <a16:creationId xmlns:a16="http://schemas.microsoft.com/office/drawing/2014/main" id="{24881503-99B8-A572-23F9-0DBD353E3542}"/>
                    </a:ext>
                  </a:extLst>
                </p:cNvPr>
                <p:cNvPicPr/>
                <p:nvPr/>
              </p:nvPicPr>
              <p:blipFill>
                <a:blip r:embed="rId184"/>
                <a:stretch>
                  <a:fillRect/>
                </a:stretch>
              </p:blipFill>
              <p:spPr>
                <a:xfrm>
                  <a:off x="9399056" y="5732946"/>
                  <a:ext cx="2844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60" name="Ink 159">
                  <a:extLst>
                    <a:ext uri="{FF2B5EF4-FFF2-40B4-BE49-F238E27FC236}">
                      <a16:creationId xmlns:a16="http://schemas.microsoft.com/office/drawing/2014/main" id="{5005AB58-80F8-9249-005B-C8D16665E496}"/>
                    </a:ext>
                  </a:extLst>
                </p14:cNvPr>
                <p14:cNvContentPartPr/>
                <p14:nvPr/>
              </p14:nvContentPartPr>
              <p14:xfrm>
                <a:off x="10515776" y="5739786"/>
                <a:ext cx="18360" cy="70560"/>
              </p14:xfrm>
            </p:contentPart>
          </mc:Choice>
          <mc:Fallback>
            <p:pic>
              <p:nvPicPr>
                <p:cNvPr id="160" name="Ink 159">
                  <a:extLst>
                    <a:ext uri="{FF2B5EF4-FFF2-40B4-BE49-F238E27FC236}">
                      <a16:creationId xmlns:a16="http://schemas.microsoft.com/office/drawing/2014/main" id="{5005AB58-80F8-9249-005B-C8D16665E496}"/>
                    </a:ext>
                  </a:extLst>
                </p:cNvPr>
                <p:cNvPicPr/>
                <p:nvPr/>
              </p:nvPicPr>
              <p:blipFill>
                <a:blip r:embed="rId186"/>
                <a:stretch>
                  <a:fillRect/>
                </a:stretch>
              </p:blipFill>
              <p:spPr>
                <a:xfrm>
                  <a:off x="10507136" y="5731146"/>
                  <a:ext cx="3600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161" name="Ink 160">
                  <a:extLst>
                    <a:ext uri="{FF2B5EF4-FFF2-40B4-BE49-F238E27FC236}">
                      <a16:creationId xmlns:a16="http://schemas.microsoft.com/office/drawing/2014/main" id="{69DA9B9B-2F9B-EAFA-1131-202505BB5D74}"/>
                    </a:ext>
                  </a:extLst>
                </p14:cNvPr>
                <p14:cNvContentPartPr/>
                <p14:nvPr/>
              </p14:nvContentPartPr>
              <p14:xfrm>
                <a:off x="10681736" y="5738706"/>
                <a:ext cx="4680" cy="51120"/>
              </p14:xfrm>
            </p:contentPart>
          </mc:Choice>
          <mc:Fallback>
            <p:pic>
              <p:nvPicPr>
                <p:cNvPr id="161" name="Ink 160">
                  <a:extLst>
                    <a:ext uri="{FF2B5EF4-FFF2-40B4-BE49-F238E27FC236}">
                      <a16:creationId xmlns:a16="http://schemas.microsoft.com/office/drawing/2014/main" id="{69DA9B9B-2F9B-EAFA-1131-202505BB5D74}"/>
                    </a:ext>
                  </a:extLst>
                </p:cNvPr>
                <p:cNvPicPr/>
                <p:nvPr/>
              </p:nvPicPr>
              <p:blipFill>
                <a:blip r:embed="rId188"/>
                <a:stretch>
                  <a:fillRect/>
                </a:stretch>
              </p:blipFill>
              <p:spPr>
                <a:xfrm>
                  <a:off x="10673096" y="5729706"/>
                  <a:ext cx="22320" cy="6876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162" name="Ink 161">
                  <a:extLst>
                    <a:ext uri="{FF2B5EF4-FFF2-40B4-BE49-F238E27FC236}">
                      <a16:creationId xmlns:a16="http://schemas.microsoft.com/office/drawing/2014/main" id="{1D57F45D-6CD6-4D36-77BF-C01F324DE0B3}"/>
                    </a:ext>
                  </a:extLst>
                </p14:cNvPr>
                <p14:cNvContentPartPr/>
                <p14:nvPr/>
              </p14:nvContentPartPr>
              <p14:xfrm>
                <a:off x="10887296" y="5734386"/>
                <a:ext cx="18360" cy="74520"/>
              </p14:xfrm>
            </p:contentPart>
          </mc:Choice>
          <mc:Fallback>
            <p:pic>
              <p:nvPicPr>
                <p:cNvPr id="162" name="Ink 161">
                  <a:extLst>
                    <a:ext uri="{FF2B5EF4-FFF2-40B4-BE49-F238E27FC236}">
                      <a16:creationId xmlns:a16="http://schemas.microsoft.com/office/drawing/2014/main" id="{1D57F45D-6CD6-4D36-77BF-C01F324DE0B3}"/>
                    </a:ext>
                  </a:extLst>
                </p:cNvPr>
                <p:cNvPicPr/>
                <p:nvPr/>
              </p:nvPicPr>
              <p:blipFill>
                <a:blip r:embed="rId190"/>
                <a:stretch>
                  <a:fillRect/>
                </a:stretch>
              </p:blipFill>
              <p:spPr>
                <a:xfrm>
                  <a:off x="10878296" y="5725746"/>
                  <a:ext cx="36000" cy="9216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63" name="Ink 162">
                  <a:extLst>
                    <a:ext uri="{FF2B5EF4-FFF2-40B4-BE49-F238E27FC236}">
                      <a16:creationId xmlns:a16="http://schemas.microsoft.com/office/drawing/2014/main" id="{2A0F67B2-3EF2-FC5F-1A47-89E4EAF44677}"/>
                    </a:ext>
                  </a:extLst>
                </p14:cNvPr>
                <p14:cNvContentPartPr/>
                <p14:nvPr/>
              </p14:nvContentPartPr>
              <p14:xfrm>
                <a:off x="11058656" y="5752746"/>
                <a:ext cx="15480" cy="68040"/>
              </p14:xfrm>
            </p:contentPart>
          </mc:Choice>
          <mc:Fallback>
            <p:pic>
              <p:nvPicPr>
                <p:cNvPr id="163" name="Ink 162">
                  <a:extLst>
                    <a:ext uri="{FF2B5EF4-FFF2-40B4-BE49-F238E27FC236}">
                      <a16:creationId xmlns:a16="http://schemas.microsoft.com/office/drawing/2014/main" id="{2A0F67B2-3EF2-FC5F-1A47-89E4EAF44677}"/>
                    </a:ext>
                  </a:extLst>
                </p:cNvPr>
                <p:cNvPicPr/>
                <p:nvPr/>
              </p:nvPicPr>
              <p:blipFill>
                <a:blip r:embed="rId192"/>
                <a:stretch>
                  <a:fillRect/>
                </a:stretch>
              </p:blipFill>
              <p:spPr>
                <a:xfrm>
                  <a:off x="11049656" y="5743746"/>
                  <a:ext cx="3312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193">
              <p14:nvContentPartPr>
                <p14:cNvPr id="165" name="Ink 164">
                  <a:extLst>
                    <a:ext uri="{FF2B5EF4-FFF2-40B4-BE49-F238E27FC236}">
                      <a16:creationId xmlns:a16="http://schemas.microsoft.com/office/drawing/2014/main" id="{548CB3EC-CD5F-4397-AD62-7FEA46FA04A4}"/>
                    </a:ext>
                  </a:extLst>
                </p14:cNvPr>
                <p14:cNvContentPartPr/>
                <p14:nvPr/>
              </p14:nvContentPartPr>
              <p14:xfrm>
                <a:off x="8321216" y="5872986"/>
                <a:ext cx="3489840" cy="324720"/>
              </p14:xfrm>
            </p:contentPart>
          </mc:Choice>
          <mc:Fallback>
            <p:pic>
              <p:nvPicPr>
                <p:cNvPr id="165" name="Ink 164">
                  <a:extLst>
                    <a:ext uri="{FF2B5EF4-FFF2-40B4-BE49-F238E27FC236}">
                      <a16:creationId xmlns:a16="http://schemas.microsoft.com/office/drawing/2014/main" id="{548CB3EC-CD5F-4397-AD62-7FEA46FA04A4}"/>
                    </a:ext>
                  </a:extLst>
                </p:cNvPr>
                <p:cNvPicPr/>
                <p:nvPr/>
              </p:nvPicPr>
              <p:blipFill>
                <a:blip r:embed="rId194"/>
                <a:stretch>
                  <a:fillRect/>
                </a:stretch>
              </p:blipFill>
              <p:spPr>
                <a:xfrm>
                  <a:off x="8312576" y="5863986"/>
                  <a:ext cx="3507480" cy="34236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66" name="Ink 165">
                  <a:extLst>
                    <a:ext uri="{FF2B5EF4-FFF2-40B4-BE49-F238E27FC236}">
                      <a16:creationId xmlns:a16="http://schemas.microsoft.com/office/drawing/2014/main" id="{2A8C9582-A71B-5829-1149-BF6E55B8D3AF}"/>
                    </a:ext>
                  </a:extLst>
                </p14:cNvPr>
                <p14:cNvContentPartPr/>
                <p14:nvPr/>
              </p14:nvContentPartPr>
              <p14:xfrm>
                <a:off x="8158856" y="5664186"/>
                <a:ext cx="3683880" cy="646200"/>
              </p14:xfrm>
            </p:contentPart>
          </mc:Choice>
          <mc:Fallback>
            <p:pic>
              <p:nvPicPr>
                <p:cNvPr id="166" name="Ink 165">
                  <a:extLst>
                    <a:ext uri="{FF2B5EF4-FFF2-40B4-BE49-F238E27FC236}">
                      <a16:creationId xmlns:a16="http://schemas.microsoft.com/office/drawing/2014/main" id="{2A8C9582-A71B-5829-1149-BF6E55B8D3AF}"/>
                    </a:ext>
                  </a:extLst>
                </p:cNvPr>
                <p:cNvPicPr/>
                <p:nvPr/>
              </p:nvPicPr>
              <p:blipFill>
                <a:blip r:embed="rId196"/>
                <a:stretch>
                  <a:fillRect/>
                </a:stretch>
              </p:blipFill>
              <p:spPr>
                <a:xfrm>
                  <a:off x="8150216" y="5655186"/>
                  <a:ext cx="3701520" cy="66384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68" name="Ink 167">
                  <a:extLst>
                    <a:ext uri="{FF2B5EF4-FFF2-40B4-BE49-F238E27FC236}">
                      <a16:creationId xmlns:a16="http://schemas.microsoft.com/office/drawing/2014/main" id="{2C4C6E57-9FDB-1503-7B97-3CFEB455DA9B}"/>
                    </a:ext>
                  </a:extLst>
                </p14:cNvPr>
                <p14:cNvContentPartPr/>
                <p14:nvPr/>
              </p14:nvContentPartPr>
              <p14:xfrm>
                <a:off x="9002696" y="5557626"/>
                <a:ext cx="225000" cy="232920"/>
              </p14:xfrm>
            </p:contentPart>
          </mc:Choice>
          <mc:Fallback>
            <p:pic>
              <p:nvPicPr>
                <p:cNvPr id="168" name="Ink 167">
                  <a:extLst>
                    <a:ext uri="{FF2B5EF4-FFF2-40B4-BE49-F238E27FC236}">
                      <a16:creationId xmlns:a16="http://schemas.microsoft.com/office/drawing/2014/main" id="{2C4C6E57-9FDB-1503-7B97-3CFEB455DA9B}"/>
                    </a:ext>
                  </a:extLst>
                </p:cNvPr>
                <p:cNvPicPr/>
                <p:nvPr/>
              </p:nvPicPr>
              <p:blipFill>
                <a:blip r:embed="rId198"/>
                <a:stretch>
                  <a:fillRect/>
                </a:stretch>
              </p:blipFill>
              <p:spPr>
                <a:xfrm>
                  <a:off x="8993696" y="5548986"/>
                  <a:ext cx="242640" cy="250560"/>
                </a:xfrm>
                <a:prstGeom prst="rect">
                  <a:avLst/>
                </a:prstGeom>
              </p:spPr>
            </p:pic>
          </mc:Fallback>
        </mc:AlternateContent>
        <mc:AlternateContent xmlns:mc="http://schemas.openxmlformats.org/markup-compatibility/2006">
          <mc:Choice xmlns:p14="http://schemas.microsoft.com/office/powerpoint/2010/main" Requires="p14">
            <p:contentPart p14:bwMode="auto" r:id="rId199">
              <p14:nvContentPartPr>
                <p14:cNvPr id="169" name="Ink 168">
                  <a:extLst>
                    <a:ext uri="{FF2B5EF4-FFF2-40B4-BE49-F238E27FC236}">
                      <a16:creationId xmlns:a16="http://schemas.microsoft.com/office/drawing/2014/main" id="{888FE1B0-25FE-59BD-3B2D-3C3FF3EB6D9E}"/>
                    </a:ext>
                  </a:extLst>
                </p14:cNvPr>
                <p14:cNvContentPartPr/>
                <p14:nvPr/>
              </p14:nvContentPartPr>
              <p14:xfrm>
                <a:off x="9422456" y="5727906"/>
                <a:ext cx="169920" cy="223200"/>
              </p14:xfrm>
            </p:contentPart>
          </mc:Choice>
          <mc:Fallback>
            <p:pic>
              <p:nvPicPr>
                <p:cNvPr id="169" name="Ink 168">
                  <a:extLst>
                    <a:ext uri="{FF2B5EF4-FFF2-40B4-BE49-F238E27FC236}">
                      <a16:creationId xmlns:a16="http://schemas.microsoft.com/office/drawing/2014/main" id="{888FE1B0-25FE-59BD-3B2D-3C3FF3EB6D9E}"/>
                    </a:ext>
                  </a:extLst>
                </p:cNvPr>
                <p:cNvPicPr/>
                <p:nvPr/>
              </p:nvPicPr>
              <p:blipFill>
                <a:blip r:embed="rId200"/>
                <a:stretch>
                  <a:fillRect/>
                </a:stretch>
              </p:blipFill>
              <p:spPr>
                <a:xfrm>
                  <a:off x="9413816" y="5718906"/>
                  <a:ext cx="18756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71" name="Ink 170">
                  <a:extLst>
                    <a:ext uri="{FF2B5EF4-FFF2-40B4-BE49-F238E27FC236}">
                      <a16:creationId xmlns:a16="http://schemas.microsoft.com/office/drawing/2014/main" id="{3072AB97-DB04-F692-5FD7-8023BAA2DCB2}"/>
                    </a:ext>
                  </a:extLst>
                </p14:cNvPr>
                <p14:cNvContentPartPr/>
                <p14:nvPr/>
              </p14:nvContentPartPr>
              <p14:xfrm>
                <a:off x="10383296" y="5568426"/>
                <a:ext cx="128520" cy="182520"/>
              </p14:xfrm>
            </p:contentPart>
          </mc:Choice>
          <mc:Fallback>
            <p:pic>
              <p:nvPicPr>
                <p:cNvPr id="171" name="Ink 170">
                  <a:extLst>
                    <a:ext uri="{FF2B5EF4-FFF2-40B4-BE49-F238E27FC236}">
                      <a16:creationId xmlns:a16="http://schemas.microsoft.com/office/drawing/2014/main" id="{3072AB97-DB04-F692-5FD7-8023BAA2DCB2}"/>
                    </a:ext>
                  </a:extLst>
                </p:cNvPr>
                <p:cNvPicPr/>
                <p:nvPr/>
              </p:nvPicPr>
              <p:blipFill>
                <a:blip r:embed="rId202"/>
                <a:stretch>
                  <a:fillRect/>
                </a:stretch>
              </p:blipFill>
              <p:spPr>
                <a:xfrm>
                  <a:off x="10374296" y="5559786"/>
                  <a:ext cx="14616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203">
              <p14:nvContentPartPr>
                <p14:cNvPr id="172" name="Ink 171">
                  <a:extLst>
                    <a:ext uri="{FF2B5EF4-FFF2-40B4-BE49-F238E27FC236}">
                      <a16:creationId xmlns:a16="http://schemas.microsoft.com/office/drawing/2014/main" id="{B61B22BD-EE9C-45F7-15B5-502B73629F74}"/>
                    </a:ext>
                  </a:extLst>
                </p14:cNvPr>
                <p14:cNvContentPartPr/>
                <p14:nvPr/>
              </p14:nvContentPartPr>
              <p14:xfrm>
                <a:off x="11065136" y="5747706"/>
                <a:ext cx="187200" cy="189360"/>
              </p14:xfrm>
            </p:contentPart>
          </mc:Choice>
          <mc:Fallback>
            <p:pic>
              <p:nvPicPr>
                <p:cNvPr id="172" name="Ink 171">
                  <a:extLst>
                    <a:ext uri="{FF2B5EF4-FFF2-40B4-BE49-F238E27FC236}">
                      <a16:creationId xmlns:a16="http://schemas.microsoft.com/office/drawing/2014/main" id="{B61B22BD-EE9C-45F7-15B5-502B73629F74}"/>
                    </a:ext>
                  </a:extLst>
                </p:cNvPr>
                <p:cNvPicPr/>
                <p:nvPr/>
              </p:nvPicPr>
              <p:blipFill>
                <a:blip r:embed="rId204"/>
                <a:stretch>
                  <a:fillRect/>
                </a:stretch>
              </p:blipFill>
              <p:spPr>
                <a:xfrm>
                  <a:off x="11056136" y="5739066"/>
                  <a:ext cx="20484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74" name="Ink 173">
                  <a:extLst>
                    <a:ext uri="{FF2B5EF4-FFF2-40B4-BE49-F238E27FC236}">
                      <a16:creationId xmlns:a16="http://schemas.microsoft.com/office/drawing/2014/main" id="{A4A12793-4A5E-04D2-1AC3-A96B483C3A24}"/>
                    </a:ext>
                  </a:extLst>
                </p14:cNvPr>
                <p14:cNvContentPartPr/>
                <p14:nvPr/>
              </p14:nvContentPartPr>
              <p14:xfrm>
                <a:off x="11917976" y="6066666"/>
                <a:ext cx="281520" cy="33480"/>
              </p14:xfrm>
            </p:contentPart>
          </mc:Choice>
          <mc:Fallback>
            <p:pic>
              <p:nvPicPr>
                <p:cNvPr id="174" name="Ink 173">
                  <a:extLst>
                    <a:ext uri="{FF2B5EF4-FFF2-40B4-BE49-F238E27FC236}">
                      <a16:creationId xmlns:a16="http://schemas.microsoft.com/office/drawing/2014/main" id="{A4A12793-4A5E-04D2-1AC3-A96B483C3A24}"/>
                    </a:ext>
                  </a:extLst>
                </p:cNvPr>
                <p:cNvPicPr/>
                <p:nvPr/>
              </p:nvPicPr>
              <p:blipFill>
                <a:blip r:embed="rId206"/>
                <a:stretch>
                  <a:fillRect/>
                </a:stretch>
              </p:blipFill>
              <p:spPr>
                <a:xfrm>
                  <a:off x="11908976" y="6058026"/>
                  <a:ext cx="299160" cy="5112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75" name="Ink 174">
                  <a:extLst>
                    <a:ext uri="{FF2B5EF4-FFF2-40B4-BE49-F238E27FC236}">
                      <a16:creationId xmlns:a16="http://schemas.microsoft.com/office/drawing/2014/main" id="{F7C60D31-72B1-5B25-C1B6-ACC972B4B86C}"/>
                    </a:ext>
                  </a:extLst>
                </p14:cNvPr>
                <p14:cNvContentPartPr/>
                <p14:nvPr/>
              </p14:nvContentPartPr>
              <p14:xfrm>
                <a:off x="11919776" y="6361146"/>
                <a:ext cx="311400" cy="84240"/>
              </p14:xfrm>
            </p:contentPart>
          </mc:Choice>
          <mc:Fallback>
            <p:pic>
              <p:nvPicPr>
                <p:cNvPr id="175" name="Ink 174">
                  <a:extLst>
                    <a:ext uri="{FF2B5EF4-FFF2-40B4-BE49-F238E27FC236}">
                      <a16:creationId xmlns:a16="http://schemas.microsoft.com/office/drawing/2014/main" id="{F7C60D31-72B1-5B25-C1B6-ACC972B4B86C}"/>
                    </a:ext>
                  </a:extLst>
                </p:cNvPr>
                <p:cNvPicPr/>
                <p:nvPr/>
              </p:nvPicPr>
              <p:blipFill>
                <a:blip r:embed="rId208"/>
                <a:stretch>
                  <a:fillRect/>
                </a:stretch>
              </p:blipFill>
              <p:spPr>
                <a:xfrm>
                  <a:off x="11910776" y="6352506"/>
                  <a:ext cx="329040" cy="101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9">
            <p14:nvContentPartPr>
              <p14:cNvPr id="177" name="Ink 176">
                <a:extLst>
                  <a:ext uri="{FF2B5EF4-FFF2-40B4-BE49-F238E27FC236}">
                    <a16:creationId xmlns:a16="http://schemas.microsoft.com/office/drawing/2014/main" id="{E5192E99-6B57-EB40-54AB-843889C0B991}"/>
                  </a:ext>
                </a:extLst>
              </p14:cNvPr>
              <p14:cNvContentPartPr/>
              <p14:nvPr/>
            </p14:nvContentPartPr>
            <p14:xfrm>
              <a:off x="8976416" y="6306786"/>
              <a:ext cx="223200" cy="184680"/>
            </p14:xfrm>
          </p:contentPart>
        </mc:Choice>
        <mc:Fallback>
          <p:pic>
            <p:nvPicPr>
              <p:cNvPr id="177" name="Ink 176">
                <a:extLst>
                  <a:ext uri="{FF2B5EF4-FFF2-40B4-BE49-F238E27FC236}">
                    <a16:creationId xmlns:a16="http://schemas.microsoft.com/office/drawing/2014/main" id="{E5192E99-6B57-EB40-54AB-843889C0B991}"/>
                  </a:ext>
                </a:extLst>
              </p:cNvPr>
              <p:cNvPicPr/>
              <p:nvPr/>
            </p:nvPicPr>
            <p:blipFill>
              <a:blip r:embed="rId210"/>
              <a:stretch>
                <a:fillRect/>
              </a:stretch>
            </p:blipFill>
            <p:spPr>
              <a:xfrm>
                <a:off x="8967416" y="6297786"/>
                <a:ext cx="240840" cy="202320"/>
              </a:xfrm>
              <a:prstGeom prst="rect">
                <a:avLst/>
              </a:prstGeom>
            </p:spPr>
          </p:pic>
        </mc:Fallback>
      </mc:AlternateContent>
      <p:grpSp>
        <p:nvGrpSpPr>
          <p:cNvPr id="180" name="Group 179">
            <a:extLst>
              <a:ext uri="{FF2B5EF4-FFF2-40B4-BE49-F238E27FC236}">
                <a16:creationId xmlns:a16="http://schemas.microsoft.com/office/drawing/2014/main" id="{EC2F8787-6FCD-C356-2652-7449B8271A86}"/>
              </a:ext>
            </a:extLst>
          </p:cNvPr>
          <p:cNvGrpSpPr/>
          <p:nvPr/>
        </p:nvGrpSpPr>
        <p:grpSpPr>
          <a:xfrm>
            <a:off x="8212856" y="6394266"/>
            <a:ext cx="3525120" cy="658800"/>
            <a:chOff x="8212856" y="6394266"/>
            <a:chExt cx="3525120" cy="658800"/>
          </a:xfrm>
        </p:grpSpPr>
        <mc:AlternateContent xmlns:mc="http://schemas.openxmlformats.org/markup-compatibility/2006">
          <mc:Choice xmlns:p14="http://schemas.microsoft.com/office/powerpoint/2010/main" Requires="p14">
            <p:contentPart p14:bwMode="auto" r:id="rId211">
              <p14:nvContentPartPr>
                <p14:cNvPr id="178" name="Ink 177">
                  <a:extLst>
                    <a:ext uri="{FF2B5EF4-FFF2-40B4-BE49-F238E27FC236}">
                      <a16:creationId xmlns:a16="http://schemas.microsoft.com/office/drawing/2014/main" id="{BA970A96-775B-21CD-A57E-05234C1D1684}"/>
                    </a:ext>
                  </a:extLst>
                </p14:cNvPr>
                <p14:cNvContentPartPr/>
                <p14:nvPr/>
              </p14:nvContentPartPr>
              <p14:xfrm>
                <a:off x="8262176" y="6548346"/>
                <a:ext cx="3389400" cy="399600"/>
              </p14:xfrm>
            </p:contentPart>
          </mc:Choice>
          <mc:Fallback>
            <p:pic>
              <p:nvPicPr>
                <p:cNvPr id="178" name="Ink 177">
                  <a:extLst>
                    <a:ext uri="{FF2B5EF4-FFF2-40B4-BE49-F238E27FC236}">
                      <a16:creationId xmlns:a16="http://schemas.microsoft.com/office/drawing/2014/main" id="{BA970A96-775B-21CD-A57E-05234C1D1684}"/>
                    </a:ext>
                  </a:extLst>
                </p:cNvPr>
                <p:cNvPicPr/>
                <p:nvPr/>
              </p:nvPicPr>
              <p:blipFill>
                <a:blip r:embed="rId212"/>
                <a:stretch>
                  <a:fillRect/>
                </a:stretch>
              </p:blipFill>
              <p:spPr>
                <a:xfrm>
                  <a:off x="8253176" y="6539346"/>
                  <a:ext cx="3407040" cy="41724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79" name="Ink 178">
                  <a:extLst>
                    <a:ext uri="{FF2B5EF4-FFF2-40B4-BE49-F238E27FC236}">
                      <a16:creationId xmlns:a16="http://schemas.microsoft.com/office/drawing/2014/main" id="{941B0F35-70EF-11CD-C973-D23780FADD5F}"/>
                    </a:ext>
                  </a:extLst>
                </p14:cNvPr>
                <p14:cNvContentPartPr/>
                <p14:nvPr/>
              </p14:nvContentPartPr>
              <p14:xfrm>
                <a:off x="8212856" y="6394266"/>
                <a:ext cx="3525120" cy="658800"/>
              </p14:xfrm>
            </p:contentPart>
          </mc:Choice>
          <mc:Fallback>
            <p:pic>
              <p:nvPicPr>
                <p:cNvPr id="179" name="Ink 178">
                  <a:extLst>
                    <a:ext uri="{FF2B5EF4-FFF2-40B4-BE49-F238E27FC236}">
                      <a16:creationId xmlns:a16="http://schemas.microsoft.com/office/drawing/2014/main" id="{941B0F35-70EF-11CD-C973-D23780FADD5F}"/>
                    </a:ext>
                  </a:extLst>
                </p:cNvPr>
                <p:cNvPicPr/>
                <p:nvPr/>
              </p:nvPicPr>
              <p:blipFill>
                <a:blip r:embed="rId214"/>
                <a:stretch>
                  <a:fillRect/>
                </a:stretch>
              </p:blipFill>
              <p:spPr>
                <a:xfrm>
                  <a:off x="8203856" y="6385266"/>
                  <a:ext cx="3542760" cy="676440"/>
                </a:xfrm>
                <a:prstGeom prst="rect">
                  <a:avLst/>
                </a:prstGeom>
              </p:spPr>
            </p:pic>
          </mc:Fallback>
        </mc:AlternateContent>
      </p:grpSp>
      <p:grpSp>
        <p:nvGrpSpPr>
          <p:cNvPr id="198" name="Group 197">
            <a:extLst>
              <a:ext uri="{FF2B5EF4-FFF2-40B4-BE49-F238E27FC236}">
                <a16:creationId xmlns:a16="http://schemas.microsoft.com/office/drawing/2014/main" id="{215F66C2-79FC-233D-BE0C-18D3CE5E694A}"/>
              </a:ext>
            </a:extLst>
          </p:cNvPr>
          <p:cNvGrpSpPr/>
          <p:nvPr/>
        </p:nvGrpSpPr>
        <p:grpSpPr>
          <a:xfrm>
            <a:off x="6686456" y="2254266"/>
            <a:ext cx="2033640" cy="1269000"/>
            <a:chOff x="6686456" y="2254266"/>
            <a:chExt cx="2033640" cy="1269000"/>
          </a:xfrm>
        </p:grpSpPr>
        <mc:AlternateContent xmlns:mc="http://schemas.openxmlformats.org/markup-compatibility/2006">
          <mc:Choice xmlns:p14="http://schemas.microsoft.com/office/powerpoint/2010/main" Requires="p14">
            <p:contentPart p14:bwMode="auto" r:id="rId215">
              <p14:nvContentPartPr>
                <p14:cNvPr id="93" name="Ink 92">
                  <a:extLst>
                    <a:ext uri="{FF2B5EF4-FFF2-40B4-BE49-F238E27FC236}">
                      <a16:creationId xmlns:a16="http://schemas.microsoft.com/office/drawing/2014/main" id="{7EDDB3FC-7909-B008-B0E9-35EAC9F0A10A}"/>
                    </a:ext>
                  </a:extLst>
                </p14:cNvPr>
                <p14:cNvContentPartPr/>
                <p14:nvPr/>
              </p14:nvContentPartPr>
              <p14:xfrm>
                <a:off x="7838816" y="3307626"/>
                <a:ext cx="120240" cy="155880"/>
              </p14:xfrm>
            </p:contentPart>
          </mc:Choice>
          <mc:Fallback>
            <p:pic>
              <p:nvPicPr>
                <p:cNvPr id="93" name="Ink 92">
                  <a:extLst>
                    <a:ext uri="{FF2B5EF4-FFF2-40B4-BE49-F238E27FC236}">
                      <a16:creationId xmlns:a16="http://schemas.microsoft.com/office/drawing/2014/main" id="{7EDDB3FC-7909-B008-B0E9-35EAC9F0A10A}"/>
                    </a:ext>
                  </a:extLst>
                </p:cNvPr>
                <p:cNvPicPr/>
                <p:nvPr/>
              </p:nvPicPr>
              <p:blipFill>
                <a:blip r:embed="rId216"/>
                <a:stretch>
                  <a:fillRect/>
                </a:stretch>
              </p:blipFill>
              <p:spPr>
                <a:xfrm>
                  <a:off x="7830176" y="3298626"/>
                  <a:ext cx="13788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94" name="Ink 93">
                  <a:extLst>
                    <a:ext uri="{FF2B5EF4-FFF2-40B4-BE49-F238E27FC236}">
                      <a16:creationId xmlns:a16="http://schemas.microsoft.com/office/drawing/2014/main" id="{C1A1C263-385A-F817-FB30-CD0B3F62738E}"/>
                    </a:ext>
                  </a:extLst>
                </p14:cNvPr>
                <p14:cNvContentPartPr/>
                <p14:nvPr/>
              </p14:nvContentPartPr>
              <p14:xfrm>
                <a:off x="7946096" y="3163626"/>
                <a:ext cx="93600" cy="193680"/>
              </p14:xfrm>
            </p:contentPart>
          </mc:Choice>
          <mc:Fallback>
            <p:pic>
              <p:nvPicPr>
                <p:cNvPr id="94" name="Ink 93">
                  <a:extLst>
                    <a:ext uri="{FF2B5EF4-FFF2-40B4-BE49-F238E27FC236}">
                      <a16:creationId xmlns:a16="http://schemas.microsoft.com/office/drawing/2014/main" id="{C1A1C263-385A-F817-FB30-CD0B3F62738E}"/>
                    </a:ext>
                  </a:extLst>
                </p:cNvPr>
                <p:cNvPicPr/>
                <p:nvPr/>
              </p:nvPicPr>
              <p:blipFill>
                <a:blip r:embed="rId218"/>
                <a:stretch>
                  <a:fillRect/>
                </a:stretch>
              </p:blipFill>
              <p:spPr>
                <a:xfrm>
                  <a:off x="7937096" y="3154626"/>
                  <a:ext cx="11124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219">
              <p14:nvContentPartPr>
                <p14:cNvPr id="95" name="Ink 94">
                  <a:extLst>
                    <a:ext uri="{FF2B5EF4-FFF2-40B4-BE49-F238E27FC236}">
                      <a16:creationId xmlns:a16="http://schemas.microsoft.com/office/drawing/2014/main" id="{042E91FD-1E42-E084-6A96-11FA12A715DF}"/>
                    </a:ext>
                  </a:extLst>
                </p14:cNvPr>
                <p14:cNvContentPartPr/>
                <p14:nvPr/>
              </p14:nvContentPartPr>
              <p14:xfrm>
                <a:off x="7970576" y="3153906"/>
                <a:ext cx="153720" cy="167040"/>
              </p14:xfrm>
            </p:contentPart>
          </mc:Choice>
          <mc:Fallback>
            <p:pic>
              <p:nvPicPr>
                <p:cNvPr id="95" name="Ink 94">
                  <a:extLst>
                    <a:ext uri="{FF2B5EF4-FFF2-40B4-BE49-F238E27FC236}">
                      <a16:creationId xmlns:a16="http://schemas.microsoft.com/office/drawing/2014/main" id="{042E91FD-1E42-E084-6A96-11FA12A715DF}"/>
                    </a:ext>
                  </a:extLst>
                </p:cNvPr>
                <p:cNvPicPr/>
                <p:nvPr/>
              </p:nvPicPr>
              <p:blipFill>
                <a:blip r:embed="rId220"/>
                <a:stretch>
                  <a:fillRect/>
                </a:stretch>
              </p:blipFill>
              <p:spPr>
                <a:xfrm>
                  <a:off x="7961936" y="3144906"/>
                  <a:ext cx="171360" cy="184680"/>
                </a:xfrm>
                <a:prstGeom prst="rect">
                  <a:avLst/>
                </a:prstGeom>
              </p:spPr>
            </p:pic>
          </mc:Fallback>
        </mc:AlternateContent>
        <mc:AlternateContent xmlns:mc="http://schemas.openxmlformats.org/markup-compatibility/2006">
          <mc:Choice xmlns:p14="http://schemas.microsoft.com/office/powerpoint/2010/main" Requires="p14">
            <p:contentPart p14:bwMode="auto" r:id="rId221">
              <p14:nvContentPartPr>
                <p14:cNvPr id="96" name="Ink 95">
                  <a:extLst>
                    <a:ext uri="{FF2B5EF4-FFF2-40B4-BE49-F238E27FC236}">
                      <a16:creationId xmlns:a16="http://schemas.microsoft.com/office/drawing/2014/main" id="{C6F19D8A-A102-17DF-D7D4-C0C153E802EF}"/>
                    </a:ext>
                  </a:extLst>
                </p14:cNvPr>
                <p14:cNvContentPartPr/>
                <p14:nvPr/>
              </p14:nvContentPartPr>
              <p14:xfrm>
                <a:off x="8162456" y="3141306"/>
                <a:ext cx="97200" cy="110520"/>
              </p14:xfrm>
            </p:contentPart>
          </mc:Choice>
          <mc:Fallback>
            <p:pic>
              <p:nvPicPr>
                <p:cNvPr id="96" name="Ink 95">
                  <a:extLst>
                    <a:ext uri="{FF2B5EF4-FFF2-40B4-BE49-F238E27FC236}">
                      <a16:creationId xmlns:a16="http://schemas.microsoft.com/office/drawing/2014/main" id="{C6F19D8A-A102-17DF-D7D4-C0C153E802EF}"/>
                    </a:ext>
                  </a:extLst>
                </p:cNvPr>
                <p:cNvPicPr/>
                <p:nvPr/>
              </p:nvPicPr>
              <p:blipFill>
                <a:blip r:embed="rId222"/>
                <a:stretch>
                  <a:fillRect/>
                </a:stretch>
              </p:blipFill>
              <p:spPr>
                <a:xfrm>
                  <a:off x="8153816" y="3132306"/>
                  <a:ext cx="11484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223">
              <p14:nvContentPartPr>
                <p14:cNvPr id="97" name="Ink 96">
                  <a:extLst>
                    <a:ext uri="{FF2B5EF4-FFF2-40B4-BE49-F238E27FC236}">
                      <a16:creationId xmlns:a16="http://schemas.microsoft.com/office/drawing/2014/main" id="{ADD9C0E8-2EEA-B156-BD40-D48922335E45}"/>
                    </a:ext>
                  </a:extLst>
                </p14:cNvPr>
                <p14:cNvContentPartPr/>
                <p14:nvPr/>
              </p14:nvContentPartPr>
              <p14:xfrm>
                <a:off x="8221496" y="3001266"/>
                <a:ext cx="81720" cy="131400"/>
              </p14:xfrm>
            </p:contentPart>
          </mc:Choice>
          <mc:Fallback>
            <p:pic>
              <p:nvPicPr>
                <p:cNvPr id="97" name="Ink 96">
                  <a:extLst>
                    <a:ext uri="{FF2B5EF4-FFF2-40B4-BE49-F238E27FC236}">
                      <a16:creationId xmlns:a16="http://schemas.microsoft.com/office/drawing/2014/main" id="{ADD9C0E8-2EEA-B156-BD40-D48922335E45}"/>
                    </a:ext>
                  </a:extLst>
                </p:cNvPr>
                <p:cNvPicPr/>
                <p:nvPr/>
              </p:nvPicPr>
              <p:blipFill>
                <a:blip r:embed="rId224"/>
                <a:stretch>
                  <a:fillRect/>
                </a:stretch>
              </p:blipFill>
              <p:spPr>
                <a:xfrm>
                  <a:off x="8212496" y="2992266"/>
                  <a:ext cx="9936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225">
              <p14:nvContentPartPr>
                <p14:cNvPr id="98" name="Ink 97">
                  <a:extLst>
                    <a:ext uri="{FF2B5EF4-FFF2-40B4-BE49-F238E27FC236}">
                      <a16:creationId xmlns:a16="http://schemas.microsoft.com/office/drawing/2014/main" id="{D0E4CED0-BFFB-11C1-A8D5-A73124290756}"/>
                    </a:ext>
                  </a:extLst>
                </p14:cNvPr>
                <p14:cNvContentPartPr/>
                <p14:nvPr/>
              </p14:nvContentPartPr>
              <p14:xfrm>
                <a:off x="8303576" y="2981466"/>
                <a:ext cx="193680" cy="151920"/>
              </p14:xfrm>
            </p:contentPart>
          </mc:Choice>
          <mc:Fallback>
            <p:pic>
              <p:nvPicPr>
                <p:cNvPr id="98" name="Ink 97">
                  <a:extLst>
                    <a:ext uri="{FF2B5EF4-FFF2-40B4-BE49-F238E27FC236}">
                      <a16:creationId xmlns:a16="http://schemas.microsoft.com/office/drawing/2014/main" id="{D0E4CED0-BFFB-11C1-A8D5-A73124290756}"/>
                    </a:ext>
                  </a:extLst>
                </p:cNvPr>
                <p:cNvPicPr/>
                <p:nvPr/>
              </p:nvPicPr>
              <p:blipFill>
                <a:blip r:embed="rId226"/>
                <a:stretch>
                  <a:fillRect/>
                </a:stretch>
              </p:blipFill>
              <p:spPr>
                <a:xfrm>
                  <a:off x="8294576" y="2972466"/>
                  <a:ext cx="211320" cy="16956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99" name="Ink 98">
                  <a:extLst>
                    <a:ext uri="{FF2B5EF4-FFF2-40B4-BE49-F238E27FC236}">
                      <a16:creationId xmlns:a16="http://schemas.microsoft.com/office/drawing/2014/main" id="{5F95135D-1B1E-61B4-0FED-42360D9CF72F}"/>
                    </a:ext>
                  </a:extLst>
                </p14:cNvPr>
                <p14:cNvContentPartPr/>
                <p14:nvPr/>
              </p14:nvContentPartPr>
              <p14:xfrm>
                <a:off x="8157056" y="3415986"/>
                <a:ext cx="132840" cy="107280"/>
              </p14:xfrm>
            </p:contentPart>
          </mc:Choice>
          <mc:Fallback>
            <p:pic>
              <p:nvPicPr>
                <p:cNvPr id="99" name="Ink 98">
                  <a:extLst>
                    <a:ext uri="{FF2B5EF4-FFF2-40B4-BE49-F238E27FC236}">
                      <a16:creationId xmlns:a16="http://schemas.microsoft.com/office/drawing/2014/main" id="{5F95135D-1B1E-61B4-0FED-42360D9CF72F}"/>
                    </a:ext>
                  </a:extLst>
                </p:cNvPr>
                <p:cNvPicPr/>
                <p:nvPr/>
              </p:nvPicPr>
              <p:blipFill>
                <a:blip r:embed="rId228"/>
                <a:stretch>
                  <a:fillRect/>
                </a:stretch>
              </p:blipFill>
              <p:spPr>
                <a:xfrm>
                  <a:off x="8148416" y="3406986"/>
                  <a:ext cx="150480" cy="12492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100" name="Ink 99">
                  <a:extLst>
                    <a:ext uri="{FF2B5EF4-FFF2-40B4-BE49-F238E27FC236}">
                      <a16:creationId xmlns:a16="http://schemas.microsoft.com/office/drawing/2014/main" id="{C8B15287-E2A0-05AB-3DB2-C4B39F608BA2}"/>
                    </a:ext>
                  </a:extLst>
                </p14:cNvPr>
                <p14:cNvContentPartPr/>
                <p14:nvPr/>
              </p14:nvContentPartPr>
              <p14:xfrm>
                <a:off x="8304656" y="3165426"/>
                <a:ext cx="313200" cy="281880"/>
              </p14:xfrm>
            </p:contentPart>
          </mc:Choice>
          <mc:Fallback>
            <p:pic>
              <p:nvPicPr>
                <p:cNvPr id="100" name="Ink 99">
                  <a:extLst>
                    <a:ext uri="{FF2B5EF4-FFF2-40B4-BE49-F238E27FC236}">
                      <a16:creationId xmlns:a16="http://schemas.microsoft.com/office/drawing/2014/main" id="{C8B15287-E2A0-05AB-3DB2-C4B39F608BA2}"/>
                    </a:ext>
                  </a:extLst>
                </p:cNvPr>
                <p:cNvPicPr/>
                <p:nvPr/>
              </p:nvPicPr>
              <p:blipFill>
                <a:blip r:embed="rId230"/>
                <a:stretch>
                  <a:fillRect/>
                </a:stretch>
              </p:blipFill>
              <p:spPr>
                <a:xfrm>
                  <a:off x="8295656" y="3156426"/>
                  <a:ext cx="330840" cy="29952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181" name="Ink 180">
                  <a:extLst>
                    <a:ext uri="{FF2B5EF4-FFF2-40B4-BE49-F238E27FC236}">
                      <a16:creationId xmlns:a16="http://schemas.microsoft.com/office/drawing/2014/main" id="{3A63240C-434D-E4AC-4355-30B91313AA81}"/>
                    </a:ext>
                  </a:extLst>
                </p14:cNvPr>
                <p14:cNvContentPartPr/>
                <p14:nvPr/>
              </p14:nvContentPartPr>
              <p14:xfrm>
                <a:off x="7167776" y="2805066"/>
                <a:ext cx="520560" cy="362160"/>
              </p14:xfrm>
            </p:contentPart>
          </mc:Choice>
          <mc:Fallback>
            <p:pic>
              <p:nvPicPr>
                <p:cNvPr id="181" name="Ink 180">
                  <a:extLst>
                    <a:ext uri="{FF2B5EF4-FFF2-40B4-BE49-F238E27FC236}">
                      <a16:creationId xmlns:a16="http://schemas.microsoft.com/office/drawing/2014/main" id="{3A63240C-434D-E4AC-4355-30B91313AA81}"/>
                    </a:ext>
                  </a:extLst>
                </p:cNvPr>
                <p:cNvPicPr/>
                <p:nvPr/>
              </p:nvPicPr>
              <p:blipFill>
                <a:blip r:embed="rId232"/>
                <a:stretch>
                  <a:fillRect/>
                </a:stretch>
              </p:blipFill>
              <p:spPr>
                <a:xfrm>
                  <a:off x="7158776" y="2796066"/>
                  <a:ext cx="538200" cy="379800"/>
                </a:xfrm>
                <a:prstGeom prst="rect">
                  <a:avLst/>
                </a:prstGeom>
              </p:spPr>
            </p:pic>
          </mc:Fallback>
        </mc:AlternateContent>
        <mc:AlternateContent xmlns:mc="http://schemas.openxmlformats.org/markup-compatibility/2006">
          <mc:Choice xmlns:p14="http://schemas.microsoft.com/office/powerpoint/2010/main" Requires="p14">
            <p:contentPart p14:bwMode="auto" r:id="rId233">
              <p14:nvContentPartPr>
                <p14:cNvPr id="182" name="Ink 181">
                  <a:extLst>
                    <a:ext uri="{FF2B5EF4-FFF2-40B4-BE49-F238E27FC236}">
                      <a16:creationId xmlns:a16="http://schemas.microsoft.com/office/drawing/2014/main" id="{0D6C2319-8DFF-FBA7-09E0-8E28F9F712E4}"/>
                    </a:ext>
                  </a:extLst>
                </p14:cNvPr>
                <p14:cNvContentPartPr/>
                <p14:nvPr/>
              </p14:nvContentPartPr>
              <p14:xfrm>
                <a:off x="7825136" y="2756466"/>
                <a:ext cx="59040" cy="150120"/>
              </p14:xfrm>
            </p:contentPart>
          </mc:Choice>
          <mc:Fallback>
            <p:pic>
              <p:nvPicPr>
                <p:cNvPr id="182" name="Ink 181">
                  <a:extLst>
                    <a:ext uri="{FF2B5EF4-FFF2-40B4-BE49-F238E27FC236}">
                      <a16:creationId xmlns:a16="http://schemas.microsoft.com/office/drawing/2014/main" id="{0D6C2319-8DFF-FBA7-09E0-8E28F9F712E4}"/>
                    </a:ext>
                  </a:extLst>
                </p:cNvPr>
                <p:cNvPicPr/>
                <p:nvPr/>
              </p:nvPicPr>
              <p:blipFill>
                <a:blip r:embed="rId234"/>
                <a:stretch>
                  <a:fillRect/>
                </a:stretch>
              </p:blipFill>
              <p:spPr>
                <a:xfrm>
                  <a:off x="7816496" y="2747826"/>
                  <a:ext cx="76680" cy="167760"/>
                </a:xfrm>
                <a:prstGeom prst="rect">
                  <a:avLst/>
                </a:prstGeom>
              </p:spPr>
            </p:pic>
          </mc:Fallback>
        </mc:AlternateContent>
        <mc:AlternateContent xmlns:mc="http://schemas.openxmlformats.org/markup-compatibility/2006">
          <mc:Choice xmlns:p14="http://schemas.microsoft.com/office/powerpoint/2010/main" Requires="p14">
            <p:contentPart p14:bwMode="auto" r:id="rId235">
              <p14:nvContentPartPr>
                <p14:cNvPr id="183" name="Ink 182">
                  <a:extLst>
                    <a:ext uri="{FF2B5EF4-FFF2-40B4-BE49-F238E27FC236}">
                      <a16:creationId xmlns:a16="http://schemas.microsoft.com/office/drawing/2014/main" id="{C708592F-CF20-F28D-7E52-54F8952D6218}"/>
                    </a:ext>
                  </a:extLst>
                </p14:cNvPr>
                <p14:cNvContentPartPr/>
                <p14:nvPr/>
              </p14:nvContentPartPr>
              <p14:xfrm>
                <a:off x="7791296" y="2708226"/>
                <a:ext cx="116640" cy="118080"/>
              </p14:xfrm>
            </p:contentPart>
          </mc:Choice>
          <mc:Fallback>
            <p:pic>
              <p:nvPicPr>
                <p:cNvPr id="183" name="Ink 182">
                  <a:extLst>
                    <a:ext uri="{FF2B5EF4-FFF2-40B4-BE49-F238E27FC236}">
                      <a16:creationId xmlns:a16="http://schemas.microsoft.com/office/drawing/2014/main" id="{C708592F-CF20-F28D-7E52-54F8952D6218}"/>
                    </a:ext>
                  </a:extLst>
                </p:cNvPr>
                <p:cNvPicPr/>
                <p:nvPr/>
              </p:nvPicPr>
              <p:blipFill>
                <a:blip r:embed="rId236"/>
                <a:stretch>
                  <a:fillRect/>
                </a:stretch>
              </p:blipFill>
              <p:spPr>
                <a:xfrm>
                  <a:off x="7782656" y="2699226"/>
                  <a:ext cx="134280" cy="135720"/>
                </a:xfrm>
                <a:prstGeom prst="rect">
                  <a:avLst/>
                </a:prstGeom>
              </p:spPr>
            </p:pic>
          </mc:Fallback>
        </mc:AlternateContent>
        <mc:AlternateContent xmlns:mc="http://schemas.openxmlformats.org/markup-compatibility/2006">
          <mc:Choice xmlns:p14="http://schemas.microsoft.com/office/powerpoint/2010/main" Requires="p14">
            <p:contentPart p14:bwMode="auto" r:id="rId237">
              <p14:nvContentPartPr>
                <p14:cNvPr id="184" name="Ink 183">
                  <a:extLst>
                    <a:ext uri="{FF2B5EF4-FFF2-40B4-BE49-F238E27FC236}">
                      <a16:creationId xmlns:a16="http://schemas.microsoft.com/office/drawing/2014/main" id="{AFBA4E18-C449-BED7-D2AA-116EC9C4081D}"/>
                    </a:ext>
                  </a:extLst>
                </p14:cNvPr>
                <p14:cNvContentPartPr/>
                <p14:nvPr/>
              </p14:nvContentPartPr>
              <p14:xfrm>
                <a:off x="7969496" y="2643066"/>
                <a:ext cx="61920" cy="119880"/>
              </p14:xfrm>
            </p:contentPart>
          </mc:Choice>
          <mc:Fallback>
            <p:pic>
              <p:nvPicPr>
                <p:cNvPr id="184" name="Ink 183">
                  <a:extLst>
                    <a:ext uri="{FF2B5EF4-FFF2-40B4-BE49-F238E27FC236}">
                      <a16:creationId xmlns:a16="http://schemas.microsoft.com/office/drawing/2014/main" id="{AFBA4E18-C449-BED7-D2AA-116EC9C4081D}"/>
                    </a:ext>
                  </a:extLst>
                </p:cNvPr>
                <p:cNvPicPr/>
                <p:nvPr/>
              </p:nvPicPr>
              <p:blipFill>
                <a:blip r:embed="rId238"/>
                <a:stretch>
                  <a:fillRect/>
                </a:stretch>
              </p:blipFill>
              <p:spPr>
                <a:xfrm>
                  <a:off x="7960856" y="2634426"/>
                  <a:ext cx="7956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39">
              <p14:nvContentPartPr>
                <p14:cNvPr id="185" name="Ink 184">
                  <a:extLst>
                    <a:ext uri="{FF2B5EF4-FFF2-40B4-BE49-F238E27FC236}">
                      <a16:creationId xmlns:a16="http://schemas.microsoft.com/office/drawing/2014/main" id="{7D42687D-702B-C258-54A4-89B6D6E1438E}"/>
                    </a:ext>
                  </a:extLst>
                </p14:cNvPr>
                <p14:cNvContentPartPr/>
                <p14:nvPr/>
              </p14:nvContentPartPr>
              <p14:xfrm>
                <a:off x="8093696" y="2609586"/>
                <a:ext cx="56520" cy="78120"/>
              </p14:xfrm>
            </p:contentPart>
          </mc:Choice>
          <mc:Fallback>
            <p:pic>
              <p:nvPicPr>
                <p:cNvPr id="185" name="Ink 184">
                  <a:extLst>
                    <a:ext uri="{FF2B5EF4-FFF2-40B4-BE49-F238E27FC236}">
                      <a16:creationId xmlns:a16="http://schemas.microsoft.com/office/drawing/2014/main" id="{7D42687D-702B-C258-54A4-89B6D6E1438E}"/>
                    </a:ext>
                  </a:extLst>
                </p:cNvPr>
                <p:cNvPicPr/>
                <p:nvPr/>
              </p:nvPicPr>
              <p:blipFill>
                <a:blip r:embed="rId240"/>
                <a:stretch>
                  <a:fillRect/>
                </a:stretch>
              </p:blipFill>
              <p:spPr>
                <a:xfrm>
                  <a:off x="8084696" y="2600946"/>
                  <a:ext cx="74160" cy="95760"/>
                </a:xfrm>
                <a:prstGeom prst="rect">
                  <a:avLst/>
                </a:prstGeom>
              </p:spPr>
            </p:pic>
          </mc:Fallback>
        </mc:AlternateContent>
        <mc:AlternateContent xmlns:mc="http://schemas.openxmlformats.org/markup-compatibility/2006">
          <mc:Choice xmlns:p14="http://schemas.microsoft.com/office/powerpoint/2010/main" Requires="p14">
            <p:contentPart p14:bwMode="auto" r:id="rId241">
              <p14:nvContentPartPr>
                <p14:cNvPr id="186" name="Ink 185">
                  <a:extLst>
                    <a:ext uri="{FF2B5EF4-FFF2-40B4-BE49-F238E27FC236}">
                      <a16:creationId xmlns:a16="http://schemas.microsoft.com/office/drawing/2014/main" id="{2AD4C359-F82A-A205-04BA-E329CBD883A4}"/>
                    </a:ext>
                  </a:extLst>
                </p14:cNvPr>
                <p14:cNvContentPartPr/>
                <p14:nvPr/>
              </p14:nvContentPartPr>
              <p14:xfrm>
                <a:off x="8219336" y="2402586"/>
                <a:ext cx="294120" cy="213480"/>
              </p14:xfrm>
            </p:contentPart>
          </mc:Choice>
          <mc:Fallback>
            <p:pic>
              <p:nvPicPr>
                <p:cNvPr id="186" name="Ink 185">
                  <a:extLst>
                    <a:ext uri="{FF2B5EF4-FFF2-40B4-BE49-F238E27FC236}">
                      <a16:creationId xmlns:a16="http://schemas.microsoft.com/office/drawing/2014/main" id="{2AD4C359-F82A-A205-04BA-E329CBD883A4}"/>
                    </a:ext>
                  </a:extLst>
                </p:cNvPr>
                <p:cNvPicPr/>
                <p:nvPr/>
              </p:nvPicPr>
              <p:blipFill>
                <a:blip r:embed="rId242"/>
                <a:stretch>
                  <a:fillRect/>
                </a:stretch>
              </p:blipFill>
              <p:spPr>
                <a:xfrm>
                  <a:off x="8210696" y="2393946"/>
                  <a:ext cx="311760" cy="231120"/>
                </a:xfrm>
                <a:prstGeom prst="rect">
                  <a:avLst/>
                </a:prstGeom>
              </p:spPr>
            </p:pic>
          </mc:Fallback>
        </mc:AlternateContent>
        <mc:AlternateContent xmlns:mc="http://schemas.openxmlformats.org/markup-compatibility/2006">
          <mc:Choice xmlns:p14="http://schemas.microsoft.com/office/powerpoint/2010/main" Requires="p14">
            <p:contentPart p14:bwMode="auto" r:id="rId243">
              <p14:nvContentPartPr>
                <p14:cNvPr id="187" name="Ink 186">
                  <a:extLst>
                    <a:ext uri="{FF2B5EF4-FFF2-40B4-BE49-F238E27FC236}">
                      <a16:creationId xmlns:a16="http://schemas.microsoft.com/office/drawing/2014/main" id="{6A576BF4-F5FA-A0BF-4070-F0DEFF31210F}"/>
                    </a:ext>
                  </a:extLst>
                </p14:cNvPr>
                <p14:cNvContentPartPr/>
                <p14:nvPr/>
              </p14:nvContentPartPr>
              <p14:xfrm>
                <a:off x="8550176" y="2254266"/>
                <a:ext cx="169920" cy="181080"/>
              </p14:xfrm>
            </p:contentPart>
          </mc:Choice>
          <mc:Fallback>
            <p:pic>
              <p:nvPicPr>
                <p:cNvPr id="187" name="Ink 186">
                  <a:extLst>
                    <a:ext uri="{FF2B5EF4-FFF2-40B4-BE49-F238E27FC236}">
                      <a16:creationId xmlns:a16="http://schemas.microsoft.com/office/drawing/2014/main" id="{6A576BF4-F5FA-A0BF-4070-F0DEFF31210F}"/>
                    </a:ext>
                  </a:extLst>
                </p:cNvPr>
                <p:cNvPicPr/>
                <p:nvPr/>
              </p:nvPicPr>
              <p:blipFill>
                <a:blip r:embed="rId244"/>
                <a:stretch>
                  <a:fillRect/>
                </a:stretch>
              </p:blipFill>
              <p:spPr>
                <a:xfrm>
                  <a:off x="8541536" y="2245266"/>
                  <a:ext cx="18756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245">
              <p14:nvContentPartPr>
                <p14:cNvPr id="188" name="Ink 187">
                  <a:extLst>
                    <a:ext uri="{FF2B5EF4-FFF2-40B4-BE49-F238E27FC236}">
                      <a16:creationId xmlns:a16="http://schemas.microsoft.com/office/drawing/2014/main" id="{0B3FFB3F-B561-681E-3089-1ADCBDF97D66}"/>
                    </a:ext>
                  </a:extLst>
                </p14:cNvPr>
                <p14:cNvContentPartPr/>
                <p14:nvPr/>
              </p14:nvContentPartPr>
              <p14:xfrm>
                <a:off x="8621096" y="2274066"/>
                <a:ext cx="96840" cy="54000"/>
              </p14:xfrm>
            </p:contentPart>
          </mc:Choice>
          <mc:Fallback>
            <p:pic>
              <p:nvPicPr>
                <p:cNvPr id="188" name="Ink 187">
                  <a:extLst>
                    <a:ext uri="{FF2B5EF4-FFF2-40B4-BE49-F238E27FC236}">
                      <a16:creationId xmlns:a16="http://schemas.microsoft.com/office/drawing/2014/main" id="{0B3FFB3F-B561-681E-3089-1ADCBDF97D66}"/>
                    </a:ext>
                  </a:extLst>
                </p:cNvPr>
                <p:cNvPicPr/>
                <p:nvPr/>
              </p:nvPicPr>
              <p:blipFill>
                <a:blip r:embed="rId246"/>
                <a:stretch>
                  <a:fillRect/>
                </a:stretch>
              </p:blipFill>
              <p:spPr>
                <a:xfrm>
                  <a:off x="8612096" y="2265426"/>
                  <a:ext cx="11448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247">
              <p14:nvContentPartPr>
                <p14:cNvPr id="190" name="Ink 189">
                  <a:extLst>
                    <a:ext uri="{FF2B5EF4-FFF2-40B4-BE49-F238E27FC236}">
                      <a16:creationId xmlns:a16="http://schemas.microsoft.com/office/drawing/2014/main" id="{D5462300-D50B-9804-DBCE-75F1A55947FF}"/>
                    </a:ext>
                  </a:extLst>
                </p14:cNvPr>
                <p14:cNvContentPartPr/>
                <p14:nvPr/>
              </p14:nvContentPartPr>
              <p14:xfrm>
                <a:off x="6725696" y="3011706"/>
                <a:ext cx="81000" cy="116640"/>
              </p14:xfrm>
            </p:contentPart>
          </mc:Choice>
          <mc:Fallback>
            <p:pic>
              <p:nvPicPr>
                <p:cNvPr id="190" name="Ink 189">
                  <a:extLst>
                    <a:ext uri="{FF2B5EF4-FFF2-40B4-BE49-F238E27FC236}">
                      <a16:creationId xmlns:a16="http://schemas.microsoft.com/office/drawing/2014/main" id="{D5462300-D50B-9804-DBCE-75F1A55947FF}"/>
                    </a:ext>
                  </a:extLst>
                </p:cNvPr>
                <p:cNvPicPr/>
                <p:nvPr/>
              </p:nvPicPr>
              <p:blipFill>
                <a:blip r:embed="rId248"/>
                <a:stretch>
                  <a:fillRect/>
                </a:stretch>
              </p:blipFill>
              <p:spPr>
                <a:xfrm>
                  <a:off x="6716696" y="3003066"/>
                  <a:ext cx="98640" cy="134280"/>
                </a:xfrm>
                <a:prstGeom prst="rect">
                  <a:avLst/>
                </a:prstGeom>
              </p:spPr>
            </p:pic>
          </mc:Fallback>
        </mc:AlternateContent>
        <mc:AlternateContent xmlns:mc="http://schemas.openxmlformats.org/markup-compatibility/2006">
          <mc:Choice xmlns:p14="http://schemas.microsoft.com/office/powerpoint/2010/main" Requires="p14">
            <p:contentPart p14:bwMode="auto" r:id="rId249">
              <p14:nvContentPartPr>
                <p14:cNvPr id="191" name="Ink 190">
                  <a:extLst>
                    <a:ext uri="{FF2B5EF4-FFF2-40B4-BE49-F238E27FC236}">
                      <a16:creationId xmlns:a16="http://schemas.microsoft.com/office/drawing/2014/main" id="{75098C5C-B8B2-0A1E-0DBA-4913809FE764}"/>
                    </a:ext>
                  </a:extLst>
                </p14:cNvPr>
                <p14:cNvContentPartPr/>
                <p14:nvPr/>
              </p14:nvContentPartPr>
              <p14:xfrm>
                <a:off x="6719216" y="3014586"/>
                <a:ext cx="58680" cy="77760"/>
              </p14:xfrm>
            </p:contentPart>
          </mc:Choice>
          <mc:Fallback>
            <p:pic>
              <p:nvPicPr>
                <p:cNvPr id="191" name="Ink 190">
                  <a:extLst>
                    <a:ext uri="{FF2B5EF4-FFF2-40B4-BE49-F238E27FC236}">
                      <a16:creationId xmlns:a16="http://schemas.microsoft.com/office/drawing/2014/main" id="{75098C5C-B8B2-0A1E-0DBA-4913809FE764}"/>
                    </a:ext>
                  </a:extLst>
                </p:cNvPr>
                <p:cNvPicPr/>
                <p:nvPr/>
              </p:nvPicPr>
              <p:blipFill>
                <a:blip r:embed="rId250"/>
                <a:stretch>
                  <a:fillRect/>
                </a:stretch>
              </p:blipFill>
              <p:spPr>
                <a:xfrm>
                  <a:off x="6710216" y="3005586"/>
                  <a:ext cx="7632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251">
              <p14:nvContentPartPr>
                <p14:cNvPr id="193" name="Ink 192">
                  <a:extLst>
                    <a:ext uri="{FF2B5EF4-FFF2-40B4-BE49-F238E27FC236}">
                      <a16:creationId xmlns:a16="http://schemas.microsoft.com/office/drawing/2014/main" id="{40100F8F-9B5D-28D8-0CF9-60FB3718789C}"/>
                    </a:ext>
                  </a:extLst>
                </p14:cNvPr>
                <p14:cNvContentPartPr/>
                <p14:nvPr/>
              </p14:nvContentPartPr>
              <p14:xfrm>
                <a:off x="6686456" y="3265866"/>
                <a:ext cx="290160" cy="165240"/>
              </p14:xfrm>
            </p:contentPart>
          </mc:Choice>
          <mc:Fallback>
            <p:pic>
              <p:nvPicPr>
                <p:cNvPr id="193" name="Ink 192">
                  <a:extLst>
                    <a:ext uri="{FF2B5EF4-FFF2-40B4-BE49-F238E27FC236}">
                      <a16:creationId xmlns:a16="http://schemas.microsoft.com/office/drawing/2014/main" id="{40100F8F-9B5D-28D8-0CF9-60FB3718789C}"/>
                    </a:ext>
                  </a:extLst>
                </p:cNvPr>
                <p:cNvPicPr/>
                <p:nvPr/>
              </p:nvPicPr>
              <p:blipFill>
                <a:blip r:embed="rId252"/>
                <a:stretch>
                  <a:fillRect/>
                </a:stretch>
              </p:blipFill>
              <p:spPr>
                <a:xfrm>
                  <a:off x="6677456" y="3257226"/>
                  <a:ext cx="30780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253">
              <p14:nvContentPartPr>
                <p14:cNvPr id="194" name="Ink 193">
                  <a:extLst>
                    <a:ext uri="{FF2B5EF4-FFF2-40B4-BE49-F238E27FC236}">
                      <a16:creationId xmlns:a16="http://schemas.microsoft.com/office/drawing/2014/main" id="{2DE20658-82FD-FF6C-64F1-F44F792B5AE1}"/>
                    </a:ext>
                  </a:extLst>
                </p14:cNvPr>
                <p14:cNvContentPartPr/>
                <p14:nvPr/>
              </p14:nvContentPartPr>
              <p14:xfrm>
                <a:off x="6976256" y="3072906"/>
                <a:ext cx="33480" cy="111600"/>
              </p14:xfrm>
            </p:contentPart>
          </mc:Choice>
          <mc:Fallback>
            <p:pic>
              <p:nvPicPr>
                <p:cNvPr id="194" name="Ink 193">
                  <a:extLst>
                    <a:ext uri="{FF2B5EF4-FFF2-40B4-BE49-F238E27FC236}">
                      <a16:creationId xmlns:a16="http://schemas.microsoft.com/office/drawing/2014/main" id="{2DE20658-82FD-FF6C-64F1-F44F792B5AE1}"/>
                    </a:ext>
                  </a:extLst>
                </p:cNvPr>
                <p:cNvPicPr/>
                <p:nvPr/>
              </p:nvPicPr>
              <p:blipFill>
                <a:blip r:embed="rId254"/>
                <a:stretch>
                  <a:fillRect/>
                </a:stretch>
              </p:blipFill>
              <p:spPr>
                <a:xfrm>
                  <a:off x="6967616" y="3064266"/>
                  <a:ext cx="5112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255">
              <p14:nvContentPartPr>
                <p14:cNvPr id="195" name="Ink 194">
                  <a:extLst>
                    <a:ext uri="{FF2B5EF4-FFF2-40B4-BE49-F238E27FC236}">
                      <a16:creationId xmlns:a16="http://schemas.microsoft.com/office/drawing/2014/main" id="{B85DCCC3-A0EE-D786-4AB4-5830E0017B6A}"/>
                    </a:ext>
                  </a:extLst>
                </p14:cNvPr>
                <p14:cNvContentPartPr/>
                <p14:nvPr/>
              </p14:nvContentPartPr>
              <p14:xfrm>
                <a:off x="7036376" y="2887146"/>
                <a:ext cx="281880" cy="264240"/>
              </p14:xfrm>
            </p:contentPart>
          </mc:Choice>
          <mc:Fallback>
            <p:pic>
              <p:nvPicPr>
                <p:cNvPr id="195" name="Ink 194">
                  <a:extLst>
                    <a:ext uri="{FF2B5EF4-FFF2-40B4-BE49-F238E27FC236}">
                      <a16:creationId xmlns:a16="http://schemas.microsoft.com/office/drawing/2014/main" id="{B85DCCC3-A0EE-D786-4AB4-5830E0017B6A}"/>
                    </a:ext>
                  </a:extLst>
                </p:cNvPr>
                <p:cNvPicPr/>
                <p:nvPr/>
              </p:nvPicPr>
              <p:blipFill>
                <a:blip r:embed="rId256"/>
                <a:stretch>
                  <a:fillRect/>
                </a:stretch>
              </p:blipFill>
              <p:spPr>
                <a:xfrm>
                  <a:off x="7027736" y="2878146"/>
                  <a:ext cx="299520" cy="28188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196" name="Ink 195">
                  <a:extLst>
                    <a:ext uri="{FF2B5EF4-FFF2-40B4-BE49-F238E27FC236}">
                      <a16:creationId xmlns:a16="http://schemas.microsoft.com/office/drawing/2014/main" id="{D918F174-BFBF-6A4D-15F0-D3AF1C091EDE}"/>
                    </a:ext>
                  </a:extLst>
                </p14:cNvPr>
                <p14:cNvContentPartPr/>
                <p14:nvPr/>
              </p14:nvContentPartPr>
              <p14:xfrm>
                <a:off x="7328336" y="2653506"/>
                <a:ext cx="282960" cy="216000"/>
              </p14:xfrm>
            </p:contentPart>
          </mc:Choice>
          <mc:Fallback>
            <p:pic>
              <p:nvPicPr>
                <p:cNvPr id="196" name="Ink 195">
                  <a:extLst>
                    <a:ext uri="{FF2B5EF4-FFF2-40B4-BE49-F238E27FC236}">
                      <a16:creationId xmlns:a16="http://schemas.microsoft.com/office/drawing/2014/main" id="{D918F174-BFBF-6A4D-15F0-D3AF1C091EDE}"/>
                    </a:ext>
                  </a:extLst>
                </p:cNvPr>
                <p:cNvPicPr/>
                <p:nvPr/>
              </p:nvPicPr>
              <p:blipFill>
                <a:blip r:embed="rId258"/>
                <a:stretch>
                  <a:fillRect/>
                </a:stretch>
              </p:blipFill>
              <p:spPr>
                <a:xfrm>
                  <a:off x="7319336" y="2644506"/>
                  <a:ext cx="300600" cy="233640"/>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197" name="Ink 196">
                  <a:extLst>
                    <a:ext uri="{FF2B5EF4-FFF2-40B4-BE49-F238E27FC236}">
                      <a16:creationId xmlns:a16="http://schemas.microsoft.com/office/drawing/2014/main" id="{F114EC60-926A-EB23-BF73-89758ED040BD}"/>
                    </a:ext>
                  </a:extLst>
                </p14:cNvPr>
                <p14:cNvContentPartPr/>
                <p14:nvPr/>
              </p14:nvContentPartPr>
              <p14:xfrm>
                <a:off x="7682216" y="2614626"/>
                <a:ext cx="34200" cy="3240"/>
              </p14:xfrm>
            </p:contentPart>
          </mc:Choice>
          <mc:Fallback>
            <p:pic>
              <p:nvPicPr>
                <p:cNvPr id="197" name="Ink 196">
                  <a:extLst>
                    <a:ext uri="{FF2B5EF4-FFF2-40B4-BE49-F238E27FC236}">
                      <a16:creationId xmlns:a16="http://schemas.microsoft.com/office/drawing/2014/main" id="{F114EC60-926A-EB23-BF73-89758ED040BD}"/>
                    </a:ext>
                  </a:extLst>
                </p:cNvPr>
                <p:cNvPicPr/>
                <p:nvPr/>
              </p:nvPicPr>
              <p:blipFill>
                <a:blip r:embed="rId260"/>
                <a:stretch>
                  <a:fillRect/>
                </a:stretch>
              </p:blipFill>
              <p:spPr>
                <a:xfrm>
                  <a:off x="7673216" y="2605986"/>
                  <a:ext cx="51840" cy="20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61">
            <p14:nvContentPartPr>
              <p14:cNvPr id="199" name="Ink 198">
                <a:extLst>
                  <a:ext uri="{FF2B5EF4-FFF2-40B4-BE49-F238E27FC236}">
                    <a16:creationId xmlns:a16="http://schemas.microsoft.com/office/drawing/2014/main" id="{18A8A38A-B406-CA5E-DCEE-41086CD87355}"/>
                  </a:ext>
                </a:extLst>
              </p14:cNvPr>
              <p14:cNvContentPartPr/>
              <p14:nvPr/>
            </p14:nvContentPartPr>
            <p14:xfrm>
              <a:off x="318056" y="4690026"/>
              <a:ext cx="146160" cy="40320"/>
            </p14:xfrm>
          </p:contentPart>
        </mc:Choice>
        <mc:Fallback>
          <p:pic>
            <p:nvPicPr>
              <p:cNvPr id="199" name="Ink 198">
                <a:extLst>
                  <a:ext uri="{FF2B5EF4-FFF2-40B4-BE49-F238E27FC236}">
                    <a16:creationId xmlns:a16="http://schemas.microsoft.com/office/drawing/2014/main" id="{18A8A38A-B406-CA5E-DCEE-41086CD87355}"/>
                  </a:ext>
                </a:extLst>
              </p:cNvPr>
              <p:cNvPicPr/>
              <p:nvPr/>
            </p:nvPicPr>
            <p:blipFill>
              <a:blip r:embed="rId262"/>
              <a:stretch>
                <a:fillRect/>
              </a:stretch>
            </p:blipFill>
            <p:spPr>
              <a:xfrm>
                <a:off x="309416" y="4681026"/>
                <a:ext cx="163800" cy="57960"/>
              </a:xfrm>
              <a:prstGeom prst="rect">
                <a:avLst/>
              </a:prstGeom>
            </p:spPr>
          </p:pic>
        </mc:Fallback>
      </mc:AlternateContent>
      <p:grpSp>
        <p:nvGrpSpPr>
          <p:cNvPr id="222" name="Group 221">
            <a:extLst>
              <a:ext uri="{FF2B5EF4-FFF2-40B4-BE49-F238E27FC236}">
                <a16:creationId xmlns:a16="http://schemas.microsoft.com/office/drawing/2014/main" id="{FAF248BA-6F36-5AB5-7F39-E73DA66FF3D6}"/>
              </a:ext>
            </a:extLst>
          </p:cNvPr>
          <p:cNvGrpSpPr/>
          <p:nvPr/>
        </p:nvGrpSpPr>
        <p:grpSpPr>
          <a:xfrm>
            <a:off x="812696" y="6349266"/>
            <a:ext cx="1364760" cy="986040"/>
            <a:chOff x="812696" y="6349266"/>
            <a:chExt cx="1364760" cy="986040"/>
          </a:xfrm>
        </p:grpSpPr>
        <mc:AlternateContent xmlns:mc="http://schemas.openxmlformats.org/markup-compatibility/2006">
          <mc:Choice xmlns:p14="http://schemas.microsoft.com/office/powerpoint/2010/main" Requires="p14">
            <p:contentPart p14:bwMode="auto" r:id="rId263">
              <p14:nvContentPartPr>
                <p14:cNvPr id="200" name="Ink 199">
                  <a:extLst>
                    <a:ext uri="{FF2B5EF4-FFF2-40B4-BE49-F238E27FC236}">
                      <a16:creationId xmlns:a16="http://schemas.microsoft.com/office/drawing/2014/main" id="{C9135333-05EE-796D-206D-4CAB3E6C6BBC}"/>
                    </a:ext>
                  </a:extLst>
                </p14:cNvPr>
                <p14:cNvContentPartPr/>
                <p14:nvPr/>
              </p14:nvContentPartPr>
              <p14:xfrm>
                <a:off x="1678496" y="6460866"/>
                <a:ext cx="287280" cy="293760"/>
              </p14:xfrm>
            </p:contentPart>
          </mc:Choice>
          <mc:Fallback>
            <p:pic>
              <p:nvPicPr>
                <p:cNvPr id="200" name="Ink 199">
                  <a:extLst>
                    <a:ext uri="{FF2B5EF4-FFF2-40B4-BE49-F238E27FC236}">
                      <a16:creationId xmlns:a16="http://schemas.microsoft.com/office/drawing/2014/main" id="{C9135333-05EE-796D-206D-4CAB3E6C6BBC}"/>
                    </a:ext>
                  </a:extLst>
                </p:cNvPr>
                <p:cNvPicPr/>
                <p:nvPr/>
              </p:nvPicPr>
              <p:blipFill>
                <a:blip r:embed="rId264"/>
                <a:stretch>
                  <a:fillRect/>
                </a:stretch>
              </p:blipFill>
              <p:spPr>
                <a:xfrm>
                  <a:off x="1669496" y="6451866"/>
                  <a:ext cx="304920" cy="31140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201" name="Ink 200">
                  <a:extLst>
                    <a:ext uri="{FF2B5EF4-FFF2-40B4-BE49-F238E27FC236}">
                      <a16:creationId xmlns:a16="http://schemas.microsoft.com/office/drawing/2014/main" id="{6B849DCF-09B8-028D-5F74-F1FF83F7FCB7}"/>
                    </a:ext>
                  </a:extLst>
                </p14:cNvPr>
                <p14:cNvContentPartPr/>
                <p14:nvPr/>
              </p14:nvContentPartPr>
              <p14:xfrm>
                <a:off x="1932656" y="6457986"/>
                <a:ext cx="70920" cy="87480"/>
              </p14:xfrm>
            </p:contentPart>
          </mc:Choice>
          <mc:Fallback>
            <p:pic>
              <p:nvPicPr>
                <p:cNvPr id="201" name="Ink 200">
                  <a:extLst>
                    <a:ext uri="{FF2B5EF4-FFF2-40B4-BE49-F238E27FC236}">
                      <a16:creationId xmlns:a16="http://schemas.microsoft.com/office/drawing/2014/main" id="{6B849DCF-09B8-028D-5F74-F1FF83F7FCB7}"/>
                    </a:ext>
                  </a:extLst>
                </p:cNvPr>
                <p:cNvPicPr/>
                <p:nvPr/>
              </p:nvPicPr>
              <p:blipFill>
                <a:blip r:embed="rId266"/>
                <a:stretch>
                  <a:fillRect/>
                </a:stretch>
              </p:blipFill>
              <p:spPr>
                <a:xfrm>
                  <a:off x="1923656" y="6449346"/>
                  <a:ext cx="88560" cy="10512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202" name="Ink 201">
                  <a:extLst>
                    <a:ext uri="{FF2B5EF4-FFF2-40B4-BE49-F238E27FC236}">
                      <a16:creationId xmlns:a16="http://schemas.microsoft.com/office/drawing/2014/main" id="{CA520398-B2A6-A8C1-A713-41DCDA8430A8}"/>
                    </a:ext>
                  </a:extLst>
                </p14:cNvPr>
                <p14:cNvContentPartPr/>
                <p14:nvPr/>
              </p14:nvContentPartPr>
              <p14:xfrm>
                <a:off x="1942736" y="6474546"/>
                <a:ext cx="36720" cy="83520"/>
              </p14:xfrm>
            </p:contentPart>
          </mc:Choice>
          <mc:Fallback>
            <p:pic>
              <p:nvPicPr>
                <p:cNvPr id="202" name="Ink 201">
                  <a:extLst>
                    <a:ext uri="{FF2B5EF4-FFF2-40B4-BE49-F238E27FC236}">
                      <a16:creationId xmlns:a16="http://schemas.microsoft.com/office/drawing/2014/main" id="{CA520398-B2A6-A8C1-A713-41DCDA8430A8}"/>
                    </a:ext>
                  </a:extLst>
                </p:cNvPr>
                <p:cNvPicPr/>
                <p:nvPr/>
              </p:nvPicPr>
              <p:blipFill>
                <a:blip r:embed="rId268"/>
                <a:stretch>
                  <a:fillRect/>
                </a:stretch>
              </p:blipFill>
              <p:spPr>
                <a:xfrm>
                  <a:off x="1934096" y="6465906"/>
                  <a:ext cx="5436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269">
              <p14:nvContentPartPr>
                <p14:cNvPr id="203" name="Ink 202">
                  <a:extLst>
                    <a:ext uri="{FF2B5EF4-FFF2-40B4-BE49-F238E27FC236}">
                      <a16:creationId xmlns:a16="http://schemas.microsoft.com/office/drawing/2014/main" id="{704D5330-A5B3-2C2D-DD33-A0E2889D8E75}"/>
                    </a:ext>
                  </a:extLst>
                </p14:cNvPr>
                <p14:cNvContentPartPr/>
                <p14:nvPr/>
              </p14:nvContentPartPr>
              <p14:xfrm>
                <a:off x="812696" y="6685866"/>
                <a:ext cx="98280" cy="163800"/>
              </p14:xfrm>
            </p:contentPart>
          </mc:Choice>
          <mc:Fallback>
            <p:pic>
              <p:nvPicPr>
                <p:cNvPr id="203" name="Ink 202">
                  <a:extLst>
                    <a:ext uri="{FF2B5EF4-FFF2-40B4-BE49-F238E27FC236}">
                      <a16:creationId xmlns:a16="http://schemas.microsoft.com/office/drawing/2014/main" id="{704D5330-A5B3-2C2D-DD33-A0E2889D8E75}"/>
                    </a:ext>
                  </a:extLst>
                </p:cNvPr>
                <p:cNvPicPr/>
                <p:nvPr/>
              </p:nvPicPr>
              <p:blipFill>
                <a:blip r:embed="rId270"/>
                <a:stretch>
                  <a:fillRect/>
                </a:stretch>
              </p:blipFill>
              <p:spPr>
                <a:xfrm>
                  <a:off x="804056" y="6676866"/>
                  <a:ext cx="11592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204" name="Ink 203">
                  <a:extLst>
                    <a:ext uri="{FF2B5EF4-FFF2-40B4-BE49-F238E27FC236}">
                      <a16:creationId xmlns:a16="http://schemas.microsoft.com/office/drawing/2014/main" id="{C956178B-82E2-8ABC-5D23-CF9F82E8B1FF}"/>
                    </a:ext>
                  </a:extLst>
                </p14:cNvPr>
                <p14:cNvContentPartPr/>
                <p14:nvPr/>
              </p14:nvContentPartPr>
              <p14:xfrm>
                <a:off x="891176" y="6644826"/>
                <a:ext cx="81720" cy="87840"/>
              </p14:xfrm>
            </p:contentPart>
          </mc:Choice>
          <mc:Fallback>
            <p:pic>
              <p:nvPicPr>
                <p:cNvPr id="204" name="Ink 203">
                  <a:extLst>
                    <a:ext uri="{FF2B5EF4-FFF2-40B4-BE49-F238E27FC236}">
                      <a16:creationId xmlns:a16="http://schemas.microsoft.com/office/drawing/2014/main" id="{C956178B-82E2-8ABC-5D23-CF9F82E8B1FF}"/>
                    </a:ext>
                  </a:extLst>
                </p:cNvPr>
                <p:cNvPicPr/>
                <p:nvPr/>
              </p:nvPicPr>
              <p:blipFill>
                <a:blip r:embed="rId272"/>
                <a:stretch>
                  <a:fillRect/>
                </a:stretch>
              </p:blipFill>
              <p:spPr>
                <a:xfrm>
                  <a:off x="882176" y="6636186"/>
                  <a:ext cx="9936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273">
              <p14:nvContentPartPr>
                <p14:cNvPr id="205" name="Ink 204">
                  <a:extLst>
                    <a:ext uri="{FF2B5EF4-FFF2-40B4-BE49-F238E27FC236}">
                      <a16:creationId xmlns:a16="http://schemas.microsoft.com/office/drawing/2014/main" id="{58160480-8524-274A-39A3-19D7AFFB2E74}"/>
                    </a:ext>
                  </a:extLst>
                </p14:cNvPr>
                <p14:cNvContentPartPr/>
                <p14:nvPr/>
              </p14:nvContentPartPr>
              <p14:xfrm>
                <a:off x="1000976" y="6614946"/>
                <a:ext cx="98280" cy="87840"/>
              </p14:xfrm>
            </p:contentPart>
          </mc:Choice>
          <mc:Fallback>
            <p:pic>
              <p:nvPicPr>
                <p:cNvPr id="205" name="Ink 204">
                  <a:extLst>
                    <a:ext uri="{FF2B5EF4-FFF2-40B4-BE49-F238E27FC236}">
                      <a16:creationId xmlns:a16="http://schemas.microsoft.com/office/drawing/2014/main" id="{58160480-8524-274A-39A3-19D7AFFB2E74}"/>
                    </a:ext>
                  </a:extLst>
                </p:cNvPr>
                <p:cNvPicPr/>
                <p:nvPr/>
              </p:nvPicPr>
              <p:blipFill>
                <a:blip r:embed="rId274"/>
                <a:stretch>
                  <a:fillRect/>
                </a:stretch>
              </p:blipFill>
              <p:spPr>
                <a:xfrm>
                  <a:off x="991976" y="6605946"/>
                  <a:ext cx="11592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206" name="Ink 205">
                  <a:extLst>
                    <a:ext uri="{FF2B5EF4-FFF2-40B4-BE49-F238E27FC236}">
                      <a16:creationId xmlns:a16="http://schemas.microsoft.com/office/drawing/2014/main" id="{652E0468-1F00-C69E-09FB-5FC503E2440A}"/>
                    </a:ext>
                  </a:extLst>
                </p14:cNvPr>
                <p14:cNvContentPartPr/>
                <p14:nvPr/>
              </p14:nvContentPartPr>
              <p14:xfrm>
                <a:off x="1119776" y="6555186"/>
                <a:ext cx="91440" cy="129600"/>
              </p14:xfrm>
            </p:contentPart>
          </mc:Choice>
          <mc:Fallback>
            <p:pic>
              <p:nvPicPr>
                <p:cNvPr id="206" name="Ink 205">
                  <a:extLst>
                    <a:ext uri="{FF2B5EF4-FFF2-40B4-BE49-F238E27FC236}">
                      <a16:creationId xmlns:a16="http://schemas.microsoft.com/office/drawing/2014/main" id="{652E0468-1F00-C69E-09FB-5FC503E2440A}"/>
                    </a:ext>
                  </a:extLst>
                </p:cNvPr>
                <p:cNvPicPr/>
                <p:nvPr/>
              </p:nvPicPr>
              <p:blipFill>
                <a:blip r:embed="rId276"/>
                <a:stretch>
                  <a:fillRect/>
                </a:stretch>
              </p:blipFill>
              <p:spPr>
                <a:xfrm>
                  <a:off x="1111136" y="6546186"/>
                  <a:ext cx="109080" cy="147240"/>
                </a:xfrm>
                <a:prstGeom prst="rect">
                  <a:avLst/>
                </a:prstGeom>
              </p:spPr>
            </p:pic>
          </mc:Fallback>
        </mc:AlternateContent>
        <mc:AlternateContent xmlns:mc="http://schemas.openxmlformats.org/markup-compatibility/2006">
          <mc:Choice xmlns:p14="http://schemas.microsoft.com/office/powerpoint/2010/main" Requires="p14">
            <p:contentPart p14:bwMode="auto" r:id="rId277">
              <p14:nvContentPartPr>
                <p14:cNvPr id="207" name="Ink 206">
                  <a:extLst>
                    <a:ext uri="{FF2B5EF4-FFF2-40B4-BE49-F238E27FC236}">
                      <a16:creationId xmlns:a16="http://schemas.microsoft.com/office/drawing/2014/main" id="{239E7216-4973-595F-3CE9-8B193D3E9264}"/>
                    </a:ext>
                  </a:extLst>
                </p14:cNvPr>
                <p14:cNvContentPartPr/>
                <p14:nvPr/>
              </p14:nvContentPartPr>
              <p14:xfrm>
                <a:off x="1119416" y="6349266"/>
                <a:ext cx="255240" cy="166320"/>
              </p14:xfrm>
            </p:contentPart>
          </mc:Choice>
          <mc:Fallback>
            <p:pic>
              <p:nvPicPr>
                <p:cNvPr id="207" name="Ink 206">
                  <a:extLst>
                    <a:ext uri="{FF2B5EF4-FFF2-40B4-BE49-F238E27FC236}">
                      <a16:creationId xmlns:a16="http://schemas.microsoft.com/office/drawing/2014/main" id="{239E7216-4973-595F-3CE9-8B193D3E9264}"/>
                    </a:ext>
                  </a:extLst>
                </p:cNvPr>
                <p:cNvPicPr/>
                <p:nvPr/>
              </p:nvPicPr>
              <p:blipFill>
                <a:blip r:embed="rId278"/>
                <a:stretch>
                  <a:fillRect/>
                </a:stretch>
              </p:blipFill>
              <p:spPr>
                <a:xfrm>
                  <a:off x="1110416" y="6340266"/>
                  <a:ext cx="27288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279">
              <p14:nvContentPartPr>
                <p14:cNvPr id="208" name="Ink 207">
                  <a:extLst>
                    <a:ext uri="{FF2B5EF4-FFF2-40B4-BE49-F238E27FC236}">
                      <a16:creationId xmlns:a16="http://schemas.microsoft.com/office/drawing/2014/main" id="{09D01592-29C1-3E95-1F3B-A156A99E012A}"/>
                    </a:ext>
                  </a:extLst>
                </p14:cNvPr>
                <p14:cNvContentPartPr/>
                <p14:nvPr/>
              </p14:nvContentPartPr>
              <p14:xfrm>
                <a:off x="1156856" y="6834186"/>
                <a:ext cx="74880" cy="85680"/>
              </p14:xfrm>
            </p:contentPart>
          </mc:Choice>
          <mc:Fallback>
            <p:pic>
              <p:nvPicPr>
                <p:cNvPr id="208" name="Ink 207">
                  <a:extLst>
                    <a:ext uri="{FF2B5EF4-FFF2-40B4-BE49-F238E27FC236}">
                      <a16:creationId xmlns:a16="http://schemas.microsoft.com/office/drawing/2014/main" id="{09D01592-29C1-3E95-1F3B-A156A99E012A}"/>
                    </a:ext>
                  </a:extLst>
                </p:cNvPr>
                <p:cNvPicPr/>
                <p:nvPr/>
              </p:nvPicPr>
              <p:blipFill>
                <a:blip r:embed="rId280"/>
                <a:stretch>
                  <a:fillRect/>
                </a:stretch>
              </p:blipFill>
              <p:spPr>
                <a:xfrm>
                  <a:off x="1147856" y="6825186"/>
                  <a:ext cx="9252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281">
              <p14:nvContentPartPr>
                <p14:cNvPr id="209" name="Ink 208">
                  <a:extLst>
                    <a:ext uri="{FF2B5EF4-FFF2-40B4-BE49-F238E27FC236}">
                      <a16:creationId xmlns:a16="http://schemas.microsoft.com/office/drawing/2014/main" id="{5D668646-801C-93F9-67F1-333966B81FB3}"/>
                    </a:ext>
                  </a:extLst>
                </p14:cNvPr>
                <p14:cNvContentPartPr/>
                <p14:nvPr/>
              </p14:nvContentPartPr>
              <p14:xfrm>
                <a:off x="1203296" y="6698466"/>
                <a:ext cx="115920" cy="147960"/>
              </p14:xfrm>
            </p:contentPart>
          </mc:Choice>
          <mc:Fallback>
            <p:pic>
              <p:nvPicPr>
                <p:cNvPr id="209" name="Ink 208">
                  <a:extLst>
                    <a:ext uri="{FF2B5EF4-FFF2-40B4-BE49-F238E27FC236}">
                      <a16:creationId xmlns:a16="http://schemas.microsoft.com/office/drawing/2014/main" id="{5D668646-801C-93F9-67F1-333966B81FB3}"/>
                    </a:ext>
                  </a:extLst>
                </p:cNvPr>
                <p:cNvPicPr/>
                <p:nvPr/>
              </p:nvPicPr>
              <p:blipFill>
                <a:blip r:embed="rId282"/>
                <a:stretch>
                  <a:fillRect/>
                </a:stretch>
              </p:blipFill>
              <p:spPr>
                <a:xfrm>
                  <a:off x="1194296" y="6689466"/>
                  <a:ext cx="13356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283">
              <p14:nvContentPartPr>
                <p14:cNvPr id="210" name="Ink 209">
                  <a:extLst>
                    <a:ext uri="{FF2B5EF4-FFF2-40B4-BE49-F238E27FC236}">
                      <a16:creationId xmlns:a16="http://schemas.microsoft.com/office/drawing/2014/main" id="{883B4027-D85B-555B-62D2-10EE54EEE67E}"/>
                    </a:ext>
                  </a:extLst>
                </p14:cNvPr>
                <p14:cNvContentPartPr/>
                <p14:nvPr/>
              </p14:nvContentPartPr>
              <p14:xfrm>
                <a:off x="1231016" y="6673266"/>
                <a:ext cx="153000" cy="128880"/>
              </p14:xfrm>
            </p:contentPart>
          </mc:Choice>
          <mc:Fallback>
            <p:pic>
              <p:nvPicPr>
                <p:cNvPr id="210" name="Ink 209">
                  <a:extLst>
                    <a:ext uri="{FF2B5EF4-FFF2-40B4-BE49-F238E27FC236}">
                      <a16:creationId xmlns:a16="http://schemas.microsoft.com/office/drawing/2014/main" id="{883B4027-D85B-555B-62D2-10EE54EEE67E}"/>
                    </a:ext>
                  </a:extLst>
                </p:cNvPr>
                <p:cNvPicPr/>
                <p:nvPr/>
              </p:nvPicPr>
              <p:blipFill>
                <a:blip r:embed="rId284"/>
                <a:stretch>
                  <a:fillRect/>
                </a:stretch>
              </p:blipFill>
              <p:spPr>
                <a:xfrm>
                  <a:off x="1222016" y="6664626"/>
                  <a:ext cx="170640" cy="146520"/>
                </a:xfrm>
                <a:prstGeom prst="rect">
                  <a:avLst/>
                </a:prstGeom>
              </p:spPr>
            </p:pic>
          </mc:Fallback>
        </mc:AlternateContent>
        <mc:AlternateContent xmlns:mc="http://schemas.openxmlformats.org/markup-compatibility/2006">
          <mc:Choice xmlns:p14="http://schemas.microsoft.com/office/powerpoint/2010/main" Requires="p14">
            <p:contentPart p14:bwMode="auto" r:id="rId285">
              <p14:nvContentPartPr>
                <p14:cNvPr id="213" name="Ink 212">
                  <a:extLst>
                    <a:ext uri="{FF2B5EF4-FFF2-40B4-BE49-F238E27FC236}">
                      <a16:creationId xmlns:a16="http://schemas.microsoft.com/office/drawing/2014/main" id="{4BB5029F-3A4B-93C9-D019-8D0F402F521F}"/>
                    </a:ext>
                  </a:extLst>
                </p14:cNvPr>
                <p14:cNvContentPartPr/>
                <p14:nvPr/>
              </p14:nvContentPartPr>
              <p14:xfrm>
                <a:off x="1419656" y="6385266"/>
                <a:ext cx="221760" cy="302760"/>
              </p14:xfrm>
            </p:contentPart>
          </mc:Choice>
          <mc:Fallback>
            <p:pic>
              <p:nvPicPr>
                <p:cNvPr id="213" name="Ink 212">
                  <a:extLst>
                    <a:ext uri="{FF2B5EF4-FFF2-40B4-BE49-F238E27FC236}">
                      <a16:creationId xmlns:a16="http://schemas.microsoft.com/office/drawing/2014/main" id="{4BB5029F-3A4B-93C9-D019-8D0F402F521F}"/>
                    </a:ext>
                  </a:extLst>
                </p:cNvPr>
                <p:cNvPicPr/>
                <p:nvPr/>
              </p:nvPicPr>
              <p:blipFill>
                <a:blip r:embed="rId286"/>
                <a:stretch>
                  <a:fillRect/>
                </a:stretch>
              </p:blipFill>
              <p:spPr>
                <a:xfrm>
                  <a:off x="1411016" y="6376266"/>
                  <a:ext cx="239400" cy="320400"/>
                </a:xfrm>
                <a:prstGeom prst="rect">
                  <a:avLst/>
                </a:prstGeom>
              </p:spPr>
            </p:pic>
          </mc:Fallback>
        </mc:AlternateContent>
        <mc:AlternateContent xmlns:mc="http://schemas.openxmlformats.org/markup-compatibility/2006">
          <mc:Choice xmlns:p14="http://schemas.microsoft.com/office/powerpoint/2010/main" Requires="p14">
            <p:contentPart p14:bwMode="auto" r:id="rId287">
              <p14:nvContentPartPr>
                <p14:cNvPr id="214" name="Ink 213">
                  <a:extLst>
                    <a:ext uri="{FF2B5EF4-FFF2-40B4-BE49-F238E27FC236}">
                      <a16:creationId xmlns:a16="http://schemas.microsoft.com/office/drawing/2014/main" id="{3A1E6758-FC03-6352-FE9B-B577AC45A6BD}"/>
                    </a:ext>
                  </a:extLst>
                </p14:cNvPr>
                <p14:cNvContentPartPr/>
                <p14:nvPr/>
              </p14:nvContentPartPr>
              <p14:xfrm>
                <a:off x="1480496" y="7179786"/>
                <a:ext cx="105480" cy="155520"/>
              </p14:xfrm>
            </p:contentPart>
          </mc:Choice>
          <mc:Fallback>
            <p:pic>
              <p:nvPicPr>
                <p:cNvPr id="214" name="Ink 213">
                  <a:extLst>
                    <a:ext uri="{FF2B5EF4-FFF2-40B4-BE49-F238E27FC236}">
                      <a16:creationId xmlns:a16="http://schemas.microsoft.com/office/drawing/2014/main" id="{3A1E6758-FC03-6352-FE9B-B577AC45A6BD}"/>
                    </a:ext>
                  </a:extLst>
                </p:cNvPr>
                <p:cNvPicPr/>
                <p:nvPr/>
              </p:nvPicPr>
              <p:blipFill>
                <a:blip r:embed="rId288"/>
                <a:stretch>
                  <a:fillRect/>
                </a:stretch>
              </p:blipFill>
              <p:spPr>
                <a:xfrm>
                  <a:off x="1471496" y="7171146"/>
                  <a:ext cx="12312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215" name="Ink 214">
                  <a:extLst>
                    <a:ext uri="{FF2B5EF4-FFF2-40B4-BE49-F238E27FC236}">
                      <a16:creationId xmlns:a16="http://schemas.microsoft.com/office/drawing/2014/main" id="{76A56856-5B0D-CF01-FB9D-ECD0B0286EC2}"/>
                    </a:ext>
                  </a:extLst>
                </p14:cNvPr>
                <p14:cNvContentPartPr/>
                <p14:nvPr/>
              </p14:nvContentPartPr>
              <p14:xfrm>
                <a:off x="1470416" y="7045866"/>
                <a:ext cx="202320" cy="191880"/>
              </p14:xfrm>
            </p:contentPart>
          </mc:Choice>
          <mc:Fallback>
            <p:pic>
              <p:nvPicPr>
                <p:cNvPr id="215" name="Ink 214">
                  <a:extLst>
                    <a:ext uri="{FF2B5EF4-FFF2-40B4-BE49-F238E27FC236}">
                      <a16:creationId xmlns:a16="http://schemas.microsoft.com/office/drawing/2014/main" id="{76A56856-5B0D-CF01-FB9D-ECD0B0286EC2}"/>
                    </a:ext>
                  </a:extLst>
                </p:cNvPr>
                <p:cNvPicPr/>
                <p:nvPr/>
              </p:nvPicPr>
              <p:blipFill>
                <a:blip r:embed="rId290"/>
                <a:stretch>
                  <a:fillRect/>
                </a:stretch>
              </p:blipFill>
              <p:spPr>
                <a:xfrm>
                  <a:off x="1461776" y="7037226"/>
                  <a:ext cx="21996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291">
              <p14:nvContentPartPr>
                <p14:cNvPr id="218" name="Ink 217">
                  <a:extLst>
                    <a:ext uri="{FF2B5EF4-FFF2-40B4-BE49-F238E27FC236}">
                      <a16:creationId xmlns:a16="http://schemas.microsoft.com/office/drawing/2014/main" id="{0C80D1FC-95CD-1235-930D-4A398C11EB10}"/>
                    </a:ext>
                  </a:extLst>
                </p14:cNvPr>
                <p14:cNvContentPartPr/>
                <p14:nvPr/>
              </p14:nvContentPartPr>
              <p14:xfrm>
                <a:off x="1693616" y="6979986"/>
                <a:ext cx="84960" cy="100080"/>
              </p14:xfrm>
            </p:contentPart>
          </mc:Choice>
          <mc:Fallback>
            <p:pic>
              <p:nvPicPr>
                <p:cNvPr id="218" name="Ink 217">
                  <a:extLst>
                    <a:ext uri="{FF2B5EF4-FFF2-40B4-BE49-F238E27FC236}">
                      <a16:creationId xmlns:a16="http://schemas.microsoft.com/office/drawing/2014/main" id="{0C80D1FC-95CD-1235-930D-4A398C11EB10}"/>
                    </a:ext>
                  </a:extLst>
                </p:cNvPr>
                <p:cNvPicPr/>
                <p:nvPr/>
              </p:nvPicPr>
              <p:blipFill>
                <a:blip r:embed="rId292"/>
                <a:stretch>
                  <a:fillRect/>
                </a:stretch>
              </p:blipFill>
              <p:spPr>
                <a:xfrm>
                  <a:off x="1684616" y="6970986"/>
                  <a:ext cx="10260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293">
              <p14:nvContentPartPr>
                <p14:cNvPr id="219" name="Ink 218">
                  <a:extLst>
                    <a:ext uri="{FF2B5EF4-FFF2-40B4-BE49-F238E27FC236}">
                      <a16:creationId xmlns:a16="http://schemas.microsoft.com/office/drawing/2014/main" id="{7E887588-C249-05CA-46A9-6B5D8F67CAB2}"/>
                    </a:ext>
                  </a:extLst>
                </p14:cNvPr>
                <p14:cNvContentPartPr/>
                <p14:nvPr/>
              </p14:nvContentPartPr>
              <p14:xfrm>
                <a:off x="1805936" y="6931026"/>
                <a:ext cx="197280" cy="70200"/>
              </p14:xfrm>
            </p:contentPart>
          </mc:Choice>
          <mc:Fallback>
            <p:pic>
              <p:nvPicPr>
                <p:cNvPr id="219" name="Ink 218">
                  <a:extLst>
                    <a:ext uri="{FF2B5EF4-FFF2-40B4-BE49-F238E27FC236}">
                      <a16:creationId xmlns:a16="http://schemas.microsoft.com/office/drawing/2014/main" id="{7E887588-C249-05CA-46A9-6B5D8F67CAB2}"/>
                    </a:ext>
                  </a:extLst>
                </p:cNvPr>
                <p:cNvPicPr/>
                <p:nvPr/>
              </p:nvPicPr>
              <p:blipFill>
                <a:blip r:embed="rId294"/>
                <a:stretch>
                  <a:fillRect/>
                </a:stretch>
              </p:blipFill>
              <p:spPr>
                <a:xfrm>
                  <a:off x="1796936" y="6922386"/>
                  <a:ext cx="214920" cy="87840"/>
                </a:xfrm>
                <a:prstGeom prst="rect">
                  <a:avLst/>
                </a:prstGeom>
              </p:spPr>
            </p:pic>
          </mc:Fallback>
        </mc:AlternateContent>
        <mc:AlternateContent xmlns:mc="http://schemas.openxmlformats.org/markup-compatibility/2006">
          <mc:Choice xmlns:p14="http://schemas.microsoft.com/office/powerpoint/2010/main" Requires="p14">
            <p:contentPart p14:bwMode="auto" r:id="rId295">
              <p14:nvContentPartPr>
                <p14:cNvPr id="220" name="Ink 219">
                  <a:extLst>
                    <a:ext uri="{FF2B5EF4-FFF2-40B4-BE49-F238E27FC236}">
                      <a16:creationId xmlns:a16="http://schemas.microsoft.com/office/drawing/2014/main" id="{10B4185C-88FF-BA31-80EC-85DB1779FD61}"/>
                    </a:ext>
                  </a:extLst>
                </p14:cNvPr>
                <p14:cNvContentPartPr/>
                <p14:nvPr/>
              </p14:nvContentPartPr>
              <p14:xfrm>
                <a:off x="1888376" y="6885306"/>
                <a:ext cx="52920" cy="19080"/>
              </p14:xfrm>
            </p:contentPart>
          </mc:Choice>
          <mc:Fallback>
            <p:pic>
              <p:nvPicPr>
                <p:cNvPr id="220" name="Ink 219">
                  <a:extLst>
                    <a:ext uri="{FF2B5EF4-FFF2-40B4-BE49-F238E27FC236}">
                      <a16:creationId xmlns:a16="http://schemas.microsoft.com/office/drawing/2014/main" id="{10B4185C-88FF-BA31-80EC-85DB1779FD61}"/>
                    </a:ext>
                  </a:extLst>
                </p:cNvPr>
                <p:cNvPicPr/>
                <p:nvPr/>
              </p:nvPicPr>
              <p:blipFill>
                <a:blip r:embed="rId296"/>
                <a:stretch>
                  <a:fillRect/>
                </a:stretch>
              </p:blipFill>
              <p:spPr>
                <a:xfrm>
                  <a:off x="1879736" y="6876306"/>
                  <a:ext cx="70560" cy="36720"/>
                </a:xfrm>
                <a:prstGeom prst="rect">
                  <a:avLst/>
                </a:prstGeom>
              </p:spPr>
            </p:pic>
          </mc:Fallback>
        </mc:AlternateContent>
        <mc:AlternateContent xmlns:mc="http://schemas.openxmlformats.org/markup-compatibility/2006">
          <mc:Choice xmlns:p14="http://schemas.microsoft.com/office/powerpoint/2010/main" Requires="p14">
            <p:contentPart p14:bwMode="auto" r:id="rId297">
              <p14:nvContentPartPr>
                <p14:cNvPr id="221" name="Ink 220">
                  <a:extLst>
                    <a:ext uri="{FF2B5EF4-FFF2-40B4-BE49-F238E27FC236}">
                      <a16:creationId xmlns:a16="http://schemas.microsoft.com/office/drawing/2014/main" id="{FCCC77BE-91DC-355A-1085-01AF134114BC}"/>
                    </a:ext>
                  </a:extLst>
                </p14:cNvPr>
                <p14:cNvContentPartPr/>
                <p14:nvPr/>
              </p14:nvContentPartPr>
              <p14:xfrm>
                <a:off x="2018336" y="6821586"/>
                <a:ext cx="159120" cy="131400"/>
              </p14:xfrm>
            </p:contentPart>
          </mc:Choice>
          <mc:Fallback>
            <p:pic>
              <p:nvPicPr>
                <p:cNvPr id="221" name="Ink 220">
                  <a:extLst>
                    <a:ext uri="{FF2B5EF4-FFF2-40B4-BE49-F238E27FC236}">
                      <a16:creationId xmlns:a16="http://schemas.microsoft.com/office/drawing/2014/main" id="{FCCC77BE-91DC-355A-1085-01AF134114BC}"/>
                    </a:ext>
                  </a:extLst>
                </p:cNvPr>
                <p:cNvPicPr/>
                <p:nvPr/>
              </p:nvPicPr>
              <p:blipFill>
                <a:blip r:embed="rId298"/>
                <a:stretch>
                  <a:fillRect/>
                </a:stretch>
              </p:blipFill>
              <p:spPr>
                <a:xfrm>
                  <a:off x="2009696" y="6812586"/>
                  <a:ext cx="176760" cy="149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9">
            <p14:nvContentPartPr>
              <p14:cNvPr id="223" name="Ink 222">
                <a:extLst>
                  <a:ext uri="{FF2B5EF4-FFF2-40B4-BE49-F238E27FC236}">
                    <a16:creationId xmlns:a16="http://schemas.microsoft.com/office/drawing/2014/main" id="{25BD88B3-0023-E091-2C9C-15876D0AC441}"/>
                  </a:ext>
                </a:extLst>
              </p14:cNvPr>
              <p14:cNvContentPartPr/>
              <p14:nvPr/>
            </p14:nvContentPartPr>
            <p14:xfrm>
              <a:off x="2689376" y="6441426"/>
              <a:ext cx="23760" cy="28800"/>
            </p14:xfrm>
          </p:contentPart>
        </mc:Choice>
        <mc:Fallback>
          <p:pic>
            <p:nvPicPr>
              <p:cNvPr id="223" name="Ink 222">
                <a:extLst>
                  <a:ext uri="{FF2B5EF4-FFF2-40B4-BE49-F238E27FC236}">
                    <a16:creationId xmlns:a16="http://schemas.microsoft.com/office/drawing/2014/main" id="{25BD88B3-0023-E091-2C9C-15876D0AC441}"/>
                  </a:ext>
                </a:extLst>
              </p:cNvPr>
              <p:cNvPicPr/>
              <p:nvPr/>
            </p:nvPicPr>
            <p:blipFill>
              <a:blip r:embed="rId300"/>
              <a:stretch>
                <a:fillRect/>
              </a:stretch>
            </p:blipFill>
            <p:spPr>
              <a:xfrm>
                <a:off x="2680376" y="6432786"/>
                <a:ext cx="41400" cy="46440"/>
              </a:xfrm>
              <a:prstGeom prst="rect">
                <a:avLst/>
              </a:prstGeom>
            </p:spPr>
          </p:pic>
        </mc:Fallback>
      </mc:AlternateContent>
      <p:grpSp>
        <p:nvGrpSpPr>
          <p:cNvPr id="232" name="Group 231">
            <a:extLst>
              <a:ext uri="{FF2B5EF4-FFF2-40B4-BE49-F238E27FC236}">
                <a16:creationId xmlns:a16="http://schemas.microsoft.com/office/drawing/2014/main" id="{21E6C9D8-9155-F829-1081-BE0AF9DD18E8}"/>
              </a:ext>
            </a:extLst>
          </p:cNvPr>
          <p:cNvGrpSpPr/>
          <p:nvPr/>
        </p:nvGrpSpPr>
        <p:grpSpPr>
          <a:xfrm>
            <a:off x="3823736" y="6432426"/>
            <a:ext cx="585000" cy="759600"/>
            <a:chOff x="3823736" y="6432426"/>
            <a:chExt cx="585000" cy="759600"/>
          </a:xfrm>
        </p:grpSpPr>
        <mc:AlternateContent xmlns:mc="http://schemas.openxmlformats.org/markup-compatibility/2006">
          <mc:Choice xmlns:p14="http://schemas.microsoft.com/office/powerpoint/2010/main" Requires="p14">
            <p:contentPart p14:bwMode="auto" r:id="rId301">
              <p14:nvContentPartPr>
                <p14:cNvPr id="224" name="Ink 223">
                  <a:extLst>
                    <a:ext uri="{FF2B5EF4-FFF2-40B4-BE49-F238E27FC236}">
                      <a16:creationId xmlns:a16="http://schemas.microsoft.com/office/drawing/2014/main" id="{C93DAD0C-3656-475A-3BC6-5E2715C3797C}"/>
                    </a:ext>
                  </a:extLst>
                </p14:cNvPr>
                <p14:cNvContentPartPr/>
                <p14:nvPr/>
              </p14:nvContentPartPr>
              <p14:xfrm>
                <a:off x="3823736" y="6432426"/>
                <a:ext cx="69840" cy="386280"/>
              </p14:xfrm>
            </p:contentPart>
          </mc:Choice>
          <mc:Fallback>
            <p:pic>
              <p:nvPicPr>
                <p:cNvPr id="224" name="Ink 223">
                  <a:extLst>
                    <a:ext uri="{FF2B5EF4-FFF2-40B4-BE49-F238E27FC236}">
                      <a16:creationId xmlns:a16="http://schemas.microsoft.com/office/drawing/2014/main" id="{C93DAD0C-3656-475A-3BC6-5E2715C3797C}"/>
                    </a:ext>
                  </a:extLst>
                </p:cNvPr>
                <p:cNvPicPr/>
                <p:nvPr/>
              </p:nvPicPr>
              <p:blipFill>
                <a:blip r:embed="rId302"/>
                <a:stretch>
                  <a:fillRect/>
                </a:stretch>
              </p:blipFill>
              <p:spPr>
                <a:xfrm>
                  <a:off x="3815096" y="6423786"/>
                  <a:ext cx="87480" cy="403920"/>
                </a:xfrm>
                <a:prstGeom prst="rect">
                  <a:avLst/>
                </a:prstGeom>
              </p:spPr>
            </p:pic>
          </mc:Fallback>
        </mc:AlternateContent>
        <mc:AlternateContent xmlns:mc="http://schemas.openxmlformats.org/markup-compatibility/2006">
          <mc:Choice xmlns:p14="http://schemas.microsoft.com/office/powerpoint/2010/main" Requires="p14">
            <p:contentPart p14:bwMode="auto" r:id="rId303">
              <p14:nvContentPartPr>
                <p14:cNvPr id="225" name="Ink 224">
                  <a:extLst>
                    <a:ext uri="{FF2B5EF4-FFF2-40B4-BE49-F238E27FC236}">
                      <a16:creationId xmlns:a16="http://schemas.microsoft.com/office/drawing/2014/main" id="{C74059AF-0634-D556-6EC3-04AAC48062C6}"/>
                    </a:ext>
                  </a:extLst>
                </p14:cNvPr>
                <p14:cNvContentPartPr/>
                <p14:nvPr/>
              </p14:nvContentPartPr>
              <p14:xfrm>
                <a:off x="3842456" y="7036146"/>
                <a:ext cx="54000" cy="155880"/>
              </p14:xfrm>
            </p:contentPart>
          </mc:Choice>
          <mc:Fallback>
            <p:pic>
              <p:nvPicPr>
                <p:cNvPr id="225" name="Ink 224">
                  <a:extLst>
                    <a:ext uri="{FF2B5EF4-FFF2-40B4-BE49-F238E27FC236}">
                      <a16:creationId xmlns:a16="http://schemas.microsoft.com/office/drawing/2014/main" id="{C74059AF-0634-D556-6EC3-04AAC48062C6}"/>
                    </a:ext>
                  </a:extLst>
                </p:cNvPr>
                <p:cNvPicPr/>
                <p:nvPr/>
              </p:nvPicPr>
              <p:blipFill>
                <a:blip r:embed="rId304"/>
                <a:stretch>
                  <a:fillRect/>
                </a:stretch>
              </p:blipFill>
              <p:spPr>
                <a:xfrm>
                  <a:off x="3833456" y="7027506"/>
                  <a:ext cx="7164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305">
              <p14:nvContentPartPr>
                <p14:cNvPr id="226" name="Ink 225">
                  <a:extLst>
                    <a:ext uri="{FF2B5EF4-FFF2-40B4-BE49-F238E27FC236}">
                      <a16:creationId xmlns:a16="http://schemas.microsoft.com/office/drawing/2014/main" id="{29122719-B032-70C3-AE90-4191231F702F}"/>
                    </a:ext>
                  </a:extLst>
                </p14:cNvPr>
                <p14:cNvContentPartPr/>
                <p14:nvPr/>
              </p14:nvContentPartPr>
              <p14:xfrm>
                <a:off x="3849656" y="7050186"/>
                <a:ext cx="148320" cy="30600"/>
              </p14:xfrm>
            </p:contentPart>
          </mc:Choice>
          <mc:Fallback>
            <p:pic>
              <p:nvPicPr>
                <p:cNvPr id="226" name="Ink 225">
                  <a:extLst>
                    <a:ext uri="{FF2B5EF4-FFF2-40B4-BE49-F238E27FC236}">
                      <a16:creationId xmlns:a16="http://schemas.microsoft.com/office/drawing/2014/main" id="{29122719-B032-70C3-AE90-4191231F702F}"/>
                    </a:ext>
                  </a:extLst>
                </p:cNvPr>
                <p:cNvPicPr/>
                <p:nvPr/>
              </p:nvPicPr>
              <p:blipFill>
                <a:blip r:embed="rId306"/>
                <a:stretch>
                  <a:fillRect/>
                </a:stretch>
              </p:blipFill>
              <p:spPr>
                <a:xfrm>
                  <a:off x="3841016" y="7041186"/>
                  <a:ext cx="165960" cy="48240"/>
                </a:xfrm>
                <a:prstGeom prst="rect">
                  <a:avLst/>
                </a:prstGeom>
              </p:spPr>
            </p:pic>
          </mc:Fallback>
        </mc:AlternateContent>
        <mc:AlternateContent xmlns:mc="http://schemas.openxmlformats.org/markup-compatibility/2006">
          <mc:Choice xmlns:p14="http://schemas.microsoft.com/office/powerpoint/2010/main" Requires="p14">
            <p:contentPart p14:bwMode="auto" r:id="rId307">
              <p14:nvContentPartPr>
                <p14:cNvPr id="227" name="Ink 226">
                  <a:extLst>
                    <a:ext uri="{FF2B5EF4-FFF2-40B4-BE49-F238E27FC236}">
                      <a16:creationId xmlns:a16="http://schemas.microsoft.com/office/drawing/2014/main" id="{30F251FA-49BC-0B00-6A12-789957A72AF0}"/>
                    </a:ext>
                  </a:extLst>
                </p14:cNvPr>
                <p14:cNvContentPartPr/>
                <p14:nvPr/>
              </p14:nvContentPartPr>
              <p14:xfrm>
                <a:off x="3923456" y="6925626"/>
                <a:ext cx="97560" cy="152640"/>
              </p14:xfrm>
            </p:contentPart>
          </mc:Choice>
          <mc:Fallback>
            <p:pic>
              <p:nvPicPr>
                <p:cNvPr id="227" name="Ink 226">
                  <a:extLst>
                    <a:ext uri="{FF2B5EF4-FFF2-40B4-BE49-F238E27FC236}">
                      <a16:creationId xmlns:a16="http://schemas.microsoft.com/office/drawing/2014/main" id="{30F251FA-49BC-0B00-6A12-789957A72AF0}"/>
                    </a:ext>
                  </a:extLst>
                </p:cNvPr>
                <p:cNvPicPr/>
                <p:nvPr/>
              </p:nvPicPr>
              <p:blipFill>
                <a:blip r:embed="rId308"/>
                <a:stretch>
                  <a:fillRect/>
                </a:stretch>
              </p:blipFill>
              <p:spPr>
                <a:xfrm>
                  <a:off x="3914456" y="6916986"/>
                  <a:ext cx="11520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309">
              <p14:nvContentPartPr>
                <p14:cNvPr id="228" name="Ink 227">
                  <a:extLst>
                    <a:ext uri="{FF2B5EF4-FFF2-40B4-BE49-F238E27FC236}">
                      <a16:creationId xmlns:a16="http://schemas.microsoft.com/office/drawing/2014/main" id="{2627E6B5-1D7F-666B-0BDE-9F736415476D}"/>
                    </a:ext>
                  </a:extLst>
                </p14:cNvPr>
                <p14:cNvContentPartPr/>
                <p14:nvPr/>
              </p14:nvContentPartPr>
              <p14:xfrm>
                <a:off x="4092296" y="6862986"/>
                <a:ext cx="211320" cy="197640"/>
              </p14:xfrm>
            </p:contentPart>
          </mc:Choice>
          <mc:Fallback>
            <p:pic>
              <p:nvPicPr>
                <p:cNvPr id="228" name="Ink 227">
                  <a:extLst>
                    <a:ext uri="{FF2B5EF4-FFF2-40B4-BE49-F238E27FC236}">
                      <a16:creationId xmlns:a16="http://schemas.microsoft.com/office/drawing/2014/main" id="{2627E6B5-1D7F-666B-0BDE-9F736415476D}"/>
                    </a:ext>
                  </a:extLst>
                </p:cNvPr>
                <p:cNvPicPr/>
                <p:nvPr/>
              </p:nvPicPr>
              <p:blipFill>
                <a:blip r:embed="rId310"/>
                <a:stretch>
                  <a:fillRect/>
                </a:stretch>
              </p:blipFill>
              <p:spPr>
                <a:xfrm>
                  <a:off x="4083656" y="6854346"/>
                  <a:ext cx="22896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311">
              <p14:nvContentPartPr>
                <p14:cNvPr id="229" name="Ink 228">
                  <a:extLst>
                    <a:ext uri="{FF2B5EF4-FFF2-40B4-BE49-F238E27FC236}">
                      <a16:creationId xmlns:a16="http://schemas.microsoft.com/office/drawing/2014/main" id="{4F8E8D38-8F03-068A-3BD7-CC281F697ACF}"/>
                    </a:ext>
                  </a:extLst>
                </p14:cNvPr>
                <p14:cNvContentPartPr/>
                <p14:nvPr/>
              </p14:nvContentPartPr>
              <p14:xfrm>
                <a:off x="4311176" y="6793506"/>
                <a:ext cx="46800" cy="123840"/>
              </p14:xfrm>
            </p:contentPart>
          </mc:Choice>
          <mc:Fallback>
            <p:pic>
              <p:nvPicPr>
                <p:cNvPr id="229" name="Ink 228">
                  <a:extLst>
                    <a:ext uri="{FF2B5EF4-FFF2-40B4-BE49-F238E27FC236}">
                      <a16:creationId xmlns:a16="http://schemas.microsoft.com/office/drawing/2014/main" id="{4F8E8D38-8F03-068A-3BD7-CC281F697ACF}"/>
                    </a:ext>
                  </a:extLst>
                </p:cNvPr>
                <p:cNvPicPr/>
                <p:nvPr/>
              </p:nvPicPr>
              <p:blipFill>
                <a:blip r:embed="rId312"/>
                <a:stretch>
                  <a:fillRect/>
                </a:stretch>
              </p:blipFill>
              <p:spPr>
                <a:xfrm>
                  <a:off x="4302176" y="6784866"/>
                  <a:ext cx="6444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313">
              <p14:nvContentPartPr>
                <p14:cNvPr id="230" name="Ink 229">
                  <a:extLst>
                    <a:ext uri="{FF2B5EF4-FFF2-40B4-BE49-F238E27FC236}">
                      <a16:creationId xmlns:a16="http://schemas.microsoft.com/office/drawing/2014/main" id="{7C1970B4-882A-00D4-DF38-8B0A07CC2C47}"/>
                    </a:ext>
                  </a:extLst>
                </p14:cNvPr>
                <p14:cNvContentPartPr/>
                <p14:nvPr/>
              </p14:nvContentPartPr>
              <p14:xfrm>
                <a:off x="4249616" y="6750666"/>
                <a:ext cx="94680" cy="69840"/>
              </p14:xfrm>
            </p:contentPart>
          </mc:Choice>
          <mc:Fallback>
            <p:pic>
              <p:nvPicPr>
                <p:cNvPr id="230" name="Ink 229">
                  <a:extLst>
                    <a:ext uri="{FF2B5EF4-FFF2-40B4-BE49-F238E27FC236}">
                      <a16:creationId xmlns:a16="http://schemas.microsoft.com/office/drawing/2014/main" id="{7C1970B4-882A-00D4-DF38-8B0A07CC2C47}"/>
                    </a:ext>
                  </a:extLst>
                </p:cNvPr>
                <p:cNvPicPr/>
                <p:nvPr/>
              </p:nvPicPr>
              <p:blipFill>
                <a:blip r:embed="rId314"/>
                <a:stretch>
                  <a:fillRect/>
                </a:stretch>
              </p:blipFill>
              <p:spPr>
                <a:xfrm>
                  <a:off x="4240616" y="6741666"/>
                  <a:ext cx="112320" cy="87480"/>
                </a:xfrm>
                <a:prstGeom prst="rect">
                  <a:avLst/>
                </a:prstGeom>
              </p:spPr>
            </p:pic>
          </mc:Fallback>
        </mc:AlternateContent>
        <mc:AlternateContent xmlns:mc="http://schemas.openxmlformats.org/markup-compatibility/2006">
          <mc:Choice xmlns:p14="http://schemas.microsoft.com/office/powerpoint/2010/main" Requires="p14">
            <p:contentPart p14:bwMode="auto" r:id="rId315">
              <p14:nvContentPartPr>
                <p14:cNvPr id="231" name="Ink 230">
                  <a:extLst>
                    <a:ext uri="{FF2B5EF4-FFF2-40B4-BE49-F238E27FC236}">
                      <a16:creationId xmlns:a16="http://schemas.microsoft.com/office/drawing/2014/main" id="{C541F3FC-A492-A8A1-7D78-A8C7F3EB8DC1}"/>
                    </a:ext>
                  </a:extLst>
                </p14:cNvPr>
                <p14:cNvContentPartPr/>
                <p14:nvPr/>
              </p14:nvContentPartPr>
              <p14:xfrm>
                <a:off x="4333496" y="6890706"/>
                <a:ext cx="75240" cy="68040"/>
              </p14:xfrm>
            </p:contentPart>
          </mc:Choice>
          <mc:Fallback>
            <p:pic>
              <p:nvPicPr>
                <p:cNvPr id="231" name="Ink 230">
                  <a:extLst>
                    <a:ext uri="{FF2B5EF4-FFF2-40B4-BE49-F238E27FC236}">
                      <a16:creationId xmlns:a16="http://schemas.microsoft.com/office/drawing/2014/main" id="{C541F3FC-A492-A8A1-7D78-A8C7F3EB8DC1}"/>
                    </a:ext>
                  </a:extLst>
                </p:cNvPr>
                <p:cNvPicPr/>
                <p:nvPr/>
              </p:nvPicPr>
              <p:blipFill>
                <a:blip r:embed="rId316"/>
                <a:stretch>
                  <a:fillRect/>
                </a:stretch>
              </p:blipFill>
              <p:spPr>
                <a:xfrm>
                  <a:off x="4324496" y="6882066"/>
                  <a:ext cx="92880" cy="85680"/>
                </a:xfrm>
                <a:prstGeom prst="rect">
                  <a:avLst/>
                </a:prstGeom>
              </p:spPr>
            </p:pic>
          </mc:Fallback>
        </mc:AlternateContent>
      </p:grpSp>
      <p:grpSp>
        <p:nvGrpSpPr>
          <p:cNvPr id="241" name="Group 240">
            <a:extLst>
              <a:ext uri="{FF2B5EF4-FFF2-40B4-BE49-F238E27FC236}">
                <a16:creationId xmlns:a16="http://schemas.microsoft.com/office/drawing/2014/main" id="{D8552D99-00B3-198A-123A-CEB61801A85A}"/>
              </a:ext>
            </a:extLst>
          </p:cNvPr>
          <p:cNvGrpSpPr/>
          <p:nvPr/>
        </p:nvGrpSpPr>
        <p:grpSpPr>
          <a:xfrm>
            <a:off x="3897176" y="5176746"/>
            <a:ext cx="1022760" cy="754200"/>
            <a:chOff x="3897176" y="5176746"/>
            <a:chExt cx="1022760" cy="754200"/>
          </a:xfrm>
        </p:grpSpPr>
        <mc:AlternateContent xmlns:mc="http://schemas.openxmlformats.org/markup-compatibility/2006">
          <mc:Choice xmlns:p14="http://schemas.microsoft.com/office/powerpoint/2010/main" Requires="p14">
            <p:contentPart p14:bwMode="auto" r:id="rId317">
              <p14:nvContentPartPr>
                <p14:cNvPr id="233" name="Ink 232">
                  <a:extLst>
                    <a:ext uri="{FF2B5EF4-FFF2-40B4-BE49-F238E27FC236}">
                      <a16:creationId xmlns:a16="http://schemas.microsoft.com/office/drawing/2014/main" id="{07B95849-266E-C4A3-68B3-79557A07DA1E}"/>
                    </a:ext>
                  </a:extLst>
                </p14:cNvPr>
                <p14:cNvContentPartPr/>
                <p14:nvPr/>
              </p14:nvContentPartPr>
              <p14:xfrm>
                <a:off x="3897176" y="5744826"/>
                <a:ext cx="177120" cy="186120"/>
              </p14:xfrm>
            </p:contentPart>
          </mc:Choice>
          <mc:Fallback>
            <p:pic>
              <p:nvPicPr>
                <p:cNvPr id="233" name="Ink 232">
                  <a:extLst>
                    <a:ext uri="{FF2B5EF4-FFF2-40B4-BE49-F238E27FC236}">
                      <a16:creationId xmlns:a16="http://schemas.microsoft.com/office/drawing/2014/main" id="{07B95849-266E-C4A3-68B3-79557A07DA1E}"/>
                    </a:ext>
                  </a:extLst>
                </p:cNvPr>
                <p:cNvPicPr/>
                <p:nvPr/>
              </p:nvPicPr>
              <p:blipFill>
                <a:blip r:embed="rId318"/>
                <a:stretch>
                  <a:fillRect/>
                </a:stretch>
              </p:blipFill>
              <p:spPr>
                <a:xfrm>
                  <a:off x="3888176" y="5735826"/>
                  <a:ext cx="19476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319">
              <p14:nvContentPartPr>
                <p14:cNvPr id="234" name="Ink 233">
                  <a:extLst>
                    <a:ext uri="{FF2B5EF4-FFF2-40B4-BE49-F238E27FC236}">
                      <a16:creationId xmlns:a16="http://schemas.microsoft.com/office/drawing/2014/main" id="{3BC2535B-94AE-28EC-82B9-CC9A52E27209}"/>
                    </a:ext>
                  </a:extLst>
                </p14:cNvPr>
                <p14:cNvContentPartPr/>
                <p14:nvPr/>
              </p14:nvContentPartPr>
              <p14:xfrm>
                <a:off x="3901856" y="5810706"/>
                <a:ext cx="145080" cy="115920"/>
              </p14:xfrm>
            </p:contentPart>
          </mc:Choice>
          <mc:Fallback>
            <p:pic>
              <p:nvPicPr>
                <p:cNvPr id="234" name="Ink 233">
                  <a:extLst>
                    <a:ext uri="{FF2B5EF4-FFF2-40B4-BE49-F238E27FC236}">
                      <a16:creationId xmlns:a16="http://schemas.microsoft.com/office/drawing/2014/main" id="{3BC2535B-94AE-28EC-82B9-CC9A52E27209}"/>
                    </a:ext>
                  </a:extLst>
                </p:cNvPr>
                <p:cNvPicPr/>
                <p:nvPr/>
              </p:nvPicPr>
              <p:blipFill>
                <a:blip r:embed="rId320"/>
                <a:stretch>
                  <a:fillRect/>
                </a:stretch>
              </p:blipFill>
              <p:spPr>
                <a:xfrm>
                  <a:off x="3892856" y="5801706"/>
                  <a:ext cx="16272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321">
              <p14:nvContentPartPr>
                <p14:cNvPr id="235" name="Ink 234">
                  <a:extLst>
                    <a:ext uri="{FF2B5EF4-FFF2-40B4-BE49-F238E27FC236}">
                      <a16:creationId xmlns:a16="http://schemas.microsoft.com/office/drawing/2014/main" id="{334E5E46-76D0-D6AB-7125-CB2B79CD765E}"/>
                    </a:ext>
                  </a:extLst>
                </p14:cNvPr>
                <p14:cNvContentPartPr/>
                <p14:nvPr/>
              </p14:nvContentPartPr>
              <p14:xfrm>
                <a:off x="4172216" y="5571306"/>
                <a:ext cx="95040" cy="174960"/>
              </p14:xfrm>
            </p:contentPart>
          </mc:Choice>
          <mc:Fallback>
            <p:pic>
              <p:nvPicPr>
                <p:cNvPr id="235" name="Ink 234">
                  <a:extLst>
                    <a:ext uri="{FF2B5EF4-FFF2-40B4-BE49-F238E27FC236}">
                      <a16:creationId xmlns:a16="http://schemas.microsoft.com/office/drawing/2014/main" id="{334E5E46-76D0-D6AB-7125-CB2B79CD765E}"/>
                    </a:ext>
                  </a:extLst>
                </p:cNvPr>
                <p:cNvPicPr/>
                <p:nvPr/>
              </p:nvPicPr>
              <p:blipFill>
                <a:blip r:embed="rId322"/>
                <a:stretch>
                  <a:fillRect/>
                </a:stretch>
              </p:blipFill>
              <p:spPr>
                <a:xfrm>
                  <a:off x="4163216" y="5562666"/>
                  <a:ext cx="112680" cy="192600"/>
                </a:xfrm>
                <a:prstGeom prst="rect">
                  <a:avLst/>
                </a:prstGeom>
              </p:spPr>
            </p:pic>
          </mc:Fallback>
        </mc:AlternateContent>
        <mc:AlternateContent xmlns:mc="http://schemas.openxmlformats.org/markup-compatibility/2006">
          <mc:Choice xmlns:p14="http://schemas.microsoft.com/office/powerpoint/2010/main" Requires="p14">
            <p:contentPart p14:bwMode="auto" r:id="rId323">
              <p14:nvContentPartPr>
                <p14:cNvPr id="236" name="Ink 235">
                  <a:extLst>
                    <a:ext uri="{FF2B5EF4-FFF2-40B4-BE49-F238E27FC236}">
                      <a16:creationId xmlns:a16="http://schemas.microsoft.com/office/drawing/2014/main" id="{4BECA246-4CF1-C286-D58E-ECDA700D9D81}"/>
                    </a:ext>
                  </a:extLst>
                </p14:cNvPr>
                <p14:cNvContentPartPr/>
                <p14:nvPr/>
              </p14:nvContentPartPr>
              <p14:xfrm>
                <a:off x="4141976" y="5538546"/>
                <a:ext cx="120240" cy="119160"/>
              </p14:xfrm>
            </p:contentPart>
          </mc:Choice>
          <mc:Fallback>
            <p:pic>
              <p:nvPicPr>
                <p:cNvPr id="236" name="Ink 235">
                  <a:extLst>
                    <a:ext uri="{FF2B5EF4-FFF2-40B4-BE49-F238E27FC236}">
                      <a16:creationId xmlns:a16="http://schemas.microsoft.com/office/drawing/2014/main" id="{4BECA246-4CF1-C286-D58E-ECDA700D9D81}"/>
                    </a:ext>
                  </a:extLst>
                </p:cNvPr>
                <p:cNvPicPr/>
                <p:nvPr/>
              </p:nvPicPr>
              <p:blipFill>
                <a:blip r:embed="rId324"/>
                <a:stretch>
                  <a:fillRect/>
                </a:stretch>
              </p:blipFill>
              <p:spPr>
                <a:xfrm>
                  <a:off x="4132976" y="5529906"/>
                  <a:ext cx="13788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325">
              <p14:nvContentPartPr>
                <p14:cNvPr id="237" name="Ink 236">
                  <a:extLst>
                    <a:ext uri="{FF2B5EF4-FFF2-40B4-BE49-F238E27FC236}">
                      <a16:creationId xmlns:a16="http://schemas.microsoft.com/office/drawing/2014/main" id="{228E1B84-2656-516A-EE72-1948ACE2AAC6}"/>
                    </a:ext>
                  </a:extLst>
                </p14:cNvPr>
                <p14:cNvContentPartPr/>
                <p14:nvPr/>
              </p14:nvContentPartPr>
              <p14:xfrm>
                <a:off x="4278416" y="5434506"/>
                <a:ext cx="154800" cy="121320"/>
              </p14:xfrm>
            </p:contentPart>
          </mc:Choice>
          <mc:Fallback>
            <p:pic>
              <p:nvPicPr>
                <p:cNvPr id="237" name="Ink 236">
                  <a:extLst>
                    <a:ext uri="{FF2B5EF4-FFF2-40B4-BE49-F238E27FC236}">
                      <a16:creationId xmlns:a16="http://schemas.microsoft.com/office/drawing/2014/main" id="{228E1B84-2656-516A-EE72-1948ACE2AAC6}"/>
                    </a:ext>
                  </a:extLst>
                </p:cNvPr>
                <p:cNvPicPr/>
                <p:nvPr/>
              </p:nvPicPr>
              <p:blipFill>
                <a:blip r:embed="rId326"/>
                <a:stretch>
                  <a:fillRect/>
                </a:stretch>
              </p:blipFill>
              <p:spPr>
                <a:xfrm>
                  <a:off x="4269776" y="5425506"/>
                  <a:ext cx="172440"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327">
              <p14:nvContentPartPr>
                <p14:cNvPr id="238" name="Ink 237">
                  <a:extLst>
                    <a:ext uri="{FF2B5EF4-FFF2-40B4-BE49-F238E27FC236}">
                      <a16:creationId xmlns:a16="http://schemas.microsoft.com/office/drawing/2014/main" id="{71ADC67C-D975-301D-4758-436ED12A3CCE}"/>
                    </a:ext>
                  </a:extLst>
                </p14:cNvPr>
                <p14:cNvContentPartPr/>
                <p14:nvPr/>
              </p14:nvContentPartPr>
              <p14:xfrm>
                <a:off x="4341056" y="5387346"/>
                <a:ext cx="28080" cy="10080"/>
              </p14:xfrm>
            </p:contentPart>
          </mc:Choice>
          <mc:Fallback>
            <p:pic>
              <p:nvPicPr>
                <p:cNvPr id="238" name="Ink 237">
                  <a:extLst>
                    <a:ext uri="{FF2B5EF4-FFF2-40B4-BE49-F238E27FC236}">
                      <a16:creationId xmlns:a16="http://schemas.microsoft.com/office/drawing/2014/main" id="{71ADC67C-D975-301D-4758-436ED12A3CCE}"/>
                    </a:ext>
                  </a:extLst>
                </p:cNvPr>
                <p:cNvPicPr/>
                <p:nvPr/>
              </p:nvPicPr>
              <p:blipFill>
                <a:blip r:embed="rId328"/>
                <a:stretch>
                  <a:fillRect/>
                </a:stretch>
              </p:blipFill>
              <p:spPr>
                <a:xfrm>
                  <a:off x="4332416" y="5378346"/>
                  <a:ext cx="4572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329">
              <p14:nvContentPartPr>
                <p14:cNvPr id="239" name="Ink 238">
                  <a:extLst>
                    <a:ext uri="{FF2B5EF4-FFF2-40B4-BE49-F238E27FC236}">
                      <a16:creationId xmlns:a16="http://schemas.microsoft.com/office/drawing/2014/main" id="{2B28F489-FD97-5AF6-DF70-FF316CD2A42A}"/>
                    </a:ext>
                  </a:extLst>
                </p14:cNvPr>
                <p14:cNvContentPartPr/>
                <p14:nvPr/>
              </p14:nvContentPartPr>
              <p14:xfrm>
                <a:off x="4450496" y="5311746"/>
                <a:ext cx="203400" cy="129240"/>
              </p14:xfrm>
            </p:contentPart>
          </mc:Choice>
          <mc:Fallback>
            <p:pic>
              <p:nvPicPr>
                <p:cNvPr id="239" name="Ink 238">
                  <a:extLst>
                    <a:ext uri="{FF2B5EF4-FFF2-40B4-BE49-F238E27FC236}">
                      <a16:creationId xmlns:a16="http://schemas.microsoft.com/office/drawing/2014/main" id="{2B28F489-FD97-5AF6-DF70-FF316CD2A42A}"/>
                    </a:ext>
                  </a:extLst>
                </p:cNvPr>
                <p:cNvPicPr/>
                <p:nvPr/>
              </p:nvPicPr>
              <p:blipFill>
                <a:blip r:embed="rId330"/>
                <a:stretch>
                  <a:fillRect/>
                </a:stretch>
              </p:blipFill>
              <p:spPr>
                <a:xfrm>
                  <a:off x="4441856" y="5302746"/>
                  <a:ext cx="221040" cy="146880"/>
                </a:xfrm>
                <a:prstGeom prst="rect">
                  <a:avLst/>
                </a:prstGeom>
              </p:spPr>
            </p:pic>
          </mc:Fallback>
        </mc:AlternateContent>
        <mc:AlternateContent xmlns:mc="http://schemas.openxmlformats.org/markup-compatibility/2006">
          <mc:Choice xmlns:p14="http://schemas.microsoft.com/office/powerpoint/2010/main" Requires="p14">
            <p:contentPart p14:bwMode="auto" r:id="rId331">
              <p14:nvContentPartPr>
                <p14:cNvPr id="240" name="Ink 239">
                  <a:extLst>
                    <a:ext uri="{FF2B5EF4-FFF2-40B4-BE49-F238E27FC236}">
                      <a16:creationId xmlns:a16="http://schemas.microsoft.com/office/drawing/2014/main" id="{D2E57A77-A101-09CA-053B-8E9FC985E313}"/>
                    </a:ext>
                  </a:extLst>
                </p14:cNvPr>
                <p14:cNvContentPartPr/>
                <p14:nvPr/>
              </p14:nvContentPartPr>
              <p14:xfrm>
                <a:off x="4674416" y="5176746"/>
                <a:ext cx="245520" cy="134280"/>
              </p14:xfrm>
            </p:contentPart>
          </mc:Choice>
          <mc:Fallback>
            <p:pic>
              <p:nvPicPr>
                <p:cNvPr id="240" name="Ink 239">
                  <a:extLst>
                    <a:ext uri="{FF2B5EF4-FFF2-40B4-BE49-F238E27FC236}">
                      <a16:creationId xmlns:a16="http://schemas.microsoft.com/office/drawing/2014/main" id="{D2E57A77-A101-09CA-053B-8E9FC985E313}"/>
                    </a:ext>
                  </a:extLst>
                </p:cNvPr>
                <p:cNvPicPr/>
                <p:nvPr/>
              </p:nvPicPr>
              <p:blipFill>
                <a:blip r:embed="rId332"/>
                <a:stretch>
                  <a:fillRect/>
                </a:stretch>
              </p:blipFill>
              <p:spPr>
                <a:xfrm>
                  <a:off x="4665776" y="5167746"/>
                  <a:ext cx="263160" cy="151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33">
            <p14:nvContentPartPr>
              <p14:cNvPr id="242" name="Ink 241">
                <a:extLst>
                  <a:ext uri="{FF2B5EF4-FFF2-40B4-BE49-F238E27FC236}">
                    <a16:creationId xmlns:a16="http://schemas.microsoft.com/office/drawing/2014/main" id="{A3212F94-989E-CE68-83A1-DF6E7CD1F6D6}"/>
                  </a:ext>
                </a:extLst>
              </p14:cNvPr>
              <p14:cNvContentPartPr/>
              <p14:nvPr/>
            </p14:nvContentPartPr>
            <p14:xfrm>
              <a:off x="5927576" y="6753186"/>
              <a:ext cx="117000" cy="9360"/>
            </p14:xfrm>
          </p:contentPart>
        </mc:Choice>
        <mc:Fallback>
          <p:pic>
            <p:nvPicPr>
              <p:cNvPr id="242" name="Ink 241">
                <a:extLst>
                  <a:ext uri="{FF2B5EF4-FFF2-40B4-BE49-F238E27FC236}">
                    <a16:creationId xmlns:a16="http://schemas.microsoft.com/office/drawing/2014/main" id="{A3212F94-989E-CE68-83A1-DF6E7CD1F6D6}"/>
                  </a:ext>
                </a:extLst>
              </p:cNvPr>
              <p:cNvPicPr/>
              <p:nvPr/>
            </p:nvPicPr>
            <p:blipFill>
              <a:blip r:embed="rId334"/>
              <a:stretch>
                <a:fillRect/>
              </a:stretch>
            </p:blipFill>
            <p:spPr>
              <a:xfrm>
                <a:off x="5918576" y="6744186"/>
                <a:ext cx="134640" cy="27000"/>
              </a:xfrm>
              <a:prstGeom prst="rect">
                <a:avLst/>
              </a:prstGeom>
            </p:spPr>
          </p:pic>
        </mc:Fallback>
      </mc:AlternateContent>
      <mc:AlternateContent xmlns:mc="http://schemas.openxmlformats.org/markup-compatibility/2006">
        <mc:Choice xmlns:p14="http://schemas.microsoft.com/office/powerpoint/2010/main" Requires="p14">
          <p:contentPart p14:bwMode="auto" r:id="rId335">
            <p14:nvContentPartPr>
              <p14:cNvPr id="243" name="Ink 242">
                <a:extLst>
                  <a:ext uri="{FF2B5EF4-FFF2-40B4-BE49-F238E27FC236}">
                    <a16:creationId xmlns:a16="http://schemas.microsoft.com/office/drawing/2014/main" id="{36336296-C6EE-E543-7A3F-72B33DAAE490}"/>
                  </a:ext>
                </a:extLst>
              </p14:cNvPr>
              <p14:cNvContentPartPr/>
              <p14:nvPr/>
            </p14:nvContentPartPr>
            <p14:xfrm>
              <a:off x="4640216" y="5859666"/>
              <a:ext cx="282240" cy="356040"/>
            </p14:xfrm>
          </p:contentPart>
        </mc:Choice>
        <mc:Fallback>
          <p:pic>
            <p:nvPicPr>
              <p:cNvPr id="243" name="Ink 242">
                <a:extLst>
                  <a:ext uri="{FF2B5EF4-FFF2-40B4-BE49-F238E27FC236}">
                    <a16:creationId xmlns:a16="http://schemas.microsoft.com/office/drawing/2014/main" id="{36336296-C6EE-E543-7A3F-72B33DAAE490}"/>
                  </a:ext>
                </a:extLst>
              </p:cNvPr>
              <p:cNvPicPr/>
              <p:nvPr/>
            </p:nvPicPr>
            <p:blipFill>
              <a:blip r:embed="rId336"/>
              <a:stretch>
                <a:fillRect/>
              </a:stretch>
            </p:blipFill>
            <p:spPr>
              <a:xfrm>
                <a:off x="4631576" y="5850666"/>
                <a:ext cx="299880" cy="373680"/>
              </a:xfrm>
              <a:prstGeom prst="rect">
                <a:avLst/>
              </a:prstGeom>
            </p:spPr>
          </p:pic>
        </mc:Fallback>
      </mc:AlternateContent>
      <mc:AlternateContent xmlns:mc="http://schemas.openxmlformats.org/markup-compatibility/2006">
        <mc:Choice xmlns:p14="http://schemas.microsoft.com/office/powerpoint/2010/main" Requires="p14">
          <p:contentPart p14:bwMode="auto" r:id="rId337">
            <p14:nvContentPartPr>
              <p14:cNvPr id="244" name="Ink 243">
                <a:extLst>
                  <a:ext uri="{FF2B5EF4-FFF2-40B4-BE49-F238E27FC236}">
                    <a16:creationId xmlns:a16="http://schemas.microsoft.com/office/drawing/2014/main" id="{8819BB86-4FC8-6CD4-6673-CE5B2C782CAE}"/>
                  </a:ext>
                </a:extLst>
              </p14:cNvPr>
              <p14:cNvContentPartPr/>
              <p14:nvPr/>
            </p14:nvContentPartPr>
            <p14:xfrm>
              <a:off x="285296" y="6335226"/>
              <a:ext cx="433440" cy="398160"/>
            </p14:xfrm>
          </p:contentPart>
        </mc:Choice>
        <mc:Fallback>
          <p:pic>
            <p:nvPicPr>
              <p:cNvPr id="244" name="Ink 243">
                <a:extLst>
                  <a:ext uri="{FF2B5EF4-FFF2-40B4-BE49-F238E27FC236}">
                    <a16:creationId xmlns:a16="http://schemas.microsoft.com/office/drawing/2014/main" id="{8819BB86-4FC8-6CD4-6673-CE5B2C782CAE}"/>
                  </a:ext>
                </a:extLst>
              </p:cNvPr>
              <p:cNvPicPr/>
              <p:nvPr/>
            </p:nvPicPr>
            <p:blipFill>
              <a:blip r:embed="rId338"/>
              <a:stretch>
                <a:fillRect/>
              </a:stretch>
            </p:blipFill>
            <p:spPr>
              <a:xfrm>
                <a:off x="276656" y="6326226"/>
                <a:ext cx="451080" cy="415800"/>
              </a:xfrm>
              <a:prstGeom prst="rect">
                <a:avLst/>
              </a:prstGeom>
            </p:spPr>
          </p:pic>
        </mc:Fallback>
      </mc:AlternateContent>
      <p:grpSp>
        <p:nvGrpSpPr>
          <p:cNvPr id="253" name="Group 252">
            <a:extLst>
              <a:ext uri="{FF2B5EF4-FFF2-40B4-BE49-F238E27FC236}">
                <a16:creationId xmlns:a16="http://schemas.microsoft.com/office/drawing/2014/main" id="{AB1A952B-157D-BC8A-2200-066554277171}"/>
              </a:ext>
            </a:extLst>
          </p:cNvPr>
          <p:cNvGrpSpPr/>
          <p:nvPr/>
        </p:nvGrpSpPr>
        <p:grpSpPr>
          <a:xfrm>
            <a:off x="232736" y="5789106"/>
            <a:ext cx="465480" cy="687240"/>
            <a:chOff x="232736" y="5789106"/>
            <a:chExt cx="465480" cy="687240"/>
          </a:xfrm>
        </p:grpSpPr>
        <mc:AlternateContent xmlns:mc="http://schemas.openxmlformats.org/markup-compatibility/2006">
          <mc:Choice xmlns:p14="http://schemas.microsoft.com/office/powerpoint/2010/main" Requires="p14">
            <p:contentPart p14:bwMode="auto" r:id="rId339">
              <p14:nvContentPartPr>
                <p14:cNvPr id="245" name="Ink 244">
                  <a:extLst>
                    <a:ext uri="{FF2B5EF4-FFF2-40B4-BE49-F238E27FC236}">
                      <a16:creationId xmlns:a16="http://schemas.microsoft.com/office/drawing/2014/main" id="{8D64991E-6A28-C057-FECD-717185DFE48C}"/>
                    </a:ext>
                  </a:extLst>
                </p14:cNvPr>
                <p14:cNvContentPartPr/>
                <p14:nvPr/>
              </p14:nvContentPartPr>
              <p14:xfrm>
                <a:off x="232736" y="6361146"/>
                <a:ext cx="121320" cy="115200"/>
              </p14:xfrm>
            </p:contentPart>
          </mc:Choice>
          <mc:Fallback>
            <p:pic>
              <p:nvPicPr>
                <p:cNvPr id="245" name="Ink 244">
                  <a:extLst>
                    <a:ext uri="{FF2B5EF4-FFF2-40B4-BE49-F238E27FC236}">
                      <a16:creationId xmlns:a16="http://schemas.microsoft.com/office/drawing/2014/main" id="{8D64991E-6A28-C057-FECD-717185DFE48C}"/>
                    </a:ext>
                  </a:extLst>
                </p:cNvPr>
                <p:cNvPicPr/>
                <p:nvPr/>
              </p:nvPicPr>
              <p:blipFill>
                <a:blip r:embed="rId340"/>
                <a:stretch>
                  <a:fillRect/>
                </a:stretch>
              </p:blipFill>
              <p:spPr>
                <a:xfrm>
                  <a:off x="223736" y="6352506"/>
                  <a:ext cx="13896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341">
              <p14:nvContentPartPr>
                <p14:cNvPr id="246" name="Ink 245">
                  <a:extLst>
                    <a:ext uri="{FF2B5EF4-FFF2-40B4-BE49-F238E27FC236}">
                      <a16:creationId xmlns:a16="http://schemas.microsoft.com/office/drawing/2014/main" id="{65113C96-7BD9-8C96-BB08-0B0C2B5876BB}"/>
                    </a:ext>
                  </a:extLst>
                </p14:cNvPr>
                <p14:cNvContentPartPr/>
                <p14:nvPr/>
              </p14:nvContentPartPr>
              <p14:xfrm>
                <a:off x="320936" y="6314706"/>
                <a:ext cx="38520" cy="54360"/>
              </p14:xfrm>
            </p:contentPart>
          </mc:Choice>
          <mc:Fallback>
            <p:pic>
              <p:nvPicPr>
                <p:cNvPr id="246" name="Ink 245">
                  <a:extLst>
                    <a:ext uri="{FF2B5EF4-FFF2-40B4-BE49-F238E27FC236}">
                      <a16:creationId xmlns:a16="http://schemas.microsoft.com/office/drawing/2014/main" id="{65113C96-7BD9-8C96-BB08-0B0C2B5876BB}"/>
                    </a:ext>
                  </a:extLst>
                </p:cNvPr>
                <p:cNvPicPr/>
                <p:nvPr/>
              </p:nvPicPr>
              <p:blipFill>
                <a:blip r:embed="rId342"/>
                <a:stretch>
                  <a:fillRect/>
                </a:stretch>
              </p:blipFill>
              <p:spPr>
                <a:xfrm>
                  <a:off x="311936" y="6306066"/>
                  <a:ext cx="5616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343">
              <p14:nvContentPartPr>
                <p14:cNvPr id="247" name="Ink 246">
                  <a:extLst>
                    <a:ext uri="{FF2B5EF4-FFF2-40B4-BE49-F238E27FC236}">
                      <a16:creationId xmlns:a16="http://schemas.microsoft.com/office/drawing/2014/main" id="{CED2E35A-F023-9269-A47D-C03F8A83D4F9}"/>
                    </a:ext>
                  </a:extLst>
                </p14:cNvPr>
                <p14:cNvContentPartPr/>
                <p14:nvPr/>
              </p14:nvContentPartPr>
              <p14:xfrm>
                <a:off x="243176" y="6093666"/>
                <a:ext cx="76680" cy="144000"/>
              </p14:xfrm>
            </p:contentPart>
          </mc:Choice>
          <mc:Fallback>
            <p:pic>
              <p:nvPicPr>
                <p:cNvPr id="247" name="Ink 246">
                  <a:extLst>
                    <a:ext uri="{FF2B5EF4-FFF2-40B4-BE49-F238E27FC236}">
                      <a16:creationId xmlns:a16="http://schemas.microsoft.com/office/drawing/2014/main" id="{CED2E35A-F023-9269-A47D-C03F8A83D4F9}"/>
                    </a:ext>
                  </a:extLst>
                </p:cNvPr>
                <p:cNvPicPr/>
                <p:nvPr/>
              </p:nvPicPr>
              <p:blipFill>
                <a:blip r:embed="rId344"/>
                <a:stretch>
                  <a:fillRect/>
                </a:stretch>
              </p:blipFill>
              <p:spPr>
                <a:xfrm>
                  <a:off x="234176" y="6085026"/>
                  <a:ext cx="9432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345">
              <p14:nvContentPartPr>
                <p14:cNvPr id="248" name="Ink 247">
                  <a:extLst>
                    <a:ext uri="{FF2B5EF4-FFF2-40B4-BE49-F238E27FC236}">
                      <a16:creationId xmlns:a16="http://schemas.microsoft.com/office/drawing/2014/main" id="{4CB997AB-7346-C167-E229-891B23555ADA}"/>
                    </a:ext>
                  </a:extLst>
                </p14:cNvPr>
                <p14:cNvContentPartPr/>
                <p14:nvPr/>
              </p14:nvContentPartPr>
              <p14:xfrm>
                <a:off x="233456" y="6021306"/>
                <a:ext cx="74520" cy="117720"/>
              </p14:xfrm>
            </p:contentPart>
          </mc:Choice>
          <mc:Fallback>
            <p:pic>
              <p:nvPicPr>
                <p:cNvPr id="248" name="Ink 247">
                  <a:extLst>
                    <a:ext uri="{FF2B5EF4-FFF2-40B4-BE49-F238E27FC236}">
                      <a16:creationId xmlns:a16="http://schemas.microsoft.com/office/drawing/2014/main" id="{4CB997AB-7346-C167-E229-891B23555ADA}"/>
                    </a:ext>
                  </a:extLst>
                </p:cNvPr>
                <p:cNvPicPr/>
                <p:nvPr/>
              </p:nvPicPr>
              <p:blipFill>
                <a:blip r:embed="rId346"/>
                <a:stretch>
                  <a:fillRect/>
                </a:stretch>
              </p:blipFill>
              <p:spPr>
                <a:xfrm>
                  <a:off x="224816" y="6012306"/>
                  <a:ext cx="92160" cy="135360"/>
                </a:xfrm>
                <a:prstGeom prst="rect">
                  <a:avLst/>
                </a:prstGeom>
              </p:spPr>
            </p:pic>
          </mc:Fallback>
        </mc:AlternateContent>
        <mc:AlternateContent xmlns:mc="http://schemas.openxmlformats.org/markup-compatibility/2006">
          <mc:Choice xmlns:p14="http://schemas.microsoft.com/office/powerpoint/2010/main" Requires="p14">
            <p:contentPart p14:bwMode="auto" r:id="rId347">
              <p14:nvContentPartPr>
                <p14:cNvPr id="249" name="Ink 248">
                  <a:extLst>
                    <a:ext uri="{FF2B5EF4-FFF2-40B4-BE49-F238E27FC236}">
                      <a16:creationId xmlns:a16="http://schemas.microsoft.com/office/drawing/2014/main" id="{B46CD4ED-D0D1-4C0F-A590-5A27D0784D6B}"/>
                    </a:ext>
                  </a:extLst>
                </p14:cNvPr>
                <p14:cNvContentPartPr/>
                <p14:nvPr/>
              </p14:nvContentPartPr>
              <p14:xfrm>
                <a:off x="347576" y="6032106"/>
                <a:ext cx="23760" cy="77040"/>
              </p14:xfrm>
            </p:contentPart>
          </mc:Choice>
          <mc:Fallback>
            <p:pic>
              <p:nvPicPr>
                <p:cNvPr id="249" name="Ink 248">
                  <a:extLst>
                    <a:ext uri="{FF2B5EF4-FFF2-40B4-BE49-F238E27FC236}">
                      <a16:creationId xmlns:a16="http://schemas.microsoft.com/office/drawing/2014/main" id="{B46CD4ED-D0D1-4C0F-A590-5A27D0784D6B}"/>
                    </a:ext>
                  </a:extLst>
                </p:cNvPr>
                <p:cNvPicPr/>
                <p:nvPr/>
              </p:nvPicPr>
              <p:blipFill>
                <a:blip r:embed="rId348"/>
                <a:stretch>
                  <a:fillRect/>
                </a:stretch>
              </p:blipFill>
              <p:spPr>
                <a:xfrm>
                  <a:off x="338936" y="6023466"/>
                  <a:ext cx="41400" cy="94680"/>
                </a:xfrm>
                <a:prstGeom prst="rect">
                  <a:avLst/>
                </a:prstGeom>
              </p:spPr>
            </p:pic>
          </mc:Fallback>
        </mc:AlternateContent>
        <mc:AlternateContent xmlns:mc="http://schemas.openxmlformats.org/markup-compatibility/2006">
          <mc:Choice xmlns:p14="http://schemas.microsoft.com/office/powerpoint/2010/main" Requires="p14">
            <p:contentPart p14:bwMode="auto" r:id="rId349">
              <p14:nvContentPartPr>
                <p14:cNvPr id="250" name="Ink 249">
                  <a:extLst>
                    <a:ext uri="{FF2B5EF4-FFF2-40B4-BE49-F238E27FC236}">
                      <a16:creationId xmlns:a16="http://schemas.microsoft.com/office/drawing/2014/main" id="{C7EA514E-3C0B-2919-6A9B-34B208DEC4BE}"/>
                    </a:ext>
                  </a:extLst>
                </p14:cNvPr>
                <p14:cNvContentPartPr/>
                <p14:nvPr/>
              </p14:nvContentPartPr>
              <p14:xfrm>
                <a:off x="369896" y="5951826"/>
                <a:ext cx="68040" cy="113400"/>
              </p14:xfrm>
            </p:contentPart>
          </mc:Choice>
          <mc:Fallback>
            <p:pic>
              <p:nvPicPr>
                <p:cNvPr id="250" name="Ink 249">
                  <a:extLst>
                    <a:ext uri="{FF2B5EF4-FFF2-40B4-BE49-F238E27FC236}">
                      <a16:creationId xmlns:a16="http://schemas.microsoft.com/office/drawing/2014/main" id="{C7EA514E-3C0B-2919-6A9B-34B208DEC4BE}"/>
                    </a:ext>
                  </a:extLst>
                </p:cNvPr>
                <p:cNvPicPr/>
                <p:nvPr/>
              </p:nvPicPr>
              <p:blipFill>
                <a:blip r:embed="rId350"/>
                <a:stretch>
                  <a:fillRect/>
                </a:stretch>
              </p:blipFill>
              <p:spPr>
                <a:xfrm>
                  <a:off x="361256" y="5943186"/>
                  <a:ext cx="8568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351">
              <p14:nvContentPartPr>
                <p14:cNvPr id="251" name="Ink 250">
                  <a:extLst>
                    <a:ext uri="{FF2B5EF4-FFF2-40B4-BE49-F238E27FC236}">
                      <a16:creationId xmlns:a16="http://schemas.microsoft.com/office/drawing/2014/main" id="{8645125C-EEA3-0529-2152-659344E153BD}"/>
                    </a:ext>
                  </a:extLst>
                </p14:cNvPr>
                <p14:cNvContentPartPr/>
                <p14:nvPr/>
              </p14:nvContentPartPr>
              <p14:xfrm>
                <a:off x="467096" y="5890986"/>
                <a:ext cx="119160" cy="113040"/>
              </p14:xfrm>
            </p:contentPart>
          </mc:Choice>
          <mc:Fallback>
            <p:pic>
              <p:nvPicPr>
                <p:cNvPr id="251" name="Ink 250">
                  <a:extLst>
                    <a:ext uri="{FF2B5EF4-FFF2-40B4-BE49-F238E27FC236}">
                      <a16:creationId xmlns:a16="http://schemas.microsoft.com/office/drawing/2014/main" id="{8645125C-EEA3-0529-2152-659344E153BD}"/>
                    </a:ext>
                  </a:extLst>
                </p:cNvPr>
                <p:cNvPicPr/>
                <p:nvPr/>
              </p:nvPicPr>
              <p:blipFill>
                <a:blip r:embed="rId352"/>
                <a:stretch>
                  <a:fillRect/>
                </a:stretch>
              </p:blipFill>
              <p:spPr>
                <a:xfrm>
                  <a:off x="458456" y="5881986"/>
                  <a:ext cx="13680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353">
              <p14:nvContentPartPr>
                <p14:cNvPr id="252" name="Ink 251">
                  <a:extLst>
                    <a:ext uri="{FF2B5EF4-FFF2-40B4-BE49-F238E27FC236}">
                      <a16:creationId xmlns:a16="http://schemas.microsoft.com/office/drawing/2014/main" id="{E34BB132-A527-3F93-8D6C-1F4D38BEF1A4}"/>
                    </a:ext>
                  </a:extLst>
                </p14:cNvPr>
                <p14:cNvContentPartPr/>
                <p14:nvPr/>
              </p14:nvContentPartPr>
              <p14:xfrm>
                <a:off x="600656" y="5789106"/>
                <a:ext cx="97560" cy="89640"/>
              </p14:xfrm>
            </p:contentPart>
          </mc:Choice>
          <mc:Fallback>
            <p:pic>
              <p:nvPicPr>
                <p:cNvPr id="252" name="Ink 251">
                  <a:extLst>
                    <a:ext uri="{FF2B5EF4-FFF2-40B4-BE49-F238E27FC236}">
                      <a16:creationId xmlns:a16="http://schemas.microsoft.com/office/drawing/2014/main" id="{E34BB132-A527-3F93-8D6C-1F4D38BEF1A4}"/>
                    </a:ext>
                  </a:extLst>
                </p:cNvPr>
                <p:cNvPicPr/>
                <p:nvPr/>
              </p:nvPicPr>
              <p:blipFill>
                <a:blip r:embed="rId354"/>
                <a:stretch>
                  <a:fillRect/>
                </a:stretch>
              </p:blipFill>
              <p:spPr>
                <a:xfrm>
                  <a:off x="591656" y="5780106"/>
                  <a:ext cx="115200" cy="107280"/>
                </a:xfrm>
                <a:prstGeom prst="rect">
                  <a:avLst/>
                </a:prstGeom>
              </p:spPr>
            </p:pic>
          </mc:Fallback>
        </mc:AlternateContent>
      </p:grpSp>
      <p:grpSp>
        <p:nvGrpSpPr>
          <p:cNvPr id="257" name="Group 256">
            <a:extLst>
              <a:ext uri="{FF2B5EF4-FFF2-40B4-BE49-F238E27FC236}">
                <a16:creationId xmlns:a16="http://schemas.microsoft.com/office/drawing/2014/main" id="{2ED0BF79-2FE4-B24B-CC60-6CE073EAC26A}"/>
              </a:ext>
            </a:extLst>
          </p:cNvPr>
          <p:cNvGrpSpPr/>
          <p:nvPr/>
        </p:nvGrpSpPr>
        <p:grpSpPr>
          <a:xfrm>
            <a:off x="432896" y="6290226"/>
            <a:ext cx="239400" cy="126360"/>
            <a:chOff x="432896" y="6290226"/>
            <a:chExt cx="239400" cy="126360"/>
          </a:xfrm>
        </p:grpSpPr>
        <mc:AlternateContent xmlns:mc="http://schemas.openxmlformats.org/markup-compatibility/2006">
          <mc:Choice xmlns:p14="http://schemas.microsoft.com/office/powerpoint/2010/main" Requires="p14">
            <p:contentPart p14:bwMode="auto" r:id="rId355">
              <p14:nvContentPartPr>
                <p14:cNvPr id="254" name="Ink 253">
                  <a:extLst>
                    <a:ext uri="{FF2B5EF4-FFF2-40B4-BE49-F238E27FC236}">
                      <a16:creationId xmlns:a16="http://schemas.microsoft.com/office/drawing/2014/main" id="{FC8F00B1-76D6-1FA8-F5EB-2D39EE424D11}"/>
                    </a:ext>
                  </a:extLst>
                </p14:cNvPr>
                <p14:cNvContentPartPr/>
                <p14:nvPr/>
              </p14:nvContentPartPr>
              <p14:xfrm>
                <a:off x="512456" y="6409386"/>
                <a:ext cx="1080" cy="360"/>
              </p14:xfrm>
            </p:contentPart>
          </mc:Choice>
          <mc:Fallback>
            <p:pic>
              <p:nvPicPr>
                <p:cNvPr id="254" name="Ink 253">
                  <a:extLst>
                    <a:ext uri="{FF2B5EF4-FFF2-40B4-BE49-F238E27FC236}">
                      <a16:creationId xmlns:a16="http://schemas.microsoft.com/office/drawing/2014/main" id="{FC8F00B1-76D6-1FA8-F5EB-2D39EE424D11}"/>
                    </a:ext>
                  </a:extLst>
                </p:cNvPr>
                <p:cNvPicPr/>
                <p:nvPr/>
              </p:nvPicPr>
              <p:blipFill>
                <a:blip r:embed="rId356"/>
                <a:stretch>
                  <a:fillRect/>
                </a:stretch>
              </p:blipFill>
              <p:spPr>
                <a:xfrm>
                  <a:off x="503456" y="6400746"/>
                  <a:ext cx="1872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57">
              <p14:nvContentPartPr>
                <p14:cNvPr id="255" name="Ink 254">
                  <a:extLst>
                    <a:ext uri="{FF2B5EF4-FFF2-40B4-BE49-F238E27FC236}">
                      <a16:creationId xmlns:a16="http://schemas.microsoft.com/office/drawing/2014/main" id="{7C3FB1E3-DDF1-2B32-7ED8-D07976DC68D6}"/>
                    </a:ext>
                  </a:extLst>
                </p14:cNvPr>
                <p14:cNvContentPartPr/>
                <p14:nvPr/>
              </p14:nvContentPartPr>
              <p14:xfrm>
                <a:off x="476816" y="6400386"/>
                <a:ext cx="6840" cy="4680"/>
              </p14:xfrm>
            </p:contentPart>
          </mc:Choice>
          <mc:Fallback>
            <p:pic>
              <p:nvPicPr>
                <p:cNvPr id="255" name="Ink 254">
                  <a:extLst>
                    <a:ext uri="{FF2B5EF4-FFF2-40B4-BE49-F238E27FC236}">
                      <a16:creationId xmlns:a16="http://schemas.microsoft.com/office/drawing/2014/main" id="{7C3FB1E3-DDF1-2B32-7ED8-D07976DC68D6}"/>
                    </a:ext>
                  </a:extLst>
                </p:cNvPr>
                <p:cNvPicPr/>
                <p:nvPr/>
              </p:nvPicPr>
              <p:blipFill>
                <a:blip r:embed="rId358"/>
                <a:stretch>
                  <a:fillRect/>
                </a:stretch>
              </p:blipFill>
              <p:spPr>
                <a:xfrm>
                  <a:off x="468176" y="6391746"/>
                  <a:ext cx="24480" cy="22320"/>
                </a:xfrm>
                <a:prstGeom prst="rect">
                  <a:avLst/>
                </a:prstGeom>
              </p:spPr>
            </p:pic>
          </mc:Fallback>
        </mc:AlternateContent>
        <mc:AlternateContent xmlns:mc="http://schemas.openxmlformats.org/markup-compatibility/2006">
          <mc:Choice xmlns:p14="http://schemas.microsoft.com/office/powerpoint/2010/main" Requires="p14">
            <p:contentPart p14:bwMode="auto" r:id="rId359">
              <p14:nvContentPartPr>
                <p14:cNvPr id="256" name="Ink 255">
                  <a:extLst>
                    <a:ext uri="{FF2B5EF4-FFF2-40B4-BE49-F238E27FC236}">
                      <a16:creationId xmlns:a16="http://schemas.microsoft.com/office/drawing/2014/main" id="{94226A52-0753-AC93-22C4-308AF1640160}"/>
                    </a:ext>
                  </a:extLst>
                </p14:cNvPr>
                <p14:cNvContentPartPr/>
                <p14:nvPr/>
              </p14:nvContentPartPr>
              <p14:xfrm>
                <a:off x="432896" y="6290226"/>
                <a:ext cx="239400" cy="126360"/>
              </p14:xfrm>
            </p:contentPart>
          </mc:Choice>
          <mc:Fallback>
            <p:pic>
              <p:nvPicPr>
                <p:cNvPr id="256" name="Ink 255">
                  <a:extLst>
                    <a:ext uri="{FF2B5EF4-FFF2-40B4-BE49-F238E27FC236}">
                      <a16:creationId xmlns:a16="http://schemas.microsoft.com/office/drawing/2014/main" id="{94226A52-0753-AC93-22C4-308AF1640160}"/>
                    </a:ext>
                  </a:extLst>
                </p:cNvPr>
                <p:cNvPicPr/>
                <p:nvPr/>
              </p:nvPicPr>
              <p:blipFill>
                <a:blip r:embed="rId360"/>
                <a:stretch>
                  <a:fillRect/>
                </a:stretch>
              </p:blipFill>
              <p:spPr>
                <a:xfrm>
                  <a:off x="423896" y="6281226"/>
                  <a:ext cx="257040" cy="144000"/>
                </a:xfrm>
                <a:prstGeom prst="rect">
                  <a:avLst/>
                </a:prstGeom>
              </p:spPr>
            </p:pic>
          </mc:Fallback>
        </mc:AlternateContent>
      </p:grpSp>
    </p:spTree>
    <p:extLst>
      <p:ext uri="{BB962C8B-B14F-4D97-AF65-F5344CB8AC3E}">
        <p14:creationId xmlns:p14="http://schemas.microsoft.com/office/powerpoint/2010/main" val="181644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C137E7-DE54-480E-848C-9C3E3126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474" y="3548856"/>
            <a:ext cx="3920436" cy="2648474"/>
          </a:xfrm>
          <a:prstGeom prst="rect">
            <a:avLst/>
          </a:prstGeom>
        </p:spPr>
      </p:pic>
      <p:pic>
        <p:nvPicPr>
          <p:cNvPr id="7" name="Picture 6">
            <a:extLst>
              <a:ext uri="{FF2B5EF4-FFF2-40B4-BE49-F238E27FC236}">
                <a16:creationId xmlns:a16="http://schemas.microsoft.com/office/drawing/2014/main" id="{A626A74D-4E20-4C41-A8C6-205D22F518E8}"/>
              </a:ext>
            </a:extLst>
          </p:cNvPr>
          <p:cNvPicPr>
            <a:picLocks noChangeAspect="1"/>
          </p:cNvPicPr>
          <p:nvPr/>
        </p:nvPicPr>
        <p:blipFill>
          <a:blip r:embed="rId3"/>
          <a:stretch>
            <a:fillRect/>
          </a:stretch>
        </p:blipFill>
        <p:spPr>
          <a:xfrm>
            <a:off x="7526084" y="5561582"/>
            <a:ext cx="3100278" cy="1379567"/>
          </a:xfrm>
          <a:prstGeom prst="rect">
            <a:avLst/>
          </a:prstGeom>
        </p:spPr>
      </p:pic>
      <p:pic>
        <p:nvPicPr>
          <p:cNvPr id="8" name="Picture 7">
            <a:extLst>
              <a:ext uri="{FF2B5EF4-FFF2-40B4-BE49-F238E27FC236}">
                <a16:creationId xmlns:a16="http://schemas.microsoft.com/office/drawing/2014/main" id="{3828F40A-243B-4AEE-918A-DE56C44C12E3}"/>
              </a:ext>
            </a:extLst>
          </p:cNvPr>
          <p:cNvPicPr>
            <a:picLocks noChangeAspect="1"/>
          </p:cNvPicPr>
          <p:nvPr/>
        </p:nvPicPr>
        <p:blipFill>
          <a:blip r:embed="rId4"/>
          <a:stretch>
            <a:fillRect/>
          </a:stretch>
        </p:blipFill>
        <p:spPr>
          <a:xfrm>
            <a:off x="7527972" y="2480599"/>
            <a:ext cx="1199120" cy="674506"/>
          </a:xfrm>
          <a:prstGeom prst="rect">
            <a:avLst/>
          </a:prstGeom>
        </p:spPr>
      </p:pic>
      <p:sp>
        <p:nvSpPr>
          <p:cNvPr id="9" name="TextBox 8">
            <a:extLst>
              <a:ext uri="{FF2B5EF4-FFF2-40B4-BE49-F238E27FC236}">
                <a16:creationId xmlns:a16="http://schemas.microsoft.com/office/drawing/2014/main" id="{E0B0C252-0F87-4832-BAD7-6C5492E9BFE7}"/>
              </a:ext>
            </a:extLst>
          </p:cNvPr>
          <p:cNvSpPr txBox="1"/>
          <p:nvPr/>
        </p:nvSpPr>
        <p:spPr>
          <a:xfrm>
            <a:off x="930871" y="62020"/>
            <a:ext cx="11549957" cy="551241"/>
          </a:xfrm>
          <a:prstGeom prst="rect">
            <a:avLst/>
          </a:prstGeom>
          <a:noFill/>
        </p:spPr>
        <p:txBody>
          <a:bodyPr wrap="none" rtlCol="0">
            <a:spAutoFit/>
          </a:bodyPr>
          <a:lstStyle/>
          <a:p>
            <a:pPr defTabSz="775208"/>
            <a:r>
              <a:rPr lang="en-US" sz="2982" dirty="0">
                <a:solidFill>
                  <a:prstClr val="black"/>
                </a:solidFill>
                <a:latin typeface="Calibri"/>
              </a:rPr>
              <a:t>DNA Sequencing Methods Use Fluorescent Bases - What is Fluorescence?</a:t>
            </a:r>
          </a:p>
        </p:txBody>
      </p:sp>
      <p:sp>
        <p:nvSpPr>
          <p:cNvPr id="10" name="TextBox 9">
            <a:extLst>
              <a:ext uri="{FF2B5EF4-FFF2-40B4-BE49-F238E27FC236}">
                <a16:creationId xmlns:a16="http://schemas.microsoft.com/office/drawing/2014/main" id="{4E7710BC-4BC0-400D-941A-0D5713698E60}"/>
              </a:ext>
            </a:extLst>
          </p:cNvPr>
          <p:cNvSpPr txBox="1"/>
          <p:nvPr/>
        </p:nvSpPr>
        <p:spPr>
          <a:xfrm>
            <a:off x="333060" y="607528"/>
            <a:ext cx="6483624" cy="2714589"/>
          </a:xfrm>
          <a:prstGeom prst="rect">
            <a:avLst/>
          </a:prstGeom>
          <a:noFill/>
        </p:spPr>
        <p:txBody>
          <a:bodyPr wrap="square" rtlCol="0">
            <a:spAutoFit/>
          </a:bodyPr>
          <a:lstStyle/>
          <a:p>
            <a:pPr marL="242273" indent="-242273" defTabSz="775208">
              <a:buFont typeface="Arial" panose="020B0604020202020204" pitchFamily="34" charset="0"/>
              <a:buChar char="•"/>
            </a:pPr>
            <a:r>
              <a:rPr lang="en-US" sz="2130" dirty="0">
                <a:solidFill>
                  <a:prstClr val="black"/>
                </a:solidFill>
                <a:latin typeface="Calibri"/>
              </a:rPr>
              <a:t>When molecules absorb light an electron goes from a lower shell to a higher shell. This is where the energy from the light goes.</a:t>
            </a:r>
          </a:p>
          <a:p>
            <a:pPr marL="242273" indent="-242273" defTabSz="775208">
              <a:buFont typeface="Arial" panose="020B0604020202020204" pitchFamily="34" charset="0"/>
              <a:buChar char="•"/>
            </a:pPr>
            <a:r>
              <a:rPr lang="en-US" sz="2130" dirty="0">
                <a:solidFill>
                  <a:prstClr val="black"/>
                </a:solidFill>
                <a:latin typeface="Calibri"/>
              </a:rPr>
              <a:t>In most molecules the electron goes back down to its original shell with the release of heat.</a:t>
            </a:r>
          </a:p>
          <a:p>
            <a:pPr marL="242273" indent="-242273" defTabSz="775208">
              <a:buFont typeface="Arial" panose="020B0604020202020204" pitchFamily="34" charset="0"/>
              <a:buChar char="•"/>
            </a:pPr>
            <a:r>
              <a:rPr lang="en-US" sz="2130" dirty="0">
                <a:solidFill>
                  <a:prstClr val="black"/>
                </a:solidFill>
                <a:latin typeface="Calibri"/>
              </a:rPr>
              <a:t>Fluorescent molecules emit the energy as light of a longer wavelength (different color).</a:t>
            </a:r>
          </a:p>
          <a:p>
            <a:pPr marL="242273" indent="-242273" defTabSz="775208">
              <a:buFont typeface="Arial" panose="020B0604020202020204" pitchFamily="34" charset="0"/>
              <a:buChar char="•"/>
            </a:pPr>
            <a:r>
              <a:rPr lang="en-US" sz="2130" dirty="0">
                <a:solidFill>
                  <a:prstClr val="black"/>
                </a:solidFill>
                <a:latin typeface="Calibri"/>
              </a:rPr>
              <a:t>The color that is emitted depends on the molecule.</a:t>
            </a:r>
          </a:p>
        </p:txBody>
      </p:sp>
      <p:pic>
        <p:nvPicPr>
          <p:cNvPr id="12" name="Picture 11">
            <a:extLst>
              <a:ext uri="{FF2B5EF4-FFF2-40B4-BE49-F238E27FC236}">
                <a16:creationId xmlns:a16="http://schemas.microsoft.com/office/drawing/2014/main" id="{0D0892F0-268E-4BB1-9578-6251032D5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973" y="944504"/>
            <a:ext cx="3305855" cy="1446311"/>
          </a:xfrm>
          <a:prstGeom prst="rect">
            <a:avLst/>
          </a:prstGeom>
        </p:spPr>
      </p:pic>
      <p:pic>
        <p:nvPicPr>
          <p:cNvPr id="14" name="Picture 13">
            <a:extLst>
              <a:ext uri="{FF2B5EF4-FFF2-40B4-BE49-F238E27FC236}">
                <a16:creationId xmlns:a16="http://schemas.microsoft.com/office/drawing/2014/main" id="{395FDB45-1122-438E-B58D-1B31D61B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084" y="4230782"/>
            <a:ext cx="3031707" cy="1284623"/>
          </a:xfrm>
          <a:prstGeom prst="rect">
            <a:avLst/>
          </a:prstGeom>
        </p:spPr>
      </p:pic>
      <p:sp>
        <p:nvSpPr>
          <p:cNvPr id="15" name="TextBox 14">
            <a:extLst>
              <a:ext uri="{FF2B5EF4-FFF2-40B4-BE49-F238E27FC236}">
                <a16:creationId xmlns:a16="http://schemas.microsoft.com/office/drawing/2014/main" id="{3D4FE694-70FF-4EDF-A69B-8922E10615C9}"/>
              </a:ext>
            </a:extLst>
          </p:cNvPr>
          <p:cNvSpPr txBox="1"/>
          <p:nvPr/>
        </p:nvSpPr>
        <p:spPr>
          <a:xfrm>
            <a:off x="7384742" y="3201283"/>
            <a:ext cx="3732947" cy="977383"/>
          </a:xfrm>
          <a:prstGeom prst="rect">
            <a:avLst/>
          </a:prstGeom>
          <a:noFill/>
        </p:spPr>
        <p:txBody>
          <a:bodyPr wrap="square" rtlCol="0">
            <a:spAutoFit/>
          </a:bodyPr>
          <a:lstStyle/>
          <a:p>
            <a:pPr defTabSz="775208"/>
            <a:r>
              <a:rPr lang="en-US" sz="1917" dirty="0">
                <a:solidFill>
                  <a:prstClr val="black"/>
                </a:solidFill>
                <a:latin typeface="Calibri"/>
              </a:rPr>
              <a:t>Fluorescently tagged antibodies can be used to stain components of cell with fluorophores.</a:t>
            </a:r>
          </a:p>
        </p:txBody>
      </p:sp>
      <p:sp>
        <p:nvSpPr>
          <p:cNvPr id="5" name="Date Placeholder 4">
            <a:extLst>
              <a:ext uri="{FF2B5EF4-FFF2-40B4-BE49-F238E27FC236}">
                <a16:creationId xmlns:a16="http://schemas.microsoft.com/office/drawing/2014/main" id="{45F5D636-BB1E-D06F-7DD6-7243A889601D}"/>
              </a:ext>
            </a:extLst>
          </p:cNvPr>
          <p:cNvSpPr>
            <a:spLocks noGrp="1"/>
          </p:cNvSpPr>
          <p:nvPr>
            <p:ph type="dt" sz="half" idx="10"/>
          </p:nvPr>
        </p:nvSpPr>
        <p:spPr/>
        <p:txBody>
          <a:bodyPr/>
          <a:lstStyle/>
          <a:p>
            <a:fld id="{79D8C9EF-280C-4BB3-8737-5E672E5C25B4}" type="datetime1">
              <a:rPr lang="en-US" smtClean="0"/>
              <a:t>9/7/2024</a:t>
            </a:fld>
            <a:endParaRPr lang="en-US"/>
          </a:p>
        </p:txBody>
      </p:sp>
      <p:sp>
        <p:nvSpPr>
          <p:cNvPr id="11" name="Footer Placeholder 10">
            <a:extLst>
              <a:ext uri="{FF2B5EF4-FFF2-40B4-BE49-F238E27FC236}">
                <a16:creationId xmlns:a16="http://schemas.microsoft.com/office/drawing/2014/main" id="{EF1A3BB6-A7A3-1009-F012-BC4D3B1ED94C}"/>
              </a:ext>
            </a:extLst>
          </p:cNvPr>
          <p:cNvSpPr>
            <a:spLocks noGrp="1"/>
          </p:cNvSpPr>
          <p:nvPr>
            <p:ph type="ftr" sz="quarter" idx="11"/>
          </p:nvPr>
        </p:nvSpPr>
        <p:spPr/>
        <p:txBody>
          <a:bodyPr/>
          <a:lstStyle/>
          <a:p>
            <a:r>
              <a:rPr lang="en-US"/>
              <a:t>Drugs and Disease F2024 - Lecture 4</a:t>
            </a:r>
          </a:p>
        </p:txBody>
      </p:sp>
      <p:sp>
        <p:nvSpPr>
          <p:cNvPr id="13" name="Slide Number Placeholder 12">
            <a:extLst>
              <a:ext uri="{FF2B5EF4-FFF2-40B4-BE49-F238E27FC236}">
                <a16:creationId xmlns:a16="http://schemas.microsoft.com/office/drawing/2014/main" id="{427648D1-C473-49A7-ABD9-111355D53A1D}"/>
              </a:ext>
            </a:extLst>
          </p:cNvPr>
          <p:cNvSpPr>
            <a:spLocks noGrp="1"/>
          </p:cNvSpPr>
          <p:nvPr>
            <p:ph type="sldNum" sz="quarter" idx="12"/>
          </p:nvPr>
        </p:nvSpPr>
        <p:spPr/>
        <p:txBody>
          <a:bodyPr/>
          <a:lstStyle/>
          <a:p>
            <a:fld id="{DC3BB032-4020-48F4-953B-341806DC4A2B}" type="slidenum">
              <a:rPr lang="en-US" smtClean="0"/>
              <a:t>8</a:t>
            </a:fld>
            <a:endParaRPr lang="en-US"/>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707175D2-E537-A80F-7319-477AD4E9AFFD}"/>
                  </a:ext>
                </a:extLst>
              </p14:cNvPr>
              <p14:cNvContentPartPr/>
              <p14:nvPr/>
            </p14:nvContentPartPr>
            <p14:xfrm>
              <a:off x="10159016" y="557586"/>
              <a:ext cx="1979640" cy="33120"/>
            </p14:xfrm>
          </p:contentPart>
        </mc:Choice>
        <mc:Fallback>
          <p:pic>
            <p:nvPicPr>
              <p:cNvPr id="2" name="Ink 1">
                <a:extLst>
                  <a:ext uri="{FF2B5EF4-FFF2-40B4-BE49-F238E27FC236}">
                    <a16:creationId xmlns:a16="http://schemas.microsoft.com/office/drawing/2014/main" id="{707175D2-E537-A80F-7319-477AD4E9AFFD}"/>
                  </a:ext>
                </a:extLst>
              </p:cNvPr>
              <p:cNvPicPr/>
              <p:nvPr/>
            </p:nvPicPr>
            <p:blipFill>
              <a:blip r:embed="rId8"/>
              <a:stretch>
                <a:fillRect/>
              </a:stretch>
            </p:blipFill>
            <p:spPr>
              <a:xfrm>
                <a:off x="10150016" y="548946"/>
                <a:ext cx="1997280" cy="50760"/>
              </a:xfrm>
              <a:prstGeom prst="rect">
                <a:avLst/>
              </a:prstGeom>
            </p:spPr>
          </p:pic>
        </mc:Fallback>
      </mc:AlternateContent>
      <p:grpSp>
        <p:nvGrpSpPr>
          <p:cNvPr id="21" name="Group 20">
            <a:extLst>
              <a:ext uri="{FF2B5EF4-FFF2-40B4-BE49-F238E27FC236}">
                <a16:creationId xmlns:a16="http://schemas.microsoft.com/office/drawing/2014/main" id="{3CA5FDE1-2362-3533-A9CE-85151F7055E6}"/>
              </a:ext>
            </a:extLst>
          </p:cNvPr>
          <p:cNvGrpSpPr/>
          <p:nvPr/>
        </p:nvGrpSpPr>
        <p:grpSpPr>
          <a:xfrm>
            <a:off x="2516576" y="4383666"/>
            <a:ext cx="582120" cy="613800"/>
            <a:chOff x="2516576" y="4383666"/>
            <a:chExt cx="582120" cy="613800"/>
          </a:xfrm>
        </p:grpSpPr>
        <mc:AlternateContent xmlns:mc="http://schemas.openxmlformats.org/markup-compatibility/2006">
          <mc:Choice xmlns:p14="http://schemas.microsoft.com/office/powerpoint/2010/main" Requires="p14">
            <p:contentPart p14:bwMode="auto" r:id="rId9">
              <p14:nvContentPartPr>
                <p14:cNvPr id="3" name="Ink 2">
                  <a:extLst>
                    <a:ext uri="{FF2B5EF4-FFF2-40B4-BE49-F238E27FC236}">
                      <a16:creationId xmlns:a16="http://schemas.microsoft.com/office/drawing/2014/main" id="{F19BD403-62AF-F32D-BADF-3015876EB7B0}"/>
                    </a:ext>
                  </a:extLst>
                </p14:cNvPr>
                <p14:cNvContentPartPr/>
                <p14:nvPr/>
              </p14:nvContentPartPr>
              <p14:xfrm>
                <a:off x="2526656" y="4819626"/>
                <a:ext cx="104760" cy="177840"/>
              </p14:xfrm>
            </p:contentPart>
          </mc:Choice>
          <mc:Fallback>
            <p:pic>
              <p:nvPicPr>
                <p:cNvPr id="3" name="Ink 2">
                  <a:extLst>
                    <a:ext uri="{FF2B5EF4-FFF2-40B4-BE49-F238E27FC236}">
                      <a16:creationId xmlns:a16="http://schemas.microsoft.com/office/drawing/2014/main" id="{F19BD403-62AF-F32D-BADF-3015876EB7B0}"/>
                    </a:ext>
                  </a:extLst>
                </p:cNvPr>
                <p:cNvPicPr/>
                <p:nvPr/>
              </p:nvPicPr>
              <p:blipFill>
                <a:blip r:embed="rId10"/>
                <a:stretch>
                  <a:fillRect/>
                </a:stretch>
              </p:blipFill>
              <p:spPr>
                <a:xfrm>
                  <a:off x="2517656" y="4810986"/>
                  <a:ext cx="122400" cy="1954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 name="Ink 3">
                  <a:extLst>
                    <a:ext uri="{FF2B5EF4-FFF2-40B4-BE49-F238E27FC236}">
                      <a16:creationId xmlns:a16="http://schemas.microsoft.com/office/drawing/2014/main" id="{3B438550-5192-D215-754B-1038F38AFDDC}"/>
                    </a:ext>
                  </a:extLst>
                </p14:cNvPr>
                <p14:cNvContentPartPr/>
                <p14:nvPr/>
              </p14:nvContentPartPr>
              <p14:xfrm>
                <a:off x="2516576" y="4790466"/>
                <a:ext cx="92880" cy="76680"/>
              </p14:xfrm>
            </p:contentPart>
          </mc:Choice>
          <mc:Fallback>
            <p:pic>
              <p:nvPicPr>
                <p:cNvPr id="4" name="Ink 3">
                  <a:extLst>
                    <a:ext uri="{FF2B5EF4-FFF2-40B4-BE49-F238E27FC236}">
                      <a16:creationId xmlns:a16="http://schemas.microsoft.com/office/drawing/2014/main" id="{3B438550-5192-D215-754B-1038F38AFDDC}"/>
                    </a:ext>
                  </a:extLst>
                </p:cNvPr>
                <p:cNvPicPr/>
                <p:nvPr/>
              </p:nvPicPr>
              <p:blipFill>
                <a:blip r:embed="rId12"/>
                <a:stretch>
                  <a:fillRect/>
                </a:stretch>
              </p:blipFill>
              <p:spPr>
                <a:xfrm>
                  <a:off x="2507576" y="4781826"/>
                  <a:ext cx="11052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Ink 15">
                  <a:extLst>
                    <a:ext uri="{FF2B5EF4-FFF2-40B4-BE49-F238E27FC236}">
                      <a16:creationId xmlns:a16="http://schemas.microsoft.com/office/drawing/2014/main" id="{BE1EAF01-1D04-8514-960D-48DB1284BA8E}"/>
                    </a:ext>
                  </a:extLst>
                </p14:cNvPr>
                <p14:cNvContentPartPr/>
                <p14:nvPr/>
              </p14:nvContentPartPr>
              <p14:xfrm>
                <a:off x="2550776" y="4625226"/>
                <a:ext cx="255960" cy="160920"/>
              </p14:xfrm>
            </p:contentPart>
          </mc:Choice>
          <mc:Fallback>
            <p:pic>
              <p:nvPicPr>
                <p:cNvPr id="16" name="Ink 15">
                  <a:extLst>
                    <a:ext uri="{FF2B5EF4-FFF2-40B4-BE49-F238E27FC236}">
                      <a16:creationId xmlns:a16="http://schemas.microsoft.com/office/drawing/2014/main" id="{BE1EAF01-1D04-8514-960D-48DB1284BA8E}"/>
                    </a:ext>
                  </a:extLst>
                </p:cNvPr>
                <p:cNvPicPr/>
                <p:nvPr/>
              </p:nvPicPr>
              <p:blipFill>
                <a:blip r:embed="rId14"/>
                <a:stretch>
                  <a:fillRect/>
                </a:stretch>
              </p:blipFill>
              <p:spPr>
                <a:xfrm>
                  <a:off x="2542136" y="4616586"/>
                  <a:ext cx="27360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209AAEE7-2274-C76F-B012-71804B8D9A88}"/>
                    </a:ext>
                  </a:extLst>
                </p14:cNvPr>
                <p14:cNvContentPartPr/>
                <p14:nvPr/>
              </p14:nvContentPartPr>
              <p14:xfrm>
                <a:off x="2757416" y="4442346"/>
                <a:ext cx="84600" cy="136080"/>
              </p14:xfrm>
            </p:contentPart>
          </mc:Choice>
          <mc:Fallback>
            <p:pic>
              <p:nvPicPr>
                <p:cNvPr id="17" name="Ink 16">
                  <a:extLst>
                    <a:ext uri="{FF2B5EF4-FFF2-40B4-BE49-F238E27FC236}">
                      <a16:creationId xmlns:a16="http://schemas.microsoft.com/office/drawing/2014/main" id="{209AAEE7-2274-C76F-B012-71804B8D9A88}"/>
                    </a:ext>
                  </a:extLst>
                </p:cNvPr>
                <p:cNvPicPr/>
                <p:nvPr/>
              </p:nvPicPr>
              <p:blipFill>
                <a:blip r:embed="rId16"/>
                <a:stretch>
                  <a:fillRect/>
                </a:stretch>
              </p:blipFill>
              <p:spPr>
                <a:xfrm>
                  <a:off x="2748776" y="4433346"/>
                  <a:ext cx="102240" cy="1537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8" name="Ink 17">
                  <a:extLst>
                    <a:ext uri="{FF2B5EF4-FFF2-40B4-BE49-F238E27FC236}">
                      <a16:creationId xmlns:a16="http://schemas.microsoft.com/office/drawing/2014/main" id="{DDD8765E-23E9-C018-0F71-E0FE191C37EB}"/>
                    </a:ext>
                  </a:extLst>
                </p14:cNvPr>
                <p14:cNvContentPartPr/>
                <p14:nvPr/>
              </p14:nvContentPartPr>
              <p14:xfrm>
                <a:off x="2762096" y="4505346"/>
                <a:ext cx="77760" cy="72360"/>
              </p14:xfrm>
            </p:contentPart>
          </mc:Choice>
          <mc:Fallback>
            <p:pic>
              <p:nvPicPr>
                <p:cNvPr id="18" name="Ink 17">
                  <a:extLst>
                    <a:ext uri="{FF2B5EF4-FFF2-40B4-BE49-F238E27FC236}">
                      <a16:creationId xmlns:a16="http://schemas.microsoft.com/office/drawing/2014/main" id="{DDD8765E-23E9-C018-0F71-E0FE191C37EB}"/>
                    </a:ext>
                  </a:extLst>
                </p:cNvPr>
                <p:cNvPicPr/>
                <p:nvPr/>
              </p:nvPicPr>
              <p:blipFill>
                <a:blip r:embed="rId18"/>
                <a:stretch>
                  <a:fillRect/>
                </a:stretch>
              </p:blipFill>
              <p:spPr>
                <a:xfrm>
                  <a:off x="2753456" y="4496346"/>
                  <a:ext cx="9540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9" name="Ink 18">
                  <a:extLst>
                    <a:ext uri="{FF2B5EF4-FFF2-40B4-BE49-F238E27FC236}">
                      <a16:creationId xmlns:a16="http://schemas.microsoft.com/office/drawing/2014/main" id="{BC91F275-B72E-9053-33F0-2903699178F3}"/>
                    </a:ext>
                  </a:extLst>
                </p14:cNvPr>
                <p14:cNvContentPartPr/>
                <p14:nvPr/>
              </p14:nvContentPartPr>
              <p14:xfrm>
                <a:off x="2865056" y="4485186"/>
                <a:ext cx="82800" cy="64080"/>
              </p14:xfrm>
            </p:contentPart>
          </mc:Choice>
          <mc:Fallback>
            <p:pic>
              <p:nvPicPr>
                <p:cNvPr id="19" name="Ink 18">
                  <a:extLst>
                    <a:ext uri="{FF2B5EF4-FFF2-40B4-BE49-F238E27FC236}">
                      <a16:creationId xmlns:a16="http://schemas.microsoft.com/office/drawing/2014/main" id="{BC91F275-B72E-9053-33F0-2903699178F3}"/>
                    </a:ext>
                  </a:extLst>
                </p:cNvPr>
                <p:cNvPicPr/>
                <p:nvPr/>
              </p:nvPicPr>
              <p:blipFill>
                <a:blip r:embed="rId20"/>
                <a:stretch>
                  <a:fillRect/>
                </a:stretch>
              </p:blipFill>
              <p:spPr>
                <a:xfrm>
                  <a:off x="2856056" y="4476546"/>
                  <a:ext cx="10044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0" name="Ink 19">
                  <a:extLst>
                    <a:ext uri="{FF2B5EF4-FFF2-40B4-BE49-F238E27FC236}">
                      <a16:creationId xmlns:a16="http://schemas.microsoft.com/office/drawing/2014/main" id="{407B53AF-0E76-F945-B6F3-0E49AD89F059}"/>
                    </a:ext>
                  </a:extLst>
                </p14:cNvPr>
                <p14:cNvContentPartPr/>
                <p14:nvPr/>
              </p14:nvContentPartPr>
              <p14:xfrm>
                <a:off x="2973056" y="4383666"/>
                <a:ext cx="125640" cy="98280"/>
              </p14:xfrm>
            </p:contentPart>
          </mc:Choice>
          <mc:Fallback>
            <p:pic>
              <p:nvPicPr>
                <p:cNvPr id="20" name="Ink 19">
                  <a:extLst>
                    <a:ext uri="{FF2B5EF4-FFF2-40B4-BE49-F238E27FC236}">
                      <a16:creationId xmlns:a16="http://schemas.microsoft.com/office/drawing/2014/main" id="{407B53AF-0E76-F945-B6F3-0E49AD89F059}"/>
                    </a:ext>
                  </a:extLst>
                </p:cNvPr>
                <p:cNvPicPr/>
                <p:nvPr/>
              </p:nvPicPr>
              <p:blipFill>
                <a:blip r:embed="rId22"/>
                <a:stretch>
                  <a:fillRect/>
                </a:stretch>
              </p:blipFill>
              <p:spPr>
                <a:xfrm>
                  <a:off x="2964056" y="4375026"/>
                  <a:ext cx="143280" cy="115920"/>
                </a:xfrm>
                <a:prstGeom prst="rect">
                  <a:avLst/>
                </a:prstGeom>
              </p:spPr>
            </p:pic>
          </mc:Fallback>
        </mc:AlternateContent>
      </p:grpSp>
      <p:grpSp>
        <p:nvGrpSpPr>
          <p:cNvPr id="26" name="Group 25">
            <a:extLst>
              <a:ext uri="{FF2B5EF4-FFF2-40B4-BE49-F238E27FC236}">
                <a16:creationId xmlns:a16="http://schemas.microsoft.com/office/drawing/2014/main" id="{ED6A097D-ED1F-B663-1F32-A6F0035BDD9C}"/>
              </a:ext>
            </a:extLst>
          </p:cNvPr>
          <p:cNvGrpSpPr/>
          <p:nvPr/>
        </p:nvGrpSpPr>
        <p:grpSpPr>
          <a:xfrm>
            <a:off x="3132176" y="6142626"/>
            <a:ext cx="788760" cy="633240"/>
            <a:chOff x="3132176" y="6142626"/>
            <a:chExt cx="788760" cy="633240"/>
          </a:xfrm>
        </p:grpSpPr>
        <mc:AlternateContent xmlns:mc="http://schemas.openxmlformats.org/markup-compatibility/2006">
          <mc:Choice xmlns:p14="http://schemas.microsoft.com/office/powerpoint/2010/main" Requires="p14">
            <p:contentPart p14:bwMode="auto" r:id="rId23">
              <p14:nvContentPartPr>
                <p14:cNvPr id="22" name="Ink 21">
                  <a:extLst>
                    <a:ext uri="{FF2B5EF4-FFF2-40B4-BE49-F238E27FC236}">
                      <a16:creationId xmlns:a16="http://schemas.microsoft.com/office/drawing/2014/main" id="{D26921A1-2CD6-8676-7EC7-EC41966175BC}"/>
                    </a:ext>
                  </a:extLst>
                </p14:cNvPr>
                <p14:cNvContentPartPr/>
                <p14:nvPr/>
              </p14:nvContentPartPr>
              <p14:xfrm>
                <a:off x="3132176" y="6463386"/>
                <a:ext cx="315720" cy="312480"/>
              </p14:xfrm>
            </p:contentPart>
          </mc:Choice>
          <mc:Fallback>
            <p:pic>
              <p:nvPicPr>
                <p:cNvPr id="22" name="Ink 21">
                  <a:extLst>
                    <a:ext uri="{FF2B5EF4-FFF2-40B4-BE49-F238E27FC236}">
                      <a16:creationId xmlns:a16="http://schemas.microsoft.com/office/drawing/2014/main" id="{D26921A1-2CD6-8676-7EC7-EC41966175BC}"/>
                    </a:ext>
                  </a:extLst>
                </p:cNvPr>
                <p:cNvPicPr/>
                <p:nvPr/>
              </p:nvPicPr>
              <p:blipFill>
                <a:blip r:embed="rId24"/>
                <a:stretch>
                  <a:fillRect/>
                </a:stretch>
              </p:blipFill>
              <p:spPr>
                <a:xfrm>
                  <a:off x="3123176" y="6454386"/>
                  <a:ext cx="333360" cy="3301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3" name="Ink 22">
                  <a:extLst>
                    <a:ext uri="{FF2B5EF4-FFF2-40B4-BE49-F238E27FC236}">
                      <a16:creationId xmlns:a16="http://schemas.microsoft.com/office/drawing/2014/main" id="{C23F7E1F-2AA1-B984-CEB1-96A2A7207706}"/>
                    </a:ext>
                  </a:extLst>
                </p14:cNvPr>
                <p14:cNvContentPartPr/>
                <p14:nvPr/>
              </p14:nvContentPartPr>
              <p14:xfrm>
                <a:off x="3489656" y="6360786"/>
                <a:ext cx="126000" cy="231480"/>
              </p14:xfrm>
            </p:contentPart>
          </mc:Choice>
          <mc:Fallback>
            <p:pic>
              <p:nvPicPr>
                <p:cNvPr id="23" name="Ink 22">
                  <a:extLst>
                    <a:ext uri="{FF2B5EF4-FFF2-40B4-BE49-F238E27FC236}">
                      <a16:creationId xmlns:a16="http://schemas.microsoft.com/office/drawing/2014/main" id="{C23F7E1F-2AA1-B984-CEB1-96A2A7207706}"/>
                    </a:ext>
                  </a:extLst>
                </p:cNvPr>
                <p:cNvPicPr/>
                <p:nvPr/>
              </p:nvPicPr>
              <p:blipFill>
                <a:blip r:embed="rId26"/>
                <a:stretch>
                  <a:fillRect/>
                </a:stretch>
              </p:blipFill>
              <p:spPr>
                <a:xfrm>
                  <a:off x="3480656" y="6352146"/>
                  <a:ext cx="143640" cy="2491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4" name="Ink 23">
                  <a:extLst>
                    <a:ext uri="{FF2B5EF4-FFF2-40B4-BE49-F238E27FC236}">
                      <a16:creationId xmlns:a16="http://schemas.microsoft.com/office/drawing/2014/main" id="{118DB68E-8032-13F4-6080-3FC29D713144}"/>
                    </a:ext>
                  </a:extLst>
                </p14:cNvPr>
                <p14:cNvContentPartPr/>
                <p14:nvPr/>
              </p14:nvContentPartPr>
              <p14:xfrm>
                <a:off x="3532136" y="6339906"/>
                <a:ext cx="171720" cy="137520"/>
              </p14:xfrm>
            </p:contentPart>
          </mc:Choice>
          <mc:Fallback>
            <p:pic>
              <p:nvPicPr>
                <p:cNvPr id="24" name="Ink 23">
                  <a:extLst>
                    <a:ext uri="{FF2B5EF4-FFF2-40B4-BE49-F238E27FC236}">
                      <a16:creationId xmlns:a16="http://schemas.microsoft.com/office/drawing/2014/main" id="{118DB68E-8032-13F4-6080-3FC29D713144}"/>
                    </a:ext>
                  </a:extLst>
                </p:cNvPr>
                <p:cNvPicPr/>
                <p:nvPr/>
              </p:nvPicPr>
              <p:blipFill>
                <a:blip r:embed="rId28"/>
                <a:stretch>
                  <a:fillRect/>
                </a:stretch>
              </p:blipFill>
              <p:spPr>
                <a:xfrm>
                  <a:off x="3523136" y="6331266"/>
                  <a:ext cx="189360" cy="1551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5" name="Ink 24">
                  <a:extLst>
                    <a:ext uri="{FF2B5EF4-FFF2-40B4-BE49-F238E27FC236}">
                      <a16:creationId xmlns:a16="http://schemas.microsoft.com/office/drawing/2014/main" id="{4FC19D62-C6E3-CD0E-4C4B-E42E2D69F3D8}"/>
                    </a:ext>
                  </a:extLst>
                </p14:cNvPr>
                <p14:cNvContentPartPr/>
                <p14:nvPr/>
              </p14:nvContentPartPr>
              <p14:xfrm>
                <a:off x="3725816" y="6142626"/>
                <a:ext cx="195120" cy="274320"/>
              </p14:xfrm>
            </p:contentPart>
          </mc:Choice>
          <mc:Fallback>
            <p:pic>
              <p:nvPicPr>
                <p:cNvPr id="25" name="Ink 24">
                  <a:extLst>
                    <a:ext uri="{FF2B5EF4-FFF2-40B4-BE49-F238E27FC236}">
                      <a16:creationId xmlns:a16="http://schemas.microsoft.com/office/drawing/2014/main" id="{4FC19D62-C6E3-CD0E-4C4B-E42E2D69F3D8}"/>
                    </a:ext>
                  </a:extLst>
                </p:cNvPr>
                <p:cNvPicPr/>
                <p:nvPr/>
              </p:nvPicPr>
              <p:blipFill>
                <a:blip r:embed="rId30"/>
                <a:stretch>
                  <a:fillRect/>
                </a:stretch>
              </p:blipFill>
              <p:spPr>
                <a:xfrm>
                  <a:off x="3716816" y="6133986"/>
                  <a:ext cx="212760" cy="291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1">
            <p14:nvContentPartPr>
              <p14:cNvPr id="27" name="Ink 26">
                <a:extLst>
                  <a:ext uri="{FF2B5EF4-FFF2-40B4-BE49-F238E27FC236}">
                    <a16:creationId xmlns:a16="http://schemas.microsoft.com/office/drawing/2014/main" id="{A097F3DC-E5CF-7240-CD25-55EFDC7ADD20}"/>
                  </a:ext>
                </a:extLst>
              </p14:cNvPr>
              <p14:cNvContentPartPr/>
              <p14:nvPr/>
            </p14:nvContentPartPr>
            <p14:xfrm>
              <a:off x="2530256" y="6100866"/>
              <a:ext cx="54000" cy="144720"/>
            </p14:xfrm>
          </p:contentPart>
        </mc:Choice>
        <mc:Fallback>
          <p:pic>
            <p:nvPicPr>
              <p:cNvPr id="27" name="Ink 26">
                <a:extLst>
                  <a:ext uri="{FF2B5EF4-FFF2-40B4-BE49-F238E27FC236}">
                    <a16:creationId xmlns:a16="http://schemas.microsoft.com/office/drawing/2014/main" id="{A097F3DC-E5CF-7240-CD25-55EFDC7ADD20}"/>
                  </a:ext>
                </a:extLst>
              </p:cNvPr>
              <p:cNvPicPr/>
              <p:nvPr/>
            </p:nvPicPr>
            <p:blipFill>
              <a:blip r:embed="rId32"/>
              <a:stretch>
                <a:fillRect/>
              </a:stretch>
            </p:blipFill>
            <p:spPr>
              <a:xfrm>
                <a:off x="2521616" y="6092226"/>
                <a:ext cx="71640" cy="162360"/>
              </a:xfrm>
              <a:prstGeom prst="rect">
                <a:avLst/>
              </a:prstGeom>
            </p:spPr>
          </p:pic>
        </mc:Fallback>
      </mc:AlternateContent>
      <p:grpSp>
        <p:nvGrpSpPr>
          <p:cNvPr id="34" name="Group 33">
            <a:extLst>
              <a:ext uri="{FF2B5EF4-FFF2-40B4-BE49-F238E27FC236}">
                <a16:creationId xmlns:a16="http://schemas.microsoft.com/office/drawing/2014/main" id="{38708BE2-76C8-96A6-D7F5-E44D895C0864}"/>
              </a:ext>
            </a:extLst>
          </p:cNvPr>
          <p:cNvGrpSpPr/>
          <p:nvPr/>
        </p:nvGrpSpPr>
        <p:grpSpPr>
          <a:xfrm>
            <a:off x="1908536" y="6355026"/>
            <a:ext cx="900000" cy="613080"/>
            <a:chOff x="1908536" y="6355026"/>
            <a:chExt cx="900000" cy="613080"/>
          </a:xfrm>
        </p:grpSpPr>
        <mc:AlternateContent xmlns:mc="http://schemas.openxmlformats.org/markup-compatibility/2006">
          <mc:Choice xmlns:p14="http://schemas.microsoft.com/office/powerpoint/2010/main" Requires="p14">
            <p:contentPart p14:bwMode="auto" r:id="rId33">
              <p14:nvContentPartPr>
                <p14:cNvPr id="28" name="Ink 27">
                  <a:extLst>
                    <a:ext uri="{FF2B5EF4-FFF2-40B4-BE49-F238E27FC236}">
                      <a16:creationId xmlns:a16="http://schemas.microsoft.com/office/drawing/2014/main" id="{9B2F0F4D-F27A-59D8-9A4B-BFC591422C12}"/>
                    </a:ext>
                  </a:extLst>
                </p14:cNvPr>
                <p14:cNvContentPartPr/>
                <p14:nvPr/>
              </p14:nvContentPartPr>
              <p14:xfrm>
                <a:off x="1908536" y="6662466"/>
                <a:ext cx="319320" cy="302400"/>
              </p14:xfrm>
            </p:contentPart>
          </mc:Choice>
          <mc:Fallback>
            <p:pic>
              <p:nvPicPr>
                <p:cNvPr id="28" name="Ink 27">
                  <a:extLst>
                    <a:ext uri="{FF2B5EF4-FFF2-40B4-BE49-F238E27FC236}">
                      <a16:creationId xmlns:a16="http://schemas.microsoft.com/office/drawing/2014/main" id="{9B2F0F4D-F27A-59D8-9A4B-BFC591422C12}"/>
                    </a:ext>
                  </a:extLst>
                </p:cNvPr>
                <p:cNvPicPr/>
                <p:nvPr/>
              </p:nvPicPr>
              <p:blipFill>
                <a:blip r:embed="rId34"/>
                <a:stretch>
                  <a:fillRect/>
                </a:stretch>
              </p:blipFill>
              <p:spPr>
                <a:xfrm>
                  <a:off x="1899536" y="6653466"/>
                  <a:ext cx="336960" cy="3200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9" name="Ink 28">
                  <a:extLst>
                    <a:ext uri="{FF2B5EF4-FFF2-40B4-BE49-F238E27FC236}">
                      <a16:creationId xmlns:a16="http://schemas.microsoft.com/office/drawing/2014/main" id="{9FD80E3C-745A-557B-A210-4CD646F9168B}"/>
                    </a:ext>
                  </a:extLst>
                </p14:cNvPr>
                <p14:cNvContentPartPr/>
                <p14:nvPr/>
              </p14:nvContentPartPr>
              <p14:xfrm>
                <a:off x="2250176" y="6355026"/>
                <a:ext cx="379080" cy="325080"/>
              </p14:xfrm>
            </p:contentPart>
          </mc:Choice>
          <mc:Fallback>
            <p:pic>
              <p:nvPicPr>
                <p:cNvPr id="29" name="Ink 28">
                  <a:extLst>
                    <a:ext uri="{FF2B5EF4-FFF2-40B4-BE49-F238E27FC236}">
                      <a16:creationId xmlns:a16="http://schemas.microsoft.com/office/drawing/2014/main" id="{9FD80E3C-745A-557B-A210-4CD646F9168B}"/>
                    </a:ext>
                  </a:extLst>
                </p:cNvPr>
                <p:cNvPicPr/>
                <p:nvPr/>
              </p:nvPicPr>
              <p:blipFill>
                <a:blip r:embed="rId36"/>
                <a:stretch>
                  <a:fillRect/>
                </a:stretch>
              </p:blipFill>
              <p:spPr>
                <a:xfrm>
                  <a:off x="2241536" y="6346026"/>
                  <a:ext cx="396720" cy="3427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0" name="Ink 29">
                  <a:extLst>
                    <a:ext uri="{FF2B5EF4-FFF2-40B4-BE49-F238E27FC236}">
                      <a16:creationId xmlns:a16="http://schemas.microsoft.com/office/drawing/2014/main" id="{D7E3CAB3-5D9B-A9B1-99A4-E2BF666A091A}"/>
                    </a:ext>
                  </a:extLst>
                </p14:cNvPr>
                <p14:cNvContentPartPr/>
                <p14:nvPr/>
              </p14:nvContentPartPr>
              <p14:xfrm>
                <a:off x="2296616" y="6852186"/>
                <a:ext cx="102600" cy="115920"/>
              </p14:xfrm>
            </p:contentPart>
          </mc:Choice>
          <mc:Fallback>
            <p:pic>
              <p:nvPicPr>
                <p:cNvPr id="30" name="Ink 29">
                  <a:extLst>
                    <a:ext uri="{FF2B5EF4-FFF2-40B4-BE49-F238E27FC236}">
                      <a16:creationId xmlns:a16="http://schemas.microsoft.com/office/drawing/2014/main" id="{D7E3CAB3-5D9B-A9B1-99A4-E2BF666A091A}"/>
                    </a:ext>
                  </a:extLst>
                </p:cNvPr>
                <p:cNvPicPr/>
                <p:nvPr/>
              </p:nvPicPr>
              <p:blipFill>
                <a:blip r:embed="rId38"/>
                <a:stretch>
                  <a:fillRect/>
                </a:stretch>
              </p:blipFill>
              <p:spPr>
                <a:xfrm>
                  <a:off x="2287616" y="6843186"/>
                  <a:ext cx="12024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1" name="Ink 30">
                  <a:extLst>
                    <a:ext uri="{FF2B5EF4-FFF2-40B4-BE49-F238E27FC236}">
                      <a16:creationId xmlns:a16="http://schemas.microsoft.com/office/drawing/2014/main" id="{8F959913-85C0-1C76-6F3C-4AE058896A18}"/>
                    </a:ext>
                  </a:extLst>
                </p14:cNvPr>
                <p14:cNvContentPartPr/>
                <p14:nvPr/>
              </p14:nvContentPartPr>
              <p14:xfrm>
                <a:off x="2399216" y="6771906"/>
                <a:ext cx="110160" cy="119160"/>
              </p14:xfrm>
            </p:contentPart>
          </mc:Choice>
          <mc:Fallback>
            <p:pic>
              <p:nvPicPr>
                <p:cNvPr id="31" name="Ink 30">
                  <a:extLst>
                    <a:ext uri="{FF2B5EF4-FFF2-40B4-BE49-F238E27FC236}">
                      <a16:creationId xmlns:a16="http://schemas.microsoft.com/office/drawing/2014/main" id="{8F959913-85C0-1C76-6F3C-4AE058896A18}"/>
                    </a:ext>
                  </a:extLst>
                </p:cNvPr>
                <p:cNvPicPr/>
                <p:nvPr/>
              </p:nvPicPr>
              <p:blipFill>
                <a:blip r:embed="rId40"/>
                <a:stretch>
                  <a:fillRect/>
                </a:stretch>
              </p:blipFill>
              <p:spPr>
                <a:xfrm>
                  <a:off x="2390576" y="6762906"/>
                  <a:ext cx="12780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2" name="Ink 31">
                  <a:extLst>
                    <a:ext uri="{FF2B5EF4-FFF2-40B4-BE49-F238E27FC236}">
                      <a16:creationId xmlns:a16="http://schemas.microsoft.com/office/drawing/2014/main" id="{B8539945-5712-3246-BA3D-6C140CD96907}"/>
                    </a:ext>
                  </a:extLst>
                </p14:cNvPr>
                <p14:cNvContentPartPr/>
                <p14:nvPr/>
              </p14:nvContentPartPr>
              <p14:xfrm>
                <a:off x="2534576" y="6630786"/>
                <a:ext cx="154800" cy="186840"/>
              </p14:xfrm>
            </p:contentPart>
          </mc:Choice>
          <mc:Fallback>
            <p:pic>
              <p:nvPicPr>
                <p:cNvPr id="32" name="Ink 31">
                  <a:extLst>
                    <a:ext uri="{FF2B5EF4-FFF2-40B4-BE49-F238E27FC236}">
                      <a16:creationId xmlns:a16="http://schemas.microsoft.com/office/drawing/2014/main" id="{B8539945-5712-3246-BA3D-6C140CD96907}"/>
                    </a:ext>
                  </a:extLst>
                </p:cNvPr>
                <p:cNvPicPr/>
                <p:nvPr/>
              </p:nvPicPr>
              <p:blipFill>
                <a:blip r:embed="rId42"/>
                <a:stretch>
                  <a:fillRect/>
                </a:stretch>
              </p:blipFill>
              <p:spPr>
                <a:xfrm>
                  <a:off x="2525936" y="6621786"/>
                  <a:ext cx="17244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3" name="Ink 32">
                  <a:extLst>
                    <a:ext uri="{FF2B5EF4-FFF2-40B4-BE49-F238E27FC236}">
                      <a16:creationId xmlns:a16="http://schemas.microsoft.com/office/drawing/2014/main" id="{90D4357F-B02B-5816-EBA5-4C6B3927A388}"/>
                    </a:ext>
                  </a:extLst>
                </p14:cNvPr>
                <p14:cNvContentPartPr/>
                <p14:nvPr/>
              </p14:nvContentPartPr>
              <p14:xfrm>
                <a:off x="2637896" y="6599466"/>
                <a:ext cx="170640" cy="124200"/>
              </p14:xfrm>
            </p:contentPart>
          </mc:Choice>
          <mc:Fallback>
            <p:pic>
              <p:nvPicPr>
                <p:cNvPr id="33" name="Ink 32">
                  <a:extLst>
                    <a:ext uri="{FF2B5EF4-FFF2-40B4-BE49-F238E27FC236}">
                      <a16:creationId xmlns:a16="http://schemas.microsoft.com/office/drawing/2014/main" id="{90D4357F-B02B-5816-EBA5-4C6B3927A388}"/>
                    </a:ext>
                  </a:extLst>
                </p:cNvPr>
                <p:cNvPicPr/>
                <p:nvPr/>
              </p:nvPicPr>
              <p:blipFill>
                <a:blip r:embed="rId44"/>
                <a:stretch>
                  <a:fillRect/>
                </a:stretch>
              </p:blipFill>
              <p:spPr>
                <a:xfrm>
                  <a:off x="2628896" y="6590826"/>
                  <a:ext cx="188280" cy="141840"/>
                </a:xfrm>
                <a:prstGeom prst="rect">
                  <a:avLst/>
                </a:prstGeom>
              </p:spPr>
            </p:pic>
          </mc:Fallback>
        </mc:AlternateContent>
      </p:grpSp>
      <p:grpSp>
        <p:nvGrpSpPr>
          <p:cNvPr id="47" name="Group 46">
            <a:extLst>
              <a:ext uri="{FF2B5EF4-FFF2-40B4-BE49-F238E27FC236}">
                <a16:creationId xmlns:a16="http://schemas.microsoft.com/office/drawing/2014/main" id="{26D5488D-9A73-DE45-332F-DD30B46D8D07}"/>
              </a:ext>
            </a:extLst>
          </p:cNvPr>
          <p:cNvGrpSpPr/>
          <p:nvPr/>
        </p:nvGrpSpPr>
        <p:grpSpPr>
          <a:xfrm>
            <a:off x="3599816" y="3216906"/>
            <a:ext cx="1842480" cy="444600"/>
            <a:chOff x="3599816" y="3216906"/>
            <a:chExt cx="1842480" cy="444600"/>
          </a:xfrm>
        </p:grpSpPr>
        <mc:AlternateContent xmlns:mc="http://schemas.openxmlformats.org/markup-compatibility/2006">
          <mc:Choice xmlns:p14="http://schemas.microsoft.com/office/powerpoint/2010/main" Requires="p14">
            <p:contentPart p14:bwMode="auto" r:id="rId45">
              <p14:nvContentPartPr>
                <p14:cNvPr id="35" name="Ink 34">
                  <a:extLst>
                    <a:ext uri="{FF2B5EF4-FFF2-40B4-BE49-F238E27FC236}">
                      <a16:creationId xmlns:a16="http://schemas.microsoft.com/office/drawing/2014/main" id="{63FA7E67-204F-BCC1-52BF-37E9D4EF521E}"/>
                    </a:ext>
                  </a:extLst>
                </p14:cNvPr>
                <p14:cNvContentPartPr/>
                <p14:nvPr/>
              </p14:nvContentPartPr>
              <p14:xfrm>
                <a:off x="3599816" y="3593466"/>
                <a:ext cx="69840" cy="68040"/>
              </p14:xfrm>
            </p:contentPart>
          </mc:Choice>
          <mc:Fallback>
            <p:pic>
              <p:nvPicPr>
                <p:cNvPr id="35" name="Ink 34">
                  <a:extLst>
                    <a:ext uri="{FF2B5EF4-FFF2-40B4-BE49-F238E27FC236}">
                      <a16:creationId xmlns:a16="http://schemas.microsoft.com/office/drawing/2014/main" id="{63FA7E67-204F-BCC1-52BF-37E9D4EF521E}"/>
                    </a:ext>
                  </a:extLst>
                </p:cNvPr>
                <p:cNvPicPr/>
                <p:nvPr/>
              </p:nvPicPr>
              <p:blipFill>
                <a:blip r:embed="rId46"/>
                <a:stretch>
                  <a:fillRect/>
                </a:stretch>
              </p:blipFill>
              <p:spPr>
                <a:xfrm>
                  <a:off x="3590816" y="3584466"/>
                  <a:ext cx="8748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6" name="Ink 35">
                  <a:extLst>
                    <a:ext uri="{FF2B5EF4-FFF2-40B4-BE49-F238E27FC236}">
                      <a16:creationId xmlns:a16="http://schemas.microsoft.com/office/drawing/2014/main" id="{9EDCF34B-621F-6132-5652-E046329FD80F}"/>
                    </a:ext>
                  </a:extLst>
                </p14:cNvPr>
                <p14:cNvContentPartPr/>
                <p14:nvPr/>
              </p14:nvContentPartPr>
              <p14:xfrm>
                <a:off x="3814016" y="3484746"/>
                <a:ext cx="186480" cy="114480"/>
              </p14:xfrm>
            </p:contentPart>
          </mc:Choice>
          <mc:Fallback>
            <p:pic>
              <p:nvPicPr>
                <p:cNvPr id="36" name="Ink 35">
                  <a:extLst>
                    <a:ext uri="{FF2B5EF4-FFF2-40B4-BE49-F238E27FC236}">
                      <a16:creationId xmlns:a16="http://schemas.microsoft.com/office/drawing/2014/main" id="{9EDCF34B-621F-6132-5652-E046329FD80F}"/>
                    </a:ext>
                  </a:extLst>
                </p:cNvPr>
                <p:cNvPicPr/>
                <p:nvPr/>
              </p:nvPicPr>
              <p:blipFill>
                <a:blip r:embed="rId48"/>
                <a:stretch>
                  <a:fillRect/>
                </a:stretch>
              </p:blipFill>
              <p:spPr>
                <a:xfrm>
                  <a:off x="3805376" y="3475746"/>
                  <a:ext cx="20412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7" name="Ink 36">
                  <a:extLst>
                    <a:ext uri="{FF2B5EF4-FFF2-40B4-BE49-F238E27FC236}">
                      <a16:creationId xmlns:a16="http://schemas.microsoft.com/office/drawing/2014/main" id="{53D4F574-1EAA-CEB5-6A5F-78E0D8B3F345}"/>
                    </a:ext>
                  </a:extLst>
                </p14:cNvPr>
                <p14:cNvContentPartPr/>
                <p14:nvPr/>
              </p14:nvContentPartPr>
              <p14:xfrm>
                <a:off x="3958736" y="3446226"/>
                <a:ext cx="155160" cy="121680"/>
              </p14:xfrm>
            </p:contentPart>
          </mc:Choice>
          <mc:Fallback>
            <p:pic>
              <p:nvPicPr>
                <p:cNvPr id="37" name="Ink 36">
                  <a:extLst>
                    <a:ext uri="{FF2B5EF4-FFF2-40B4-BE49-F238E27FC236}">
                      <a16:creationId xmlns:a16="http://schemas.microsoft.com/office/drawing/2014/main" id="{53D4F574-1EAA-CEB5-6A5F-78E0D8B3F345}"/>
                    </a:ext>
                  </a:extLst>
                </p:cNvPr>
                <p:cNvPicPr/>
                <p:nvPr/>
              </p:nvPicPr>
              <p:blipFill>
                <a:blip r:embed="rId50"/>
                <a:stretch>
                  <a:fillRect/>
                </a:stretch>
              </p:blipFill>
              <p:spPr>
                <a:xfrm>
                  <a:off x="3949736" y="3437226"/>
                  <a:ext cx="172800"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8" name="Ink 37">
                  <a:extLst>
                    <a:ext uri="{FF2B5EF4-FFF2-40B4-BE49-F238E27FC236}">
                      <a16:creationId xmlns:a16="http://schemas.microsoft.com/office/drawing/2014/main" id="{B4E9F83F-416F-00FE-97D2-B451012EA475}"/>
                    </a:ext>
                  </a:extLst>
                </p14:cNvPr>
                <p14:cNvContentPartPr/>
                <p14:nvPr/>
              </p14:nvContentPartPr>
              <p14:xfrm>
                <a:off x="4138376" y="3432906"/>
                <a:ext cx="166320" cy="89640"/>
              </p14:xfrm>
            </p:contentPart>
          </mc:Choice>
          <mc:Fallback>
            <p:pic>
              <p:nvPicPr>
                <p:cNvPr id="38" name="Ink 37">
                  <a:extLst>
                    <a:ext uri="{FF2B5EF4-FFF2-40B4-BE49-F238E27FC236}">
                      <a16:creationId xmlns:a16="http://schemas.microsoft.com/office/drawing/2014/main" id="{B4E9F83F-416F-00FE-97D2-B451012EA475}"/>
                    </a:ext>
                  </a:extLst>
                </p:cNvPr>
                <p:cNvPicPr/>
                <p:nvPr/>
              </p:nvPicPr>
              <p:blipFill>
                <a:blip r:embed="rId52"/>
                <a:stretch>
                  <a:fillRect/>
                </a:stretch>
              </p:blipFill>
              <p:spPr>
                <a:xfrm>
                  <a:off x="4129376" y="3423906"/>
                  <a:ext cx="18396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9" name="Ink 38">
                  <a:extLst>
                    <a:ext uri="{FF2B5EF4-FFF2-40B4-BE49-F238E27FC236}">
                      <a16:creationId xmlns:a16="http://schemas.microsoft.com/office/drawing/2014/main" id="{BF896BD4-5837-6608-E846-8A2DA1DB8D27}"/>
                    </a:ext>
                  </a:extLst>
                </p14:cNvPr>
                <p14:cNvContentPartPr/>
                <p14:nvPr/>
              </p14:nvContentPartPr>
              <p14:xfrm>
                <a:off x="4208216" y="3298266"/>
                <a:ext cx="169560" cy="163800"/>
              </p14:xfrm>
            </p:contentPart>
          </mc:Choice>
          <mc:Fallback>
            <p:pic>
              <p:nvPicPr>
                <p:cNvPr id="39" name="Ink 38">
                  <a:extLst>
                    <a:ext uri="{FF2B5EF4-FFF2-40B4-BE49-F238E27FC236}">
                      <a16:creationId xmlns:a16="http://schemas.microsoft.com/office/drawing/2014/main" id="{BF896BD4-5837-6608-E846-8A2DA1DB8D27}"/>
                    </a:ext>
                  </a:extLst>
                </p:cNvPr>
                <p:cNvPicPr/>
                <p:nvPr/>
              </p:nvPicPr>
              <p:blipFill>
                <a:blip r:embed="rId54"/>
                <a:stretch>
                  <a:fillRect/>
                </a:stretch>
              </p:blipFill>
              <p:spPr>
                <a:xfrm>
                  <a:off x="4199576" y="3289266"/>
                  <a:ext cx="187200" cy="18144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0" name="Ink 39">
                  <a:extLst>
                    <a:ext uri="{FF2B5EF4-FFF2-40B4-BE49-F238E27FC236}">
                      <a16:creationId xmlns:a16="http://schemas.microsoft.com/office/drawing/2014/main" id="{50DA028D-93E5-86AC-881D-6D59F6B72246}"/>
                    </a:ext>
                  </a:extLst>
                </p14:cNvPr>
                <p14:cNvContentPartPr/>
                <p14:nvPr/>
              </p14:nvContentPartPr>
              <p14:xfrm>
                <a:off x="4321976" y="3373506"/>
                <a:ext cx="71640" cy="20880"/>
              </p14:xfrm>
            </p:contentPart>
          </mc:Choice>
          <mc:Fallback>
            <p:pic>
              <p:nvPicPr>
                <p:cNvPr id="40" name="Ink 39">
                  <a:extLst>
                    <a:ext uri="{FF2B5EF4-FFF2-40B4-BE49-F238E27FC236}">
                      <a16:creationId xmlns:a16="http://schemas.microsoft.com/office/drawing/2014/main" id="{50DA028D-93E5-86AC-881D-6D59F6B72246}"/>
                    </a:ext>
                  </a:extLst>
                </p:cNvPr>
                <p:cNvPicPr/>
                <p:nvPr/>
              </p:nvPicPr>
              <p:blipFill>
                <a:blip r:embed="rId56"/>
                <a:stretch>
                  <a:fillRect/>
                </a:stretch>
              </p:blipFill>
              <p:spPr>
                <a:xfrm>
                  <a:off x="4312976" y="3364866"/>
                  <a:ext cx="8928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1" name="Ink 40">
                  <a:extLst>
                    <a:ext uri="{FF2B5EF4-FFF2-40B4-BE49-F238E27FC236}">
                      <a16:creationId xmlns:a16="http://schemas.microsoft.com/office/drawing/2014/main" id="{05CE3B0D-2D91-04DA-F623-DB5BB0FD621E}"/>
                    </a:ext>
                  </a:extLst>
                </p14:cNvPr>
                <p14:cNvContentPartPr/>
                <p14:nvPr/>
              </p14:nvContentPartPr>
              <p14:xfrm>
                <a:off x="4438256" y="3244986"/>
                <a:ext cx="222840" cy="176760"/>
              </p14:xfrm>
            </p:contentPart>
          </mc:Choice>
          <mc:Fallback>
            <p:pic>
              <p:nvPicPr>
                <p:cNvPr id="41" name="Ink 40">
                  <a:extLst>
                    <a:ext uri="{FF2B5EF4-FFF2-40B4-BE49-F238E27FC236}">
                      <a16:creationId xmlns:a16="http://schemas.microsoft.com/office/drawing/2014/main" id="{05CE3B0D-2D91-04DA-F623-DB5BB0FD621E}"/>
                    </a:ext>
                  </a:extLst>
                </p:cNvPr>
                <p:cNvPicPr/>
                <p:nvPr/>
              </p:nvPicPr>
              <p:blipFill>
                <a:blip r:embed="rId58"/>
                <a:stretch>
                  <a:fillRect/>
                </a:stretch>
              </p:blipFill>
              <p:spPr>
                <a:xfrm>
                  <a:off x="4429616" y="3236346"/>
                  <a:ext cx="240480" cy="1944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2" name="Ink 41">
                  <a:extLst>
                    <a:ext uri="{FF2B5EF4-FFF2-40B4-BE49-F238E27FC236}">
                      <a16:creationId xmlns:a16="http://schemas.microsoft.com/office/drawing/2014/main" id="{DEE5633A-AD25-F075-AC24-5D2C3FE38F2A}"/>
                    </a:ext>
                  </a:extLst>
                </p14:cNvPr>
                <p14:cNvContentPartPr/>
                <p14:nvPr/>
              </p14:nvContentPartPr>
              <p14:xfrm>
                <a:off x="4788536" y="3353346"/>
                <a:ext cx="111960" cy="155880"/>
              </p14:xfrm>
            </p:contentPart>
          </mc:Choice>
          <mc:Fallback>
            <p:pic>
              <p:nvPicPr>
                <p:cNvPr id="42" name="Ink 41">
                  <a:extLst>
                    <a:ext uri="{FF2B5EF4-FFF2-40B4-BE49-F238E27FC236}">
                      <a16:creationId xmlns:a16="http://schemas.microsoft.com/office/drawing/2014/main" id="{DEE5633A-AD25-F075-AC24-5D2C3FE38F2A}"/>
                    </a:ext>
                  </a:extLst>
                </p:cNvPr>
                <p:cNvPicPr/>
                <p:nvPr/>
              </p:nvPicPr>
              <p:blipFill>
                <a:blip r:embed="rId60"/>
                <a:stretch>
                  <a:fillRect/>
                </a:stretch>
              </p:blipFill>
              <p:spPr>
                <a:xfrm>
                  <a:off x="4779896" y="3344706"/>
                  <a:ext cx="129600" cy="1735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43" name="Ink 42">
                  <a:extLst>
                    <a:ext uri="{FF2B5EF4-FFF2-40B4-BE49-F238E27FC236}">
                      <a16:creationId xmlns:a16="http://schemas.microsoft.com/office/drawing/2014/main" id="{7AE3C3CB-286F-559E-3D89-8AFDAC52A3F6}"/>
                    </a:ext>
                  </a:extLst>
                </p14:cNvPr>
                <p14:cNvContentPartPr/>
                <p14:nvPr/>
              </p14:nvContentPartPr>
              <p14:xfrm>
                <a:off x="4910576" y="3286386"/>
                <a:ext cx="106560" cy="157320"/>
              </p14:xfrm>
            </p:contentPart>
          </mc:Choice>
          <mc:Fallback>
            <p:pic>
              <p:nvPicPr>
                <p:cNvPr id="43" name="Ink 42">
                  <a:extLst>
                    <a:ext uri="{FF2B5EF4-FFF2-40B4-BE49-F238E27FC236}">
                      <a16:creationId xmlns:a16="http://schemas.microsoft.com/office/drawing/2014/main" id="{7AE3C3CB-286F-559E-3D89-8AFDAC52A3F6}"/>
                    </a:ext>
                  </a:extLst>
                </p:cNvPr>
                <p:cNvPicPr/>
                <p:nvPr/>
              </p:nvPicPr>
              <p:blipFill>
                <a:blip r:embed="rId62"/>
                <a:stretch>
                  <a:fillRect/>
                </a:stretch>
              </p:blipFill>
              <p:spPr>
                <a:xfrm>
                  <a:off x="4901936" y="3277746"/>
                  <a:ext cx="12420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4" name="Ink 43">
                  <a:extLst>
                    <a:ext uri="{FF2B5EF4-FFF2-40B4-BE49-F238E27FC236}">
                      <a16:creationId xmlns:a16="http://schemas.microsoft.com/office/drawing/2014/main" id="{F9283F46-7675-4678-679D-4C239D8C253E}"/>
                    </a:ext>
                  </a:extLst>
                </p14:cNvPr>
                <p14:cNvContentPartPr/>
                <p14:nvPr/>
              </p14:nvContentPartPr>
              <p14:xfrm>
                <a:off x="5056016" y="3216906"/>
                <a:ext cx="176400" cy="198720"/>
              </p14:xfrm>
            </p:contentPart>
          </mc:Choice>
          <mc:Fallback>
            <p:pic>
              <p:nvPicPr>
                <p:cNvPr id="44" name="Ink 43">
                  <a:extLst>
                    <a:ext uri="{FF2B5EF4-FFF2-40B4-BE49-F238E27FC236}">
                      <a16:creationId xmlns:a16="http://schemas.microsoft.com/office/drawing/2014/main" id="{F9283F46-7675-4678-679D-4C239D8C253E}"/>
                    </a:ext>
                  </a:extLst>
                </p:cNvPr>
                <p:cNvPicPr/>
                <p:nvPr/>
              </p:nvPicPr>
              <p:blipFill>
                <a:blip r:embed="rId64"/>
                <a:stretch>
                  <a:fillRect/>
                </a:stretch>
              </p:blipFill>
              <p:spPr>
                <a:xfrm>
                  <a:off x="5047016" y="3208266"/>
                  <a:ext cx="194040" cy="21636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5" name="Ink 44">
                  <a:extLst>
                    <a:ext uri="{FF2B5EF4-FFF2-40B4-BE49-F238E27FC236}">
                      <a16:creationId xmlns:a16="http://schemas.microsoft.com/office/drawing/2014/main" id="{259AC7E8-9B3C-853E-8449-94C4C071A97D}"/>
                    </a:ext>
                  </a:extLst>
                </p14:cNvPr>
                <p14:cNvContentPartPr/>
                <p14:nvPr/>
              </p14:nvContentPartPr>
              <p14:xfrm>
                <a:off x="5157536" y="3289626"/>
                <a:ext cx="63000" cy="3240"/>
              </p14:xfrm>
            </p:contentPart>
          </mc:Choice>
          <mc:Fallback>
            <p:pic>
              <p:nvPicPr>
                <p:cNvPr id="45" name="Ink 44">
                  <a:extLst>
                    <a:ext uri="{FF2B5EF4-FFF2-40B4-BE49-F238E27FC236}">
                      <a16:creationId xmlns:a16="http://schemas.microsoft.com/office/drawing/2014/main" id="{259AC7E8-9B3C-853E-8449-94C4C071A97D}"/>
                    </a:ext>
                  </a:extLst>
                </p:cNvPr>
                <p:cNvPicPr/>
                <p:nvPr/>
              </p:nvPicPr>
              <p:blipFill>
                <a:blip r:embed="rId66"/>
                <a:stretch>
                  <a:fillRect/>
                </a:stretch>
              </p:blipFill>
              <p:spPr>
                <a:xfrm>
                  <a:off x="5148896" y="3280986"/>
                  <a:ext cx="8064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46" name="Ink 45">
                  <a:extLst>
                    <a:ext uri="{FF2B5EF4-FFF2-40B4-BE49-F238E27FC236}">
                      <a16:creationId xmlns:a16="http://schemas.microsoft.com/office/drawing/2014/main" id="{673B3E4A-D9DD-DAEE-9651-3B3F2AD87A1B}"/>
                    </a:ext>
                  </a:extLst>
                </p14:cNvPr>
                <p14:cNvContentPartPr/>
                <p14:nvPr/>
              </p14:nvContentPartPr>
              <p14:xfrm>
                <a:off x="5270936" y="3260826"/>
                <a:ext cx="171360" cy="83160"/>
              </p14:xfrm>
            </p:contentPart>
          </mc:Choice>
          <mc:Fallback>
            <p:pic>
              <p:nvPicPr>
                <p:cNvPr id="46" name="Ink 45">
                  <a:extLst>
                    <a:ext uri="{FF2B5EF4-FFF2-40B4-BE49-F238E27FC236}">
                      <a16:creationId xmlns:a16="http://schemas.microsoft.com/office/drawing/2014/main" id="{673B3E4A-D9DD-DAEE-9651-3B3F2AD87A1B}"/>
                    </a:ext>
                  </a:extLst>
                </p:cNvPr>
                <p:cNvPicPr/>
                <p:nvPr/>
              </p:nvPicPr>
              <p:blipFill>
                <a:blip r:embed="rId68"/>
                <a:stretch>
                  <a:fillRect/>
                </a:stretch>
              </p:blipFill>
              <p:spPr>
                <a:xfrm>
                  <a:off x="5262296" y="3252186"/>
                  <a:ext cx="189000" cy="100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9">
            <p14:nvContentPartPr>
              <p14:cNvPr id="51" name="Ink 50">
                <a:extLst>
                  <a:ext uri="{FF2B5EF4-FFF2-40B4-BE49-F238E27FC236}">
                    <a16:creationId xmlns:a16="http://schemas.microsoft.com/office/drawing/2014/main" id="{DB4E210F-4ADD-6695-A132-EB86AE967394}"/>
                  </a:ext>
                </a:extLst>
              </p14:cNvPr>
              <p14:cNvContentPartPr/>
              <p14:nvPr/>
            </p14:nvContentPartPr>
            <p14:xfrm>
              <a:off x="5450936" y="6240546"/>
              <a:ext cx="25200" cy="12600"/>
            </p14:xfrm>
          </p:contentPart>
        </mc:Choice>
        <mc:Fallback>
          <p:pic>
            <p:nvPicPr>
              <p:cNvPr id="51" name="Ink 50">
                <a:extLst>
                  <a:ext uri="{FF2B5EF4-FFF2-40B4-BE49-F238E27FC236}">
                    <a16:creationId xmlns:a16="http://schemas.microsoft.com/office/drawing/2014/main" id="{DB4E210F-4ADD-6695-A132-EB86AE967394}"/>
                  </a:ext>
                </a:extLst>
              </p:cNvPr>
              <p:cNvPicPr/>
              <p:nvPr/>
            </p:nvPicPr>
            <p:blipFill>
              <a:blip r:embed="rId70"/>
              <a:stretch>
                <a:fillRect/>
              </a:stretch>
            </p:blipFill>
            <p:spPr>
              <a:xfrm>
                <a:off x="5442296" y="6231546"/>
                <a:ext cx="42840" cy="30240"/>
              </a:xfrm>
              <a:prstGeom prst="rect">
                <a:avLst/>
              </a:prstGeom>
            </p:spPr>
          </p:pic>
        </mc:Fallback>
      </mc:AlternateContent>
      <p:grpSp>
        <p:nvGrpSpPr>
          <p:cNvPr id="55" name="Group 54">
            <a:extLst>
              <a:ext uri="{FF2B5EF4-FFF2-40B4-BE49-F238E27FC236}">
                <a16:creationId xmlns:a16="http://schemas.microsoft.com/office/drawing/2014/main" id="{185EFBC6-D466-9EF5-77AE-ACD276650D74}"/>
              </a:ext>
            </a:extLst>
          </p:cNvPr>
          <p:cNvGrpSpPr/>
          <p:nvPr/>
        </p:nvGrpSpPr>
        <p:grpSpPr>
          <a:xfrm>
            <a:off x="5158256" y="4553586"/>
            <a:ext cx="422640" cy="252000"/>
            <a:chOff x="5158256" y="4553586"/>
            <a:chExt cx="422640" cy="252000"/>
          </a:xfrm>
        </p:grpSpPr>
        <mc:AlternateContent xmlns:mc="http://schemas.openxmlformats.org/markup-compatibility/2006">
          <mc:Choice xmlns:p14="http://schemas.microsoft.com/office/powerpoint/2010/main" Requires="p14">
            <p:contentPart p14:bwMode="auto" r:id="rId71">
              <p14:nvContentPartPr>
                <p14:cNvPr id="52" name="Ink 51">
                  <a:extLst>
                    <a:ext uri="{FF2B5EF4-FFF2-40B4-BE49-F238E27FC236}">
                      <a16:creationId xmlns:a16="http://schemas.microsoft.com/office/drawing/2014/main" id="{B2933CCE-6176-E876-B1DE-4D379B5F2CD4}"/>
                    </a:ext>
                  </a:extLst>
                </p14:cNvPr>
                <p14:cNvContentPartPr/>
                <p14:nvPr/>
              </p14:nvContentPartPr>
              <p14:xfrm>
                <a:off x="5158256" y="4593186"/>
                <a:ext cx="348480" cy="212400"/>
              </p14:xfrm>
            </p:contentPart>
          </mc:Choice>
          <mc:Fallback>
            <p:pic>
              <p:nvPicPr>
                <p:cNvPr id="52" name="Ink 51">
                  <a:extLst>
                    <a:ext uri="{FF2B5EF4-FFF2-40B4-BE49-F238E27FC236}">
                      <a16:creationId xmlns:a16="http://schemas.microsoft.com/office/drawing/2014/main" id="{B2933CCE-6176-E876-B1DE-4D379B5F2CD4}"/>
                    </a:ext>
                  </a:extLst>
                </p:cNvPr>
                <p:cNvPicPr/>
                <p:nvPr/>
              </p:nvPicPr>
              <p:blipFill>
                <a:blip r:embed="rId72"/>
                <a:stretch>
                  <a:fillRect/>
                </a:stretch>
              </p:blipFill>
              <p:spPr>
                <a:xfrm>
                  <a:off x="5149256" y="4584546"/>
                  <a:ext cx="36612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3" name="Ink 52">
                  <a:extLst>
                    <a:ext uri="{FF2B5EF4-FFF2-40B4-BE49-F238E27FC236}">
                      <a16:creationId xmlns:a16="http://schemas.microsoft.com/office/drawing/2014/main" id="{E7BD64EA-E4EE-AAE0-31EF-AB459DF9C35F}"/>
                    </a:ext>
                  </a:extLst>
                </p14:cNvPr>
                <p14:cNvContentPartPr/>
                <p14:nvPr/>
              </p14:nvContentPartPr>
              <p14:xfrm>
                <a:off x="5404136" y="4553586"/>
                <a:ext cx="176760" cy="144360"/>
              </p14:xfrm>
            </p:contentPart>
          </mc:Choice>
          <mc:Fallback>
            <p:pic>
              <p:nvPicPr>
                <p:cNvPr id="53" name="Ink 52">
                  <a:extLst>
                    <a:ext uri="{FF2B5EF4-FFF2-40B4-BE49-F238E27FC236}">
                      <a16:creationId xmlns:a16="http://schemas.microsoft.com/office/drawing/2014/main" id="{E7BD64EA-E4EE-AAE0-31EF-AB459DF9C35F}"/>
                    </a:ext>
                  </a:extLst>
                </p:cNvPr>
                <p:cNvPicPr/>
                <p:nvPr/>
              </p:nvPicPr>
              <p:blipFill>
                <a:blip r:embed="rId74"/>
                <a:stretch>
                  <a:fillRect/>
                </a:stretch>
              </p:blipFill>
              <p:spPr>
                <a:xfrm>
                  <a:off x="5395136" y="4544946"/>
                  <a:ext cx="194400" cy="16200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4" name="Ink 53">
                  <a:extLst>
                    <a:ext uri="{FF2B5EF4-FFF2-40B4-BE49-F238E27FC236}">
                      <a16:creationId xmlns:a16="http://schemas.microsoft.com/office/drawing/2014/main" id="{74B10B7E-56CB-0B97-3A7F-A384FA098F35}"/>
                    </a:ext>
                  </a:extLst>
                </p14:cNvPr>
                <p14:cNvContentPartPr/>
                <p14:nvPr/>
              </p14:nvContentPartPr>
              <p14:xfrm>
                <a:off x="5435456" y="4563666"/>
                <a:ext cx="40320" cy="144000"/>
              </p14:xfrm>
            </p:contentPart>
          </mc:Choice>
          <mc:Fallback>
            <p:pic>
              <p:nvPicPr>
                <p:cNvPr id="54" name="Ink 53">
                  <a:extLst>
                    <a:ext uri="{FF2B5EF4-FFF2-40B4-BE49-F238E27FC236}">
                      <a16:creationId xmlns:a16="http://schemas.microsoft.com/office/drawing/2014/main" id="{74B10B7E-56CB-0B97-3A7F-A384FA098F35}"/>
                    </a:ext>
                  </a:extLst>
                </p:cNvPr>
                <p:cNvPicPr/>
                <p:nvPr/>
              </p:nvPicPr>
              <p:blipFill>
                <a:blip r:embed="rId76"/>
                <a:stretch>
                  <a:fillRect/>
                </a:stretch>
              </p:blipFill>
              <p:spPr>
                <a:xfrm>
                  <a:off x="5426456" y="4555026"/>
                  <a:ext cx="57960" cy="161640"/>
                </a:xfrm>
                <a:prstGeom prst="rect">
                  <a:avLst/>
                </a:prstGeom>
              </p:spPr>
            </p:pic>
          </mc:Fallback>
        </mc:AlternateContent>
      </p:grpSp>
      <p:grpSp>
        <p:nvGrpSpPr>
          <p:cNvPr id="62" name="Group 61">
            <a:extLst>
              <a:ext uri="{FF2B5EF4-FFF2-40B4-BE49-F238E27FC236}">
                <a16:creationId xmlns:a16="http://schemas.microsoft.com/office/drawing/2014/main" id="{0AD27C9F-697C-48E9-1BE9-137E42AE2D34}"/>
              </a:ext>
            </a:extLst>
          </p:cNvPr>
          <p:cNvGrpSpPr/>
          <p:nvPr/>
        </p:nvGrpSpPr>
        <p:grpSpPr>
          <a:xfrm>
            <a:off x="5755856" y="4117266"/>
            <a:ext cx="848160" cy="573480"/>
            <a:chOff x="5755856" y="4117266"/>
            <a:chExt cx="848160" cy="573480"/>
          </a:xfrm>
        </p:grpSpPr>
        <mc:AlternateContent xmlns:mc="http://schemas.openxmlformats.org/markup-compatibility/2006">
          <mc:Choice xmlns:p14="http://schemas.microsoft.com/office/powerpoint/2010/main" Requires="p14">
            <p:contentPart p14:bwMode="auto" r:id="rId77">
              <p14:nvContentPartPr>
                <p14:cNvPr id="56" name="Ink 55">
                  <a:extLst>
                    <a:ext uri="{FF2B5EF4-FFF2-40B4-BE49-F238E27FC236}">
                      <a16:creationId xmlns:a16="http://schemas.microsoft.com/office/drawing/2014/main" id="{2C8B6DF5-5A05-4846-1576-0F149C8E7BFC}"/>
                    </a:ext>
                  </a:extLst>
                </p14:cNvPr>
                <p14:cNvContentPartPr/>
                <p14:nvPr/>
              </p14:nvContentPartPr>
              <p14:xfrm>
                <a:off x="5825336" y="4501386"/>
                <a:ext cx="74160" cy="189360"/>
              </p14:xfrm>
            </p:contentPart>
          </mc:Choice>
          <mc:Fallback>
            <p:pic>
              <p:nvPicPr>
                <p:cNvPr id="56" name="Ink 55">
                  <a:extLst>
                    <a:ext uri="{FF2B5EF4-FFF2-40B4-BE49-F238E27FC236}">
                      <a16:creationId xmlns:a16="http://schemas.microsoft.com/office/drawing/2014/main" id="{2C8B6DF5-5A05-4846-1576-0F149C8E7BFC}"/>
                    </a:ext>
                  </a:extLst>
                </p:cNvPr>
                <p:cNvPicPr/>
                <p:nvPr/>
              </p:nvPicPr>
              <p:blipFill>
                <a:blip r:embed="rId78"/>
                <a:stretch>
                  <a:fillRect/>
                </a:stretch>
              </p:blipFill>
              <p:spPr>
                <a:xfrm>
                  <a:off x="5816336" y="4492746"/>
                  <a:ext cx="91800" cy="20700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7" name="Ink 56">
                  <a:extLst>
                    <a:ext uri="{FF2B5EF4-FFF2-40B4-BE49-F238E27FC236}">
                      <a16:creationId xmlns:a16="http://schemas.microsoft.com/office/drawing/2014/main" id="{C491AAE9-DBFC-817C-FB15-12374F10F5E8}"/>
                    </a:ext>
                  </a:extLst>
                </p14:cNvPr>
                <p14:cNvContentPartPr/>
                <p14:nvPr/>
              </p14:nvContentPartPr>
              <p14:xfrm>
                <a:off x="5755856" y="4461066"/>
                <a:ext cx="162000" cy="122400"/>
              </p14:xfrm>
            </p:contentPart>
          </mc:Choice>
          <mc:Fallback>
            <p:pic>
              <p:nvPicPr>
                <p:cNvPr id="57" name="Ink 56">
                  <a:extLst>
                    <a:ext uri="{FF2B5EF4-FFF2-40B4-BE49-F238E27FC236}">
                      <a16:creationId xmlns:a16="http://schemas.microsoft.com/office/drawing/2014/main" id="{C491AAE9-DBFC-817C-FB15-12374F10F5E8}"/>
                    </a:ext>
                  </a:extLst>
                </p:cNvPr>
                <p:cNvPicPr/>
                <p:nvPr/>
              </p:nvPicPr>
              <p:blipFill>
                <a:blip r:embed="rId80"/>
                <a:stretch>
                  <a:fillRect/>
                </a:stretch>
              </p:blipFill>
              <p:spPr>
                <a:xfrm>
                  <a:off x="5747216" y="4452426"/>
                  <a:ext cx="179640" cy="14004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8" name="Ink 57">
                  <a:extLst>
                    <a:ext uri="{FF2B5EF4-FFF2-40B4-BE49-F238E27FC236}">
                      <a16:creationId xmlns:a16="http://schemas.microsoft.com/office/drawing/2014/main" id="{254E3D4A-6BF3-DE58-F311-5F5199E6ED14}"/>
                    </a:ext>
                  </a:extLst>
                </p14:cNvPr>
                <p14:cNvContentPartPr/>
                <p14:nvPr/>
              </p14:nvContentPartPr>
              <p14:xfrm>
                <a:off x="5890136" y="4280706"/>
                <a:ext cx="287280" cy="189720"/>
              </p14:xfrm>
            </p:contentPart>
          </mc:Choice>
          <mc:Fallback>
            <p:pic>
              <p:nvPicPr>
                <p:cNvPr id="58" name="Ink 57">
                  <a:extLst>
                    <a:ext uri="{FF2B5EF4-FFF2-40B4-BE49-F238E27FC236}">
                      <a16:creationId xmlns:a16="http://schemas.microsoft.com/office/drawing/2014/main" id="{254E3D4A-6BF3-DE58-F311-5F5199E6ED14}"/>
                    </a:ext>
                  </a:extLst>
                </p:cNvPr>
                <p:cNvPicPr/>
                <p:nvPr/>
              </p:nvPicPr>
              <p:blipFill>
                <a:blip r:embed="rId82"/>
                <a:stretch>
                  <a:fillRect/>
                </a:stretch>
              </p:blipFill>
              <p:spPr>
                <a:xfrm>
                  <a:off x="5881136" y="4271706"/>
                  <a:ext cx="304920" cy="20736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59" name="Ink 58">
                  <a:extLst>
                    <a:ext uri="{FF2B5EF4-FFF2-40B4-BE49-F238E27FC236}">
                      <a16:creationId xmlns:a16="http://schemas.microsoft.com/office/drawing/2014/main" id="{15EFA384-D498-7BAA-C72E-53A47726907F}"/>
                    </a:ext>
                  </a:extLst>
                </p14:cNvPr>
                <p14:cNvContentPartPr/>
                <p14:nvPr/>
              </p14:nvContentPartPr>
              <p14:xfrm>
                <a:off x="6186056" y="4117266"/>
                <a:ext cx="59760" cy="232560"/>
              </p14:xfrm>
            </p:contentPart>
          </mc:Choice>
          <mc:Fallback>
            <p:pic>
              <p:nvPicPr>
                <p:cNvPr id="59" name="Ink 58">
                  <a:extLst>
                    <a:ext uri="{FF2B5EF4-FFF2-40B4-BE49-F238E27FC236}">
                      <a16:creationId xmlns:a16="http://schemas.microsoft.com/office/drawing/2014/main" id="{15EFA384-D498-7BAA-C72E-53A47726907F}"/>
                    </a:ext>
                  </a:extLst>
                </p:cNvPr>
                <p:cNvPicPr/>
                <p:nvPr/>
              </p:nvPicPr>
              <p:blipFill>
                <a:blip r:embed="rId84"/>
                <a:stretch>
                  <a:fillRect/>
                </a:stretch>
              </p:blipFill>
              <p:spPr>
                <a:xfrm>
                  <a:off x="6177416" y="4108626"/>
                  <a:ext cx="77400"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60" name="Ink 59">
                  <a:extLst>
                    <a:ext uri="{FF2B5EF4-FFF2-40B4-BE49-F238E27FC236}">
                      <a16:creationId xmlns:a16="http://schemas.microsoft.com/office/drawing/2014/main" id="{451E453F-8B42-D63A-B315-4B5A2D25B7B2}"/>
                    </a:ext>
                  </a:extLst>
                </p14:cNvPr>
                <p14:cNvContentPartPr/>
                <p14:nvPr/>
              </p14:nvContentPartPr>
              <p14:xfrm>
                <a:off x="6166616" y="4183866"/>
                <a:ext cx="229680" cy="117000"/>
              </p14:xfrm>
            </p:contentPart>
          </mc:Choice>
          <mc:Fallback>
            <p:pic>
              <p:nvPicPr>
                <p:cNvPr id="60" name="Ink 59">
                  <a:extLst>
                    <a:ext uri="{FF2B5EF4-FFF2-40B4-BE49-F238E27FC236}">
                      <a16:creationId xmlns:a16="http://schemas.microsoft.com/office/drawing/2014/main" id="{451E453F-8B42-D63A-B315-4B5A2D25B7B2}"/>
                    </a:ext>
                  </a:extLst>
                </p:cNvPr>
                <p:cNvPicPr/>
                <p:nvPr/>
              </p:nvPicPr>
              <p:blipFill>
                <a:blip r:embed="rId86"/>
                <a:stretch>
                  <a:fillRect/>
                </a:stretch>
              </p:blipFill>
              <p:spPr>
                <a:xfrm>
                  <a:off x="6157616" y="4175226"/>
                  <a:ext cx="247320" cy="1346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61" name="Ink 60">
                  <a:extLst>
                    <a:ext uri="{FF2B5EF4-FFF2-40B4-BE49-F238E27FC236}">
                      <a16:creationId xmlns:a16="http://schemas.microsoft.com/office/drawing/2014/main" id="{EC654644-E674-4D34-5E2D-5E240D896C6F}"/>
                    </a:ext>
                  </a:extLst>
                </p14:cNvPr>
                <p14:cNvContentPartPr/>
                <p14:nvPr/>
              </p14:nvContentPartPr>
              <p14:xfrm>
                <a:off x="6439496" y="4119066"/>
                <a:ext cx="164520" cy="120600"/>
              </p14:xfrm>
            </p:contentPart>
          </mc:Choice>
          <mc:Fallback>
            <p:pic>
              <p:nvPicPr>
                <p:cNvPr id="61" name="Ink 60">
                  <a:extLst>
                    <a:ext uri="{FF2B5EF4-FFF2-40B4-BE49-F238E27FC236}">
                      <a16:creationId xmlns:a16="http://schemas.microsoft.com/office/drawing/2014/main" id="{EC654644-E674-4D34-5E2D-5E240D896C6F}"/>
                    </a:ext>
                  </a:extLst>
                </p:cNvPr>
                <p:cNvPicPr/>
                <p:nvPr/>
              </p:nvPicPr>
              <p:blipFill>
                <a:blip r:embed="rId88"/>
                <a:stretch>
                  <a:fillRect/>
                </a:stretch>
              </p:blipFill>
              <p:spPr>
                <a:xfrm>
                  <a:off x="6430496" y="4110066"/>
                  <a:ext cx="182160" cy="138240"/>
                </a:xfrm>
                <a:prstGeom prst="rect">
                  <a:avLst/>
                </a:prstGeom>
              </p:spPr>
            </p:pic>
          </mc:Fallback>
        </mc:AlternateContent>
      </p:grpSp>
      <p:grpSp>
        <p:nvGrpSpPr>
          <p:cNvPr id="66" name="Group 65">
            <a:extLst>
              <a:ext uri="{FF2B5EF4-FFF2-40B4-BE49-F238E27FC236}">
                <a16:creationId xmlns:a16="http://schemas.microsoft.com/office/drawing/2014/main" id="{21CD641A-4556-F0AD-D406-08C551E52A4A}"/>
              </a:ext>
            </a:extLst>
          </p:cNvPr>
          <p:cNvGrpSpPr/>
          <p:nvPr/>
        </p:nvGrpSpPr>
        <p:grpSpPr>
          <a:xfrm>
            <a:off x="3849296" y="3732786"/>
            <a:ext cx="957960" cy="291960"/>
            <a:chOff x="3849296" y="3732786"/>
            <a:chExt cx="957960" cy="291960"/>
          </a:xfrm>
        </p:grpSpPr>
        <mc:AlternateContent xmlns:mc="http://schemas.openxmlformats.org/markup-compatibility/2006">
          <mc:Choice xmlns:p14="http://schemas.microsoft.com/office/powerpoint/2010/main" Requires="p14">
            <p:contentPart p14:bwMode="auto" r:id="rId89">
              <p14:nvContentPartPr>
                <p14:cNvPr id="48" name="Ink 47">
                  <a:extLst>
                    <a:ext uri="{FF2B5EF4-FFF2-40B4-BE49-F238E27FC236}">
                      <a16:creationId xmlns:a16="http://schemas.microsoft.com/office/drawing/2014/main" id="{B123ADA0-A1EF-D77B-F56F-2D8DB5C417D7}"/>
                    </a:ext>
                  </a:extLst>
                </p14:cNvPr>
                <p14:cNvContentPartPr/>
                <p14:nvPr/>
              </p14:nvContentPartPr>
              <p14:xfrm>
                <a:off x="3849296" y="3732786"/>
                <a:ext cx="229680" cy="256320"/>
              </p14:xfrm>
            </p:contentPart>
          </mc:Choice>
          <mc:Fallback>
            <p:pic>
              <p:nvPicPr>
                <p:cNvPr id="48" name="Ink 47">
                  <a:extLst>
                    <a:ext uri="{FF2B5EF4-FFF2-40B4-BE49-F238E27FC236}">
                      <a16:creationId xmlns:a16="http://schemas.microsoft.com/office/drawing/2014/main" id="{B123ADA0-A1EF-D77B-F56F-2D8DB5C417D7}"/>
                    </a:ext>
                  </a:extLst>
                </p:cNvPr>
                <p:cNvPicPr/>
                <p:nvPr/>
              </p:nvPicPr>
              <p:blipFill>
                <a:blip r:embed="rId90"/>
                <a:stretch>
                  <a:fillRect/>
                </a:stretch>
              </p:blipFill>
              <p:spPr>
                <a:xfrm>
                  <a:off x="3840296" y="3724146"/>
                  <a:ext cx="247320" cy="27396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49" name="Ink 48">
                  <a:extLst>
                    <a:ext uri="{FF2B5EF4-FFF2-40B4-BE49-F238E27FC236}">
                      <a16:creationId xmlns:a16="http://schemas.microsoft.com/office/drawing/2014/main" id="{F03414DA-E0B0-90C0-3793-EC8AD1EC2BE1}"/>
                    </a:ext>
                  </a:extLst>
                </p14:cNvPr>
                <p14:cNvContentPartPr/>
                <p14:nvPr/>
              </p14:nvContentPartPr>
              <p14:xfrm>
                <a:off x="3994016" y="3948786"/>
                <a:ext cx="122040" cy="75960"/>
              </p14:xfrm>
            </p:contentPart>
          </mc:Choice>
          <mc:Fallback>
            <p:pic>
              <p:nvPicPr>
                <p:cNvPr id="49" name="Ink 48">
                  <a:extLst>
                    <a:ext uri="{FF2B5EF4-FFF2-40B4-BE49-F238E27FC236}">
                      <a16:creationId xmlns:a16="http://schemas.microsoft.com/office/drawing/2014/main" id="{F03414DA-E0B0-90C0-3793-EC8AD1EC2BE1}"/>
                    </a:ext>
                  </a:extLst>
                </p:cNvPr>
                <p:cNvPicPr/>
                <p:nvPr/>
              </p:nvPicPr>
              <p:blipFill>
                <a:blip r:embed="rId92"/>
                <a:stretch>
                  <a:fillRect/>
                </a:stretch>
              </p:blipFill>
              <p:spPr>
                <a:xfrm>
                  <a:off x="3985376" y="3940146"/>
                  <a:ext cx="139680" cy="9360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63" name="Ink 62">
                  <a:extLst>
                    <a:ext uri="{FF2B5EF4-FFF2-40B4-BE49-F238E27FC236}">
                      <a16:creationId xmlns:a16="http://schemas.microsoft.com/office/drawing/2014/main" id="{28661EED-8B80-9C21-89C6-F1B4B25B976A}"/>
                    </a:ext>
                  </a:extLst>
                </p14:cNvPr>
                <p14:cNvContentPartPr/>
                <p14:nvPr/>
              </p14:nvContentPartPr>
              <p14:xfrm>
                <a:off x="4237376" y="3781026"/>
                <a:ext cx="271080" cy="181440"/>
              </p14:xfrm>
            </p:contentPart>
          </mc:Choice>
          <mc:Fallback>
            <p:pic>
              <p:nvPicPr>
                <p:cNvPr id="63" name="Ink 62">
                  <a:extLst>
                    <a:ext uri="{FF2B5EF4-FFF2-40B4-BE49-F238E27FC236}">
                      <a16:creationId xmlns:a16="http://schemas.microsoft.com/office/drawing/2014/main" id="{28661EED-8B80-9C21-89C6-F1B4B25B976A}"/>
                    </a:ext>
                  </a:extLst>
                </p:cNvPr>
                <p:cNvPicPr/>
                <p:nvPr/>
              </p:nvPicPr>
              <p:blipFill>
                <a:blip r:embed="rId94"/>
                <a:stretch>
                  <a:fillRect/>
                </a:stretch>
              </p:blipFill>
              <p:spPr>
                <a:xfrm>
                  <a:off x="4228376" y="3772386"/>
                  <a:ext cx="288720" cy="19908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64" name="Ink 63">
                  <a:extLst>
                    <a:ext uri="{FF2B5EF4-FFF2-40B4-BE49-F238E27FC236}">
                      <a16:creationId xmlns:a16="http://schemas.microsoft.com/office/drawing/2014/main" id="{A7BAF3FC-52F4-96E5-89BB-08E3D9E1F1FE}"/>
                    </a:ext>
                  </a:extLst>
                </p14:cNvPr>
                <p14:cNvContentPartPr/>
                <p14:nvPr/>
              </p14:nvContentPartPr>
              <p14:xfrm>
                <a:off x="4577216" y="3808746"/>
                <a:ext cx="45720" cy="93960"/>
              </p14:xfrm>
            </p:contentPart>
          </mc:Choice>
          <mc:Fallback>
            <p:pic>
              <p:nvPicPr>
                <p:cNvPr id="64" name="Ink 63">
                  <a:extLst>
                    <a:ext uri="{FF2B5EF4-FFF2-40B4-BE49-F238E27FC236}">
                      <a16:creationId xmlns:a16="http://schemas.microsoft.com/office/drawing/2014/main" id="{A7BAF3FC-52F4-96E5-89BB-08E3D9E1F1FE}"/>
                    </a:ext>
                  </a:extLst>
                </p:cNvPr>
                <p:cNvPicPr/>
                <p:nvPr/>
              </p:nvPicPr>
              <p:blipFill>
                <a:blip r:embed="rId96"/>
                <a:stretch>
                  <a:fillRect/>
                </a:stretch>
              </p:blipFill>
              <p:spPr>
                <a:xfrm>
                  <a:off x="4568216" y="3800106"/>
                  <a:ext cx="63360" cy="111600"/>
                </a:xfrm>
                <a:prstGeom prst="rect">
                  <a:avLst/>
                </a:prstGeom>
              </p:spPr>
            </p:pic>
          </mc:Fallback>
        </mc:AlternateContent>
        <mc:AlternateContent xmlns:mc="http://schemas.openxmlformats.org/markup-compatibility/2006">
          <mc:Choice xmlns:p14="http://schemas.microsoft.com/office/powerpoint/2010/main" Requires="p14">
            <p:contentPart p14:bwMode="auto" r:id="rId97">
              <p14:nvContentPartPr>
                <p14:cNvPr id="65" name="Ink 64">
                  <a:extLst>
                    <a:ext uri="{FF2B5EF4-FFF2-40B4-BE49-F238E27FC236}">
                      <a16:creationId xmlns:a16="http://schemas.microsoft.com/office/drawing/2014/main" id="{5E620E12-70E8-1F81-3E7D-379E6219148B}"/>
                    </a:ext>
                  </a:extLst>
                </p14:cNvPr>
                <p14:cNvContentPartPr/>
                <p14:nvPr/>
              </p14:nvContentPartPr>
              <p14:xfrm>
                <a:off x="4690976" y="3777786"/>
                <a:ext cx="116280" cy="150120"/>
              </p14:xfrm>
            </p:contentPart>
          </mc:Choice>
          <mc:Fallback>
            <p:pic>
              <p:nvPicPr>
                <p:cNvPr id="65" name="Ink 64">
                  <a:extLst>
                    <a:ext uri="{FF2B5EF4-FFF2-40B4-BE49-F238E27FC236}">
                      <a16:creationId xmlns:a16="http://schemas.microsoft.com/office/drawing/2014/main" id="{5E620E12-70E8-1F81-3E7D-379E6219148B}"/>
                    </a:ext>
                  </a:extLst>
                </p:cNvPr>
                <p:cNvPicPr/>
                <p:nvPr/>
              </p:nvPicPr>
              <p:blipFill>
                <a:blip r:embed="rId98"/>
                <a:stretch>
                  <a:fillRect/>
                </a:stretch>
              </p:blipFill>
              <p:spPr>
                <a:xfrm>
                  <a:off x="4681976" y="3769146"/>
                  <a:ext cx="133920" cy="167760"/>
                </a:xfrm>
                <a:prstGeom prst="rect">
                  <a:avLst/>
                </a:prstGeom>
              </p:spPr>
            </p:pic>
          </mc:Fallback>
        </mc:AlternateContent>
      </p:grpSp>
      <p:grpSp>
        <p:nvGrpSpPr>
          <p:cNvPr id="89" name="Group 88">
            <a:extLst>
              <a:ext uri="{FF2B5EF4-FFF2-40B4-BE49-F238E27FC236}">
                <a16:creationId xmlns:a16="http://schemas.microsoft.com/office/drawing/2014/main" id="{1BC04ACA-9B2C-F92C-3CF1-FF5DF352DBD7}"/>
              </a:ext>
            </a:extLst>
          </p:cNvPr>
          <p:cNvGrpSpPr/>
          <p:nvPr/>
        </p:nvGrpSpPr>
        <p:grpSpPr>
          <a:xfrm>
            <a:off x="8881016" y="2431026"/>
            <a:ext cx="3140640" cy="797760"/>
            <a:chOff x="8881016" y="2431026"/>
            <a:chExt cx="3140640" cy="797760"/>
          </a:xfrm>
        </p:grpSpPr>
        <mc:AlternateContent xmlns:mc="http://schemas.openxmlformats.org/markup-compatibility/2006">
          <mc:Choice xmlns:p14="http://schemas.microsoft.com/office/powerpoint/2010/main" Requires="p14">
            <p:contentPart p14:bwMode="auto" r:id="rId99">
              <p14:nvContentPartPr>
                <p14:cNvPr id="67" name="Ink 66">
                  <a:extLst>
                    <a:ext uri="{FF2B5EF4-FFF2-40B4-BE49-F238E27FC236}">
                      <a16:creationId xmlns:a16="http://schemas.microsoft.com/office/drawing/2014/main" id="{81546C9E-80EA-592B-02B2-A67511216525}"/>
                    </a:ext>
                  </a:extLst>
                </p14:cNvPr>
                <p14:cNvContentPartPr/>
                <p14:nvPr/>
              </p14:nvContentPartPr>
              <p14:xfrm>
                <a:off x="8927096" y="2714346"/>
                <a:ext cx="426240" cy="83160"/>
              </p14:xfrm>
            </p:contentPart>
          </mc:Choice>
          <mc:Fallback>
            <p:pic>
              <p:nvPicPr>
                <p:cNvPr id="67" name="Ink 66">
                  <a:extLst>
                    <a:ext uri="{FF2B5EF4-FFF2-40B4-BE49-F238E27FC236}">
                      <a16:creationId xmlns:a16="http://schemas.microsoft.com/office/drawing/2014/main" id="{81546C9E-80EA-592B-02B2-A67511216525}"/>
                    </a:ext>
                  </a:extLst>
                </p:cNvPr>
                <p:cNvPicPr/>
                <p:nvPr/>
              </p:nvPicPr>
              <p:blipFill>
                <a:blip r:embed="rId100"/>
                <a:stretch>
                  <a:fillRect/>
                </a:stretch>
              </p:blipFill>
              <p:spPr>
                <a:xfrm>
                  <a:off x="8918096" y="2705346"/>
                  <a:ext cx="443880" cy="10080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8" name="Ink 67">
                  <a:extLst>
                    <a:ext uri="{FF2B5EF4-FFF2-40B4-BE49-F238E27FC236}">
                      <a16:creationId xmlns:a16="http://schemas.microsoft.com/office/drawing/2014/main" id="{856C801B-0F25-A790-EF67-9A539EA9E3AC}"/>
                    </a:ext>
                  </a:extLst>
                </p14:cNvPr>
                <p14:cNvContentPartPr/>
                <p14:nvPr/>
              </p14:nvContentPartPr>
              <p14:xfrm>
                <a:off x="8881016" y="2685906"/>
                <a:ext cx="162720" cy="132480"/>
              </p14:xfrm>
            </p:contentPart>
          </mc:Choice>
          <mc:Fallback>
            <p:pic>
              <p:nvPicPr>
                <p:cNvPr id="68" name="Ink 67">
                  <a:extLst>
                    <a:ext uri="{FF2B5EF4-FFF2-40B4-BE49-F238E27FC236}">
                      <a16:creationId xmlns:a16="http://schemas.microsoft.com/office/drawing/2014/main" id="{856C801B-0F25-A790-EF67-9A539EA9E3AC}"/>
                    </a:ext>
                  </a:extLst>
                </p:cNvPr>
                <p:cNvPicPr/>
                <p:nvPr/>
              </p:nvPicPr>
              <p:blipFill>
                <a:blip r:embed="rId102"/>
                <a:stretch>
                  <a:fillRect/>
                </a:stretch>
              </p:blipFill>
              <p:spPr>
                <a:xfrm>
                  <a:off x="8872376" y="2677266"/>
                  <a:ext cx="18036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70" name="Ink 69">
                  <a:extLst>
                    <a:ext uri="{FF2B5EF4-FFF2-40B4-BE49-F238E27FC236}">
                      <a16:creationId xmlns:a16="http://schemas.microsoft.com/office/drawing/2014/main" id="{E24DDB39-A81B-7254-7093-0EF2D9C62282}"/>
                    </a:ext>
                  </a:extLst>
                </p14:cNvPr>
                <p14:cNvContentPartPr/>
                <p14:nvPr/>
              </p14:nvContentPartPr>
              <p14:xfrm>
                <a:off x="9498776" y="2600586"/>
                <a:ext cx="264600" cy="240480"/>
              </p14:xfrm>
            </p:contentPart>
          </mc:Choice>
          <mc:Fallback>
            <p:pic>
              <p:nvPicPr>
                <p:cNvPr id="70" name="Ink 69">
                  <a:extLst>
                    <a:ext uri="{FF2B5EF4-FFF2-40B4-BE49-F238E27FC236}">
                      <a16:creationId xmlns:a16="http://schemas.microsoft.com/office/drawing/2014/main" id="{E24DDB39-A81B-7254-7093-0EF2D9C62282}"/>
                    </a:ext>
                  </a:extLst>
                </p:cNvPr>
                <p:cNvPicPr/>
                <p:nvPr/>
              </p:nvPicPr>
              <p:blipFill>
                <a:blip r:embed="rId104"/>
                <a:stretch>
                  <a:fillRect/>
                </a:stretch>
              </p:blipFill>
              <p:spPr>
                <a:xfrm>
                  <a:off x="9489776" y="2591586"/>
                  <a:ext cx="282240" cy="25812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71" name="Ink 70">
                  <a:extLst>
                    <a:ext uri="{FF2B5EF4-FFF2-40B4-BE49-F238E27FC236}">
                      <a16:creationId xmlns:a16="http://schemas.microsoft.com/office/drawing/2014/main" id="{6B00007A-CDFD-7D04-6D03-9A6B3CB74DD7}"/>
                    </a:ext>
                  </a:extLst>
                </p14:cNvPr>
                <p14:cNvContentPartPr/>
                <p14:nvPr/>
              </p14:nvContentPartPr>
              <p14:xfrm>
                <a:off x="9717656" y="2650266"/>
                <a:ext cx="43920" cy="17280"/>
              </p14:xfrm>
            </p:contentPart>
          </mc:Choice>
          <mc:Fallback>
            <p:pic>
              <p:nvPicPr>
                <p:cNvPr id="71" name="Ink 70">
                  <a:extLst>
                    <a:ext uri="{FF2B5EF4-FFF2-40B4-BE49-F238E27FC236}">
                      <a16:creationId xmlns:a16="http://schemas.microsoft.com/office/drawing/2014/main" id="{6B00007A-CDFD-7D04-6D03-9A6B3CB74DD7}"/>
                    </a:ext>
                  </a:extLst>
                </p:cNvPr>
                <p:cNvPicPr/>
                <p:nvPr/>
              </p:nvPicPr>
              <p:blipFill>
                <a:blip r:embed="rId106"/>
                <a:stretch>
                  <a:fillRect/>
                </a:stretch>
              </p:blipFill>
              <p:spPr>
                <a:xfrm>
                  <a:off x="9708656" y="2641626"/>
                  <a:ext cx="6156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72" name="Ink 71">
                  <a:extLst>
                    <a:ext uri="{FF2B5EF4-FFF2-40B4-BE49-F238E27FC236}">
                      <a16:creationId xmlns:a16="http://schemas.microsoft.com/office/drawing/2014/main" id="{D37A4D7A-A686-0E91-9BDC-5D44ECF1428B}"/>
                    </a:ext>
                  </a:extLst>
                </p14:cNvPr>
                <p14:cNvContentPartPr/>
                <p14:nvPr/>
              </p14:nvContentPartPr>
              <p14:xfrm>
                <a:off x="9804416" y="2556306"/>
                <a:ext cx="145440" cy="197280"/>
              </p14:xfrm>
            </p:contentPart>
          </mc:Choice>
          <mc:Fallback>
            <p:pic>
              <p:nvPicPr>
                <p:cNvPr id="72" name="Ink 71">
                  <a:extLst>
                    <a:ext uri="{FF2B5EF4-FFF2-40B4-BE49-F238E27FC236}">
                      <a16:creationId xmlns:a16="http://schemas.microsoft.com/office/drawing/2014/main" id="{D37A4D7A-A686-0E91-9BDC-5D44ECF1428B}"/>
                    </a:ext>
                  </a:extLst>
                </p:cNvPr>
                <p:cNvPicPr/>
                <p:nvPr/>
              </p:nvPicPr>
              <p:blipFill>
                <a:blip r:embed="rId108"/>
                <a:stretch>
                  <a:fillRect/>
                </a:stretch>
              </p:blipFill>
              <p:spPr>
                <a:xfrm>
                  <a:off x="9795776" y="2547306"/>
                  <a:ext cx="16308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73" name="Ink 72">
                  <a:extLst>
                    <a:ext uri="{FF2B5EF4-FFF2-40B4-BE49-F238E27FC236}">
                      <a16:creationId xmlns:a16="http://schemas.microsoft.com/office/drawing/2014/main" id="{4C69A076-9050-50F5-F785-EE8AED1EA2AC}"/>
                    </a:ext>
                  </a:extLst>
                </p14:cNvPr>
                <p14:cNvContentPartPr/>
                <p14:nvPr/>
              </p14:nvContentPartPr>
              <p14:xfrm>
                <a:off x="10003856" y="2518866"/>
                <a:ext cx="124200" cy="197640"/>
              </p14:xfrm>
            </p:contentPart>
          </mc:Choice>
          <mc:Fallback>
            <p:pic>
              <p:nvPicPr>
                <p:cNvPr id="73" name="Ink 72">
                  <a:extLst>
                    <a:ext uri="{FF2B5EF4-FFF2-40B4-BE49-F238E27FC236}">
                      <a16:creationId xmlns:a16="http://schemas.microsoft.com/office/drawing/2014/main" id="{4C69A076-9050-50F5-F785-EE8AED1EA2AC}"/>
                    </a:ext>
                  </a:extLst>
                </p:cNvPr>
                <p:cNvPicPr/>
                <p:nvPr/>
              </p:nvPicPr>
              <p:blipFill>
                <a:blip r:embed="rId110"/>
                <a:stretch>
                  <a:fillRect/>
                </a:stretch>
              </p:blipFill>
              <p:spPr>
                <a:xfrm>
                  <a:off x="9994856" y="2510226"/>
                  <a:ext cx="141840" cy="21528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4" name="Ink 73">
                  <a:extLst>
                    <a:ext uri="{FF2B5EF4-FFF2-40B4-BE49-F238E27FC236}">
                      <a16:creationId xmlns:a16="http://schemas.microsoft.com/office/drawing/2014/main" id="{8CBDFCBA-DB73-D484-244B-1390D7249B6D}"/>
                    </a:ext>
                  </a:extLst>
                </p14:cNvPr>
                <p14:cNvContentPartPr/>
                <p14:nvPr/>
              </p14:nvContentPartPr>
              <p14:xfrm>
                <a:off x="10316336" y="2622546"/>
                <a:ext cx="280080" cy="115920"/>
              </p14:xfrm>
            </p:contentPart>
          </mc:Choice>
          <mc:Fallback>
            <p:pic>
              <p:nvPicPr>
                <p:cNvPr id="74" name="Ink 73">
                  <a:extLst>
                    <a:ext uri="{FF2B5EF4-FFF2-40B4-BE49-F238E27FC236}">
                      <a16:creationId xmlns:a16="http://schemas.microsoft.com/office/drawing/2014/main" id="{8CBDFCBA-DB73-D484-244B-1390D7249B6D}"/>
                    </a:ext>
                  </a:extLst>
                </p:cNvPr>
                <p:cNvPicPr/>
                <p:nvPr/>
              </p:nvPicPr>
              <p:blipFill>
                <a:blip r:embed="rId112"/>
                <a:stretch>
                  <a:fillRect/>
                </a:stretch>
              </p:blipFill>
              <p:spPr>
                <a:xfrm>
                  <a:off x="10307696" y="2613906"/>
                  <a:ext cx="29772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5" name="Ink 74">
                  <a:extLst>
                    <a:ext uri="{FF2B5EF4-FFF2-40B4-BE49-F238E27FC236}">
                      <a16:creationId xmlns:a16="http://schemas.microsoft.com/office/drawing/2014/main" id="{9DA50FE6-868C-9F7D-5230-773CD07DB4BD}"/>
                    </a:ext>
                  </a:extLst>
                </p14:cNvPr>
                <p14:cNvContentPartPr/>
                <p14:nvPr/>
              </p14:nvContentPartPr>
              <p14:xfrm>
                <a:off x="10683176" y="2431026"/>
                <a:ext cx="57960" cy="229320"/>
              </p14:xfrm>
            </p:contentPart>
          </mc:Choice>
          <mc:Fallback>
            <p:pic>
              <p:nvPicPr>
                <p:cNvPr id="75" name="Ink 74">
                  <a:extLst>
                    <a:ext uri="{FF2B5EF4-FFF2-40B4-BE49-F238E27FC236}">
                      <a16:creationId xmlns:a16="http://schemas.microsoft.com/office/drawing/2014/main" id="{9DA50FE6-868C-9F7D-5230-773CD07DB4BD}"/>
                    </a:ext>
                  </a:extLst>
                </p:cNvPr>
                <p:cNvPicPr/>
                <p:nvPr/>
              </p:nvPicPr>
              <p:blipFill>
                <a:blip r:embed="rId114"/>
                <a:stretch>
                  <a:fillRect/>
                </a:stretch>
              </p:blipFill>
              <p:spPr>
                <a:xfrm>
                  <a:off x="10674536" y="2422386"/>
                  <a:ext cx="75600" cy="24696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6" name="Ink 75">
                  <a:extLst>
                    <a:ext uri="{FF2B5EF4-FFF2-40B4-BE49-F238E27FC236}">
                      <a16:creationId xmlns:a16="http://schemas.microsoft.com/office/drawing/2014/main" id="{3774B3A1-44E9-1E74-16BE-CF3BEEC8EFDA}"/>
                    </a:ext>
                  </a:extLst>
                </p14:cNvPr>
                <p14:cNvContentPartPr/>
                <p14:nvPr/>
              </p14:nvContentPartPr>
              <p14:xfrm>
                <a:off x="10765616" y="2532546"/>
                <a:ext cx="246240" cy="119880"/>
              </p14:xfrm>
            </p:contentPart>
          </mc:Choice>
          <mc:Fallback>
            <p:pic>
              <p:nvPicPr>
                <p:cNvPr id="76" name="Ink 75">
                  <a:extLst>
                    <a:ext uri="{FF2B5EF4-FFF2-40B4-BE49-F238E27FC236}">
                      <a16:creationId xmlns:a16="http://schemas.microsoft.com/office/drawing/2014/main" id="{3774B3A1-44E9-1E74-16BE-CF3BEEC8EFDA}"/>
                    </a:ext>
                  </a:extLst>
                </p:cNvPr>
                <p:cNvPicPr/>
                <p:nvPr/>
              </p:nvPicPr>
              <p:blipFill>
                <a:blip r:embed="rId116"/>
                <a:stretch>
                  <a:fillRect/>
                </a:stretch>
              </p:blipFill>
              <p:spPr>
                <a:xfrm>
                  <a:off x="10756976" y="2523546"/>
                  <a:ext cx="26388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7" name="Ink 76">
                  <a:extLst>
                    <a:ext uri="{FF2B5EF4-FFF2-40B4-BE49-F238E27FC236}">
                      <a16:creationId xmlns:a16="http://schemas.microsoft.com/office/drawing/2014/main" id="{0290AAB7-2556-0B1D-7C87-D59998BEF451}"/>
                    </a:ext>
                  </a:extLst>
                </p14:cNvPr>
                <p14:cNvContentPartPr/>
                <p14:nvPr/>
              </p14:nvContentPartPr>
              <p14:xfrm>
                <a:off x="11053976" y="2502306"/>
                <a:ext cx="81360" cy="110880"/>
              </p14:xfrm>
            </p:contentPart>
          </mc:Choice>
          <mc:Fallback>
            <p:pic>
              <p:nvPicPr>
                <p:cNvPr id="77" name="Ink 76">
                  <a:extLst>
                    <a:ext uri="{FF2B5EF4-FFF2-40B4-BE49-F238E27FC236}">
                      <a16:creationId xmlns:a16="http://schemas.microsoft.com/office/drawing/2014/main" id="{0290AAB7-2556-0B1D-7C87-D59998BEF451}"/>
                    </a:ext>
                  </a:extLst>
                </p:cNvPr>
                <p:cNvPicPr/>
                <p:nvPr/>
              </p:nvPicPr>
              <p:blipFill>
                <a:blip r:embed="rId118"/>
                <a:stretch>
                  <a:fillRect/>
                </a:stretch>
              </p:blipFill>
              <p:spPr>
                <a:xfrm>
                  <a:off x="11044976" y="2493666"/>
                  <a:ext cx="99000" cy="12852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78" name="Ink 77">
                  <a:extLst>
                    <a:ext uri="{FF2B5EF4-FFF2-40B4-BE49-F238E27FC236}">
                      <a16:creationId xmlns:a16="http://schemas.microsoft.com/office/drawing/2014/main" id="{942F454E-1F72-1C3F-D696-30CFF52F1BE4}"/>
                    </a:ext>
                  </a:extLst>
                </p14:cNvPr>
                <p14:cNvContentPartPr/>
                <p14:nvPr/>
              </p14:nvContentPartPr>
              <p14:xfrm>
                <a:off x="9782096" y="3073626"/>
                <a:ext cx="182880" cy="155160"/>
              </p14:xfrm>
            </p:contentPart>
          </mc:Choice>
          <mc:Fallback>
            <p:pic>
              <p:nvPicPr>
                <p:cNvPr id="78" name="Ink 77">
                  <a:extLst>
                    <a:ext uri="{FF2B5EF4-FFF2-40B4-BE49-F238E27FC236}">
                      <a16:creationId xmlns:a16="http://schemas.microsoft.com/office/drawing/2014/main" id="{942F454E-1F72-1C3F-D696-30CFF52F1BE4}"/>
                    </a:ext>
                  </a:extLst>
                </p:cNvPr>
                <p:cNvPicPr/>
                <p:nvPr/>
              </p:nvPicPr>
              <p:blipFill>
                <a:blip r:embed="rId120"/>
                <a:stretch>
                  <a:fillRect/>
                </a:stretch>
              </p:blipFill>
              <p:spPr>
                <a:xfrm>
                  <a:off x="9773096" y="3064626"/>
                  <a:ext cx="20052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79" name="Ink 78">
                  <a:extLst>
                    <a:ext uri="{FF2B5EF4-FFF2-40B4-BE49-F238E27FC236}">
                      <a16:creationId xmlns:a16="http://schemas.microsoft.com/office/drawing/2014/main" id="{2466F0A2-0730-2E18-B14C-85DED873BCD9}"/>
                    </a:ext>
                  </a:extLst>
                </p14:cNvPr>
                <p14:cNvContentPartPr/>
                <p14:nvPr/>
              </p14:nvContentPartPr>
              <p14:xfrm>
                <a:off x="9980816" y="3055626"/>
                <a:ext cx="395280" cy="113760"/>
              </p14:xfrm>
            </p:contentPart>
          </mc:Choice>
          <mc:Fallback>
            <p:pic>
              <p:nvPicPr>
                <p:cNvPr id="79" name="Ink 78">
                  <a:extLst>
                    <a:ext uri="{FF2B5EF4-FFF2-40B4-BE49-F238E27FC236}">
                      <a16:creationId xmlns:a16="http://schemas.microsoft.com/office/drawing/2014/main" id="{2466F0A2-0730-2E18-B14C-85DED873BCD9}"/>
                    </a:ext>
                  </a:extLst>
                </p:cNvPr>
                <p:cNvPicPr/>
                <p:nvPr/>
              </p:nvPicPr>
              <p:blipFill>
                <a:blip r:embed="rId122"/>
                <a:stretch>
                  <a:fillRect/>
                </a:stretch>
              </p:blipFill>
              <p:spPr>
                <a:xfrm>
                  <a:off x="9972176" y="3046986"/>
                  <a:ext cx="41292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0" name="Ink 79">
                  <a:extLst>
                    <a:ext uri="{FF2B5EF4-FFF2-40B4-BE49-F238E27FC236}">
                      <a16:creationId xmlns:a16="http://schemas.microsoft.com/office/drawing/2014/main" id="{F4C44891-E72A-77CB-0C7A-3C5F1547728F}"/>
                    </a:ext>
                  </a:extLst>
                </p14:cNvPr>
                <p14:cNvContentPartPr/>
                <p14:nvPr/>
              </p14:nvContentPartPr>
              <p14:xfrm>
                <a:off x="10289336" y="2853666"/>
                <a:ext cx="188280" cy="210960"/>
              </p14:xfrm>
            </p:contentPart>
          </mc:Choice>
          <mc:Fallback>
            <p:pic>
              <p:nvPicPr>
                <p:cNvPr id="80" name="Ink 79">
                  <a:extLst>
                    <a:ext uri="{FF2B5EF4-FFF2-40B4-BE49-F238E27FC236}">
                      <a16:creationId xmlns:a16="http://schemas.microsoft.com/office/drawing/2014/main" id="{F4C44891-E72A-77CB-0C7A-3C5F1547728F}"/>
                    </a:ext>
                  </a:extLst>
                </p:cNvPr>
                <p:cNvPicPr/>
                <p:nvPr/>
              </p:nvPicPr>
              <p:blipFill>
                <a:blip r:embed="rId124"/>
                <a:stretch>
                  <a:fillRect/>
                </a:stretch>
              </p:blipFill>
              <p:spPr>
                <a:xfrm>
                  <a:off x="10280696" y="2845026"/>
                  <a:ext cx="205920" cy="22860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81" name="Ink 80">
                  <a:extLst>
                    <a:ext uri="{FF2B5EF4-FFF2-40B4-BE49-F238E27FC236}">
                      <a16:creationId xmlns:a16="http://schemas.microsoft.com/office/drawing/2014/main" id="{24835453-FA88-1857-0D90-3779606A0AB0}"/>
                    </a:ext>
                  </a:extLst>
                </p14:cNvPr>
                <p14:cNvContentPartPr/>
                <p14:nvPr/>
              </p14:nvContentPartPr>
              <p14:xfrm>
                <a:off x="10427216" y="2842866"/>
                <a:ext cx="195480" cy="198360"/>
              </p14:xfrm>
            </p:contentPart>
          </mc:Choice>
          <mc:Fallback>
            <p:pic>
              <p:nvPicPr>
                <p:cNvPr id="81" name="Ink 80">
                  <a:extLst>
                    <a:ext uri="{FF2B5EF4-FFF2-40B4-BE49-F238E27FC236}">
                      <a16:creationId xmlns:a16="http://schemas.microsoft.com/office/drawing/2014/main" id="{24835453-FA88-1857-0D90-3779606A0AB0}"/>
                    </a:ext>
                  </a:extLst>
                </p:cNvPr>
                <p:cNvPicPr/>
                <p:nvPr/>
              </p:nvPicPr>
              <p:blipFill>
                <a:blip r:embed="rId126"/>
                <a:stretch>
                  <a:fillRect/>
                </a:stretch>
              </p:blipFill>
              <p:spPr>
                <a:xfrm>
                  <a:off x="10418216" y="2834226"/>
                  <a:ext cx="21312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82" name="Ink 81">
                  <a:extLst>
                    <a:ext uri="{FF2B5EF4-FFF2-40B4-BE49-F238E27FC236}">
                      <a16:creationId xmlns:a16="http://schemas.microsoft.com/office/drawing/2014/main" id="{E179C2E3-C593-845B-5DC6-8246DC298A9D}"/>
                    </a:ext>
                  </a:extLst>
                </p14:cNvPr>
                <p14:cNvContentPartPr/>
                <p14:nvPr/>
              </p14:nvContentPartPr>
              <p14:xfrm>
                <a:off x="10569056" y="2968506"/>
                <a:ext cx="66240" cy="2880"/>
              </p14:xfrm>
            </p:contentPart>
          </mc:Choice>
          <mc:Fallback>
            <p:pic>
              <p:nvPicPr>
                <p:cNvPr id="82" name="Ink 81">
                  <a:extLst>
                    <a:ext uri="{FF2B5EF4-FFF2-40B4-BE49-F238E27FC236}">
                      <a16:creationId xmlns:a16="http://schemas.microsoft.com/office/drawing/2014/main" id="{E179C2E3-C593-845B-5DC6-8246DC298A9D}"/>
                    </a:ext>
                  </a:extLst>
                </p:cNvPr>
                <p:cNvPicPr/>
                <p:nvPr/>
              </p:nvPicPr>
              <p:blipFill>
                <a:blip r:embed="rId128"/>
                <a:stretch>
                  <a:fillRect/>
                </a:stretch>
              </p:blipFill>
              <p:spPr>
                <a:xfrm>
                  <a:off x="10560056" y="2959866"/>
                  <a:ext cx="83880" cy="2052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83" name="Ink 82">
                  <a:extLst>
                    <a:ext uri="{FF2B5EF4-FFF2-40B4-BE49-F238E27FC236}">
                      <a16:creationId xmlns:a16="http://schemas.microsoft.com/office/drawing/2014/main" id="{7C403404-2B6A-D4E6-0F24-367AE7C2B066}"/>
                    </a:ext>
                  </a:extLst>
                </p14:cNvPr>
                <p14:cNvContentPartPr/>
                <p14:nvPr/>
              </p14:nvContentPartPr>
              <p14:xfrm>
                <a:off x="10664456" y="2811546"/>
                <a:ext cx="298440" cy="198360"/>
              </p14:xfrm>
            </p:contentPart>
          </mc:Choice>
          <mc:Fallback>
            <p:pic>
              <p:nvPicPr>
                <p:cNvPr id="83" name="Ink 82">
                  <a:extLst>
                    <a:ext uri="{FF2B5EF4-FFF2-40B4-BE49-F238E27FC236}">
                      <a16:creationId xmlns:a16="http://schemas.microsoft.com/office/drawing/2014/main" id="{7C403404-2B6A-D4E6-0F24-367AE7C2B066}"/>
                    </a:ext>
                  </a:extLst>
                </p:cNvPr>
                <p:cNvPicPr/>
                <p:nvPr/>
              </p:nvPicPr>
              <p:blipFill>
                <a:blip r:embed="rId130"/>
                <a:stretch>
                  <a:fillRect/>
                </a:stretch>
              </p:blipFill>
              <p:spPr>
                <a:xfrm>
                  <a:off x="10655456" y="2802546"/>
                  <a:ext cx="3160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84" name="Ink 83">
                  <a:extLst>
                    <a:ext uri="{FF2B5EF4-FFF2-40B4-BE49-F238E27FC236}">
                      <a16:creationId xmlns:a16="http://schemas.microsoft.com/office/drawing/2014/main" id="{8B51B760-8F72-7046-7564-1E468797D53C}"/>
                    </a:ext>
                  </a:extLst>
                </p14:cNvPr>
                <p14:cNvContentPartPr/>
                <p14:nvPr/>
              </p14:nvContentPartPr>
              <p14:xfrm>
                <a:off x="11133896" y="2787066"/>
                <a:ext cx="261720" cy="205920"/>
              </p14:xfrm>
            </p:contentPart>
          </mc:Choice>
          <mc:Fallback>
            <p:pic>
              <p:nvPicPr>
                <p:cNvPr id="84" name="Ink 83">
                  <a:extLst>
                    <a:ext uri="{FF2B5EF4-FFF2-40B4-BE49-F238E27FC236}">
                      <a16:creationId xmlns:a16="http://schemas.microsoft.com/office/drawing/2014/main" id="{8B51B760-8F72-7046-7564-1E468797D53C}"/>
                    </a:ext>
                  </a:extLst>
                </p:cNvPr>
                <p:cNvPicPr/>
                <p:nvPr/>
              </p:nvPicPr>
              <p:blipFill>
                <a:blip r:embed="rId132"/>
                <a:stretch>
                  <a:fillRect/>
                </a:stretch>
              </p:blipFill>
              <p:spPr>
                <a:xfrm>
                  <a:off x="11125256" y="2778066"/>
                  <a:ext cx="279360" cy="223560"/>
                </a:xfrm>
                <a:prstGeom prst="rect">
                  <a:avLst/>
                </a:prstGeom>
              </p:spPr>
            </p:pic>
          </mc:Fallback>
        </mc:AlternateContent>
        <mc:AlternateContent xmlns:mc="http://schemas.openxmlformats.org/markup-compatibility/2006">
          <mc:Choice xmlns:p14="http://schemas.microsoft.com/office/powerpoint/2010/main" Requires="p14">
            <p:contentPart p14:bwMode="auto" r:id="rId133">
              <p14:nvContentPartPr>
                <p14:cNvPr id="85" name="Ink 84">
                  <a:extLst>
                    <a:ext uri="{FF2B5EF4-FFF2-40B4-BE49-F238E27FC236}">
                      <a16:creationId xmlns:a16="http://schemas.microsoft.com/office/drawing/2014/main" id="{F0B8E9A1-2048-9867-765B-FA2C2ECB7B35}"/>
                    </a:ext>
                  </a:extLst>
                </p14:cNvPr>
                <p14:cNvContentPartPr/>
                <p14:nvPr/>
              </p14:nvContentPartPr>
              <p14:xfrm>
                <a:off x="11335136" y="2825586"/>
                <a:ext cx="26280" cy="6480"/>
              </p14:xfrm>
            </p:contentPart>
          </mc:Choice>
          <mc:Fallback>
            <p:pic>
              <p:nvPicPr>
                <p:cNvPr id="85" name="Ink 84">
                  <a:extLst>
                    <a:ext uri="{FF2B5EF4-FFF2-40B4-BE49-F238E27FC236}">
                      <a16:creationId xmlns:a16="http://schemas.microsoft.com/office/drawing/2014/main" id="{F0B8E9A1-2048-9867-765B-FA2C2ECB7B35}"/>
                    </a:ext>
                  </a:extLst>
                </p:cNvPr>
                <p:cNvPicPr/>
                <p:nvPr/>
              </p:nvPicPr>
              <p:blipFill>
                <a:blip r:embed="rId134"/>
                <a:stretch>
                  <a:fillRect/>
                </a:stretch>
              </p:blipFill>
              <p:spPr>
                <a:xfrm>
                  <a:off x="11326496" y="2816586"/>
                  <a:ext cx="43920" cy="24120"/>
                </a:xfrm>
                <a:prstGeom prst="rect">
                  <a:avLst/>
                </a:prstGeom>
              </p:spPr>
            </p:pic>
          </mc:Fallback>
        </mc:AlternateContent>
        <mc:AlternateContent xmlns:mc="http://schemas.openxmlformats.org/markup-compatibility/2006">
          <mc:Choice xmlns:p14="http://schemas.microsoft.com/office/powerpoint/2010/main" Requires="p14">
            <p:contentPart p14:bwMode="auto" r:id="rId135">
              <p14:nvContentPartPr>
                <p14:cNvPr id="86" name="Ink 85">
                  <a:extLst>
                    <a:ext uri="{FF2B5EF4-FFF2-40B4-BE49-F238E27FC236}">
                      <a16:creationId xmlns:a16="http://schemas.microsoft.com/office/drawing/2014/main" id="{8D9568F0-80A8-32E0-7DA8-C425B8521A78}"/>
                    </a:ext>
                  </a:extLst>
                </p14:cNvPr>
                <p14:cNvContentPartPr/>
                <p14:nvPr/>
              </p14:nvContentPartPr>
              <p14:xfrm>
                <a:off x="11435216" y="2859786"/>
                <a:ext cx="104040" cy="195840"/>
              </p14:xfrm>
            </p:contentPart>
          </mc:Choice>
          <mc:Fallback>
            <p:pic>
              <p:nvPicPr>
                <p:cNvPr id="86" name="Ink 85">
                  <a:extLst>
                    <a:ext uri="{FF2B5EF4-FFF2-40B4-BE49-F238E27FC236}">
                      <a16:creationId xmlns:a16="http://schemas.microsoft.com/office/drawing/2014/main" id="{8D9568F0-80A8-32E0-7DA8-C425B8521A78}"/>
                    </a:ext>
                  </a:extLst>
                </p:cNvPr>
                <p:cNvPicPr/>
                <p:nvPr/>
              </p:nvPicPr>
              <p:blipFill>
                <a:blip r:embed="rId136"/>
                <a:stretch>
                  <a:fillRect/>
                </a:stretch>
              </p:blipFill>
              <p:spPr>
                <a:xfrm>
                  <a:off x="11426216" y="2851146"/>
                  <a:ext cx="12168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87" name="Ink 86">
                  <a:extLst>
                    <a:ext uri="{FF2B5EF4-FFF2-40B4-BE49-F238E27FC236}">
                      <a16:creationId xmlns:a16="http://schemas.microsoft.com/office/drawing/2014/main" id="{9EA21393-BAAA-7B21-09D2-E096DA7371D6}"/>
                    </a:ext>
                  </a:extLst>
                </p14:cNvPr>
                <p14:cNvContentPartPr/>
                <p14:nvPr/>
              </p14:nvContentPartPr>
              <p14:xfrm>
                <a:off x="11564456" y="2651706"/>
                <a:ext cx="304920" cy="233280"/>
              </p14:xfrm>
            </p:contentPart>
          </mc:Choice>
          <mc:Fallback>
            <p:pic>
              <p:nvPicPr>
                <p:cNvPr id="87" name="Ink 86">
                  <a:extLst>
                    <a:ext uri="{FF2B5EF4-FFF2-40B4-BE49-F238E27FC236}">
                      <a16:creationId xmlns:a16="http://schemas.microsoft.com/office/drawing/2014/main" id="{9EA21393-BAAA-7B21-09D2-E096DA7371D6}"/>
                    </a:ext>
                  </a:extLst>
                </p:cNvPr>
                <p:cNvPicPr/>
                <p:nvPr/>
              </p:nvPicPr>
              <p:blipFill>
                <a:blip r:embed="rId138"/>
                <a:stretch>
                  <a:fillRect/>
                </a:stretch>
              </p:blipFill>
              <p:spPr>
                <a:xfrm>
                  <a:off x="11555816" y="2642706"/>
                  <a:ext cx="322560" cy="25092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88" name="Ink 87">
                  <a:extLst>
                    <a:ext uri="{FF2B5EF4-FFF2-40B4-BE49-F238E27FC236}">
                      <a16:creationId xmlns:a16="http://schemas.microsoft.com/office/drawing/2014/main" id="{08575FEB-689A-F800-C001-DC1A822708F1}"/>
                    </a:ext>
                  </a:extLst>
                </p14:cNvPr>
                <p14:cNvContentPartPr/>
                <p14:nvPr/>
              </p14:nvContentPartPr>
              <p14:xfrm>
                <a:off x="11718176" y="2706426"/>
                <a:ext cx="303480" cy="84960"/>
              </p14:xfrm>
            </p:contentPart>
          </mc:Choice>
          <mc:Fallback>
            <p:pic>
              <p:nvPicPr>
                <p:cNvPr id="88" name="Ink 87">
                  <a:extLst>
                    <a:ext uri="{FF2B5EF4-FFF2-40B4-BE49-F238E27FC236}">
                      <a16:creationId xmlns:a16="http://schemas.microsoft.com/office/drawing/2014/main" id="{08575FEB-689A-F800-C001-DC1A822708F1}"/>
                    </a:ext>
                  </a:extLst>
                </p:cNvPr>
                <p:cNvPicPr/>
                <p:nvPr/>
              </p:nvPicPr>
              <p:blipFill>
                <a:blip r:embed="rId140"/>
                <a:stretch>
                  <a:fillRect/>
                </a:stretch>
              </p:blipFill>
              <p:spPr>
                <a:xfrm>
                  <a:off x="11709176" y="2697786"/>
                  <a:ext cx="321120" cy="102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1">
            <p14:nvContentPartPr>
              <p14:cNvPr id="90" name="Ink 89">
                <a:extLst>
                  <a:ext uri="{FF2B5EF4-FFF2-40B4-BE49-F238E27FC236}">
                    <a16:creationId xmlns:a16="http://schemas.microsoft.com/office/drawing/2014/main" id="{B71B6D3B-2E74-DD26-5398-4AC98E08C552}"/>
                  </a:ext>
                </a:extLst>
              </p14:cNvPr>
              <p14:cNvContentPartPr/>
              <p14:nvPr/>
            </p14:nvContentPartPr>
            <p14:xfrm>
              <a:off x="11154776" y="4106826"/>
              <a:ext cx="1080" cy="1440"/>
            </p14:xfrm>
          </p:contentPart>
        </mc:Choice>
        <mc:Fallback>
          <p:pic>
            <p:nvPicPr>
              <p:cNvPr id="90" name="Ink 89">
                <a:extLst>
                  <a:ext uri="{FF2B5EF4-FFF2-40B4-BE49-F238E27FC236}">
                    <a16:creationId xmlns:a16="http://schemas.microsoft.com/office/drawing/2014/main" id="{B71B6D3B-2E74-DD26-5398-4AC98E08C552}"/>
                  </a:ext>
                </a:extLst>
              </p:cNvPr>
              <p:cNvPicPr/>
              <p:nvPr/>
            </p:nvPicPr>
            <p:blipFill>
              <a:blip r:embed="rId142"/>
              <a:stretch>
                <a:fillRect/>
              </a:stretch>
            </p:blipFill>
            <p:spPr>
              <a:xfrm>
                <a:off x="11145776" y="4097826"/>
                <a:ext cx="18720" cy="19080"/>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1" name="Ink 90">
                <a:extLst>
                  <a:ext uri="{FF2B5EF4-FFF2-40B4-BE49-F238E27FC236}">
                    <a16:creationId xmlns:a16="http://schemas.microsoft.com/office/drawing/2014/main" id="{F83F0F67-262B-DEED-F934-0CF63D7A9C60}"/>
                  </a:ext>
                </a:extLst>
              </p14:cNvPr>
              <p14:cNvContentPartPr/>
              <p14:nvPr/>
            </p14:nvContentPartPr>
            <p14:xfrm>
              <a:off x="11186456" y="3970386"/>
              <a:ext cx="499680" cy="990720"/>
            </p14:xfrm>
          </p:contentPart>
        </mc:Choice>
        <mc:Fallback>
          <p:pic>
            <p:nvPicPr>
              <p:cNvPr id="91" name="Ink 90">
                <a:extLst>
                  <a:ext uri="{FF2B5EF4-FFF2-40B4-BE49-F238E27FC236}">
                    <a16:creationId xmlns:a16="http://schemas.microsoft.com/office/drawing/2014/main" id="{F83F0F67-262B-DEED-F934-0CF63D7A9C60}"/>
                  </a:ext>
                </a:extLst>
              </p:cNvPr>
              <p:cNvPicPr/>
              <p:nvPr/>
            </p:nvPicPr>
            <p:blipFill>
              <a:blip r:embed="rId144"/>
              <a:stretch>
                <a:fillRect/>
              </a:stretch>
            </p:blipFill>
            <p:spPr>
              <a:xfrm>
                <a:off x="11177816" y="3961386"/>
                <a:ext cx="517320" cy="1008360"/>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2" name="Ink 91">
                <a:extLst>
                  <a:ext uri="{FF2B5EF4-FFF2-40B4-BE49-F238E27FC236}">
                    <a16:creationId xmlns:a16="http://schemas.microsoft.com/office/drawing/2014/main" id="{802B7284-DB10-E6BA-A837-8CD00A117042}"/>
                  </a:ext>
                </a:extLst>
              </p14:cNvPr>
              <p14:cNvContentPartPr/>
              <p14:nvPr/>
            </p14:nvContentPartPr>
            <p14:xfrm>
              <a:off x="11790536" y="3949146"/>
              <a:ext cx="39600" cy="684000"/>
            </p14:xfrm>
          </p:contentPart>
        </mc:Choice>
        <mc:Fallback>
          <p:pic>
            <p:nvPicPr>
              <p:cNvPr id="92" name="Ink 91">
                <a:extLst>
                  <a:ext uri="{FF2B5EF4-FFF2-40B4-BE49-F238E27FC236}">
                    <a16:creationId xmlns:a16="http://schemas.microsoft.com/office/drawing/2014/main" id="{802B7284-DB10-E6BA-A837-8CD00A117042}"/>
                  </a:ext>
                </a:extLst>
              </p:cNvPr>
              <p:cNvPicPr/>
              <p:nvPr/>
            </p:nvPicPr>
            <p:blipFill>
              <a:blip r:embed="rId146"/>
              <a:stretch>
                <a:fillRect/>
              </a:stretch>
            </p:blipFill>
            <p:spPr>
              <a:xfrm>
                <a:off x="11781896" y="3940146"/>
                <a:ext cx="57240" cy="70164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3" name="Ink 92">
                <a:extLst>
                  <a:ext uri="{FF2B5EF4-FFF2-40B4-BE49-F238E27FC236}">
                    <a16:creationId xmlns:a16="http://schemas.microsoft.com/office/drawing/2014/main" id="{642EE032-101C-D139-5CC8-C6DE6BABB982}"/>
                  </a:ext>
                </a:extLst>
              </p14:cNvPr>
              <p14:cNvContentPartPr/>
              <p14:nvPr/>
            </p14:nvContentPartPr>
            <p14:xfrm>
              <a:off x="11327216" y="4744026"/>
              <a:ext cx="293760" cy="303120"/>
            </p14:xfrm>
          </p:contentPart>
        </mc:Choice>
        <mc:Fallback>
          <p:pic>
            <p:nvPicPr>
              <p:cNvPr id="93" name="Ink 92">
                <a:extLst>
                  <a:ext uri="{FF2B5EF4-FFF2-40B4-BE49-F238E27FC236}">
                    <a16:creationId xmlns:a16="http://schemas.microsoft.com/office/drawing/2014/main" id="{642EE032-101C-D139-5CC8-C6DE6BABB982}"/>
                  </a:ext>
                </a:extLst>
              </p:cNvPr>
              <p:cNvPicPr/>
              <p:nvPr/>
            </p:nvPicPr>
            <p:blipFill>
              <a:blip r:embed="rId148"/>
              <a:stretch>
                <a:fillRect/>
              </a:stretch>
            </p:blipFill>
            <p:spPr>
              <a:xfrm>
                <a:off x="11318216" y="4735026"/>
                <a:ext cx="311400" cy="32076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94" name="Ink 93">
                <a:extLst>
                  <a:ext uri="{FF2B5EF4-FFF2-40B4-BE49-F238E27FC236}">
                    <a16:creationId xmlns:a16="http://schemas.microsoft.com/office/drawing/2014/main" id="{16688F02-D288-3E87-F3EA-8616C744A698}"/>
                  </a:ext>
                </a:extLst>
              </p14:cNvPr>
              <p14:cNvContentPartPr/>
              <p14:nvPr/>
            </p14:nvContentPartPr>
            <p14:xfrm>
              <a:off x="11798456" y="4622346"/>
              <a:ext cx="446760" cy="200520"/>
            </p14:xfrm>
          </p:contentPart>
        </mc:Choice>
        <mc:Fallback>
          <p:pic>
            <p:nvPicPr>
              <p:cNvPr id="94" name="Ink 93">
                <a:extLst>
                  <a:ext uri="{FF2B5EF4-FFF2-40B4-BE49-F238E27FC236}">
                    <a16:creationId xmlns:a16="http://schemas.microsoft.com/office/drawing/2014/main" id="{16688F02-D288-3E87-F3EA-8616C744A698}"/>
                  </a:ext>
                </a:extLst>
              </p:cNvPr>
              <p:cNvPicPr/>
              <p:nvPr/>
            </p:nvPicPr>
            <p:blipFill>
              <a:blip r:embed="rId150"/>
              <a:stretch>
                <a:fillRect/>
              </a:stretch>
            </p:blipFill>
            <p:spPr>
              <a:xfrm>
                <a:off x="11789456" y="4613346"/>
                <a:ext cx="464400" cy="21816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95" name="Ink 94">
                <a:extLst>
                  <a:ext uri="{FF2B5EF4-FFF2-40B4-BE49-F238E27FC236}">
                    <a16:creationId xmlns:a16="http://schemas.microsoft.com/office/drawing/2014/main" id="{47D84443-1C1D-8E37-B19F-9F4D7AD8290D}"/>
                  </a:ext>
                </a:extLst>
              </p14:cNvPr>
              <p14:cNvContentPartPr/>
              <p14:nvPr/>
            </p14:nvContentPartPr>
            <p14:xfrm>
              <a:off x="11827616" y="4775706"/>
              <a:ext cx="333720" cy="204120"/>
            </p14:xfrm>
          </p:contentPart>
        </mc:Choice>
        <mc:Fallback>
          <p:pic>
            <p:nvPicPr>
              <p:cNvPr id="95" name="Ink 94">
                <a:extLst>
                  <a:ext uri="{FF2B5EF4-FFF2-40B4-BE49-F238E27FC236}">
                    <a16:creationId xmlns:a16="http://schemas.microsoft.com/office/drawing/2014/main" id="{47D84443-1C1D-8E37-B19F-9F4D7AD8290D}"/>
                  </a:ext>
                </a:extLst>
              </p:cNvPr>
              <p:cNvPicPr/>
              <p:nvPr/>
            </p:nvPicPr>
            <p:blipFill>
              <a:blip r:embed="rId152"/>
              <a:stretch>
                <a:fillRect/>
              </a:stretch>
            </p:blipFill>
            <p:spPr>
              <a:xfrm>
                <a:off x="11818976" y="4767066"/>
                <a:ext cx="351360" cy="22176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05" name="Ink 104">
                <a:extLst>
                  <a:ext uri="{FF2B5EF4-FFF2-40B4-BE49-F238E27FC236}">
                    <a16:creationId xmlns:a16="http://schemas.microsoft.com/office/drawing/2014/main" id="{20A2C87F-3641-8011-E2B9-EABF03AE075B}"/>
                  </a:ext>
                </a:extLst>
              </p14:cNvPr>
              <p14:cNvContentPartPr/>
              <p14:nvPr/>
            </p14:nvContentPartPr>
            <p14:xfrm>
              <a:off x="11791616" y="4150746"/>
              <a:ext cx="160200" cy="62280"/>
            </p14:xfrm>
          </p:contentPart>
        </mc:Choice>
        <mc:Fallback>
          <p:pic>
            <p:nvPicPr>
              <p:cNvPr id="105" name="Ink 104">
                <a:extLst>
                  <a:ext uri="{FF2B5EF4-FFF2-40B4-BE49-F238E27FC236}">
                    <a16:creationId xmlns:a16="http://schemas.microsoft.com/office/drawing/2014/main" id="{20A2C87F-3641-8011-E2B9-EABF03AE075B}"/>
                  </a:ext>
                </a:extLst>
              </p:cNvPr>
              <p:cNvPicPr/>
              <p:nvPr/>
            </p:nvPicPr>
            <p:blipFill>
              <a:blip r:embed="rId154"/>
              <a:stretch>
                <a:fillRect/>
              </a:stretch>
            </p:blipFill>
            <p:spPr>
              <a:xfrm>
                <a:off x="11782976" y="4141746"/>
                <a:ext cx="17784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06" name="Ink 105">
                <a:extLst>
                  <a:ext uri="{FF2B5EF4-FFF2-40B4-BE49-F238E27FC236}">
                    <a16:creationId xmlns:a16="http://schemas.microsoft.com/office/drawing/2014/main" id="{E1B02A17-5336-D538-F85C-7860A39EDEE6}"/>
                  </a:ext>
                </a:extLst>
              </p14:cNvPr>
              <p14:cNvContentPartPr/>
              <p14:nvPr/>
            </p14:nvContentPartPr>
            <p14:xfrm>
              <a:off x="12061976" y="4021146"/>
              <a:ext cx="33840" cy="160920"/>
            </p14:xfrm>
          </p:contentPart>
        </mc:Choice>
        <mc:Fallback>
          <p:pic>
            <p:nvPicPr>
              <p:cNvPr id="106" name="Ink 105">
                <a:extLst>
                  <a:ext uri="{FF2B5EF4-FFF2-40B4-BE49-F238E27FC236}">
                    <a16:creationId xmlns:a16="http://schemas.microsoft.com/office/drawing/2014/main" id="{E1B02A17-5336-D538-F85C-7860A39EDEE6}"/>
                  </a:ext>
                </a:extLst>
              </p:cNvPr>
              <p:cNvPicPr/>
              <p:nvPr/>
            </p:nvPicPr>
            <p:blipFill>
              <a:blip r:embed="rId156"/>
              <a:stretch>
                <a:fillRect/>
              </a:stretch>
            </p:blipFill>
            <p:spPr>
              <a:xfrm>
                <a:off x="12052976" y="4012146"/>
                <a:ext cx="51480" cy="17856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07" name="Ink 106">
                <a:extLst>
                  <a:ext uri="{FF2B5EF4-FFF2-40B4-BE49-F238E27FC236}">
                    <a16:creationId xmlns:a16="http://schemas.microsoft.com/office/drawing/2014/main" id="{704081DE-3A12-B910-DE4C-0E64DF8BEBAE}"/>
                  </a:ext>
                </a:extLst>
              </p14:cNvPr>
              <p14:cNvContentPartPr/>
              <p14:nvPr/>
            </p14:nvContentPartPr>
            <p14:xfrm>
              <a:off x="12052976" y="3989826"/>
              <a:ext cx="103680" cy="62280"/>
            </p14:xfrm>
          </p:contentPart>
        </mc:Choice>
        <mc:Fallback>
          <p:pic>
            <p:nvPicPr>
              <p:cNvPr id="107" name="Ink 106">
                <a:extLst>
                  <a:ext uri="{FF2B5EF4-FFF2-40B4-BE49-F238E27FC236}">
                    <a16:creationId xmlns:a16="http://schemas.microsoft.com/office/drawing/2014/main" id="{704081DE-3A12-B910-DE4C-0E64DF8BEBAE}"/>
                  </a:ext>
                </a:extLst>
              </p:cNvPr>
              <p:cNvPicPr/>
              <p:nvPr/>
            </p:nvPicPr>
            <p:blipFill>
              <a:blip r:embed="rId158"/>
              <a:stretch>
                <a:fillRect/>
              </a:stretch>
            </p:blipFill>
            <p:spPr>
              <a:xfrm>
                <a:off x="12044336" y="3981186"/>
                <a:ext cx="12132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08" name="Ink 107">
                <a:extLst>
                  <a:ext uri="{FF2B5EF4-FFF2-40B4-BE49-F238E27FC236}">
                    <a16:creationId xmlns:a16="http://schemas.microsoft.com/office/drawing/2014/main" id="{2D234081-1FD2-638C-9A8E-B7DF37551830}"/>
                  </a:ext>
                </a:extLst>
              </p14:cNvPr>
              <p14:cNvContentPartPr/>
              <p14:nvPr/>
            </p14:nvContentPartPr>
            <p14:xfrm>
              <a:off x="12057296" y="4083066"/>
              <a:ext cx="92880" cy="43200"/>
            </p14:xfrm>
          </p:contentPart>
        </mc:Choice>
        <mc:Fallback>
          <p:pic>
            <p:nvPicPr>
              <p:cNvPr id="108" name="Ink 107">
                <a:extLst>
                  <a:ext uri="{FF2B5EF4-FFF2-40B4-BE49-F238E27FC236}">
                    <a16:creationId xmlns:a16="http://schemas.microsoft.com/office/drawing/2014/main" id="{2D234081-1FD2-638C-9A8E-B7DF37551830}"/>
                  </a:ext>
                </a:extLst>
              </p:cNvPr>
              <p:cNvPicPr/>
              <p:nvPr/>
            </p:nvPicPr>
            <p:blipFill>
              <a:blip r:embed="rId160"/>
              <a:stretch>
                <a:fillRect/>
              </a:stretch>
            </p:blipFill>
            <p:spPr>
              <a:xfrm>
                <a:off x="12048656" y="4074426"/>
                <a:ext cx="110520" cy="6084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09" name="Ink 108">
                <a:extLst>
                  <a:ext uri="{FF2B5EF4-FFF2-40B4-BE49-F238E27FC236}">
                    <a16:creationId xmlns:a16="http://schemas.microsoft.com/office/drawing/2014/main" id="{BD3ECA8E-2298-F024-E39F-DDFE78DEC121}"/>
                  </a:ext>
                </a:extLst>
              </p14:cNvPr>
              <p14:cNvContentPartPr/>
              <p14:nvPr/>
            </p14:nvContentPartPr>
            <p14:xfrm>
              <a:off x="11977376" y="3878946"/>
              <a:ext cx="326160" cy="398880"/>
            </p14:xfrm>
          </p:contentPart>
        </mc:Choice>
        <mc:Fallback>
          <p:pic>
            <p:nvPicPr>
              <p:cNvPr id="109" name="Ink 108">
                <a:extLst>
                  <a:ext uri="{FF2B5EF4-FFF2-40B4-BE49-F238E27FC236}">
                    <a16:creationId xmlns:a16="http://schemas.microsoft.com/office/drawing/2014/main" id="{BD3ECA8E-2298-F024-E39F-DDFE78DEC121}"/>
                  </a:ext>
                </a:extLst>
              </p:cNvPr>
              <p:cNvPicPr/>
              <p:nvPr/>
            </p:nvPicPr>
            <p:blipFill>
              <a:blip r:embed="rId162"/>
              <a:stretch>
                <a:fillRect/>
              </a:stretch>
            </p:blipFill>
            <p:spPr>
              <a:xfrm>
                <a:off x="11968736" y="3870306"/>
                <a:ext cx="343800" cy="416520"/>
              </a:xfrm>
              <a:prstGeom prst="rect">
                <a:avLst/>
              </a:prstGeom>
            </p:spPr>
          </p:pic>
        </mc:Fallback>
      </mc:AlternateContent>
      <p:grpSp>
        <p:nvGrpSpPr>
          <p:cNvPr id="112" name="Group 111">
            <a:extLst>
              <a:ext uri="{FF2B5EF4-FFF2-40B4-BE49-F238E27FC236}">
                <a16:creationId xmlns:a16="http://schemas.microsoft.com/office/drawing/2014/main" id="{9CE3ACDA-6BA8-4BF7-731E-A732351D8AA9}"/>
              </a:ext>
            </a:extLst>
          </p:cNvPr>
          <p:cNvGrpSpPr/>
          <p:nvPr/>
        </p:nvGrpSpPr>
        <p:grpSpPr>
          <a:xfrm>
            <a:off x="11105456" y="5113386"/>
            <a:ext cx="871560" cy="793440"/>
            <a:chOff x="11105456" y="5113386"/>
            <a:chExt cx="871560" cy="793440"/>
          </a:xfrm>
        </p:grpSpPr>
        <mc:AlternateContent xmlns:mc="http://schemas.openxmlformats.org/markup-compatibility/2006">
          <mc:Choice xmlns:p14="http://schemas.microsoft.com/office/powerpoint/2010/main" Requires="p14">
            <p:contentPart p14:bwMode="auto" r:id="rId163">
              <p14:nvContentPartPr>
                <p14:cNvPr id="97" name="Ink 96">
                  <a:extLst>
                    <a:ext uri="{FF2B5EF4-FFF2-40B4-BE49-F238E27FC236}">
                      <a16:creationId xmlns:a16="http://schemas.microsoft.com/office/drawing/2014/main" id="{AA6BC24D-0378-055C-BE34-2C02E187D2A1}"/>
                    </a:ext>
                  </a:extLst>
                </p14:cNvPr>
                <p14:cNvContentPartPr/>
                <p14:nvPr/>
              </p14:nvContentPartPr>
              <p14:xfrm>
                <a:off x="11105456" y="5113386"/>
                <a:ext cx="346320" cy="294840"/>
              </p14:xfrm>
            </p:contentPart>
          </mc:Choice>
          <mc:Fallback>
            <p:pic>
              <p:nvPicPr>
                <p:cNvPr id="97" name="Ink 96">
                  <a:extLst>
                    <a:ext uri="{FF2B5EF4-FFF2-40B4-BE49-F238E27FC236}">
                      <a16:creationId xmlns:a16="http://schemas.microsoft.com/office/drawing/2014/main" id="{AA6BC24D-0378-055C-BE34-2C02E187D2A1}"/>
                    </a:ext>
                  </a:extLst>
                </p:cNvPr>
                <p:cNvPicPr/>
                <p:nvPr/>
              </p:nvPicPr>
              <p:blipFill>
                <a:blip r:embed="rId164"/>
                <a:stretch>
                  <a:fillRect/>
                </a:stretch>
              </p:blipFill>
              <p:spPr>
                <a:xfrm>
                  <a:off x="11096456" y="5104386"/>
                  <a:ext cx="363960" cy="31248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98" name="Ink 97">
                  <a:extLst>
                    <a:ext uri="{FF2B5EF4-FFF2-40B4-BE49-F238E27FC236}">
                      <a16:creationId xmlns:a16="http://schemas.microsoft.com/office/drawing/2014/main" id="{7E75EF4C-F46D-0497-2AD7-00F084F940A0}"/>
                    </a:ext>
                  </a:extLst>
                </p14:cNvPr>
                <p14:cNvContentPartPr/>
                <p14:nvPr/>
              </p14:nvContentPartPr>
              <p14:xfrm>
                <a:off x="11146136" y="5159826"/>
                <a:ext cx="118800" cy="203760"/>
              </p14:xfrm>
            </p:contentPart>
          </mc:Choice>
          <mc:Fallback>
            <p:pic>
              <p:nvPicPr>
                <p:cNvPr id="98" name="Ink 97">
                  <a:extLst>
                    <a:ext uri="{FF2B5EF4-FFF2-40B4-BE49-F238E27FC236}">
                      <a16:creationId xmlns:a16="http://schemas.microsoft.com/office/drawing/2014/main" id="{7E75EF4C-F46D-0497-2AD7-00F084F940A0}"/>
                    </a:ext>
                  </a:extLst>
                </p:cNvPr>
                <p:cNvPicPr/>
                <p:nvPr/>
              </p:nvPicPr>
              <p:blipFill>
                <a:blip r:embed="rId166"/>
                <a:stretch>
                  <a:fillRect/>
                </a:stretch>
              </p:blipFill>
              <p:spPr>
                <a:xfrm>
                  <a:off x="11137496" y="5150826"/>
                  <a:ext cx="13644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99" name="Ink 98">
                  <a:extLst>
                    <a:ext uri="{FF2B5EF4-FFF2-40B4-BE49-F238E27FC236}">
                      <a16:creationId xmlns:a16="http://schemas.microsoft.com/office/drawing/2014/main" id="{94B77DF7-759E-B014-B00C-027C674B83A9}"/>
                    </a:ext>
                  </a:extLst>
                </p14:cNvPr>
                <p14:cNvContentPartPr/>
                <p14:nvPr/>
              </p14:nvContentPartPr>
              <p14:xfrm>
                <a:off x="11193656" y="5146866"/>
                <a:ext cx="211320" cy="185040"/>
              </p14:xfrm>
            </p:contentPart>
          </mc:Choice>
          <mc:Fallback>
            <p:pic>
              <p:nvPicPr>
                <p:cNvPr id="99" name="Ink 98">
                  <a:extLst>
                    <a:ext uri="{FF2B5EF4-FFF2-40B4-BE49-F238E27FC236}">
                      <a16:creationId xmlns:a16="http://schemas.microsoft.com/office/drawing/2014/main" id="{94B77DF7-759E-B014-B00C-027C674B83A9}"/>
                    </a:ext>
                  </a:extLst>
                </p:cNvPr>
                <p:cNvPicPr/>
                <p:nvPr/>
              </p:nvPicPr>
              <p:blipFill>
                <a:blip r:embed="rId168"/>
                <a:stretch>
                  <a:fillRect/>
                </a:stretch>
              </p:blipFill>
              <p:spPr>
                <a:xfrm>
                  <a:off x="11185016" y="5138226"/>
                  <a:ext cx="22896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00" name="Ink 99">
                  <a:extLst>
                    <a:ext uri="{FF2B5EF4-FFF2-40B4-BE49-F238E27FC236}">
                      <a16:creationId xmlns:a16="http://schemas.microsoft.com/office/drawing/2014/main" id="{D7E57EA0-651D-83C3-23C2-4B5885A4B71F}"/>
                    </a:ext>
                  </a:extLst>
                </p14:cNvPr>
                <p14:cNvContentPartPr/>
                <p14:nvPr/>
              </p14:nvContentPartPr>
              <p14:xfrm>
                <a:off x="11191496" y="5560866"/>
                <a:ext cx="128880" cy="203760"/>
              </p14:xfrm>
            </p:contentPart>
          </mc:Choice>
          <mc:Fallback>
            <p:pic>
              <p:nvPicPr>
                <p:cNvPr id="100" name="Ink 99">
                  <a:extLst>
                    <a:ext uri="{FF2B5EF4-FFF2-40B4-BE49-F238E27FC236}">
                      <a16:creationId xmlns:a16="http://schemas.microsoft.com/office/drawing/2014/main" id="{D7E57EA0-651D-83C3-23C2-4B5885A4B71F}"/>
                    </a:ext>
                  </a:extLst>
                </p:cNvPr>
                <p:cNvPicPr/>
                <p:nvPr/>
              </p:nvPicPr>
              <p:blipFill>
                <a:blip r:embed="rId170"/>
                <a:stretch>
                  <a:fillRect/>
                </a:stretch>
              </p:blipFill>
              <p:spPr>
                <a:xfrm>
                  <a:off x="11182496" y="5552226"/>
                  <a:ext cx="14652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01" name="Ink 100">
                  <a:extLst>
                    <a:ext uri="{FF2B5EF4-FFF2-40B4-BE49-F238E27FC236}">
                      <a16:creationId xmlns:a16="http://schemas.microsoft.com/office/drawing/2014/main" id="{758D68B4-11B8-9084-5972-0D536A79228E}"/>
                    </a:ext>
                  </a:extLst>
                </p14:cNvPr>
                <p14:cNvContentPartPr/>
                <p14:nvPr/>
              </p14:nvContentPartPr>
              <p14:xfrm>
                <a:off x="11214536" y="5637186"/>
                <a:ext cx="88560" cy="56520"/>
              </p14:xfrm>
            </p:contentPart>
          </mc:Choice>
          <mc:Fallback>
            <p:pic>
              <p:nvPicPr>
                <p:cNvPr id="101" name="Ink 100">
                  <a:extLst>
                    <a:ext uri="{FF2B5EF4-FFF2-40B4-BE49-F238E27FC236}">
                      <a16:creationId xmlns:a16="http://schemas.microsoft.com/office/drawing/2014/main" id="{758D68B4-11B8-9084-5972-0D536A79228E}"/>
                    </a:ext>
                  </a:extLst>
                </p:cNvPr>
                <p:cNvPicPr/>
                <p:nvPr/>
              </p:nvPicPr>
              <p:blipFill>
                <a:blip r:embed="rId172"/>
                <a:stretch>
                  <a:fillRect/>
                </a:stretch>
              </p:blipFill>
              <p:spPr>
                <a:xfrm>
                  <a:off x="11205536" y="5628546"/>
                  <a:ext cx="10620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02" name="Ink 101">
                  <a:extLst>
                    <a:ext uri="{FF2B5EF4-FFF2-40B4-BE49-F238E27FC236}">
                      <a16:creationId xmlns:a16="http://schemas.microsoft.com/office/drawing/2014/main" id="{87B498F0-69F0-5F3E-4AE4-5C42FEBB6582}"/>
                    </a:ext>
                  </a:extLst>
                </p14:cNvPr>
                <p14:cNvContentPartPr/>
                <p14:nvPr/>
              </p14:nvContentPartPr>
              <p14:xfrm>
                <a:off x="11372576" y="5544306"/>
                <a:ext cx="97200" cy="161640"/>
              </p14:xfrm>
            </p:contentPart>
          </mc:Choice>
          <mc:Fallback>
            <p:pic>
              <p:nvPicPr>
                <p:cNvPr id="102" name="Ink 101">
                  <a:extLst>
                    <a:ext uri="{FF2B5EF4-FFF2-40B4-BE49-F238E27FC236}">
                      <a16:creationId xmlns:a16="http://schemas.microsoft.com/office/drawing/2014/main" id="{87B498F0-69F0-5F3E-4AE4-5C42FEBB6582}"/>
                    </a:ext>
                  </a:extLst>
                </p:cNvPr>
                <p:cNvPicPr/>
                <p:nvPr/>
              </p:nvPicPr>
              <p:blipFill>
                <a:blip r:embed="rId174"/>
                <a:stretch>
                  <a:fillRect/>
                </a:stretch>
              </p:blipFill>
              <p:spPr>
                <a:xfrm>
                  <a:off x="11363936" y="5535306"/>
                  <a:ext cx="114840" cy="17928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03" name="Ink 102">
                  <a:extLst>
                    <a:ext uri="{FF2B5EF4-FFF2-40B4-BE49-F238E27FC236}">
                      <a16:creationId xmlns:a16="http://schemas.microsoft.com/office/drawing/2014/main" id="{2D8106D9-15D4-67C9-CA77-C2162BC1E239}"/>
                    </a:ext>
                  </a:extLst>
                </p14:cNvPr>
                <p14:cNvContentPartPr/>
                <p14:nvPr/>
              </p14:nvContentPartPr>
              <p14:xfrm>
                <a:off x="11470856" y="5415066"/>
                <a:ext cx="138960" cy="195840"/>
              </p14:xfrm>
            </p:contentPart>
          </mc:Choice>
          <mc:Fallback>
            <p:pic>
              <p:nvPicPr>
                <p:cNvPr id="103" name="Ink 102">
                  <a:extLst>
                    <a:ext uri="{FF2B5EF4-FFF2-40B4-BE49-F238E27FC236}">
                      <a16:creationId xmlns:a16="http://schemas.microsoft.com/office/drawing/2014/main" id="{2D8106D9-15D4-67C9-CA77-C2162BC1E239}"/>
                    </a:ext>
                  </a:extLst>
                </p:cNvPr>
                <p:cNvPicPr/>
                <p:nvPr/>
              </p:nvPicPr>
              <p:blipFill>
                <a:blip r:embed="rId176"/>
                <a:stretch>
                  <a:fillRect/>
                </a:stretch>
              </p:blipFill>
              <p:spPr>
                <a:xfrm>
                  <a:off x="11462216" y="5406426"/>
                  <a:ext cx="15660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04" name="Ink 103">
                  <a:extLst>
                    <a:ext uri="{FF2B5EF4-FFF2-40B4-BE49-F238E27FC236}">
                      <a16:creationId xmlns:a16="http://schemas.microsoft.com/office/drawing/2014/main" id="{BDC53795-17B0-EF64-7E50-369812338A59}"/>
                    </a:ext>
                  </a:extLst>
                </p14:cNvPr>
                <p14:cNvContentPartPr/>
                <p14:nvPr/>
              </p14:nvContentPartPr>
              <p14:xfrm>
                <a:off x="11630336" y="5420466"/>
                <a:ext cx="346680" cy="320400"/>
              </p14:xfrm>
            </p:contentPart>
          </mc:Choice>
          <mc:Fallback>
            <p:pic>
              <p:nvPicPr>
                <p:cNvPr id="104" name="Ink 103">
                  <a:extLst>
                    <a:ext uri="{FF2B5EF4-FFF2-40B4-BE49-F238E27FC236}">
                      <a16:creationId xmlns:a16="http://schemas.microsoft.com/office/drawing/2014/main" id="{BDC53795-17B0-EF64-7E50-369812338A59}"/>
                    </a:ext>
                  </a:extLst>
                </p:cNvPr>
                <p:cNvPicPr/>
                <p:nvPr/>
              </p:nvPicPr>
              <p:blipFill>
                <a:blip r:embed="rId178"/>
                <a:stretch>
                  <a:fillRect/>
                </a:stretch>
              </p:blipFill>
              <p:spPr>
                <a:xfrm>
                  <a:off x="11621336" y="5411826"/>
                  <a:ext cx="364320" cy="3380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11" name="Ink 110">
                  <a:extLst>
                    <a:ext uri="{FF2B5EF4-FFF2-40B4-BE49-F238E27FC236}">
                      <a16:creationId xmlns:a16="http://schemas.microsoft.com/office/drawing/2014/main" id="{C0F5A906-4F21-1485-293C-5324A00606ED}"/>
                    </a:ext>
                  </a:extLst>
                </p14:cNvPr>
                <p14:cNvContentPartPr/>
                <p14:nvPr/>
              </p14:nvContentPartPr>
              <p14:xfrm>
                <a:off x="11394896" y="5618466"/>
                <a:ext cx="546120" cy="288360"/>
              </p14:xfrm>
            </p:contentPart>
          </mc:Choice>
          <mc:Fallback>
            <p:pic>
              <p:nvPicPr>
                <p:cNvPr id="111" name="Ink 110">
                  <a:extLst>
                    <a:ext uri="{FF2B5EF4-FFF2-40B4-BE49-F238E27FC236}">
                      <a16:creationId xmlns:a16="http://schemas.microsoft.com/office/drawing/2014/main" id="{C0F5A906-4F21-1485-293C-5324A00606ED}"/>
                    </a:ext>
                  </a:extLst>
                </p:cNvPr>
                <p:cNvPicPr/>
                <p:nvPr/>
              </p:nvPicPr>
              <p:blipFill>
                <a:blip r:embed="rId180"/>
                <a:stretch>
                  <a:fillRect/>
                </a:stretch>
              </p:blipFill>
              <p:spPr>
                <a:xfrm>
                  <a:off x="11385896" y="5609826"/>
                  <a:ext cx="563760" cy="306000"/>
                </a:xfrm>
                <a:prstGeom prst="rect">
                  <a:avLst/>
                </a:prstGeom>
              </p:spPr>
            </p:pic>
          </mc:Fallback>
        </mc:AlternateContent>
      </p:grpSp>
      <p:grpSp>
        <p:nvGrpSpPr>
          <p:cNvPr id="115" name="Group 114">
            <a:extLst>
              <a:ext uri="{FF2B5EF4-FFF2-40B4-BE49-F238E27FC236}">
                <a16:creationId xmlns:a16="http://schemas.microsoft.com/office/drawing/2014/main" id="{9736256D-552C-AE5D-1B5E-5F472F107882}"/>
              </a:ext>
            </a:extLst>
          </p:cNvPr>
          <p:cNvGrpSpPr/>
          <p:nvPr/>
        </p:nvGrpSpPr>
        <p:grpSpPr>
          <a:xfrm>
            <a:off x="10738976" y="6376626"/>
            <a:ext cx="375480" cy="191160"/>
            <a:chOff x="10738976" y="6376626"/>
            <a:chExt cx="375480" cy="191160"/>
          </a:xfrm>
        </p:grpSpPr>
        <mc:AlternateContent xmlns:mc="http://schemas.openxmlformats.org/markup-compatibility/2006">
          <mc:Choice xmlns:p14="http://schemas.microsoft.com/office/powerpoint/2010/main" Requires="p14">
            <p:contentPart p14:bwMode="auto" r:id="rId181">
              <p14:nvContentPartPr>
                <p14:cNvPr id="113" name="Ink 112">
                  <a:extLst>
                    <a:ext uri="{FF2B5EF4-FFF2-40B4-BE49-F238E27FC236}">
                      <a16:creationId xmlns:a16="http://schemas.microsoft.com/office/drawing/2014/main" id="{7678BF1D-BC90-0874-07F2-5463BDA0C8BF}"/>
                    </a:ext>
                  </a:extLst>
                </p14:cNvPr>
                <p14:cNvContentPartPr/>
                <p14:nvPr/>
              </p14:nvContentPartPr>
              <p14:xfrm>
                <a:off x="10797296" y="6474546"/>
                <a:ext cx="317160" cy="27000"/>
              </p14:xfrm>
            </p:contentPart>
          </mc:Choice>
          <mc:Fallback>
            <p:pic>
              <p:nvPicPr>
                <p:cNvPr id="113" name="Ink 112">
                  <a:extLst>
                    <a:ext uri="{FF2B5EF4-FFF2-40B4-BE49-F238E27FC236}">
                      <a16:creationId xmlns:a16="http://schemas.microsoft.com/office/drawing/2014/main" id="{7678BF1D-BC90-0874-07F2-5463BDA0C8BF}"/>
                    </a:ext>
                  </a:extLst>
                </p:cNvPr>
                <p:cNvPicPr/>
                <p:nvPr/>
              </p:nvPicPr>
              <p:blipFill>
                <a:blip r:embed="rId182"/>
                <a:stretch>
                  <a:fillRect/>
                </a:stretch>
              </p:blipFill>
              <p:spPr>
                <a:xfrm>
                  <a:off x="10788296" y="6465906"/>
                  <a:ext cx="33480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14" name="Ink 113">
                  <a:extLst>
                    <a:ext uri="{FF2B5EF4-FFF2-40B4-BE49-F238E27FC236}">
                      <a16:creationId xmlns:a16="http://schemas.microsoft.com/office/drawing/2014/main" id="{557865BF-FB67-B6BE-85C2-EE4D55FBC620}"/>
                    </a:ext>
                  </a:extLst>
                </p14:cNvPr>
                <p14:cNvContentPartPr/>
                <p14:nvPr/>
              </p14:nvContentPartPr>
              <p14:xfrm>
                <a:off x="10738976" y="6376626"/>
                <a:ext cx="154440" cy="191160"/>
              </p14:xfrm>
            </p:contentPart>
          </mc:Choice>
          <mc:Fallback>
            <p:pic>
              <p:nvPicPr>
                <p:cNvPr id="114" name="Ink 113">
                  <a:extLst>
                    <a:ext uri="{FF2B5EF4-FFF2-40B4-BE49-F238E27FC236}">
                      <a16:creationId xmlns:a16="http://schemas.microsoft.com/office/drawing/2014/main" id="{557865BF-FB67-B6BE-85C2-EE4D55FBC620}"/>
                    </a:ext>
                  </a:extLst>
                </p:cNvPr>
                <p:cNvPicPr/>
                <p:nvPr/>
              </p:nvPicPr>
              <p:blipFill>
                <a:blip r:embed="rId184"/>
                <a:stretch>
                  <a:fillRect/>
                </a:stretch>
              </p:blipFill>
              <p:spPr>
                <a:xfrm>
                  <a:off x="10729976" y="6367986"/>
                  <a:ext cx="172080" cy="208800"/>
                </a:xfrm>
                <a:prstGeom prst="rect">
                  <a:avLst/>
                </a:prstGeom>
              </p:spPr>
            </p:pic>
          </mc:Fallback>
        </mc:AlternateContent>
      </p:grpSp>
    </p:spTree>
    <p:extLst>
      <p:ext uri="{BB962C8B-B14F-4D97-AF65-F5344CB8AC3E}">
        <p14:creationId xmlns:p14="http://schemas.microsoft.com/office/powerpoint/2010/main" val="397052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228316" y="405286"/>
            <a:ext cx="6654085" cy="1953227"/>
          </a:xfrm>
          <a:prstGeom prst="rect">
            <a:avLst/>
          </a:prstGeom>
          <a:noFill/>
        </p:spPr>
        <p:txBody>
          <a:bodyPr wrap="square" rtlCol="0">
            <a:spAutoFit/>
          </a:bodyPr>
          <a:lstStyle/>
          <a:p>
            <a:pPr>
              <a:spcBef>
                <a:spcPts val="579"/>
              </a:spcBef>
            </a:pPr>
            <a:r>
              <a:rPr lang="en-US" sz="1932" b="1" dirty="0">
                <a:latin typeface="Arial" panose="020B0604020202020204" pitchFamily="34" charset="0"/>
                <a:cs typeface="Arial" panose="020B0604020202020204" pitchFamily="34" charset="0"/>
              </a:rPr>
              <a:t>2. </a:t>
            </a:r>
            <a:r>
              <a:rPr lang="en-US" sz="1932" dirty="0">
                <a:latin typeface="Arial" panose="020B0604020202020204" pitchFamily="34" charset="0"/>
                <a:cs typeface="Arial" panose="020B0604020202020204" pitchFamily="34" charset="0"/>
              </a:rPr>
              <a:t>Use a mixture of normal bases (dNTPs) and dideoxy bases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for polymerization. Ratio of dNTP to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is (100:1), </a:t>
            </a:r>
            <a:r>
              <a:rPr lang="en-US" sz="1932" b="1" i="1" dirty="0">
                <a:latin typeface="Arial" panose="020B0604020202020204" pitchFamily="34" charset="0"/>
                <a:cs typeface="Arial" panose="020B0604020202020204" pitchFamily="34" charset="0"/>
              </a:rPr>
              <a:t>most of the time elongation occurs.</a:t>
            </a:r>
          </a:p>
          <a:p>
            <a:pPr marL="108260" indent="-64042">
              <a:spcBef>
                <a:spcPts val="579"/>
              </a:spcBef>
              <a:buFont typeface="Arial" panose="020B0604020202020204" pitchFamily="34" charset="0"/>
              <a:buChar char="•"/>
            </a:pP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can be added to the DNA since they have a 5’-triphosphate but </a:t>
            </a:r>
            <a:r>
              <a:rPr lang="en-US" sz="1932" b="1" i="1" dirty="0">
                <a:latin typeface="Arial" panose="020B0604020202020204" pitchFamily="34" charset="0"/>
                <a:cs typeface="Arial" panose="020B0604020202020204" pitchFamily="34" charset="0"/>
              </a:rPr>
              <a:t>terminate</a:t>
            </a:r>
            <a:r>
              <a:rPr lang="en-US" sz="1932" dirty="0">
                <a:latin typeface="Arial" panose="020B0604020202020204" pitchFamily="34" charset="0"/>
                <a:cs typeface="Arial" panose="020B0604020202020204" pitchFamily="34" charset="0"/>
              </a:rPr>
              <a:t> the chain due to the lack of a 3’-OH. ~ 1 in 100 chains terminate at each base addition</a:t>
            </a:r>
          </a:p>
        </p:txBody>
      </p:sp>
      <p:grpSp>
        <p:nvGrpSpPr>
          <p:cNvPr id="24" name="Group 23">
            <a:extLst>
              <a:ext uri="{FF2B5EF4-FFF2-40B4-BE49-F238E27FC236}">
                <a16:creationId xmlns:a16="http://schemas.microsoft.com/office/drawing/2014/main" id="{7ADC464A-27DC-8316-D389-20BBF5147A82}"/>
              </a:ext>
            </a:extLst>
          </p:cNvPr>
          <p:cNvGrpSpPr/>
          <p:nvPr/>
        </p:nvGrpSpPr>
        <p:grpSpPr>
          <a:xfrm>
            <a:off x="8301833" y="1958091"/>
            <a:ext cx="4454013" cy="5171199"/>
            <a:chOff x="6154686" y="1959304"/>
            <a:chExt cx="4612119" cy="5354764"/>
          </a:xfrm>
        </p:grpSpPr>
        <p:pic>
          <p:nvPicPr>
            <p:cNvPr id="2" name="Picture 1">
              <a:extLst>
                <a:ext uri="{FF2B5EF4-FFF2-40B4-BE49-F238E27FC236}">
                  <a16:creationId xmlns:a16="http://schemas.microsoft.com/office/drawing/2014/main" id="{F723DCD6-38A7-4CC0-B371-17111AB744FD}"/>
                </a:ext>
              </a:extLst>
            </p:cNvPr>
            <p:cNvPicPr>
              <a:picLocks noChangeAspect="1"/>
            </p:cNvPicPr>
            <p:nvPr/>
          </p:nvPicPr>
          <p:blipFill rotWithShape="1">
            <a:blip r:embed="rId3"/>
            <a:srcRect b="7758"/>
            <a:stretch/>
          </p:blipFill>
          <p:spPr>
            <a:xfrm>
              <a:off x="6464554" y="1959304"/>
              <a:ext cx="4302251" cy="5354764"/>
            </a:xfrm>
            <a:prstGeom prst="rect">
              <a:avLst/>
            </a:prstGeom>
          </p:spPr>
        </p:pic>
        <p:sp>
          <p:nvSpPr>
            <p:cNvPr id="3" name="Rectangle: Rounded Corners 2">
              <a:extLst>
                <a:ext uri="{FF2B5EF4-FFF2-40B4-BE49-F238E27FC236}">
                  <a16:creationId xmlns:a16="http://schemas.microsoft.com/office/drawing/2014/main" id="{741A5DD3-A1E3-48A1-8516-C0674CA46137}"/>
                </a:ext>
              </a:extLst>
            </p:cNvPr>
            <p:cNvSpPr/>
            <p:nvPr/>
          </p:nvSpPr>
          <p:spPr>
            <a:xfrm>
              <a:off x="6351606" y="2818228"/>
              <a:ext cx="584532" cy="326427"/>
            </a:xfrm>
            <a:prstGeom prst="roundRect">
              <a:avLst/>
            </a:prstGeom>
            <a:solidFill>
              <a:srgbClr val="0D08EA"/>
            </a:solid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7" name="Rectangle: Rounded Corners 6">
              <a:extLst>
                <a:ext uri="{FF2B5EF4-FFF2-40B4-BE49-F238E27FC236}">
                  <a16:creationId xmlns:a16="http://schemas.microsoft.com/office/drawing/2014/main" id="{9D874EF1-A046-4891-A020-2A6888187587}"/>
                </a:ext>
              </a:extLst>
            </p:cNvPr>
            <p:cNvSpPr/>
            <p:nvPr/>
          </p:nvSpPr>
          <p:spPr>
            <a:xfrm>
              <a:off x="6357150" y="3919257"/>
              <a:ext cx="584532" cy="32642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8" name="Rectangle: Rounded Corners 7">
              <a:extLst>
                <a:ext uri="{FF2B5EF4-FFF2-40B4-BE49-F238E27FC236}">
                  <a16:creationId xmlns:a16="http://schemas.microsoft.com/office/drawing/2014/main" id="{0E96F8A9-C5DC-4E30-813F-4A58E04A2D69}"/>
                </a:ext>
              </a:extLst>
            </p:cNvPr>
            <p:cNvSpPr/>
            <p:nvPr/>
          </p:nvSpPr>
          <p:spPr>
            <a:xfrm>
              <a:off x="6375759" y="5143781"/>
              <a:ext cx="584532" cy="326427"/>
            </a:xfrm>
            <a:prstGeom prst="roundRect">
              <a:avLst/>
            </a:prstGeom>
            <a:solidFill>
              <a:srgbClr val="04CC0E"/>
            </a:solid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9" name="Rectangle: Rounded Corners 8">
              <a:extLst>
                <a:ext uri="{FF2B5EF4-FFF2-40B4-BE49-F238E27FC236}">
                  <a16:creationId xmlns:a16="http://schemas.microsoft.com/office/drawing/2014/main" id="{04864E48-6D9D-4811-B8C2-85A26B7FBB4D}"/>
                </a:ext>
              </a:extLst>
            </p:cNvPr>
            <p:cNvSpPr/>
            <p:nvPr/>
          </p:nvSpPr>
          <p:spPr>
            <a:xfrm>
              <a:off x="6351606" y="6213865"/>
              <a:ext cx="584532" cy="32642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20" name="Rectangle 19">
              <a:extLst>
                <a:ext uri="{FF2B5EF4-FFF2-40B4-BE49-F238E27FC236}">
                  <a16:creationId xmlns:a16="http://schemas.microsoft.com/office/drawing/2014/main" id="{E94B5DDF-BBBA-4714-881C-2A7991AD2119}"/>
                </a:ext>
              </a:extLst>
            </p:cNvPr>
            <p:cNvSpPr/>
            <p:nvPr/>
          </p:nvSpPr>
          <p:spPr>
            <a:xfrm>
              <a:off x="6154686" y="5844084"/>
              <a:ext cx="1059352" cy="373014"/>
            </a:xfrm>
            <a:prstGeom prst="rect">
              <a:avLst/>
            </a:prstGeom>
          </p:spPr>
          <p:txBody>
            <a:bodyPr wrap="none">
              <a:spAutoFit/>
            </a:bodyPr>
            <a:lstStyle/>
            <a:p>
              <a:r>
                <a:rPr lang="en-US" sz="1741" b="1" dirty="0" err="1">
                  <a:latin typeface="Arial" panose="020B0604020202020204" pitchFamily="34" charset="0"/>
                </a:rPr>
                <a:t>ddGTP</a:t>
              </a:r>
              <a:r>
                <a:rPr lang="en-US" sz="1741" b="1" baseline="30000" dirty="0" err="1">
                  <a:latin typeface="Arial" panose="020B0604020202020204" pitchFamily="34" charset="0"/>
                </a:rPr>
                <a:t>H</a:t>
              </a:r>
              <a:endParaRPr lang="en-US" sz="1741" b="1" baseline="30000" dirty="0">
                <a:latin typeface="Arial" panose="020B0604020202020204" pitchFamily="34" charset="0"/>
              </a:endParaRPr>
            </a:p>
          </p:txBody>
        </p:sp>
        <p:sp>
          <p:nvSpPr>
            <p:cNvPr id="21" name="Rectangle 20">
              <a:extLst>
                <a:ext uri="{FF2B5EF4-FFF2-40B4-BE49-F238E27FC236}">
                  <a16:creationId xmlns:a16="http://schemas.microsoft.com/office/drawing/2014/main" id="{E6A2864B-53B4-4A3F-A923-19A66533AFE1}"/>
                </a:ext>
              </a:extLst>
            </p:cNvPr>
            <p:cNvSpPr/>
            <p:nvPr/>
          </p:nvSpPr>
          <p:spPr>
            <a:xfrm>
              <a:off x="6251324" y="3529254"/>
              <a:ext cx="1021173" cy="373014"/>
            </a:xfrm>
            <a:prstGeom prst="rect">
              <a:avLst/>
            </a:prstGeom>
            <a:solidFill>
              <a:schemeClr val="bg1"/>
            </a:solidFill>
          </p:spPr>
          <p:txBody>
            <a:bodyPr wrap="none">
              <a:spAutoFit/>
            </a:bodyPr>
            <a:lstStyle/>
            <a:p>
              <a:r>
                <a:rPr lang="en-US" sz="1741" b="1" dirty="0" err="1">
                  <a:solidFill>
                    <a:srgbClr val="FF0000"/>
                  </a:solidFill>
                  <a:latin typeface="Arial" panose="020B0604020202020204" pitchFamily="34" charset="0"/>
                </a:rPr>
                <a:t>ddTTP</a:t>
              </a:r>
              <a:r>
                <a:rPr lang="en-US" sz="1741" b="1" baseline="30000" dirty="0" err="1">
                  <a:solidFill>
                    <a:srgbClr val="FF0000"/>
                  </a:solidFill>
                  <a:latin typeface="Arial" panose="020B0604020202020204" pitchFamily="34" charset="0"/>
                </a:rPr>
                <a:t>H</a:t>
              </a:r>
              <a:endParaRPr lang="en-US" sz="1741" dirty="0">
                <a:solidFill>
                  <a:srgbClr val="FF0000"/>
                </a:solidFill>
                <a:latin typeface="Arial" panose="020B0604020202020204" pitchFamily="34" charset="0"/>
              </a:endParaRPr>
            </a:p>
          </p:txBody>
        </p:sp>
        <p:sp>
          <p:nvSpPr>
            <p:cNvPr id="22" name="Rectangle 21">
              <a:extLst>
                <a:ext uri="{FF2B5EF4-FFF2-40B4-BE49-F238E27FC236}">
                  <a16:creationId xmlns:a16="http://schemas.microsoft.com/office/drawing/2014/main" id="{EF6C67F7-F2A7-4BA1-8664-09667E57F35A}"/>
                </a:ext>
              </a:extLst>
            </p:cNvPr>
            <p:cNvSpPr/>
            <p:nvPr/>
          </p:nvSpPr>
          <p:spPr>
            <a:xfrm>
              <a:off x="6227205" y="4798229"/>
              <a:ext cx="1030602" cy="373014"/>
            </a:xfrm>
            <a:prstGeom prst="rect">
              <a:avLst/>
            </a:prstGeom>
          </p:spPr>
          <p:txBody>
            <a:bodyPr wrap="none">
              <a:spAutoFit/>
            </a:bodyPr>
            <a:lstStyle/>
            <a:p>
              <a:r>
                <a:rPr lang="en-US" sz="1741" b="1" dirty="0" err="1">
                  <a:solidFill>
                    <a:srgbClr val="00B050"/>
                  </a:solidFill>
                  <a:latin typeface="Arial" panose="020B0604020202020204" pitchFamily="34" charset="0"/>
                </a:rPr>
                <a:t>ddATP</a:t>
              </a:r>
              <a:r>
                <a:rPr lang="en-US" sz="1741" b="1" baseline="30000" dirty="0" err="1">
                  <a:solidFill>
                    <a:srgbClr val="00B050"/>
                  </a:solidFill>
                  <a:latin typeface="Arial" panose="020B0604020202020204" pitchFamily="34" charset="0"/>
                </a:rPr>
                <a:t>H</a:t>
              </a:r>
              <a:endParaRPr lang="en-US" sz="1741" b="1" baseline="30000" dirty="0">
                <a:solidFill>
                  <a:srgbClr val="00B050"/>
                </a:solidFill>
                <a:latin typeface="Arial" panose="020B0604020202020204" pitchFamily="34" charset="0"/>
              </a:endParaRPr>
            </a:p>
          </p:txBody>
        </p:sp>
        <p:sp>
          <p:nvSpPr>
            <p:cNvPr id="23" name="Rectangle 22">
              <a:extLst>
                <a:ext uri="{FF2B5EF4-FFF2-40B4-BE49-F238E27FC236}">
                  <a16:creationId xmlns:a16="http://schemas.microsoft.com/office/drawing/2014/main" id="{74C2700B-F6B5-4249-A2D0-2FF27E63AC2F}"/>
                </a:ext>
              </a:extLst>
            </p:cNvPr>
            <p:cNvSpPr/>
            <p:nvPr/>
          </p:nvSpPr>
          <p:spPr>
            <a:xfrm>
              <a:off x="6225675" y="2455630"/>
              <a:ext cx="1047732" cy="373014"/>
            </a:xfrm>
            <a:prstGeom prst="rect">
              <a:avLst/>
            </a:prstGeom>
          </p:spPr>
          <p:txBody>
            <a:bodyPr wrap="none">
              <a:spAutoFit/>
            </a:bodyPr>
            <a:lstStyle/>
            <a:p>
              <a:r>
                <a:rPr lang="en-US" sz="1741" b="1" dirty="0" err="1">
                  <a:solidFill>
                    <a:srgbClr val="00B0F0"/>
                  </a:solidFill>
                  <a:latin typeface="Arial" panose="020B0604020202020204" pitchFamily="34" charset="0"/>
                </a:rPr>
                <a:t>ddCTP</a:t>
              </a:r>
              <a:r>
                <a:rPr lang="en-US" sz="1741" b="1" baseline="30000" dirty="0" err="1">
                  <a:solidFill>
                    <a:srgbClr val="00B0F0"/>
                  </a:solidFill>
                  <a:latin typeface="Arial" panose="020B0604020202020204" pitchFamily="34" charset="0"/>
                </a:rPr>
                <a:t>H</a:t>
              </a:r>
              <a:endParaRPr lang="en-US" sz="1741" dirty="0">
                <a:solidFill>
                  <a:srgbClr val="00B0F0"/>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id="{DDE4581D-3E11-414C-A6A3-E6356052C698}"/>
                </a:ext>
              </a:extLst>
            </p:cNvPr>
            <p:cNvSpPr/>
            <p:nvPr/>
          </p:nvSpPr>
          <p:spPr>
            <a:xfrm>
              <a:off x="8667519" y="4592053"/>
              <a:ext cx="1496185" cy="871724"/>
            </a:xfrm>
            <a:prstGeom prst="roundRect">
              <a:avLst/>
            </a:prstGeom>
            <a:no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29" name="Rectangle: Rounded Corners 28">
              <a:extLst>
                <a:ext uri="{FF2B5EF4-FFF2-40B4-BE49-F238E27FC236}">
                  <a16:creationId xmlns:a16="http://schemas.microsoft.com/office/drawing/2014/main" id="{A3DCCB4F-296C-43A4-A8B0-8187FE3D0823}"/>
                </a:ext>
              </a:extLst>
            </p:cNvPr>
            <p:cNvSpPr/>
            <p:nvPr/>
          </p:nvSpPr>
          <p:spPr>
            <a:xfrm>
              <a:off x="8572751" y="2144680"/>
              <a:ext cx="1590953" cy="871724"/>
            </a:xfrm>
            <a:prstGeom prst="roundRect">
              <a:avLst/>
            </a:prstGeom>
            <a:no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0" name="Rectangle: Rounded Corners 29">
              <a:extLst>
                <a:ext uri="{FF2B5EF4-FFF2-40B4-BE49-F238E27FC236}">
                  <a16:creationId xmlns:a16="http://schemas.microsoft.com/office/drawing/2014/main" id="{39647322-7344-419D-9655-8FD79313DA08}"/>
                </a:ext>
              </a:extLst>
            </p:cNvPr>
            <p:cNvSpPr/>
            <p:nvPr/>
          </p:nvSpPr>
          <p:spPr>
            <a:xfrm>
              <a:off x="8485366" y="5953060"/>
              <a:ext cx="1894503" cy="10039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1" name="Rectangle: Rounded Corners 30">
              <a:extLst>
                <a:ext uri="{FF2B5EF4-FFF2-40B4-BE49-F238E27FC236}">
                  <a16:creationId xmlns:a16="http://schemas.microsoft.com/office/drawing/2014/main" id="{82936D53-97AB-4363-8CA2-A4F0E88420E6}"/>
                </a:ext>
              </a:extLst>
            </p:cNvPr>
            <p:cNvSpPr/>
            <p:nvPr/>
          </p:nvSpPr>
          <p:spPr>
            <a:xfrm>
              <a:off x="8602597" y="3295838"/>
              <a:ext cx="1720798" cy="8717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34" name="TextBox 33">
            <a:extLst>
              <a:ext uri="{FF2B5EF4-FFF2-40B4-BE49-F238E27FC236}">
                <a16:creationId xmlns:a16="http://schemas.microsoft.com/office/drawing/2014/main" id="{CB37D48B-7BD2-4503-A5C2-92807777B061}"/>
              </a:ext>
            </a:extLst>
          </p:cNvPr>
          <p:cNvSpPr txBox="1"/>
          <p:nvPr/>
        </p:nvSpPr>
        <p:spPr>
          <a:xfrm>
            <a:off x="8018359" y="483629"/>
            <a:ext cx="4965804" cy="1578958"/>
          </a:xfrm>
          <a:prstGeom prst="rect">
            <a:avLst/>
          </a:prstGeom>
          <a:noFill/>
        </p:spPr>
        <p:txBody>
          <a:bodyPr wrap="square">
            <a:spAutoFit/>
          </a:bodyPr>
          <a:lstStyle/>
          <a:p>
            <a:pPr marL="44220"/>
            <a:r>
              <a:rPr lang="en-US" sz="1932" b="1" dirty="0">
                <a:latin typeface="Arial" panose="020B0604020202020204" pitchFamily="34" charset="0"/>
                <a:cs typeface="Arial" panose="020B0604020202020204" pitchFamily="34" charset="0"/>
              </a:rPr>
              <a:t>3.</a:t>
            </a:r>
            <a:r>
              <a:rPr lang="en-US" sz="1932" dirty="0">
                <a:latin typeface="Arial" panose="020B0604020202020204" pitchFamily="34" charset="0"/>
                <a:cs typeface="Arial" panose="020B0604020202020204" pitchFamily="34" charset="0"/>
              </a:rPr>
              <a:t> The </a:t>
            </a: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are color coded by different fluorescent emission wavelengths.</a:t>
            </a:r>
          </a:p>
          <a:p>
            <a:pPr marL="44220"/>
            <a:endParaRPr lang="en-US" sz="1932" dirty="0">
              <a:latin typeface="Arial" panose="020B0604020202020204" pitchFamily="34" charset="0"/>
              <a:cs typeface="Arial" panose="020B0604020202020204" pitchFamily="34" charset="0"/>
            </a:endParaRPr>
          </a:p>
          <a:p>
            <a:pPr marL="44220"/>
            <a:r>
              <a:rPr lang="en-US" sz="1932" i="1" dirty="0">
                <a:latin typeface="Arial" panose="020B0604020202020204" pitchFamily="34" charset="0"/>
                <a:cs typeface="Arial" panose="020B0604020202020204" pitchFamily="34" charset="0"/>
              </a:rPr>
              <a:t>The </a:t>
            </a:r>
            <a:r>
              <a:rPr lang="en-US" sz="1932" i="1" dirty="0" err="1">
                <a:latin typeface="Arial" panose="020B0604020202020204" pitchFamily="34" charset="0"/>
                <a:cs typeface="Arial" panose="020B0604020202020204" pitchFamily="34" charset="0"/>
              </a:rPr>
              <a:t>ddNTP</a:t>
            </a:r>
            <a:r>
              <a:rPr lang="en-US" sz="1932" i="1" dirty="0">
                <a:latin typeface="Arial" panose="020B0604020202020204" pitchFamily="34" charset="0"/>
                <a:cs typeface="Arial" panose="020B0604020202020204" pitchFamily="34" charset="0"/>
              </a:rPr>
              <a:t> that terminated the chain is known from its fluorescent color. </a:t>
            </a:r>
          </a:p>
        </p:txBody>
      </p:sp>
      <p:pic>
        <p:nvPicPr>
          <p:cNvPr id="17" name="Picture 16" descr="Diagram&#10;&#10;Description automatically generated">
            <a:extLst>
              <a:ext uri="{FF2B5EF4-FFF2-40B4-BE49-F238E27FC236}">
                <a16:creationId xmlns:a16="http://schemas.microsoft.com/office/drawing/2014/main" id="{EAACC9B8-A026-103A-C95C-B8D223758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40" y="2529642"/>
            <a:ext cx="2691025" cy="3110594"/>
          </a:xfrm>
          <a:prstGeom prst="rect">
            <a:avLst/>
          </a:prstGeom>
        </p:spPr>
      </p:pic>
      <p:graphicFrame>
        <p:nvGraphicFramePr>
          <p:cNvPr id="19" name="Object 18">
            <a:extLst>
              <a:ext uri="{FF2B5EF4-FFF2-40B4-BE49-F238E27FC236}">
                <a16:creationId xmlns:a16="http://schemas.microsoft.com/office/drawing/2014/main" id="{D477E86B-542B-8542-0E00-34EE6F7BDFCC}"/>
              </a:ext>
            </a:extLst>
          </p:cNvPr>
          <p:cNvGraphicFramePr>
            <a:graphicFrameLocks noChangeAspect="1"/>
          </p:cNvGraphicFramePr>
          <p:nvPr/>
        </p:nvGraphicFramePr>
        <p:xfrm>
          <a:off x="3004198" y="4514890"/>
          <a:ext cx="4017345" cy="2250691"/>
        </p:xfrm>
        <a:graphic>
          <a:graphicData uri="http://schemas.openxmlformats.org/presentationml/2006/ole">
            <mc:AlternateContent xmlns:mc="http://schemas.openxmlformats.org/markup-compatibility/2006">
              <mc:Choice xmlns:v="urn:schemas-microsoft-com:vml" Requires="v">
                <p:oleObj name="MDLDrawObject Class" r:id="rId5" imgW="8219539" imgH="4514456" progId="MDLDrawOLE.MDLDrawObject.1">
                  <p:embed/>
                </p:oleObj>
              </mc:Choice>
              <mc:Fallback>
                <p:oleObj name="MDLDrawObject Class" r:id="rId5" imgW="8219539" imgH="45144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6"/>
                      <a:srcRect/>
                      <a:stretch>
                        <a:fillRect/>
                      </a:stretch>
                    </p:blipFill>
                    <p:spPr bwMode="auto">
                      <a:xfrm>
                        <a:off x="3004198" y="4514890"/>
                        <a:ext cx="4017345" cy="2250691"/>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F5385FB-A467-DF4D-BE3A-DC57FD4102D7}"/>
              </a:ext>
            </a:extLst>
          </p:cNvPr>
          <p:cNvGraphicFramePr>
            <a:graphicFrameLocks noChangeAspect="1"/>
          </p:cNvGraphicFramePr>
          <p:nvPr/>
        </p:nvGraphicFramePr>
        <p:xfrm>
          <a:off x="3983921" y="2505163"/>
          <a:ext cx="2086986" cy="2038526"/>
        </p:xfrm>
        <a:graphic>
          <a:graphicData uri="http://schemas.openxmlformats.org/presentationml/2006/ole">
            <mc:AlternateContent xmlns:mc="http://schemas.openxmlformats.org/markup-compatibility/2006">
              <mc:Choice xmlns:v="urn:schemas-microsoft-com:vml" Requires="v">
                <p:oleObj name="MDLDrawObject Class" r:id="rId7" imgW="4305078" imgH="4124259" progId="MDLDrawOLE.MDLDrawObject.1">
                  <p:embed/>
                </p:oleObj>
              </mc:Choice>
              <mc:Fallback>
                <p:oleObj name="MDLDrawObject Class" r:id="rId7" imgW="4305078" imgH="4124259" progId="MDLDrawOLE.MDLDrawObject.1">
                  <p:embed/>
                  <p:pic>
                    <p:nvPicPr>
                      <p:cNvPr id="25" name="Object 24">
                        <a:extLst>
                          <a:ext uri="{FF2B5EF4-FFF2-40B4-BE49-F238E27FC236}">
                            <a16:creationId xmlns:a16="http://schemas.microsoft.com/office/drawing/2014/main" id="{AF5385FB-A467-DF4D-BE3A-DC57FD4102D7}"/>
                          </a:ext>
                        </a:extLst>
                      </p:cNvPr>
                      <p:cNvPicPr>
                        <a:picLocks noChangeAspect="1" noChangeArrowheads="1"/>
                      </p:cNvPicPr>
                      <p:nvPr/>
                    </p:nvPicPr>
                    <p:blipFill>
                      <a:blip r:embed="rId8"/>
                      <a:srcRect/>
                      <a:stretch>
                        <a:fillRect/>
                      </a:stretch>
                    </p:blipFill>
                    <p:spPr bwMode="auto">
                      <a:xfrm>
                        <a:off x="3983921" y="2505163"/>
                        <a:ext cx="2086986" cy="2038526"/>
                      </a:xfrm>
                      <a:prstGeom prst="rect">
                        <a:avLst/>
                      </a:prstGeom>
                      <a:noFill/>
                    </p:spPr>
                  </p:pic>
                </p:oleObj>
              </mc:Fallback>
            </mc:AlternateContent>
          </a:graphicData>
        </a:graphic>
      </p:graphicFrame>
      <p:sp>
        <p:nvSpPr>
          <p:cNvPr id="35" name="TextBox 34">
            <a:extLst>
              <a:ext uri="{FF2B5EF4-FFF2-40B4-BE49-F238E27FC236}">
                <a16:creationId xmlns:a16="http://schemas.microsoft.com/office/drawing/2014/main" id="{93590181-B839-A94D-A001-EDF43947F021}"/>
              </a:ext>
            </a:extLst>
          </p:cNvPr>
          <p:cNvSpPr txBox="1"/>
          <p:nvPr/>
        </p:nvSpPr>
        <p:spPr>
          <a:xfrm>
            <a:off x="3171674" y="3458988"/>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err="1">
                <a:latin typeface="Arial" panose="020B0604020202020204" pitchFamily="34" charset="0"/>
                <a:cs typeface="Arial" panose="020B0604020202020204" pitchFamily="34" charset="0"/>
              </a:rPr>
              <a:t>ddTTP</a:t>
            </a:r>
            <a:r>
              <a:rPr lang="en-US" sz="1545" dirty="0">
                <a:latin typeface="Arial" panose="020B0604020202020204" pitchFamily="34" charset="0"/>
                <a:cs typeface="Arial" panose="020B0604020202020204" pitchFamily="34" charset="0"/>
              </a:rPr>
              <a:t> incorporated</a:t>
            </a:r>
          </a:p>
        </p:txBody>
      </p:sp>
      <p:sp>
        <p:nvSpPr>
          <p:cNvPr id="36" name="TextBox 35">
            <a:extLst>
              <a:ext uri="{FF2B5EF4-FFF2-40B4-BE49-F238E27FC236}">
                <a16:creationId xmlns:a16="http://schemas.microsoft.com/office/drawing/2014/main" id="{535882D3-7596-ACAA-DB15-A6396786BECE}"/>
              </a:ext>
            </a:extLst>
          </p:cNvPr>
          <p:cNvSpPr txBox="1"/>
          <p:nvPr/>
        </p:nvSpPr>
        <p:spPr>
          <a:xfrm>
            <a:off x="2296875" y="5782409"/>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a:latin typeface="Arial" panose="020B0604020202020204" pitchFamily="34" charset="0"/>
                <a:cs typeface="Arial" panose="020B0604020202020204" pitchFamily="34" charset="0"/>
              </a:rPr>
              <a:t>dTTP</a:t>
            </a:r>
            <a:r>
              <a:rPr lang="en-US" sz="1545" dirty="0">
                <a:latin typeface="Arial" panose="020B0604020202020204" pitchFamily="34" charset="0"/>
                <a:cs typeface="Arial" panose="020B0604020202020204" pitchFamily="34" charset="0"/>
              </a:rPr>
              <a:t> incorporated</a:t>
            </a:r>
          </a:p>
        </p:txBody>
      </p:sp>
      <p:sp>
        <p:nvSpPr>
          <p:cNvPr id="5" name="Date Placeholder 4">
            <a:extLst>
              <a:ext uri="{FF2B5EF4-FFF2-40B4-BE49-F238E27FC236}">
                <a16:creationId xmlns:a16="http://schemas.microsoft.com/office/drawing/2014/main" id="{3349E4EF-F778-DB72-937C-C0F85B909159}"/>
              </a:ext>
            </a:extLst>
          </p:cNvPr>
          <p:cNvSpPr>
            <a:spLocks noGrp="1"/>
          </p:cNvSpPr>
          <p:nvPr>
            <p:ph type="dt" sz="half" idx="10"/>
          </p:nvPr>
        </p:nvSpPr>
        <p:spPr/>
        <p:txBody>
          <a:bodyPr/>
          <a:lstStyle/>
          <a:p>
            <a:fld id="{E8FFB400-5858-4E73-B3C8-1B0014AA68AA}" type="datetime1">
              <a:rPr lang="en-US" smtClean="0"/>
              <a:t>9/7/2024</a:t>
            </a:fld>
            <a:endParaRPr lang="en-US"/>
          </a:p>
        </p:txBody>
      </p:sp>
      <p:sp>
        <p:nvSpPr>
          <p:cNvPr id="10" name="Footer Placeholder 9">
            <a:extLst>
              <a:ext uri="{FF2B5EF4-FFF2-40B4-BE49-F238E27FC236}">
                <a16:creationId xmlns:a16="http://schemas.microsoft.com/office/drawing/2014/main" id="{2D9ED8A1-8B8B-53DD-121F-F98E60FC4D82}"/>
              </a:ext>
            </a:extLst>
          </p:cNvPr>
          <p:cNvSpPr>
            <a:spLocks noGrp="1"/>
          </p:cNvSpPr>
          <p:nvPr>
            <p:ph type="ftr" sz="quarter" idx="11"/>
          </p:nvPr>
        </p:nvSpPr>
        <p:spPr/>
        <p:txBody>
          <a:bodyPr/>
          <a:lstStyle/>
          <a:p>
            <a:r>
              <a:rPr lang="en-US"/>
              <a:t>Drugs and Disease F2024 - Lecture 4</a:t>
            </a:r>
          </a:p>
        </p:txBody>
      </p:sp>
      <p:sp>
        <p:nvSpPr>
          <p:cNvPr id="11" name="Slide Number Placeholder 10">
            <a:extLst>
              <a:ext uri="{FF2B5EF4-FFF2-40B4-BE49-F238E27FC236}">
                <a16:creationId xmlns:a16="http://schemas.microsoft.com/office/drawing/2014/main" id="{3A24DF5B-4583-D052-DAE4-4DCD3BAE5C8F}"/>
              </a:ext>
            </a:extLst>
          </p:cNvPr>
          <p:cNvSpPr>
            <a:spLocks noGrp="1"/>
          </p:cNvSpPr>
          <p:nvPr>
            <p:ph type="sldNum" sz="quarter" idx="12"/>
          </p:nvPr>
        </p:nvSpPr>
        <p:spPr/>
        <p:txBody>
          <a:bodyPr/>
          <a:lstStyle/>
          <a:p>
            <a:fld id="{DC3BB032-4020-48F4-953B-341806DC4A2B}" type="slidenum">
              <a:rPr lang="en-US" smtClean="0"/>
              <a:t>9</a:t>
            </a:fld>
            <a:endParaRPr lang="en-US"/>
          </a:p>
        </p:txBody>
      </p:sp>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409E82BF-178D-E9A2-8FE4-CD1EE6BA6786}"/>
                  </a:ext>
                </a:extLst>
              </p14:cNvPr>
              <p14:cNvContentPartPr/>
              <p14:nvPr/>
            </p14:nvContentPartPr>
            <p14:xfrm>
              <a:off x="1998896" y="5292666"/>
              <a:ext cx="589320" cy="356400"/>
            </p14:xfrm>
          </p:contentPart>
        </mc:Choice>
        <mc:Fallback>
          <p:pic>
            <p:nvPicPr>
              <p:cNvPr id="12" name="Ink 11">
                <a:extLst>
                  <a:ext uri="{FF2B5EF4-FFF2-40B4-BE49-F238E27FC236}">
                    <a16:creationId xmlns:a16="http://schemas.microsoft.com/office/drawing/2014/main" id="{409E82BF-178D-E9A2-8FE4-CD1EE6BA6786}"/>
                  </a:ext>
                </a:extLst>
              </p:cNvPr>
              <p:cNvPicPr/>
              <p:nvPr/>
            </p:nvPicPr>
            <p:blipFill>
              <a:blip r:embed="rId10"/>
              <a:stretch>
                <a:fillRect/>
              </a:stretch>
            </p:blipFill>
            <p:spPr>
              <a:xfrm>
                <a:off x="1990256" y="5283666"/>
                <a:ext cx="606960" cy="374040"/>
              </a:xfrm>
              <a:prstGeom prst="rect">
                <a:avLst/>
              </a:prstGeom>
            </p:spPr>
          </p:pic>
        </mc:Fallback>
      </mc:AlternateContent>
      <p:grpSp>
        <p:nvGrpSpPr>
          <p:cNvPr id="27" name="Group 26">
            <a:extLst>
              <a:ext uri="{FF2B5EF4-FFF2-40B4-BE49-F238E27FC236}">
                <a16:creationId xmlns:a16="http://schemas.microsoft.com/office/drawing/2014/main" id="{C1B3CEBE-58C9-6FDD-FDC8-E227A66596F0}"/>
              </a:ext>
            </a:extLst>
          </p:cNvPr>
          <p:cNvGrpSpPr/>
          <p:nvPr/>
        </p:nvGrpSpPr>
        <p:grpSpPr>
          <a:xfrm>
            <a:off x="786056" y="4899546"/>
            <a:ext cx="809640" cy="373680"/>
            <a:chOff x="786056" y="4899546"/>
            <a:chExt cx="809640" cy="373680"/>
          </a:xfrm>
        </p:grpSpPr>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F4E09416-2354-47B5-40E0-4396A58C728F}"/>
                    </a:ext>
                  </a:extLst>
                </p14:cNvPr>
                <p14:cNvContentPartPr/>
                <p14:nvPr/>
              </p14:nvContentPartPr>
              <p14:xfrm>
                <a:off x="1468976" y="5187546"/>
                <a:ext cx="126720" cy="24480"/>
              </p14:xfrm>
            </p:contentPart>
          </mc:Choice>
          <mc:Fallback>
            <p:pic>
              <p:nvPicPr>
                <p:cNvPr id="13" name="Ink 12">
                  <a:extLst>
                    <a:ext uri="{FF2B5EF4-FFF2-40B4-BE49-F238E27FC236}">
                      <a16:creationId xmlns:a16="http://schemas.microsoft.com/office/drawing/2014/main" id="{F4E09416-2354-47B5-40E0-4396A58C728F}"/>
                    </a:ext>
                  </a:extLst>
                </p:cNvPr>
                <p:cNvPicPr/>
                <p:nvPr/>
              </p:nvPicPr>
              <p:blipFill>
                <a:blip r:embed="rId12"/>
                <a:stretch>
                  <a:fillRect/>
                </a:stretch>
              </p:blipFill>
              <p:spPr>
                <a:xfrm>
                  <a:off x="1459976" y="5178546"/>
                  <a:ext cx="144360" cy="421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B92203EE-BCB4-73A7-2215-027E9BAD68CA}"/>
                    </a:ext>
                  </a:extLst>
                </p14:cNvPr>
                <p14:cNvContentPartPr/>
                <p14:nvPr/>
              </p14:nvContentPartPr>
              <p14:xfrm>
                <a:off x="786056" y="5050026"/>
                <a:ext cx="118800" cy="223200"/>
              </p14:xfrm>
            </p:contentPart>
          </mc:Choice>
          <mc:Fallback>
            <p:pic>
              <p:nvPicPr>
                <p:cNvPr id="14" name="Ink 13">
                  <a:extLst>
                    <a:ext uri="{FF2B5EF4-FFF2-40B4-BE49-F238E27FC236}">
                      <a16:creationId xmlns:a16="http://schemas.microsoft.com/office/drawing/2014/main" id="{B92203EE-BCB4-73A7-2215-027E9BAD68CA}"/>
                    </a:ext>
                  </a:extLst>
                </p:cNvPr>
                <p:cNvPicPr/>
                <p:nvPr/>
              </p:nvPicPr>
              <p:blipFill>
                <a:blip r:embed="rId14"/>
                <a:stretch>
                  <a:fillRect/>
                </a:stretch>
              </p:blipFill>
              <p:spPr>
                <a:xfrm>
                  <a:off x="777416" y="5041386"/>
                  <a:ext cx="13644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1D42D092-3809-1D55-EE38-0ADC23988430}"/>
                    </a:ext>
                  </a:extLst>
                </p14:cNvPr>
                <p14:cNvContentPartPr/>
                <p14:nvPr/>
              </p14:nvContentPartPr>
              <p14:xfrm>
                <a:off x="868136" y="4899546"/>
                <a:ext cx="50400" cy="155520"/>
              </p14:xfrm>
            </p:contentPart>
          </mc:Choice>
          <mc:Fallback>
            <p:pic>
              <p:nvPicPr>
                <p:cNvPr id="15" name="Ink 14">
                  <a:extLst>
                    <a:ext uri="{FF2B5EF4-FFF2-40B4-BE49-F238E27FC236}">
                      <a16:creationId xmlns:a16="http://schemas.microsoft.com/office/drawing/2014/main" id="{1D42D092-3809-1D55-EE38-0ADC23988430}"/>
                    </a:ext>
                  </a:extLst>
                </p:cNvPr>
                <p:cNvPicPr/>
                <p:nvPr/>
              </p:nvPicPr>
              <p:blipFill>
                <a:blip r:embed="rId16"/>
                <a:stretch>
                  <a:fillRect/>
                </a:stretch>
              </p:blipFill>
              <p:spPr>
                <a:xfrm>
                  <a:off x="859136" y="4890546"/>
                  <a:ext cx="6804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Ink 15">
                  <a:extLst>
                    <a:ext uri="{FF2B5EF4-FFF2-40B4-BE49-F238E27FC236}">
                      <a16:creationId xmlns:a16="http://schemas.microsoft.com/office/drawing/2014/main" id="{8B0B6980-B152-B092-A620-2D4E99267E9E}"/>
                    </a:ext>
                  </a:extLst>
                </p14:cNvPr>
                <p14:cNvContentPartPr/>
                <p14:nvPr/>
              </p14:nvContentPartPr>
              <p14:xfrm>
                <a:off x="1012856" y="5047506"/>
                <a:ext cx="113400" cy="120600"/>
              </p14:xfrm>
            </p:contentPart>
          </mc:Choice>
          <mc:Fallback>
            <p:pic>
              <p:nvPicPr>
                <p:cNvPr id="16" name="Ink 15">
                  <a:extLst>
                    <a:ext uri="{FF2B5EF4-FFF2-40B4-BE49-F238E27FC236}">
                      <a16:creationId xmlns:a16="http://schemas.microsoft.com/office/drawing/2014/main" id="{8B0B6980-B152-B092-A620-2D4E99267E9E}"/>
                    </a:ext>
                  </a:extLst>
                </p:cNvPr>
                <p:cNvPicPr/>
                <p:nvPr/>
              </p:nvPicPr>
              <p:blipFill>
                <a:blip r:embed="rId18"/>
                <a:stretch>
                  <a:fillRect/>
                </a:stretch>
              </p:blipFill>
              <p:spPr>
                <a:xfrm>
                  <a:off x="1003856" y="5038866"/>
                  <a:ext cx="13104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 name="Ink 17">
                  <a:extLst>
                    <a:ext uri="{FF2B5EF4-FFF2-40B4-BE49-F238E27FC236}">
                      <a16:creationId xmlns:a16="http://schemas.microsoft.com/office/drawing/2014/main" id="{B6C6571A-DD45-0EA2-F487-AB2B4FC24F1D}"/>
                    </a:ext>
                  </a:extLst>
                </p14:cNvPr>
                <p14:cNvContentPartPr/>
                <p14:nvPr/>
              </p14:nvContentPartPr>
              <p14:xfrm>
                <a:off x="1162256" y="4960026"/>
                <a:ext cx="144000" cy="182520"/>
              </p14:xfrm>
            </p:contentPart>
          </mc:Choice>
          <mc:Fallback>
            <p:pic>
              <p:nvPicPr>
                <p:cNvPr id="18" name="Ink 17">
                  <a:extLst>
                    <a:ext uri="{FF2B5EF4-FFF2-40B4-BE49-F238E27FC236}">
                      <a16:creationId xmlns:a16="http://schemas.microsoft.com/office/drawing/2014/main" id="{B6C6571A-DD45-0EA2-F487-AB2B4FC24F1D}"/>
                    </a:ext>
                  </a:extLst>
                </p:cNvPr>
                <p:cNvPicPr/>
                <p:nvPr/>
              </p:nvPicPr>
              <p:blipFill>
                <a:blip r:embed="rId20"/>
                <a:stretch>
                  <a:fillRect/>
                </a:stretch>
              </p:blipFill>
              <p:spPr>
                <a:xfrm>
                  <a:off x="1153256" y="4951386"/>
                  <a:ext cx="161640" cy="200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
            <p14:nvContentPartPr>
              <p14:cNvPr id="28" name="Ink 27">
                <a:extLst>
                  <a:ext uri="{FF2B5EF4-FFF2-40B4-BE49-F238E27FC236}">
                    <a16:creationId xmlns:a16="http://schemas.microsoft.com/office/drawing/2014/main" id="{86E4C8C4-8029-5D91-7DDA-C4FC55AC893C}"/>
                  </a:ext>
                </a:extLst>
              </p14:cNvPr>
              <p14:cNvContentPartPr/>
              <p14:nvPr/>
            </p14:nvContentPartPr>
            <p14:xfrm>
              <a:off x="2588936" y="5483466"/>
              <a:ext cx="3960" cy="21600"/>
            </p14:xfrm>
          </p:contentPart>
        </mc:Choice>
        <mc:Fallback>
          <p:pic>
            <p:nvPicPr>
              <p:cNvPr id="28" name="Ink 27">
                <a:extLst>
                  <a:ext uri="{FF2B5EF4-FFF2-40B4-BE49-F238E27FC236}">
                    <a16:creationId xmlns:a16="http://schemas.microsoft.com/office/drawing/2014/main" id="{86E4C8C4-8029-5D91-7DDA-C4FC55AC893C}"/>
                  </a:ext>
                </a:extLst>
              </p:cNvPr>
              <p:cNvPicPr/>
              <p:nvPr/>
            </p:nvPicPr>
            <p:blipFill>
              <a:blip r:embed="rId22"/>
              <a:stretch>
                <a:fillRect/>
              </a:stretch>
            </p:blipFill>
            <p:spPr>
              <a:xfrm>
                <a:off x="2580296" y="5474466"/>
                <a:ext cx="2160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2" name="Ink 31">
                <a:extLst>
                  <a:ext uri="{FF2B5EF4-FFF2-40B4-BE49-F238E27FC236}">
                    <a16:creationId xmlns:a16="http://schemas.microsoft.com/office/drawing/2014/main" id="{B542BE6A-88E3-68FD-D521-4FDBD7307895}"/>
                  </a:ext>
                </a:extLst>
              </p14:cNvPr>
              <p14:cNvContentPartPr/>
              <p14:nvPr/>
            </p14:nvContentPartPr>
            <p14:xfrm>
              <a:off x="3524576" y="5323986"/>
              <a:ext cx="338760" cy="280800"/>
            </p14:xfrm>
          </p:contentPart>
        </mc:Choice>
        <mc:Fallback>
          <p:pic>
            <p:nvPicPr>
              <p:cNvPr id="32" name="Ink 31">
                <a:extLst>
                  <a:ext uri="{FF2B5EF4-FFF2-40B4-BE49-F238E27FC236}">
                    <a16:creationId xmlns:a16="http://schemas.microsoft.com/office/drawing/2014/main" id="{B542BE6A-88E3-68FD-D521-4FDBD7307895}"/>
                  </a:ext>
                </a:extLst>
              </p:cNvPr>
              <p:cNvPicPr/>
              <p:nvPr/>
            </p:nvPicPr>
            <p:blipFill>
              <a:blip r:embed="rId24"/>
              <a:stretch>
                <a:fillRect/>
              </a:stretch>
            </p:blipFill>
            <p:spPr>
              <a:xfrm>
                <a:off x="3515576" y="5315346"/>
                <a:ext cx="356400" cy="2984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3" name="Ink 32">
                <a:extLst>
                  <a:ext uri="{FF2B5EF4-FFF2-40B4-BE49-F238E27FC236}">
                    <a16:creationId xmlns:a16="http://schemas.microsoft.com/office/drawing/2014/main" id="{5729348D-FF42-E4F5-2F15-214D155A011A}"/>
                  </a:ext>
                </a:extLst>
              </p14:cNvPr>
              <p14:cNvContentPartPr/>
              <p14:nvPr/>
            </p14:nvContentPartPr>
            <p14:xfrm>
              <a:off x="2508296" y="6290226"/>
              <a:ext cx="400680" cy="57600"/>
            </p14:xfrm>
          </p:contentPart>
        </mc:Choice>
        <mc:Fallback>
          <p:pic>
            <p:nvPicPr>
              <p:cNvPr id="33" name="Ink 32">
                <a:extLst>
                  <a:ext uri="{FF2B5EF4-FFF2-40B4-BE49-F238E27FC236}">
                    <a16:creationId xmlns:a16="http://schemas.microsoft.com/office/drawing/2014/main" id="{5729348D-FF42-E4F5-2F15-214D155A011A}"/>
                  </a:ext>
                </a:extLst>
              </p:cNvPr>
              <p:cNvPicPr/>
              <p:nvPr/>
            </p:nvPicPr>
            <p:blipFill>
              <a:blip r:embed="rId26"/>
              <a:stretch>
                <a:fillRect/>
              </a:stretch>
            </p:blipFill>
            <p:spPr>
              <a:xfrm>
                <a:off x="2499656" y="6281226"/>
                <a:ext cx="418320" cy="75240"/>
              </a:xfrm>
              <a:prstGeom prst="rect">
                <a:avLst/>
              </a:prstGeom>
            </p:spPr>
          </p:pic>
        </mc:Fallback>
      </mc:AlternateContent>
      <p:grpSp>
        <p:nvGrpSpPr>
          <p:cNvPr id="41" name="Group 40">
            <a:extLst>
              <a:ext uri="{FF2B5EF4-FFF2-40B4-BE49-F238E27FC236}">
                <a16:creationId xmlns:a16="http://schemas.microsoft.com/office/drawing/2014/main" id="{3E2C7B18-5BBB-C1F5-FE96-83B11D821445}"/>
              </a:ext>
            </a:extLst>
          </p:cNvPr>
          <p:cNvGrpSpPr/>
          <p:nvPr/>
        </p:nvGrpSpPr>
        <p:grpSpPr>
          <a:xfrm>
            <a:off x="4049456" y="5889546"/>
            <a:ext cx="214200" cy="532440"/>
            <a:chOff x="4049456" y="5889546"/>
            <a:chExt cx="214200" cy="532440"/>
          </a:xfrm>
        </p:grpSpPr>
        <mc:AlternateContent xmlns:mc="http://schemas.openxmlformats.org/markup-compatibility/2006">
          <mc:Choice xmlns:p14="http://schemas.microsoft.com/office/powerpoint/2010/main" Requires="p14">
            <p:contentPart p14:bwMode="auto" r:id="rId27">
              <p14:nvContentPartPr>
                <p14:cNvPr id="37" name="Ink 36">
                  <a:extLst>
                    <a:ext uri="{FF2B5EF4-FFF2-40B4-BE49-F238E27FC236}">
                      <a16:creationId xmlns:a16="http://schemas.microsoft.com/office/drawing/2014/main" id="{0468F378-965A-984C-29D8-2B4379A0FF45}"/>
                    </a:ext>
                  </a:extLst>
                </p14:cNvPr>
                <p14:cNvContentPartPr/>
                <p14:nvPr/>
              </p14:nvContentPartPr>
              <p14:xfrm>
                <a:off x="4049456" y="6010506"/>
                <a:ext cx="87120" cy="160200"/>
              </p14:xfrm>
            </p:contentPart>
          </mc:Choice>
          <mc:Fallback>
            <p:pic>
              <p:nvPicPr>
                <p:cNvPr id="37" name="Ink 36">
                  <a:extLst>
                    <a:ext uri="{FF2B5EF4-FFF2-40B4-BE49-F238E27FC236}">
                      <a16:creationId xmlns:a16="http://schemas.microsoft.com/office/drawing/2014/main" id="{0468F378-965A-984C-29D8-2B4379A0FF45}"/>
                    </a:ext>
                  </a:extLst>
                </p:cNvPr>
                <p:cNvPicPr/>
                <p:nvPr/>
              </p:nvPicPr>
              <p:blipFill>
                <a:blip r:embed="rId28"/>
                <a:stretch>
                  <a:fillRect/>
                </a:stretch>
              </p:blipFill>
              <p:spPr>
                <a:xfrm>
                  <a:off x="4040816" y="6001506"/>
                  <a:ext cx="10476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8" name="Ink 37">
                  <a:extLst>
                    <a:ext uri="{FF2B5EF4-FFF2-40B4-BE49-F238E27FC236}">
                      <a16:creationId xmlns:a16="http://schemas.microsoft.com/office/drawing/2014/main" id="{19D5C1BC-9B38-F11F-5B8C-4212C2A5E12D}"/>
                    </a:ext>
                  </a:extLst>
                </p14:cNvPr>
                <p14:cNvContentPartPr/>
                <p14:nvPr/>
              </p14:nvContentPartPr>
              <p14:xfrm>
                <a:off x="4118936" y="5889546"/>
                <a:ext cx="28080" cy="54720"/>
              </p14:xfrm>
            </p:contentPart>
          </mc:Choice>
          <mc:Fallback>
            <p:pic>
              <p:nvPicPr>
                <p:cNvPr id="38" name="Ink 37">
                  <a:extLst>
                    <a:ext uri="{FF2B5EF4-FFF2-40B4-BE49-F238E27FC236}">
                      <a16:creationId xmlns:a16="http://schemas.microsoft.com/office/drawing/2014/main" id="{19D5C1BC-9B38-F11F-5B8C-4212C2A5E12D}"/>
                    </a:ext>
                  </a:extLst>
                </p:cNvPr>
                <p:cNvPicPr/>
                <p:nvPr/>
              </p:nvPicPr>
              <p:blipFill>
                <a:blip r:embed="rId30"/>
                <a:stretch>
                  <a:fillRect/>
                </a:stretch>
              </p:blipFill>
              <p:spPr>
                <a:xfrm>
                  <a:off x="4110296" y="5880906"/>
                  <a:ext cx="4572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9" name="Ink 38">
                  <a:extLst>
                    <a:ext uri="{FF2B5EF4-FFF2-40B4-BE49-F238E27FC236}">
                      <a16:creationId xmlns:a16="http://schemas.microsoft.com/office/drawing/2014/main" id="{BC1CF4DD-0CBB-E1BF-70DF-5CF6B25FF93E}"/>
                    </a:ext>
                  </a:extLst>
                </p14:cNvPr>
                <p14:cNvContentPartPr/>
                <p14:nvPr/>
              </p14:nvContentPartPr>
              <p14:xfrm>
                <a:off x="4086896" y="6308226"/>
                <a:ext cx="48240" cy="113760"/>
              </p14:xfrm>
            </p:contentPart>
          </mc:Choice>
          <mc:Fallback>
            <p:pic>
              <p:nvPicPr>
                <p:cNvPr id="39" name="Ink 38">
                  <a:extLst>
                    <a:ext uri="{FF2B5EF4-FFF2-40B4-BE49-F238E27FC236}">
                      <a16:creationId xmlns:a16="http://schemas.microsoft.com/office/drawing/2014/main" id="{BC1CF4DD-0CBB-E1BF-70DF-5CF6B25FF93E}"/>
                    </a:ext>
                  </a:extLst>
                </p:cNvPr>
                <p:cNvPicPr/>
                <p:nvPr/>
              </p:nvPicPr>
              <p:blipFill>
                <a:blip r:embed="rId32"/>
                <a:stretch>
                  <a:fillRect/>
                </a:stretch>
              </p:blipFill>
              <p:spPr>
                <a:xfrm>
                  <a:off x="4077896" y="6299226"/>
                  <a:ext cx="658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40" name="Ink 39">
                  <a:extLst>
                    <a:ext uri="{FF2B5EF4-FFF2-40B4-BE49-F238E27FC236}">
                      <a16:creationId xmlns:a16="http://schemas.microsoft.com/office/drawing/2014/main" id="{F41D74F8-30D2-0574-B08F-63AE19571846}"/>
                    </a:ext>
                  </a:extLst>
                </p14:cNvPr>
                <p14:cNvContentPartPr/>
                <p14:nvPr/>
              </p14:nvContentPartPr>
              <p14:xfrm>
                <a:off x="4146296" y="6235506"/>
                <a:ext cx="117360" cy="118080"/>
              </p14:xfrm>
            </p:contentPart>
          </mc:Choice>
          <mc:Fallback>
            <p:pic>
              <p:nvPicPr>
                <p:cNvPr id="40" name="Ink 39">
                  <a:extLst>
                    <a:ext uri="{FF2B5EF4-FFF2-40B4-BE49-F238E27FC236}">
                      <a16:creationId xmlns:a16="http://schemas.microsoft.com/office/drawing/2014/main" id="{F41D74F8-30D2-0574-B08F-63AE19571846}"/>
                    </a:ext>
                  </a:extLst>
                </p:cNvPr>
                <p:cNvPicPr/>
                <p:nvPr/>
              </p:nvPicPr>
              <p:blipFill>
                <a:blip r:embed="rId34"/>
                <a:stretch>
                  <a:fillRect/>
                </a:stretch>
              </p:blipFill>
              <p:spPr>
                <a:xfrm>
                  <a:off x="4137296" y="6226866"/>
                  <a:ext cx="135000" cy="135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5">
            <p14:nvContentPartPr>
              <p14:cNvPr id="42" name="Ink 41">
                <a:extLst>
                  <a:ext uri="{FF2B5EF4-FFF2-40B4-BE49-F238E27FC236}">
                    <a16:creationId xmlns:a16="http://schemas.microsoft.com/office/drawing/2014/main" id="{303328B2-DB2E-5572-CBDC-B4DB60F9B9D6}"/>
                  </a:ext>
                </a:extLst>
              </p14:cNvPr>
              <p14:cNvContentPartPr/>
              <p14:nvPr/>
            </p14:nvContentPartPr>
            <p14:xfrm>
              <a:off x="4622936" y="5000346"/>
              <a:ext cx="538560" cy="511200"/>
            </p14:xfrm>
          </p:contentPart>
        </mc:Choice>
        <mc:Fallback>
          <p:pic>
            <p:nvPicPr>
              <p:cNvPr id="42" name="Ink 41">
                <a:extLst>
                  <a:ext uri="{FF2B5EF4-FFF2-40B4-BE49-F238E27FC236}">
                    <a16:creationId xmlns:a16="http://schemas.microsoft.com/office/drawing/2014/main" id="{303328B2-DB2E-5572-CBDC-B4DB60F9B9D6}"/>
                  </a:ext>
                </a:extLst>
              </p:cNvPr>
              <p:cNvPicPr/>
              <p:nvPr/>
            </p:nvPicPr>
            <p:blipFill>
              <a:blip r:embed="rId36"/>
              <a:stretch>
                <a:fillRect/>
              </a:stretch>
            </p:blipFill>
            <p:spPr>
              <a:xfrm>
                <a:off x="4613936" y="4991706"/>
                <a:ext cx="556200" cy="5288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43" name="Ink 42">
                <a:extLst>
                  <a:ext uri="{FF2B5EF4-FFF2-40B4-BE49-F238E27FC236}">
                    <a16:creationId xmlns:a16="http://schemas.microsoft.com/office/drawing/2014/main" id="{B7F98976-577D-14D8-498A-6B1B29F3B857}"/>
                  </a:ext>
                </a:extLst>
              </p14:cNvPr>
              <p14:cNvContentPartPr/>
              <p14:nvPr/>
            </p14:nvContentPartPr>
            <p14:xfrm>
              <a:off x="4464896" y="6644466"/>
              <a:ext cx="96480" cy="8280"/>
            </p14:xfrm>
          </p:contentPart>
        </mc:Choice>
        <mc:Fallback>
          <p:pic>
            <p:nvPicPr>
              <p:cNvPr id="43" name="Ink 42">
                <a:extLst>
                  <a:ext uri="{FF2B5EF4-FFF2-40B4-BE49-F238E27FC236}">
                    <a16:creationId xmlns:a16="http://schemas.microsoft.com/office/drawing/2014/main" id="{B7F98976-577D-14D8-498A-6B1B29F3B857}"/>
                  </a:ext>
                </a:extLst>
              </p:cNvPr>
              <p:cNvPicPr/>
              <p:nvPr/>
            </p:nvPicPr>
            <p:blipFill>
              <a:blip r:embed="rId38"/>
              <a:stretch>
                <a:fillRect/>
              </a:stretch>
            </p:blipFill>
            <p:spPr>
              <a:xfrm>
                <a:off x="4456256" y="6635466"/>
                <a:ext cx="114120" cy="25920"/>
              </a:xfrm>
              <a:prstGeom prst="rect">
                <a:avLst/>
              </a:prstGeom>
            </p:spPr>
          </p:pic>
        </mc:Fallback>
      </mc:AlternateContent>
      <p:grpSp>
        <p:nvGrpSpPr>
          <p:cNvPr id="47" name="Group 46">
            <a:extLst>
              <a:ext uri="{FF2B5EF4-FFF2-40B4-BE49-F238E27FC236}">
                <a16:creationId xmlns:a16="http://schemas.microsoft.com/office/drawing/2014/main" id="{787454C0-7605-0BFA-0703-3675DD201C71}"/>
              </a:ext>
            </a:extLst>
          </p:cNvPr>
          <p:cNvGrpSpPr/>
          <p:nvPr/>
        </p:nvGrpSpPr>
        <p:grpSpPr>
          <a:xfrm>
            <a:off x="1243976" y="3448386"/>
            <a:ext cx="437040" cy="138240"/>
            <a:chOff x="1243976" y="3448386"/>
            <a:chExt cx="437040" cy="138240"/>
          </a:xfrm>
        </p:grpSpPr>
        <mc:AlternateContent xmlns:mc="http://schemas.openxmlformats.org/markup-compatibility/2006">
          <mc:Choice xmlns:p14="http://schemas.microsoft.com/office/powerpoint/2010/main" Requires="p14">
            <p:contentPart p14:bwMode="auto" r:id="rId39">
              <p14:nvContentPartPr>
                <p14:cNvPr id="44" name="Ink 43">
                  <a:extLst>
                    <a:ext uri="{FF2B5EF4-FFF2-40B4-BE49-F238E27FC236}">
                      <a16:creationId xmlns:a16="http://schemas.microsoft.com/office/drawing/2014/main" id="{A339D2E8-3D29-3982-403D-B821C6289B0E}"/>
                    </a:ext>
                  </a:extLst>
                </p14:cNvPr>
                <p14:cNvContentPartPr/>
                <p14:nvPr/>
              </p14:nvContentPartPr>
              <p14:xfrm>
                <a:off x="1243976" y="3520746"/>
                <a:ext cx="429120" cy="28080"/>
              </p14:xfrm>
            </p:contentPart>
          </mc:Choice>
          <mc:Fallback>
            <p:pic>
              <p:nvPicPr>
                <p:cNvPr id="44" name="Ink 43">
                  <a:extLst>
                    <a:ext uri="{FF2B5EF4-FFF2-40B4-BE49-F238E27FC236}">
                      <a16:creationId xmlns:a16="http://schemas.microsoft.com/office/drawing/2014/main" id="{A339D2E8-3D29-3982-403D-B821C6289B0E}"/>
                    </a:ext>
                  </a:extLst>
                </p:cNvPr>
                <p:cNvPicPr/>
                <p:nvPr/>
              </p:nvPicPr>
              <p:blipFill>
                <a:blip r:embed="rId40"/>
                <a:stretch>
                  <a:fillRect/>
                </a:stretch>
              </p:blipFill>
              <p:spPr>
                <a:xfrm>
                  <a:off x="1234976" y="3511746"/>
                  <a:ext cx="446760" cy="4572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45" name="Ink 44">
                  <a:extLst>
                    <a:ext uri="{FF2B5EF4-FFF2-40B4-BE49-F238E27FC236}">
                      <a16:creationId xmlns:a16="http://schemas.microsoft.com/office/drawing/2014/main" id="{91B34106-397A-36A1-F52F-383BCC9D14BF}"/>
                    </a:ext>
                  </a:extLst>
                </p14:cNvPr>
                <p14:cNvContentPartPr/>
                <p14:nvPr/>
              </p14:nvContentPartPr>
              <p14:xfrm>
                <a:off x="1611536" y="3448386"/>
                <a:ext cx="69480" cy="138240"/>
              </p14:xfrm>
            </p:contentPart>
          </mc:Choice>
          <mc:Fallback>
            <p:pic>
              <p:nvPicPr>
                <p:cNvPr id="45" name="Ink 44">
                  <a:extLst>
                    <a:ext uri="{FF2B5EF4-FFF2-40B4-BE49-F238E27FC236}">
                      <a16:creationId xmlns:a16="http://schemas.microsoft.com/office/drawing/2014/main" id="{91B34106-397A-36A1-F52F-383BCC9D14BF}"/>
                    </a:ext>
                  </a:extLst>
                </p:cNvPr>
                <p:cNvPicPr/>
                <p:nvPr/>
              </p:nvPicPr>
              <p:blipFill>
                <a:blip r:embed="rId42"/>
                <a:stretch>
                  <a:fillRect/>
                </a:stretch>
              </p:blipFill>
              <p:spPr>
                <a:xfrm>
                  <a:off x="1602536" y="3439386"/>
                  <a:ext cx="8712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46" name="Ink 45">
                  <a:extLst>
                    <a:ext uri="{FF2B5EF4-FFF2-40B4-BE49-F238E27FC236}">
                      <a16:creationId xmlns:a16="http://schemas.microsoft.com/office/drawing/2014/main" id="{3596F4FA-D2A2-38ED-7392-9E85E043BD75}"/>
                    </a:ext>
                  </a:extLst>
                </p14:cNvPr>
                <p14:cNvContentPartPr/>
                <p14:nvPr/>
              </p14:nvContentPartPr>
              <p14:xfrm>
                <a:off x="1611536" y="3476466"/>
                <a:ext cx="14760" cy="102240"/>
              </p14:xfrm>
            </p:contentPart>
          </mc:Choice>
          <mc:Fallback>
            <p:pic>
              <p:nvPicPr>
                <p:cNvPr id="46" name="Ink 45">
                  <a:extLst>
                    <a:ext uri="{FF2B5EF4-FFF2-40B4-BE49-F238E27FC236}">
                      <a16:creationId xmlns:a16="http://schemas.microsoft.com/office/drawing/2014/main" id="{3596F4FA-D2A2-38ED-7392-9E85E043BD75}"/>
                    </a:ext>
                  </a:extLst>
                </p:cNvPr>
                <p:cNvPicPr/>
                <p:nvPr/>
              </p:nvPicPr>
              <p:blipFill>
                <a:blip r:embed="rId44"/>
                <a:stretch>
                  <a:fillRect/>
                </a:stretch>
              </p:blipFill>
              <p:spPr>
                <a:xfrm>
                  <a:off x="1602536" y="3467466"/>
                  <a:ext cx="32400" cy="119880"/>
                </a:xfrm>
                <a:prstGeom prst="rect">
                  <a:avLst/>
                </a:prstGeom>
              </p:spPr>
            </p:pic>
          </mc:Fallback>
        </mc:AlternateContent>
      </p:grpSp>
      <p:grpSp>
        <p:nvGrpSpPr>
          <p:cNvPr id="54" name="Group 53">
            <a:extLst>
              <a:ext uri="{FF2B5EF4-FFF2-40B4-BE49-F238E27FC236}">
                <a16:creationId xmlns:a16="http://schemas.microsoft.com/office/drawing/2014/main" id="{DBBED5FD-D830-75F5-80EC-28EA71420020}"/>
              </a:ext>
            </a:extLst>
          </p:cNvPr>
          <p:cNvGrpSpPr/>
          <p:nvPr/>
        </p:nvGrpSpPr>
        <p:grpSpPr>
          <a:xfrm>
            <a:off x="583376" y="3225906"/>
            <a:ext cx="583920" cy="420480"/>
            <a:chOff x="583376" y="3225906"/>
            <a:chExt cx="583920" cy="420480"/>
          </a:xfrm>
        </p:grpSpPr>
        <mc:AlternateContent xmlns:mc="http://schemas.openxmlformats.org/markup-compatibility/2006">
          <mc:Choice xmlns:p14="http://schemas.microsoft.com/office/powerpoint/2010/main" Requires="p14">
            <p:contentPart p14:bwMode="auto" r:id="rId45">
              <p14:nvContentPartPr>
                <p14:cNvPr id="48" name="Ink 47">
                  <a:extLst>
                    <a:ext uri="{FF2B5EF4-FFF2-40B4-BE49-F238E27FC236}">
                      <a16:creationId xmlns:a16="http://schemas.microsoft.com/office/drawing/2014/main" id="{92A6B658-92F7-0F94-C50E-808E1A7E2CE4}"/>
                    </a:ext>
                  </a:extLst>
                </p14:cNvPr>
                <p14:cNvContentPartPr/>
                <p14:nvPr/>
              </p14:nvContentPartPr>
              <p14:xfrm>
                <a:off x="583376" y="3457386"/>
                <a:ext cx="113040" cy="189000"/>
              </p14:xfrm>
            </p:contentPart>
          </mc:Choice>
          <mc:Fallback>
            <p:pic>
              <p:nvPicPr>
                <p:cNvPr id="48" name="Ink 47">
                  <a:extLst>
                    <a:ext uri="{FF2B5EF4-FFF2-40B4-BE49-F238E27FC236}">
                      <a16:creationId xmlns:a16="http://schemas.microsoft.com/office/drawing/2014/main" id="{92A6B658-92F7-0F94-C50E-808E1A7E2CE4}"/>
                    </a:ext>
                  </a:extLst>
                </p:cNvPr>
                <p:cNvPicPr/>
                <p:nvPr/>
              </p:nvPicPr>
              <p:blipFill>
                <a:blip r:embed="rId46"/>
                <a:stretch>
                  <a:fillRect/>
                </a:stretch>
              </p:blipFill>
              <p:spPr>
                <a:xfrm>
                  <a:off x="574376" y="3448746"/>
                  <a:ext cx="130680" cy="2066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49" name="Ink 48">
                  <a:extLst>
                    <a:ext uri="{FF2B5EF4-FFF2-40B4-BE49-F238E27FC236}">
                      <a16:creationId xmlns:a16="http://schemas.microsoft.com/office/drawing/2014/main" id="{C06743C4-B058-1F1E-FC93-51CDF54BC3B0}"/>
                    </a:ext>
                  </a:extLst>
                </p14:cNvPr>
                <p14:cNvContentPartPr/>
                <p14:nvPr/>
              </p14:nvContentPartPr>
              <p14:xfrm>
                <a:off x="638816" y="3323466"/>
                <a:ext cx="50400" cy="86760"/>
              </p14:xfrm>
            </p:contentPart>
          </mc:Choice>
          <mc:Fallback>
            <p:pic>
              <p:nvPicPr>
                <p:cNvPr id="49" name="Ink 48">
                  <a:extLst>
                    <a:ext uri="{FF2B5EF4-FFF2-40B4-BE49-F238E27FC236}">
                      <a16:creationId xmlns:a16="http://schemas.microsoft.com/office/drawing/2014/main" id="{C06743C4-B058-1F1E-FC93-51CDF54BC3B0}"/>
                    </a:ext>
                  </a:extLst>
                </p:cNvPr>
                <p:cNvPicPr/>
                <p:nvPr/>
              </p:nvPicPr>
              <p:blipFill>
                <a:blip r:embed="rId48"/>
                <a:stretch>
                  <a:fillRect/>
                </a:stretch>
              </p:blipFill>
              <p:spPr>
                <a:xfrm>
                  <a:off x="629816" y="3314826"/>
                  <a:ext cx="68040" cy="1044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50" name="Ink 49">
                  <a:extLst>
                    <a:ext uri="{FF2B5EF4-FFF2-40B4-BE49-F238E27FC236}">
                      <a16:creationId xmlns:a16="http://schemas.microsoft.com/office/drawing/2014/main" id="{B3048A18-782D-8B74-E5DC-578215F3E839}"/>
                    </a:ext>
                  </a:extLst>
                </p14:cNvPr>
                <p14:cNvContentPartPr/>
                <p14:nvPr/>
              </p14:nvContentPartPr>
              <p14:xfrm>
                <a:off x="782456" y="3437226"/>
                <a:ext cx="78840" cy="80640"/>
              </p14:xfrm>
            </p:contentPart>
          </mc:Choice>
          <mc:Fallback>
            <p:pic>
              <p:nvPicPr>
                <p:cNvPr id="50" name="Ink 49">
                  <a:extLst>
                    <a:ext uri="{FF2B5EF4-FFF2-40B4-BE49-F238E27FC236}">
                      <a16:creationId xmlns:a16="http://schemas.microsoft.com/office/drawing/2014/main" id="{B3048A18-782D-8B74-E5DC-578215F3E839}"/>
                    </a:ext>
                  </a:extLst>
                </p:cNvPr>
                <p:cNvPicPr/>
                <p:nvPr/>
              </p:nvPicPr>
              <p:blipFill>
                <a:blip r:embed="rId50"/>
                <a:stretch>
                  <a:fillRect/>
                </a:stretch>
              </p:blipFill>
              <p:spPr>
                <a:xfrm>
                  <a:off x="773456" y="3428226"/>
                  <a:ext cx="96480" cy="982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51" name="Ink 50">
                  <a:extLst>
                    <a:ext uri="{FF2B5EF4-FFF2-40B4-BE49-F238E27FC236}">
                      <a16:creationId xmlns:a16="http://schemas.microsoft.com/office/drawing/2014/main" id="{3044E603-3129-13C5-87E4-DFD0EE4D2A5A}"/>
                    </a:ext>
                  </a:extLst>
                </p14:cNvPr>
                <p14:cNvContentPartPr/>
                <p14:nvPr/>
              </p14:nvContentPartPr>
              <p14:xfrm>
                <a:off x="903416" y="3289626"/>
                <a:ext cx="59760" cy="168840"/>
              </p14:xfrm>
            </p:contentPart>
          </mc:Choice>
          <mc:Fallback>
            <p:pic>
              <p:nvPicPr>
                <p:cNvPr id="51" name="Ink 50">
                  <a:extLst>
                    <a:ext uri="{FF2B5EF4-FFF2-40B4-BE49-F238E27FC236}">
                      <a16:creationId xmlns:a16="http://schemas.microsoft.com/office/drawing/2014/main" id="{3044E603-3129-13C5-87E4-DFD0EE4D2A5A}"/>
                    </a:ext>
                  </a:extLst>
                </p:cNvPr>
                <p:cNvPicPr/>
                <p:nvPr/>
              </p:nvPicPr>
              <p:blipFill>
                <a:blip r:embed="rId52"/>
                <a:stretch>
                  <a:fillRect/>
                </a:stretch>
              </p:blipFill>
              <p:spPr>
                <a:xfrm>
                  <a:off x="894776" y="3280986"/>
                  <a:ext cx="77400" cy="18648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52" name="Ink 51">
                  <a:extLst>
                    <a:ext uri="{FF2B5EF4-FFF2-40B4-BE49-F238E27FC236}">
                      <a16:creationId xmlns:a16="http://schemas.microsoft.com/office/drawing/2014/main" id="{49DB5079-224A-5659-C96B-1D75799EBAD7}"/>
                    </a:ext>
                  </a:extLst>
                </p14:cNvPr>
                <p14:cNvContentPartPr/>
                <p14:nvPr/>
              </p14:nvContentPartPr>
              <p14:xfrm>
                <a:off x="947336" y="3332466"/>
                <a:ext cx="89280" cy="91080"/>
              </p14:xfrm>
            </p:contentPart>
          </mc:Choice>
          <mc:Fallback>
            <p:pic>
              <p:nvPicPr>
                <p:cNvPr id="52" name="Ink 51">
                  <a:extLst>
                    <a:ext uri="{FF2B5EF4-FFF2-40B4-BE49-F238E27FC236}">
                      <a16:creationId xmlns:a16="http://schemas.microsoft.com/office/drawing/2014/main" id="{49DB5079-224A-5659-C96B-1D75799EBAD7}"/>
                    </a:ext>
                  </a:extLst>
                </p:cNvPr>
                <p:cNvPicPr/>
                <p:nvPr/>
              </p:nvPicPr>
              <p:blipFill>
                <a:blip r:embed="rId54"/>
                <a:stretch>
                  <a:fillRect/>
                </a:stretch>
              </p:blipFill>
              <p:spPr>
                <a:xfrm>
                  <a:off x="938336" y="3323826"/>
                  <a:ext cx="10692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53" name="Ink 52">
                  <a:extLst>
                    <a:ext uri="{FF2B5EF4-FFF2-40B4-BE49-F238E27FC236}">
                      <a16:creationId xmlns:a16="http://schemas.microsoft.com/office/drawing/2014/main" id="{B37E2FF3-DFC3-2D58-CE61-E25297868681}"/>
                    </a:ext>
                  </a:extLst>
                </p14:cNvPr>
                <p14:cNvContentPartPr/>
                <p14:nvPr/>
              </p14:nvContentPartPr>
              <p14:xfrm>
                <a:off x="1012496" y="3225906"/>
                <a:ext cx="154800" cy="184680"/>
              </p14:xfrm>
            </p:contentPart>
          </mc:Choice>
          <mc:Fallback>
            <p:pic>
              <p:nvPicPr>
                <p:cNvPr id="53" name="Ink 52">
                  <a:extLst>
                    <a:ext uri="{FF2B5EF4-FFF2-40B4-BE49-F238E27FC236}">
                      <a16:creationId xmlns:a16="http://schemas.microsoft.com/office/drawing/2014/main" id="{B37E2FF3-DFC3-2D58-CE61-E25297868681}"/>
                    </a:ext>
                  </a:extLst>
                </p:cNvPr>
                <p:cNvPicPr/>
                <p:nvPr/>
              </p:nvPicPr>
              <p:blipFill>
                <a:blip r:embed="rId56"/>
                <a:stretch>
                  <a:fillRect/>
                </a:stretch>
              </p:blipFill>
              <p:spPr>
                <a:xfrm>
                  <a:off x="1003496" y="3216906"/>
                  <a:ext cx="172440" cy="2023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7">
            <p14:nvContentPartPr>
              <p14:cNvPr id="55" name="Ink 54">
                <a:extLst>
                  <a:ext uri="{FF2B5EF4-FFF2-40B4-BE49-F238E27FC236}">
                    <a16:creationId xmlns:a16="http://schemas.microsoft.com/office/drawing/2014/main" id="{2A99BBC0-2606-4AFD-7606-A9E9AC57A0DB}"/>
                  </a:ext>
                </a:extLst>
              </p14:cNvPr>
              <p14:cNvContentPartPr/>
              <p14:nvPr/>
            </p14:nvContentPartPr>
            <p14:xfrm>
              <a:off x="285656" y="2471346"/>
              <a:ext cx="1093680" cy="540360"/>
            </p14:xfrm>
          </p:contentPart>
        </mc:Choice>
        <mc:Fallback>
          <p:pic>
            <p:nvPicPr>
              <p:cNvPr id="55" name="Ink 54">
                <a:extLst>
                  <a:ext uri="{FF2B5EF4-FFF2-40B4-BE49-F238E27FC236}">
                    <a16:creationId xmlns:a16="http://schemas.microsoft.com/office/drawing/2014/main" id="{2A99BBC0-2606-4AFD-7606-A9E9AC57A0DB}"/>
                  </a:ext>
                </a:extLst>
              </p:cNvPr>
              <p:cNvPicPr/>
              <p:nvPr/>
            </p:nvPicPr>
            <p:blipFill>
              <a:blip r:embed="rId58"/>
              <a:stretch>
                <a:fillRect/>
              </a:stretch>
            </p:blipFill>
            <p:spPr>
              <a:xfrm>
                <a:off x="276656" y="2462346"/>
                <a:ext cx="1111320" cy="5580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56" name="Ink 55">
                <a:extLst>
                  <a:ext uri="{FF2B5EF4-FFF2-40B4-BE49-F238E27FC236}">
                    <a16:creationId xmlns:a16="http://schemas.microsoft.com/office/drawing/2014/main" id="{6B154104-AEC1-586A-6720-8C87AC0B0109}"/>
                  </a:ext>
                </a:extLst>
              </p14:cNvPr>
              <p14:cNvContentPartPr/>
              <p14:nvPr/>
            </p14:nvContentPartPr>
            <p14:xfrm>
              <a:off x="4640216" y="4291506"/>
              <a:ext cx="237240" cy="251280"/>
            </p14:xfrm>
          </p:contentPart>
        </mc:Choice>
        <mc:Fallback>
          <p:pic>
            <p:nvPicPr>
              <p:cNvPr id="56" name="Ink 55">
                <a:extLst>
                  <a:ext uri="{FF2B5EF4-FFF2-40B4-BE49-F238E27FC236}">
                    <a16:creationId xmlns:a16="http://schemas.microsoft.com/office/drawing/2014/main" id="{6B154104-AEC1-586A-6720-8C87AC0B0109}"/>
                  </a:ext>
                </a:extLst>
              </p:cNvPr>
              <p:cNvPicPr/>
              <p:nvPr/>
            </p:nvPicPr>
            <p:blipFill>
              <a:blip r:embed="rId60"/>
              <a:stretch>
                <a:fillRect/>
              </a:stretch>
            </p:blipFill>
            <p:spPr>
              <a:xfrm>
                <a:off x="4631216" y="4282866"/>
                <a:ext cx="254880" cy="2689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57" name="Ink 56">
                <a:extLst>
                  <a:ext uri="{FF2B5EF4-FFF2-40B4-BE49-F238E27FC236}">
                    <a16:creationId xmlns:a16="http://schemas.microsoft.com/office/drawing/2014/main" id="{5DD15562-4288-C1CE-7DBB-8280082C3376}"/>
                  </a:ext>
                </a:extLst>
              </p14:cNvPr>
              <p14:cNvContentPartPr/>
              <p14:nvPr/>
            </p14:nvContentPartPr>
            <p14:xfrm>
              <a:off x="2106896" y="3921786"/>
              <a:ext cx="96480" cy="25560"/>
            </p14:xfrm>
          </p:contentPart>
        </mc:Choice>
        <mc:Fallback>
          <p:pic>
            <p:nvPicPr>
              <p:cNvPr id="57" name="Ink 56">
                <a:extLst>
                  <a:ext uri="{FF2B5EF4-FFF2-40B4-BE49-F238E27FC236}">
                    <a16:creationId xmlns:a16="http://schemas.microsoft.com/office/drawing/2014/main" id="{5DD15562-4288-C1CE-7DBB-8280082C3376}"/>
                  </a:ext>
                </a:extLst>
              </p:cNvPr>
              <p:cNvPicPr/>
              <p:nvPr/>
            </p:nvPicPr>
            <p:blipFill>
              <a:blip r:embed="rId62"/>
              <a:stretch>
                <a:fillRect/>
              </a:stretch>
            </p:blipFill>
            <p:spPr>
              <a:xfrm>
                <a:off x="2098256" y="3913146"/>
                <a:ext cx="114120" cy="4320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58" name="Ink 57">
                <a:extLst>
                  <a:ext uri="{FF2B5EF4-FFF2-40B4-BE49-F238E27FC236}">
                    <a16:creationId xmlns:a16="http://schemas.microsoft.com/office/drawing/2014/main" id="{F74A1BED-F3BC-DD80-993F-2E1C1BF7537B}"/>
                  </a:ext>
                </a:extLst>
              </p14:cNvPr>
              <p14:cNvContentPartPr/>
              <p14:nvPr/>
            </p14:nvContentPartPr>
            <p14:xfrm>
              <a:off x="4874576" y="3516426"/>
              <a:ext cx="215640" cy="236880"/>
            </p14:xfrm>
          </p:contentPart>
        </mc:Choice>
        <mc:Fallback>
          <p:pic>
            <p:nvPicPr>
              <p:cNvPr id="58" name="Ink 57">
                <a:extLst>
                  <a:ext uri="{FF2B5EF4-FFF2-40B4-BE49-F238E27FC236}">
                    <a16:creationId xmlns:a16="http://schemas.microsoft.com/office/drawing/2014/main" id="{F74A1BED-F3BC-DD80-993F-2E1C1BF7537B}"/>
                  </a:ext>
                </a:extLst>
              </p:cNvPr>
              <p:cNvPicPr/>
              <p:nvPr/>
            </p:nvPicPr>
            <p:blipFill>
              <a:blip r:embed="rId64"/>
              <a:stretch>
                <a:fillRect/>
              </a:stretch>
            </p:blipFill>
            <p:spPr>
              <a:xfrm>
                <a:off x="4865936" y="3507426"/>
                <a:ext cx="233280" cy="254520"/>
              </a:xfrm>
              <a:prstGeom prst="rect">
                <a:avLst/>
              </a:prstGeom>
            </p:spPr>
          </p:pic>
        </mc:Fallback>
      </mc:AlternateContent>
      <p:grpSp>
        <p:nvGrpSpPr>
          <p:cNvPr id="61" name="Group 60">
            <a:extLst>
              <a:ext uri="{FF2B5EF4-FFF2-40B4-BE49-F238E27FC236}">
                <a16:creationId xmlns:a16="http://schemas.microsoft.com/office/drawing/2014/main" id="{A704DB16-FC58-0C92-7889-2907C013E5BF}"/>
              </a:ext>
            </a:extLst>
          </p:cNvPr>
          <p:cNvGrpSpPr/>
          <p:nvPr/>
        </p:nvGrpSpPr>
        <p:grpSpPr>
          <a:xfrm>
            <a:off x="5004536" y="3788586"/>
            <a:ext cx="114480" cy="170640"/>
            <a:chOff x="5004536" y="3788586"/>
            <a:chExt cx="114480" cy="170640"/>
          </a:xfrm>
        </p:grpSpPr>
        <mc:AlternateContent xmlns:mc="http://schemas.openxmlformats.org/markup-compatibility/2006">
          <mc:Choice xmlns:p14="http://schemas.microsoft.com/office/powerpoint/2010/main" Requires="p14">
            <p:contentPart p14:bwMode="auto" r:id="rId65">
              <p14:nvContentPartPr>
                <p14:cNvPr id="59" name="Ink 58">
                  <a:extLst>
                    <a:ext uri="{FF2B5EF4-FFF2-40B4-BE49-F238E27FC236}">
                      <a16:creationId xmlns:a16="http://schemas.microsoft.com/office/drawing/2014/main" id="{F24BB539-21AF-9172-B7F6-D2390F1A862F}"/>
                    </a:ext>
                  </a:extLst>
                </p14:cNvPr>
                <p14:cNvContentPartPr/>
                <p14:nvPr/>
              </p14:nvContentPartPr>
              <p14:xfrm>
                <a:off x="5004536" y="3854466"/>
                <a:ext cx="81720" cy="104760"/>
              </p14:xfrm>
            </p:contentPart>
          </mc:Choice>
          <mc:Fallback>
            <p:pic>
              <p:nvPicPr>
                <p:cNvPr id="59" name="Ink 58">
                  <a:extLst>
                    <a:ext uri="{FF2B5EF4-FFF2-40B4-BE49-F238E27FC236}">
                      <a16:creationId xmlns:a16="http://schemas.microsoft.com/office/drawing/2014/main" id="{F24BB539-21AF-9172-B7F6-D2390F1A862F}"/>
                    </a:ext>
                  </a:extLst>
                </p:cNvPr>
                <p:cNvPicPr/>
                <p:nvPr/>
              </p:nvPicPr>
              <p:blipFill>
                <a:blip r:embed="rId66"/>
                <a:stretch>
                  <a:fillRect/>
                </a:stretch>
              </p:blipFill>
              <p:spPr>
                <a:xfrm>
                  <a:off x="4995536" y="3845466"/>
                  <a:ext cx="99360" cy="1224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60" name="Ink 59">
                  <a:extLst>
                    <a:ext uri="{FF2B5EF4-FFF2-40B4-BE49-F238E27FC236}">
                      <a16:creationId xmlns:a16="http://schemas.microsoft.com/office/drawing/2014/main" id="{1B40F617-CFC0-0C10-664C-440F9035A2DE}"/>
                    </a:ext>
                  </a:extLst>
                </p14:cNvPr>
                <p14:cNvContentPartPr/>
                <p14:nvPr/>
              </p14:nvContentPartPr>
              <p14:xfrm>
                <a:off x="5089496" y="3788586"/>
                <a:ext cx="29520" cy="69120"/>
              </p14:xfrm>
            </p:contentPart>
          </mc:Choice>
          <mc:Fallback>
            <p:pic>
              <p:nvPicPr>
                <p:cNvPr id="60" name="Ink 59">
                  <a:extLst>
                    <a:ext uri="{FF2B5EF4-FFF2-40B4-BE49-F238E27FC236}">
                      <a16:creationId xmlns:a16="http://schemas.microsoft.com/office/drawing/2014/main" id="{1B40F617-CFC0-0C10-664C-440F9035A2DE}"/>
                    </a:ext>
                  </a:extLst>
                </p:cNvPr>
                <p:cNvPicPr/>
                <p:nvPr/>
              </p:nvPicPr>
              <p:blipFill>
                <a:blip r:embed="rId68"/>
                <a:stretch>
                  <a:fillRect/>
                </a:stretch>
              </p:blipFill>
              <p:spPr>
                <a:xfrm>
                  <a:off x="5080496" y="3779586"/>
                  <a:ext cx="47160" cy="86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9">
            <p14:nvContentPartPr>
              <p14:cNvPr id="62" name="Ink 61">
                <a:extLst>
                  <a:ext uri="{FF2B5EF4-FFF2-40B4-BE49-F238E27FC236}">
                    <a16:creationId xmlns:a16="http://schemas.microsoft.com/office/drawing/2014/main" id="{1452EAA4-FA46-7D83-406D-94F63B12435E}"/>
                  </a:ext>
                </a:extLst>
              </p14:cNvPr>
              <p14:cNvContentPartPr/>
              <p14:nvPr/>
            </p14:nvContentPartPr>
            <p14:xfrm>
              <a:off x="5656496" y="3382146"/>
              <a:ext cx="6480" cy="5760"/>
            </p14:xfrm>
          </p:contentPart>
        </mc:Choice>
        <mc:Fallback>
          <p:pic>
            <p:nvPicPr>
              <p:cNvPr id="62" name="Ink 61">
                <a:extLst>
                  <a:ext uri="{FF2B5EF4-FFF2-40B4-BE49-F238E27FC236}">
                    <a16:creationId xmlns:a16="http://schemas.microsoft.com/office/drawing/2014/main" id="{1452EAA4-FA46-7D83-406D-94F63B12435E}"/>
                  </a:ext>
                </a:extLst>
              </p:cNvPr>
              <p:cNvPicPr/>
              <p:nvPr/>
            </p:nvPicPr>
            <p:blipFill>
              <a:blip r:embed="rId70"/>
              <a:stretch>
                <a:fillRect/>
              </a:stretch>
            </p:blipFill>
            <p:spPr>
              <a:xfrm>
                <a:off x="5647496" y="3373146"/>
                <a:ext cx="24120" cy="234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63" name="Ink 62">
                <a:extLst>
                  <a:ext uri="{FF2B5EF4-FFF2-40B4-BE49-F238E27FC236}">
                    <a16:creationId xmlns:a16="http://schemas.microsoft.com/office/drawing/2014/main" id="{150CF87D-22F7-6B72-60C0-DD2C138F746C}"/>
                  </a:ext>
                </a:extLst>
              </p14:cNvPr>
              <p14:cNvContentPartPr/>
              <p14:nvPr/>
            </p14:nvContentPartPr>
            <p14:xfrm>
              <a:off x="5854856" y="4003866"/>
              <a:ext cx="10800" cy="16200"/>
            </p14:xfrm>
          </p:contentPart>
        </mc:Choice>
        <mc:Fallback>
          <p:pic>
            <p:nvPicPr>
              <p:cNvPr id="63" name="Ink 62">
                <a:extLst>
                  <a:ext uri="{FF2B5EF4-FFF2-40B4-BE49-F238E27FC236}">
                    <a16:creationId xmlns:a16="http://schemas.microsoft.com/office/drawing/2014/main" id="{150CF87D-22F7-6B72-60C0-DD2C138F746C}"/>
                  </a:ext>
                </a:extLst>
              </p:cNvPr>
              <p:cNvPicPr/>
              <p:nvPr/>
            </p:nvPicPr>
            <p:blipFill>
              <a:blip r:embed="rId72"/>
              <a:stretch>
                <a:fillRect/>
              </a:stretch>
            </p:blipFill>
            <p:spPr>
              <a:xfrm>
                <a:off x="5846216" y="3995226"/>
                <a:ext cx="28440" cy="33840"/>
              </a:xfrm>
              <a:prstGeom prst="rect">
                <a:avLst/>
              </a:prstGeom>
            </p:spPr>
          </p:pic>
        </mc:Fallback>
      </mc:AlternateContent>
      <p:grpSp>
        <p:nvGrpSpPr>
          <p:cNvPr id="77" name="Group 76">
            <a:extLst>
              <a:ext uri="{FF2B5EF4-FFF2-40B4-BE49-F238E27FC236}">
                <a16:creationId xmlns:a16="http://schemas.microsoft.com/office/drawing/2014/main" id="{EC6A13E1-0BCB-6075-DAD4-76ADB0CA69E1}"/>
              </a:ext>
            </a:extLst>
          </p:cNvPr>
          <p:cNvGrpSpPr/>
          <p:nvPr/>
        </p:nvGrpSpPr>
        <p:grpSpPr>
          <a:xfrm>
            <a:off x="6141056" y="3031866"/>
            <a:ext cx="1517040" cy="983160"/>
            <a:chOff x="6141056" y="3031866"/>
            <a:chExt cx="1517040" cy="983160"/>
          </a:xfrm>
        </p:grpSpPr>
        <mc:AlternateContent xmlns:mc="http://schemas.openxmlformats.org/markup-compatibility/2006">
          <mc:Choice xmlns:p14="http://schemas.microsoft.com/office/powerpoint/2010/main" Requires="p14">
            <p:contentPart p14:bwMode="auto" r:id="rId73">
              <p14:nvContentPartPr>
                <p14:cNvPr id="64" name="Ink 63">
                  <a:extLst>
                    <a:ext uri="{FF2B5EF4-FFF2-40B4-BE49-F238E27FC236}">
                      <a16:creationId xmlns:a16="http://schemas.microsoft.com/office/drawing/2014/main" id="{40189E3D-E220-D30E-E088-B4F7827C093F}"/>
                    </a:ext>
                  </a:extLst>
                </p14:cNvPr>
                <p14:cNvContentPartPr/>
                <p14:nvPr/>
              </p14:nvContentPartPr>
              <p14:xfrm>
                <a:off x="6141056" y="3591306"/>
                <a:ext cx="120600" cy="163440"/>
              </p14:xfrm>
            </p:contentPart>
          </mc:Choice>
          <mc:Fallback>
            <p:pic>
              <p:nvPicPr>
                <p:cNvPr id="64" name="Ink 63">
                  <a:extLst>
                    <a:ext uri="{FF2B5EF4-FFF2-40B4-BE49-F238E27FC236}">
                      <a16:creationId xmlns:a16="http://schemas.microsoft.com/office/drawing/2014/main" id="{40189E3D-E220-D30E-E088-B4F7827C093F}"/>
                    </a:ext>
                  </a:extLst>
                </p:cNvPr>
                <p:cNvPicPr/>
                <p:nvPr/>
              </p:nvPicPr>
              <p:blipFill>
                <a:blip r:embed="rId74"/>
                <a:stretch>
                  <a:fillRect/>
                </a:stretch>
              </p:blipFill>
              <p:spPr>
                <a:xfrm>
                  <a:off x="6132416" y="3582666"/>
                  <a:ext cx="138240" cy="18108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65" name="Ink 64">
                  <a:extLst>
                    <a:ext uri="{FF2B5EF4-FFF2-40B4-BE49-F238E27FC236}">
                      <a16:creationId xmlns:a16="http://schemas.microsoft.com/office/drawing/2014/main" id="{2E60465C-2852-16E8-0EDA-A203895099CF}"/>
                    </a:ext>
                  </a:extLst>
                </p14:cNvPr>
                <p14:cNvContentPartPr/>
                <p14:nvPr/>
              </p14:nvContentPartPr>
              <p14:xfrm>
                <a:off x="6206936" y="3368826"/>
                <a:ext cx="398160" cy="244800"/>
              </p14:xfrm>
            </p:contentPart>
          </mc:Choice>
          <mc:Fallback>
            <p:pic>
              <p:nvPicPr>
                <p:cNvPr id="65" name="Ink 64">
                  <a:extLst>
                    <a:ext uri="{FF2B5EF4-FFF2-40B4-BE49-F238E27FC236}">
                      <a16:creationId xmlns:a16="http://schemas.microsoft.com/office/drawing/2014/main" id="{2E60465C-2852-16E8-0EDA-A203895099CF}"/>
                    </a:ext>
                  </a:extLst>
                </p:cNvPr>
                <p:cNvPicPr/>
                <p:nvPr/>
              </p:nvPicPr>
              <p:blipFill>
                <a:blip r:embed="rId76"/>
                <a:stretch>
                  <a:fillRect/>
                </a:stretch>
              </p:blipFill>
              <p:spPr>
                <a:xfrm>
                  <a:off x="6197936" y="3359826"/>
                  <a:ext cx="41580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66" name="Ink 65">
                  <a:extLst>
                    <a:ext uri="{FF2B5EF4-FFF2-40B4-BE49-F238E27FC236}">
                      <a16:creationId xmlns:a16="http://schemas.microsoft.com/office/drawing/2014/main" id="{B0995C6A-7555-0E1A-3AD3-C112909B8022}"/>
                    </a:ext>
                  </a:extLst>
                </p14:cNvPr>
                <p14:cNvContentPartPr/>
                <p14:nvPr/>
              </p14:nvContentPartPr>
              <p14:xfrm>
                <a:off x="6519776" y="3272346"/>
                <a:ext cx="33480" cy="14400"/>
              </p14:xfrm>
            </p:contentPart>
          </mc:Choice>
          <mc:Fallback>
            <p:pic>
              <p:nvPicPr>
                <p:cNvPr id="66" name="Ink 65">
                  <a:extLst>
                    <a:ext uri="{FF2B5EF4-FFF2-40B4-BE49-F238E27FC236}">
                      <a16:creationId xmlns:a16="http://schemas.microsoft.com/office/drawing/2014/main" id="{B0995C6A-7555-0E1A-3AD3-C112909B8022}"/>
                    </a:ext>
                  </a:extLst>
                </p:cNvPr>
                <p:cNvPicPr/>
                <p:nvPr/>
              </p:nvPicPr>
              <p:blipFill>
                <a:blip r:embed="rId78"/>
                <a:stretch>
                  <a:fillRect/>
                </a:stretch>
              </p:blipFill>
              <p:spPr>
                <a:xfrm>
                  <a:off x="6511136" y="3263346"/>
                  <a:ext cx="5112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67" name="Ink 66">
                  <a:extLst>
                    <a:ext uri="{FF2B5EF4-FFF2-40B4-BE49-F238E27FC236}">
                      <a16:creationId xmlns:a16="http://schemas.microsoft.com/office/drawing/2014/main" id="{79731E5D-3B6B-8948-69F0-C2933F1037A2}"/>
                    </a:ext>
                  </a:extLst>
                </p14:cNvPr>
                <p14:cNvContentPartPr/>
                <p14:nvPr/>
              </p14:nvContentPartPr>
              <p14:xfrm>
                <a:off x="6637496" y="3261546"/>
                <a:ext cx="108360" cy="66240"/>
              </p14:xfrm>
            </p:contentPart>
          </mc:Choice>
          <mc:Fallback>
            <p:pic>
              <p:nvPicPr>
                <p:cNvPr id="67" name="Ink 66">
                  <a:extLst>
                    <a:ext uri="{FF2B5EF4-FFF2-40B4-BE49-F238E27FC236}">
                      <a16:creationId xmlns:a16="http://schemas.microsoft.com/office/drawing/2014/main" id="{79731E5D-3B6B-8948-69F0-C2933F1037A2}"/>
                    </a:ext>
                  </a:extLst>
                </p:cNvPr>
                <p:cNvPicPr/>
                <p:nvPr/>
              </p:nvPicPr>
              <p:blipFill>
                <a:blip r:embed="rId80"/>
                <a:stretch>
                  <a:fillRect/>
                </a:stretch>
              </p:blipFill>
              <p:spPr>
                <a:xfrm>
                  <a:off x="6628856" y="3252546"/>
                  <a:ext cx="12600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68" name="Ink 67">
                  <a:extLst>
                    <a:ext uri="{FF2B5EF4-FFF2-40B4-BE49-F238E27FC236}">
                      <a16:creationId xmlns:a16="http://schemas.microsoft.com/office/drawing/2014/main" id="{B9B91D17-46F4-11EB-DF56-693FA1360E5C}"/>
                    </a:ext>
                  </a:extLst>
                </p14:cNvPr>
                <p14:cNvContentPartPr/>
                <p14:nvPr/>
              </p14:nvContentPartPr>
              <p14:xfrm>
                <a:off x="6251216" y="3802986"/>
                <a:ext cx="159840" cy="212040"/>
              </p14:xfrm>
            </p:contentPart>
          </mc:Choice>
          <mc:Fallback>
            <p:pic>
              <p:nvPicPr>
                <p:cNvPr id="68" name="Ink 67">
                  <a:extLst>
                    <a:ext uri="{FF2B5EF4-FFF2-40B4-BE49-F238E27FC236}">
                      <a16:creationId xmlns:a16="http://schemas.microsoft.com/office/drawing/2014/main" id="{B9B91D17-46F4-11EB-DF56-693FA1360E5C}"/>
                    </a:ext>
                  </a:extLst>
                </p:cNvPr>
                <p:cNvPicPr/>
                <p:nvPr/>
              </p:nvPicPr>
              <p:blipFill>
                <a:blip r:embed="rId82"/>
                <a:stretch>
                  <a:fillRect/>
                </a:stretch>
              </p:blipFill>
              <p:spPr>
                <a:xfrm>
                  <a:off x="6242216" y="3793986"/>
                  <a:ext cx="177480" cy="229680"/>
                </a:xfrm>
                <a:prstGeom prst="rect">
                  <a:avLst/>
                </a:prstGeom>
              </p:spPr>
            </p:pic>
          </mc:Fallback>
        </mc:AlternateContent>
        <mc:AlternateContent xmlns:mc="http://schemas.openxmlformats.org/markup-compatibility/2006">
          <mc:Choice xmlns:p14="http://schemas.microsoft.com/office/powerpoint/2010/main" Requires="p14">
            <p:contentPart p14:bwMode="auto" r:id="rId83">
              <p14:nvContentPartPr>
                <p14:cNvPr id="69" name="Ink 68">
                  <a:extLst>
                    <a:ext uri="{FF2B5EF4-FFF2-40B4-BE49-F238E27FC236}">
                      <a16:creationId xmlns:a16="http://schemas.microsoft.com/office/drawing/2014/main" id="{C4F061F1-92C8-60BC-B43D-49CAB14ACD6A}"/>
                    </a:ext>
                  </a:extLst>
                </p14:cNvPr>
                <p14:cNvContentPartPr/>
                <p14:nvPr/>
              </p14:nvContentPartPr>
              <p14:xfrm>
                <a:off x="6449216" y="3710466"/>
                <a:ext cx="201600" cy="196920"/>
              </p14:xfrm>
            </p:contentPart>
          </mc:Choice>
          <mc:Fallback>
            <p:pic>
              <p:nvPicPr>
                <p:cNvPr id="69" name="Ink 68">
                  <a:extLst>
                    <a:ext uri="{FF2B5EF4-FFF2-40B4-BE49-F238E27FC236}">
                      <a16:creationId xmlns:a16="http://schemas.microsoft.com/office/drawing/2014/main" id="{C4F061F1-92C8-60BC-B43D-49CAB14ACD6A}"/>
                    </a:ext>
                  </a:extLst>
                </p:cNvPr>
                <p:cNvPicPr/>
                <p:nvPr/>
              </p:nvPicPr>
              <p:blipFill>
                <a:blip r:embed="rId84"/>
                <a:stretch>
                  <a:fillRect/>
                </a:stretch>
              </p:blipFill>
              <p:spPr>
                <a:xfrm>
                  <a:off x="6440216" y="3701826"/>
                  <a:ext cx="219240" cy="214560"/>
                </a:xfrm>
                <a:prstGeom prst="rect">
                  <a:avLst/>
                </a:prstGeom>
              </p:spPr>
            </p:pic>
          </mc:Fallback>
        </mc:AlternateContent>
        <mc:AlternateContent xmlns:mc="http://schemas.openxmlformats.org/markup-compatibility/2006">
          <mc:Choice xmlns:p14="http://schemas.microsoft.com/office/powerpoint/2010/main" Requires="p14">
            <p:contentPart p14:bwMode="auto" r:id="rId85">
              <p14:nvContentPartPr>
                <p14:cNvPr id="70" name="Ink 69">
                  <a:extLst>
                    <a:ext uri="{FF2B5EF4-FFF2-40B4-BE49-F238E27FC236}">
                      <a16:creationId xmlns:a16="http://schemas.microsoft.com/office/drawing/2014/main" id="{BF44E556-5A20-C266-4D6B-71F5723B2154}"/>
                    </a:ext>
                  </a:extLst>
                </p14:cNvPr>
                <p14:cNvContentPartPr/>
                <p14:nvPr/>
              </p14:nvContentPartPr>
              <p14:xfrm>
                <a:off x="6688976" y="3521106"/>
                <a:ext cx="259920" cy="223200"/>
              </p14:xfrm>
            </p:contentPart>
          </mc:Choice>
          <mc:Fallback>
            <p:pic>
              <p:nvPicPr>
                <p:cNvPr id="70" name="Ink 69">
                  <a:extLst>
                    <a:ext uri="{FF2B5EF4-FFF2-40B4-BE49-F238E27FC236}">
                      <a16:creationId xmlns:a16="http://schemas.microsoft.com/office/drawing/2014/main" id="{BF44E556-5A20-C266-4D6B-71F5723B2154}"/>
                    </a:ext>
                  </a:extLst>
                </p:cNvPr>
                <p:cNvPicPr/>
                <p:nvPr/>
              </p:nvPicPr>
              <p:blipFill>
                <a:blip r:embed="rId86"/>
                <a:stretch>
                  <a:fillRect/>
                </a:stretch>
              </p:blipFill>
              <p:spPr>
                <a:xfrm>
                  <a:off x="6679976" y="3512466"/>
                  <a:ext cx="277560" cy="24084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71" name="Ink 70">
                  <a:extLst>
                    <a:ext uri="{FF2B5EF4-FFF2-40B4-BE49-F238E27FC236}">
                      <a16:creationId xmlns:a16="http://schemas.microsoft.com/office/drawing/2014/main" id="{91993882-7D27-8375-8B7B-DB47071BFE7C}"/>
                    </a:ext>
                  </a:extLst>
                </p14:cNvPr>
                <p14:cNvContentPartPr/>
                <p14:nvPr/>
              </p14:nvContentPartPr>
              <p14:xfrm>
                <a:off x="6870416" y="3444426"/>
                <a:ext cx="28080" cy="14760"/>
              </p14:xfrm>
            </p:contentPart>
          </mc:Choice>
          <mc:Fallback>
            <p:pic>
              <p:nvPicPr>
                <p:cNvPr id="71" name="Ink 70">
                  <a:extLst>
                    <a:ext uri="{FF2B5EF4-FFF2-40B4-BE49-F238E27FC236}">
                      <a16:creationId xmlns:a16="http://schemas.microsoft.com/office/drawing/2014/main" id="{91993882-7D27-8375-8B7B-DB47071BFE7C}"/>
                    </a:ext>
                  </a:extLst>
                </p:cNvPr>
                <p:cNvPicPr/>
                <p:nvPr/>
              </p:nvPicPr>
              <p:blipFill>
                <a:blip r:embed="rId88"/>
                <a:stretch>
                  <a:fillRect/>
                </a:stretch>
              </p:blipFill>
              <p:spPr>
                <a:xfrm>
                  <a:off x="6861776" y="3435426"/>
                  <a:ext cx="4572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73" name="Ink 72">
                  <a:extLst>
                    <a:ext uri="{FF2B5EF4-FFF2-40B4-BE49-F238E27FC236}">
                      <a16:creationId xmlns:a16="http://schemas.microsoft.com/office/drawing/2014/main" id="{7957AB0E-2E59-AA1E-B3BA-7FE2053AA6F2}"/>
                    </a:ext>
                  </a:extLst>
                </p14:cNvPr>
                <p14:cNvContentPartPr/>
                <p14:nvPr/>
              </p14:nvContentPartPr>
              <p14:xfrm>
                <a:off x="6975176" y="3122946"/>
                <a:ext cx="250560" cy="399240"/>
              </p14:xfrm>
            </p:contentPart>
          </mc:Choice>
          <mc:Fallback>
            <p:pic>
              <p:nvPicPr>
                <p:cNvPr id="73" name="Ink 72">
                  <a:extLst>
                    <a:ext uri="{FF2B5EF4-FFF2-40B4-BE49-F238E27FC236}">
                      <a16:creationId xmlns:a16="http://schemas.microsoft.com/office/drawing/2014/main" id="{7957AB0E-2E59-AA1E-B3BA-7FE2053AA6F2}"/>
                    </a:ext>
                  </a:extLst>
                </p:cNvPr>
                <p:cNvPicPr/>
                <p:nvPr/>
              </p:nvPicPr>
              <p:blipFill>
                <a:blip r:embed="rId90"/>
                <a:stretch>
                  <a:fillRect/>
                </a:stretch>
              </p:blipFill>
              <p:spPr>
                <a:xfrm>
                  <a:off x="6966176" y="3114306"/>
                  <a:ext cx="268200" cy="416880"/>
                </a:xfrm>
                <a:prstGeom prst="rect">
                  <a:avLst/>
                </a:prstGeom>
              </p:spPr>
            </p:pic>
          </mc:Fallback>
        </mc:AlternateContent>
        <mc:AlternateContent xmlns:mc="http://schemas.openxmlformats.org/markup-compatibility/2006">
          <mc:Choice xmlns:p14="http://schemas.microsoft.com/office/powerpoint/2010/main" Requires="p14">
            <p:contentPart p14:bwMode="auto" r:id="rId91">
              <p14:nvContentPartPr>
                <p14:cNvPr id="74" name="Ink 73">
                  <a:extLst>
                    <a:ext uri="{FF2B5EF4-FFF2-40B4-BE49-F238E27FC236}">
                      <a16:creationId xmlns:a16="http://schemas.microsoft.com/office/drawing/2014/main" id="{14D68542-1D4B-983A-90D4-9AFB592DA4EC}"/>
                    </a:ext>
                  </a:extLst>
                </p14:cNvPr>
                <p14:cNvContentPartPr/>
                <p14:nvPr/>
              </p14:nvContentPartPr>
              <p14:xfrm>
                <a:off x="7205576" y="3160026"/>
                <a:ext cx="96840" cy="154800"/>
              </p14:xfrm>
            </p:contentPart>
          </mc:Choice>
          <mc:Fallback>
            <p:pic>
              <p:nvPicPr>
                <p:cNvPr id="74" name="Ink 73">
                  <a:extLst>
                    <a:ext uri="{FF2B5EF4-FFF2-40B4-BE49-F238E27FC236}">
                      <a16:creationId xmlns:a16="http://schemas.microsoft.com/office/drawing/2014/main" id="{14D68542-1D4B-983A-90D4-9AFB592DA4EC}"/>
                    </a:ext>
                  </a:extLst>
                </p:cNvPr>
                <p:cNvPicPr/>
                <p:nvPr/>
              </p:nvPicPr>
              <p:blipFill>
                <a:blip r:embed="rId92"/>
                <a:stretch>
                  <a:fillRect/>
                </a:stretch>
              </p:blipFill>
              <p:spPr>
                <a:xfrm>
                  <a:off x="7196936" y="3151026"/>
                  <a:ext cx="114480" cy="172440"/>
                </a:xfrm>
                <a:prstGeom prst="rect">
                  <a:avLst/>
                </a:prstGeom>
              </p:spPr>
            </p:pic>
          </mc:Fallback>
        </mc:AlternateContent>
        <mc:AlternateContent xmlns:mc="http://schemas.openxmlformats.org/markup-compatibility/2006">
          <mc:Choice xmlns:p14="http://schemas.microsoft.com/office/powerpoint/2010/main" Requires="p14">
            <p:contentPart p14:bwMode="auto" r:id="rId93">
              <p14:nvContentPartPr>
                <p14:cNvPr id="75" name="Ink 74">
                  <a:extLst>
                    <a:ext uri="{FF2B5EF4-FFF2-40B4-BE49-F238E27FC236}">
                      <a16:creationId xmlns:a16="http://schemas.microsoft.com/office/drawing/2014/main" id="{FC009BA2-5365-C08E-7DC9-56FC29EF3D3D}"/>
                    </a:ext>
                  </a:extLst>
                </p14:cNvPr>
                <p14:cNvContentPartPr/>
                <p14:nvPr/>
              </p14:nvContentPartPr>
              <p14:xfrm>
                <a:off x="7345256" y="3107466"/>
                <a:ext cx="193680" cy="140760"/>
              </p14:xfrm>
            </p:contentPart>
          </mc:Choice>
          <mc:Fallback>
            <p:pic>
              <p:nvPicPr>
                <p:cNvPr id="75" name="Ink 74">
                  <a:extLst>
                    <a:ext uri="{FF2B5EF4-FFF2-40B4-BE49-F238E27FC236}">
                      <a16:creationId xmlns:a16="http://schemas.microsoft.com/office/drawing/2014/main" id="{FC009BA2-5365-C08E-7DC9-56FC29EF3D3D}"/>
                    </a:ext>
                  </a:extLst>
                </p:cNvPr>
                <p:cNvPicPr/>
                <p:nvPr/>
              </p:nvPicPr>
              <p:blipFill>
                <a:blip r:embed="rId94"/>
                <a:stretch>
                  <a:fillRect/>
                </a:stretch>
              </p:blipFill>
              <p:spPr>
                <a:xfrm>
                  <a:off x="7336256" y="3098466"/>
                  <a:ext cx="211320" cy="158400"/>
                </a:xfrm>
                <a:prstGeom prst="rect">
                  <a:avLst/>
                </a:prstGeom>
              </p:spPr>
            </p:pic>
          </mc:Fallback>
        </mc:AlternateContent>
        <mc:AlternateContent xmlns:mc="http://schemas.openxmlformats.org/markup-compatibility/2006">
          <mc:Choice xmlns:p14="http://schemas.microsoft.com/office/powerpoint/2010/main" Requires="p14">
            <p:contentPart p14:bwMode="auto" r:id="rId95">
              <p14:nvContentPartPr>
                <p14:cNvPr id="76" name="Ink 75">
                  <a:extLst>
                    <a:ext uri="{FF2B5EF4-FFF2-40B4-BE49-F238E27FC236}">
                      <a16:creationId xmlns:a16="http://schemas.microsoft.com/office/drawing/2014/main" id="{E56EF2B5-3804-BB97-6819-8E642FD7D7AA}"/>
                    </a:ext>
                  </a:extLst>
                </p14:cNvPr>
                <p14:cNvContentPartPr/>
                <p14:nvPr/>
              </p14:nvContentPartPr>
              <p14:xfrm>
                <a:off x="7641536" y="3031866"/>
                <a:ext cx="16560" cy="20880"/>
              </p14:xfrm>
            </p:contentPart>
          </mc:Choice>
          <mc:Fallback>
            <p:pic>
              <p:nvPicPr>
                <p:cNvPr id="76" name="Ink 75">
                  <a:extLst>
                    <a:ext uri="{FF2B5EF4-FFF2-40B4-BE49-F238E27FC236}">
                      <a16:creationId xmlns:a16="http://schemas.microsoft.com/office/drawing/2014/main" id="{E56EF2B5-3804-BB97-6819-8E642FD7D7AA}"/>
                    </a:ext>
                  </a:extLst>
                </p:cNvPr>
                <p:cNvPicPr/>
                <p:nvPr/>
              </p:nvPicPr>
              <p:blipFill>
                <a:blip r:embed="rId96"/>
                <a:stretch>
                  <a:fillRect/>
                </a:stretch>
              </p:blipFill>
              <p:spPr>
                <a:xfrm>
                  <a:off x="7632896" y="3023226"/>
                  <a:ext cx="34200" cy="38520"/>
                </a:xfrm>
                <a:prstGeom prst="rect">
                  <a:avLst/>
                </a:prstGeom>
              </p:spPr>
            </p:pic>
          </mc:Fallback>
        </mc:AlternateContent>
      </p:grpSp>
      <p:grpSp>
        <p:nvGrpSpPr>
          <p:cNvPr id="81" name="Group 80">
            <a:extLst>
              <a:ext uri="{FF2B5EF4-FFF2-40B4-BE49-F238E27FC236}">
                <a16:creationId xmlns:a16="http://schemas.microsoft.com/office/drawing/2014/main" id="{3FECA1B5-6DDB-5DD8-CB58-44E6DC44746B}"/>
              </a:ext>
            </a:extLst>
          </p:cNvPr>
          <p:cNvGrpSpPr/>
          <p:nvPr/>
        </p:nvGrpSpPr>
        <p:grpSpPr>
          <a:xfrm>
            <a:off x="427496" y="6175386"/>
            <a:ext cx="376200" cy="443160"/>
            <a:chOff x="427496" y="6175386"/>
            <a:chExt cx="376200" cy="443160"/>
          </a:xfrm>
        </p:grpSpPr>
        <mc:AlternateContent xmlns:mc="http://schemas.openxmlformats.org/markup-compatibility/2006">
          <mc:Choice xmlns:p14="http://schemas.microsoft.com/office/powerpoint/2010/main" Requires="p14">
            <p:contentPart p14:bwMode="auto" r:id="rId97">
              <p14:nvContentPartPr>
                <p14:cNvPr id="78" name="Ink 77">
                  <a:extLst>
                    <a:ext uri="{FF2B5EF4-FFF2-40B4-BE49-F238E27FC236}">
                      <a16:creationId xmlns:a16="http://schemas.microsoft.com/office/drawing/2014/main" id="{A81A42D6-37CD-1923-48AB-B701F22CDBB5}"/>
                    </a:ext>
                  </a:extLst>
                </p14:cNvPr>
                <p14:cNvContentPartPr/>
                <p14:nvPr/>
              </p14:nvContentPartPr>
              <p14:xfrm>
                <a:off x="427496" y="6400386"/>
                <a:ext cx="48600" cy="218160"/>
              </p14:xfrm>
            </p:contentPart>
          </mc:Choice>
          <mc:Fallback>
            <p:pic>
              <p:nvPicPr>
                <p:cNvPr id="78" name="Ink 77">
                  <a:extLst>
                    <a:ext uri="{FF2B5EF4-FFF2-40B4-BE49-F238E27FC236}">
                      <a16:creationId xmlns:a16="http://schemas.microsoft.com/office/drawing/2014/main" id="{A81A42D6-37CD-1923-48AB-B701F22CDBB5}"/>
                    </a:ext>
                  </a:extLst>
                </p:cNvPr>
                <p:cNvPicPr/>
                <p:nvPr/>
              </p:nvPicPr>
              <p:blipFill>
                <a:blip r:embed="rId98"/>
                <a:stretch>
                  <a:fillRect/>
                </a:stretch>
              </p:blipFill>
              <p:spPr>
                <a:xfrm>
                  <a:off x="418496" y="6391746"/>
                  <a:ext cx="66240" cy="23580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79" name="Ink 78">
                  <a:extLst>
                    <a:ext uri="{FF2B5EF4-FFF2-40B4-BE49-F238E27FC236}">
                      <a16:creationId xmlns:a16="http://schemas.microsoft.com/office/drawing/2014/main" id="{BF2F3263-C858-ED0A-20A5-913D7F203ADD}"/>
                    </a:ext>
                  </a:extLst>
                </p14:cNvPr>
                <p14:cNvContentPartPr/>
                <p14:nvPr/>
              </p14:nvContentPartPr>
              <p14:xfrm>
                <a:off x="543416" y="6305706"/>
                <a:ext cx="91440" cy="158040"/>
              </p14:xfrm>
            </p:contentPart>
          </mc:Choice>
          <mc:Fallback>
            <p:pic>
              <p:nvPicPr>
                <p:cNvPr id="79" name="Ink 78">
                  <a:extLst>
                    <a:ext uri="{FF2B5EF4-FFF2-40B4-BE49-F238E27FC236}">
                      <a16:creationId xmlns:a16="http://schemas.microsoft.com/office/drawing/2014/main" id="{BF2F3263-C858-ED0A-20A5-913D7F203ADD}"/>
                    </a:ext>
                  </a:extLst>
                </p:cNvPr>
                <p:cNvPicPr/>
                <p:nvPr/>
              </p:nvPicPr>
              <p:blipFill>
                <a:blip r:embed="rId100"/>
                <a:stretch>
                  <a:fillRect/>
                </a:stretch>
              </p:blipFill>
              <p:spPr>
                <a:xfrm>
                  <a:off x="534776" y="6296706"/>
                  <a:ext cx="10908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80" name="Ink 79">
                  <a:extLst>
                    <a:ext uri="{FF2B5EF4-FFF2-40B4-BE49-F238E27FC236}">
                      <a16:creationId xmlns:a16="http://schemas.microsoft.com/office/drawing/2014/main" id="{2654E4CC-30D9-1A73-9D04-04317AB32B31}"/>
                    </a:ext>
                  </a:extLst>
                </p14:cNvPr>
                <p14:cNvContentPartPr/>
                <p14:nvPr/>
              </p14:nvContentPartPr>
              <p14:xfrm>
                <a:off x="666896" y="6175386"/>
                <a:ext cx="136800" cy="187560"/>
              </p14:xfrm>
            </p:contentPart>
          </mc:Choice>
          <mc:Fallback>
            <p:pic>
              <p:nvPicPr>
                <p:cNvPr id="80" name="Ink 79">
                  <a:extLst>
                    <a:ext uri="{FF2B5EF4-FFF2-40B4-BE49-F238E27FC236}">
                      <a16:creationId xmlns:a16="http://schemas.microsoft.com/office/drawing/2014/main" id="{2654E4CC-30D9-1A73-9D04-04317AB32B31}"/>
                    </a:ext>
                  </a:extLst>
                </p:cNvPr>
                <p:cNvPicPr/>
                <p:nvPr/>
              </p:nvPicPr>
              <p:blipFill>
                <a:blip r:embed="rId102"/>
                <a:stretch>
                  <a:fillRect/>
                </a:stretch>
              </p:blipFill>
              <p:spPr>
                <a:xfrm>
                  <a:off x="658256" y="6166386"/>
                  <a:ext cx="154440" cy="205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3">
            <p14:nvContentPartPr>
              <p14:cNvPr id="82" name="Ink 81">
                <a:extLst>
                  <a:ext uri="{FF2B5EF4-FFF2-40B4-BE49-F238E27FC236}">
                    <a16:creationId xmlns:a16="http://schemas.microsoft.com/office/drawing/2014/main" id="{CB883451-346F-1FBB-8916-BBA7446AEC10}"/>
                  </a:ext>
                </a:extLst>
              </p14:cNvPr>
              <p14:cNvContentPartPr/>
              <p14:nvPr/>
            </p14:nvContentPartPr>
            <p14:xfrm>
              <a:off x="185216" y="3556386"/>
              <a:ext cx="63720" cy="164880"/>
            </p14:xfrm>
          </p:contentPart>
        </mc:Choice>
        <mc:Fallback>
          <p:pic>
            <p:nvPicPr>
              <p:cNvPr id="82" name="Ink 81">
                <a:extLst>
                  <a:ext uri="{FF2B5EF4-FFF2-40B4-BE49-F238E27FC236}">
                    <a16:creationId xmlns:a16="http://schemas.microsoft.com/office/drawing/2014/main" id="{CB883451-346F-1FBB-8916-BBA7446AEC10}"/>
                  </a:ext>
                </a:extLst>
              </p:cNvPr>
              <p:cNvPicPr/>
              <p:nvPr/>
            </p:nvPicPr>
            <p:blipFill>
              <a:blip r:embed="rId104"/>
              <a:stretch>
                <a:fillRect/>
              </a:stretch>
            </p:blipFill>
            <p:spPr>
              <a:xfrm>
                <a:off x="176576" y="3547746"/>
                <a:ext cx="81360" cy="182520"/>
              </a:xfrm>
              <a:prstGeom prst="rect">
                <a:avLst/>
              </a:prstGeom>
            </p:spPr>
          </p:pic>
        </mc:Fallback>
      </mc:AlternateContent>
      <p:grpSp>
        <p:nvGrpSpPr>
          <p:cNvPr id="102" name="Group 101">
            <a:extLst>
              <a:ext uri="{FF2B5EF4-FFF2-40B4-BE49-F238E27FC236}">
                <a16:creationId xmlns:a16="http://schemas.microsoft.com/office/drawing/2014/main" id="{B92265B4-DCC5-D7F7-D3FA-4CA1729FC709}"/>
              </a:ext>
            </a:extLst>
          </p:cNvPr>
          <p:cNvGrpSpPr/>
          <p:nvPr/>
        </p:nvGrpSpPr>
        <p:grpSpPr>
          <a:xfrm>
            <a:off x="9784256" y="2329866"/>
            <a:ext cx="605160" cy="489240"/>
            <a:chOff x="9784256" y="2329866"/>
            <a:chExt cx="605160" cy="489240"/>
          </a:xfrm>
        </p:grpSpPr>
        <mc:AlternateContent xmlns:mc="http://schemas.openxmlformats.org/markup-compatibility/2006">
          <mc:Choice xmlns:p14="http://schemas.microsoft.com/office/powerpoint/2010/main" Requires="p14">
            <p:contentPart p14:bwMode="auto" r:id="rId105">
              <p14:nvContentPartPr>
                <p14:cNvPr id="100" name="Ink 99">
                  <a:extLst>
                    <a:ext uri="{FF2B5EF4-FFF2-40B4-BE49-F238E27FC236}">
                      <a16:creationId xmlns:a16="http://schemas.microsoft.com/office/drawing/2014/main" id="{E0B5F5B1-CAD5-F4B8-764B-61A5CA8A9D1A}"/>
                    </a:ext>
                  </a:extLst>
                </p14:cNvPr>
                <p14:cNvContentPartPr/>
                <p14:nvPr/>
              </p14:nvContentPartPr>
              <p14:xfrm>
                <a:off x="9862376" y="2358306"/>
                <a:ext cx="527040" cy="460800"/>
              </p14:xfrm>
            </p:contentPart>
          </mc:Choice>
          <mc:Fallback>
            <p:pic>
              <p:nvPicPr>
                <p:cNvPr id="100" name="Ink 99">
                  <a:extLst>
                    <a:ext uri="{FF2B5EF4-FFF2-40B4-BE49-F238E27FC236}">
                      <a16:creationId xmlns:a16="http://schemas.microsoft.com/office/drawing/2014/main" id="{E0B5F5B1-CAD5-F4B8-764B-61A5CA8A9D1A}"/>
                    </a:ext>
                  </a:extLst>
                </p:cNvPr>
                <p:cNvPicPr/>
                <p:nvPr/>
              </p:nvPicPr>
              <p:blipFill>
                <a:blip r:embed="rId106"/>
                <a:stretch>
                  <a:fillRect/>
                </a:stretch>
              </p:blipFill>
              <p:spPr>
                <a:xfrm>
                  <a:off x="9853376" y="2349306"/>
                  <a:ext cx="544680" cy="47844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101" name="Ink 100">
                  <a:extLst>
                    <a:ext uri="{FF2B5EF4-FFF2-40B4-BE49-F238E27FC236}">
                      <a16:creationId xmlns:a16="http://schemas.microsoft.com/office/drawing/2014/main" id="{3F4CFDA5-70A5-BBF7-C23B-8FF6DF541B99}"/>
                    </a:ext>
                  </a:extLst>
                </p14:cNvPr>
                <p14:cNvContentPartPr/>
                <p14:nvPr/>
              </p14:nvContentPartPr>
              <p14:xfrm>
                <a:off x="9784256" y="2329866"/>
                <a:ext cx="160200" cy="122760"/>
              </p14:xfrm>
            </p:contentPart>
          </mc:Choice>
          <mc:Fallback>
            <p:pic>
              <p:nvPicPr>
                <p:cNvPr id="101" name="Ink 100">
                  <a:extLst>
                    <a:ext uri="{FF2B5EF4-FFF2-40B4-BE49-F238E27FC236}">
                      <a16:creationId xmlns:a16="http://schemas.microsoft.com/office/drawing/2014/main" id="{3F4CFDA5-70A5-BBF7-C23B-8FF6DF541B99}"/>
                    </a:ext>
                  </a:extLst>
                </p:cNvPr>
                <p:cNvPicPr/>
                <p:nvPr/>
              </p:nvPicPr>
              <p:blipFill>
                <a:blip r:embed="rId108"/>
                <a:stretch>
                  <a:fillRect/>
                </a:stretch>
              </p:blipFill>
              <p:spPr>
                <a:xfrm>
                  <a:off x="9775256" y="2320866"/>
                  <a:ext cx="177840" cy="140400"/>
                </a:xfrm>
                <a:prstGeom prst="rect">
                  <a:avLst/>
                </a:prstGeom>
              </p:spPr>
            </p:pic>
          </mc:Fallback>
        </mc:AlternateContent>
      </p:grpSp>
      <p:grpSp>
        <p:nvGrpSpPr>
          <p:cNvPr id="109" name="Group 108">
            <a:extLst>
              <a:ext uri="{FF2B5EF4-FFF2-40B4-BE49-F238E27FC236}">
                <a16:creationId xmlns:a16="http://schemas.microsoft.com/office/drawing/2014/main" id="{16EB6BE1-08EA-224F-E451-C83EFC76F663}"/>
              </a:ext>
            </a:extLst>
          </p:cNvPr>
          <p:cNvGrpSpPr/>
          <p:nvPr/>
        </p:nvGrpSpPr>
        <p:grpSpPr>
          <a:xfrm>
            <a:off x="9904856" y="3011706"/>
            <a:ext cx="336240" cy="352080"/>
            <a:chOff x="9904856" y="3011706"/>
            <a:chExt cx="336240" cy="352080"/>
          </a:xfrm>
        </p:grpSpPr>
        <mc:AlternateContent xmlns:mc="http://schemas.openxmlformats.org/markup-compatibility/2006">
          <mc:Choice xmlns:p14="http://schemas.microsoft.com/office/powerpoint/2010/main" Requires="p14">
            <p:contentPart p14:bwMode="auto" r:id="rId109">
              <p14:nvContentPartPr>
                <p14:cNvPr id="103" name="Ink 102">
                  <a:extLst>
                    <a:ext uri="{FF2B5EF4-FFF2-40B4-BE49-F238E27FC236}">
                      <a16:creationId xmlns:a16="http://schemas.microsoft.com/office/drawing/2014/main" id="{A0A8918A-2D0E-2F99-55B3-2F5EABD2CC23}"/>
                    </a:ext>
                  </a:extLst>
                </p14:cNvPr>
                <p14:cNvContentPartPr/>
                <p14:nvPr/>
              </p14:nvContentPartPr>
              <p14:xfrm>
                <a:off x="10140296" y="3011706"/>
                <a:ext cx="33480" cy="85320"/>
              </p14:xfrm>
            </p:contentPart>
          </mc:Choice>
          <mc:Fallback>
            <p:pic>
              <p:nvPicPr>
                <p:cNvPr id="103" name="Ink 102">
                  <a:extLst>
                    <a:ext uri="{FF2B5EF4-FFF2-40B4-BE49-F238E27FC236}">
                      <a16:creationId xmlns:a16="http://schemas.microsoft.com/office/drawing/2014/main" id="{A0A8918A-2D0E-2F99-55B3-2F5EABD2CC23}"/>
                    </a:ext>
                  </a:extLst>
                </p:cNvPr>
                <p:cNvPicPr/>
                <p:nvPr/>
              </p:nvPicPr>
              <p:blipFill>
                <a:blip r:embed="rId110"/>
                <a:stretch>
                  <a:fillRect/>
                </a:stretch>
              </p:blipFill>
              <p:spPr>
                <a:xfrm>
                  <a:off x="10131656" y="3002706"/>
                  <a:ext cx="5112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104" name="Ink 103">
                  <a:extLst>
                    <a:ext uri="{FF2B5EF4-FFF2-40B4-BE49-F238E27FC236}">
                      <a16:creationId xmlns:a16="http://schemas.microsoft.com/office/drawing/2014/main" id="{403DDEE8-7B97-1270-1D5C-F5205092ABAD}"/>
                    </a:ext>
                  </a:extLst>
                </p14:cNvPr>
                <p14:cNvContentPartPr/>
                <p14:nvPr/>
              </p14:nvContentPartPr>
              <p14:xfrm>
                <a:off x="10156496" y="3185946"/>
                <a:ext cx="14400" cy="82440"/>
              </p14:xfrm>
            </p:contentPart>
          </mc:Choice>
          <mc:Fallback>
            <p:pic>
              <p:nvPicPr>
                <p:cNvPr id="104" name="Ink 103">
                  <a:extLst>
                    <a:ext uri="{FF2B5EF4-FFF2-40B4-BE49-F238E27FC236}">
                      <a16:creationId xmlns:a16="http://schemas.microsoft.com/office/drawing/2014/main" id="{403DDEE8-7B97-1270-1D5C-F5205092ABAD}"/>
                    </a:ext>
                  </a:extLst>
                </p:cNvPr>
                <p:cNvPicPr/>
                <p:nvPr/>
              </p:nvPicPr>
              <p:blipFill>
                <a:blip r:embed="rId112"/>
                <a:stretch>
                  <a:fillRect/>
                </a:stretch>
              </p:blipFill>
              <p:spPr>
                <a:xfrm>
                  <a:off x="10147856" y="3176946"/>
                  <a:ext cx="3204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105" name="Ink 104">
                  <a:extLst>
                    <a:ext uri="{FF2B5EF4-FFF2-40B4-BE49-F238E27FC236}">
                      <a16:creationId xmlns:a16="http://schemas.microsoft.com/office/drawing/2014/main" id="{F8CEA583-A29B-4F6B-B014-CDE71ED069AE}"/>
                    </a:ext>
                  </a:extLst>
                </p14:cNvPr>
                <p14:cNvContentPartPr/>
                <p14:nvPr/>
              </p14:nvContentPartPr>
              <p14:xfrm>
                <a:off x="10191056" y="3171906"/>
                <a:ext cx="50040" cy="91080"/>
              </p14:xfrm>
            </p:contentPart>
          </mc:Choice>
          <mc:Fallback>
            <p:pic>
              <p:nvPicPr>
                <p:cNvPr id="105" name="Ink 104">
                  <a:extLst>
                    <a:ext uri="{FF2B5EF4-FFF2-40B4-BE49-F238E27FC236}">
                      <a16:creationId xmlns:a16="http://schemas.microsoft.com/office/drawing/2014/main" id="{F8CEA583-A29B-4F6B-B014-CDE71ED069AE}"/>
                    </a:ext>
                  </a:extLst>
                </p:cNvPr>
                <p:cNvPicPr/>
                <p:nvPr/>
              </p:nvPicPr>
              <p:blipFill>
                <a:blip r:embed="rId114"/>
                <a:stretch>
                  <a:fillRect/>
                </a:stretch>
              </p:blipFill>
              <p:spPr>
                <a:xfrm>
                  <a:off x="10182056" y="3162906"/>
                  <a:ext cx="6768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106" name="Ink 105">
                  <a:extLst>
                    <a:ext uri="{FF2B5EF4-FFF2-40B4-BE49-F238E27FC236}">
                      <a16:creationId xmlns:a16="http://schemas.microsoft.com/office/drawing/2014/main" id="{CAC0B715-3195-F049-1FB4-34DD8E718798}"/>
                    </a:ext>
                  </a:extLst>
                </p14:cNvPr>
                <p14:cNvContentPartPr/>
                <p14:nvPr/>
              </p14:nvContentPartPr>
              <p14:xfrm>
                <a:off x="9972896" y="3019266"/>
                <a:ext cx="21240" cy="107640"/>
              </p14:xfrm>
            </p:contentPart>
          </mc:Choice>
          <mc:Fallback>
            <p:pic>
              <p:nvPicPr>
                <p:cNvPr id="106" name="Ink 105">
                  <a:extLst>
                    <a:ext uri="{FF2B5EF4-FFF2-40B4-BE49-F238E27FC236}">
                      <a16:creationId xmlns:a16="http://schemas.microsoft.com/office/drawing/2014/main" id="{CAC0B715-3195-F049-1FB4-34DD8E718798}"/>
                    </a:ext>
                  </a:extLst>
                </p:cNvPr>
                <p:cNvPicPr/>
                <p:nvPr/>
              </p:nvPicPr>
              <p:blipFill>
                <a:blip r:embed="rId116"/>
                <a:stretch>
                  <a:fillRect/>
                </a:stretch>
              </p:blipFill>
              <p:spPr>
                <a:xfrm>
                  <a:off x="9963896" y="3010626"/>
                  <a:ext cx="38880"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107" name="Ink 106">
                  <a:extLst>
                    <a:ext uri="{FF2B5EF4-FFF2-40B4-BE49-F238E27FC236}">
                      <a16:creationId xmlns:a16="http://schemas.microsoft.com/office/drawing/2014/main" id="{403B2B42-08E9-AB6B-5489-5F92EF3C312E}"/>
                    </a:ext>
                  </a:extLst>
                </p14:cNvPr>
                <p14:cNvContentPartPr/>
                <p14:nvPr/>
              </p14:nvContentPartPr>
              <p14:xfrm>
                <a:off x="9904856" y="3294666"/>
                <a:ext cx="14760" cy="68040"/>
              </p14:xfrm>
            </p:contentPart>
          </mc:Choice>
          <mc:Fallback>
            <p:pic>
              <p:nvPicPr>
                <p:cNvPr id="107" name="Ink 106">
                  <a:extLst>
                    <a:ext uri="{FF2B5EF4-FFF2-40B4-BE49-F238E27FC236}">
                      <a16:creationId xmlns:a16="http://schemas.microsoft.com/office/drawing/2014/main" id="{403B2B42-08E9-AB6B-5489-5F92EF3C312E}"/>
                    </a:ext>
                  </a:extLst>
                </p:cNvPr>
                <p:cNvPicPr/>
                <p:nvPr/>
              </p:nvPicPr>
              <p:blipFill>
                <a:blip r:embed="rId118"/>
                <a:stretch>
                  <a:fillRect/>
                </a:stretch>
              </p:blipFill>
              <p:spPr>
                <a:xfrm>
                  <a:off x="9895856" y="3285666"/>
                  <a:ext cx="3240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108" name="Ink 107">
                  <a:extLst>
                    <a:ext uri="{FF2B5EF4-FFF2-40B4-BE49-F238E27FC236}">
                      <a16:creationId xmlns:a16="http://schemas.microsoft.com/office/drawing/2014/main" id="{B23A425B-5020-46F3-EFC2-1DF7107C9404}"/>
                    </a:ext>
                  </a:extLst>
                </p14:cNvPr>
                <p14:cNvContentPartPr/>
                <p14:nvPr/>
              </p14:nvContentPartPr>
              <p14:xfrm>
                <a:off x="9931496" y="3262986"/>
                <a:ext cx="78840" cy="100800"/>
              </p14:xfrm>
            </p:contentPart>
          </mc:Choice>
          <mc:Fallback>
            <p:pic>
              <p:nvPicPr>
                <p:cNvPr id="108" name="Ink 107">
                  <a:extLst>
                    <a:ext uri="{FF2B5EF4-FFF2-40B4-BE49-F238E27FC236}">
                      <a16:creationId xmlns:a16="http://schemas.microsoft.com/office/drawing/2014/main" id="{B23A425B-5020-46F3-EFC2-1DF7107C9404}"/>
                    </a:ext>
                  </a:extLst>
                </p:cNvPr>
                <p:cNvPicPr/>
                <p:nvPr/>
              </p:nvPicPr>
              <p:blipFill>
                <a:blip r:embed="rId120"/>
                <a:stretch>
                  <a:fillRect/>
                </a:stretch>
              </p:blipFill>
              <p:spPr>
                <a:xfrm>
                  <a:off x="9922496" y="3254346"/>
                  <a:ext cx="96480" cy="118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1">
            <p14:nvContentPartPr>
              <p14:cNvPr id="110" name="Ink 109">
                <a:extLst>
                  <a:ext uri="{FF2B5EF4-FFF2-40B4-BE49-F238E27FC236}">
                    <a16:creationId xmlns:a16="http://schemas.microsoft.com/office/drawing/2014/main" id="{EF0E24F9-71DA-6880-FDDB-80112A97752A}"/>
                  </a:ext>
                </a:extLst>
              </p14:cNvPr>
              <p14:cNvContentPartPr/>
              <p14:nvPr/>
            </p14:nvContentPartPr>
            <p14:xfrm>
              <a:off x="9960296" y="3629826"/>
              <a:ext cx="388440" cy="459720"/>
            </p14:xfrm>
          </p:contentPart>
        </mc:Choice>
        <mc:Fallback>
          <p:pic>
            <p:nvPicPr>
              <p:cNvPr id="110" name="Ink 109">
                <a:extLst>
                  <a:ext uri="{FF2B5EF4-FFF2-40B4-BE49-F238E27FC236}">
                    <a16:creationId xmlns:a16="http://schemas.microsoft.com/office/drawing/2014/main" id="{EF0E24F9-71DA-6880-FDDB-80112A97752A}"/>
                  </a:ext>
                </a:extLst>
              </p:cNvPr>
              <p:cNvPicPr/>
              <p:nvPr/>
            </p:nvPicPr>
            <p:blipFill>
              <a:blip r:embed="rId122"/>
              <a:stretch>
                <a:fillRect/>
              </a:stretch>
            </p:blipFill>
            <p:spPr>
              <a:xfrm>
                <a:off x="9951656" y="3621186"/>
                <a:ext cx="406080" cy="477360"/>
              </a:xfrm>
              <a:prstGeom prst="rect">
                <a:avLst/>
              </a:prstGeom>
            </p:spPr>
          </p:pic>
        </mc:Fallback>
      </mc:AlternateContent>
      <p:grpSp>
        <p:nvGrpSpPr>
          <p:cNvPr id="117" name="Group 116">
            <a:extLst>
              <a:ext uri="{FF2B5EF4-FFF2-40B4-BE49-F238E27FC236}">
                <a16:creationId xmlns:a16="http://schemas.microsoft.com/office/drawing/2014/main" id="{A8F73C1E-F642-ACDD-1866-AA89FB334062}"/>
              </a:ext>
            </a:extLst>
          </p:cNvPr>
          <p:cNvGrpSpPr/>
          <p:nvPr/>
        </p:nvGrpSpPr>
        <p:grpSpPr>
          <a:xfrm>
            <a:off x="9931856" y="4284306"/>
            <a:ext cx="306360" cy="377640"/>
            <a:chOff x="9931856" y="4284306"/>
            <a:chExt cx="306360" cy="377640"/>
          </a:xfrm>
        </p:grpSpPr>
        <mc:AlternateContent xmlns:mc="http://schemas.openxmlformats.org/markup-compatibility/2006">
          <mc:Choice xmlns:p14="http://schemas.microsoft.com/office/powerpoint/2010/main" Requires="p14">
            <p:contentPart p14:bwMode="auto" r:id="rId123">
              <p14:nvContentPartPr>
                <p14:cNvPr id="111" name="Ink 110">
                  <a:extLst>
                    <a:ext uri="{FF2B5EF4-FFF2-40B4-BE49-F238E27FC236}">
                      <a16:creationId xmlns:a16="http://schemas.microsoft.com/office/drawing/2014/main" id="{14FD9F84-A6F6-AA5A-1BC7-4CDA7473D963}"/>
                    </a:ext>
                  </a:extLst>
                </p14:cNvPr>
                <p14:cNvContentPartPr/>
                <p14:nvPr/>
              </p14:nvContentPartPr>
              <p14:xfrm>
                <a:off x="10141376" y="4294746"/>
                <a:ext cx="32040" cy="93240"/>
              </p14:xfrm>
            </p:contentPart>
          </mc:Choice>
          <mc:Fallback>
            <p:pic>
              <p:nvPicPr>
                <p:cNvPr id="111" name="Ink 110">
                  <a:extLst>
                    <a:ext uri="{FF2B5EF4-FFF2-40B4-BE49-F238E27FC236}">
                      <a16:creationId xmlns:a16="http://schemas.microsoft.com/office/drawing/2014/main" id="{14FD9F84-A6F6-AA5A-1BC7-4CDA7473D963}"/>
                    </a:ext>
                  </a:extLst>
                </p:cNvPr>
                <p:cNvPicPr/>
                <p:nvPr/>
              </p:nvPicPr>
              <p:blipFill>
                <a:blip r:embed="rId124"/>
                <a:stretch>
                  <a:fillRect/>
                </a:stretch>
              </p:blipFill>
              <p:spPr>
                <a:xfrm>
                  <a:off x="10132376" y="4285746"/>
                  <a:ext cx="49680" cy="110880"/>
                </a:xfrm>
                <a:prstGeom prst="rect">
                  <a:avLst/>
                </a:prstGeom>
              </p:spPr>
            </p:pic>
          </mc:Fallback>
        </mc:AlternateContent>
        <mc:AlternateContent xmlns:mc="http://schemas.openxmlformats.org/markup-compatibility/2006">
          <mc:Choice xmlns:p14="http://schemas.microsoft.com/office/powerpoint/2010/main" Requires="p14">
            <p:contentPart p14:bwMode="auto" r:id="rId125">
              <p14:nvContentPartPr>
                <p14:cNvPr id="112" name="Ink 111">
                  <a:extLst>
                    <a:ext uri="{FF2B5EF4-FFF2-40B4-BE49-F238E27FC236}">
                      <a16:creationId xmlns:a16="http://schemas.microsoft.com/office/drawing/2014/main" id="{4CED634F-2E16-E598-6C41-498C675BC746}"/>
                    </a:ext>
                  </a:extLst>
                </p14:cNvPr>
                <p14:cNvContentPartPr/>
                <p14:nvPr/>
              </p14:nvContentPartPr>
              <p14:xfrm>
                <a:off x="10175936" y="4461786"/>
                <a:ext cx="11880" cy="77760"/>
              </p14:xfrm>
            </p:contentPart>
          </mc:Choice>
          <mc:Fallback>
            <p:pic>
              <p:nvPicPr>
                <p:cNvPr id="112" name="Ink 111">
                  <a:extLst>
                    <a:ext uri="{FF2B5EF4-FFF2-40B4-BE49-F238E27FC236}">
                      <a16:creationId xmlns:a16="http://schemas.microsoft.com/office/drawing/2014/main" id="{4CED634F-2E16-E598-6C41-498C675BC746}"/>
                    </a:ext>
                  </a:extLst>
                </p:cNvPr>
                <p:cNvPicPr/>
                <p:nvPr/>
              </p:nvPicPr>
              <p:blipFill>
                <a:blip r:embed="rId126"/>
                <a:stretch>
                  <a:fillRect/>
                </a:stretch>
              </p:blipFill>
              <p:spPr>
                <a:xfrm>
                  <a:off x="10166936" y="4453146"/>
                  <a:ext cx="2952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27">
              <p14:nvContentPartPr>
                <p14:cNvPr id="113" name="Ink 112">
                  <a:extLst>
                    <a:ext uri="{FF2B5EF4-FFF2-40B4-BE49-F238E27FC236}">
                      <a16:creationId xmlns:a16="http://schemas.microsoft.com/office/drawing/2014/main" id="{87320E72-9A1F-4984-72AA-F97882E2D09F}"/>
                    </a:ext>
                  </a:extLst>
                </p14:cNvPr>
                <p14:cNvContentPartPr/>
                <p14:nvPr/>
              </p14:nvContentPartPr>
              <p14:xfrm>
                <a:off x="10189616" y="4459626"/>
                <a:ext cx="48600" cy="69120"/>
              </p14:xfrm>
            </p:contentPart>
          </mc:Choice>
          <mc:Fallback>
            <p:pic>
              <p:nvPicPr>
                <p:cNvPr id="113" name="Ink 112">
                  <a:extLst>
                    <a:ext uri="{FF2B5EF4-FFF2-40B4-BE49-F238E27FC236}">
                      <a16:creationId xmlns:a16="http://schemas.microsoft.com/office/drawing/2014/main" id="{87320E72-9A1F-4984-72AA-F97882E2D09F}"/>
                    </a:ext>
                  </a:extLst>
                </p:cNvPr>
                <p:cNvPicPr/>
                <p:nvPr/>
              </p:nvPicPr>
              <p:blipFill>
                <a:blip r:embed="rId128"/>
                <a:stretch>
                  <a:fillRect/>
                </a:stretch>
              </p:blipFill>
              <p:spPr>
                <a:xfrm>
                  <a:off x="10180976" y="4450626"/>
                  <a:ext cx="66240" cy="86760"/>
                </a:xfrm>
                <a:prstGeom prst="rect">
                  <a:avLst/>
                </a:prstGeom>
              </p:spPr>
            </p:pic>
          </mc:Fallback>
        </mc:AlternateContent>
        <mc:AlternateContent xmlns:mc="http://schemas.openxmlformats.org/markup-compatibility/2006">
          <mc:Choice xmlns:p14="http://schemas.microsoft.com/office/powerpoint/2010/main" Requires="p14">
            <p:contentPart p14:bwMode="auto" r:id="rId129">
              <p14:nvContentPartPr>
                <p14:cNvPr id="114" name="Ink 113">
                  <a:extLst>
                    <a:ext uri="{FF2B5EF4-FFF2-40B4-BE49-F238E27FC236}">
                      <a16:creationId xmlns:a16="http://schemas.microsoft.com/office/drawing/2014/main" id="{F8C32A0C-912D-3FE2-9D0A-11CB6DA253D2}"/>
                    </a:ext>
                  </a:extLst>
                </p14:cNvPr>
                <p14:cNvContentPartPr/>
                <p14:nvPr/>
              </p14:nvContentPartPr>
              <p14:xfrm>
                <a:off x="10000616" y="4284306"/>
                <a:ext cx="8280" cy="109080"/>
              </p14:xfrm>
            </p:contentPart>
          </mc:Choice>
          <mc:Fallback>
            <p:pic>
              <p:nvPicPr>
                <p:cNvPr id="114" name="Ink 113">
                  <a:extLst>
                    <a:ext uri="{FF2B5EF4-FFF2-40B4-BE49-F238E27FC236}">
                      <a16:creationId xmlns:a16="http://schemas.microsoft.com/office/drawing/2014/main" id="{F8C32A0C-912D-3FE2-9D0A-11CB6DA253D2}"/>
                    </a:ext>
                  </a:extLst>
                </p:cNvPr>
                <p:cNvPicPr/>
                <p:nvPr/>
              </p:nvPicPr>
              <p:blipFill>
                <a:blip r:embed="rId130"/>
                <a:stretch>
                  <a:fillRect/>
                </a:stretch>
              </p:blipFill>
              <p:spPr>
                <a:xfrm>
                  <a:off x="9991976" y="4275306"/>
                  <a:ext cx="25920" cy="126720"/>
                </a:xfrm>
                <a:prstGeom prst="rect">
                  <a:avLst/>
                </a:prstGeom>
              </p:spPr>
            </p:pic>
          </mc:Fallback>
        </mc:AlternateContent>
        <mc:AlternateContent xmlns:mc="http://schemas.openxmlformats.org/markup-compatibility/2006">
          <mc:Choice xmlns:p14="http://schemas.microsoft.com/office/powerpoint/2010/main" Requires="p14">
            <p:contentPart p14:bwMode="auto" r:id="rId131">
              <p14:nvContentPartPr>
                <p14:cNvPr id="115" name="Ink 114">
                  <a:extLst>
                    <a:ext uri="{FF2B5EF4-FFF2-40B4-BE49-F238E27FC236}">
                      <a16:creationId xmlns:a16="http://schemas.microsoft.com/office/drawing/2014/main" id="{8713324B-5699-A841-0EFD-E3F9F32071BF}"/>
                    </a:ext>
                  </a:extLst>
                </p14:cNvPr>
                <p14:cNvContentPartPr/>
                <p14:nvPr/>
              </p14:nvContentPartPr>
              <p14:xfrm>
                <a:off x="9931856" y="4539546"/>
                <a:ext cx="151560" cy="122400"/>
              </p14:xfrm>
            </p:contentPart>
          </mc:Choice>
          <mc:Fallback>
            <p:pic>
              <p:nvPicPr>
                <p:cNvPr id="115" name="Ink 114">
                  <a:extLst>
                    <a:ext uri="{FF2B5EF4-FFF2-40B4-BE49-F238E27FC236}">
                      <a16:creationId xmlns:a16="http://schemas.microsoft.com/office/drawing/2014/main" id="{8713324B-5699-A841-0EFD-E3F9F32071BF}"/>
                    </a:ext>
                  </a:extLst>
                </p:cNvPr>
                <p:cNvPicPr/>
                <p:nvPr/>
              </p:nvPicPr>
              <p:blipFill>
                <a:blip r:embed="rId132"/>
                <a:stretch>
                  <a:fillRect/>
                </a:stretch>
              </p:blipFill>
              <p:spPr>
                <a:xfrm>
                  <a:off x="9922856" y="4530546"/>
                  <a:ext cx="169200" cy="1400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3">
            <p14:nvContentPartPr>
              <p14:cNvPr id="116" name="Ink 115">
                <a:extLst>
                  <a:ext uri="{FF2B5EF4-FFF2-40B4-BE49-F238E27FC236}">
                    <a16:creationId xmlns:a16="http://schemas.microsoft.com/office/drawing/2014/main" id="{B01B99F5-BB45-578A-FA69-ED5E7B5B7E37}"/>
                  </a:ext>
                </a:extLst>
              </p14:cNvPr>
              <p14:cNvContentPartPr/>
              <p14:nvPr/>
            </p14:nvContentPartPr>
            <p14:xfrm>
              <a:off x="9817376" y="4960746"/>
              <a:ext cx="479160" cy="465840"/>
            </p14:xfrm>
          </p:contentPart>
        </mc:Choice>
        <mc:Fallback>
          <p:pic>
            <p:nvPicPr>
              <p:cNvPr id="116" name="Ink 115">
                <a:extLst>
                  <a:ext uri="{FF2B5EF4-FFF2-40B4-BE49-F238E27FC236}">
                    <a16:creationId xmlns:a16="http://schemas.microsoft.com/office/drawing/2014/main" id="{B01B99F5-BB45-578A-FA69-ED5E7B5B7E37}"/>
                  </a:ext>
                </a:extLst>
              </p:cNvPr>
              <p:cNvPicPr/>
              <p:nvPr/>
            </p:nvPicPr>
            <p:blipFill>
              <a:blip r:embed="rId134"/>
              <a:stretch>
                <a:fillRect/>
              </a:stretch>
            </p:blipFill>
            <p:spPr>
              <a:xfrm>
                <a:off x="9808376" y="4951746"/>
                <a:ext cx="496800" cy="483480"/>
              </a:xfrm>
              <a:prstGeom prst="rect">
                <a:avLst/>
              </a:prstGeom>
            </p:spPr>
          </p:pic>
        </mc:Fallback>
      </mc:AlternateContent>
      <p:grpSp>
        <p:nvGrpSpPr>
          <p:cNvPr id="129" name="Group 128">
            <a:extLst>
              <a:ext uri="{FF2B5EF4-FFF2-40B4-BE49-F238E27FC236}">
                <a16:creationId xmlns:a16="http://schemas.microsoft.com/office/drawing/2014/main" id="{8D41ACE3-4FFC-336B-151A-CBE0168930D0}"/>
              </a:ext>
            </a:extLst>
          </p:cNvPr>
          <p:cNvGrpSpPr/>
          <p:nvPr/>
        </p:nvGrpSpPr>
        <p:grpSpPr>
          <a:xfrm>
            <a:off x="9936536" y="5597226"/>
            <a:ext cx="323280" cy="383040"/>
            <a:chOff x="9936536" y="5597226"/>
            <a:chExt cx="323280" cy="383040"/>
          </a:xfrm>
        </p:grpSpPr>
        <mc:AlternateContent xmlns:mc="http://schemas.openxmlformats.org/markup-compatibility/2006">
          <mc:Choice xmlns:p14="http://schemas.microsoft.com/office/powerpoint/2010/main" Requires="p14">
            <p:contentPart p14:bwMode="auto" r:id="rId135">
              <p14:nvContentPartPr>
                <p14:cNvPr id="118" name="Ink 117">
                  <a:extLst>
                    <a:ext uri="{FF2B5EF4-FFF2-40B4-BE49-F238E27FC236}">
                      <a16:creationId xmlns:a16="http://schemas.microsoft.com/office/drawing/2014/main" id="{BD238C7E-5374-BF33-7975-5B4C28ACFB3B}"/>
                    </a:ext>
                  </a:extLst>
                </p14:cNvPr>
                <p14:cNvContentPartPr/>
                <p14:nvPr/>
              </p14:nvContentPartPr>
              <p14:xfrm>
                <a:off x="10143536" y="5612346"/>
                <a:ext cx="71640" cy="123480"/>
              </p14:xfrm>
            </p:contentPart>
          </mc:Choice>
          <mc:Fallback>
            <p:pic>
              <p:nvPicPr>
                <p:cNvPr id="118" name="Ink 117">
                  <a:extLst>
                    <a:ext uri="{FF2B5EF4-FFF2-40B4-BE49-F238E27FC236}">
                      <a16:creationId xmlns:a16="http://schemas.microsoft.com/office/drawing/2014/main" id="{BD238C7E-5374-BF33-7975-5B4C28ACFB3B}"/>
                    </a:ext>
                  </a:extLst>
                </p:cNvPr>
                <p:cNvPicPr/>
                <p:nvPr/>
              </p:nvPicPr>
              <p:blipFill>
                <a:blip r:embed="rId136"/>
                <a:stretch>
                  <a:fillRect/>
                </a:stretch>
              </p:blipFill>
              <p:spPr>
                <a:xfrm>
                  <a:off x="10134896" y="5603706"/>
                  <a:ext cx="8928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137">
              <p14:nvContentPartPr>
                <p14:cNvPr id="119" name="Ink 118">
                  <a:extLst>
                    <a:ext uri="{FF2B5EF4-FFF2-40B4-BE49-F238E27FC236}">
                      <a16:creationId xmlns:a16="http://schemas.microsoft.com/office/drawing/2014/main" id="{F31B998A-61A2-0D4C-0B50-D335A994E2CB}"/>
                    </a:ext>
                  </a:extLst>
                </p14:cNvPr>
                <p14:cNvContentPartPr/>
                <p14:nvPr/>
              </p14:nvContentPartPr>
              <p14:xfrm>
                <a:off x="10157936" y="5803506"/>
                <a:ext cx="101880" cy="95040"/>
              </p14:xfrm>
            </p:contentPart>
          </mc:Choice>
          <mc:Fallback>
            <p:pic>
              <p:nvPicPr>
                <p:cNvPr id="119" name="Ink 118">
                  <a:extLst>
                    <a:ext uri="{FF2B5EF4-FFF2-40B4-BE49-F238E27FC236}">
                      <a16:creationId xmlns:a16="http://schemas.microsoft.com/office/drawing/2014/main" id="{F31B998A-61A2-0D4C-0B50-D335A994E2CB}"/>
                    </a:ext>
                  </a:extLst>
                </p:cNvPr>
                <p:cNvPicPr/>
                <p:nvPr/>
              </p:nvPicPr>
              <p:blipFill>
                <a:blip r:embed="rId138"/>
                <a:stretch>
                  <a:fillRect/>
                </a:stretch>
              </p:blipFill>
              <p:spPr>
                <a:xfrm>
                  <a:off x="10149296" y="5794866"/>
                  <a:ext cx="119520" cy="1126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120" name="Ink 119">
                  <a:extLst>
                    <a:ext uri="{FF2B5EF4-FFF2-40B4-BE49-F238E27FC236}">
                      <a16:creationId xmlns:a16="http://schemas.microsoft.com/office/drawing/2014/main" id="{4A86762E-D78A-A48F-CDF8-EA2E77F11CB6}"/>
                    </a:ext>
                  </a:extLst>
                </p14:cNvPr>
                <p14:cNvContentPartPr/>
                <p14:nvPr/>
              </p14:nvContentPartPr>
              <p14:xfrm>
                <a:off x="9962816" y="5597226"/>
                <a:ext cx="46080" cy="136800"/>
              </p14:xfrm>
            </p:contentPart>
          </mc:Choice>
          <mc:Fallback>
            <p:pic>
              <p:nvPicPr>
                <p:cNvPr id="120" name="Ink 119">
                  <a:extLst>
                    <a:ext uri="{FF2B5EF4-FFF2-40B4-BE49-F238E27FC236}">
                      <a16:creationId xmlns:a16="http://schemas.microsoft.com/office/drawing/2014/main" id="{4A86762E-D78A-A48F-CDF8-EA2E77F11CB6}"/>
                    </a:ext>
                  </a:extLst>
                </p:cNvPr>
                <p:cNvPicPr/>
                <p:nvPr/>
              </p:nvPicPr>
              <p:blipFill>
                <a:blip r:embed="rId140"/>
                <a:stretch>
                  <a:fillRect/>
                </a:stretch>
              </p:blipFill>
              <p:spPr>
                <a:xfrm>
                  <a:off x="9954176" y="5588586"/>
                  <a:ext cx="6372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121" name="Ink 120">
                  <a:extLst>
                    <a:ext uri="{FF2B5EF4-FFF2-40B4-BE49-F238E27FC236}">
                      <a16:creationId xmlns:a16="http://schemas.microsoft.com/office/drawing/2014/main" id="{B1DA2DE2-B8F3-9E75-E6F5-7B2CCF32AC9E}"/>
                    </a:ext>
                  </a:extLst>
                </p14:cNvPr>
                <p14:cNvContentPartPr/>
                <p14:nvPr/>
              </p14:nvContentPartPr>
              <p14:xfrm>
                <a:off x="9936536" y="5828706"/>
                <a:ext cx="137160" cy="151560"/>
              </p14:xfrm>
            </p:contentPart>
          </mc:Choice>
          <mc:Fallback>
            <p:pic>
              <p:nvPicPr>
                <p:cNvPr id="121" name="Ink 120">
                  <a:extLst>
                    <a:ext uri="{FF2B5EF4-FFF2-40B4-BE49-F238E27FC236}">
                      <a16:creationId xmlns:a16="http://schemas.microsoft.com/office/drawing/2014/main" id="{B1DA2DE2-B8F3-9E75-E6F5-7B2CCF32AC9E}"/>
                    </a:ext>
                  </a:extLst>
                </p:cNvPr>
                <p:cNvPicPr/>
                <p:nvPr/>
              </p:nvPicPr>
              <p:blipFill>
                <a:blip r:embed="rId142"/>
                <a:stretch>
                  <a:fillRect/>
                </a:stretch>
              </p:blipFill>
              <p:spPr>
                <a:xfrm>
                  <a:off x="9927896" y="5819706"/>
                  <a:ext cx="154800" cy="1692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3">
            <p14:nvContentPartPr>
              <p14:cNvPr id="122" name="Ink 121">
                <a:extLst>
                  <a:ext uri="{FF2B5EF4-FFF2-40B4-BE49-F238E27FC236}">
                    <a16:creationId xmlns:a16="http://schemas.microsoft.com/office/drawing/2014/main" id="{E3196782-C993-46DF-C59A-C23D75FC6AA5}"/>
                  </a:ext>
                </a:extLst>
              </p14:cNvPr>
              <p14:cNvContentPartPr/>
              <p14:nvPr/>
            </p14:nvContentPartPr>
            <p14:xfrm>
              <a:off x="9747176" y="6121026"/>
              <a:ext cx="598320" cy="434880"/>
            </p14:xfrm>
          </p:contentPart>
        </mc:Choice>
        <mc:Fallback>
          <p:pic>
            <p:nvPicPr>
              <p:cNvPr id="122" name="Ink 121">
                <a:extLst>
                  <a:ext uri="{FF2B5EF4-FFF2-40B4-BE49-F238E27FC236}">
                    <a16:creationId xmlns:a16="http://schemas.microsoft.com/office/drawing/2014/main" id="{E3196782-C993-46DF-C59A-C23D75FC6AA5}"/>
                  </a:ext>
                </a:extLst>
              </p:cNvPr>
              <p:cNvPicPr/>
              <p:nvPr/>
            </p:nvPicPr>
            <p:blipFill>
              <a:blip r:embed="rId144"/>
              <a:stretch>
                <a:fillRect/>
              </a:stretch>
            </p:blipFill>
            <p:spPr>
              <a:xfrm>
                <a:off x="9738536" y="6112386"/>
                <a:ext cx="615960" cy="452520"/>
              </a:xfrm>
              <a:prstGeom prst="rect">
                <a:avLst/>
              </a:prstGeom>
            </p:spPr>
          </p:pic>
        </mc:Fallback>
      </mc:AlternateContent>
      <p:grpSp>
        <p:nvGrpSpPr>
          <p:cNvPr id="128" name="Group 127">
            <a:extLst>
              <a:ext uri="{FF2B5EF4-FFF2-40B4-BE49-F238E27FC236}">
                <a16:creationId xmlns:a16="http://schemas.microsoft.com/office/drawing/2014/main" id="{F0832995-BC54-ED08-5BE6-805ECBCEAF90}"/>
              </a:ext>
            </a:extLst>
          </p:cNvPr>
          <p:cNvGrpSpPr/>
          <p:nvPr/>
        </p:nvGrpSpPr>
        <p:grpSpPr>
          <a:xfrm>
            <a:off x="9974336" y="6740226"/>
            <a:ext cx="349920" cy="298440"/>
            <a:chOff x="9974336" y="6740226"/>
            <a:chExt cx="349920" cy="298440"/>
          </a:xfrm>
        </p:grpSpPr>
        <mc:AlternateContent xmlns:mc="http://schemas.openxmlformats.org/markup-compatibility/2006">
          <mc:Choice xmlns:p14="http://schemas.microsoft.com/office/powerpoint/2010/main" Requires="p14">
            <p:contentPart p14:bwMode="auto" r:id="rId145">
              <p14:nvContentPartPr>
                <p14:cNvPr id="123" name="Ink 122">
                  <a:extLst>
                    <a:ext uri="{FF2B5EF4-FFF2-40B4-BE49-F238E27FC236}">
                      <a16:creationId xmlns:a16="http://schemas.microsoft.com/office/drawing/2014/main" id="{61085641-7DF6-2A81-4ADB-9FCB96E6DE23}"/>
                    </a:ext>
                  </a:extLst>
                </p14:cNvPr>
                <p14:cNvContentPartPr/>
                <p14:nvPr/>
              </p14:nvContentPartPr>
              <p14:xfrm>
                <a:off x="9974336" y="6801426"/>
                <a:ext cx="37800" cy="46080"/>
              </p14:xfrm>
            </p:contentPart>
          </mc:Choice>
          <mc:Fallback>
            <p:pic>
              <p:nvPicPr>
                <p:cNvPr id="123" name="Ink 122">
                  <a:extLst>
                    <a:ext uri="{FF2B5EF4-FFF2-40B4-BE49-F238E27FC236}">
                      <a16:creationId xmlns:a16="http://schemas.microsoft.com/office/drawing/2014/main" id="{61085641-7DF6-2A81-4ADB-9FCB96E6DE23}"/>
                    </a:ext>
                  </a:extLst>
                </p:cNvPr>
                <p:cNvPicPr/>
                <p:nvPr/>
              </p:nvPicPr>
              <p:blipFill>
                <a:blip r:embed="rId146"/>
                <a:stretch>
                  <a:fillRect/>
                </a:stretch>
              </p:blipFill>
              <p:spPr>
                <a:xfrm>
                  <a:off x="9965336" y="6792786"/>
                  <a:ext cx="55440" cy="6372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124" name="Ink 123">
                  <a:extLst>
                    <a:ext uri="{FF2B5EF4-FFF2-40B4-BE49-F238E27FC236}">
                      <a16:creationId xmlns:a16="http://schemas.microsoft.com/office/drawing/2014/main" id="{869DDE4D-4135-ED39-AD14-29BBCE14CF4A}"/>
                    </a:ext>
                  </a:extLst>
                </p14:cNvPr>
                <p14:cNvContentPartPr/>
                <p14:nvPr/>
              </p14:nvContentPartPr>
              <p14:xfrm>
                <a:off x="9986576" y="6958026"/>
                <a:ext cx="118440" cy="77760"/>
              </p14:xfrm>
            </p:contentPart>
          </mc:Choice>
          <mc:Fallback>
            <p:pic>
              <p:nvPicPr>
                <p:cNvPr id="124" name="Ink 123">
                  <a:extLst>
                    <a:ext uri="{FF2B5EF4-FFF2-40B4-BE49-F238E27FC236}">
                      <a16:creationId xmlns:a16="http://schemas.microsoft.com/office/drawing/2014/main" id="{869DDE4D-4135-ED39-AD14-29BBCE14CF4A}"/>
                    </a:ext>
                  </a:extLst>
                </p:cNvPr>
                <p:cNvPicPr/>
                <p:nvPr/>
              </p:nvPicPr>
              <p:blipFill>
                <a:blip r:embed="rId148"/>
                <a:stretch>
                  <a:fillRect/>
                </a:stretch>
              </p:blipFill>
              <p:spPr>
                <a:xfrm>
                  <a:off x="9977936" y="6949026"/>
                  <a:ext cx="136080" cy="9540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25" name="Ink 124">
                  <a:extLst>
                    <a:ext uri="{FF2B5EF4-FFF2-40B4-BE49-F238E27FC236}">
                      <a16:creationId xmlns:a16="http://schemas.microsoft.com/office/drawing/2014/main" id="{77362517-4A6F-1F63-C1F2-D794F338005D}"/>
                    </a:ext>
                  </a:extLst>
                </p14:cNvPr>
                <p14:cNvContentPartPr/>
                <p14:nvPr/>
              </p14:nvContentPartPr>
              <p14:xfrm>
                <a:off x="10193216" y="6740226"/>
                <a:ext cx="7560" cy="89280"/>
              </p14:xfrm>
            </p:contentPart>
          </mc:Choice>
          <mc:Fallback>
            <p:pic>
              <p:nvPicPr>
                <p:cNvPr id="125" name="Ink 124">
                  <a:extLst>
                    <a:ext uri="{FF2B5EF4-FFF2-40B4-BE49-F238E27FC236}">
                      <a16:creationId xmlns:a16="http://schemas.microsoft.com/office/drawing/2014/main" id="{77362517-4A6F-1F63-C1F2-D794F338005D}"/>
                    </a:ext>
                  </a:extLst>
                </p:cNvPr>
                <p:cNvPicPr/>
                <p:nvPr/>
              </p:nvPicPr>
              <p:blipFill>
                <a:blip r:embed="rId150"/>
                <a:stretch>
                  <a:fillRect/>
                </a:stretch>
              </p:blipFill>
              <p:spPr>
                <a:xfrm>
                  <a:off x="10184576" y="6731586"/>
                  <a:ext cx="25200"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26" name="Ink 125">
                  <a:extLst>
                    <a:ext uri="{FF2B5EF4-FFF2-40B4-BE49-F238E27FC236}">
                      <a16:creationId xmlns:a16="http://schemas.microsoft.com/office/drawing/2014/main" id="{3C964D08-2EC7-54C5-4E4E-AA1A489C11EB}"/>
                    </a:ext>
                  </a:extLst>
                </p14:cNvPr>
                <p14:cNvContentPartPr/>
                <p14:nvPr/>
              </p14:nvContentPartPr>
              <p14:xfrm>
                <a:off x="10222376" y="6936066"/>
                <a:ext cx="8640" cy="87840"/>
              </p14:xfrm>
            </p:contentPart>
          </mc:Choice>
          <mc:Fallback>
            <p:pic>
              <p:nvPicPr>
                <p:cNvPr id="126" name="Ink 125">
                  <a:extLst>
                    <a:ext uri="{FF2B5EF4-FFF2-40B4-BE49-F238E27FC236}">
                      <a16:creationId xmlns:a16="http://schemas.microsoft.com/office/drawing/2014/main" id="{3C964D08-2EC7-54C5-4E4E-AA1A489C11EB}"/>
                    </a:ext>
                  </a:extLst>
                </p:cNvPr>
                <p:cNvPicPr/>
                <p:nvPr/>
              </p:nvPicPr>
              <p:blipFill>
                <a:blip r:embed="rId152"/>
                <a:stretch>
                  <a:fillRect/>
                </a:stretch>
              </p:blipFill>
              <p:spPr>
                <a:xfrm>
                  <a:off x="10213376" y="6927066"/>
                  <a:ext cx="26280" cy="10548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27" name="Ink 126">
                  <a:extLst>
                    <a:ext uri="{FF2B5EF4-FFF2-40B4-BE49-F238E27FC236}">
                      <a16:creationId xmlns:a16="http://schemas.microsoft.com/office/drawing/2014/main" id="{80DABE72-295C-020F-9CE8-68FDB877EAED}"/>
                    </a:ext>
                  </a:extLst>
                </p14:cNvPr>
                <p14:cNvContentPartPr/>
                <p14:nvPr/>
              </p14:nvContentPartPr>
              <p14:xfrm>
                <a:off x="10230296" y="6947946"/>
                <a:ext cx="93960" cy="90720"/>
              </p14:xfrm>
            </p:contentPart>
          </mc:Choice>
          <mc:Fallback>
            <p:pic>
              <p:nvPicPr>
                <p:cNvPr id="127" name="Ink 126">
                  <a:extLst>
                    <a:ext uri="{FF2B5EF4-FFF2-40B4-BE49-F238E27FC236}">
                      <a16:creationId xmlns:a16="http://schemas.microsoft.com/office/drawing/2014/main" id="{80DABE72-295C-020F-9CE8-68FDB877EAED}"/>
                    </a:ext>
                  </a:extLst>
                </p:cNvPr>
                <p:cNvPicPr/>
                <p:nvPr/>
              </p:nvPicPr>
              <p:blipFill>
                <a:blip r:embed="rId154"/>
                <a:stretch>
                  <a:fillRect/>
                </a:stretch>
              </p:blipFill>
              <p:spPr>
                <a:xfrm>
                  <a:off x="10221296" y="6938946"/>
                  <a:ext cx="111600" cy="108360"/>
                </a:xfrm>
                <a:prstGeom prst="rect">
                  <a:avLst/>
                </a:prstGeom>
              </p:spPr>
            </p:pic>
          </mc:Fallback>
        </mc:AlternateContent>
      </p:grpSp>
      <p:grpSp>
        <p:nvGrpSpPr>
          <p:cNvPr id="131" name="Group 130">
            <a:extLst>
              <a:ext uri="{FF2B5EF4-FFF2-40B4-BE49-F238E27FC236}">
                <a16:creationId xmlns:a16="http://schemas.microsoft.com/office/drawing/2014/main" id="{AF794C4A-29B1-AAEA-0F75-1FE07E16FFCF}"/>
              </a:ext>
            </a:extLst>
          </p:cNvPr>
          <p:cNvGrpSpPr/>
          <p:nvPr/>
        </p:nvGrpSpPr>
        <p:grpSpPr>
          <a:xfrm>
            <a:off x="11440976" y="1811826"/>
            <a:ext cx="707400" cy="465120"/>
            <a:chOff x="11440976" y="1811826"/>
            <a:chExt cx="707400" cy="465120"/>
          </a:xfrm>
        </p:grpSpPr>
        <mc:AlternateContent xmlns:mc="http://schemas.openxmlformats.org/markup-compatibility/2006">
          <mc:Choice xmlns:p14="http://schemas.microsoft.com/office/powerpoint/2010/main" Requires="p14">
            <p:contentPart p14:bwMode="auto" r:id="rId155">
              <p14:nvContentPartPr>
                <p14:cNvPr id="83" name="Ink 82">
                  <a:extLst>
                    <a:ext uri="{FF2B5EF4-FFF2-40B4-BE49-F238E27FC236}">
                      <a16:creationId xmlns:a16="http://schemas.microsoft.com/office/drawing/2014/main" id="{F207A169-1262-E3EB-C3F4-A6B45BB29DD4}"/>
                    </a:ext>
                  </a:extLst>
                </p14:cNvPr>
                <p14:cNvContentPartPr/>
                <p14:nvPr/>
              </p14:nvContentPartPr>
              <p14:xfrm>
                <a:off x="11440976" y="2041866"/>
                <a:ext cx="273960" cy="235080"/>
              </p14:xfrm>
            </p:contentPart>
          </mc:Choice>
          <mc:Fallback>
            <p:pic>
              <p:nvPicPr>
                <p:cNvPr id="83" name="Ink 82">
                  <a:extLst>
                    <a:ext uri="{FF2B5EF4-FFF2-40B4-BE49-F238E27FC236}">
                      <a16:creationId xmlns:a16="http://schemas.microsoft.com/office/drawing/2014/main" id="{F207A169-1262-E3EB-C3F4-A6B45BB29DD4}"/>
                    </a:ext>
                  </a:extLst>
                </p:cNvPr>
                <p:cNvPicPr/>
                <p:nvPr/>
              </p:nvPicPr>
              <p:blipFill>
                <a:blip r:embed="rId156"/>
                <a:stretch>
                  <a:fillRect/>
                </a:stretch>
              </p:blipFill>
              <p:spPr>
                <a:xfrm>
                  <a:off x="11431976" y="2032866"/>
                  <a:ext cx="291600" cy="25272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84" name="Ink 83">
                  <a:extLst>
                    <a:ext uri="{FF2B5EF4-FFF2-40B4-BE49-F238E27FC236}">
                      <a16:creationId xmlns:a16="http://schemas.microsoft.com/office/drawing/2014/main" id="{AC02DE00-614B-A8EB-E551-3D316737D4B6}"/>
                    </a:ext>
                  </a:extLst>
                </p14:cNvPr>
                <p14:cNvContentPartPr/>
                <p14:nvPr/>
              </p14:nvContentPartPr>
              <p14:xfrm>
                <a:off x="11820776" y="1891386"/>
                <a:ext cx="59040" cy="146520"/>
              </p14:xfrm>
            </p:contentPart>
          </mc:Choice>
          <mc:Fallback>
            <p:pic>
              <p:nvPicPr>
                <p:cNvPr id="84" name="Ink 83">
                  <a:extLst>
                    <a:ext uri="{FF2B5EF4-FFF2-40B4-BE49-F238E27FC236}">
                      <a16:creationId xmlns:a16="http://schemas.microsoft.com/office/drawing/2014/main" id="{AC02DE00-614B-A8EB-E551-3D316737D4B6}"/>
                    </a:ext>
                  </a:extLst>
                </p:cNvPr>
                <p:cNvPicPr/>
                <p:nvPr/>
              </p:nvPicPr>
              <p:blipFill>
                <a:blip r:embed="rId158"/>
                <a:stretch>
                  <a:fillRect/>
                </a:stretch>
              </p:blipFill>
              <p:spPr>
                <a:xfrm>
                  <a:off x="11811776" y="1882386"/>
                  <a:ext cx="76680" cy="164160"/>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85" name="Ink 84">
                  <a:extLst>
                    <a:ext uri="{FF2B5EF4-FFF2-40B4-BE49-F238E27FC236}">
                      <a16:creationId xmlns:a16="http://schemas.microsoft.com/office/drawing/2014/main" id="{ABDE581C-10A9-6228-2B08-E2B87E340CF6}"/>
                    </a:ext>
                  </a:extLst>
                </p14:cNvPr>
                <p14:cNvContentPartPr/>
                <p14:nvPr/>
              </p14:nvContentPartPr>
              <p14:xfrm>
                <a:off x="11831576" y="1811826"/>
                <a:ext cx="122760" cy="83520"/>
              </p14:xfrm>
            </p:contentPart>
          </mc:Choice>
          <mc:Fallback>
            <p:pic>
              <p:nvPicPr>
                <p:cNvPr id="85" name="Ink 84">
                  <a:extLst>
                    <a:ext uri="{FF2B5EF4-FFF2-40B4-BE49-F238E27FC236}">
                      <a16:creationId xmlns:a16="http://schemas.microsoft.com/office/drawing/2014/main" id="{ABDE581C-10A9-6228-2B08-E2B87E340CF6}"/>
                    </a:ext>
                  </a:extLst>
                </p:cNvPr>
                <p:cNvPicPr/>
                <p:nvPr/>
              </p:nvPicPr>
              <p:blipFill>
                <a:blip r:embed="rId160"/>
                <a:stretch>
                  <a:fillRect/>
                </a:stretch>
              </p:blipFill>
              <p:spPr>
                <a:xfrm>
                  <a:off x="11822576" y="1802826"/>
                  <a:ext cx="140400" cy="10116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86" name="Ink 85">
                  <a:extLst>
                    <a:ext uri="{FF2B5EF4-FFF2-40B4-BE49-F238E27FC236}">
                      <a16:creationId xmlns:a16="http://schemas.microsoft.com/office/drawing/2014/main" id="{B7D4E170-AC71-9FC7-683E-7F8B73E28900}"/>
                    </a:ext>
                  </a:extLst>
                </p14:cNvPr>
                <p14:cNvContentPartPr/>
                <p14:nvPr/>
              </p14:nvContentPartPr>
              <p14:xfrm>
                <a:off x="11839496" y="1893906"/>
                <a:ext cx="117000" cy="70920"/>
              </p14:xfrm>
            </p:contentPart>
          </mc:Choice>
          <mc:Fallback>
            <p:pic>
              <p:nvPicPr>
                <p:cNvPr id="86" name="Ink 85">
                  <a:extLst>
                    <a:ext uri="{FF2B5EF4-FFF2-40B4-BE49-F238E27FC236}">
                      <a16:creationId xmlns:a16="http://schemas.microsoft.com/office/drawing/2014/main" id="{B7D4E170-AC71-9FC7-683E-7F8B73E28900}"/>
                    </a:ext>
                  </a:extLst>
                </p:cNvPr>
                <p:cNvPicPr/>
                <p:nvPr/>
              </p:nvPicPr>
              <p:blipFill>
                <a:blip r:embed="rId162"/>
                <a:stretch>
                  <a:fillRect/>
                </a:stretch>
              </p:blipFill>
              <p:spPr>
                <a:xfrm>
                  <a:off x="11830496" y="1884906"/>
                  <a:ext cx="134640" cy="88560"/>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30" name="Ink 129">
                  <a:extLst>
                    <a:ext uri="{FF2B5EF4-FFF2-40B4-BE49-F238E27FC236}">
                      <a16:creationId xmlns:a16="http://schemas.microsoft.com/office/drawing/2014/main" id="{B04BE8B2-4B41-E44A-6F82-6195F416B056}"/>
                    </a:ext>
                  </a:extLst>
                </p14:cNvPr>
                <p14:cNvContentPartPr/>
                <p14:nvPr/>
              </p14:nvContentPartPr>
              <p14:xfrm>
                <a:off x="12015536" y="1960506"/>
                <a:ext cx="132840" cy="96120"/>
              </p14:xfrm>
            </p:contentPart>
          </mc:Choice>
          <mc:Fallback>
            <p:pic>
              <p:nvPicPr>
                <p:cNvPr id="130" name="Ink 129">
                  <a:extLst>
                    <a:ext uri="{FF2B5EF4-FFF2-40B4-BE49-F238E27FC236}">
                      <a16:creationId xmlns:a16="http://schemas.microsoft.com/office/drawing/2014/main" id="{B04BE8B2-4B41-E44A-6F82-6195F416B056}"/>
                    </a:ext>
                  </a:extLst>
                </p:cNvPr>
                <p:cNvPicPr/>
                <p:nvPr/>
              </p:nvPicPr>
              <p:blipFill>
                <a:blip r:embed="rId164"/>
                <a:stretch>
                  <a:fillRect/>
                </a:stretch>
              </p:blipFill>
              <p:spPr>
                <a:xfrm>
                  <a:off x="12006896" y="1951506"/>
                  <a:ext cx="150480" cy="113760"/>
                </a:xfrm>
                <a:prstGeom prst="rect">
                  <a:avLst/>
                </a:prstGeom>
              </p:spPr>
            </p:pic>
          </mc:Fallback>
        </mc:AlternateContent>
      </p:grpSp>
      <p:grpSp>
        <p:nvGrpSpPr>
          <p:cNvPr id="134" name="Group 133">
            <a:extLst>
              <a:ext uri="{FF2B5EF4-FFF2-40B4-BE49-F238E27FC236}">
                <a16:creationId xmlns:a16="http://schemas.microsoft.com/office/drawing/2014/main" id="{FE0BCB77-1DA0-53CD-EDE2-A361193D08AB}"/>
              </a:ext>
            </a:extLst>
          </p:cNvPr>
          <p:cNvGrpSpPr/>
          <p:nvPr/>
        </p:nvGrpSpPr>
        <p:grpSpPr>
          <a:xfrm>
            <a:off x="12043976" y="2839266"/>
            <a:ext cx="579600" cy="434160"/>
            <a:chOff x="12043976" y="2839266"/>
            <a:chExt cx="579600" cy="434160"/>
          </a:xfrm>
        </p:grpSpPr>
        <mc:AlternateContent xmlns:mc="http://schemas.openxmlformats.org/markup-compatibility/2006">
          <mc:Choice xmlns:p14="http://schemas.microsoft.com/office/powerpoint/2010/main" Requires="p14">
            <p:contentPart p14:bwMode="auto" r:id="rId165">
              <p14:nvContentPartPr>
                <p14:cNvPr id="87" name="Ink 86">
                  <a:extLst>
                    <a:ext uri="{FF2B5EF4-FFF2-40B4-BE49-F238E27FC236}">
                      <a16:creationId xmlns:a16="http://schemas.microsoft.com/office/drawing/2014/main" id="{FEBF5E29-3DD2-43BA-5FBA-F40B67E07975}"/>
                    </a:ext>
                  </a:extLst>
                </p14:cNvPr>
                <p14:cNvContentPartPr/>
                <p14:nvPr/>
              </p14:nvContentPartPr>
              <p14:xfrm>
                <a:off x="12043976" y="3117186"/>
                <a:ext cx="183960" cy="156240"/>
              </p14:xfrm>
            </p:contentPart>
          </mc:Choice>
          <mc:Fallback>
            <p:pic>
              <p:nvPicPr>
                <p:cNvPr id="87" name="Ink 86">
                  <a:extLst>
                    <a:ext uri="{FF2B5EF4-FFF2-40B4-BE49-F238E27FC236}">
                      <a16:creationId xmlns:a16="http://schemas.microsoft.com/office/drawing/2014/main" id="{FEBF5E29-3DD2-43BA-5FBA-F40B67E07975}"/>
                    </a:ext>
                  </a:extLst>
                </p:cNvPr>
                <p:cNvPicPr/>
                <p:nvPr/>
              </p:nvPicPr>
              <p:blipFill>
                <a:blip r:embed="rId166"/>
                <a:stretch>
                  <a:fillRect/>
                </a:stretch>
              </p:blipFill>
              <p:spPr>
                <a:xfrm>
                  <a:off x="12035336" y="3108186"/>
                  <a:ext cx="201600" cy="17388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88" name="Ink 87">
                  <a:extLst>
                    <a:ext uri="{FF2B5EF4-FFF2-40B4-BE49-F238E27FC236}">
                      <a16:creationId xmlns:a16="http://schemas.microsoft.com/office/drawing/2014/main" id="{B32F4E98-9B21-00D4-5199-4717AEB16FBC}"/>
                    </a:ext>
                  </a:extLst>
                </p14:cNvPr>
                <p14:cNvContentPartPr/>
                <p14:nvPr/>
              </p14:nvContentPartPr>
              <p14:xfrm>
                <a:off x="12352496" y="2839266"/>
                <a:ext cx="145440" cy="258120"/>
              </p14:xfrm>
            </p:contentPart>
          </mc:Choice>
          <mc:Fallback>
            <p:pic>
              <p:nvPicPr>
                <p:cNvPr id="88" name="Ink 87">
                  <a:extLst>
                    <a:ext uri="{FF2B5EF4-FFF2-40B4-BE49-F238E27FC236}">
                      <a16:creationId xmlns:a16="http://schemas.microsoft.com/office/drawing/2014/main" id="{B32F4E98-9B21-00D4-5199-4717AEB16FBC}"/>
                    </a:ext>
                  </a:extLst>
                </p:cNvPr>
                <p:cNvPicPr/>
                <p:nvPr/>
              </p:nvPicPr>
              <p:blipFill>
                <a:blip r:embed="rId168"/>
                <a:stretch>
                  <a:fillRect/>
                </a:stretch>
              </p:blipFill>
              <p:spPr>
                <a:xfrm>
                  <a:off x="12343856" y="2830626"/>
                  <a:ext cx="163080" cy="27576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89" name="Ink 88">
                  <a:extLst>
                    <a:ext uri="{FF2B5EF4-FFF2-40B4-BE49-F238E27FC236}">
                      <a16:creationId xmlns:a16="http://schemas.microsoft.com/office/drawing/2014/main" id="{086CD87D-54C2-26A3-D6FB-219A51648F01}"/>
                    </a:ext>
                  </a:extLst>
                </p14:cNvPr>
                <p14:cNvContentPartPr/>
                <p14:nvPr/>
              </p14:nvContentPartPr>
              <p14:xfrm>
                <a:off x="12376616" y="2933586"/>
                <a:ext cx="137880" cy="100080"/>
              </p14:xfrm>
            </p:contentPart>
          </mc:Choice>
          <mc:Fallback>
            <p:pic>
              <p:nvPicPr>
                <p:cNvPr id="89" name="Ink 88">
                  <a:extLst>
                    <a:ext uri="{FF2B5EF4-FFF2-40B4-BE49-F238E27FC236}">
                      <a16:creationId xmlns:a16="http://schemas.microsoft.com/office/drawing/2014/main" id="{086CD87D-54C2-26A3-D6FB-219A51648F01}"/>
                    </a:ext>
                  </a:extLst>
                </p:cNvPr>
                <p:cNvPicPr/>
                <p:nvPr/>
              </p:nvPicPr>
              <p:blipFill>
                <a:blip r:embed="rId170"/>
                <a:stretch>
                  <a:fillRect/>
                </a:stretch>
              </p:blipFill>
              <p:spPr>
                <a:xfrm>
                  <a:off x="12367976" y="2924586"/>
                  <a:ext cx="155520" cy="117720"/>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32" name="Ink 131">
                  <a:extLst>
                    <a:ext uri="{FF2B5EF4-FFF2-40B4-BE49-F238E27FC236}">
                      <a16:creationId xmlns:a16="http://schemas.microsoft.com/office/drawing/2014/main" id="{77B02B90-C018-FD62-5A5E-2398F9FF6DB9}"/>
                    </a:ext>
                  </a:extLst>
                </p14:cNvPr>
                <p14:cNvContentPartPr/>
                <p14:nvPr/>
              </p14:nvContentPartPr>
              <p14:xfrm>
                <a:off x="12536816" y="3060306"/>
                <a:ext cx="32400" cy="101160"/>
              </p14:xfrm>
            </p:contentPart>
          </mc:Choice>
          <mc:Fallback>
            <p:pic>
              <p:nvPicPr>
                <p:cNvPr id="132" name="Ink 131">
                  <a:extLst>
                    <a:ext uri="{FF2B5EF4-FFF2-40B4-BE49-F238E27FC236}">
                      <a16:creationId xmlns:a16="http://schemas.microsoft.com/office/drawing/2014/main" id="{77B02B90-C018-FD62-5A5E-2398F9FF6DB9}"/>
                    </a:ext>
                  </a:extLst>
                </p:cNvPr>
                <p:cNvPicPr/>
                <p:nvPr/>
              </p:nvPicPr>
              <p:blipFill>
                <a:blip r:embed="rId172"/>
                <a:stretch>
                  <a:fillRect/>
                </a:stretch>
              </p:blipFill>
              <p:spPr>
                <a:xfrm>
                  <a:off x="12527816" y="3051666"/>
                  <a:ext cx="5004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33" name="Ink 132">
                  <a:extLst>
                    <a:ext uri="{FF2B5EF4-FFF2-40B4-BE49-F238E27FC236}">
                      <a16:creationId xmlns:a16="http://schemas.microsoft.com/office/drawing/2014/main" id="{D72FBB09-8463-AD9B-3BE8-264A2B2BD446}"/>
                    </a:ext>
                  </a:extLst>
                </p14:cNvPr>
                <p14:cNvContentPartPr/>
                <p14:nvPr/>
              </p14:nvContentPartPr>
              <p14:xfrm>
                <a:off x="12494696" y="3033306"/>
                <a:ext cx="128880" cy="72000"/>
              </p14:xfrm>
            </p:contentPart>
          </mc:Choice>
          <mc:Fallback>
            <p:pic>
              <p:nvPicPr>
                <p:cNvPr id="133" name="Ink 132">
                  <a:extLst>
                    <a:ext uri="{FF2B5EF4-FFF2-40B4-BE49-F238E27FC236}">
                      <a16:creationId xmlns:a16="http://schemas.microsoft.com/office/drawing/2014/main" id="{D72FBB09-8463-AD9B-3BE8-264A2B2BD446}"/>
                    </a:ext>
                  </a:extLst>
                </p:cNvPr>
                <p:cNvPicPr/>
                <p:nvPr/>
              </p:nvPicPr>
              <p:blipFill>
                <a:blip r:embed="rId174"/>
                <a:stretch>
                  <a:fillRect/>
                </a:stretch>
              </p:blipFill>
              <p:spPr>
                <a:xfrm>
                  <a:off x="12485696" y="3024306"/>
                  <a:ext cx="146520" cy="89640"/>
                </a:xfrm>
                <a:prstGeom prst="rect">
                  <a:avLst/>
                </a:prstGeom>
              </p:spPr>
            </p:pic>
          </mc:Fallback>
        </mc:AlternateContent>
      </p:grpSp>
      <p:grpSp>
        <p:nvGrpSpPr>
          <p:cNvPr id="137" name="Group 136">
            <a:extLst>
              <a:ext uri="{FF2B5EF4-FFF2-40B4-BE49-F238E27FC236}">
                <a16:creationId xmlns:a16="http://schemas.microsoft.com/office/drawing/2014/main" id="{78355121-7809-F5A9-7998-2BCBFAFE9276}"/>
              </a:ext>
            </a:extLst>
          </p:cNvPr>
          <p:cNvGrpSpPr/>
          <p:nvPr/>
        </p:nvGrpSpPr>
        <p:grpSpPr>
          <a:xfrm>
            <a:off x="11989256" y="4182786"/>
            <a:ext cx="555480" cy="445320"/>
            <a:chOff x="11989256" y="4182786"/>
            <a:chExt cx="555480" cy="445320"/>
          </a:xfrm>
        </p:grpSpPr>
        <mc:AlternateContent xmlns:mc="http://schemas.openxmlformats.org/markup-compatibility/2006">
          <mc:Choice xmlns:p14="http://schemas.microsoft.com/office/powerpoint/2010/main" Requires="p14">
            <p:contentPart p14:bwMode="auto" r:id="rId175">
              <p14:nvContentPartPr>
                <p14:cNvPr id="90" name="Ink 89">
                  <a:extLst>
                    <a:ext uri="{FF2B5EF4-FFF2-40B4-BE49-F238E27FC236}">
                      <a16:creationId xmlns:a16="http://schemas.microsoft.com/office/drawing/2014/main" id="{F3B985B7-CC10-2CA3-4240-F8CA452A5143}"/>
                    </a:ext>
                  </a:extLst>
                </p14:cNvPr>
                <p14:cNvContentPartPr/>
                <p14:nvPr/>
              </p14:nvContentPartPr>
              <p14:xfrm>
                <a:off x="11989256" y="4493106"/>
                <a:ext cx="150840" cy="135000"/>
              </p14:xfrm>
            </p:contentPart>
          </mc:Choice>
          <mc:Fallback>
            <p:pic>
              <p:nvPicPr>
                <p:cNvPr id="90" name="Ink 89">
                  <a:extLst>
                    <a:ext uri="{FF2B5EF4-FFF2-40B4-BE49-F238E27FC236}">
                      <a16:creationId xmlns:a16="http://schemas.microsoft.com/office/drawing/2014/main" id="{F3B985B7-CC10-2CA3-4240-F8CA452A5143}"/>
                    </a:ext>
                  </a:extLst>
                </p:cNvPr>
                <p:cNvPicPr/>
                <p:nvPr/>
              </p:nvPicPr>
              <p:blipFill>
                <a:blip r:embed="rId176"/>
                <a:stretch>
                  <a:fillRect/>
                </a:stretch>
              </p:blipFill>
              <p:spPr>
                <a:xfrm>
                  <a:off x="11980256" y="4484106"/>
                  <a:ext cx="16848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91" name="Ink 90">
                  <a:extLst>
                    <a:ext uri="{FF2B5EF4-FFF2-40B4-BE49-F238E27FC236}">
                      <a16:creationId xmlns:a16="http://schemas.microsoft.com/office/drawing/2014/main" id="{E7588F05-89B9-6624-459C-7ED0C54CE415}"/>
                    </a:ext>
                  </a:extLst>
                </p14:cNvPr>
                <p14:cNvContentPartPr/>
                <p14:nvPr/>
              </p14:nvContentPartPr>
              <p14:xfrm>
                <a:off x="12288416" y="4286466"/>
                <a:ext cx="15120" cy="178200"/>
              </p14:xfrm>
            </p:contentPart>
          </mc:Choice>
          <mc:Fallback>
            <p:pic>
              <p:nvPicPr>
                <p:cNvPr id="91" name="Ink 90">
                  <a:extLst>
                    <a:ext uri="{FF2B5EF4-FFF2-40B4-BE49-F238E27FC236}">
                      <a16:creationId xmlns:a16="http://schemas.microsoft.com/office/drawing/2014/main" id="{E7588F05-89B9-6624-459C-7ED0C54CE415}"/>
                    </a:ext>
                  </a:extLst>
                </p:cNvPr>
                <p:cNvPicPr/>
                <p:nvPr/>
              </p:nvPicPr>
              <p:blipFill>
                <a:blip r:embed="rId178"/>
                <a:stretch>
                  <a:fillRect/>
                </a:stretch>
              </p:blipFill>
              <p:spPr>
                <a:xfrm>
                  <a:off x="12279416" y="4277826"/>
                  <a:ext cx="3276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92" name="Ink 91">
                  <a:extLst>
                    <a:ext uri="{FF2B5EF4-FFF2-40B4-BE49-F238E27FC236}">
                      <a16:creationId xmlns:a16="http://schemas.microsoft.com/office/drawing/2014/main" id="{E957055B-095E-1DE6-F44E-D6321F8F30CE}"/>
                    </a:ext>
                  </a:extLst>
                </p14:cNvPr>
                <p14:cNvContentPartPr/>
                <p14:nvPr/>
              </p14:nvContentPartPr>
              <p14:xfrm>
                <a:off x="12277616" y="4182786"/>
                <a:ext cx="226800" cy="185040"/>
              </p14:xfrm>
            </p:contentPart>
          </mc:Choice>
          <mc:Fallback>
            <p:pic>
              <p:nvPicPr>
                <p:cNvPr id="92" name="Ink 91">
                  <a:extLst>
                    <a:ext uri="{FF2B5EF4-FFF2-40B4-BE49-F238E27FC236}">
                      <a16:creationId xmlns:a16="http://schemas.microsoft.com/office/drawing/2014/main" id="{E957055B-095E-1DE6-F44E-D6321F8F30CE}"/>
                    </a:ext>
                  </a:extLst>
                </p:cNvPr>
                <p:cNvPicPr/>
                <p:nvPr/>
              </p:nvPicPr>
              <p:blipFill>
                <a:blip r:embed="rId180"/>
                <a:stretch>
                  <a:fillRect/>
                </a:stretch>
              </p:blipFill>
              <p:spPr>
                <a:xfrm>
                  <a:off x="12268976" y="4173786"/>
                  <a:ext cx="24444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35" name="Ink 134">
                  <a:extLst>
                    <a:ext uri="{FF2B5EF4-FFF2-40B4-BE49-F238E27FC236}">
                      <a16:creationId xmlns:a16="http://schemas.microsoft.com/office/drawing/2014/main" id="{B611E3E5-D363-2B42-B754-5B3C85143FBE}"/>
                    </a:ext>
                  </a:extLst>
                </p14:cNvPr>
                <p14:cNvContentPartPr/>
                <p14:nvPr/>
              </p14:nvContentPartPr>
              <p14:xfrm>
                <a:off x="12443216" y="4382946"/>
                <a:ext cx="101520" cy="150480"/>
              </p14:xfrm>
            </p:contentPart>
          </mc:Choice>
          <mc:Fallback>
            <p:pic>
              <p:nvPicPr>
                <p:cNvPr id="135" name="Ink 134">
                  <a:extLst>
                    <a:ext uri="{FF2B5EF4-FFF2-40B4-BE49-F238E27FC236}">
                      <a16:creationId xmlns:a16="http://schemas.microsoft.com/office/drawing/2014/main" id="{B611E3E5-D363-2B42-B754-5B3C85143FBE}"/>
                    </a:ext>
                  </a:extLst>
                </p:cNvPr>
                <p:cNvPicPr/>
                <p:nvPr/>
              </p:nvPicPr>
              <p:blipFill>
                <a:blip r:embed="rId182"/>
                <a:stretch>
                  <a:fillRect/>
                </a:stretch>
              </p:blipFill>
              <p:spPr>
                <a:xfrm>
                  <a:off x="12434576" y="4373946"/>
                  <a:ext cx="11916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36" name="Ink 135">
                  <a:extLst>
                    <a:ext uri="{FF2B5EF4-FFF2-40B4-BE49-F238E27FC236}">
                      <a16:creationId xmlns:a16="http://schemas.microsoft.com/office/drawing/2014/main" id="{D68E595C-FF67-D999-C6D1-D158CBF56889}"/>
                    </a:ext>
                  </a:extLst>
                </p14:cNvPr>
                <p14:cNvContentPartPr/>
                <p14:nvPr/>
              </p14:nvContentPartPr>
              <p14:xfrm>
                <a:off x="12477416" y="4456386"/>
                <a:ext cx="52920" cy="42120"/>
              </p14:xfrm>
            </p:contentPart>
          </mc:Choice>
          <mc:Fallback>
            <p:pic>
              <p:nvPicPr>
                <p:cNvPr id="136" name="Ink 135">
                  <a:extLst>
                    <a:ext uri="{FF2B5EF4-FFF2-40B4-BE49-F238E27FC236}">
                      <a16:creationId xmlns:a16="http://schemas.microsoft.com/office/drawing/2014/main" id="{D68E595C-FF67-D999-C6D1-D158CBF56889}"/>
                    </a:ext>
                  </a:extLst>
                </p:cNvPr>
                <p:cNvPicPr/>
                <p:nvPr/>
              </p:nvPicPr>
              <p:blipFill>
                <a:blip r:embed="rId184"/>
                <a:stretch>
                  <a:fillRect/>
                </a:stretch>
              </p:blipFill>
              <p:spPr>
                <a:xfrm>
                  <a:off x="12468776" y="4447386"/>
                  <a:ext cx="70560" cy="59760"/>
                </a:xfrm>
                <a:prstGeom prst="rect">
                  <a:avLst/>
                </a:prstGeom>
              </p:spPr>
            </p:pic>
          </mc:Fallback>
        </mc:AlternateContent>
      </p:grpSp>
      <p:grpSp>
        <p:nvGrpSpPr>
          <p:cNvPr id="139" name="Group 138">
            <a:extLst>
              <a:ext uri="{FF2B5EF4-FFF2-40B4-BE49-F238E27FC236}">
                <a16:creationId xmlns:a16="http://schemas.microsoft.com/office/drawing/2014/main" id="{882148FF-0525-97DB-E90A-4DDD2304FB6A}"/>
              </a:ext>
            </a:extLst>
          </p:cNvPr>
          <p:cNvGrpSpPr/>
          <p:nvPr/>
        </p:nvGrpSpPr>
        <p:grpSpPr>
          <a:xfrm>
            <a:off x="11788016" y="5267826"/>
            <a:ext cx="693720" cy="567360"/>
            <a:chOff x="11788016" y="5267826"/>
            <a:chExt cx="693720" cy="567360"/>
          </a:xfrm>
        </p:grpSpPr>
        <mc:AlternateContent xmlns:mc="http://schemas.openxmlformats.org/markup-compatibility/2006">
          <mc:Choice xmlns:p14="http://schemas.microsoft.com/office/powerpoint/2010/main" Requires="p14">
            <p:contentPart p14:bwMode="auto" r:id="rId185">
              <p14:nvContentPartPr>
                <p14:cNvPr id="93" name="Ink 92">
                  <a:extLst>
                    <a:ext uri="{FF2B5EF4-FFF2-40B4-BE49-F238E27FC236}">
                      <a16:creationId xmlns:a16="http://schemas.microsoft.com/office/drawing/2014/main" id="{14289884-5D7E-A588-ECF2-4BCAFE4F6F29}"/>
                    </a:ext>
                  </a:extLst>
                </p14:cNvPr>
                <p14:cNvContentPartPr/>
                <p14:nvPr/>
              </p14:nvContentPartPr>
              <p14:xfrm>
                <a:off x="11788016" y="5568426"/>
                <a:ext cx="268560" cy="266760"/>
              </p14:xfrm>
            </p:contentPart>
          </mc:Choice>
          <mc:Fallback>
            <p:pic>
              <p:nvPicPr>
                <p:cNvPr id="93" name="Ink 92">
                  <a:extLst>
                    <a:ext uri="{FF2B5EF4-FFF2-40B4-BE49-F238E27FC236}">
                      <a16:creationId xmlns:a16="http://schemas.microsoft.com/office/drawing/2014/main" id="{14289884-5D7E-A588-ECF2-4BCAFE4F6F29}"/>
                    </a:ext>
                  </a:extLst>
                </p:cNvPr>
                <p:cNvPicPr/>
                <p:nvPr/>
              </p:nvPicPr>
              <p:blipFill>
                <a:blip r:embed="rId186"/>
                <a:stretch>
                  <a:fillRect/>
                </a:stretch>
              </p:blipFill>
              <p:spPr>
                <a:xfrm>
                  <a:off x="11779376" y="5559786"/>
                  <a:ext cx="286200"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187">
              <p14:nvContentPartPr>
                <p14:cNvPr id="94" name="Ink 93">
                  <a:extLst>
                    <a:ext uri="{FF2B5EF4-FFF2-40B4-BE49-F238E27FC236}">
                      <a16:creationId xmlns:a16="http://schemas.microsoft.com/office/drawing/2014/main" id="{A66A3763-5871-9B25-CDC0-C595792382CD}"/>
                    </a:ext>
                  </a:extLst>
                </p14:cNvPr>
                <p14:cNvContentPartPr/>
                <p14:nvPr/>
              </p14:nvContentPartPr>
              <p14:xfrm>
                <a:off x="12221096" y="5377626"/>
                <a:ext cx="26280" cy="191880"/>
              </p14:xfrm>
            </p:contentPart>
          </mc:Choice>
          <mc:Fallback>
            <p:pic>
              <p:nvPicPr>
                <p:cNvPr id="94" name="Ink 93">
                  <a:extLst>
                    <a:ext uri="{FF2B5EF4-FFF2-40B4-BE49-F238E27FC236}">
                      <a16:creationId xmlns:a16="http://schemas.microsoft.com/office/drawing/2014/main" id="{A66A3763-5871-9B25-CDC0-C595792382CD}"/>
                    </a:ext>
                  </a:extLst>
                </p:cNvPr>
                <p:cNvPicPr/>
                <p:nvPr/>
              </p:nvPicPr>
              <p:blipFill>
                <a:blip r:embed="rId188"/>
                <a:stretch>
                  <a:fillRect/>
                </a:stretch>
              </p:blipFill>
              <p:spPr>
                <a:xfrm>
                  <a:off x="12212456" y="5368986"/>
                  <a:ext cx="43920" cy="209520"/>
                </a:xfrm>
                <a:prstGeom prst="rect">
                  <a:avLst/>
                </a:prstGeom>
              </p:spPr>
            </p:pic>
          </mc:Fallback>
        </mc:AlternateContent>
        <mc:AlternateContent xmlns:mc="http://schemas.openxmlformats.org/markup-compatibility/2006">
          <mc:Choice xmlns:p14="http://schemas.microsoft.com/office/powerpoint/2010/main" Requires="p14">
            <p:contentPart p14:bwMode="auto" r:id="rId189">
              <p14:nvContentPartPr>
                <p14:cNvPr id="95" name="Ink 94">
                  <a:extLst>
                    <a:ext uri="{FF2B5EF4-FFF2-40B4-BE49-F238E27FC236}">
                      <a16:creationId xmlns:a16="http://schemas.microsoft.com/office/drawing/2014/main" id="{5872862D-1E39-BD78-6605-0FE6F61484FD}"/>
                    </a:ext>
                  </a:extLst>
                </p14:cNvPr>
                <p14:cNvContentPartPr/>
                <p14:nvPr/>
              </p14:nvContentPartPr>
              <p14:xfrm>
                <a:off x="12200936" y="5267826"/>
                <a:ext cx="150120" cy="215280"/>
              </p14:xfrm>
            </p:contentPart>
          </mc:Choice>
          <mc:Fallback>
            <p:pic>
              <p:nvPicPr>
                <p:cNvPr id="95" name="Ink 94">
                  <a:extLst>
                    <a:ext uri="{FF2B5EF4-FFF2-40B4-BE49-F238E27FC236}">
                      <a16:creationId xmlns:a16="http://schemas.microsoft.com/office/drawing/2014/main" id="{5872862D-1E39-BD78-6605-0FE6F61484FD}"/>
                    </a:ext>
                  </a:extLst>
                </p:cNvPr>
                <p:cNvPicPr/>
                <p:nvPr/>
              </p:nvPicPr>
              <p:blipFill>
                <a:blip r:embed="rId190"/>
                <a:stretch>
                  <a:fillRect/>
                </a:stretch>
              </p:blipFill>
              <p:spPr>
                <a:xfrm>
                  <a:off x="12192296" y="5258826"/>
                  <a:ext cx="167760" cy="232920"/>
                </a:xfrm>
                <a:prstGeom prst="rect">
                  <a:avLst/>
                </a:prstGeom>
              </p:spPr>
            </p:pic>
          </mc:Fallback>
        </mc:AlternateContent>
        <mc:AlternateContent xmlns:mc="http://schemas.openxmlformats.org/markup-compatibility/2006">
          <mc:Choice xmlns:p14="http://schemas.microsoft.com/office/powerpoint/2010/main" Requires="p14">
            <p:contentPart p14:bwMode="auto" r:id="rId191">
              <p14:nvContentPartPr>
                <p14:cNvPr id="138" name="Ink 137">
                  <a:extLst>
                    <a:ext uri="{FF2B5EF4-FFF2-40B4-BE49-F238E27FC236}">
                      <a16:creationId xmlns:a16="http://schemas.microsoft.com/office/drawing/2014/main" id="{B0862FE8-F804-13F0-F2CA-F3C6B3AFF5F9}"/>
                    </a:ext>
                  </a:extLst>
                </p14:cNvPr>
                <p14:cNvContentPartPr/>
                <p14:nvPr/>
              </p14:nvContentPartPr>
              <p14:xfrm>
                <a:off x="12359336" y="5517666"/>
                <a:ext cx="122400" cy="116640"/>
              </p14:xfrm>
            </p:contentPart>
          </mc:Choice>
          <mc:Fallback>
            <p:pic>
              <p:nvPicPr>
                <p:cNvPr id="138" name="Ink 137">
                  <a:extLst>
                    <a:ext uri="{FF2B5EF4-FFF2-40B4-BE49-F238E27FC236}">
                      <a16:creationId xmlns:a16="http://schemas.microsoft.com/office/drawing/2014/main" id="{B0862FE8-F804-13F0-F2CA-F3C6B3AFF5F9}"/>
                    </a:ext>
                  </a:extLst>
                </p:cNvPr>
                <p:cNvPicPr/>
                <p:nvPr/>
              </p:nvPicPr>
              <p:blipFill>
                <a:blip r:embed="rId192"/>
                <a:stretch>
                  <a:fillRect/>
                </a:stretch>
              </p:blipFill>
              <p:spPr>
                <a:xfrm>
                  <a:off x="12350336" y="5508666"/>
                  <a:ext cx="140040" cy="134280"/>
                </a:xfrm>
                <a:prstGeom prst="rect">
                  <a:avLst/>
                </a:prstGeom>
              </p:spPr>
            </p:pic>
          </mc:Fallback>
        </mc:AlternateContent>
      </p:grpSp>
      <p:grpSp>
        <p:nvGrpSpPr>
          <p:cNvPr id="143" name="Group 142">
            <a:extLst>
              <a:ext uri="{FF2B5EF4-FFF2-40B4-BE49-F238E27FC236}">
                <a16:creationId xmlns:a16="http://schemas.microsoft.com/office/drawing/2014/main" id="{C1D056E5-E262-4A62-6D9B-9ACE0377FC74}"/>
              </a:ext>
            </a:extLst>
          </p:cNvPr>
          <p:cNvGrpSpPr/>
          <p:nvPr/>
        </p:nvGrpSpPr>
        <p:grpSpPr>
          <a:xfrm>
            <a:off x="8012336" y="3166506"/>
            <a:ext cx="498600" cy="250920"/>
            <a:chOff x="8012336" y="3166506"/>
            <a:chExt cx="498600" cy="250920"/>
          </a:xfrm>
        </p:grpSpPr>
        <mc:AlternateContent xmlns:mc="http://schemas.openxmlformats.org/markup-compatibility/2006">
          <mc:Choice xmlns:p14="http://schemas.microsoft.com/office/powerpoint/2010/main" Requires="p14">
            <p:contentPart p14:bwMode="auto" r:id="rId193">
              <p14:nvContentPartPr>
                <p14:cNvPr id="140" name="Ink 139">
                  <a:extLst>
                    <a:ext uri="{FF2B5EF4-FFF2-40B4-BE49-F238E27FC236}">
                      <a16:creationId xmlns:a16="http://schemas.microsoft.com/office/drawing/2014/main" id="{E27663CC-1D47-7E48-428C-9E7789DD771B}"/>
                    </a:ext>
                  </a:extLst>
                </p14:cNvPr>
                <p14:cNvContentPartPr/>
                <p14:nvPr/>
              </p14:nvContentPartPr>
              <p14:xfrm>
                <a:off x="8012336" y="3282426"/>
                <a:ext cx="117720" cy="135000"/>
              </p14:xfrm>
            </p:contentPart>
          </mc:Choice>
          <mc:Fallback>
            <p:pic>
              <p:nvPicPr>
                <p:cNvPr id="140" name="Ink 139">
                  <a:extLst>
                    <a:ext uri="{FF2B5EF4-FFF2-40B4-BE49-F238E27FC236}">
                      <a16:creationId xmlns:a16="http://schemas.microsoft.com/office/drawing/2014/main" id="{E27663CC-1D47-7E48-428C-9E7789DD771B}"/>
                    </a:ext>
                  </a:extLst>
                </p:cNvPr>
                <p:cNvPicPr/>
                <p:nvPr/>
              </p:nvPicPr>
              <p:blipFill>
                <a:blip r:embed="rId194"/>
                <a:stretch>
                  <a:fillRect/>
                </a:stretch>
              </p:blipFill>
              <p:spPr>
                <a:xfrm>
                  <a:off x="8003696" y="3273786"/>
                  <a:ext cx="13536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195">
              <p14:nvContentPartPr>
                <p14:cNvPr id="141" name="Ink 140">
                  <a:extLst>
                    <a:ext uri="{FF2B5EF4-FFF2-40B4-BE49-F238E27FC236}">
                      <a16:creationId xmlns:a16="http://schemas.microsoft.com/office/drawing/2014/main" id="{53B0B89A-FE60-A02A-C604-2E55190E517E}"/>
                    </a:ext>
                  </a:extLst>
                </p14:cNvPr>
                <p14:cNvContentPartPr/>
                <p14:nvPr/>
              </p14:nvContentPartPr>
              <p14:xfrm>
                <a:off x="8118536" y="3166506"/>
                <a:ext cx="104760" cy="195840"/>
              </p14:xfrm>
            </p:contentPart>
          </mc:Choice>
          <mc:Fallback>
            <p:pic>
              <p:nvPicPr>
                <p:cNvPr id="141" name="Ink 140">
                  <a:extLst>
                    <a:ext uri="{FF2B5EF4-FFF2-40B4-BE49-F238E27FC236}">
                      <a16:creationId xmlns:a16="http://schemas.microsoft.com/office/drawing/2014/main" id="{53B0B89A-FE60-A02A-C604-2E55190E517E}"/>
                    </a:ext>
                  </a:extLst>
                </p:cNvPr>
                <p:cNvPicPr/>
                <p:nvPr/>
              </p:nvPicPr>
              <p:blipFill>
                <a:blip r:embed="rId196"/>
                <a:stretch>
                  <a:fillRect/>
                </a:stretch>
              </p:blipFill>
              <p:spPr>
                <a:xfrm>
                  <a:off x="8109896" y="3157866"/>
                  <a:ext cx="12240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197">
              <p14:nvContentPartPr>
                <p14:cNvPr id="142" name="Ink 141">
                  <a:extLst>
                    <a:ext uri="{FF2B5EF4-FFF2-40B4-BE49-F238E27FC236}">
                      <a16:creationId xmlns:a16="http://schemas.microsoft.com/office/drawing/2014/main" id="{93C8055F-A73B-FF36-0055-87CDF0C9ECA3}"/>
                    </a:ext>
                  </a:extLst>
                </p14:cNvPr>
                <p14:cNvContentPartPr/>
                <p14:nvPr/>
              </p14:nvContentPartPr>
              <p14:xfrm>
                <a:off x="8249576" y="3205746"/>
                <a:ext cx="261360" cy="114480"/>
              </p14:xfrm>
            </p:contentPart>
          </mc:Choice>
          <mc:Fallback>
            <p:pic>
              <p:nvPicPr>
                <p:cNvPr id="142" name="Ink 141">
                  <a:extLst>
                    <a:ext uri="{FF2B5EF4-FFF2-40B4-BE49-F238E27FC236}">
                      <a16:creationId xmlns:a16="http://schemas.microsoft.com/office/drawing/2014/main" id="{93C8055F-A73B-FF36-0055-87CDF0C9ECA3}"/>
                    </a:ext>
                  </a:extLst>
                </p:cNvPr>
                <p:cNvPicPr/>
                <p:nvPr/>
              </p:nvPicPr>
              <p:blipFill>
                <a:blip r:embed="rId198"/>
                <a:stretch>
                  <a:fillRect/>
                </a:stretch>
              </p:blipFill>
              <p:spPr>
                <a:xfrm>
                  <a:off x="8240936" y="3197106"/>
                  <a:ext cx="279000" cy="132120"/>
                </a:xfrm>
                <a:prstGeom prst="rect">
                  <a:avLst/>
                </a:prstGeom>
              </p:spPr>
            </p:pic>
          </mc:Fallback>
        </mc:AlternateContent>
      </p:grpSp>
      <p:grpSp>
        <p:nvGrpSpPr>
          <p:cNvPr id="146" name="Group 145">
            <a:extLst>
              <a:ext uri="{FF2B5EF4-FFF2-40B4-BE49-F238E27FC236}">
                <a16:creationId xmlns:a16="http://schemas.microsoft.com/office/drawing/2014/main" id="{6DCC2471-C31F-706B-083C-C3B95B543269}"/>
              </a:ext>
            </a:extLst>
          </p:cNvPr>
          <p:cNvGrpSpPr/>
          <p:nvPr/>
        </p:nvGrpSpPr>
        <p:grpSpPr>
          <a:xfrm>
            <a:off x="7978496" y="4065426"/>
            <a:ext cx="411480" cy="252720"/>
            <a:chOff x="7978496" y="4065426"/>
            <a:chExt cx="411480" cy="252720"/>
          </a:xfrm>
        </p:grpSpPr>
        <mc:AlternateContent xmlns:mc="http://schemas.openxmlformats.org/markup-compatibility/2006">
          <mc:Choice xmlns:p14="http://schemas.microsoft.com/office/powerpoint/2010/main" Requires="p14">
            <p:contentPart p14:bwMode="auto" r:id="rId199">
              <p14:nvContentPartPr>
                <p14:cNvPr id="144" name="Ink 143">
                  <a:extLst>
                    <a:ext uri="{FF2B5EF4-FFF2-40B4-BE49-F238E27FC236}">
                      <a16:creationId xmlns:a16="http://schemas.microsoft.com/office/drawing/2014/main" id="{E9D2E76F-A540-A8ED-4499-6244F888F462}"/>
                    </a:ext>
                  </a:extLst>
                </p14:cNvPr>
                <p14:cNvContentPartPr/>
                <p14:nvPr/>
              </p14:nvContentPartPr>
              <p14:xfrm>
                <a:off x="7978496" y="4209426"/>
                <a:ext cx="79920" cy="108720"/>
              </p14:xfrm>
            </p:contentPart>
          </mc:Choice>
          <mc:Fallback>
            <p:pic>
              <p:nvPicPr>
                <p:cNvPr id="144" name="Ink 143">
                  <a:extLst>
                    <a:ext uri="{FF2B5EF4-FFF2-40B4-BE49-F238E27FC236}">
                      <a16:creationId xmlns:a16="http://schemas.microsoft.com/office/drawing/2014/main" id="{E9D2E76F-A540-A8ED-4499-6244F888F462}"/>
                    </a:ext>
                  </a:extLst>
                </p:cNvPr>
                <p:cNvPicPr/>
                <p:nvPr/>
              </p:nvPicPr>
              <p:blipFill>
                <a:blip r:embed="rId200"/>
                <a:stretch>
                  <a:fillRect/>
                </a:stretch>
              </p:blipFill>
              <p:spPr>
                <a:xfrm>
                  <a:off x="7969856" y="4200426"/>
                  <a:ext cx="9756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201">
              <p14:nvContentPartPr>
                <p14:cNvPr id="145" name="Ink 144">
                  <a:extLst>
                    <a:ext uri="{FF2B5EF4-FFF2-40B4-BE49-F238E27FC236}">
                      <a16:creationId xmlns:a16="http://schemas.microsoft.com/office/drawing/2014/main" id="{6048D5DB-6971-AAAD-DB36-D76AEEA6126D}"/>
                    </a:ext>
                  </a:extLst>
                </p14:cNvPr>
                <p14:cNvContentPartPr/>
                <p14:nvPr/>
              </p14:nvContentPartPr>
              <p14:xfrm>
                <a:off x="8120336" y="4065426"/>
                <a:ext cx="269640" cy="195840"/>
              </p14:xfrm>
            </p:contentPart>
          </mc:Choice>
          <mc:Fallback>
            <p:pic>
              <p:nvPicPr>
                <p:cNvPr id="145" name="Ink 144">
                  <a:extLst>
                    <a:ext uri="{FF2B5EF4-FFF2-40B4-BE49-F238E27FC236}">
                      <a16:creationId xmlns:a16="http://schemas.microsoft.com/office/drawing/2014/main" id="{6048D5DB-6971-AAAD-DB36-D76AEEA6126D}"/>
                    </a:ext>
                  </a:extLst>
                </p:cNvPr>
                <p:cNvPicPr/>
                <p:nvPr/>
              </p:nvPicPr>
              <p:blipFill>
                <a:blip r:embed="rId202"/>
                <a:stretch>
                  <a:fillRect/>
                </a:stretch>
              </p:blipFill>
              <p:spPr>
                <a:xfrm>
                  <a:off x="8111696" y="4056786"/>
                  <a:ext cx="287280" cy="213480"/>
                </a:xfrm>
                <a:prstGeom prst="rect">
                  <a:avLst/>
                </a:prstGeom>
              </p:spPr>
            </p:pic>
          </mc:Fallback>
        </mc:AlternateContent>
      </p:grpSp>
      <p:grpSp>
        <p:nvGrpSpPr>
          <p:cNvPr id="151" name="Group 150">
            <a:extLst>
              <a:ext uri="{FF2B5EF4-FFF2-40B4-BE49-F238E27FC236}">
                <a16:creationId xmlns:a16="http://schemas.microsoft.com/office/drawing/2014/main" id="{BBD33EF7-6E2A-5C2C-EE60-A38DE318A68D}"/>
              </a:ext>
            </a:extLst>
          </p:cNvPr>
          <p:cNvGrpSpPr/>
          <p:nvPr/>
        </p:nvGrpSpPr>
        <p:grpSpPr>
          <a:xfrm>
            <a:off x="8005136" y="5133186"/>
            <a:ext cx="515520" cy="470880"/>
            <a:chOff x="8005136" y="5133186"/>
            <a:chExt cx="515520" cy="470880"/>
          </a:xfrm>
        </p:grpSpPr>
        <mc:AlternateContent xmlns:mc="http://schemas.openxmlformats.org/markup-compatibility/2006">
          <mc:Choice xmlns:p14="http://schemas.microsoft.com/office/powerpoint/2010/main" Requires="p14">
            <p:contentPart p14:bwMode="auto" r:id="rId203">
              <p14:nvContentPartPr>
                <p14:cNvPr id="147" name="Ink 146">
                  <a:extLst>
                    <a:ext uri="{FF2B5EF4-FFF2-40B4-BE49-F238E27FC236}">
                      <a16:creationId xmlns:a16="http://schemas.microsoft.com/office/drawing/2014/main" id="{023EA99F-A8BF-93E7-4673-73CC40108B2F}"/>
                    </a:ext>
                  </a:extLst>
                </p14:cNvPr>
                <p14:cNvContentPartPr/>
                <p14:nvPr/>
              </p14:nvContentPartPr>
              <p14:xfrm>
                <a:off x="8005136" y="5316426"/>
                <a:ext cx="200160" cy="287640"/>
              </p14:xfrm>
            </p:contentPart>
          </mc:Choice>
          <mc:Fallback>
            <p:pic>
              <p:nvPicPr>
                <p:cNvPr id="147" name="Ink 146">
                  <a:extLst>
                    <a:ext uri="{FF2B5EF4-FFF2-40B4-BE49-F238E27FC236}">
                      <a16:creationId xmlns:a16="http://schemas.microsoft.com/office/drawing/2014/main" id="{023EA99F-A8BF-93E7-4673-73CC40108B2F}"/>
                    </a:ext>
                  </a:extLst>
                </p:cNvPr>
                <p:cNvPicPr/>
                <p:nvPr/>
              </p:nvPicPr>
              <p:blipFill>
                <a:blip r:embed="rId204"/>
                <a:stretch>
                  <a:fillRect/>
                </a:stretch>
              </p:blipFill>
              <p:spPr>
                <a:xfrm>
                  <a:off x="7996496" y="5307786"/>
                  <a:ext cx="217800" cy="305280"/>
                </a:xfrm>
                <a:prstGeom prst="rect">
                  <a:avLst/>
                </a:prstGeom>
              </p:spPr>
            </p:pic>
          </mc:Fallback>
        </mc:AlternateContent>
        <mc:AlternateContent xmlns:mc="http://schemas.openxmlformats.org/markup-compatibility/2006">
          <mc:Choice xmlns:p14="http://schemas.microsoft.com/office/powerpoint/2010/main" Requires="p14">
            <p:contentPart p14:bwMode="auto" r:id="rId205">
              <p14:nvContentPartPr>
                <p14:cNvPr id="148" name="Ink 147">
                  <a:extLst>
                    <a:ext uri="{FF2B5EF4-FFF2-40B4-BE49-F238E27FC236}">
                      <a16:creationId xmlns:a16="http://schemas.microsoft.com/office/drawing/2014/main" id="{68F88822-8945-762E-3FFF-CF2A2BAAD320}"/>
                    </a:ext>
                  </a:extLst>
                </p14:cNvPr>
                <p14:cNvContentPartPr/>
                <p14:nvPr/>
              </p14:nvContentPartPr>
              <p14:xfrm>
                <a:off x="8251376" y="5300226"/>
                <a:ext cx="61920" cy="68760"/>
              </p14:xfrm>
            </p:contentPart>
          </mc:Choice>
          <mc:Fallback>
            <p:pic>
              <p:nvPicPr>
                <p:cNvPr id="148" name="Ink 147">
                  <a:extLst>
                    <a:ext uri="{FF2B5EF4-FFF2-40B4-BE49-F238E27FC236}">
                      <a16:creationId xmlns:a16="http://schemas.microsoft.com/office/drawing/2014/main" id="{68F88822-8945-762E-3FFF-CF2A2BAAD320}"/>
                    </a:ext>
                  </a:extLst>
                </p:cNvPr>
                <p:cNvPicPr/>
                <p:nvPr/>
              </p:nvPicPr>
              <p:blipFill>
                <a:blip r:embed="rId206"/>
                <a:stretch>
                  <a:fillRect/>
                </a:stretch>
              </p:blipFill>
              <p:spPr>
                <a:xfrm>
                  <a:off x="8242736" y="5291586"/>
                  <a:ext cx="79560" cy="86400"/>
                </a:xfrm>
                <a:prstGeom prst="rect">
                  <a:avLst/>
                </a:prstGeom>
              </p:spPr>
            </p:pic>
          </mc:Fallback>
        </mc:AlternateContent>
        <mc:AlternateContent xmlns:mc="http://schemas.openxmlformats.org/markup-compatibility/2006">
          <mc:Choice xmlns:p14="http://schemas.microsoft.com/office/powerpoint/2010/main" Requires="p14">
            <p:contentPart p14:bwMode="auto" r:id="rId207">
              <p14:nvContentPartPr>
                <p14:cNvPr id="150" name="Ink 149">
                  <a:extLst>
                    <a:ext uri="{FF2B5EF4-FFF2-40B4-BE49-F238E27FC236}">
                      <a16:creationId xmlns:a16="http://schemas.microsoft.com/office/drawing/2014/main" id="{891D909C-1657-771E-6EA9-5B8F9E11E0E1}"/>
                    </a:ext>
                  </a:extLst>
                </p14:cNvPr>
                <p14:cNvContentPartPr/>
                <p14:nvPr/>
              </p14:nvContentPartPr>
              <p14:xfrm>
                <a:off x="8331656" y="5133186"/>
                <a:ext cx="189000" cy="165600"/>
              </p14:xfrm>
            </p:contentPart>
          </mc:Choice>
          <mc:Fallback>
            <p:pic>
              <p:nvPicPr>
                <p:cNvPr id="150" name="Ink 149">
                  <a:extLst>
                    <a:ext uri="{FF2B5EF4-FFF2-40B4-BE49-F238E27FC236}">
                      <a16:creationId xmlns:a16="http://schemas.microsoft.com/office/drawing/2014/main" id="{891D909C-1657-771E-6EA9-5B8F9E11E0E1}"/>
                    </a:ext>
                  </a:extLst>
                </p:cNvPr>
                <p:cNvPicPr/>
                <p:nvPr/>
              </p:nvPicPr>
              <p:blipFill>
                <a:blip r:embed="rId208"/>
                <a:stretch>
                  <a:fillRect/>
                </a:stretch>
              </p:blipFill>
              <p:spPr>
                <a:xfrm>
                  <a:off x="8323016" y="5124186"/>
                  <a:ext cx="206640" cy="183240"/>
                </a:xfrm>
                <a:prstGeom prst="rect">
                  <a:avLst/>
                </a:prstGeom>
              </p:spPr>
            </p:pic>
          </mc:Fallback>
        </mc:AlternateContent>
      </p:grpSp>
      <p:grpSp>
        <p:nvGrpSpPr>
          <p:cNvPr id="157" name="Group 156">
            <a:extLst>
              <a:ext uri="{FF2B5EF4-FFF2-40B4-BE49-F238E27FC236}">
                <a16:creationId xmlns:a16="http://schemas.microsoft.com/office/drawing/2014/main" id="{CE70F529-4AC9-F553-0EB3-FD7709A26A16}"/>
              </a:ext>
            </a:extLst>
          </p:cNvPr>
          <p:cNvGrpSpPr/>
          <p:nvPr/>
        </p:nvGrpSpPr>
        <p:grpSpPr>
          <a:xfrm>
            <a:off x="7966616" y="6478866"/>
            <a:ext cx="606960" cy="353880"/>
            <a:chOff x="7966616" y="6478866"/>
            <a:chExt cx="606960" cy="353880"/>
          </a:xfrm>
        </p:grpSpPr>
        <mc:AlternateContent xmlns:mc="http://schemas.openxmlformats.org/markup-compatibility/2006">
          <mc:Choice xmlns:p14="http://schemas.microsoft.com/office/powerpoint/2010/main" Requires="p14">
            <p:contentPart p14:bwMode="auto" r:id="rId209">
              <p14:nvContentPartPr>
                <p14:cNvPr id="152" name="Ink 151">
                  <a:extLst>
                    <a:ext uri="{FF2B5EF4-FFF2-40B4-BE49-F238E27FC236}">
                      <a16:creationId xmlns:a16="http://schemas.microsoft.com/office/drawing/2014/main" id="{1CE82F94-22E0-9726-4EA0-53A4507487F8}"/>
                    </a:ext>
                  </a:extLst>
                </p14:cNvPr>
                <p14:cNvContentPartPr/>
                <p14:nvPr/>
              </p14:nvContentPartPr>
              <p14:xfrm>
                <a:off x="7966616" y="6650946"/>
                <a:ext cx="128160" cy="181800"/>
              </p14:xfrm>
            </p:contentPart>
          </mc:Choice>
          <mc:Fallback>
            <p:pic>
              <p:nvPicPr>
                <p:cNvPr id="152" name="Ink 151">
                  <a:extLst>
                    <a:ext uri="{FF2B5EF4-FFF2-40B4-BE49-F238E27FC236}">
                      <a16:creationId xmlns:a16="http://schemas.microsoft.com/office/drawing/2014/main" id="{1CE82F94-22E0-9726-4EA0-53A4507487F8}"/>
                    </a:ext>
                  </a:extLst>
                </p:cNvPr>
                <p:cNvPicPr/>
                <p:nvPr/>
              </p:nvPicPr>
              <p:blipFill>
                <a:blip r:embed="rId210"/>
                <a:stretch>
                  <a:fillRect/>
                </a:stretch>
              </p:blipFill>
              <p:spPr>
                <a:xfrm>
                  <a:off x="7957976" y="6642306"/>
                  <a:ext cx="14580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211">
              <p14:nvContentPartPr>
                <p14:cNvPr id="153" name="Ink 152">
                  <a:extLst>
                    <a:ext uri="{FF2B5EF4-FFF2-40B4-BE49-F238E27FC236}">
                      <a16:creationId xmlns:a16="http://schemas.microsoft.com/office/drawing/2014/main" id="{E2C10E51-0290-BBEA-4DC8-851473D0CEEF}"/>
                    </a:ext>
                  </a:extLst>
                </p14:cNvPr>
                <p14:cNvContentPartPr/>
                <p14:nvPr/>
              </p14:nvContentPartPr>
              <p14:xfrm>
                <a:off x="8064896" y="6585066"/>
                <a:ext cx="87480" cy="142200"/>
              </p14:xfrm>
            </p:contentPart>
          </mc:Choice>
          <mc:Fallback>
            <p:pic>
              <p:nvPicPr>
                <p:cNvPr id="153" name="Ink 152">
                  <a:extLst>
                    <a:ext uri="{FF2B5EF4-FFF2-40B4-BE49-F238E27FC236}">
                      <a16:creationId xmlns:a16="http://schemas.microsoft.com/office/drawing/2014/main" id="{E2C10E51-0290-BBEA-4DC8-851473D0CEEF}"/>
                    </a:ext>
                  </a:extLst>
                </p:cNvPr>
                <p:cNvPicPr/>
                <p:nvPr/>
              </p:nvPicPr>
              <p:blipFill>
                <a:blip r:embed="rId212"/>
                <a:stretch>
                  <a:fillRect/>
                </a:stretch>
              </p:blipFill>
              <p:spPr>
                <a:xfrm>
                  <a:off x="8056256" y="6576426"/>
                  <a:ext cx="105120"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213">
              <p14:nvContentPartPr>
                <p14:cNvPr id="154" name="Ink 153">
                  <a:extLst>
                    <a:ext uri="{FF2B5EF4-FFF2-40B4-BE49-F238E27FC236}">
                      <a16:creationId xmlns:a16="http://schemas.microsoft.com/office/drawing/2014/main" id="{F63B6ED1-DEF3-904A-0788-3B6C48E77281}"/>
                    </a:ext>
                  </a:extLst>
                </p14:cNvPr>
                <p14:cNvContentPartPr/>
                <p14:nvPr/>
              </p14:nvContentPartPr>
              <p14:xfrm>
                <a:off x="8207456" y="6643386"/>
                <a:ext cx="91080" cy="55440"/>
              </p14:xfrm>
            </p:contentPart>
          </mc:Choice>
          <mc:Fallback>
            <p:pic>
              <p:nvPicPr>
                <p:cNvPr id="154" name="Ink 153">
                  <a:extLst>
                    <a:ext uri="{FF2B5EF4-FFF2-40B4-BE49-F238E27FC236}">
                      <a16:creationId xmlns:a16="http://schemas.microsoft.com/office/drawing/2014/main" id="{F63B6ED1-DEF3-904A-0788-3B6C48E77281}"/>
                    </a:ext>
                  </a:extLst>
                </p:cNvPr>
                <p:cNvPicPr/>
                <p:nvPr/>
              </p:nvPicPr>
              <p:blipFill>
                <a:blip r:embed="rId214"/>
                <a:stretch>
                  <a:fillRect/>
                </a:stretch>
              </p:blipFill>
              <p:spPr>
                <a:xfrm>
                  <a:off x="8198456" y="6634386"/>
                  <a:ext cx="10872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215">
              <p14:nvContentPartPr>
                <p14:cNvPr id="155" name="Ink 154">
                  <a:extLst>
                    <a:ext uri="{FF2B5EF4-FFF2-40B4-BE49-F238E27FC236}">
                      <a16:creationId xmlns:a16="http://schemas.microsoft.com/office/drawing/2014/main" id="{63CB6BD3-355C-8D33-AD62-B57BF6935CCD}"/>
                    </a:ext>
                  </a:extLst>
                </p14:cNvPr>
                <p14:cNvContentPartPr/>
                <p14:nvPr/>
              </p14:nvContentPartPr>
              <p14:xfrm>
                <a:off x="8310056" y="6478866"/>
                <a:ext cx="87840" cy="176040"/>
              </p14:xfrm>
            </p:contentPart>
          </mc:Choice>
          <mc:Fallback>
            <p:pic>
              <p:nvPicPr>
                <p:cNvPr id="155" name="Ink 154">
                  <a:extLst>
                    <a:ext uri="{FF2B5EF4-FFF2-40B4-BE49-F238E27FC236}">
                      <a16:creationId xmlns:a16="http://schemas.microsoft.com/office/drawing/2014/main" id="{63CB6BD3-355C-8D33-AD62-B57BF6935CCD}"/>
                    </a:ext>
                  </a:extLst>
                </p:cNvPr>
                <p:cNvPicPr/>
                <p:nvPr/>
              </p:nvPicPr>
              <p:blipFill>
                <a:blip r:embed="rId216"/>
                <a:stretch>
                  <a:fillRect/>
                </a:stretch>
              </p:blipFill>
              <p:spPr>
                <a:xfrm>
                  <a:off x="8301416" y="6470226"/>
                  <a:ext cx="105480" cy="193680"/>
                </a:xfrm>
                <a:prstGeom prst="rect">
                  <a:avLst/>
                </a:prstGeom>
              </p:spPr>
            </p:pic>
          </mc:Fallback>
        </mc:AlternateContent>
        <mc:AlternateContent xmlns:mc="http://schemas.openxmlformats.org/markup-compatibility/2006">
          <mc:Choice xmlns:p14="http://schemas.microsoft.com/office/powerpoint/2010/main" Requires="p14">
            <p:contentPart p14:bwMode="auto" r:id="rId217">
              <p14:nvContentPartPr>
                <p14:cNvPr id="156" name="Ink 155">
                  <a:extLst>
                    <a:ext uri="{FF2B5EF4-FFF2-40B4-BE49-F238E27FC236}">
                      <a16:creationId xmlns:a16="http://schemas.microsoft.com/office/drawing/2014/main" id="{7C9DB795-1392-58FA-E8C6-D94EA643E6D0}"/>
                    </a:ext>
                  </a:extLst>
                </p14:cNvPr>
                <p14:cNvContentPartPr/>
                <p14:nvPr/>
              </p14:nvContentPartPr>
              <p14:xfrm>
                <a:off x="8407256" y="6492906"/>
                <a:ext cx="166320" cy="98640"/>
              </p14:xfrm>
            </p:contentPart>
          </mc:Choice>
          <mc:Fallback>
            <p:pic>
              <p:nvPicPr>
                <p:cNvPr id="156" name="Ink 155">
                  <a:extLst>
                    <a:ext uri="{FF2B5EF4-FFF2-40B4-BE49-F238E27FC236}">
                      <a16:creationId xmlns:a16="http://schemas.microsoft.com/office/drawing/2014/main" id="{7C9DB795-1392-58FA-E8C6-D94EA643E6D0}"/>
                    </a:ext>
                  </a:extLst>
                </p:cNvPr>
                <p:cNvPicPr/>
                <p:nvPr/>
              </p:nvPicPr>
              <p:blipFill>
                <a:blip r:embed="rId218"/>
                <a:stretch>
                  <a:fillRect/>
                </a:stretch>
              </p:blipFill>
              <p:spPr>
                <a:xfrm>
                  <a:off x="8398616" y="6483906"/>
                  <a:ext cx="183960" cy="116280"/>
                </a:xfrm>
                <a:prstGeom prst="rect">
                  <a:avLst/>
                </a:prstGeom>
              </p:spPr>
            </p:pic>
          </mc:Fallback>
        </mc:AlternateContent>
      </p:grpSp>
    </p:spTree>
    <p:extLst>
      <p:ext uri="{BB962C8B-B14F-4D97-AF65-F5344CB8AC3E}">
        <p14:creationId xmlns:p14="http://schemas.microsoft.com/office/powerpoint/2010/main" val="4876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7|3.5|1.7|15.7|1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3699</TotalTime>
  <Words>5563</Words>
  <Application>Microsoft Office PowerPoint</Application>
  <PresentationFormat>Custom</PresentationFormat>
  <Paragraphs>795</Paragraphs>
  <Slides>36</Slides>
  <Notes>26</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5" baseType="lpstr">
      <vt:lpstr>Arial</vt:lpstr>
      <vt:lpstr>Calibri</vt:lpstr>
      <vt:lpstr>Courier New</vt:lpstr>
      <vt:lpstr>Symbol</vt:lpstr>
      <vt:lpstr>Times</vt:lpstr>
      <vt:lpstr>Times New Roman</vt:lpstr>
      <vt:lpstr>Wingdings</vt:lpstr>
      <vt:lpstr>Office Theme</vt:lpstr>
      <vt:lpstr>MDLDrawObject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Size Determination of Fragments from DNA Sequencing Capillary Electrophoresis</vt:lpstr>
      <vt:lpstr>PowerPoint Presentation</vt:lpstr>
      <vt:lpstr>PowerPoint Presentation</vt:lpstr>
      <vt:lpstr>PowerPoint Presentation</vt:lpstr>
      <vt:lpstr>PowerPoint Presentation</vt:lpstr>
      <vt:lpstr>Polymerase Chain Reaction - PCR</vt:lpstr>
      <vt:lpstr>Polymerase Chain Reaction</vt:lpstr>
      <vt:lpstr>PCR – Primer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PCR Applications – Identification of Individuals</vt:lpstr>
      <vt:lpstr>Size Determination of PCR products - Agarose Gel Electrophoresis.</vt:lpstr>
      <vt:lpstr>Short Tandem Repeats to Test Paternity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215</cp:revision>
  <cp:lastPrinted>2018-09-02T10:14:33Z</cp:lastPrinted>
  <dcterms:created xsi:type="dcterms:W3CDTF">2011-08-23T09:25:13Z</dcterms:created>
  <dcterms:modified xsi:type="dcterms:W3CDTF">2024-09-08T02:09:42Z</dcterms:modified>
</cp:coreProperties>
</file>